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24" r:id="rId3"/>
  </p:sldMasterIdLst>
  <p:notesMasterIdLst>
    <p:notesMasterId r:id="rId23"/>
  </p:notesMasterIdLst>
  <p:sldIdLst>
    <p:sldId id="262" r:id="rId4"/>
    <p:sldId id="282" r:id="rId5"/>
    <p:sldId id="264" r:id="rId6"/>
    <p:sldId id="283" r:id="rId7"/>
    <p:sldId id="284" r:id="rId8"/>
    <p:sldId id="300" r:id="rId9"/>
    <p:sldId id="285" r:id="rId10"/>
    <p:sldId id="286" r:id="rId11"/>
    <p:sldId id="288" r:id="rId12"/>
    <p:sldId id="289" r:id="rId13"/>
    <p:sldId id="292" r:id="rId14"/>
    <p:sldId id="293" r:id="rId15"/>
    <p:sldId id="301" r:id="rId16"/>
    <p:sldId id="295" r:id="rId17"/>
    <p:sldId id="296" r:id="rId18"/>
    <p:sldId id="297" r:id="rId19"/>
    <p:sldId id="298" r:id="rId20"/>
    <p:sldId id="299" r:id="rId21"/>
    <p:sldId id="277"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006600"/>
    <a:srgbClr val="FF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598" autoAdjust="0"/>
  </p:normalViewPr>
  <p:slideViewPr>
    <p:cSldViewPr>
      <p:cViewPr varScale="1">
        <p:scale>
          <a:sx n="58" d="100"/>
          <a:sy n="58" d="100"/>
        </p:scale>
        <p:origin x="15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49439C-B24B-28E5-7323-2286A8225D7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DF3DFC9B-8F82-4331-722A-19F46D75C9A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347E7E7F-2EFF-4F4D-8C91-B54643DA5DAC}" type="datetimeFigureOut">
              <a:rPr lang="en-US"/>
              <a:pPr>
                <a:defRPr/>
              </a:pPr>
              <a:t>8/19/2022</a:t>
            </a:fld>
            <a:endParaRPr lang="en-US"/>
          </a:p>
        </p:txBody>
      </p:sp>
      <p:sp>
        <p:nvSpPr>
          <p:cNvPr id="4" name="Slide Image Placeholder 3">
            <a:extLst>
              <a:ext uri="{FF2B5EF4-FFF2-40B4-BE49-F238E27FC236}">
                <a16:creationId xmlns:a16="http://schemas.microsoft.com/office/drawing/2014/main" id="{85A9138C-DEB1-CEE8-48E3-AEDE55A067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F0366E-F1D5-22D5-EB82-47B518A868A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D5BB411-DB2A-560F-2501-5A6A7F1498A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A5E261E-D21E-8E24-7E99-0A7098AE022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F6BABE9-F4A0-47B4-A35E-DC5D398BB0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6AD8FD7-0732-1895-B705-3CCC7920FB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D405E6-1652-ABF1-B452-5EDA77DEB6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EC8ABC-E5E4-19E2-7814-A5A933D5360E}"/>
              </a:ext>
            </a:extLst>
          </p:cNvPr>
          <p:cNvSpPr>
            <a:spLocks noGrp="1" noChangeArrowheads="1"/>
          </p:cNvSpPr>
          <p:nvPr>
            <p:ph type="sldNum" sz="quarter" idx="12"/>
          </p:nvPr>
        </p:nvSpPr>
        <p:spPr>
          <a:ln/>
        </p:spPr>
        <p:txBody>
          <a:bodyPr/>
          <a:lstStyle>
            <a:lvl1pPr>
              <a:defRPr/>
            </a:lvl1pPr>
          </a:lstStyle>
          <a:p>
            <a:pPr>
              <a:defRPr/>
            </a:pPr>
            <a:fld id="{8C97D2FE-BEA9-4714-ADDE-C39B040F1DE3}" type="slidenum">
              <a:rPr lang="en-US" altLang="en-US"/>
              <a:pPr>
                <a:defRPr/>
              </a:pPr>
              <a:t>‹#›</a:t>
            </a:fld>
            <a:endParaRPr lang="en-US" altLang="en-US"/>
          </a:p>
        </p:txBody>
      </p:sp>
    </p:spTree>
    <p:extLst>
      <p:ext uri="{BB962C8B-B14F-4D97-AF65-F5344CB8AC3E}">
        <p14:creationId xmlns:p14="http://schemas.microsoft.com/office/powerpoint/2010/main" val="229344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877167-F5AC-AA22-E4AB-472D09347E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EA72A3-7E00-AAD8-5003-7293CD0A18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08DE18-2F4A-10AF-9034-BBE744AB7840}"/>
              </a:ext>
            </a:extLst>
          </p:cNvPr>
          <p:cNvSpPr>
            <a:spLocks noGrp="1" noChangeArrowheads="1"/>
          </p:cNvSpPr>
          <p:nvPr>
            <p:ph type="sldNum" sz="quarter" idx="12"/>
          </p:nvPr>
        </p:nvSpPr>
        <p:spPr>
          <a:ln/>
        </p:spPr>
        <p:txBody>
          <a:bodyPr/>
          <a:lstStyle>
            <a:lvl1pPr>
              <a:defRPr/>
            </a:lvl1pPr>
          </a:lstStyle>
          <a:p>
            <a:pPr>
              <a:defRPr/>
            </a:pPr>
            <a:fld id="{81E40ED7-7849-4A24-9E51-72378CDE3D38}" type="slidenum">
              <a:rPr lang="en-US" altLang="en-US"/>
              <a:pPr>
                <a:defRPr/>
              </a:pPr>
              <a:t>‹#›</a:t>
            </a:fld>
            <a:endParaRPr lang="en-US" altLang="en-US"/>
          </a:p>
        </p:txBody>
      </p:sp>
    </p:spTree>
    <p:extLst>
      <p:ext uri="{BB962C8B-B14F-4D97-AF65-F5344CB8AC3E}">
        <p14:creationId xmlns:p14="http://schemas.microsoft.com/office/powerpoint/2010/main" val="310609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312022-040B-866A-B947-14C6F11F55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05478B-3F1A-00B6-6317-2738CCBA18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A21EBB-A409-682C-E68E-0BAD9825A330}"/>
              </a:ext>
            </a:extLst>
          </p:cNvPr>
          <p:cNvSpPr>
            <a:spLocks noGrp="1" noChangeArrowheads="1"/>
          </p:cNvSpPr>
          <p:nvPr>
            <p:ph type="sldNum" sz="quarter" idx="12"/>
          </p:nvPr>
        </p:nvSpPr>
        <p:spPr>
          <a:ln/>
        </p:spPr>
        <p:txBody>
          <a:bodyPr/>
          <a:lstStyle>
            <a:lvl1pPr>
              <a:defRPr/>
            </a:lvl1pPr>
          </a:lstStyle>
          <a:p>
            <a:pPr>
              <a:defRPr/>
            </a:pPr>
            <a:fld id="{A5276C65-5B96-42DE-8D9A-137D4D934FA3}" type="slidenum">
              <a:rPr lang="en-US" altLang="en-US"/>
              <a:pPr>
                <a:defRPr/>
              </a:pPr>
              <a:t>‹#›</a:t>
            </a:fld>
            <a:endParaRPr lang="en-US" altLang="en-US"/>
          </a:p>
        </p:txBody>
      </p:sp>
    </p:spTree>
    <p:extLst>
      <p:ext uri="{BB962C8B-B14F-4D97-AF65-F5344CB8AC3E}">
        <p14:creationId xmlns:p14="http://schemas.microsoft.com/office/powerpoint/2010/main" val="87833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a:extLst>
              <a:ext uri="{FF2B5EF4-FFF2-40B4-BE49-F238E27FC236}">
                <a16:creationId xmlns:a16="http://schemas.microsoft.com/office/drawing/2014/main" id="{37A559DE-A1CC-9C4D-61D9-140BCCA10E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AABB57-984C-795A-82F4-2C3320894F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EAABB6-D39B-C2FA-0EFA-86C80747FCB1}"/>
              </a:ext>
            </a:extLst>
          </p:cNvPr>
          <p:cNvSpPr>
            <a:spLocks noGrp="1" noChangeArrowheads="1"/>
          </p:cNvSpPr>
          <p:nvPr>
            <p:ph type="sldNum" sz="quarter" idx="12"/>
          </p:nvPr>
        </p:nvSpPr>
        <p:spPr>
          <a:ln/>
        </p:spPr>
        <p:txBody>
          <a:bodyPr/>
          <a:lstStyle>
            <a:lvl1pPr>
              <a:defRPr/>
            </a:lvl1pPr>
          </a:lstStyle>
          <a:p>
            <a:pPr>
              <a:defRPr/>
            </a:pPr>
            <a:fld id="{0E676A98-EB5A-4953-93B4-64FE40BDEC6C}" type="slidenum">
              <a:rPr lang="en-US" altLang="en-US"/>
              <a:pPr>
                <a:defRPr/>
              </a:pPr>
              <a:t>‹#›</a:t>
            </a:fld>
            <a:endParaRPr lang="en-US" altLang="en-US"/>
          </a:p>
        </p:txBody>
      </p:sp>
    </p:spTree>
    <p:extLst>
      <p:ext uri="{BB962C8B-B14F-4D97-AF65-F5344CB8AC3E}">
        <p14:creationId xmlns:p14="http://schemas.microsoft.com/office/powerpoint/2010/main" val="3721791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C841A57-51ED-588D-3540-E14D849CA2A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157ED67-0759-C30C-C252-5805307F74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BA71865-164D-9F6C-438E-902D8666966D}"/>
              </a:ext>
            </a:extLst>
          </p:cNvPr>
          <p:cNvSpPr>
            <a:spLocks noGrp="1" noChangeArrowheads="1"/>
          </p:cNvSpPr>
          <p:nvPr>
            <p:ph type="sldNum" sz="quarter" idx="12"/>
          </p:nvPr>
        </p:nvSpPr>
        <p:spPr>
          <a:ln/>
        </p:spPr>
        <p:txBody>
          <a:bodyPr/>
          <a:lstStyle>
            <a:lvl1pPr>
              <a:defRPr/>
            </a:lvl1pPr>
          </a:lstStyle>
          <a:p>
            <a:pPr>
              <a:defRPr/>
            </a:pPr>
            <a:fld id="{99D6D4AD-61B7-4A2A-9EAA-B0D5F0BA37D2}" type="slidenum">
              <a:rPr lang="en-US" altLang="en-US"/>
              <a:pPr>
                <a:defRPr/>
              </a:pPr>
              <a:t>‹#›</a:t>
            </a:fld>
            <a:endParaRPr lang="en-US" altLang="en-US"/>
          </a:p>
        </p:txBody>
      </p:sp>
    </p:spTree>
    <p:extLst>
      <p:ext uri="{BB962C8B-B14F-4D97-AF65-F5344CB8AC3E}">
        <p14:creationId xmlns:p14="http://schemas.microsoft.com/office/powerpoint/2010/main" val="72426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C7BCB2D8-A2D3-68BF-ECF0-A797B904E5F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A3A5AEC-1D8D-BD65-4CB6-20CC923F25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524C9224-A7F5-4CC0-7B58-6139109FAB8D}"/>
              </a:ext>
            </a:extLst>
          </p:cNvPr>
          <p:cNvSpPr>
            <a:spLocks noGrp="1" noChangeArrowheads="1"/>
          </p:cNvSpPr>
          <p:nvPr>
            <p:ph type="sldNum" sz="quarter" idx="12"/>
          </p:nvPr>
        </p:nvSpPr>
        <p:spPr>
          <a:ln/>
        </p:spPr>
        <p:txBody>
          <a:bodyPr/>
          <a:lstStyle>
            <a:lvl1pPr>
              <a:defRPr/>
            </a:lvl1pPr>
          </a:lstStyle>
          <a:p>
            <a:pPr>
              <a:defRPr/>
            </a:pPr>
            <a:fld id="{DE441C4D-3715-4818-B02D-92B8C3BB0B36}" type="slidenum">
              <a:rPr lang="en-US" altLang="en-US"/>
              <a:pPr>
                <a:defRPr/>
              </a:pPr>
              <a:t>‹#›</a:t>
            </a:fld>
            <a:endParaRPr lang="en-US" altLang="en-US"/>
          </a:p>
        </p:txBody>
      </p:sp>
    </p:spTree>
    <p:extLst>
      <p:ext uri="{BB962C8B-B14F-4D97-AF65-F5344CB8AC3E}">
        <p14:creationId xmlns:p14="http://schemas.microsoft.com/office/powerpoint/2010/main" val="1763099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8D90CA4-1F81-62F5-C8B7-2F856DC239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3175"/>
            <a:ext cx="9153525"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1547814" y="1125539"/>
            <a:ext cx="6908800"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1547814" y="2351088"/>
            <a:ext cx="6913562" cy="1752600"/>
          </a:xfrm>
        </p:spPr>
        <p:txBody>
          <a:bodyPr/>
          <a:lstStyle>
            <a:lvl1pPr marL="0" indent="0" algn="r">
              <a:buFontTx/>
              <a:buNone/>
              <a:defRPr>
                <a:solidFill>
                  <a:schemeClr val="bg1"/>
                </a:solidFill>
              </a:defRPr>
            </a:lvl1pPr>
          </a:lstStyle>
          <a:p>
            <a:pPr lvl="0"/>
            <a:r>
              <a:rPr lang="en-US" altLang="zh-CN" noProof="0"/>
              <a:t>Click to edit Master subtitle style</a:t>
            </a:r>
          </a:p>
        </p:txBody>
      </p:sp>
      <p:sp>
        <p:nvSpPr>
          <p:cNvPr id="3" name="Rectangle 5">
            <a:extLst>
              <a:ext uri="{FF2B5EF4-FFF2-40B4-BE49-F238E27FC236}">
                <a16:creationId xmlns:a16="http://schemas.microsoft.com/office/drawing/2014/main" id="{133B952A-D7BA-5552-0464-CD4BF1ADF302}"/>
              </a:ext>
            </a:extLst>
          </p:cNvPr>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3A796B7-DD49-4FF6-8FC5-C0D61BC60E10}" type="datetimeFigureOut">
              <a:rPr lang="en-US"/>
              <a:pPr>
                <a:defRPr/>
              </a:pPr>
              <a:t>8/19/2022</a:t>
            </a:fld>
            <a:endParaRPr lang="en-US"/>
          </a:p>
        </p:txBody>
      </p:sp>
      <p:sp>
        <p:nvSpPr>
          <p:cNvPr id="4" name="Rectangle 6">
            <a:extLst>
              <a:ext uri="{FF2B5EF4-FFF2-40B4-BE49-F238E27FC236}">
                <a16:creationId xmlns:a16="http://schemas.microsoft.com/office/drawing/2014/main" id="{6A65C893-82AA-5496-B07E-930142D0986F}"/>
              </a:ext>
            </a:extLst>
          </p:cNvPr>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Rectangle 7">
            <a:extLst>
              <a:ext uri="{FF2B5EF4-FFF2-40B4-BE49-F238E27FC236}">
                <a16:creationId xmlns:a16="http://schemas.microsoft.com/office/drawing/2014/main" id="{CFE18804-80D8-85FD-F1DA-BBC951933EA3}"/>
              </a:ext>
            </a:extLst>
          </p:cNvPr>
          <p:cNvSpPr>
            <a:spLocks noGrp="1" noChangeArrowheads="1"/>
          </p:cNvSpPr>
          <p:nvPr>
            <p:ph type="sldNum" sz="quarter" idx="12"/>
          </p:nvPr>
        </p:nvSpPr>
        <p:spPr/>
        <p:txBody>
          <a:bodyPr/>
          <a:lstStyle>
            <a:lvl1pPr eaLnBrk="0" hangingPunct="0">
              <a:defRPr smtClean="0"/>
            </a:lvl1pPr>
          </a:lstStyle>
          <a:p>
            <a:pPr>
              <a:defRPr/>
            </a:pPr>
            <a:fld id="{2793EC76-D31E-4BC2-B1B1-21DF2FDFA694}" type="slidenum">
              <a:rPr lang="en-US" altLang="en-US"/>
              <a:pPr>
                <a:defRPr/>
              </a:pPr>
              <a:t>‹#›</a:t>
            </a:fld>
            <a:endParaRPr lang="en-US" altLang="en-US"/>
          </a:p>
        </p:txBody>
      </p:sp>
    </p:spTree>
    <p:extLst>
      <p:ext uri="{BB962C8B-B14F-4D97-AF65-F5344CB8AC3E}">
        <p14:creationId xmlns:p14="http://schemas.microsoft.com/office/powerpoint/2010/main" val="7050348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3EEE7-1C34-A5CD-A317-7A937EFF2E1E}"/>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1000ED5-9E2B-438E-A0F4-B8D5D6722769}" type="datetimeFigureOut">
              <a:rPr lang="en-US"/>
              <a:pPr>
                <a:defRPr/>
              </a:pPr>
              <a:t>8/19/2022</a:t>
            </a:fld>
            <a:endParaRPr lang="en-US"/>
          </a:p>
        </p:txBody>
      </p:sp>
      <p:sp>
        <p:nvSpPr>
          <p:cNvPr id="5" name="Footer Placeholder 4">
            <a:extLst>
              <a:ext uri="{FF2B5EF4-FFF2-40B4-BE49-F238E27FC236}">
                <a16:creationId xmlns:a16="http://schemas.microsoft.com/office/drawing/2014/main" id="{47BA70B9-3337-EAEA-8B66-085B2AA29FA4}"/>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059FD5C-B6AB-6312-2311-42DC58B8638F}"/>
              </a:ext>
            </a:extLst>
          </p:cNvPr>
          <p:cNvSpPr>
            <a:spLocks noGrp="1"/>
          </p:cNvSpPr>
          <p:nvPr>
            <p:ph type="sldNum" sz="quarter" idx="12"/>
          </p:nvPr>
        </p:nvSpPr>
        <p:spPr/>
        <p:txBody>
          <a:bodyPr/>
          <a:lstStyle>
            <a:lvl1pPr eaLnBrk="0" hangingPunct="0">
              <a:defRPr smtClean="0"/>
            </a:lvl1pPr>
          </a:lstStyle>
          <a:p>
            <a:pPr>
              <a:defRPr/>
            </a:pPr>
            <a:fld id="{B39F34D1-C3E2-4D32-A57B-600F6D101E69}" type="slidenum">
              <a:rPr lang="en-US" altLang="en-US"/>
              <a:pPr>
                <a:defRPr/>
              </a:pPr>
              <a:t>‹#›</a:t>
            </a:fld>
            <a:endParaRPr lang="en-US" altLang="en-US"/>
          </a:p>
        </p:txBody>
      </p:sp>
    </p:spTree>
    <p:extLst>
      <p:ext uri="{BB962C8B-B14F-4D97-AF65-F5344CB8AC3E}">
        <p14:creationId xmlns:p14="http://schemas.microsoft.com/office/powerpoint/2010/main" val="4694760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4C01F922-34A7-92E9-4D82-A1B14C69568C}"/>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9C8824E-B6A7-4293-AD2A-D281E78EB470}" type="datetimeFigureOut">
              <a:rPr lang="en-US"/>
              <a:pPr>
                <a:defRPr/>
              </a:pPr>
              <a:t>8/19/2022</a:t>
            </a:fld>
            <a:endParaRPr lang="en-US"/>
          </a:p>
        </p:txBody>
      </p:sp>
      <p:sp>
        <p:nvSpPr>
          <p:cNvPr id="5" name="Footer Placeholder 4">
            <a:extLst>
              <a:ext uri="{FF2B5EF4-FFF2-40B4-BE49-F238E27FC236}">
                <a16:creationId xmlns:a16="http://schemas.microsoft.com/office/drawing/2014/main" id="{3A17CB6E-3893-81A6-B3E4-C9F1CB37F366}"/>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47DEE1BB-B76B-05B7-804E-AD731092835B}"/>
              </a:ext>
            </a:extLst>
          </p:cNvPr>
          <p:cNvSpPr>
            <a:spLocks noGrp="1"/>
          </p:cNvSpPr>
          <p:nvPr>
            <p:ph type="sldNum" sz="quarter" idx="12"/>
          </p:nvPr>
        </p:nvSpPr>
        <p:spPr/>
        <p:txBody>
          <a:bodyPr/>
          <a:lstStyle>
            <a:lvl1pPr eaLnBrk="0" hangingPunct="0">
              <a:defRPr smtClean="0"/>
            </a:lvl1pPr>
          </a:lstStyle>
          <a:p>
            <a:pPr>
              <a:defRPr/>
            </a:pPr>
            <a:fld id="{17CCF996-5CCC-4AC9-BF22-D0CC20EFE3C6}" type="slidenum">
              <a:rPr lang="en-US" altLang="en-US"/>
              <a:pPr>
                <a:defRPr/>
              </a:pPr>
              <a:t>‹#›</a:t>
            </a:fld>
            <a:endParaRPr lang="en-US" altLang="en-US"/>
          </a:p>
        </p:txBody>
      </p:sp>
    </p:spTree>
    <p:extLst>
      <p:ext uri="{BB962C8B-B14F-4D97-AF65-F5344CB8AC3E}">
        <p14:creationId xmlns:p14="http://schemas.microsoft.com/office/powerpoint/2010/main" val="419222249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475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475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8038F6-F1C1-5A85-AC4E-4169E0B7430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E324E3B-4CEC-4542-86FD-8C7EE54CE082}" type="datetimeFigureOut">
              <a:rPr lang="en-US"/>
              <a:pPr>
                <a:defRPr/>
              </a:pPr>
              <a:t>8/19/2022</a:t>
            </a:fld>
            <a:endParaRPr lang="en-US"/>
          </a:p>
        </p:txBody>
      </p:sp>
      <p:sp>
        <p:nvSpPr>
          <p:cNvPr id="6" name="Footer Placeholder 5">
            <a:extLst>
              <a:ext uri="{FF2B5EF4-FFF2-40B4-BE49-F238E27FC236}">
                <a16:creationId xmlns:a16="http://schemas.microsoft.com/office/drawing/2014/main" id="{5470772A-B0CF-1922-0BFE-CD2427C81F58}"/>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26B0B0D-0955-3F96-1D41-C6BD4A21FFCD}"/>
              </a:ext>
            </a:extLst>
          </p:cNvPr>
          <p:cNvSpPr>
            <a:spLocks noGrp="1"/>
          </p:cNvSpPr>
          <p:nvPr>
            <p:ph type="sldNum" sz="quarter" idx="12"/>
          </p:nvPr>
        </p:nvSpPr>
        <p:spPr/>
        <p:txBody>
          <a:bodyPr/>
          <a:lstStyle>
            <a:lvl1pPr eaLnBrk="0" hangingPunct="0">
              <a:defRPr smtClean="0"/>
            </a:lvl1pPr>
          </a:lstStyle>
          <a:p>
            <a:pPr>
              <a:defRPr/>
            </a:pPr>
            <a:fld id="{E5956158-DFCE-4575-A6B4-B50868223B9F}" type="slidenum">
              <a:rPr lang="en-US" altLang="en-US"/>
              <a:pPr>
                <a:defRPr/>
              </a:pPr>
              <a:t>‹#›</a:t>
            </a:fld>
            <a:endParaRPr lang="en-US" altLang="en-US"/>
          </a:p>
        </p:txBody>
      </p:sp>
    </p:spTree>
    <p:extLst>
      <p:ext uri="{BB962C8B-B14F-4D97-AF65-F5344CB8AC3E}">
        <p14:creationId xmlns:p14="http://schemas.microsoft.com/office/powerpoint/2010/main" val="127723915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425741-23A6-61B4-5795-3C7F7CFFDBAE}"/>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DD9FD25-CFAB-46CB-8653-DA593177358E}" type="datetimeFigureOut">
              <a:rPr lang="en-US"/>
              <a:pPr>
                <a:defRPr/>
              </a:pPr>
              <a:t>8/19/2022</a:t>
            </a:fld>
            <a:endParaRPr lang="en-US"/>
          </a:p>
        </p:txBody>
      </p:sp>
      <p:sp>
        <p:nvSpPr>
          <p:cNvPr id="8" name="Footer Placeholder 7">
            <a:extLst>
              <a:ext uri="{FF2B5EF4-FFF2-40B4-BE49-F238E27FC236}">
                <a16:creationId xmlns:a16="http://schemas.microsoft.com/office/drawing/2014/main" id="{4B294235-C0D6-D0D9-37E7-22965A1EB35F}"/>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B72809C5-0774-0E2A-1A8D-7F5C484B6526}"/>
              </a:ext>
            </a:extLst>
          </p:cNvPr>
          <p:cNvSpPr>
            <a:spLocks noGrp="1"/>
          </p:cNvSpPr>
          <p:nvPr>
            <p:ph type="sldNum" sz="quarter" idx="12"/>
          </p:nvPr>
        </p:nvSpPr>
        <p:spPr/>
        <p:txBody>
          <a:bodyPr/>
          <a:lstStyle>
            <a:lvl1pPr eaLnBrk="0" hangingPunct="0">
              <a:defRPr smtClean="0"/>
            </a:lvl1pPr>
          </a:lstStyle>
          <a:p>
            <a:pPr>
              <a:defRPr/>
            </a:pPr>
            <a:fld id="{F2577D43-D8DC-47C0-81DC-064A92D8502D}" type="slidenum">
              <a:rPr lang="en-US" altLang="en-US"/>
              <a:pPr>
                <a:defRPr/>
              </a:pPr>
              <a:t>‹#›</a:t>
            </a:fld>
            <a:endParaRPr lang="en-US" altLang="en-US"/>
          </a:p>
        </p:txBody>
      </p:sp>
    </p:spTree>
    <p:extLst>
      <p:ext uri="{BB962C8B-B14F-4D97-AF65-F5344CB8AC3E}">
        <p14:creationId xmlns:p14="http://schemas.microsoft.com/office/powerpoint/2010/main" val="6713638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44A96B-0A93-A734-BFBA-E44E5D70E9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E9CE56-DDD0-2770-EBBE-43318EDC47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EA27C0-B80F-4ECC-3EB5-7D633E4BD012}"/>
              </a:ext>
            </a:extLst>
          </p:cNvPr>
          <p:cNvSpPr>
            <a:spLocks noGrp="1" noChangeArrowheads="1"/>
          </p:cNvSpPr>
          <p:nvPr>
            <p:ph type="sldNum" sz="quarter" idx="12"/>
          </p:nvPr>
        </p:nvSpPr>
        <p:spPr>
          <a:ln/>
        </p:spPr>
        <p:txBody>
          <a:bodyPr/>
          <a:lstStyle>
            <a:lvl1pPr>
              <a:defRPr/>
            </a:lvl1pPr>
          </a:lstStyle>
          <a:p>
            <a:pPr>
              <a:defRPr/>
            </a:pPr>
            <a:fld id="{3E089A8F-2AC6-4650-BE48-1690734C67FF}" type="slidenum">
              <a:rPr lang="en-US" altLang="en-US"/>
              <a:pPr>
                <a:defRPr/>
              </a:pPr>
              <a:t>‹#›</a:t>
            </a:fld>
            <a:endParaRPr lang="en-US" altLang="en-US"/>
          </a:p>
        </p:txBody>
      </p:sp>
    </p:spTree>
    <p:extLst>
      <p:ext uri="{BB962C8B-B14F-4D97-AF65-F5344CB8AC3E}">
        <p14:creationId xmlns:p14="http://schemas.microsoft.com/office/powerpoint/2010/main" val="674477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A1C6BF-85B8-BFCF-EC27-E14857078A75}"/>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2422A2F-C7FF-40B9-B99A-A882A1180DD6}" type="datetimeFigureOut">
              <a:rPr lang="en-US"/>
              <a:pPr>
                <a:defRPr/>
              </a:pPr>
              <a:t>8/19/2022</a:t>
            </a:fld>
            <a:endParaRPr lang="en-US"/>
          </a:p>
        </p:txBody>
      </p:sp>
      <p:sp>
        <p:nvSpPr>
          <p:cNvPr id="4" name="Footer Placeholder 3">
            <a:extLst>
              <a:ext uri="{FF2B5EF4-FFF2-40B4-BE49-F238E27FC236}">
                <a16:creationId xmlns:a16="http://schemas.microsoft.com/office/drawing/2014/main" id="{8F0E4E37-37F0-2436-A3AE-BB373035DB2C}"/>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8C21A958-8B1B-911A-F7B8-E14B20E73D39}"/>
              </a:ext>
            </a:extLst>
          </p:cNvPr>
          <p:cNvSpPr>
            <a:spLocks noGrp="1"/>
          </p:cNvSpPr>
          <p:nvPr>
            <p:ph type="sldNum" sz="quarter" idx="12"/>
          </p:nvPr>
        </p:nvSpPr>
        <p:spPr/>
        <p:txBody>
          <a:bodyPr/>
          <a:lstStyle>
            <a:lvl1pPr eaLnBrk="0" hangingPunct="0">
              <a:defRPr smtClean="0"/>
            </a:lvl1pPr>
          </a:lstStyle>
          <a:p>
            <a:pPr>
              <a:defRPr/>
            </a:pPr>
            <a:fld id="{2AAB2272-82EA-45EF-9018-C95E9A4CEE24}" type="slidenum">
              <a:rPr lang="en-US" altLang="en-US"/>
              <a:pPr>
                <a:defRPr/>
              </a:pPr>
              <a:t>‹#›</a:t>
            </a:fld>
            <a:endParaRPr lang="en-US" altLang="en-US"/>
          </a:p>
        </p:txBody>
      </p:sp>
    </p:spTree>
    <p:extLst>
      <p:ext uri="{BB962C8B-B14F-4D97-AF65-F5344CB8AC3E}">
        <p14:creationId xmlns:p14="http://schemas.microsoft.com/office/powerpoint/2010/main" val="344566836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905D0-DC51-6FCD-FE0E-BC4B0D601CB1}"/>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E2E00C-F7C5-4BC5-AE59-3B47733BF192}" type="datetimeFigureOut">
              <a:rPr lang="en-US"/>
              <a:pPr>
                <a:defRPr/>
              </a:pPr>
              <a:t>8/19/2022</a:t>
            </a:fld>
            <a:endParaRPr lang="en-US"/>
          </a:p>
        </p:txBody>
      </p:sp>
      <p:sp>
        <p:nvSpPr>
          <p:cNvPr id="3" name="Footer Placeholder 2">
            <a:extLst>
              <a:ext uri="{FF2B5EF4-FFF2-40B4-BE49-F238E27FC236}">
                <a16:creationId xmlns:a16="http://schemas.microsoft.com/office/drawing/2014/main" id="{28ADE26F-8137-B23E-513D-1BD11705B7CA}"/>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127748B4-4E13-81D6-37A2-F2967165E4F8}"/>
              </a:ext>
            </a:extLst>
          </p:cNvPr>
          <p:cNvSpPr>
            <a:spLocks noGrp="1"/>
          </p:cNvSpPr>
          <p:nvPr>
            <p:ph type="sldNum" sz="quarter" idx="12"/>
          </p:nvPr>
        </p:nvSpPr>
        <p:spPr/>
        <p:txBody>
          <a:bodyPr/>
          <a:lstStyle>
            <a:lvl1pPr eaLnBrk="0" hangingPunct="0">
              <a:defRPr smtClean="0"/>
            </a:lvl1pPr>
          </a:lstStyle>
          <a:p>
            <a:pPr>
              <a:defRPr/>
            </a:pPr>
            <a:fld id="{68A39EBB-0452-4BD6-AEF6-C160975B90A7}" type="slidenum">
              <a:rPr lang="en-US" altLang="en-US"/>
              <a:pPr>
                <a:defRPr/>
              </a:pPr>
              <a:t>‹#›</a:t>
            </a:fld>
            <a:endParaRPr lang="en-US" altLang="en-US"/>
          </a:p>
        </p:txBody>
      </p:sp>
    </p:spTree>
    <p:extLst>
      <p:ext uri="{BB962C8B-B14F-4D97-AF65-F5344CB8AC3E}">
        <p14:creationId xmlns:p14="http://schemas.microsoft.com/office/powerpoint/2010/main" val="364194449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7917A7C-A903-2C5E-C22D-008A676DCD06}"/>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4E7D2E5-75CE-4A4A-9402-C6F62181E9E4}" type="datetimeFigureOut">
              <a:rPr lang="en-US"/>
              <a:pPr>
                <a:defRPr/>
              </a:pPr>
              <a:t>8/19/2022</a:t>
            </a:fld>
            <a:endParaRPr lang="en-US"/>
          </a:p>
        </p:txBody>
      </p:sp>
      <p:sp>
        <p:nvSpPr>
          <p:cNvPr id="6" name="Footer Placeholder 5">
            <a:extLst>
              <a:ext uri="{FF2B5EF4-FFF2-40B4-BE49-F238E27FC236}">
                <a16:creationId xmlns:a16="http://schemas.microsoft.com/office/drawing/2014/main" id="{7F50A802-E817-F85C-66D0-52E13DAC4B6A}"/>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7327F872-1703-D7E6-7857-97148B35BAD3}"/>
              </a:ext>
            </a:extLst>
          </p:cNvPr>
          <p:cNvSpPr>
            <a:spLocks noGrp="1"/>
          </p:cNvSpPr>
          <p:nvPr>
            <p:ph type="sldNum" sz="quarter" idx="12"/>
          </p:nvPr>
        </p:nvSpPr>
        <p:spPr/>
        <p:txBody>
          <a:bodyPr/>
          <a:lstStyle>
            <a:lvl1pPr eaLnBrk="0" hangingPunct="0">
              <a:defRPr smtClean="0"/>
            </a:lvl1pPr>
          </a:lstStyle>
          <a:p>
            <a:pPr>
              <a:defRPr/>
            </a:pPr>
            <a:fld id="{AAFEF84D-FF54-4F07-9D12-91E7600F16D8}" type="slidenum">
              <a:rPr lang="en-US" altLang="en-US"/>
              <a:pPr>
                <a:defRPr/>
              </a:pPr>
              <a:t>‹#›</a:t>
            </a:fld>
            <a:endParaRPr lang="en-US" altLang="en-US"/>
          </a:p>
        </p:txBody>
      </p:sp>
    </p:spTree>
    <p:extLst>
      <p:ext uri="{BB962C8B-B14F-4D97-AF65-F5344CB8AC3E}">
        <p14:creationId xmlns:p14="http://schemas.microsoft.com/office/powerpoint/2010/main" val="182198209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B01569C-F3CF-0E25-0560-60BDB8A8D3B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E2A4EE4-117D-4358-8A60-BB4D5914C003}" type="datetimeFigureOut">
              <a:rPr lang="en-US"/>
              <a:pPr>
                <a:defRPr/>
              </a:pPr>
              <a:t>8/19/2022</a:t>
            </a:fld>
            <a:endParaRPr lang="en-US"/>
          </a:p>
        </p:txBody>
      </p:sp>
      <p:sp>
        <p:nvSpPr>
          <p:cNvPr id="6" name="Footer Placeholder 5">
            <a:extLst>
              <a:ext uri="{FF2B5EF4-FFF2-40B4-BE49-F238E27FC236}">
                <a16:creationId xmlns:a16="http://schemas.microsoft.com/office/drawing/2014/main" id="{F87F49DE-C88E-A576-520B-4BD9929D6EF0}"/>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A3BED41F-8EE1-A24F-ED84-89CA78905A1D}"/>
              </a:ext>
            </a:extLst>
          </p:cNvPr>
          <p:cNvSpPr>
            <a:spLocks noGrp="1"/>
          </p:cNvSpPr>
          <p:nvPr>
            <p:ph type="sldNum" sz="quarter" idx="12"/>
          </p:nvPr>
        </p:nvSpPr>
        <p:spPr/>
        <p:txBody>
          <a:bodyPr/>
          <a:lstStyle>
            <a:lvl1pPr eaLnBrk="0" hangingPunct="0">
              <a:defRPr smtClean="0"/>
            </a:lvl1pPr>
          </a:lstStyle>
          <a:p>
            <a:pPr>
              <a:defRPr/>
            </a:pPr>
            <a:fld id="{59ED3813-5FD1-4D75-8CD2-809F702EF091}" type="slidenum">
              <a:rPr lang="en-US" altLang="en-US"/>
              <a:pPr>
                <a:defRPr/>
              </a:pPr>
              <a:t>‹#›</a:t>
            </a:fld>
            <a:endParaRPr lang="en-US" altLang="en-US"/>
          </a:p>
        </p:txBody>
      </p:sp>
    </p:spTree>
    <p:extLst>
      <p:ext uri="{BB962C8B-B14F-4D97-AF65-F5344CB8AC3E}">
        <p14:creationId xmlns:p14="http://schemas.microsoft.com/office/powerpoint/2010/main" val="30885967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11377-4DCD-8DF0-C921-1ED3E866407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50DADC5-39BB-4FD0-BE39-F8399DE74731}" type="datetimeFigureOut">
              <a:rPr lang="en-US"/>
              <a:pPr>
                <a:defRPr/>
              </a:pPr>
              <a:t>8/19/2022</a:t>
            </a:fld>
            <a:endParaRPr lang="en-US"/>
          </a:p>
        </p:txBody>
      </p:sp>
      <p:sp>
        <p:nvSpPr>
          <p:cNvPr id="5" name="Footer Placeholder 4">
            <a:extLst>
              <a:ext uri="{FF2B5EF4-FFF2-40B4-BE49-F238E27FC236}">
                <a16:creationId xmlns:a16="http://schemas.microsoft.com/office/drawing/2014/main" id="{B691A472-75B9-B39A-BBC6-B31942BDD24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FFC6974-07B8-2E0E-BFC6-F789A6DCC1AB}"/>
              </a:ext>
            </a:extLst>
          </p:cNvPr>
          <p:cNvSpPr>
            <a:spLocks noGrp="1"/>
          </p:cNvSpPr>
          <p:nvPr>
            <p:ph type="sldNum" sz="quarter" idx="12"/>
          </p:nvPr>
        </p:nvSpPr>
        <p:spPr/>
        <p:txBody>
          <a:bodyPr/>
          <a:lstStyle>
            <a:lvl1pPr eaLnBrk="0" hangingPunct="0">
              <a:defRPr smtClean="0"/>
            </a:lvl1pPr>
          </a:lstStyle>
          <a:p>
            <a:pPr>
              <a:defRPr/>
            </a:pPr>
            <a:fld id="{1B7DC815-DF81-4CA0-AA7E-3A2DB26BC9C2}" type="slidenum">
              <a:rPr lang="en-US" altLang="en-US"/>
              <a:pPr>
                <a:defRPr/>
              </a:pPr>
              <a:t>‹#›</a:t>
            </a:fld>
            <a:endParaRPr lang="en-US" altLang="en-US"/>
          </a:p>
        </p:txBody>
      </p:sp>
    </p:spTree>
    <p:extLst>
      <p:ext uri="{BB962C8B-B14F-4D97-AF65-F5344CB8AC3E}">
        <p14:creationId xmlns:p14="http://schemas.microsoft.com/office/powerpoint/2010/main" val="318121736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62444-97A3-291A-594D-3262694D4556}"/>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6D2D310-6016-46C3-995F-C315D133F610}" type="datetimeFigureOut">
              <a:rPr lang="en-US"/>
              <a:pPr>
                <a:defRPr/>
              </a:pPr>
              <a:t>8/19/2022</a:t>
            </a:fld>
            <a:endParaRPr lang="en-US"/>
          </a:p>
        </p:txBody>
      </p:sp>
      <p:sp>
        <p:nvSpPr>
          <p:cNvPr id="5" name="Footer Placeholder 4">
            <a:extLst>
              <a:ext uri="{FF2B5EF4-FFF2-40B4-BE49-F238E27FC236}">
                <a16:creationId xmlns:a16="http://schemas.microsoft.com/office/drawing/2014/main" id="{365E7057-26E7-4113-E83F-8EC335B23DC7}"/>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9DF0193-DB51-E19C-77AE-D32D23C03D7E}"/>
              </a:ext>
            </a:extLst>
          </p:cNvPr>
          <p:cNvSpPr>
            <a:spLocks noGrp="1"/>
          </p:cNvSpPr>
          <p:nvPr>
            <p:ph type="sldNum" sz="quarter" idx="12"/>
          </p:nvPr>
        </p:nvSpPr>
        <p:spPr/>
        <p:txBody>
          <a:bodyPr/>
          <a:lstStyle>
            <a:lvl1pPr eaLnBrk="0" hangingPunct="0">
              <a:defRPr smtClean="0"/>
            </a:lvl1pPr>
          </a:lstStyle>
          <a:p>
            <a:pPr>
              <a:defRPr/>
            </a:pPr>
            <a:fld id="{DDC2AB19-8424-49C8-AB72-1A38A131B5CE}" type="slidenum">
              <a:rPr lang="en-US" altLang="en-US"/>
              <a:pPr>
                <a:defRPr/>
              </a:pPr>
              <a:t>‹#›</a:t>
            </a:fld>
            <a:endParaRPr lang="en-US" altLang="en-US"/>
          </a:p>
        </p:txBody>
      </p:sp>
    </p:spTree>
    <p:extLst>
      <p:ext uri="{BB962C8B-B14F-4D97-AF65-F5344CB8AC3E}">
        <p14:creationId xmlns:p14="http://schemas.microsoft.com/office/powerpoint/2010/main" val="327381241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81F6B6-65B0-6332-621B-FADC6CD96B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3175"/>
            <a:ext cx="9153525"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1547814" y="1125539"/>
            <a:ext cx="6908800"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1547814" y="2351088"/>
            <a:ext cx="6913562" cy="1752600"/>
          </a:xfrm>
        </p:spPr>
        <p:txBody>
          <a:bodyPr/>
          <a:lstStyle>
            <a:lvl1pPr marL="0" indent="0" algn="r">
              <a:buFontTx/>
              <a:buNone/>
              <a:defRPr>
                <a:solidFill>
                  <a:schemeClr val="bg1"/>
                </a:solidFill>
              </a:defRPr>
            </a:lvl1pPr>
          </a:lstStyle>
          <a:p>
            <a:pPr lvl="0"/>
            <a:r>
              <a:rPr lang="en-US" altLang="zh-CN" noProof="0"/>
              <a:t>Click to edit Master subtitle style</a:t>
            </a:r>
          </a:p>
        </p:txBody>
      </p:sp>
      <p:sp>
        <p:nvSpPr>
          <p:cNvPr id="3" name="Rectangle 5">
            <a:extLst>
              <a:ext uri="{FF2B5EF4-FFF2-40B4-BE49-F238E27FC236}">
                <a16:creationId xmlns:a16="http://schemas.microsoft.com/office/drawing/2014/main" id="{09337D17-C48B-87DC-86F6-93EFE3F905C2}"/>
              </a:ext>
            </a:extLst>
          </p:cNvPr>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7855086-119F-40CC-ADBF-E21AC46A77BF}" type="datetimeFigureOut">
              <a:rPr lang="en-US"/>
              <a:pPr>
                <a:defRPr/>
              </a:pPr>
              <a:t>8/19/2022</a:t>
            </a:fld>
            <a:endParaRPr lang="en-US"/>
          </a:p>
        </p:txBody>
      </p:sp>
      <p:sp>
        <p:nvSpPr>
          <p:cNvPr id="4" name="Rectangle 6">
            <a:extLst>
              <a:ext uri="{FF2B5EF4-FFF2-40B4-BE49-F238E27FC236}">
                <a16:creationId xmlns:a16="http://schemas.microsoft.com/office/drawing/2014/main" id="{F1F8027E-2E44-3A70-BFE4-FF405E97DF73}"/>
              </a:ext>
            </a:extLst>
          </p:cNvPr>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Rectangle 7">
            <a:extLst>
              <a:ext uri="{FF2B5EF4-FFF2-40B4-BE49-F238E27FC236}">
                <a16:creationId xmlns:a16="http://schemas.microsoft.com/office/drawing/2014/main" id="{19CDB219-C2B4-EEAE-8409-B5082A9E7028}"/>
              </a:ext>
            </a:extLst>
          </p:cNvPr>
          <p:cNvSpPr>
            <a:spLocks noGrp="1" noChangeArrowheads="1"/>
          </p:cNvSpPr>
          <p:nvPr>
            <p:ph type="sldNum" sz="quarter" idx="12"/>
          </p:nvPr>
        </p:nvSpPr>
        <p:spPr/>
        <p:txBody>
          <a:bodyPr/>
          <a:lstStyle>
            <a:lvl1pPr eaLnBrk="0" hangingPunct="0">
              <a:defRPr smtClean="0"/>
            </a:lvl1pPr>
          </a:lstStyle>
          <a:p>
            <a:pPr>
              <a:defRPr/>
            </a:pPr>
            <a:fld id="{38F777F9-CE2A-48C7-8739-F7B49AF38F19}" type="slidenum">
              <a:rPr lang="en-US" altLang="en-US"/>
              <a:pPr>
                <a:defRPr/>
              </a:pPr>
              <a:t>‹#›</a:t>
            </a:fld>
            <a:endParaRPr lang="en-US" altLang="en-US"/>
          </a:p>
        </p:txBody>
      </p:sp>
    </p:spTree>
    <p:extLst>
      <p:ext uri="{BB962C8B-B14F-4D97-AF65-F5344CB8AC3E}">
        <p14:creationId xmlns:p14="http://schemas.microsoft.com/office/powerpoint/2010/main" val="135328369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D8786-B664-1F0E-F17B-B01453ED085C}"/>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9AA0FAF-C194-4955-B235-A3CFCF8E7EB3}" type="datetimeFigureOut">
              <a:rPr lang="en-US"/>
              <a:pPr>
                <a:defRPr/>
              </a:pPr>
              <a:t>8/19/2022</a:t>
            </a:fld>
            <a:endParaRPr lang="en-US"/>
          </a:p>
        </p:txBody>
      </p:sp>
      <p:sp>
        <p:nvSpPr>
          <p:cNvPr id="5" name="Footer Placeholder 4">
            <a:extLst>
              <a:ext uri="{FF2B5EF4-FFF2-40B4-BE49-F238E27FC236}">
                <a16:creationId xmlns:a16="http://schemas.microsoft.com/office/drawing/2014/main" id="{C8FD604D-24F1-6048-8A9F-4E3A3BB9E08B}"/>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156384A5-D549-080E-6AA9-14BFC6EB11C0}"/>
              </a:ext>
            </a:extLst>
          </p:cNvPr>
          <p:cNvSpPr>
            <a:spLocks noGrp="1"/>
          </p:cNvSpPr>
          <p:nvPr>
            <p:ph type="sldNum" sz="quarter" idx="12"/>
          </p:nvPr>
        </p:nvSpPr>
        <p:spPr/>
        <p:txBody>
          <a:bodyPr/>
          <a:lstStyle>
            <a:lvl1pPr eaLnBrk="0" hangingPunct="0">
              <a:defRPr smtClean="0"/>
            </a:lvl1pPr>
          </a:lstStyle>
          <a:p>
            <a:pPr>
              <a:defRPr/>
            </a:pPr>
            <a:fld id="{48FF1D4E-A527-4757-98E4-FBC5BAD398E0}" type="slidenum">
              <a:rPr lang="en-US" altLang="en-US"/>
              <a:pPr>
                <a:defRPr/>
              </a:pPr>
              <a:t>‹#›</a:t>
            </a:fld>
            <a:endParaRPr lang="en-US" altLang="en-US"/>
          </a:p>
        </p:txBody>
      </p:sp>
    </p:spTree>
    <p:extLst>
      <p:ext uri="{BB962C8B-B14F-4D97-AF65-F5344CB8AC3E}">
        <p14:creationId xmlns:p14="http://schemas.microsoft.com/office/powerpoint/2010/main" val="189182139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C8743100-B85C-1920-73C0-31D414CD738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E747724-5C6C-4761-BE62-BCCEA86FF901}" type="datetimeFigureOut">
              <a:rPr lang="en-US"/>
              <a:pPr>
                <a:defRPr/>
              </a:pPr>
              <a:t>8/19/2022</a:t>
            </a:fld>
            <a:endParaRPr lang="en-US"/>
          </a:p>
        </p:txBody>
      </p:sp>
      <p:sp>
        <p:nvSpPr>
          <p:cNvPr id="5" name="Footer Placeholder 4">
            <a:extLst>
              <a:ext uri="{FF2B5EF4-FFF2-40B4-BE49-F238E27FC236}">
                <a16:creationId xmlns:a16="http://schemas.microsoft.com/office/drawing/2014/main" id="{18BE6122-99E0-9E7E-E629-C5D526C9BBFB}"/>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2E608DE-09FC-2DFB-9F6A-7FCC80C00FDE}"/>
              </a:ext>
            </a:extLst>
          </p:cNvPr>
          <p:cNvSpPr>
            <a:spLocks noGrp="1"/>
          </p:cNvSpPr>
          <p:nvPr>
            <p:ph type="sldNum" sz="quarter" idx="12"/>
          </p:nvPr>
        </p:nvSpPr>
        <p:spPr/>
        <p:txBody>
          <a:bodyPr/>
          <a:lstStyle>
            <a:lvl1pPr eaLnBrk="0" hangingPunct="0">
              <a:defRPr smtClean="0"/>
            </a:lvl1pPr>
          </a:lstStyle>
          <a:p>
            <a:pPr>
              <a:defRPr/>
            </a:pPr>
            <a:fld id="{48CAFC75-BA4C-49B2-BBDC-5ED15878875E}" type="slidenum">
              <a:rPr lang="en-US" altLang="en-US"/>
              <a:pPr>
                <a:defRPr/>
              </a:pPr>
              <a:t>‹#›</a:t>
            </a:fld>
            <a:endParaRPr lang="en-US" altLang="en-US"/>
          </a:p>
        </p:txBody>
      </p:sp>
    </p:spTree>
    <p:extLst>
      <p:ext uri="{BB962C8B-B14F-4D97-AF65-F5344CB8AC3E}">
        <p14:creationId xmlns:p14="http://schemas.microsoft.com/office/powerpoint/2010/main" val="253377447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475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475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B061E8-787F-A176-B5D2-62F43BE6EFA5}"/>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29CC1D5-47B4-4CDC-A5BF-829E2505E3E7}" type="datetimeFigureOut">
              <a:rPr lang="en-US"/>
              <a:pPr>
                <a:defRPr/>
              </a:pPr>
              <a:t>8/19/2022</a:t>
            </a:fld>
            <a:endParaRPr lang="en-US"/>
          </a:p>
        </p:txBody>
      </p:sp>
      <p:sp>
        <p:nvSpPr>
          <p:cNvPr id="6" name="Footer Placeholder 5">
            <a:extLst>
              <a:ext uri="{FF2B5EF4-FFF2-40B4-BE49-F238E27FC236}">
                <a16:creationId xmlns:a16="http://schemas.microsoft.com/office/drawing/2014/main" id="{181CE775-C3E2-A64D-4AC6-C7FB066072DF}"/>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2BAD91A-B175-2E99-F18B-6F2BCC00437D}"/>
              </a:ext>
            </a:extLst>
          </p:cNvPr>
          <p:cNvSpPr>
            <a:spLocks noGrp="1"/>
          </p:cNvSpPr>
          <p:nvPr>
            <p:ph type="sldNum" sz="quarter" idx="12"/>
          </p:nvPr>
        </p:nvSpPr>
        <p:spPr/>
        <p:txBody>
          <a:bodyPr/>
          <a:lstStyle>
            <a:lvl1pPr eaLnBrk="0" hangingPunct="0">
              <a:defRPr smtClean="0"/>
            </a:lvl1pPr>
          </a:lstStyle>
          <a:p>
            <a:pPr>
              <a:defRPr/>
            </a:pPr>
            <a:fld id="{DC732367-E211-4D57-8C4D-6C7A8483DB5E}" type="slidenum">
              <a:rPr lang="en-US" altLang="en-US"/>
              <a:pPr>
                <a:defRPr/>
              </a:pPr>
              <a:t>‹#›</a:t>
            </a:fld>
            <a:endParaRPr lang="en-US" altLang="en-US"/>
          </a:p>
        </p:txBody>
      </p:sp>
    </p:spTree>
    <p:extLst>
      <p:ext uri="{BB962C8B-B14F-4D97-AF65-F5344CB8AC3E}">
        <p14:creationId xmlns:p14="http://schemas.microsoft.com/office/powerpoint/2010/main" val="1114438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508B123-7133-ED59-3A01-026A542663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3C1174-6963-0E8D-051B-2FF4387F96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104330-4126-73AE-1D43-2CDD1C5A69B0}"/>
              </a:ext>
            </a:extLst>
          </p:cNvPr>
          <p:cNvSpPr>
            <a:spLocks noGrp="1" noChangeArrowheads="1"/>
          </p:cNvSpPr>
          <p:nvPr>
            <p:ph type="sldNum" sz="quarter" idx="12"/>
          </p:nvPr>
        </p:nvSpPr>
        <p:spPr>
          <a:ln/>
        </p:spPr>
        <p:txBody>
          <a:bodyPr/>
          <a:lstStyle>
            <a:lvl1pPr>
              <a:defRPr/>
            </a:lvl1pPr>
          </a:lstStyle>
          <a:p>
            <a:pPr>
              <a:defRPr/>
            </a:pPr>
            <a:fld id="{505E5181-BFFB-4083-8A61-D8C7F8DBE01F}" type="slidenum">
              <a:rPr lang="en-US" altLang="en-US"/>
              <a:pPr>
                <a:defRPr/>
              </a:pPr>
              <a:t>‹#›</a:t>
            </a:fld>
            <a:endParaRPr lang="en-US" altLang="en-US"/>
          </a:p>
        </p:txBody>
      </p:sp>
    </p:spTree>
    <p:extLst>
      <p:ext uri="{BB962C8B-B14F-4D97-AF65-F5344CB8AC3E}">
        <p14:creationId xmlns:p14="http://schemas.microsoft.com/office/powerpoint/2010/main" val="1111462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D313AC-9C3D-C2CD-DBAA-F84176E468AB}"/>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8D606B4-E23B-42FF-A00E-86B53AC179E2}" type="datetimeFigureOut">
              <a:rPr lang="en-US"/>
              <a:pPr>
                <a:defRPr/>
              </a:pPr>
              <a:t>8/19/2022</a:t>
            </a:fld>
            <a:endParaRPr lang="en-US"/>
          </a:p>
        </p:txBody>
      </p:sp>
      <p:sp>
        <p:nvSpPr>
          <p:cNvPr id="8" name="Footer Placeholder 7">
            <a:extLst>
              <a:ext uri="{FF2B5EF4-FFF2-40B4-BE49-F238E27FC236}">
                <a16:creationId xmlns:a16="http://schemas.microsoft.com/office/drawing/2014/main" id="{E0765A13-7ECC-9ADC-7A3C-91BA15DE88C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67DAC2F9-AF40-4E78-EDBF-1E0A50596E94}"/>
              </a:ext>
            </a:extLst>
          </p:cNvPr>
          <p:cNvSpPr>
            <a:spLocks noGrp="1"/>
          </p:cNvSpPr>
          <p:nvPr>
            <p:ph type="sldNum" sz="quarter" idx="12"/>
          </p:nvPr>
        </p:nvSpPr>
        <p:spPr/>
        <p:txBody>
          <a:bodyPr/>
          <a:lstStyle>
            <a:lvl1pPr eaLnBrk="0" hangingPunct="0">
              <a:defRPr smtClean="0"/>
            </a:lvl1pPr>
          </a:lstStyle>
          <a:p>
            <a:pPr>
              <a:defRPr/>
            </a:pPr>
            <a:fld id="{AE734995-75CC-4088-B211-FB60F850CAD2}" type="slidenum">
              <a:rPr lang="en-US" altLang="en-US"/>
              <a:pPr>
                <a:defRPr/>
              </a:pPr>
              <a:t>‹#›</a:t>
            </a:fld>
            <a:endParaRPr lang="en-US" altLang="en-US"/>
          </a:p>
        </p:txBody>
      </p:sp>
    </p:spTree>
    <p:extLst>
      <p:ext uri="{BB962C8B-B14F-4D97-AF65-F5344CB8AC3E}">
        <p14:creationId xmlns:p14="http://schemas.microsoft.com/office/powerpoint/2010/main" val="175855359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286495-332E-0DE2-2CC9-F32623FCBF1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463025C-F56C-462C-95A6-44D45732426D}" type="datetimeFigureOut">
              <a:rPr lang="en-US"/>
              <a:pPr>
                <a:defRPr/>
              </a:pPr>
              <a:t>8/19/2022</a:t>
            </a:fld>
            <a:endParaRPr lang="en-US"/>
          </a:p>
        </p:txBody>
      </p:sp>
      <p:sp>
        <p:nvSpPr>
          <p:cNvPr id="4" name="Footer Placeholder 3">
            <a:extLst>
              <a:ext uri="{FF2B5EF4-FFF2-40B4-BE49-F238E27FC236}">
                <a16:creationId xmlns:a16="http://schemas.microsoft.com/office/drawing/2014/main" id="{D2DC646A-9318-E67E-C2CE-4FD8ED866FC6}"/>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3FB87153-B7A2-0040-25E8-094CCFD73873}"/>
              </a:ext>
            </a:extLst>
          </p:cNvPr>
          <p:cNvSpPr>
            <a:spLocks noGrp="1"/>
          </p:cNvSpPr>
          <p:nvPr>
            <p:ph type="sldNum" sz="quarter" idx="12"/>
          </p:nvPr>
        </p:nvSpPr>
        <p:spPr/>
        <p:txBody>
          <a:bodyPr/>
          <a:lstStyle>
            <a:lvl1pPr eaLnBrk="0" hangingPunct="0">
              <a:defRPr smtClean="0"/>
            </a:lvl1pPr>
          </a:lstStyle>
          <a:p>
            <a:pPr>
              <a:defRPr/>
            </a:pPr>
            <a:fld id="{DEA9C797-0684-4A74-AD57-84CB4EEF53F6}" type="slidenum">
              <a:rPr lang="en-US" altLang="en-US"/>
              <a:pPr>
                <a:defRPr/>
              </a:pPr>
              <a:t>‹#›</a:t>
            </a:fld>
            <a:endParaRPr lang="en-US" altLang="en-US"/>
          </a:p>
        </p:txBody>
      </p:sp>
    </p:spTree>
    <p:extLst>
      <p:ext uri="{BB962C8B-B14F-4D97-AF65-F5344CB8AC3E}">
        <p14:creationId xmlns:p14="http://schemas.microsoft.com/office/powerpoint/2010/main" val="1578172205"/>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B2028F-4E52-5943-989D-988ABC46B0B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CC7519D-75EF-44B7-BAB2-CF65ED8ABAC3}" type="datetimeFigureOut">
              <a:rPr lang="en-US"/>
              <a:pPr>
                <a:defRPr/>
              </a:pPr>
              <a:t>8/19/2022</a:t>
            </a:fld>
            <a:endParaRPr lang="en-US"/>
          </a:p>
        </p:txBody>
      </p:sp>
      <p:sp>
        <p:nvSpPr>
          <p:cNvPr id="3" name="Footer Placeholder 2">
            <a:extLst>
              <a:ext uri="{FF2B5EF4-FFF2-40B4-BE49-F238E27FC236}">
                <a16:creationId xmlns:a16="http://schemas.microsoft.com/office/drawing/2014/main" id="{0D89B9AC-3A1A-78F4-DF2E-E2C0EBBF46BF}"/>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7D66EAA8-E5FE-5A33-CB80-35E5CC95E1BD}"/>
              </a:ext>
            </a:extLst>
          </p:cNvPr>
          <p:cNvSpPr>
            <a:spLocks noGrp="1"/>
          </p:cNvSpPr>
          <p:nvPr>
            <p:ph type="sldNum" sz="quarter" idx="12"/>
          </p:nvPr>
        </p:nvSpPr>
        <p:spPr/>
        <p:txBody>
          <a:bodyPr/>
          <a:lstStyle>
            <a:lvl1pPr eaLnBrk="0" hangingPunct="0">
              <a:defRPr smtClean="0"/>
            </a:lvl1pPr>
          </a:lstStyle>
          <a:p>
            <a:pPr>
              <a:defRPr/>
            </a:pPr>
            <a:fld id="{33E11A9F-A489-4EF7-B2C5-BF80CA7DCD54}" type="slidenum">
              <a:rPr lang="en-US" altLang="en-US"/>
              <a:pPr>
                <a:defRPr/>
              </a:pPr>
              <a:t>‹#›</a:t>
            </a:fld>
            <a:endParaRPr lang="en-US" altLang="en-US"/>
          </a:p>
        </p:txBody>
      </p:sp>
    </p:spTree>
    <p:extLst>
      <p:ext uri="{BB962C8B-B14F-4D97-AF65-F5344CB8AC3E}">
        <p14:creationId xmlns:p14="http://schemas.microsoft.com/office/powerpoint/2010/main" val="9175907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60A33A2-8856-8B35-7C45-EF98ABF9CF4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102E314-43C3-4AC0-9657-38638BFA238E}" type="datetimeFigureOut">
              <a:rPr lang="en-US"/>
              <a:pPr>
                <a:defRPr/>
              </a:pPr>
              <a:t>8/19/2022</a:t>
            </a:fld>
            <a:endParaRPr lang="en-US"/>
          </a:p>
        </p:txBody>
      </p:sp>
      <p:sp>
        <p:nvSpPr>
          <p:cNvPr id="6" name="Footer Placeholder 5">
            <a:extLst>
              <a:ext uri="{FF2B5EF4-FFF2-40B4-BE49-F238E27FC236}">
                <a16:creationId xmlns:a16="http://schemas.microsoft.com/office/drawing/2014/main" id="{270C4182-BBED-0E4C-EEC0-A05E448517C0}"/>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847C278-5A6C-BA2C-3F9D-63EED2957591}"/>
              </a:ext>
            </a:extLst>
          </p:cNvPr>
          <p:cNvSpPr>
            <a:spLocks noGrp="1"/>
          </p:cNvSpPr>
          <p:nvPr>
            <p:ph type="sldNum" sz="quarter" idx="12"/>
          </p:nvPr>
        </p:nvSpPr>
        <p:spPr/>
        <p:txBody>
          <a:bodyPr/>
          <a:lstStyle>
            <a:lvl1pPr eaLnBrk="0" hangingPunct="0">
              <a:defRPr smtClean="0"/>
            </a:lvl1pPr>
          </a:lstStyle>
          <a:p>
            <a:pPr>
              <a:defRPr/>
            </a:pPr>
            <a:fld id="{6F37AC22-183F-4579-90C3-4BF4D2DFB627}" type="slidenum">
              <a:rPr lang="en-US" altLang="en-US"/>
              <a:pPr>
                <a:defRPr/>
              </a:pPr>
              <a:t>‹#›</a:t>
            </a:fld>
            <a:endParaRPr lang="en-US" altLang="en-US"/>
          </a:p>
        </p:txBody>
      </p:sp>
    </p:spTree>
    <p:extLst>
      <p:ext uri="{BB962C8B-B14F-4D97-AF65-F5344CB8AC3E}">
        <p14:creationId xmlns:p14="http://schemas.microsoft.com/office/powerpoint/2010/main" val="3317578494"/>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064A515-365C-51DC-2A09-53EA74F14D11}"/>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796989B-FEF7-4AF4-A158-A49A7FA024D4}" type="datetimeFigureOut">
              <a:rPr lang="en-US"/>
              <a:pPr>
                <a:defRPr/>
              </a:pPr>
              <a:t>8/19/2022</a:t>
            </a:fld>
            <a:endParaRPr lang="en-US"/>
          </a:p>
        </p:txBody>
      </p:sp>
      <p:sp>
        <p:nvSpPr>
          <p:cNvPr id="6" name="Footer Placeholder 5">
            <a:extLst>
              <a:ext uri="{FF2B5EF4-FFF2-40B4-BE49-F238E27FC236}">
                <a16:creationId xmlns:a16="http://schemas.microsoft.com/office/drawing/2014/main" id="{91DCAD13-ED7D-EE6D-9EFA-E9654994325C}"/>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7D52A12-D6B1-0C67-8BDA-CDEBC74AF5A0}"/>
              </a:ext>
            </a:extLst>
          </p:cNvPr>
          <p:cNvSpPr>
            <a:spLocks noGrp="1"/>
          </p:cNvSpPr>
          <p:nvPr>
            <p:ph type="sldNum" sz="quarter" idx="12"/>
          </p:nvPr>
        </p:nvSpPr>
        <p:spPr/>
        <p:txBody>
          <a:bodyPr/>
          <a:lstStyle>
            <a:lvl1pPr eaLnBrk="0" hangingPunct="0">
              <a:defRPr smtClean="0"/>
            </a:lvl1pPr>
          </a:lstStyle>
          <a:p>
            <a:pPr>
              <a:defRPr/>
            </a:pPr>
            <a:fld id="{57C28BA2-0723-423C-8F53-0327F127548A}" type="slidenum">
              <a:rPr lang="en-US" altLang="en-US"/>
              <a:pPr>
                <a:defRPr/>
              </a:pPr>
              <a:t>‹#›</a:t>
            </a:fld>
            <a:endParaRPr lang="en-US" altLang="en-US"/>
          </a:p>
        </p:txBody>
      </p:sp>
    </p:spTree>
    <p:extLst>
      <p:ext uri="{BB962C8B-B14F-4D97-AF65-F5344CB8AC3E}">
        <p14:creationId xmlns:p14="http://schemas.microsoft.com/office/powerpoint/2010/main" val="157895444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3F3FC-EB77-2084-E2CB-C436DFC105D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403F65A-CE82-4C17-B5C9-69CF2212A278}" type="datetimeFigureOut">
              <a:rPr lang="en-US"/>
              <a:pPr>
                <a:defRPr/>
              </a:pPr>
              <a:t>8/19/2022</a:t>
            </a:fld>
            <a:endParaRPr lang="en-US"/>
          </a:p>
        </p:txBody>
      </p:sp>
      <p:sp>
        <p:nvSpPr>
          <p:cNvPr id="5" name="Footer Placeholder 4">
            <a:extLst>
              <a:ext uri="{FF2B5EF4-FFF2-40B4-BE49-F238E27FC236}">
                <a16:creationId xmlns:a16="http://schemas.microsoft.com/office/drawing/2014/main" id="{BAE484CD-6E0A-3251-E73E-F81224A341DE}"/>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BCEDA5E-0F78-1F87-EA17-4C839376FD13}"/>
              </a:ext>
            </a:extLst>
          </p:cNvPr>
          <p:cNvSpPr>
            <a:spLocks noGrp="1"/>
          </p:cNvSpPr>
          <p:nvPr>
            <p:ph type="sldNum" sz="quarter" idx="12"/>
          </p:nvPr>
        </p:nvSpPr>
        <p:spPr/>
        <p:txBody>
          <a:bodyPr/>
          <a:lstStyle>
            <a:lvl1pPr eaLnBrk="0" hangingPunct="0">
              <a:defRPr smtClean="0"/>
            </a:lvl1pPr>
          </a:lstStyle>
          <a:p>
            <a:pPr>
              <a:defRPr/>
            </a:pPr>
            <a:fld id="{D557F778-523F-4B7E-A187-AAFE07ED08BE}" type="slidenum">
              <a:rPr lang="en-US" altLang="en-US"/>
              <a:pPr>
                <a:defRPr/>
              </a:pPr>
              <a:t>‹#›</a:t>
            </a:fld>
            <a:endParaRPr lang="en-US" altLang="en-US"/>
          </a:p>
        </p:txBody>
      </p:sp>
    </p:spTree>
    <p:extLst>
      <p:ext uri="{BB962C8B-B14F-4D97-AF65-F5344CB8AC3E}">
        <p14:creationId xmlns:p14="http://schemas.microsoft.com/office/powerpoint/2010/main" val="2829518861"/>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05DD4-E40C-4BAF-D6C1-E0105A181F77}"/>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5C9B044-6832-4BF1-882B-09C17C7E1749}" type="datetimeFigureOut">
              <a:rPr lang="en-US"/>
              <a:pPr>
                <a:defRPr/>
              </a:pPr>
              <a:t>8/19/2022</a:t>
            </a:fld>
            <a:endParaRPr lang="en-US"/>
          </a:p>
        </p:txBody>
      </p:sp>
      <p:sp>
        <p:nvSpPr>
          <p:cNvPr id="5" name="Footer Placeholder 4">
            <a:extLst>
              <a:ext uri="{FF2B5EF4-FFF2-40B4-BE49-F238E27FC236}">
                <a16:creationId xmlns:a16="http://schemas.microsoft.com/office/drawing/2014/main" id="{E23CD235-DAC7-F9B0-EF9A-4346F5668E66}"/>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A3C66B3-3CF6-3C55-D5DB-7E966ABA216B}"/>
              </a:ext>
            </a:extLst>
          </p:cNvPr>
          <p:cNvSpPr>
            <a:spLocks noGrp="1"/>
          </p:cNvSpPr>
          <p:nvPr>
            <p:ph type="sldNum" sz="quarter" idx="12"/>
          </p:nvPr>
        </p:nvSpPr>
        <p:spPr/>
        <p:txBody>
          <a:bodyPr/>
          <a:lstStyle>
            <a:lvl1pPr eaLnBrk="0" hangingPunct="0">
              <a:defRPr smtClean="0"/>
            </a:lvl1pPr>
          </a:lstStyle>
          <a:p>
            <a:pPr>
              <a:defRPr/>
            </a:pPr>
            <a:fld id="{E2B09BD5-3623-4D2A-9221-00D936515685}" type="slidenum">
              <a:rPr lang="en-US" altLang="en-US"/>
              <a:pPr>
                <a:defRPr/>
              </a:pPr>
              <a:t>‹#›</a:t>
            </a:fld>
            <a:endParaRPr lang="en-US" altLang="en-US"/>
          </a:p>
        </p:txBody>
      </p:sp>
    </p:spTree>
    <p:extLst>
      <p:ext uri="{BB962C8B-B14F-4D97-AF65-F5344CB8AC3E}">
        <p14:creationId xmlns:p14="http://schemas.microsoft.com/office/powerpoint/2010/main" val="341015165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4095AC3-8C04-CA66-49DD-9558246CD4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4EE82AE-0A25-CA82-9C43-636C8178F7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E28966-48AC-9A4D-BD36-8C1011999394}"/>
              </a:ext>
            </a:extLst>
          </p:cNvPr>
          <p:cNvSpPr>
            <a:spLocks noGrp="1" noChangeArrowheads="1"/>
          </p:cNvSpPr>
          <p:nvPr>
            <p:ph type="sldNum" sz="quarter" idx="12"/>
          </p:nvPr>
        </p:nvSpPr>
        <p:spPr>
          <a:ln/>
        </p:spPr>
        <p:txBody>
          <a:bodyPr/>
          <a:lstStyle>
            <a:lvl1pPr>
              <a:defRPr/>
            </a:lvl1pPr>
          </a:lstStyle>
          <a:p>
            <a:pPr>
              <a:defRPr/>
            </a:pPr>
            <a:fld id="{8D3D9DB7-756A-44D3-B1C5-2F89557B7193}" type="slidenum">
              <a:rPr lang="en-US" altLang="en-US"/>
              <a:pPr>
                <a:defRPr/>
              </a:pPr>
              <a:t>‹#›</a:t>
            </a:fld>
            <a:endParaRPr lang="en-US" altLang="en-US"/>
          </a:p>
        </p:txBody>
      </p:sp>
    </p:spTree>
    <p:extLst>
      <p:ext uri="{BB962C8B-B14F-4D97-AF65-F5344CB8AC3E}">
        <p14:creationId xmlns:p14="http://schemas.microsoft.com/office/powerpoint/2010/main" val="230580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443C3EC-F7F4-3774-E7A8-29CA1DF2EAA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7F238C4-4482-717D-7391-043FA3CD55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D5A51D3-7D08-9208-2641-B82CC8F90923}"/>
              </a:ext>
            </a:extLst>
          </p:cNvPr>
          <p:cNvSpPr>
            <a:spLocks noGrp="1" noChangeArrowheads="1"/>
          </p:cNvSpPr>
          <p:nvPr>
            <p:ph type="sldNum" sz="quarter" idx="12"/>
          </p:nvPr>
        </p:nvSpPr>
        <p:spPr>
          <a:ln/>
        </p:spPr>
        <p:txBody>
          <a:bodyPr/>
          <a:lstStyle>
            <a:lvl1pPr>
              <a:defRPr/>
            </a:lvl1pPr>
          </a:lstStyle>
          <a:p>
            <a:pPr>
              <a:defRPr/>
            </a:pPr>
            <a:fld id="{C26E03DF-7EB3-49AA-90F6-D77AF76418C3}" type="slidenum">
              <a:rPr lang="en-US" altLang="en-US"/>
              <a:pPr>
                <a:defRPr/>
              </a:pPr>
              <a:t>‹#›</a:t>
            </a:fld>
            <a:endParaRPr lang="en-US" altLang="en-US"/>
          </a:p>
        </p:txBody>
      </p:sp>
    </p:spTree>
    <p:extLst>
      <p:ext uri="{BB962C8B-B14F-4D97-AF65-F5344CB8AC3E}">
        <p14:creationId xmlns:p14="http://schemas.microsoft.com/office/powerpoint/2010/main" val="370086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9AF873A-5D7E-A798-0979-ACD9451A19A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CA5AE92-1E2D-1076-7ECA-ECB36C3635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2BCBA36-2F6A-5726-9988-2FC73F5ACE3A}"/>
              </a:ext>
            </a:extLst>
          </p:cNvPr>
          <p:cNvSpPr>
            <a:spLocks noGrp="1" noChangeArrowheads="1"/>
          </p:cNvSpPr>
          <p:nvPr>
            <p:ph type="sldNum" sz="quarter" idx="12"/>
          </p:nvPr>
        </p:nvSpPr>
        <p:spPr>
          <a:ln/>
        </p:spPr>
        <p:txBody>
          <a:bodyPr/>
          <a:lstStyle>
            <a:lvl1pPr>
              <a:defRPr/>
            </a:lvl1pPr>
          </a:lstStyle>
          <a:p>
            <a:pPr>
              <a:defRPr/>
            </a:pPr>
            <a:fld id="{E05A55B9-95E6-41A6-8036-3E2CCC69EB81}" type="slidenum">
              <a:rPr lang="en-US" altLang="en-US"/>
              <a:pPr>
                <a:defRPr/>
              </a:pPr>
              <a:t>‹#›</a:t>
            </a:fld>
            <a:endParaRPr lang="en-US" altLang="en-US"/>
          </a:p>
        </p:txBody>
      </p:sp>
    </p:spTree>
    <p:extLst>
      <p:ext uri="{BB962C8B-B14F-4D97-AF65-F5344CB8AC3E}">
        <p14:creationId xmlns:p14="http://schemas.microsoft.com/office/powerpoint/2010/main" val="200119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73B5E91-9BC4-916B-4FED-C4FF8938FB9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17B6D60-7F0A-5C52-3C92-2365FDB82C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EC20309-77C7-CE7E-D3DA-38FBD62FC287}"/>
              </a:ext>
            </a:extLst>
          </p:cNvPr>
          <p:cNvSpPr>
            <a:spLocks noGrp="1" noChangeArrowheads="1"/>
          </p:cNvSpPr>
          <p:nvPr>
            <p:ph type="sldNum" sz="quarter" idx="12"/>
          </p:nvPr>
        </p:nvSpPr>
        <p:spPr>
          <a:ln/>
        </p:spPr>
        <p:txBody>
          <a:bodyPr/>
          <a:lstStyle>
            <a:lvl1pPr>
              <a:defRPr/>
            </a:lvl1pPr>
          </a:lstStyle>
          <a:p>
            <a:pPr>
              <a:defRPr/>
            </a:pPr>
            <a:fld id="{36135776-B160-424A-8DAD-3CA42AD0F611}" type="slidenum">
              <a:rPr lang="en-US" altLang="en-US"/>
              <a:pPr>
                <a:defRPr/>
              </a:pPr>
              <a:t>‹#›</a:t>
            </a:fld>
            <a:endParaRPr lang="en-US" altLang="en-US"/>
          </a:p>
        </p:txBody>
      </p:sp>
    </p:spTree>
    <p:extLst>
      <p:ext uri="{BB962C8B-B14F-4D97-AF65-F5344CB8AC3E}">
        <p14:creationId xmlns:p14="http://schemas.microsoft.com/office/powerpoint/2010/main" val="266878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264C8C8-4CA2-ED74-899E-130D306EB6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A94A9A-95C1-58C9-2A0C-28E604100D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A8DB00-52AB-9FB8-0238-2A2D142D3734}"/>
              </a:ext>
            </a:extLst>
          </p:cNvPr>
          <p:cNvSpPr>
            <a:spLocks noGrp="1" noChangeArrowheads="1"/>
          </p:cNvSpPr>
          <p:nvPr>
            <p:ph type="sldNum" sz="quarter" idx="12"/>
          </p:nvPr>
        </p:nvSpPr>
        <p:spPr>
          <a:ln/>
        </p:spPr>
        <p:txBody>
          <a:bodyPr/>
          <a:lstStyle>
            <a:lvl1pPr>
              <a:defRPr/>
            </a:lvl1pPr>
          </a:lstStyle>
          <a:p>
            <a:pPr>
              <a:defRPr/>
            </a:pPr>
            <a:fld id="{9C8FCA11-D91A-44AA-B145-765B447EB81B}" type="slidenum">
              <a:rPr lang="en-US" altLang="en-US"/>
              <a:pPr>
                <a:defRPr/>
              </a:pPr>
              <a:t>‹#›</a:t>
            </a:fld>
            <a:endParaRPr lang="en-US" altLang="en-US"/>
          </a:p>
        </p:txBody>
      </p:sp>
    </p:spTree>
    <p:extLst>
      <p:ext uri="{BB962C8B-B14F-4D97-AF65-F5344CB8AC3E}">
        <p14:creationId xmlns:p14="http://schemas.microsoft.com/office/powerpoint/2010/main" val="76458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E04A6C-BBE2-6ECD-39AC-5E03792311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5635F93-74E9-9471-4F8B-3B48FB91E1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7D3084B-3A83-FF10-AA44-7CCB5E2C36FA}"/>
              </a:ext>
            </a:extLst>
          </p:cNvPr>
          <p:cNvSpPr>
            <a:spLocks noGrp="1" noChangeArrowheads="1"/>
          </p:cNvSpPr>
          <p:nvPr>
            <p:ph type="sldNum" sz="quarter" idx="12"/>
          </p:nvPr>
        </p:nvSpPr>
        <p:spPr>
          <a:ln/>
        </p:spPr>
        <p:txBody>
          <a:bodyPr/>
          <a:lstStyle>
            <a:lvl1pPr>
              <a:defRPr/>
            </a:lvl1pPr>
          </a:lstStyle>
          <a:p>
            <a:pPr>
              <a:defRPr/>
            </a:pPr>
            <a:fld id="{90F3691A-304D-434C-8C88-674EFE1DF866}" type="slidenum">
              <a:rPr lang="en-US" altLang="en-US"/>
              <a:pPr>
                <a:defRPr/>
              </a:pPr>
              <a:t>‹#›</a:t>
            </a:fld>
            <a:endParaRPr lang="en-US" altLang="en-US"/>
          </a:p>
        </p:txBody>
      </p:sp>
    </p:spTree>
    <p:extLst>
      <p:ext uri="{BB962C8B-B14F-4D97-AF65-F5344CB8AC3E}">
        <p14:creationId xmlns:p14="http://schemas.microsoft.com/office/powerpoint/2010/main" val="331425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01B87F0-F841-75AA-2B57-7844FD689EB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F9B7476-9620-6DDC-5495-FE866F8338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C5AFD2A-28FE-C3A0-D2E0-0E97528B3BB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00A96650-582F-7AC8-98E9-5D82E14C21D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FC5515A7-0C8E-1C1E-C38C-4D6B773CCA8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DF3A5BC-F5DE-41E3-91C6-F9E3C72921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B9AC6C37-2D88-6D51-0F64-D5099D2F407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87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FB7037E4-ED8F-EB43-B2C8-6A1168E313BC}"/>
              </a:ext>
            </a:extLst>
          </p:cNvPr>
          <p:cNvSpPr>
            <a:spLocks noGrp="1"/>
          </p:cNvSpPr>
          <p:nvPr>
            <p:ph type="title"/>
          </p:nvPr>
        </p:nvSpPr>
        <p:spPr bwMode="auto">
          <a:xfrm>
            <a:off x="457200" y="190500"/>
            <a:ext cx="8229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052" name="Rectangle 4">
            <a:extLst>
              <a:ext uri="{FF2B5EF4-FFF2-40B4-BE49-F238E27FC236}">
                <a16:creationId xmlns:a16="http://schemas.microsoft.com/office/drawing/2014/main" id="{7645186B-5CDF-4A79-271E-328A097B4648}"/>
              </a:ext>
            </a:extLst>
          </p:cNvPr>
          <p:cNvSpPr>
            <a:spLocks noGrp="1"/>
          </p:cNvSpPr>
          <p:nvPr>
            <p:ph type="body" idx="1"/>
          </p:nvPr>
        </p:nvSpPr>
        <p:spPr bwMode="auto">
          <a:xfrm>
            <a:off x="457200" y="117475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Rectangle 5">
            <a:extLst>
              <a:ext uri="{FF2B5EF4-FFF2-40B4-BE49-F238E27FC236}">
                <a16:creationId xmlns:a16="http://schemas.microsoft.com/office/drawing/2014/main" id="{0EE576B2-6BD3-6B92-A647-FD06D5AD056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fontAlgn="auto" hangingPunct="1">
              <a:spcBef>
                <a:spcPts val="0"/>
              </a:spcBef>
              <a:spcAft>
                <a:spcPts val="0"/>
              </a:spcAft>
              <a:defRPr sz="1050">
                <a:solidFill>
                  <a:srgbClr val="000000"/>
                </a:solidFill>
                <a:latin typeface="Arial"/>
              </a:defRPr>
            </a:lvl1pPr>
          </a:lstStyle>
          <a:p>
            <a:pPr>
              <a:defRPr/>
            </a:pPr>
            <a:fld id="{02105A2A-5BC5-46B1-8DC4-DB4A6F4525AA}" type="datetimeFigureOut">
              <a:rPr lang="en-US"/>
              <a:pPr>
                <a:defRPr/>
              </a:pPr>
              <a:t>8/19/2022</a:t>
            </a:fld>
            <a:endParaRPr lang="en-US"/>
          </a:p>
        </p:txBody>
      </p:sp>
      <p:sp>
        <p:nvSpPr>
          <p:cNvPr id="1030" name="Rectangle 6">
            <a:extLst>
              <a:ext uri="{FF2B5EF4-FFF2-40B4-BE49-F238E27FC236}">
                <a16:creationId xmlns:a16="http://schemas.microsoft.com/office/drawing/2014/main" id="{30E2282D-500E-7913-747D-C1E2E8C1E4B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fontAlgn="auto" hangingPunct="1">
              <a:spcBef>
                <a:spcPts val="0"/>
              </a:spcBef>
              <a:spcAft>
                <a:spcPts val="0"/>
              </a:spcAft>
              <a:defRPr sz="1050">
                <a:solidFill>
                  <a:srgbClr val="000000"/>
                </a:solidFill>
                <a:latin typeface="Arial"/>
              </a:defRPr>
            </a:lvl1pPr>
          </a:lstStyle>
          <a:p>
            <a:pPr>
              <a:defRPr/>
            </a:pPr>
            <a:endParaRPr lang="en-US"/>
          </a:p>
        </p:txBody>
      </p:sp>
      <p:sp>
        <p:nvSpPr>
          <p:cNvPr id="1031" name="Rectangle 7">
            <a:extLst>
              <a:ext uri="{FF2B5EF4-FFF2-40B4-BE49-F238E27FC236}">
                <a16:creationId xmlns:a16="http://schemas.microsoft.com/office/drawing/2014/main" id="{D3456C61-94F9-FC49-341D-8CA10E2E816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000000"/>
                </a:solidFill>
              </a:defRPr>
            </a:lvl1pPr>
          </a:lstStyle>
          <a:p>
            <a:pPr>
              <a:defRPr/>
            </a:pPr>
            <a:fld id="{5DB837E2-6CD1-4689-9227-147B272D74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ftr="0" dt="0"/>
  <p:txStyles>
    <p:titleStyle>
      <a:lvl1pPr algn="l" rtl="0" eaLnBrk="0" fontAlgn="base" hangingPunct="0">
        <a:spcBef>
          <a:spcPct val="0"/>
        </a:spcBef>
        <a:spcAft>
          <a:spcPct val="0"/>
        </a:spcAft>
        <a:defRPr sz="2700" kern="1200">
          <a:solidFill>
            <a:schemeClr val="bg1"/>
          </a:solidFill>
          <a:latin typeface="+mj-lt"/>
          <a:ea typeface="+mj-ea"/>
          <a:cs typeface="+mj-cs"/>
        </a:defRPr>
      </a:lvl1pPr>
      <a:lvl2pPr algn="l" rtl="0" eaLnBrk="0" fontAlgn="base" hangingPunct="0">
        <a:spcBef>
          <a:spcPct val="0"/>
        </a:spcBef>
        <a:spcAft>
          <a:spcPct val="0"/>
        </a:spcAft>
        <a:defRPr sz="2700">
          <a:solidFill>
            <a:schemeClr val="bg1"/>
          </a:solidFill>
          <a:latin typeface="Arial" panose="020B0604020202020204" pitchFamily="34" charset="0"/>
          <a:ea typeface="SimSun" panose="02010600030101010101" pitchFamily="2" charset="-122"/>
        </a:defRPr>
      </a:lvl2pPr>
      <a:lvl3pPr algn="l" rtl="0" eaLnBrk="0" fontAlgn="base" hangingPunct="0">
        <a:spcBef>
          <a:spcPct val="0"/>
        </a:spcBef>
        <a:spcAft>
          <a:spcPct val="0"/>
        </a:spcAft>
        <a:defRPr sz="2700">
          <a:solidFill>
            <a:schemeClr val="bg1"/>
          </a:solidFill>
          <a:latin typeface="Arial" panose="020B0604020202020204" pitchFamily="34" charset="0"/>
          <a:ea typeface="SimSun" panose="02010600030101010101" pitchFamily="2" charset="-122"/>
        </a:defRPr>
      </a:lvl3pPr>
      <a:lvl4pPr algn="l" rtl="0" eaLnBrk="0" fontAlgn="base" hangingPunct="0">
        <a:spcBef>
          <a:spcPct val="0"/>
        </a:spcBef>
        <a:spcAft>
          <a:spcPct val="0"/>
        </a:spcAft>
        <a:defRPr sz="2700">
          <a:solidFill>
            <a:schemeClr val="bg1"/>
          </a:solidFill>
          <a:latin typeface="Arial" panose="020B0604020202020204" pitchFamily="34" charset="0"/>
          <a:ea typeface="SimSun" panose="02010600030101010101" pitchFamily="2" charset="-122"/>
        </a:defRPr>
      </a:lvl4pPr>
      <a:lvl5pPr algn="l" rtl="0" eaLnBrk="0" fontAlgn="base" hangingPunct="0">
        <a:spcBef>
          <a:spcPct val="0"/>
        </a:spcBef>
        <a:spcAft>
          <a:spcPct val="0"/>
        </a:spcAft>
        <a:defRPr sz="2700">
          <a:solidFill>
            <a:schemeClr val="bg1"/>
          </a:solidFill>
          <a:latin typeface="Arial" panose="020B0604020202020204" pitchFamily="34" charset="0"/>
          <a:ea typeface="SimSun" panose="02010600030101010101" pitchFamily="2" charset="-122"/>
        </a:defRPr>
      </a:lvl5pPr>
      <a:lvl6pPr marL="342900" algn="l" rtl="0" fontAlgn="base">
        <a:spcBef>
          <a:spcPct val="0"/>
        </a:spcBef>
        <a:spcAft>
          <a:spcPct val="0"/>
        </a:spcAft>
        <a:defRPr sz="2700">
          <a:solidFill>
            <a:schemeClr val="bg1"/>
          </a:solidFill>
          <a:latin typeface="Arial" panose="020B0604020202020204" pitchFamily="34" charset="0"/>
          <a:ea typeface="SimSun" panose="02010600030101010101" pitchFamily="2" charset="-122"/>
        </a:defRPr>
      </a:lvl6pPr>
      <a:lvl7pPr marL="685800" algn="l" rtl="0" fontAlgn="base">
        <a:spcBef>
          <a:spcPct val="0"/>
        </a:spcBef>
        <a:spcAft>
          <a:spcPct val="0"/>
        </a:spcAft>
        <a:defRPr sz="2700">
          <a:solidFill>
            <a:schemeClr val="bg1"/>
          </a:solidFill>
          <a:latin typeface="Arial" panose="020B0604020202020204" pitchFamily="34" charset="0"/>
          <a:ea typeface="SimSun" panose="02010600030101010101" pitchFamily="2" charset="-122"/>
        </a:defRPr>
      </a:lvl7pPr>
      <a:lvl8pPr marL="1028700" algn="l" rtl="0" fontAlgn="base">
        <a:spcBef>
          <a:spcPct val="0"/>
        </a:spcBef>
        <a:spcAft>
          <a:spcPct val="0"/>
        </a:spcAft>
        <a:defRPr sz="2700">
          <a:solidFill>
            <a:schemeClr val="bg1"/>
          </a:solidFill>
          <a:latin typeface="Arial" panose="020B0604020202020204" pitchFamily="34" charset="0"/>
          <a:ea typeface="SimSun" panose="02010600030101010101" pitchFamily="2" charset="-122"/>
        </a:defRPr>
      </a:lvl8pPr>
      <a:lvl9pPr marL="1371600" algn="l" rtl="0" fontAlgn="base">
        <a:spcBef>
          <a:spcPct val="0"/>
        </a:spcBef>
        <a:spcAft>
          <a:spcPct val="0"/>
        </a:spcAft>
        <a:defRPr sz="2700">
          <a:solidFill>
            <a:schemeClr val="bg1"/>
          </a:solidFill>
          <a:latin typeface="Arial" panose="020B0604020202020204" pitchFamily="34" charset="0"/>
          <a:ea typeface="SimSun" panose="02010600030101010101" pitchFamily="2" charset="-122"/>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28EDF417-A06E-1B0A-798E-56CB21126A9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87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4AAF6AB2-91CC-C160-4DD3-5DD7A19BC503}"/>
              </a:ext>
            </a:extLst>
          </p:cNvPr>
          <p:cNvSpPr>
            <a:spLocks noGrp="1"/>
          </p:cNvSpPr>
          <p:nvPr>
            <p:ph type="title"/>
          </p:nvPr>
        </p:nvSpPr>
        <p:spPr bwMode="auto">
          <a:xfrm>
            <a:off x="457200" y="190500"/>
            <a:ext cx="8229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076" name="Rectangle 4">
            <a:extLst>
              <a:ext uri="{FF2B5EF4-FFF2-40B4-BE49-F238E27FC236}">
                <a16:creationId xmlns:a16="http://schemas.microsoft.com/office/drawing/2014/main" id="{A3C0224E-93CA-2132-5B36-73E2DBC3EC1A}"/>
              </a:ext>
            </a:extLst>
          </p:cNvPr>
          <p:cNvSpPr>
            <a:spLocks noGrp="1"/>
          </p:cNvSpPr>
          <p:nvPr>
            <p:ph type="body" idx="1"/>
          </p:nvPr>
        </p:nvSpPr>
        <p:spPr bwMode="auto">
          <a:xfrm>
            <a:off x="457200" y="117475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Rectangle 5">
            <a:extLst>
              <a:ext uri="{FF2B5EF4-FFF2-40B4-BE49-F238E27FC236}">
                <a16:creationId xmlns:a16="http://schemas.microsoft.com/office/drawing/2014/main" id="{D57BD40C-3D4F-EBD5-53E5-89C17AD2C3B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fontAlgn="auto" hangingPunct="1">
              <a:spcBef>
                <a:spcPts val="0"/>
              </a:spcBef>
              <a:spcAft>
                <a:spcPts val="0"/>
              </a:spcAft>
              <a:defRPr sz="1050">
                <a:solidFill>
                  <a:srgbClr val="000000"/>
                </a:solidFill>
                <a:latin typeface="Arial"/>
              </a:defRPr>
            </a:lvl1pPr>
          </a:lstStyle>
          <a:p>
            <a:pPr>
              <a:defRPr/>
            </a:pPr>
            <a:fld id="{763A7C5F-34C5-409D-AD24-8424692937D8}" type="datetimeFigureOut">
              <a:rPr lang="en-US"/>
              <a:pPr>
                <a:defRPr/>
              </a:pPr>
              <a:t>8/19/2022</a:t>
            </a:fld>
            <a:endParaRPr lang="en-US"/>
          </a:p>
        </p:txBody>
      </p:sp>
      <p:sp>
        <p:nvSpPr>
          <p:cNvPr id="1030" name="Rectangle 6">
            <a:extLst>
              <a:ext uri="{FF2B5EF4-FFF2-40B4-BE49-F238E27FC236}">
                <a16:creationId xmlns:a16="http://schemas.microsoft.com/office/drawing/2014/main" id="{5C79ADB1-7EA3-2D4D-A674-60886456828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fontAlgn="auto" hangingPunct="1">
              <a:spcBef>
                <a:spcPts val="0"/>
              </a:spcBef>
              <a:spcAft>
                <a:spcPts val="0"/>
              </a:spcAft>
              <a:defRPr sz="1050">
                <a:solidFill>
                  <a:srgbClr val="000000"/>
                </a:solidFill>
                <a:latin typeface="Arial"/>
              </a:defRPr>
            </a:lvl1pPr>
          </a:lstStyle>
          <a:p>
            <a:pPr>
              <a:defRPr/>
            </a:pPr>
            <a:endParaRPr lang="en-US"/>
          </a:p>
        </p:txBody>
      </p:sp>
      <p:sp>
        <p:nvSpPr>
          <p:cNvPr id="1031" name="Rectangle 7">
            <a:extLst>
              <a:ext uri="{FF2B5EF4-FFF2-40B4-BE49-F238E27FC236}">
                <a16:creationId xmlns:a16="http://schemas.microsoft.com/office/drawing/2014/main" id="{E62D6C92-5DB2-8C88-333C-4D059BDB392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000000"/>
                </a:solidFill>
              </a:defRPr>
            </a:lvl1pPr>
          </a:lstStyle>
          <a:p>
            <a:pPr>
              <a:defRPr/>
            </a:pPr>
            <a:fld id="{A7764DC8-6D96-486B-987B-C3FA16A441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ftr="0" dt="0"/>
  <p:txStyles>
    <p:titleStyle>
      <a:lvl1pPr algn="l" rtl="0" eaLnBrk="0" fontAlgn="base" hangingPunct="0">
        <a:spcBef>
          <a:spcPct val="0"/>
        </a:spcBef>
        <a:spcAft>
          <a:spcPct val="0"/>
        </a:spcAft>
        <a:defRPr sz="2700" kern="1200">
          <a:solidFill>
            <a:schemeClr val="bg1"/>
          </a:solidFill>
          <a:latin typeface="+mj-lt"/>
          <a:ea typeface="+mj-ea"/>
          <a:cs typeface="+mj-cs"/>
        </a:defRPr>
      </a:lvl1pPr>
      <a:lvl2pPr algn="l" rtl="0" eaLnBrk="0" fontAlgn="base" hangingPunct="0">
        <a:spcBef>
          <a:spcPct val="0"/>
        </a:spcBef>
        <a:spcAft>
          <a:spcPct val="0"/>
        </a:spcAft>
        <a:defRPr sz="2700">
          <a:solidFill>
            <a:schemeClr val="bg1"/>
          </a:solidFill>
          <a:latin typeface="Arial" panose="020B0604020202020204" pitchFamily="34" charset="0"/>
          <a:ea typeface="SimSun" panose="02010600030101010101" pitchFamily="2" charset="-122"/>
        </a:defRPr>
      </a:lvl2pPr>
      <a:lvl3pPr algn="l" rtl="0" eaLnBrk="0" fontAlgn="base" hangingPunct="0">
        <a:spcBef>
          <a:spcPct val="0"/>
        </a:spcBef>
        <a:spcAft>
          <a:spcPct val="0"/>
        </a:spcAft>
        <a:defRPr sz="2700">
          <a:solidFill>
            <a:schemeClr val="bg1"/>
          </a:solidFill>
          <a:latin typeface="Arial" panose="020B0604020202020204" pitchFamily="34" charset="0"/>
          <a:ea typeface="SimSun" panose="02010600030101010101" pitchFamily="2" charset="-122"/>
        </a:defRPr>
      </a:lvl3pPr>
      <a:lvl4pPr algn="l" rtl="0" eaLnBrk="0" fontAlgn="base" hangingPunct="0">
        <a:spcBef>
          <a:spcPct val="0"/>
        </a:spcBef>
        <a:spcAft>
          <a:spcPct val="0"/>
        </a:spcAft>
        <a:defRPr sz="2700">
          <a:solidFill>
            <a:schemeClr val="bg1"/>
          </a:solidFill>
          <a:latin typeface="Arial" panose="020B0604020202020204" pitchFamily="34" charset="0"/>
          <a:ea typeface="SimSun" panose="02010600030101010101" pitchFamily="2" charset="-122"/>
        </a:defRPr>
      </a:lvl4pPr>
      <a:lvl5pPr algn="l" rtl="0" eaLnBrk="0" fontAlgn="base" hangingPunct="0">
        <a:spcBef>
          <a:spcPct val="0"/>
        </a:spcBef>
        <a:spcAft>
          <a:spcPct val="0"/>
        </a:spcAft>
        <a:defRPr sz="2700">
          <a:solidFill>
            <a:schemeClr val="bg1"/>
          </a:solidFill>
          <a:latin typeface="Arial" panose="020B0604020202020204" pitchFamily="34" charset="0"/>
          <a:ea typeface="SimSun" panose="02010600030101010101" pitchFamily="2" charset="-122"/>
        </a:defRPr>
      </a:lvl5pPr>
      <a:lvl6pPr marL="342900" algn="l" rtl="0" fontAlgn="base">
        <a:spcBef>
          <a:spcPct val="0"/>
        </a:spcBef>
        <a:spcAft>
          <a:spcPct val="0"/>
        </a:spcAft>
        <a:defRPr sz="2700">
          <a:solidFill>
            <a:schemeClr val="bg1"/>
          </a:solidFill>
          <a:latin typeface="Arial" panose="020B0604020202020204" pitchFamily="34" charset="0"/>
          <a:ea typeface="SimSun" panose="02010600030101010101" pitchFamily="2" charset="-122"/>
        </a:defRPr>
      </a:lvl6pPr>
      <a:lvl7pPr marL="685800" algn="l" rtl="0" fontAlgn="base">
        <a:spcBef>
          <a:spcPct val="0"/>
        </a:spcBef>
        <a:spcAft>
          <a:spcPct val="0"/>
        </a:spcAft>
        <a:defRPr sz="2700">
          <a:solidFill>
            <a:schemeClr val="bg1"/>
          </a:solidFill>
          <a:latin typeface="Arial" panose="020B0604020202020204" pitchFamily="34" charset="0"/>
          <a:ea typeface="SimSun" panose="02010600030101010101" pitchFamily="2" charset="-122"/>
        </a:defRPr>
      </a:lvl7pPr>
      <a:lvl8pPr marL="1028700" algn="l" rtl="0" fontAlgn="base">
        <a:spcBef>
          <a:spcPct val="0"/>
        </a:spcBef>
        <a:spcAft>
          <a:spcPct val="0"/>
        </a:spcAft>
        <a:defRPr sz="2700">
          <a:solidFill>
            <a:schemeClr val="bg1"/>
          </a:solidFill>
          <a:latin typeface="Arial" panose="020B0604020202020204" pitchFamily="34" charset="0"/>
          <a:ea typeface="SimSun" panose="02010600030101010101" pitchFamily="2" charset="-122"/>
        </a:defRPr>
      </a:lvl8pPr>
      <a:lvl9pPr marL="1371600" algn="l" rtl="0" fontAlgn="base">
        <a:spcBef>
          <a:spcPct val="0"/>
        </a:spcBef>
        <a:spcAft>
          <a:spcPct val="0"/>
        </a:spcAft>
        <a:defRPr sz="2700">
          <a:solidFill>
            <a:schemeClr val="bg1"/>
          </a:solidFill>
          <a:latin typeface="Arial" panose="020B0604020202020204" pitchFamily="34" charset="0"/>
          <a:ea typeface="SimSun" panose="02010600030101010101" pitchFamily="2" charset="-122"/>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84EAB736-A396-60B3-A178-4C951F5BB379}"/>
              </a:ext>
            </a:extLst>
          </p:cNvPr>
          <p:cNvSpPr>
            <a:spLocks noChangeArrowheads="1"/>
          </p:cNvSpPr>
          <p:nvPr/>
        </p:nvSpPr>
        <p:spPr bwMode="auto">
          <a:xfrm>
            <a:off x="0" y="381000"/>
            <a:ext cx="2463800" cy="990600"/>
          </a:xfrm>
          <a:prstGeom prst="rect">
            <a:avLst/>
          </a:prstGeom>
          <a:noFill/>
          <a:ln w="9525">
            <a:solidFill>
              <a:srgbClr val="99CC00"/>
            </a:solidFill>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solidFill>
                  <a:srgbClr val="FF0066"/>
                </a:solidFill>
              </a:rPr>
              <a:t>  TOÁN 10 CHƯƠNG VIII</a:t>
            </a:r>
          </a:p>
        </p:txBody>
      </p:sp>
      <p:sp>
        <p:nvSpPr>
          <p:cNvPr id="27651" name="Line 5">
            <a:extLst>
              <a:ext uri="{FF2B5EF4-FFF2-40B4-BE49-F238E27FC236}">
                <a16:creationId xmlns:a16="http://schemas.microsoft.com/office/drawing/2014/main" id="{E8B5D8A2-8564-0633-EF73-07EB8FD90B32}"/>
              </a:ext>
            </a:extLst>
          </p:cNvPr>
          <p:cNvSpPr>
            <a:spLocks noChangeShapeType="1"/>
          </p:cNvSpPr>
          <p:nvPr/>
        </p:nvSpPr>
        <p:spPr bwMode="auto">
          <a:xfrm>
            <a:off x="200025" y="1462088"/>
            <a:ext cx="8839200" cy="0"/>
          </a:xfrm>
          <a:prstGeom prst="line">
            <a:avLst/>
          </a:prstGeom>
          <a:noFill/>
          <a:ln w="57150" cmpd="thinThick">
            <a:solidFill>
              <a:srgbClr val="CCFFCC"/>
            </a:solidFill>
            <a:round/>
            <a:headEnd/>
            <a:tailEnd/>
          </a:ln>
          <a:scene3d>
            <a:camera prst="legacyObliqueTopRight"/>
            <a:lightRig rig="legacyFlat3" dir="b"/>
          </a:scene3d>
          <a:sp3d extrusionH="430200" prstMaterial="legacyMatte">
            <a:bevelT w="13500" h="13500" prst="angle"/>
            <a:bevelB w="13500" h="13500" prst="angle"/>
            <a:extrusionClr>
              <a:srgbClr val="CCFFCC"/>
            </a:extrusionClr>
            <a:contourClr>
              <a:srgbClr val="CCFFCC"/>
            </a:contourClr>
          </a:sp3d>
          <a:extLst>
            <a:ext uri="{909E8E84-426E-40DD-AFC4-6F175D3DCCD1}">
              <a14:hiddenFill xmlns:a14="http://schemas.microsoft.com/office/drawing/2010/main">
                <a:noFill/>
              </a14:hiddenFill>
            </a:ext>
          </a:extLst>
        </p:spPr>
        <p:txBody>
          <a:bodyPr>
            <a:flatTx/>
          </a:bodyPr>
          <a:lstStyle/>
          <a:p>
            <a:endParaRPr lang="vi-VN"/>
          </a:p>
        </p:txBody>
      </p:sp>
      <p:sp>
        <p:nvSpPr>
          <p:cNvPr id="27652" name="Rectangle 6">
            <a:extLst>
              <a:ext uri="{FF2B5EF4-FFF2-40B4-BE49-F238E27FC236}">
                <a16:creationId xmlns:a16="http://schemas.microsoft.com/office/drawing/2014/main" id="{D66B852A-FF26-308B-FDC6-C324208B15FD}"/>
              </a:ext>
            </a:extLst>
          </p:cNvPr>
          <p:cNvSpPr>
            <a:spLocks noChangeArrowheads="1"/>
          </p:cNvSpPr>
          <p:nvPr/>
        </p:nvSpPr>
        <p:spPr bwMode="auto">
          <a:xfrm>
            <a:off x="3124200" y="552450"/>
            <a:ext cx="5864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4400">
              <a:solidFill>
                <a:srgbClr val="990000"/>
              </a:solidFill>
              <a:latin typeface="VNI-Times" pitchFamily="2" charset="0"/>
            </a:endParaRPr>
          </a:p>
        </p:txBody>
      </p:sp>
      <p:sp>
        <p:nvSpPr>
          <p:cNvPr id="27653" name="Text Box 7">
            <a:extLst>
              <a:ext uri="{FF2B5EF4-FFF2-40B4-BE49-F238E27FC236}">
                <a16:creationId xmlns:a16="http://schemas.microsoft.com/office/drawing/2014/main" id="{7DC4C04F-0B86-C354-AB53-EC540F97B73D}"/>
              </a:ext>
            </a:extLst>
          </p:cNvPr>
          <p:cNvSpPr txBox="1">
            <a:spLocks noChangeArrowheads="1"/>
          </p:cNvSpPr>
          <p:nvPr/>
        </p:nvSpPr>
        <p:spPr bwMode="auto">
          <a:xfrm>
            <a:off x="3276600" y="533400"/>
            <a:ext cx="541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i="1">
                <a:solidFill>
                  <a:srgbClr val="FF0000"/>
                </a:solidFill>
              </a:rPr>
              <a:t>ĐẠI SỐ TỔ HỢP </a:t>
            </a:r>
          </a:p>
        </p:txBody>
      </p:sp>
      <p:sp>
        <p:nvSpPr>
          <p:cNvPr id="6" name="Content Placeholder 2">
            <a:extLst>
              <a:ext uri="{FF2B5EF4-FFF2-40B4-BE49-F238E27FC236}">
                <a16:creationId xmlns:a16="http://schemas.microsoft.com/office/drawing/2014/main" id="{564F6626-E205-09A9-DF3A-6463B9EC13AD}"/>
              </a:ext>
            </a:extLst>
          </p:cNvPr>
          <p:cNvSpPr txBox="1">
            <a:spLocks/>
          </p:cNvSpPr>
          <p:nvPr/>
        </p:nvSpPr>
        <p:spPr bwMode="auto">
          <a:xfrm>
            <a:off x="200025" y="2362200"/>
            <a:ext cx="82296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557213" indent="-214313">
              <a:spcBef>
                <a:spcPct val="20000"/>
              </a:spcBef>
              <a:buChar char="–"/>
              <a:defRPr sz="2800">
                <a:solidFill>
                  <a:schemeClr val="tx1"/>
                </a:solidFill>
                <a:latin typeface="Arial" panose="020B0604020202020204" pitchFamily="34" charset="0"/>
              </a:defRPr>
            </a:lvl2pPr>
            <a:lvl3pPr marL="857250" indent="-171450">
              <a:spcBef>
                <a:spcPct val="20000"/>
              </a:spcBef>
              <a:buChar char="•"/>
              <a:defRPr sz="2400">
                <a:solidFill>
                  <a:schemeClr val="tx1"/>
                </a:solidFill>
                <a:latin typeface="Arial" panose="020B0604020202020204" pitchFamily="34" charset="0"/>
              </a:defRPr>
            </a:lvl3pPr>
            <a:lvl4pPr marL="1200150" indent="-171450">
              <a:spcBef>
                <a:spcPct val="20000"/>
              </a:spcBef>
              <a:buChar char="–"/>
              <a:defRPr sz="2000">
                <a:solidFill>
                  <a:schemeClr val="tx1"/>
                </a:solidFill>
                <a:latin typeface="Arial" panose="020B0604020202020204" pitchFamily="34" charset="0"/>
              </a:defRPr>
            </a:lvl4pPr>
            <a:lvl5pPr marL="1543050" indent="-171450">
              <a:spcBef>
                <a:spcPct val="20000"/>
              </a:spcBef>
              <a:buChar char="»"/>
              <a:defRPr sz="2000">
                <a:solidFill>
                  <a:schemeClr val="tx1"/>
                </a:solidFill>
                <a:latin typeface="Arial" panose="020B0604020202020204" pitchFamily="34" charset="0"/>
              </a:defRPr>
            </a:lvl5pPr>
            <a:lvl6pPr marL="2000250" indent="-171450" eaLnBrk="0" fontAlgn="base" hangingPunct="0">
              <a:spcBef>
                <a:spcPct val="20000"/>
              </a:spcBef>
              <a:spcAft>
                <a:spcPct val="0"/>
              </a:spcAft>
              <a:buChar char="»"/>
              <a:defRPr sz="2000">
                <a:solidFill>
                  <a:schemeClr val="tx1"/>
                </a:solidFill>
                <a:latin typeface="Arial" panose="020B0604020202020204" pitchFamily="34" charset="0"/>
              </a:defRPr>
            </a:lvl6pPr>
            <a:lvl7pPr marL="2457450" indent="-171450" eaLnBrk="0" fontAlgn="base" hangingPunct="0">
              <a:spcBef>
                <a:spcPct val="20000"/>
              </a:spcBef>
              <a:spcAft>
                <a:spcPct val="0"/>
              </a:spcAft>
              <a:buChar char="»"/>
              <a:defRPr sz="2000">
                <a:solidFill>
                  <a:schemeClr val="tx1"/>
                </a:solidFill>
                <a:latin typeface="Arial" panose="020B0604020202020204" pitchFamily="34" charset="0"/>
              </a:defRPr>
            </a:lvl7pPr>
            <a:lvl8pPr marL="2914650" indent="-171450" eaLnBrk="0" fontAlgn="base" hangingPunct="0">
              <a:spcBef>
                <a:spcPct val="20000"/>
              </a:spcBef>
              <a:spcAft>
                <a:spcPct val="0"/>
              </a:spcAft>
              <a:buChar char="»"/>
              <a:defRPr sz="2000">
                <a:solidFill>
                  <a:schemeClr val="tx1"/>
                </a:solidFill>
                <a:latin typeface="Arial" panose="020B0604020202020204" pitchFamily="34" charset="0"/>
              </a:defRPr>
            </a:lvl8pPr>
            <a:lvl9pPr marL="3371850" indent="-17145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buFontTx/>
              <a:buNone/>
            </a:pPr>
            <a:r>
              <a:rPr lang="en-US" altLang="en-US" sz="2000" b="1">
                <a:ea typeface="SimSun" panose="02010600030101010101" pitchFamily="2" charset="-122"/>
              </a:rPr>
              <a:t>Trong chương này, chúng ta sẽ tìm hiểu về hai quy tắc đếm, các khái niệm hoán vị, chỉnh hợp, tổ hợp và vận dụng chúng để giải các bài toán đếm rất phong phú trong thực tiễn. Chúng ta cũng làm quen với khai triển nhị thức Newton. </a:t>
            </a:r>
            <a:endParaRPr lang="en-US" altLang="en-US" sz="2000">
              <a:ea typeface="SimSun" panose="02010600030101010101" pitchFamily="2" charset="-122"/>
            </a:endParaRPr>
          </a:p>
          <a:p>
            <a:pPr eaLnBrk="1" hangingPunct="1">
              <a:buFontTx/>
              <a:buNone/>
            </a:pPr>
            <a:endParaRPr lang="vi-VN" altLang="en-US" sz="240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9D4C632-5BE3-1223-6A20-13DF2110B30C}"/>
              </a:ext>
            </a:extLst>
          </p:cNvPr>
          <p:cNvSpPr>
            <a:spLocks noGrp="1"/>
          </p:cNvSpPr>
          <p:nvPr>
            <p:ph type="title"/>
          </p:nvPr>
        </p:nvSpPr>
        <p:spPr/>
        <p:txBody>
          <a:bodyPr/>
          <a:lstStyle/>
          <a:p>
            <a:pPr eaLnBrk="1" hangingPunct="1"/>
            <a:r>
              <a:rPr lang="en-US" altLang="en-US" b="1"/>
              <a:t>2</a:t>
            </a:r>
            <a:r>
              <a:rPr lang="vi-VN" altLang="en-US" b="1"/>
              <a:t>. QUY TẮC NHÂN</a:t>
            </a:r>
          </a:p>
        </p:txBody>
      </p:sp>
      <p:pic>
        <p:nvPicPr>
          <p:cNvPr id="37891" name="Content Placeholder 6">
            <a:extLst>
              <a:ext uri="{FF2B5EF4-FFF2-40B4-BE49-F238E27FC236}">
                <a16:creationId xmlns:a16="http://schemas.microsoft.com/office/drawing/2014/main" id="{7D1B9E98-F545-17E0-9B05-31D44DDE6E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4188" y="4343400"/>
            <a:ext cx="8229600" cy="2057400"/>
          </a:xfrm>
        </p:spPr>
      </p:pic>
      <p:sp>
        <p:nvSpPr>
          <p:cNvPr id="5" name="Content Placeholder 2">
            <a:extLst>
              <a:ext uri="{FF2B5EF4-FFF2-40B4-BE49-F238E27FC236}">
                <a16:creationId xmlns:a16="http://schemas.microsoft.com/office/drawing/2014/main" id="{CDBBB1BA-4329-1D07-A402-ED47D5765A3C}"/>
              </a:ext>
            </a:extLst>
          </p:cNvPr>
          <p:cNvSpPr txBox="1">
            <a:spLocks/>
          </p:cNvSpPr>
          <p:nvPr/>
        </p:nvSpPr>
        <p:spPr bwMode="auto">
          <a:xfrm>
            <a:off x="304800" y="3657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SimSun" panose="02010600030101010101" pitchFamily="2" charset="-122"/>
              </a:defRPr>
            </a:lvl1pPr>
            <a:lvl2pPr marL="557213" indent="-214313">
              <a:spcBef>
                <a:spcPct val="20000"/>
              </a:spcBef>
              <a:buChar char="–"/>
              <a:defRPr sz="2100">
                <a:solidFill>
                  <a:schemeClr val="tx1"/>
                </a:solidFill>
                <a:latin typeface="Arial" panose="020B0604020202020204" pitchFamily="34" charset="0"/>
                <a:ea typeface="SimSun" panose="02010600030101010101" pitchFamily="2" charset="-122"/>
              </a:defRPr>
            </a:lvl2pPr>
            <a:lvl3pPr marL="857250" indent="-171450">
              <a:spcBef>
                <a:spcPct val="20000"/>
              </a:spcBef>
              <a:buChar char="•"/>
              <a:defRPr>
                <a:solidFill>
                  <a:schemeClr val="tx1"/>
                </a:solidFill>
                <a:latin typeface="Arial" panose="020B0604020202020204" pitchFamily="34" charset="0"/>
                <a:ea typeface="SimSun" panose="02010600030101010101" pitchFamily="2" charset="-122"/>
              </a:defRPr>
            </a:lvl3pPr>
            <a:lvl4pPr marL="1200150" indent="-171450">
              <a:spcBef>
                <a:spcPct val="20000"/>
              </a:spcBef>
              <a:buChar char="–"/>
              <a:defRPr sz="1500">
                <a:solidFill>
                  <a:schemeClr val="tx1"/>
                </a:solidFill>
                <a:latin typeface="Arial" panose="020B0604020202020204" pitchFamily="34" charset="0"/>
                <a:ea typeface="SimSun" panose="02010600030101010101" pitchFamily="2" charset="-122"/>
              </a:defRPr>
            </a:lvl4pPr>
            <a:lvl5pPr marL="1543050" indent="-171450">
              <a:spcBef>
                <a:spcPct val="20000"/>
              </a:spcBef>
              <a:buChar char="»"/>
              <a:defRPr sz="1500">
                <a:solidFill>
                  <a:schemeClr val="tx1"/>
                </a:solidFill>
                <a:latin typeface="Arial" panose="020B0604020202020204" pitchFamily="34" charset="0"/>
                <a:ea typeface="SimSun" panose="02010600030101010101" pitchFamily="2" charset="-122"/>
              </a:defRPr>
            </a:lvl5pPr>
            <a:lvl6pPr marL="20002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6pPr>
            <a:lvl7pPr marL="24574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7pPr>
            <a:lvl8pPr marL="29146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8pPr>
            <a:lvl9pPr marL="33718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9pPr>
          </a:lstStyle>
          <a:p>
            <a:pPr eaLnBrk="1" hangingPunct="1">
              <a:buFontTx/>
              <a:buNone/>
            </a:pPr>
            <a:r>
              <a:rPr lang="en-US" altLang="en-US"/>
              <a:t>   Ví dụ 4: </a:t>
            </a:r>
            <a:endParaRPr lang="vi-VN" altLang="en-US"/>
          </a:p>
        </p:txBody>
      </p:sp>
      <p:sp>
        <p:nvSpPr>
          <p:cNvPr id="8" name="Content Placeholder 2">
            <a:extLst>
              <a:ext uri="{FF2B5EF4-FFF2-40B4-BE49-F238E27FC236}">
                <a16:creationId xmlns:a16="http://schemas.microsoft.com/office/drawing/2014/main" id="{17191607-D11D-48AC-1F98-6FE0AA07B868}"/>
              </a:ext>
            </a:extLst>
          </p:cNvPr>
          <p:cNvSpPr txBox="1">
            <a:spLocks/>
          </p:cNvSpPr>
          <p:nvPr/>
        </p:nvSpPr>
        <p:spPr bwMode="auto">
          <a:xfrm>
            <a:off x="609600" y="1066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SimSun" panose="02010600030101010101" pitchFamily="2" charset="-122"/>
              </a:defRPr>
            </a:lvl1pPr>
            <a:lvl2pPr marL="557213" indent="-214313">
              <a:spcBef>
                <a:spcPct val="20000"/>
              </a:spcBef>
              <a:buChar char="–"/>
              <a:defRPr sz="2100">
                <a:solidFill>
                  <a:schemeClr val="tx1"/>
                </a:solidFill>
                <a:latin typeface="Arial" panose="020B0604020202020204" pitchFamily="34" charset="0"/>
                <a:ea typeface="SimSun" panose="02010600030101010101" pitchFamily="2" charset="-122"/>
              </a:defRPr>
            </a:lvl2pPr>
            <a:lvl3pPr marL="857250" indent="-171450">
              <a:spcBef>
                <a:spcPct val="20000"/>
              </a:spcBef>
              <a:buChar char="•"/>
              <a:defRPr>
                <a:solidFill>
                  <a:schemeClr val="tx1"/>
                </a:solidFill>
                <a:latin typeface="Arial" panose="020B0604020202020204" pitchFamily="34" charset="0"/>
                <a:ea typeface="SimSun" panose="02010600030101010101" pitchFamily="2" charset="-122"/>
              </a:defRPr>
            </a:lvl3pPr>
            <a:lvl4pPr marL="1200150" indent="-171450">
              <a:spcBef>
                <a:spcPct val="20000"/>
              </a:spcBef>
              <a:buChar char="–"/>
              <a:defRPr sz="1500">
                <a:solidFill>
                  <a:schemeClr val="tx1"/>
                </a:solidFill>
                <a:latin typeface="Arial" panose="020B0604020202020204" pitchFamily="34" charset="0"/>
                <a:ea typeface="SimSun" panose="02010600030101010101" pitchFamily="2" charset="-122"/>
              </a:defRPr>
            </a:lvl4pPr>
            <a:lvl5pPr marL="1543050" indent="-171450">
              <a:spcBef>
                <a:spcPct val="20000"/>
              </a:spcBef>
              <a:buChar char="»"/>
              <a:defRPr sz="1500">
                <a:solidFill>
                  <a:schemeClr val="tx1"/>
                </a:solidFill>
                <a:latin typeface="Arial" panose="020B0604020202020204" pitchFamily="34" charset="0"/>
                <a:ea typeface="SimSun" panose="02010600030101010101" pitchFamily="2" charset="-122"/>
              </a:defRPr>
            </a:lvl5pPr>
            <a:lvl6pPr marL="20002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6pPr>
            <a:lvl7pPr marL="24574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7pPr>
            <a:lvl8pPr marL="29146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8pPr>
            <a:lvl9pPr marL="33718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9pPr>
          </a:lstStyle>
          <a:p>
            <a:pPr eaLnBrk="1" hangingPunct="1">
              <a:buFontTx/>
              <a:buNone/>
            </a:pPr>
            <a:r>
              <a:rPr lang="en-US" altLang="en-US"/>
              <a:t>Ví dụ 3:</a:t>
            </a:r>
            <a:endParaRPr lang="vi-VN" altLang="en-US"/>
          </a:p>
        </p:txBody>
      </p:sp>
      <p:pic>
        <p:nvPicPr>
          <p:cNvPr id="37894" name="Picture 8">
            <a:extLst>
              <a:ext uri="{FF2B5EF4-FFF2-40B4-BE49-F238E27FC236}">
                <a16:creationId xmlns:a16="http://schemas.microsoft.com/office/drawing/2014/main" id="{A3D5D525-743C-FD09-6D05-B634AA0D07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188" y="1752600"/>
            <a:ext cx="82026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789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6" dur="500"/>
                                        <p:tgtEl>
                                          <p:spTgt spid="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972F9F80-747E-6DCC-EA46-5C70CCC322F6}"/>
              </a:ext>
            </a:extLst>
          </p:cNvPr>
          <p:cNvSpPr>
            <a:spLocks noGrp="1"/>
          </p:cNvSpPr>
          <p:nvPr>
            <p:ph type="title"/>
          </p:nvPr>
        </p:nvSpPr>
        <p:spPr/>
        <p:txBody>
          <a:bodyPr/>
          <a:lstStyle/>
          <a:p>
            <a:pPr algn="ctr" eaLnBrk="1" hangingPunct="1"/>
            <a:r>
              <a:rPr lang="vi-VN" altLang="en-US" b="1"/>
              <a:t>LUYỆN TẬP</a:t>
            </a:r>
          </a:p>
        </p:txBody>
      </p:sp>
      <p:pic>
        <p:nvPicPr>
          <p:cNvPr id="37891" name="Picture 7">
            <a:extLst>
              <a:ext uri="{FF2B5EF4-FFF2-40B4-BE49-F238E27FC236}">
                <a16:creationId xmlns:a16="http://schemas.microsoft.com/office/drawing/2014/main" id="{9DA374E6-188E-1706-CE05-C390DF2481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295400"/>
            <a:ext cx="83915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9">
            <a:extLst>
              <a:ext uri="{FF2B5EF4-FFF2-40B4-BE49-F238E27FC236}">
                <a16:creationId xmlns:a16="http://schemas.microsoft.com/office/drawing/2014/main" id="{2680A40E-6469-BE9C-CEF7-10E18E77D1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238" y="3667125"/>
            <a:ext cx="259556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0">
            <a:extLst>
              <a:ext uri="{FF2B5EF4-FFF2-40B4-BE49-F238E27FC236}">
                <a16:creationId xmlns:a16="http://schemas.microsoft.com/office/drawing/2014/main" id="{B017F786-F02B-B984-0C78-F705F1A54A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697288"/>
            <a:ext cx="243840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1">
            <a:extLst>
              <a:ext uri="{FF2B5EF4-FFF2-40B4-BE49-F238E27FC236}">
                <a16:creationId xmlns:a16="http://schemas.microsoft.com/office/drawing/2014/main" id="{6ED55AFC-2F8E-2D52-3CA5-344FFA015C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149850"/>
            <a:ext cx="24384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2">
            <a:extLst>
              <a:ext uri="{FF2B5EF4-FFF2-40B4-BE49-F238E27FC236}">
                <a16:creationId xmlns:a16="http://schemas.microsoft.com/office/drawing/2014/main" id="{249AC152-CB33-F860-0AF3-510B881A226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02350" y="3681413"/>
            <a:ext cx="262890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3">
            <a:extLst>
              <a:ext uri="{FF2B5EF4-FFF2-40B4-BE49-F238E27FC236}">
                <a16:creationId xmlns:a16="http://schemas.microsoft.com/office/drawing/2014/main" id="{FCE7DCB6-C97A-856B-3E5F-903C98B4227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6238" y="5137150"/>
            <a:ext cx="259556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4">
            <a:extLst>
              <a:ext uri="{FF2B5EF4-FFF2-40B4-BE49-F238E27FC236}">
                <a16:creationId xmlns:a16="http://schemas.microsoft.com/office/drawing/2014/main" id="{193D9E6D-7EF3-9E85-EC6E-034F9371549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24575" y="5265738"/>
            <a:ext cx="260667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7E85982-3F13-9296-0783-5050ABE8146A}"/>
              </a:ext>
            </a:extLst>
          </p:cNvPr>
          <p:cNvSpPr>
            <a:spLocks noGrp="1"/>
          </p:cNvSpPr>
          <p:nvPr>
            <p:ph type="title"/>
          </p:nvPr>
        </p:nvSpPr>
        <p:spPr/>
        <p:txBody>
          <a:bodyPr/>
          <a:lstStyle/>
          <a:p>
            <a:pPr algn="ctr" eaLnBrk="1" hangingPunct="1"/>
            <a:r>
              <a:rPr lang="vi-VN" altLang="en-US" b="1"/>
              <a:t>LUYỆN TẬP</a:t>
            </a:r>
          </a:p>
        </p:txBody>
      </p:sp>
      <p:sp>
        <p:nvSpPr>
          <p:cNvPr id="39939" name="Content Placeholder 4">
            <a:extLst>
              <a:ext uri="{FF2B5EF4-FFF2-40B4-BE49-F238E27FC236}">
                <a16:creationId xmlns:a16="http://schemas.microsoft.com/office/drawing/2014/main" id="{430F47FC-AC6F-8138-A75A-293046E68A14}"/>
              </a:ext>
            </a:extLst>
          </p:cNvPr>
          <p:cNvSpPr>
            <a:spLocks noGrp="1"/>
          </p:cNvSpPr>
          <p:nvPr>
            <p:ph sz="half" idx="1"/>
          </p:nvPr>
        </p:nvSpPr>
        <p:spPr>
          <a:xfrm>
            <a:off x="304800" y="990600"/>
            <a:ext cx="8534400" cy="1797050"/>
          </a:xfrm>
        </p:spPr>
        <p:txBody>
          <a:bodyPr/>
          <a:lstStyle/>
          <a:p>
            <a:pPr marL="342900" indent="-342900" algn="just" eaLnBrk="1" hangingPunct="1">
              <a:lnSpc>
                <a:spcPct val="115000"/>
              </a:lnSpc>
              <a:spcBef>
                <a:spcPct val="0"/>
              </a:spcBef>
              <a:buFontTx/>
              <a:buAutoNum type="alphaLcParenR"/>
              <a:defRPr/>
            </a:pPr>
            <a:r>
              <a:rPr lang="nb-NO" altLang="en-US" sz="2000" dirty="0">
                <a:ea typeface="Calibri" panose="020F0502020204030204" pitchFamily="34" charset="0"/>
                <a:cs typeface="Times New Roman" panose="02020603050405020304" pitchFamily="18" charset="0"/>
              </a:rPr>
              <a:t>Việc chọn xe của khách hàng gồm 2 bước.</a:t>
            </a:r>
            <a:endParaRPr lang="en-US" altLang="en-US" sz="2000" dirty="0">
              <a:ea typeface="Calibri" panose="020F0502020204030204" pitchFamily="34" charset="0"/>
              <a:cs typeface="Times New Roman" panose="02020603050405020304" pitchFamily="18" charset="0"/>
            </a:endParaRPr>
          </a:p>
          <a:p>
            <a:pPr marL="0" indent="0" algn="just" eaLnBrk="1" hangingPunct="1">
              <a:lnSpc>
                <a:spcPct val="115000"/>
              </a:lnSpc>
              <a:spcBef>
                <a:spcPct val="0"/>
              </a:spcBef>
              <a:buFontTx/>
              <a:buNone/>
              <a:defRPr/>
            </a:pPr>
            <a:r>
              <a:rPr lang="nb-NO" altLang="en-US" sz="2000" dirty="0">
                <a:ea typeface="Calibri" panose="020F0502020204030204" pitchFamily="34" charset="0"/>
                <a:cs typeface="Times New Roman" panose="02020603050405020304" pitchFamily="18" charset="0"/>
              </a:rPr>
              <a:t>     Bước 1: Chọn màu ngoại thất, có 4 cách chọn.</a:t>
            </a:r>
            <a:endParaRPr lang="en-US" altLang="en-US" sz="2000" dirty="0">
              <a:ea typeface="Calibri" panose="020F0502020204030204" pitchFamily="34" charset="0"/>
              <a:cs typeface="Times New Roman" panose="02020603050405020304" pitchFamily="18" charset="0"/>
            </a:endParaRPr>
          </a:p>
          <a:p>
            <a:pPr marL="0" indent="0" algn="just" eaLnBrk="1" hangingPunct="1">
              <a:lnSpc>
                <a:spcPct val="115000"/>
              </a:lnSpc>
              <a:spcBef>
                <a:spcPct val="0"/>
              </a:spcBef>
              <a:buFontTx/>
              <a:buNone/>
              <a:defRPr/>
            </a:pPr>
            <a:r>
              <a:rPr lang="nb-NO" altLang="en-US" sz="2000" dirty="0">
                <a:ea typeface="Calibri" panose="020F0502020204030204" pitchFamily="34" charset="0"/>
                <a:cs typeface="Times New Roman" panose="02020603050405020304" pitchFamily="18" charset="0"/>
              </a:rPr>
              <a:t>     Bước 2: Chọn màu nội thất, có 2 cách chọn.</a:t>
            </a:r>
            <a:endParaRPr lang="en-US" altLang="en-US" sz="2000" dirty="0">
              <a:ea typeface="Calibri" panose="020F0502020204030204" pitchFamily="34" charset="0"/>
              <a:cs typeface="Times New Roman" panose="02020603050405020304" pitchFamily="18" charset="0"/>
            </a:endParaRPr>
          </a:p>
          <a:p>
            <a:pPr marL="342900" indent="-342900" algn="just" eaLnBrk="1" hangingPunct="1">
              <a:lnSpc>
                <a:spcPct val="115000"/>
              </a:lnSpc>
              <a:spcBef>
                <a:spcPct val="0"/>
              </a:spcBef>
              <a:buFontTx/>
              <a:buNone/>
              <a:defRPr/>
            </a:pPr>
            <a:r>
              <a:rPr lang="nb-NO" altLang="en-US" sz="2000" dirty="0">
                <a:ea typeface="Calibri" panose="020F0502020204030204" pitchFamily="34" charset="0"/>
                <a:cs typeface="Times New Roman" panose="02020603050405020304" pitchFamily="18" charset="0"/>
              </a:rPr>
              <a:t>Theo quy tắc nhân khách hàng có 4.2 = 8 cách chọn màu nội thất và ngoại thất khi mua xe.</a:t>
            </a:r>
            <a:endParaRPr lang="en-US" altLang="en-US" sz="2000" dirty="0">
              <a:ea typeface="Calibri" panose="020F0502020204030204" pitchFamily="34" charset="0"/>
              <a:cs typeface="Times New Roman" panose="02020603050405020304" pitchFamily="18" charset="0"/>
            </a:endParaRPr>
          </a:p>
        </p:txBody>
      </p:sp>
      <p:pic>
        <p:nvPicPr>
          <p:cNvPr id="4" name="Picture 7">
            <a:extLst>
              <a:ext uri="{FF2B5EF4-FFF2-40B4-BE49-F238E27FC236}">
                <a16:creationId xmlns:a16="http://schemas.microsoft.com/office/drawing/2014/main" id="{52712AB1-47D7-255A-C4A7-5EAFA5511E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8458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75DE247-77D6-8D49-6A1C-44AE96A64F25}"/>
              </a:ext>
            </a:extLst>
          </p:cNvPr>
          <p:cNvSpPr>
            <a:spLocks noGrp="1"/>
          </p:cNvSpPr>
          <p:nvPr>
            <p:ph type="title"/>
          </p:nvPr>
        </p:nvSpPr>
        <p:spPr/>
        <p:txBody>
          <a:bodyPr/>
          <a:lstStyle/>
          <a:p>
            <a:pPr eaLnBrk="1" hangingPunct="1"/>
            <a:r>
              <a:rPr lang="en-US" altLang="en-US" b="1"/>
              <a:t>VẬN DỤNG</a:t>
            </a:r>
            <a:r>
              <a:rPr lang="vi-VN" altLang="en-US" b="1"/>
              <a:t> </a:t>
            </a:r>
          </a:p>
        </p:txBody>
      </p:sp>
      <p:pic>
        <p:nvPicPr>
          <p:cNvPr id="39939" name="Picture 6">
            <a:extLst>
              <a:ext uri="{FF2B5EF4-FFF2-40B4-BE49-F238E27FC236}">
                <a16:creationId xmlns:a16="http://schemas.microsoft.com/office/drawing/2014/main" id="{9E4A4CB2-F0E1-0188-22B2-7765221F0B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7">
            <a:extLst>
              <a:ext uri="{FF2B5EF4-FFF2-40B4-BE49-F238E27FC236}">
                <a16:creationId xmlns:a16="http://schemas.microsoft.com/office/drawing/2014/main" id="{61471DEF-A3DA-CB4D-3D3C-E51641D9AA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3810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453C68B5-7F04-7C53-4A53-8BF5F44D3D11}"/>
              </a:ext>
            </a:extLst>
          </p:cNvPr>
          <p:cNvSpPr>
            <a:spLocks noGrp="1"/>
          </p:cNvSpPr>
          <p:nvPr>
            <p:ph idx="1"/>
          </p:nvPr>
        </p:nvSpPr>
        <p:spPr>
          <a:xfrm>
            <a:off x="2590800" y="3813175"/>
            <a:ext cx="1447800" cy="2819400"/>
          </a:xfrm>
          <a:solidFill>
            <a:schemeClr val="accent5">
              <a:lumMod val="60000"/>
              <a:lumOff val="40000"/>
            </a:schemeClr>
          </a:solidFill>
        </p:spPr>
        <p:txBody>
          <a:bodyPr/>
          <a:lstStyle/>
          <a:p>
            <a:pPr marL="0" indent="0" algn="just" eaLnBrk="1" hangingPunct="1">
              <a:buFontTx/>
              <a:buNone/>
              <a:defRPr/>
            </a:pPr>
            <a:r>
              <a:rPr lang="en-US" altLang="en-US" sz="1400" b="1" dirty="0" err="1"/>
              <a:t>Biết</a:t>
            </a:r>
            <a:r>
              <a:rPr lang="en-US" altLang="en-US" sz="1400" b="1" dirty="0"/>
              <a:t> </a:t>
            </a:r>
            <a:r>
              <a:rPr lang="en-US" altLang="en-US" sz="1400" b="1" dirty="0" err="1"/>
              <a:t>công</a:t>
            </a:r>
            <a:r>
              <a:rPr lang="en-US" altLang="en-US" sz="1400" b="1" dirty="0"/>
              <a:t> ty </a:t>
            </a:r>
            <a:r>
              <a:rPr lang="en-US" altLang="en-US" sz="1400" b="1" dirty="0" err="1"/>
              <a:t>có</a:t>
            </a:r>
            <a:r>
              <a:rPr lang="en-US" altLang="en-US" sz="1400" b="1" dirty="0"/>
              <a:t> 2500 </a:t>
            </a:r>
            <a:r>
              <a:rPr lang="en-US" altLang="en-US" sz="1400" b="1" dirty="0" err="1"/>
              <a:t>nhân</a:t>
            </a:r>
            <a:r>
              <a:rPr lang="en-US" altLang="en-US" sz="1400" b="1" dirty="0"/>
              <a:t> </a:t>
            </a:r>
            <a:r>
              <a:rPr lang="en-US" altLang="en-US" sz="1400" b="1" dirty="0" err="1"/>
              <a:t>viên</a:t>
            </a:r>
            <a:r>
              <a:rPr lang="en-US" altLang="en-US" sz="1400" b="1" dirty="0"/>
              <a:t> </a:t>
            </a:r>
            <a:r>
              <a:rPr lang="en-US" altLang="en-US" sz="1400" b="1" dirty="0" err="1"/>
              <a:t>thì</a:t>
            </a:r>
            <a:r>
              <a:rPr lang="en-US" altLang="en-US" sz="1400" b="1" dirty="0"/>
              <a:t> </a:t>
            </a:r>
            <a:r>
              <a:rPr lang="en-US" altLang="en-US" sz="1400" b="1" dirty="0" err="1"/>
              <a:t>số</a:t>
            </a:r>
            <a:r>
              <a:rPr lang="en-US" altLang="en-US" sz="1400" b="1" dirty="0"/>
              <a:t> </a:t>
            </a:r>
            <a:r>
              <a:rPr lang="en-US" altLang="en-US" sz="1400" b="1" dirty="0" err="1"/>
              <a:t>mã</a:t>
            </a:r>
            <a:r>
              <a:rPr lang="en-US" altLang="en-US" sz="1400" b="1" dirty="0"/>
              <a:t> </a:t>
            </a:r>
            <a:r>
              <a:rPr lang="en-US" altLang="en-US" sz="1400" b="1" dirty="0" err="1"/>
              <a:t>số</a:t>
            </a:r>
            <a:r>
              <a:rPr lang="en-US" altLang="en-US" sz="1400" b="1" dirty="0"/>
              <a:t> </a:t>
            </a:r>
            <a:r>
              <a:rPr lang="en-US" altLang="en-US" sz="1400" b="1" dirty="0" err="1"/>
              <a:t>như</a:t>
            </a:r>
            <a:r>
              <a:rPr lang="en-US" altLang="en-US" sz="1400" b="1" dirty="0"/>
              <a:t> </a:t>
            </a:r>
            <a:r>
              <a:rPr lang="en-US" altLang="en-US" sz="1400" b="1" dirty="0" err="1"/>
              <a:t>vậy</a:t>
            </a:r>
            <a:r>
              <a:rPr lang="en-US" altLang="en-US" sz="1400" b="1" dirty="0"/>
              <a:t> </a:t>
            </a:r>
            <a:r>
              <a:rPr lang="en-US" altLang="en-US" sz="1400" b="1" dirty="0" err="1"/>
              <a:t>có</a:t>
            </a:r>
            <a:r>
              <a:rPr lang="en-US" altLang="en-US" sz="1400" b="1" dirty="0"/>
              <a:t> </a:t>
            </a:r>
            <a:r>
              <a:rPr lang="en-US" altLang="en-US" sz="1400" b="1" dirty="0" err="1"/>
              <a:t>đủ</a:t>
            </a:r>
            <a:r>
              <a:rPr lang="en-US" altLang="en-US" sz="1400" b="1" dirty="0"/>
              <a:t> </a:t>
            </a:r>
            <a:r>
              <a:rPr lang="en-US" altLang="en-US" sz="1400" b="1" dirty="0" err="1"/>
              <a:t>để</a:t>
            </a:r>
            <a:r>
              <a:rPr lang="en-US" altLang="en-US" sz="1400" b="1" dirty="0"/>
              <a:t> </a:t>
            </a:r>
            <a:r>
              <a:rPr lang="en-US" altLang="en-US" sz="1400" b="1" dirty="0" err="1"/>
              <a:t>cấp</a:t>
            </a:r>
            <a:r>
              <a:rPr lang="en-US" altLang="en-US" sz="1400" b="1" dirty="0"/>
              <a:t> </a:t>
            </a:r>
            <a:r>
              <a:rPr lang="en-US" altLang="en-US" sz="1400" b="1" dirty="0" err="1"/>
              <a:t>cho</a:t>
            </a:r>
            <a:r>
              <a:rPr lang="en-US" altLang="en-US" sz="1400" b="1" dirty="0"/>
              <a:t> </a:t>
            </a:r>
            <a:r>
              <a:rPr lang="en-US" altLang="en-US" sz="1400" b="1" dirty="0" err="1"/>
              <a:t>mỗi</a:t>
            </a:r>
            <a:r>
              <a:rPr lang="en-US" altLang="en-US" sz="1400" b="1" dirty="0"/>
              <a:t> </a:t>
            </a:r>
            <a:r>
              <a:rPr lang="en-US" altLang="en-US" sz="1400" b="1" dirty="0" err="1"/>
              <a:t>nhân</a:t>
            </a:r>
            <a:r>
              <a:rPr lang="en-US" altLang="en-US" sz="1400" b="1" dirty="0"/>
              <a:t> </a:t>
            </a:r>
            <a:r>
              <a:rPr lang="en-US" altLang="en-US" sz="1400" b="1" dirty="0" err="1"/>
              <a:t>viên</a:t>
            </a:r>
            <a:r>
              <a:rPr lang="en-US" altLang="en-US" sz="1400" b="1" dirty="0"/>
              <a:t> </a:t>
            </a:r>
            <a:r>
              <a:rPr lang="en-US" altLang="en-US" sz="1400" b="1" dirty="0" err="1"/>
              <a:t>một</a:t>
            </a:r>
            <a:r>
              <a:rPr lang="en-US" altLang="en-US" sz="1400" b="1" dirty="0"/>
              <a:t> </a:t>
            </a:r>
            <a:r>
              <a:rPr lang="en-US" altLang="en-US" sz="1400" b="1" dirty="0" err="1"/>
              <a:t>mã</a:t>
            </a:r>
            <a:r>
              <a:rPr lang="en-US" altLang="en-US" sz="1400" b="1" dirty="0"/>
              <a:t> </a:t>
            </a:r>
            <a:r>
              <a:rPr lang="en-US" altLang="en-US" sz="1400" b="1" dirty="0" err="1"/>
              <a:t>số</a:t>
            </a:r>
            <a:r>
              <a:rPr lang="en-US" altLang="en-US" sz="1400" b="1" dirty="0"/>
              <a:t> </a:t>
            </a:r>
            <a:r>
              <a:rPr lang="en-US" altLang="en-US" sz="1400" b="1" dirty="0" err="1"/>
              <a:t>riêng</a:t>
            </a:r>
            <a:r>
              <a:rPr lang="en-US" altLang="en-US" sz="1400" b="1" dirty="0"/>
              <a:t> hay </a:t>
            </a:r>
            <a:r>
              <a:rPr lang="en-US" altLang="en-US" sz="1400" b="1" dirty="0" err="1"/>
              <a:t>không</a:t>
            </a:r>
            <a:r>
              <a:rPr lang="en-US" altLang="en-US" sz="1400" b="1" dirty="0"/>
              <a:t>?</a:t>
            </a:r>
            <a:endParaRPr lang="vi-VN" altLang="en-US" sz="1400" b="1" dirty="0"/>
          </a:p>
          <a:p>
            <a:pPr marL="0" indent="0" eaLnBrk="1" hangingPunct="1">
              <a:buFontTx/>
              <a:buNone/>
              <a:defRPr/>
            </a:pPr>
            <a:endParaRPr lang="vi-VN" altLang="en-US" dirty="0"/>
          </a:p>
        </p:txBody>
      </p:sp>
      <p:pic>
        <p:nvPicPr>
          <p:cNvPr id="39942" name="Picture 2">
            <a:extLst>
              <a:ext uri="{FF2B5EF4-FFF2-40B4-BE49-F238E27FC236}">
                <a16:creationId xmlns:a16="http://schemas.microsoft.com/office/drawing/2014/main" id="{9D518939-BABA-3154-0867-0EB7081574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990600"/>
            <a:ext cx="14335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6">
            <a:extLst>
              <a:ext uri="{FF2B5EF4-FFF2-40B4-BE49-F238E27FC236}">
                <a16:creationId xmlns:a16="http://schemas.microsoft.com/office/drawing/2014/main" id="{BAE882E5-5616-327B-A8B9-BFA462341F6C}"/>
              </a:ext>
            </a:extLst>
          </p:cNvPr>
          <p:cNvSpPr>
            <a:spLocks noChangeArrowheads="1"/>
          </p:cNvSpPr>
          <p:nvPr/>
        </p:nvSpPr>
        <p:spPr bwMode="auto">
          <a:xfrm>
            <a:off x="5638800" y="838200"/>
            <a:ext cx="32766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nb-NO" altLang="en-US" sz="1400" b="1">
                <a:cs typeface="Times New Roman" panose="02020603050405020304" pitchFamily="18" charset="0"/>
              </a:rPr>
              <a:t>    Các phân tử RNA(acid ribonucleic) là một thành phần của tế bào sinh vật, có chức năng truyền đạt thông tin di truyền và những chức năng quan trọng khác. Mỗi phân tử RNA là một dãy các phân tử nucleotide thuộc một trong 4 loại là A(adenine), C(cytosine), G(guanine) và U(uracil). Số lượng và sụ sắp xếp khác nhau của các phân tử nucleotide A, C, G hay U tạo nên các đoạn phân tử RNA khác nhau. Có nhiều nhất bao nhiêu đoạn phân tử RNA khác nhau chứa 4 phân tử nucleotide, trong đó:</a:t>
            </a:r>
            <a:endParaRPr lang="en-US" altLang="en-US" sz="1400" b="1">
              <a:cs typeface="Times New Roman" panose="02020603050405020304" pitchFamily="18" charset="0"/>
            </a:endParaRPr>
          </a:p>
          <a:p>
            <a:pPr algn="just">
              <a:lnSpc>
                <a:spcPct val="150000"/>
              </a:lnSpc>
            </a:pPr>
            <a:r>
              <a:rPr lang="nb-NO" altLang="en-US" sz="1400" b="1">
                <a:cs typeface="Times New Roman" panose="02020603050405020304" pitchFamily="18" charset="0"/>
              </a:rPr>
              <a:t>   a) Không có nucleotide A nào?</a:t>
            </a:r>
            <a:endParaRPr lang="en-US" altLang="en-US" sz="1400" b="1">
              <a:cs typeface="Times New Roman" panose="02020603050405020304" pitchFamily="18" charset="0"/>
            </a:endParaRPr>
          </a:p>
          <a:p>
            <a:pPr algn="just">
              <a:lnSpc>
                <a:spcPct val="150000"/>
              </a:lnSpc>
            </a:pPr>
            <a:r>
              <a:rPr lang="nb-NO" altLang="en-US" sz="1400" b="1">
                <a:cs typeface="Times New Roman" panose="02020603050405020304" pitchFamily="18" charset="0"/>
              </a:rPr>
              <a:t>   b) Có nucleotide A nằm ở vị trí đầu tiên?</a:t>
            </a:r>
            <a:endParaRPr lang="en-US" altLang="en-US" sz="1400" b="1">
              <a:cs typeface="Times New Roman" panose="02020603050405020304" pitchFamily="18" charset="0"/>
            </a:endParaRPr>
          </a:p>
        </p:txBody>
      </p:sp>
      <p:pic>
        <p:nvPicPr>
          <p:cNvPr id="39944" name="Picture 28">
            <a:extLst>
              <a:ext uri="{FF2B5EF4-FFF2-40B4-BE49-F238E27FC236}">
                <a16:creationId xmlns:a16="http://schemas.microsoft.com/office/drawing/2014/main" id="{F751B68B-FCFA-E1CF-611B-F97C53E7C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588" y="4876800"/>
            <a:ext cx="117633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61F15C4-9375-C49B-EBEE-6792A034F533}"/>
              </a:ext>
            </a:extLst>
          </p:cNvPr>
          <p:cNvSpPr>
            <a:spLocks noGrp="1"/>
          </p:cNvSpPr>
          <p:nvPr>
            <p:ph type="title"/>
          </p:nvPr>
        </p:nvSpPr>
        <p:spPr/>
        <p:txBody>
          <a:bodyPr/>
          <a:lstStyle/>
          <a:p>
            <a:pPr algn="ctr" eaLnBrk="1" hangingPunct="1"/>
            <a:r>
              <a:rPr lang="en-US" altLang="en-US" b="1"/>
              <a:t>VẬN DỤNG 1</a:t>
            </a:r>
            <a:endParaRPr lang="vi-VN" altLang="en-US" b="1"/>
          </a:p>
        </p:txBody>
      </p:sp>
      <p:pic>
        <p:nvPicPr>
          <p:cNvPr id="40963" name="Picture 8">
            <a:extLst>
              <a:ext uri="{FF2B5EF4-FFF2-40B4-BE49-F238E27FC236}">
                <a16:creationId xmlns:a16="http://schemas.microsoft.com/office/drawing/2014/main" id="{1D8998DB-CA62-12DC-5409-B09E0E8B34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0"/>
            <a:ext cx="457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9">
            <a:extLst>
              <a:ext uri="{FF2B5EF4-FFF2-40B4-BE49-F238E27FC236}">
                <a16:creationId xmlns:a16="http://schemas.microsoft.com/office/drawing/2014/main" id="{E161C8D4-3D36-B3ED-D4B5-B0BE9748B8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792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306B9724-2174-CB94-C8F5-698469C4820D}"/>
              </a:ext>
            </a:extLst>
          </p:cNvPr>
          <p:cNvSpPr>
            <a:spLocks noGrp="1"/>
          </p:cNvSpPr>
          <p:nvPr>
            <p:ph idx="1"/>
          </p:nvPr>
        </p:nvSpPr>
        <p:spPr>
          <a:xfrm>
            <a:off x="5105400" y="3810000"/>
            <a:ext cx="3352800" cy="2819400"/>
          </a:xfrm>
          <a:solidFill>
            <a:schemeClr val="accent5">
              <a:lumMod val="60000"/>
              <a:lumOff val="40000"/>
            </a:schemeClr>
          </a:solidFill>
        </p:spPr>
        <p:txBody>
          <a:bodyPr/>
          <a:lstStyle/>
          <a:p>
            <a:pPr marL="0" indent="0" algn="just" eaLnBrk="1" hangingPunct="1">
              <a:buFontTx/>
              <a:buNone/>
              <a:defRPr/>
            </a:pPr>
            <a:r>
              <a:rPr lang="en-US" altLang="en-US" sz="2000" b="1" dirty="0" err="1"/>
              <a:t>Biết</a:t>
            </a:r>
            <a:r>
              <a:rPr lang="en-US" altLang="en-US" sz="2000" b="1" dirty="0"/>
              <a:t> </a:t>
            </a:r>
            <a:r>
              <a:rPr lang="en-US" altLang="en-US" sz="2000" b="1" dirty="0" err="1"/>
              <a:t>công</a:t>
            </a:r>
            <a:r>
              <a:rPr lang="en-US" altLang="en-US" sz="2000" b="1" dirty="0"/>
              <a:t> ty </a:t>
            </a:r>
            <a:r>
              <a:rPr lang="en-US" altLang="en-US" sz="2000" b="1" dirty="0" err="1"/>
              <a:t>có</a:t>
            </a:r>
            <a:r>
              <a:rPr lang="en-US" altLang="en-US" sz="2000" b="1" dirty="0"/>
              <a:t> 2500 </a:t>
            </a:r>
            <a:r>
              <a:rPr lang="en-US" altLang="en-US" sz="2000" b="1" dirty="0" err="1"/>
              <a:t>nhân</a:t>
            </a:r>
            <a:r>
              <a:rPr lang="en-US" altLang="en-US" sz="2000" b="1" dirty="0"/>
              <a:t> </a:t>
            </a:r>
            <a:r>
              <a:rPr lang="en-US" altLang="en-US" sz="2000" b="1" dirty="0" err="1"/>
              <a:t>viên</a:t>
            </a:r>
            <a:r>
              <a:rPr lang="en-US" altLang="en-US" sz="2000" b="1" dirty="0"/>
              <a:t> </a:t>
            </a:r>
            <a:r>
              <a:rPr lang="en-US" altLang="en-US" sz="2000" b="1" dirty="0" err="1"/>
              <a:t>thì</a:t>
            </a:r>
            <a:r>
              <a:rPr lang="en-US" altLang="en-US" sz="2000" b="1" dirty="0"/>
              <a:t> </a:t>
            </a:r>
            <a:r>
              <a:rPr lang="en-US" altLang="en-US" sz="2000" b="1" dirty="0" err="1"/>
              <a:t>số</a:t>
            </a:r>
            <a:r>
              <a:rPr lang="en-US" altLang="en-US" sz="2000" b="1" dirty="0"/>
              <a:t> </a:t>
            </a:r>
            <a:r>
              <a:rPr lang="en-US" altLang="en-US" sz="2000" b="1" dirty="0" err="1"/>
              <a:t>mã</a:t>
            </a:r>
            <a:r>
              <a:rPr lang="en-US" altLang="en-US" sz="2000" b="1" dirty="0"/>
              <a:t> </a:t>
            </a:r>
            <a:r>
              <a:rPr lang="en-US" altLang="en-US" sz="2000" b="1" dirty="0" err="1"/>
              <a:t>số</a:t>
            </a:r>
            <a:r>
              <a:rPr lang="en-US" altLang="en-US" sz="2000" b="1" dirty="0"/>
              <a:t> </a:t>
            </a:r>
            <a:r>
              <a:rPr lang="en-US" altLang="en-US" sz="2000" b="1" dirty="0" err="1"/>
              <a:t>như</a:t>
            </a:r>
            <a:r>
              <a:rPr lang="en-US" altLang="en-US" sz="2000" b="1" dirty="0"/>
              <a:t> </a:t>
            </a:r>
            <a:r>
              <a:rPr lang="en-US" altLang="en-US" sz="2000" b="1" dirty="0" err="1"/>
              <a:t>vậy</a:t>
            </a:r>
            <a:r>
              <a:rPr lang="en-US" altLang="en-US" sz="2000" b="1" dirty="0"/>
              <a:t> </a:t>
            </a:r>
            <a:r>
              <a:rPr lang="en-US" altLang="en-US" sz="2000" b="1" dirty="0" err="1"/>
              <a:t>có</a:t>
            </a:r>
            <a:r>
              <a:rPr lang="en-US" altLang="en-US" sz="2000" b="1" dirty="0"/>
              <a:t> </a:t>
            </a:r>
            <a:r>
              <a:rPr lang="en-US" altLang="en-US" sz="2000" b="1" dirty="0" err="1"/>
              <a:t>đủ</a:t>
            </a:r>
            <a:r>
              <a:rPr lang="en-US" altLang="en-US" sz="2000" b="1" dirty="0"/>
              <a:t> </a:t>
            </a:r>
            <a:r>
              <a:rPr lang="en-US" altLang="en-US" sz="2000" b="1" dirty="0" err="1"/>
              <a:t>để</a:t>
            </a:r>
            <a:r>
              <a:rPr lang="en-US" altLang="en-US" sz="2000" b="1" dirty="0"/>
              <a:t> </a:t>
            </a:r>
            <a:r>
              <a:rPr lang="en-US" altLang="en-US" sz="2000" b="1" dirty="0" err="1"/>
              <a:t>cấp</a:t>
            </a:r>
            <a:r>
              <a:rPr lang="en-US" altLang="en-US" sz="2000" b="1" dirty="0"/>
              <a:t> </a:t>
            </a:r>
            <a:r>
              <a:rPr lang="en-US" altLang="en-US" sz="2000" b="1" dirty="0" err="1"/>
              <a:t>cho</a:t>
            </a:r>
            <a:r>
              <a:rPr lang="en-US" altLang="en-US" sz="2000" b="1" dirty="0"/>
              <a:t> </a:t>
            </a:r>
            <a:r>
              <a:rPr lang="en-US" altLang="en-US" sz="2000" b="1" dirty="0" err="1"/>
              <a:t>mỗi</a:t>
            </a:r>
            <a:r>
              <a:rPr lang="en-US" altLang="en-US" sz="2000" b="1" dirty="0"/>
              <a:t> </a:t>
            </a:r>
            <a:r>
              <a:rPr lang="en-US" altLang="en-US" sz="2000" b="1" dirty="0" err="1"/>
              <a:t>nhân</a:t>
            </a:r>
            <a:r>
              <a:rPr lang="en-US" altLang="en-US" sz="2000" b="1" dirty="0"/>
              <a:t> </a:t>
            </a:r>
            <a:r>
              <a:rPr lang="en-US" altLang="en-US" sz="2000" b="1" dirty="0" err="1"/>
              <a:t>viên</a:t>
            </a:r>
            <a:r>
              <a:rPr lang="en-US" altLang="en-US" sz="2000" b="1" dirty="0"/>
              <a:t> </a:t>
            </a:r>
            <a:r>
              <a:rPr lang="en-US" altLang="en-US" sz="2000" b="1" dirty="0" err="1"/>
              <a:t>một</a:t>
            </a:r>
            <a:r>
              <a:rPr lang="en-US" altLang="en-US" sz="2000" b="1" dirty="0"/>
              <a:t> </a:t>
            </a:r>
            <a:r>
              <a:rPr lang="en-US" altLang="en-US" sz="2000" b="1" dirty="0" err="1"/>
              <a:t>mã</a:t>
            </a:r>
            <a:r>
              <a:rPr lang="en-US" altLang="en-US" sz="2000" b="1" dirty="0"/>
              <a:t> </a:t>
            </a:r>
            <a:r>
              <a:rPr lang="en-US" altLang="en-US" sz="2000" b="1" dirty="0" err="1"/>
              <a:t>số</a:t>
            </a:r>
            <a:r>
              <a:rPr lang="en-US" altLang="en-US" sz="2000" b="1" dirty="0"/>
              <a:t> </a:t>
            </a:r>
            <a:r>
              <a:rPr lang="en-US" altLang="en-US" sz="2000" b="1" dirty="0" err="1"/>
              <a:t>riêng</a:t>
            </a:r>
            <a:r>
              <a:rPr lang="en-US" altLang="en-US" sz="2000" b="1" dirty="0"/>
              <a:t> hay </a:t>
            </a:r>
            <a:r>
              <a:rPr lang="en-US" altLang="en-US" sz="2000" b="1" dirty="0" err="1"/>
              <a:t>không</a:t>
            </a:r>
            <a:r>
              <a:rPr lang="en-US" altLang="en-US" sz="2000" b="1" dirty="0"/>
              <a:t>?</a:t>
            </a:r>
            <a:endParaRPr lang="vi-VN" altLang="en-US" sz="2000" b="1" dirty="0"/>
          </a:p>
          <a:p>
            <a:pPr marL="0" indent="0" eaLnBrk="1" hangingPunct="1">
              <a:buFontTx/>
              <a:buNone/>
              <a:defRPr/>
            </a:pPr>
            <a:endParaRPr lang="vi-V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trips(downLeft)">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9D21970-E0AC-7559-6BD0-87D215FB1033}"/>
              </a:ext>
            </a:extLst>
          </p:cNvPr>
          <p:cNvSpPr>
            <a:spLocks noGrp="1"/>
          </p:cNvSpPr>
          <p:nvPr>
            <p:ph type="title"/>
          </p:nvPr>
        </p:nvSpPr>
        <p:spPr/>
        <p:txBody>
          <a:bodyPr/>
          <a:lstStyle/>
          <a:p>
            <a:pPr algn="ctr" eaLnBrk="1" hangingPunct="1"/>
            <a:r>
              <a:rPr lang="en-US" altLang="en-US" b="1"/>
              <a:t>VẬN DỤNG 1</a:t>
            </a:r>
            <a:endParaRPr lang="vi-VN" altLang="en-US" b="1"/>
          </a:p>
        </p:txBody>
      </p:sp>
      <p:sp>
        <p:nvSpPr>
          <p:cNvPr id="3" name="Rectangle 2">
            <a:extLst>
              <a:ext uri="{FF2B5EF4-FFF2-40B4-BE49-F238E27FC236}">
                <a16:creationId xmlns:a16="http://schemas.microsoft.com/office/drawing/2014/main" id="{66FF984A-8763-C3A1-3E84-234AC6848A0D}"/>
              </a:ext>
            </a:extLst>
          </p:cNvPr>
          <p:cNvSpPr/>
          <p:nvPr/>
        </p:nvSpPr>
        <p:spPr>
          <a:xfrm>
            <a:off x="457200" y="1219200"/>
            <a:ext cx="8153400" cy="5165725"/>
          </a:xfrm>
          <a:prstGeom prst="rect">
            <a:avLst/>
          </a:prstGeom>
        </p:spPr>
        <p:txBody>
          <a:bodyPr>
            <a:spAutoFit/>
          </a:bodyPr>
          <a:lstStyle/>
          <a:p>
            <a:pPr algn="just">
              <a:lnSpc>
                <a:spcPct val="150000"/>
              </a:lnSpc>
              <a:spcBef>
                <a:spcPts val="0"/>
              </a:spcBef>
              <a:spcAft>
                <a:spcPts val="800"/>
              </a:spcAft>
              <a:defRPr/>
            </a:pPr>
            <a:r>
              <a:rPr lang="en-US" sz="2000" dirty="0" err="1">
                <a:latin typeface="+mn-lt"/>
                <a:ea typeface="Calibri" panose="020F0502020204030204" pitchFamily="34" charset="0"/>
                <a:cs typeface="Times New Roman" panose="02020603050405020304" pitchFamily="18" charset="0"/>
              </a:rPr>
              <a:t>Việc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tạo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mã</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số</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nhân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gồm</a:t>
            </a:r>
            <a:r>
              <a:rPr lang="en-US" sz="2000" dirty="0">
                <a:latin typeface="+mn-lt"/>
                <a:ea typeface="Calibri" panose="020F0502020204030204" pitchFamily="34" charset="0"/>
                <a:cs typeface="Times New Roman" panose="02020603050405020304" pitchFamily="18" charset="0"/>
              </a:rPr>
              <a:t> 3 </a:t>
            </a:r>
            <a:r>
              <a:rPr lang="en-US" sz="2000" dirty="0" err="1">
                <a:latin typeface="+mn-lt"/>
                <a:ea typeface="Calibri" panose="020F0502020204030204" pitchFamily="34" charset="0"/>
                <a:cs typeface="Times New Roman" panose="02020603050405020304" pitchFamily="18" charset="0"/>
              </a:rPr>
              <a:t>công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đoạn</a:t>
            </a:r>
            <a:r>
              <a:rPr lang="en-US" sz="2000" dirty="0">
                <a:latin typeface="+mn-lt"/>
                <a:ea typeface="Calibri" panose="020F0502020204030204" pitchFamily="34" charset="0"/>
                <a:cs typeface="Times New Roman" panose="02020603050405020304" pitchFamily="18" charset="0"/>
              </a:rPr>
              <a:t>:</a:t>
            </a:r>
          </a:p>
          <a:p>
            <a:pPr algn="just">
              <a:lnSpc>
                <a:spcPct val="150000"/>
              </a:lnSpc>
              <a:spcBef>
                <a:spcPts val="0"/>
              </a:spcBef>
              <a:spcAft>
                <a:spcPts val="800"/>
              </a:spcAft>
              <a:defRPr/>
            </a:pP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Công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đoạn</a:t>
            </a:r>
            <a:r>
              <a:rPr lang="en-US" sz="2000" dirty="0">
                <a:latin typeface="+mn-lt"/>
                <a:ea typeface="Calibri" panose="020F0502020204030204" pitchFamily="34" charset="0"/>
                <a:cs typeface="Times New Roman" panose="02020603050405020304" pitchFamily="18" charset="0"/>
              </a:rPr>
              <a:t> 1: </a:t>
            </a:r>
            <a:r>
              <a:rPr lang="en-US" sz="2000" dirty="0" err="1">
                <a:latin typeface="+mn-lt"/>
                <a:ea typeface="Calibri" panose="020F0502020204030204" pitchFamily="34" charset="0"/>
                <a:cs typeface="Times New Roman" panose="02020603050405020304" pitchFamily="18" charset="0"/>
              </a:rPr>
              <a:t>Chọn</a:t>
            </a:r>
            <a:r>
              <a:rPr lang="en-US" sz="2000" dirty="0">
                <a:latin typeface="+mn-lt"/>
                <a:ea typeface="Calibri" panose="020F0502020204030204" pitchFamily="34" charset="0"/>
                <a:cs typeface="Times New Roman" panose="02020603050405020304" pitchFamily="18" charset="0"/>
              </a:rPr>
              <a:t> 1 </a:t>
            </a:r>
            <a:r>
              <a:rPr lang="en-US" sz="2000" dirty="0" err="1">
                <a:latin typeface="+mn-lt"/>
                <a:ea typeface="Calibri" panose="020F0502020204030204" pitchFamily="34" charset="0"/>
                <a:cs typeface="Times New Roman" panose="02020603050405020304" pitchFamily="18" charset="0"/>
              </a:rPr>
              <a:t>chữ</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gồm</a:t>
            </a:r>
            <a:r>
              <a:rPr lang="en-US" sz="2000" dirty="0">
                <a:latin typeface="+mn-lt"/>
                <a:ea typeface="Calibri" panose="020F0502020204030204" pitchFamily="34" charset="0"/>
                <a:cs typeface="Times New Roman" panose="02020603050405020304" pitchFamily="18" charset="0"/>
              </a:rPr>
              <a:t> 26 </a:t>
            </a:r>
            <a:r>
              <a:rPr lang="en-US" sz="2000" dirty="0" err="1">
                <a:latin typeface="+mn-lt"/>
                <a:ea typeface="Calibri" panose="020F0502020204030204" pitchFamily="34" charset="0"/>
                <a:cs typeface="Times New Roman" panose="02020603050405020304" pitchFamily="18" charset="0"/>
              </a:rPr>
              <a:t>chữ</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tiếng</a:t>
            </a:r>
            <a:r>
              <a:rPr lang="en-US" sz="2000" dirty="0">
                <a:latin typeface="+mn-lt"/>
                <a:ea typeface="Calibri" panose="020F0502020204030204" pitchFamily="34" charset="0"/>
                <a:cs typeface="Times New Roman" panose="02020603050405020304" pitchFamily="18" charset="0"/>
              </a:rPr>
              <a:t> Anh </a:t>
            </a:r>
            <a:r>
              <a:rPr lang="en-US" sz="2000" dirty="0" err="1">
                <a:latin typeface="+mn-lt"/>
                <a:ea typeface="Calibri" panose="020F0502020204030204" pitchFamily="34" charset="0"/>
                <a:cs typeface="Times New Roman" panose="02020603050405020304" pitchFamily="18" charset="0"/>
              </a:rPr>
              <a:t>cho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kí</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tự</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đầu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a:t>
            </a:r>
            <a:r>
              <a:rPr lang="en-US" sz="2000" dirty="0">
                <a:latin typeface="+mn-lt"/>
                <a:ea typeface="Calibri" panose="020F0502020204030204" pitchFamily="34" charset="0"/>
                <a:cs typeface="Times New Roman" panose="02020603050405020304" pitchFamily="18" charset="0"/>
              </a:rPr>
              <a:t> 26 </a:t>
            </a:r>
            <a:r>
              <a:rPr lang="en-US" sz="2000" dirty="0" err="1">
                <a:latin typeface="+mn-lt"/>
                <a:ea typeface="Calibri" panose="020F0502020204030204" pitchFamily="34" charset="0"/>
                <a:cs typeface="Times New Roman" panose="02020603050405020304" pitchFamily="18" charset="0"/>
              </a:rPr>
              <a:t>cách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thực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hiện</a:t>
            </a:r>
            <a:r>
              <a:rPr lang="en-US" sz="2000" dirty="0">
                <a:latin typeface="+mn-lt"/>
                <a:ea typeface="Calibri" panose="020F0502020204030204" pitchFamily="34" charset="0"/>
                <a:cs typeface="Times New Roman" panose="02020603050405020304" pitchFamily="18" charset="0"/>
              </a:rPr>
              <a:t>.</a:t>
            </a:r>
          </a:p>
          <a:p>
            <a:pPr algn="just">
              <a:lnSpc>
                <a:spcPct val="150000"/>
              </a:lnSpc>
              <a:spcBef>
                <a:spcPts val="0"/>
              </a:spcBef>
              <a:spcAft>
                <a:spcPts val="800"/>
              </a:spcAft>
              <a:defRPr/>
            </a:pP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Công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đoạn</a:t>
            </a:r>
            <a:r>
              <a:rPr lang="en-US" sz="2000" dirty="0">
                <a:latin typeface="+mn-lt"/>
                <a:ea typeface="Calibri" panose="020F0502020204030204" pitchFamily="34" charset="0"/>
                <a:cs typeface="Times New Roman" panose="02020603050405020304" pitchFamily="18" charset="0"/>
              </a:rPr>
              <a:t> 2: </a:t>
            </a:r>
            <a:r>
              <a:rPr lang="en-US" sz="2000" dirty="0" err="1">
                <a:latin typeface="+mn-lt"/>
                <a:ea typeface="Calibri" panose="020F0502020204030204" pitchFamily="34" charset="0"/>
                <a:cs typeface="Times New Roman" panose="02020603050405020304" pitchFamily="18" charset="0"/>
              </a:rPr>
              <a:t>Ứng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với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mõi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chọn</a:t>
            </a:r>
            <a:r>
              <a:rPr lang="en-US" sz="2000" dirty="0">
                <a:latin typeface="+mn-lt"/>
                <a:ea typeface="Calibri" panose="020F0502020204030204" pitchFamily="34" charset="0"/>
                <a:cs typeface="Times New Roman" panose="02020603050405020304" pitchFamily="18" charset="0"/>
              </a:rPr>
              <a:t> 1 </a:t>
            </a:r>
            <a:r>
              <a:rPr lang="en-US" sz="2000" dirty="0" err="1">
                <a:latin typeface="+mn-lt"/>
                <a:ea typeface="Calibri" panose="020F0502020204030204" pitchFamily="34" charset="0"/>
                <a:cs typeface="Times New Roman" panose="02020603050405020304" pitchFamily="18" charset="0"/>
              </a:rPr>
              <a:t>chữ</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số</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từ</a:t>
            </a:r>
            <a:r>
              <a:rPr lang="en-US" sz="2000" dirty="0">
                <a:latin typeface="+mn-lt"/>
                <a:ea typeface="Calibri" panose="020F0502020204030204" pitchFamily="34" charset="0"/>
                <a:cs typeface="Times New Roman" panose="02020603050405020304" pitchFamily="18" charset="0"/>
              </a:rPr>
              <a:t> 10 </a:t>
            </a:r>
            <a:r>
              <a:rPr lang="en-US" sz="2000" dirty="0" err="1">
                <a:latin typeface="+mn-lt"/>
                <a:ea typeface="Calibri" panose="020F0502020204030204" pitchFamily="34" charset="0"/>
                <a:cs typeface="Times New Roman" panose="02020603050405020304" pitchFamily="18" charset="0"/>
              </a:rPr>
              <a:t>chữ</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số</a:t>
            </a:r>
            <a:r>
              <a:rPr lang="en-US" sz="2000" dirty="0">
                <a:latin typeface="+mn-lt"/>
                <a:ea typeface="Calibri" panose="020F0502020204030204" pitchFamily="34" charset="0"/>
                <a:cs typeface="Times New Roman" panose="02020603050405020304" pitchFamily="18" charset="0"/>
              </a:rPr>
              <a:t> (0-9) </a:t>
            </a:r>
            <a:r>
              <a:rPr lang="en-US" sz="2000" dirty="0" err="1">
                <a:latin typeface="+mn-lt"/>
                <a:ea typeface="Calibri" panose="020F0502020204030204" pitchFamily="34" charset="0"/>
                <a:cs typeface="Times New Roman" panose="02020603050405020304" pitchFamily="18" charset="0"/>
              </a:rPr>
              <a:t>cho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kí</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tự</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thứ</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hai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a:t>
            </a:r>
            <a:r>
              <a:rPr lang="en-US" sz="2000" dirty="0">
                <a:latin typeface="+mn-lt"/>
                <a:ea typeface="Calibri" panose="020F0502020204030204" pitchFamily="34" charset="0"/>
                <a:cs typeface="Times New Roman" panose="02020603050405020304" pitchFamily="18" charset="0"/>
              </a:rPr>
              <a:t> 10 </a:t>
            </a:r>
            <a:r>
              <a:rPr lang="en-US" sz="2000" dirty="0" err="1">
                <a:latin typeface="+mn-lt"/>
                <a:ea typeface="Calibri" panose="020F0502020204030204" pitchFamily="34" charset="0"/>
                <a:cs typeface="Times New Roman" panose="02020603050405020304" pitchFamily="18" charset="0"/>
              </a:rPr>
              <a:t>cách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thực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hiện</a:t>
            </a:r>
            <a:r>
              <a:rPr lang="en-US" sz="2000" dirty="0">
                <a:latin typeface="+mn-lt"/>
                <a:ea typeface="Calibri" panose="020F0502020204030204" pitchFamily="34" charset="0"/>
                <a:cs typeface="Times New Roman" panose="02020603050405020304" pitchFamily="18" charset="0"/>
              </a:rPr>
              <a:t>.</a:t>
            </a:r>
          </a:p>
          <a:p>
            <a:pPr algn="just">
              <a:lnSpc>
                <a:spcPct val="150000"/>
              </a:lnSpc>
              <a:spcBef>
                <a:spcPts val="0"/>
              </a:spcBef>
              <a:spcAft>
                <a:spcPts val="800"/>
              </a:spcAft>
              <a:defRPr/>
            </a:pP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Công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đoạn</a:t>
            </a:r>
            <a:r>
              <a:rPr lang="en-US" sz="2000" dirty="0">
                <a:latin typeface="+mn-lt"/>
                <a:ea typeface="Calibri" panose="020F0502020204030204" pitchFamily="34" charset="0"/>
                <a:cs typeface="Times New Roman" panose="02020603050405020304" pitchFamily="18" charset="0"/>
              </a:rPr>
              <a:t> 3: </a:t>
            </a:r>
            <a:r>
              <a:rPr lang="en-US" sz="2000" dirty="0" err="1">
                <a:latin typeface="+mn-lt"/>
                <a:ea typeface="Calibri" panose="020F0502020204030204" pitchFamily="34" charset="0"/>
                <a:cs typeface="Times New Roman" panose="02020603050405020304" pitchFamily="18" charset="0"/>
              </a:rPr>
              <a:t>Ứng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với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mõi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chọn</a:t>
            </a:r>
            <a:r>
              <a:rPr lang="en-US" sz="2000" dirty="0">
                <a:latin typeface="+mn-lt"/>
                <a:ea typeface="Calibri" panose="020F0502020204030204" pitchFamily="34" charset="0"/>
                <a:cs typeface="Times New Roman" panose="02020603050405020304" pitchFamily="18" charset="0"/>
              </a:rPr>
              <a:t> 1 </a:t>
            </a:r>
            <a:r>
              <a:rPr lang="en-US" sz="2000" dirty="0" err="1">
                <a:latin typeface="+mn-lt"/>
                <a:ea typeface="Calibri" panose="020F0502020204030204" pitchFamily="34" charset="0"/>
                <a:cs typeface="Times New Roman" panose="02020603050405020304" pitchFamily="18" charset="0"/>
              </a:rPr>
              <a:t>chữ</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số</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từ</a:t>
            </a:r>
            <a:r>
              <a:rPr lang="en-US" sz="2000" dirty="0">
                <a:latin typeface="+mn-lt"/>
                <a:ea typeface="Calibri" panose="020F0502020204030204" pitchFamily="34" charset="0"/>
                <a:cs typeface="Times New Roman" panose="02020603050405020304" pitchFamily="18" charset="0"/>
              </a:rPr>
              <a:t> 10 </a:t>
            </a:r>
            <a:r>
              <a:rPr lang="en-US" sz="2000" dirty="0" err="1">
                <a:latin typeface="+mn-lt"/>
                <a:ea typeface="Calibri" panose="020F0502020204030204" pitchFamily="34" charset="0"/>
                <a:cs typeface="Times New Roman" panose="02020603050405020304" pitchFamily="18" charset="0"/>
              </a:rPr>
              <a:t>chữ</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số</a:t>
            </a:r>
            <a:r>
              <a:rPr lang="en-US" sz="2000" dirty="0">
                <a:latin typeface="+mn-lt"/>
                <a:ea typeface="Calibri" panose="020F0502020204030204" pitchFamily="34" charset="0"/>
                <a:cs typeface="Times New Roman" panose="02020603050405020304" pitchFamily="18" charset="0"/>
              </a:rPr>
              <a:t> (0-9) </a:t>
            </a:r>
            <a:r>
              <a:rPr lang="en-US" sz="2000" dirty="0" err="1">
                <a:latin typeface="+mn-lt"/>
                <a:ea typeface="Calibri" panose="020F0502020204030204" pitchFamily="34" charset="0"/>
                <a:cs typeface="Times New Roman" panose="02020603050405020304" pitchFamily="18" charset="0"/>
              </a:rPr>
              <a:t>cho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kí</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tự</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thứ</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a:t>
            </a:r>
            <a:r>
              <a:rPr lang="en-US" sz="2000" dirty="0">
                <a:latin typeface="+mn-lt"/>
                <a:ea typeface="Calibri" panose="020F0502020204030204" pitchFamily="34" charset="0"/>
                <a:cs typeface="Times New Roman" panose="02020603050405020304" pitchFamily="18" charset="0"/>
              </a:rPr>
              <a:t> 10 </a:t>
            </a:r>
            <a:r>
              <a:rPr lang="en-US" sz="2000" dirty="0" err="1">
                <a:latin typeface="+mn-lt"/>
                <a:ea typeface="Calibri" panose="020F0502020204030204" pitchFamily="34" charset="0"/>
                <a:cs typeface="Times New Roman" panose="02020603050405020304" pitchFamily="18" charset="0"/>
              </a:rPr>
              <a:t>cách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thực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hiện</a:t>
            </a:r>
            <a:r>
              <a:rPr lang="en-US" sz="2000" dirty="0">
                <a:latin typeface="+mn-lt"/>
                <a:ea typeface="Calibri" panose="020F0502020204030204" pitchFamily="34" charset="0"/>
                <a:cs typeface="Times New Roman" panose="02020603050405020304" pitchFamily="18" charset="0"/>
              </a:rPr>
              <a:t>.</a:t>
            </a:r>
          </a:p>
          <a:p>
            <a:pPr algn="just">
              <a:lnSpc>
                <a:spcPct val="150000"/>
              </a:lnSpc>
              <a:spcBef>
                <a:spcPts val="0"/>
              </a:spcBef>
              <a:spcAft>
                <a:spcPts val="800"/>
              </a:spcAft>
              <a:defRPr/>
            </a:pP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Áp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dụng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quy</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tắc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nhân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số</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mã</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số</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thể</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tạo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ra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là</a:t>
            </a:r>
            <a:r>
              <a:rPr lang="en-US" sz="2000" dirty="0">
                <a:latin typeface="+mn-lt"/>
                <a:ea typeface="Calibri" panose="020F0502020204030204" pitchFamily="34" charset="0"/>
                <a:cs typeface="Times New Roman" panose="02020603050405020304" pitchFamily="18" charset="0"/>
              </a:rPr>
              <a:t> 26.10.10 = 2600.</a:t>
            </a:r>
          </a:p>
          <a:p>
            <a:pPr algn="just">
              <a:lnSpc>
                <a:spcPct val="150000"/>
              </a:lnSpc>
              <a:spcBef>
                <a:spcPts val="0"/>
              </a:spcBef>
              <a:spcAft>
                <a:spcPts val="800"/>
              </a:spcAft>
              <a:defRPr/>
            </a:pPr>
            <a:r>
              <a:rPr lang="en-US" sz="2000" dirty="0" err="1">
                <a:latin typeface="+mn-lt"/>
                <a:ea typeface="Calibri" panose="020F0502020204030204" pitchFamily="34" charset="0"/>
                <a:cs typeface="Times New Roman" panose="02020603050405020304" pitchFamily="18" charset="0"/>
              </a:rPr>
              <a:t>Vì</a:t>
            </a:r>
            <a:r>
              <a:rPr lang="en-US" sz="2000" dirty="0">
                <a:latin typeface="+mn-lt"/>
                <a:ea typeface="Calibri" panose="020F0502020204030204" pitchFamily="34" charset="0"/>
                <a:cs typeface="Times New Roman" panose="02020603050405020304" pitchFamily="18" charset="0"/>
              </a:rPr>
              <a:t> 2600 &gt; 2500 </a:t>
            </a:r>
            <a:r>
              <a:rPr lang="en-US" sz="2000" dirty="0" err="1">
                <a:latin typeface="+mn-lt"/>
                <a:ea typeface="Calibri" panose="020F0502020204030204" pitchFamily="34" charset="0"/>
                <a:cs typeface="Times New Roman" panose="02020603050405020304" pitchFamily="18" charset="0"/>
              </a:rPr>
              <a:t>nên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công</a:t>
            </a:r>
            <a:r>
              <a:rPr lang="en-US" sz="2000" dirty="0">
                <a:latin typeface="+mn-lt"/>
                <a:ea typeface="Calibri" panose="020F0502020204030204" pitchFamily="34" charset="0"/>
                <a:cs typeface="Times New Roman" panose="02020603050405020304" pitchFamily="18" charset="0"/>
              </a:rPr>
              <a:t> ty </a:t>
            </a:r>
            <a:r>
              <a:rPr lang="en-US" sz="2000" dirty="0" err="1">
                <a:latin typeface="+mn-lt"/>
                <a:ea typeface="Calibri" panose="020F0502020204030204" pitchFamily="34" charset="0"/>
                <a:cs typeface="Times New Roman" panose="02020603050405020304" pitchFamily="18" charset="0"/>
              </a:rPr>
              <a:t>đó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thể</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cấp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cho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mõi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nhân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một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mã</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số</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riêng</a:t>
            </a:r>
            <a:r>
              <a:rPr lang="en-US" sz="2000" dirty="0">
                <a:latin typeface="+mn-lt"/>
                <a:ea typeface="Calibri" panose="020F0502020204030204" pitchFamily="34" charset="0"/>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37FE2BD-7746-9B55-AC03-0AE1717B4F6B}"/>
              </a:ext>
            </a:extLst>
          </p:cNvPr>
          <p:cNvSpPr>
            <a:spLocks noGrp="1"/>
          </p:cNvSpPr>
          <p:nvPr>
            <p:ph type="title"/>
          </p:nvPr>
        </p:nvSpPr>
        <p:spPr/>
        <p:txBody>
          <a:bodyPr/>
          <a:lstStyle/>
          <a:p>
            <a:pPr algn="ctr" eaLnBrk="1" hangingPunct="1"/>
            <a:r>
              <a:rPr lang="en-US" altLang="en-US" b="1"/>
              <a:t>VẬN DỤNG 2 </a:t>
            </a:r>
            <a:endParaRPr lang="vi-VN" altLang="en-US" b="1"/>
          </a:p>
        </p:txBody>
      </p:sp>
      <p:pic>
        <p:nvPicPr>
          <p:cNvPr id="43011" name="Picture 2">
            <a:extLst>
              <a:ext uri="{FF2B5EF4-FFF2-40B4-BE49-F238E27FC236}">
                <a16:creationId xmlns:a16="http://schemas.microsoft.com/office/drawing/2014/main" id="{D668DA16-B73C-3C98-5F2C-C33E2E395E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433513"/>
            <a:ext cx="2400300" cy="51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3">
            <a:extLst>
              <a:ext uri="{FF2B5EF4-FFF2-40B4-BE49-F238E27FC236}">
                <a16:creationId xmlns:a16="http://schemas.microsoft.com/office/drawing/2014/main" id="{53BB52F2-FFB7-4F77-171E-ECA3684D3448}"/>
              </a:ext>
            </a:extLst>
          </p:cNvPr>
          <p:cNvSpPr>
            <a:spLocks noChangeArrowheads="1"/>
          </p:cNvSpPr>
          <p:nvPr/>
        </p:nvSpPr>
        <p:spPr bwMode="auto">
          <a:xfrm>
            <a:off x="342900" y="1130300"/>
            <a:ext cx="59817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nb-NO" altLang="en-US">
                <a:cs typeface="Times New Roman" panose="02020603050405020304" pitchFamily="18" charset="0"/>
              </a:rPr>
              <a:t>      </a:t>
            </a:r>
            <a:r>
              <a:rPr lang="nb-NO" altLang="en-US" sz="2000">
                <a:cs typeface="Times New Roman" panose="02020603050405020304" pitchFamily="18" charset="0"/>
              </a:rPr>
              <a:t>Các phân tử RNA(acid ribonucleic) là một thành phần của tế bào sinh vật, có chức năng truyền đạt thông tin di truyền và những chức năng quan trọng khác. Mỗi phân tử RNA là một dãy các phân tử nucleotide thuộc một trong 4 loại là A(adenine), C(cytosine), G(guanine) và U(uracil). Số lượng và sụ sắp xếp khác nhau của các phân tử nucleotide A, C, G hay U tạo nên các đoạn phân tử RNA khác nhau. Có nhiều nhất bao nhiêu đoạn phân tử RNA khác nhau chứa 4 phân tử nucleotide, trong đó:</a:t>
            </a:r>
            <a:endParaRPr lang="en-US" altLang="en-US" sz="2000">
              <a:cs typeface="Times New Roman" panose="02020603050405020304" pitchFamily="18" charset="0"/>
            </a:endParaRPr>
          </a:p>
          <a:p>
            <a:pPr algn="just">
              <a:lnSpc>
                <a:spcPct val="150000"/>
              </a:lnSpc>
            </a:pPr>
            <a:r>
              <a:rPr lang="nb-NO" altLang="en-US" sz="2000">
                <a:cs typeface="Times New Roman" panose="02020603050405020304" pitchFamily="18" charset="0"/>
              </a:rPr>
              <a:t>     a) Không có nucleotide A nào?</a:t>
            </a:r>
            <a:endParaRPr lang="en-US" altLang="en-US" sz="2000">
              <a:cs typeface="Times New Roman" panose="02020603050405020304" pitchFamily="18" charset="0"/>
            </a:endParaRPr>
          </a:p>
          <a:p>
            <a:pPr algn="just">
              <a:lnSpc>
                <a:spcPct val="150000"/>
              </a:lnSpc>
            </a:pPr>
            <a:r>
              <a:rPr lang="nb-NO" altLang="en-US" sz="2000">
                <a:cs typeface="Times New Roman" panose="02020603050405020304" pitchFamily="18" charset="0"/>
              </a:rPr>
              <a:t>     b) Có nucleotide A nằm ở vị trí đầu tiên?</a:t>
            </a:r>
            <a:endParaRPr lang="en-US" altLang="en-US" sz="2000">
              <a:cs typeface="Times New Roman" panose="02020603050405020304" pitchFamily="18" charset="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D7FD949-8AAD-037A-C373-BFE92298FBF9}"/>
              </a:ext>
            </a:extLst>
          </p:cNvPr>
          <p:cNvSpPr>
            <a:spLocks noGrp="1"/>
          </p:cNvSpPr>
          <p:nvPr>
            <p:ph type="title"/>
          </p:nvPr>
        </p:nvSpPr>
        <p:spPr/>
        <p:txBody>
          <a:bodyPr/>
          <a:lstStyle/>
          <a:p>
            <a:pPr algn="ctr" eaLnBrk="1" hangingPunct="1"/>
            <a:r>
              <a:rPr lang="en-US" altLang="en-US" b="1"/>
              <a:t>VẬN DỤNG 2</a:t>
            </a:r>
            <a:endParaRPr lang="vi-VN" altLang="en-US" b="1"/>
          </a:p>
        </p:txBody>
      </p:sp>
      <p:sp>
        <p:nvSpPr>
          <p:cNvPr id="45059" name="Rectangle 2">
            <a:extLst>
              <a:ext uri="{FF2B5EF4-FFF2-40B4-BE49-F238E27FC236}">
                <a16:creationId xmlns:a16="http://schemas.microsoft.com/office/drawing/2014/main" id="{28D11635-2B5A-97BC-F77D-59B93653E404}"/>
              </a:ext>
            </a:extLst>
          </p:cNvPr>
          <p:cNvSpPr>
            <a:spLocks noChangeArrowheads="1"/>
          </p:cNvSpPr>
          <p:nvPr/>
        </p:nvSpPr>
        <p:spPr bwMode="auto">
          <a:xfrm>
            <a:off x="381000" y="1219200"/>
            <a:ext cx="8305800"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nb-NO" altLang="en-US" sz="2400" b="1">
                <a:cs typeface="Times New Roman" panose="02020603050405020304" pitchFamily="18" charset="0"/>
              </a:rPr>
              <a:t>a) </a:t>
            </a:r>
            <a:r>
              <a:rPr lang="nb-NO" altLang="en-US" sz="2400">
                <a:cs typeface="Times New Roman" panose="02020603050405020304" pitchFamily="18" charset="0"/>
              </a:rPr>
              <a:t>Khi không có nucleotide A, mỗi vị trí có 3 cách chọn một nucleotide từ ba nucleotide C, G và U. Từ đó áp dụng quy tắc nhân, số đoạn phân tử RNA khác nhau chứa 4 phần tử nucleotide mà không chứa nucleotide A nào là 3.3.3.3 = 3</a:t>
            </a:r>
            <a:r>
              <a:rPr lang="nb-NO" altLang="en-US" sz="2400" baseline="30000">
                <a:cs typeface="Times New Roman" panose="02020603050405020304" pitchFamily="18" charset="0"/>
              </a:rPr>
              <a:t>4</a:t>
            </a:r>
            <a:r>
              <a:rPr lang="nb-NO" altLang="en-US" sz="2400">
                <a:cs typeface="Times New Roman" panose="02020603050405020304" pitchFamily="18" charset="0"/>
              </a:rPr>
              <a:t> = 81.</a:t>
            </a:r>
            <a:endParaRPr lang="en-US" altLang="en-US" sz="2400">
              <a:cs typeface="Times New Roman" panose="02020603050405020304" pitchFamily="18" charset="0"/>
            </a:endParaRPr>
          </a:p>
          <a:p>
            <a:pPr algn="just">
              <a:lnSpc>
                <a:spcPct val="150000"/>
              </a:lnSpc>
            </a:pPr>
            <a:r>
              <a:rPr lang="nb-NO" altLang="en-US" sz="2400" b="1">
                <a:cs typeface="Times New Roman" panose="02020603050405020304" pitchFamily="18" charset="0"/>
              </a:rPr>
              <a:t>b) </a:t>
            </a:r>
            <a:r>
              <a:rPr lang="nb-NO" altLang="en-US" sz="2400">
                <a:cs typeface="Times New Roman" panose="02020603050405020304" pitchFamily="18" charset="0"/>
              </a:rPr>
              <a:t>Có 4 cách chọn một nucleotide từ bốn nucleotide A, C, G và U cho mỗi vị trí thứ hai, thứ ba và thứ tư. Từ đó áp dụng quy tắc nhân, có 4.4.4 = 64 đoạn phân tử RNA khác nhau chứa bốn phần tử nucleotide mà nucleotide A ở vị trí đầu tiên.</a:t>
            </a:r>
            <a:endParaRPr lang="en-US" altLang="en-US" sz="240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54BE13E-86C4-74CF-1CE1-6A0C9C1536CB}"/>
              </a:ext>
            </a:extLst>
          </p:cNvPr>
          <p:cNvSpPr>
            <a:spLocks noGrp="1"/>
          </p:cNvSpPr>
          <p:nvPr>
            <p:ph type="title"/>
          </p:nvPr>
        </p:nvSpPr>
        <p:spPr/>
        <p:txBody>
          <a:bodyPr/>
          <a:lstStyle/>
          <a:p>
            <a:pPr algn="ctr" eaLnBrk="1" hangingPunct="1"/>
            <a:r>
              <a:rPr lang="en-US" altLang="en-US" b="1"/>
              <a:t>DẶN DÒ</a:t>
            </a:r>
            <a:endParaRPr lang="vi-VN" altLang="en-US" b="1"/>
          </a:p>
        </p:txBody>
      </p:sp>
      <p:sp>
        <p:nvSpPr>
          <p:cNvPr id="45059" name="Text Box 6">
            <a:extLst>
              <a:ext uri="{FF2B5EF4-FFF2-40B4-BE49-F238E27FC236}">
                <a16:creationId xmlns:a16="http://schemas.microsoft.com/office/drawing/2014/main" id="{9F091C47-E924-B5E4-F4E0-0C4CA500F73F}"/>
              </a:ext>
            </a:extLst>
          </p:cNvPr>
          <p:cNvSpPr txBox="1">
            <a:spLocks noChangeArrowheads="1"/>
          </p:cNvSpPr>
          <p:nvPr/>
        </p:nvSpPr>
        <p:spPr bwMode="auto">
          <a:xfrm>
            <a:off x="228600" y="1219200"/>
            <a:ext cx="571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1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5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5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9pPr>
          </a:lstStyle>
          <a:p>
            <a:pPr eaLnBrk="1" hangingPunct="1">
              <a:spcBef>
                <a:spcPct val="50000"/>
              </a:spcBef>
              <a:buFontTx/>
              <a:buChar char="-"/>
            </a:pPr>
            <a:r>
              <a:rPr lang="en-US" altLang="en-US" b="1" i="1">
                <a:solidFill>
                  <a:srgbClr val="0000FF"/>
                </a:solidFill>
              </a:rPr>
              <a:t>Học bài.</a:t>
            </a:r>
          </a:p>
          <a:p>
            <a:pPr eaLnBrk="1" hangingPunct="1">
              <a:spcBef>
                <a:spcPct val="50000"/>
              </a:spcBef>
              <a:buFontTx/>
              <a:buChar char="-"/>
            </a:pPr>
            <a:r>
              <a:rPr lang="en-US" altLang="en-US" b="1" i="1">
                <a:solidFill>
                  <a:srgbClr val="0000FF"/>
                </a:solidFill>
              </a:rPr>
              <a:t>Xem các ví dụ còn lại.</a:t>
            </a:r>
          </a:p>
          <a:p>
            <a:pPr eaLnBrk="1" hangingPunct="1">
              <a:spcBef>
                <a:spcPct val="50000"/>
              </a:spcBef>
              <a:buFontTx/>
              <a:buChar char="-"/>
            </a:pPr>
            <a:r>
              <a:rPr lang="en-US" altLang="en-US" b="1" i="1">
                <a:solidFill>
                  <a:srgbClr val="0000FF"/>
                </a:solidFill>
              </a:rPr>
              <a:t>Nghiên cứu bài tập cuối bài.</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100000">
              <a:srgbClr val="00FF00"/>
            </a:gs>
          </a:gsLst>
          <a:lin ang="5400000" scaled="1"/>
        </a:gradFill>
        <a:effectLst/>
      </p:bgPr>
    </p:bg>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DEBF1185-C5BF-C9AA-3D62-68F3522A5737}"/>
              </a:ext>
            </a:extLst>
          </p:cNvPr>
          <p:cNvSpPr txBox="1">
            <a:spLocks noChangeArrowheads="1"/>
          </p:cNvSpPr>
          <p:nvPr/>
        </p:nvSpPr>
        <p:spPr bwMode="auto">
          <a:xfrm>
            <a:off x="1676400" y="2667000"/>
            <a:ext cx="655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5400">
                <a:solidFill>
                  <a:schemeClr val="bg1"/>
                </a:solidFill>
                <a:latin typeface="Times New Roman" panose="02020603050405020304" pitchFamily="18" charset="0"/>
              </a:rPr>
              <a:t>Cảm ơn quý thầy cô</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770" decel="100000"/>
                                        <p:tgtEl>
                                          <p:spTgt spid="34818"/>
                                        </p:tgtEl>
                                      </p:cBhvr>
                                    </p:animEffect>
                                    <p:animScale>
                                      <p:cBhvr>
                                        <p:cTn id="8" dur="770" decel="100000"/>
                                        <p:tgtEl>
                                          <p:spTgt spid="34818"/>
                                        </p:tgtEl>
                                      </p:cBhvr>
                                      <p:from x="10000" y="10000"/>
                                      <p:to x="200000" y="450000"/>
                                    </p:animScale>
                                    <p:animScale>
                                      <p:cBhvr>
                                        <p:cTn id="9" dur="1230" accel="100000" fill="hold">
                                          <p:stCondLst>
                                            <p:cond delay="770"/>
                                          </p:stCondLst>
                                        </p:cTn>
                                        <p:tgtEl>
                                          <p:spTgt spid="34818"/>
                                        </p:tgtEl>
                                      </p:cBhvr>
                                      <p:from x="200000" y="450000"/>
                                      <p:to x="100000" y="100000"/>
                                    </p:animScale>
                                    <p:set>
                                      <p:cBhvr>
                                        <p:cTn id="10" dur="770" fill="hold"/>
                                        <p:tgtEl>
                                          <p:spTgt spid="34818"/>
                                        </p:tgtEl>
                                        <p:attrNameLst>
                                          <p:attrName>ppt_x</p:attrName>
                                        </p:attrNameLst>
                                      </p:cBhvr>
                                      <p:to>
                                        <p:strVal val="(0.5)"/>
                                      </p:to>
                                    </p:set>
                                    <p:anim from="(0.5)" to="(#ppt_x)" calcmode="lin" valueType="num">
                                      <p:cBhvr>
                                        <p:cTn id="11" dur="1230" accel="100000" fill="hold">
                                          <p:stCondLst>
                                            <p:cond delay="770"/>
                                          </p:stCondLst>
                                        </p:cTn>
                                        <p:tgtEl>
                                          <p:spTgt spid="34818"/>
                                        </p:tgtEl>
                                        <p:attrNameLst>
                                          <p:attrName>ppt_x</p:attrName>
                                        </p:attrNameLst>
                                      </p:cBhvr>
                                    </p:anim>
                                    <p:set>
                                      <p:cBhvr>
                                        <p:cTn id="12" dur="770" fill="hold"/>
                                        <p:tgtEl>
                                          <p:spTgt spid="34818"/>
                                        </p:tgtEl>
                                        <p:attrNameLst>
                                          <p:attrName>ppt_y</p:attrName>
                                        </p:attrNameLst>
                                      </p:cBhvr>
                                      <p:to>
                                        <p:strVal val="(#ppt_y+0.4)"/>
                                      </p:to>
                                    </p:set>
                                    <p:anim from="(#ppt_y+0.4)" to="(#ppt_y)" calcmode="lin" valueType="num">
                                      <p:cBhvr>
                                        <p:cTn id="13" dur="1230" accel="100000" fill="hold">
                                          <p:stCondLst>
                                            <p:cond delay="770"/>
                                          </p:stCondLst>
                                        </p:cTn>
                                        <p:tgtEl>
                                          <p:spTgt spid="3481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4406077-CC3F-91FC-2BD6-0BE40C3E2A40}"/>
              </a:ext>
            </a:extLst>
          </p:cNvPr>
          <p:cNvSpPr>
            <a:spLocks noGrp="1"/>
          </p:cNvSpPr>
          <p:nvPr>
            <p:ph type="title"/>
          </p:nvPr>
        </p:nvSpPr>
        <p:spPr/>
        <p:txBody>
          <a:bodyPr/>
          <a:lstStyle/>
          <a:p>
            <a:pPr eaLnBrk="1" hangingPunct="1"/>
            <a:r>
              <a:rPr lang="en-US" altLang="en-US" b="1"/>
              <a:t>KHỞI ĐỘNG</a:t>
            </a:r>
            <a:r>
              <a:rPr lang="vi-VN" altLang="en-US" b="1"/>
              <a:t> </a:t>
            </a:r>
          </a:p>
        </p:txBody>
      </p:sp>
      <p:pic>
        <p:nvPicPr>
          <p:cNvPr id="28675" name="Picture 6">
            <a:extLst>
              <a:ext uri="{FF2B5EF4-FFF2-40B4-BE49-F238E27FC236}">
                <a16:creationId xmlns:a16="http://schemas.microsoft.com/office/drawing/2014/main" id="{A72AD9E8-EC2D-C3E6-D1CB-BD67072B9F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a:extLst>
              <a:ext uri="{FF2B5EF4-FFF2-40B4-BE49-F238E27FC236}">
                <a16:creationId xmlns:a16="http://schemas.microsoft.com/office/drawing/2014/main" id="{51DE6CEA-EE80-42E8-562B-D81F0EF352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3810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0D6147D7-8C4E-D89A-2A03-A52FF440FE1A}"/>
              </a:ext>
            </a:extLst>
          </p:cNvPr>
          <p:cNvSpPr>
            <a:spLocks noGrp="1"/>
          </p:cNvSpPr>
          <p:nvPr>
            <p:ph idx="1"/>
          </p:nvPr>
        </p:nvSpPr>
        <p:spPr>
          <a:xfrm>
            <a:off x="2590800" y="3813175"/>
            <a:ext cx="1447800" cy="2819400"/>
          </a:xfrm>
          <a:solidFill>
            <a:schemeClr val="accent5">
              <a:lumMod val="60000"/>
              <a:lumOff val="40000"/>
            </a:schemeClr>
          </a:solidFill>
        </p:spPr>
        <p:txBody>
          <a:bodyPr/>
          <a:lstStyle/>
          <a:p>
            <a:pPr marL="0" indent="0" algn="just" eaLnBrk="1" hangingPunct="1">
              <a:buFontTx/>
              <a:buNone/>
              <a:defRPr/>
            </a:pPr>
            <a:r>
              <a:rPr lang="en-US" altLang="en-US" sz="1400" b="1" dirty="0" err="1"/>
              <a:t>Biết</a:t>
            </a:r>
            <a:r>
              <a:rPr lang="en-US" altLang="en-US" sz="1400" b="1" dirty="0"/>
              <a:t> </a:t>
            </a:r>
            <a:r>
              <a:rPr lang="en-US" altLang="en-US" sz="1400" b="1" dirty="0" err="1"/>
              <a:t>công</a:t>
            </a:r>
            <a:r>
              <a:rPr lang="en-US" altLang="en-US" sz="1400" b="1" dirty="0"/>
              <a:t> ty </a:t>
            </a:r>
            <a:r>
              <a:rPr lang="en-US" altLang="en-US" sz="1400" b="1" dirty="0" err="1"/>
              <a:t>có</a:t>
            </a:r>
            <a:r>
              <a:rPr lang="en-US" altLang="en-US" sz="1400" b="1" dirty="0"/>
              <a:t> 2500 </a:t>
            </a:r>
            <a:r>
              <a:rPr lang="en-US" altLang="en-US" sz="1400" b="1" dirty="0" err="1"/>
              <a:t>nhân</a:t>
            </a:r>
            <a:r>
              <a:rPr lang="en-US" altLang="en-US" sz="1400" b="1" dirty="0"/>
              <a:t> </a:t>
            </a:r>
            <a:r>
              <a:rPr lang="en-US" altLang="en-US" sz="1400" b="1" dirty="0" err="1"/>
              <a:t>viên</a:t>
            </a:r>
            <a:r>
              <a:rPr lang="en-US" altLang="en-US" sz="1400" b="1" dirty="0"/>
              <a:t> </a:t>
            </a:r>
            <a:r>
              <a:rPr lang="en-US" altLang="en-US" sz="1400" b="1" dirty="0" err="1"/>
              <a:t>thì</a:t>
            </a:r>
            <a:r>
              <a:rPr lang="en-US" altLang="en-US" sz="1400" b="1" dirty="0"/>
              <a:t> </a:t>
            </a:r>
            <a:r>
              <a:rPr lang="en-US" altLang="en-US" sz="1400" b="1" dirty="0" err="1"/>
              <a:t>số</a:t>
            </a:r>
            <a:r>
              <a:rPr lang="en-US" altLang="en-US" sz="1400" b="1" dirty="0"/>
              <a:t> </a:t>
            </a:r>
            <a:r>
              <a:rPr lang="en-US" altLang="en-US" sz="1400" b="1" dirty="0" err="1"/>
              <a:t>mã</a:t>
            </a:r>
            <a:r>
              <a:rPr lang="en-US" altLang="en-US" sz="1400" b="1" dirty="0"/>
              <a:t> </a:t>
            </a:r>
            <a:r>
              <a:rPr lang="en-US" altLang="en-US" sz="1400" b="1" dirty="0" err="1"/>
              <a:t>số</a:t>
            </a:r>
            <a:r>
              <a:rPr lang="en-US" altLang="en-US" sz="1400" b="1" dirty="0"/>
              <a:t> </a:t>
            </a:r>
            <a:r>
              <a:rPr lang="en-US" altLang="en-US" sz="1400" b="1" dirty="0" err="1"/>
              <a:t>như</a:t>
            </a:r>
            <a:r>
              <a:rPr lang="en-US" altLang="en-US" sz="1400" b="1" dirty="0"/>
              <a:t> </a:t>
            </a:r>
            <a:r>
              <a:rPr lang="en-US" altLang="en-US" sz="1400" b="1" dirty="0" err="1"/>
              <a:t>vậy</a:t>
            </a:r>
            <a:r>
              <a:rPr lang="en-US" altLang="en-US" sz="1400" b="1" dirty="0"/>
              <a:t> </a:t>
            </a:r>
            <a:r>
              <a:rPr lang="en-US" altLang="en-US" sz="1400" b="1" dirty="0" err="1"/>
              <a:t>có</a:t>
            </a:r>
            <a:r>
              <a:rPr lang="en-US" altLang="en-US" sz="1400" b="1" dirty="0"/>
              <a:t> </a:t>
            </a:r>
            <a:r>
              <a:rPr lang="en-US" altLang="en-US" sz="1400" b="1" dirty="0" err="1"/>
              <a:t>đủ</a:t>
            </a:r>
            <a:r>
              <a:rPr lang="en-US" altLang="en-US" sz="1400" b="1" dirty="0"/>
              <a:t> </a:t>
            </a:r>
            <a:r>
              <a:rPr lang="en-US" altLang="en-US" sz="1400" b="1" dirty="0" err="1"/>
              <a:t>để</a:t>
            </a:r>
            <a:r>
              <a:rPr lang="en-US" altLang="en-US" sz="1400" b="1" dirty="0"/>
              <a:t> </a:t>
            </a:r>
            <a:r>
              <a:rPr lang="en-US" altLang="en-US" sz="1400" b="1" dirty="0" err="1"/>
              <a:t>cấp</a:t>
            </a:r>
            <a:r>
              <a:rPr lang="en-US" altLang="en-US" sz="1400" b="1" dirty="0"/>
              <a:t> </a:t>
            </a:r>
            <a:r>
              <a:rPr lang="en-US" altLang="en-US" sz="1400" b="1" dirty="0" err="1"/>
              <a:t>cho</a:t>
            </a:r>
            <a:r>
              <a:rPr lang="en-US" altLang="en-US" sz="1400" b="1" dirty="0"/>
              <a:t> </a:t>
            </a:r>
            <a:r>
              <a:rPr lang="en-US" altLang="en-US" sz="1400" b="1" dirty="0" err="1"/>
              <a:t>mỗi</a:t>
            </a:r>
            <a:r>
              <a:rPr lang="en-US" altLang="en-US" sz="1400" b="1" dirty="0"/>
              <a:t> </a:t>
            </a:r>
            <a:r>
              <a:rPr lang="en-US" altLang="en-US" sz="1400" b="1" dirty="0" err="1"/>
              <a:t>nhân</a:t>
            </a:r>
            <a:r>
              <a:rPr lang="en-US" altLang="en-US" sz="1400" b="1" dirty="0"/>
              <a:t> </a:t>
            </a:r>
            <a:r>
              <a:rPr lang="en-US" altLang="en-US" sz="1400" b="1" dirty="0" err="1"/>
              <a:t>viên</a:t>
            </a:r>
            <a:r>
              <a:rPr lang="en-US" altLang="en-US" sz="1400" b="1" dirty="0"/>
              <a:t> </a:t>
            </a:r>
            <a:r>
              <a:rPr lang="en-US" altLang="en-US" sz="1400" b="1" dirty="0" err="1"/>
              <a:t>một</a:t>
            </a:r>
            <a:r>
              <a:rPr lang="en-US" altLang="en-US" sz="1400" b="1" dirty="0"/>
              <a:t> </a:t>
            </a:r>
            <a:r>
              <a:rPr lang="en-US" altLang="en-US" sz="1400" b="1" dirty="0" err="1"/>
              <a:t>mã</a:t>
            </a:r>
            <a:r>
              <a:rPr lang="en-US" altLang="en-US" sz="1400" b="1" dirty="0"/>
              <a:t> </a:t>
            </a:r>
            <a:r>
              <a:rPr lang="en-US" altLang="en-US" sz="1400" b="1" dirty="0" err="1"/>
              <a:t>số</a:t>
            </a:r>
            <a:r>
              <a:rPr lang="en-US" altLang="en-US" sz="1400" b="1" dirty="0"/>
              <a:t> </a:t>
            </a:r>
            <a:r>
              <a:rPr lang="en-US" altLang="en-US" sz="1400" b="1" dirty="0" err="1"/>
              <a:t>riêng</a:t>
            </a:r>
            <a:r>
              <a:rPr lang="en-US" altLang="en-US" sz="1400" b="1" dirty="0"/>
              <a:t> hay </a:t>
            </a:r>
            <a:r>
              <a:rPr lang="en-US" altLang="en-US" sz="1400" b="1" dirty="0" err="1"/>
              <a:t>không</a:t>
            </a:r>
            <a:r>
              <a:rPr lang="en-US" altLang="en-US" sz="1400" b="1" dirty="0"/>
              <a:t>?</a:t>
            </a:r>
            <a:endParaRPr lang="vi-VN" altLang="en-US" sz="1400" b="1" dirty="0"/>
          </a:p>
          <a:p>
            <a:pPr marL="0" indent="0" eaLnBrk="1" hangingPunct="1">
              <a:buFontTx/>
              <a:buNone/>
              <a:defRPr/>
            </a:pPr>
            <a:endParaRPr lang="vi-VN" altLang="en-US" dirty="0"/>
          </a:p>
        </p:txBody>
      </p:sp>
      <p:pic>
        <p:nvPicPr>
          <p:cNvPr id="28678" name="Picture 2">
            <a:extLst>
              <a:ext uri="{FF2B5EF4-FFF2-40B4-BE49-F238E27FC236}">
                <a16:creationId xmlns:a16="http://schemas.microsoft.com/office/drawing/2014/main" id="{B9B4E82C-EE7E-E1B9-5A1D-E398137980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990600"/>
            <a:ext cx="14335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6">
            <a:extLst>
              <a:ext uri="{FF2B5EF4-FFF2-40B4-BE49-F238E27FC236}">
                <a16:creationId xmlns:a16="http://schemas.microsoft.com/office/drawing/2014/main" id="{C721CB20-A152-B48F-E5C5-1C826AD8ECFC}"/>
              </a:ext>
            </a:extLst>
          </p:cNvPr>
          <p:cNvSpPr>
            <a:spLocks noChangeArrowheads="1"/>
          </p:cNvSpPr>
          <p:nvPr/>
        </p:nvSpPr>
        <p:spPr bwMode="auto">
          <a:xfrm>
            <a:off x="5638800" y="838200"/>
            <a:ext cx="32766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nb-NO" altLang="en-US" sz="1400" b="1">
                <a:cs typeface="Times New Roman" panose="02020603050405020304" pitchFamily="18" charset="0"/>
              </a:rPr>
              <a:t>    Các phân tử RNA(acid ribonucleic) là một thành phần của tế bào sinh vật, có chức năng truyền đạt thông tin di truyền và những chức năng quan trọng khác. Mỗi phân tử RNA là một dãy các phân tử nucleotide thuộc một trong 4 loại là A(adenine), C(cytosine), G(guanine) và U(uracil). Số lượng và sụ sắp xếp khác nhau của các phân tử nucleotide A, C, G hay U tạo nên các đoạn phân tử RNA khác nhau. Có nhiều nhất bao nhiêu đoạn phân tử RNA khác nhau chứa 4 phân tử nucleotide, trong đó:</a:t>
            </a:r>
            <a:endParaRPr lang="en-US" altLang="en-US" sz="1400" b="1">
              <a:cs typeface="Times New Roman" panose="02020603050405020304" pitchFamily="18" charset="0"/>
            </a:endParaRPr>
          </a:p>
          <a:p>
            <a:pPr algn="just">
              <a:lnSpc>
                <a:spcPct val="150000"/>
              </a:lnSpc>
            </a:pPr>
            <a:r>
              <a:rPr lang="nb-NO" altLang="en-US" sz="1400" b="1">
                <a:cs typeface="Times New Roman" panose="02020603050405020304" pitchFamily="18" charset="0"/>
              </a:rPr>
              <a:t>   a) Không có nucleotide A nào?</a:t>
            </a:r>
            <a:endParaRPr lang="en-US" altLang="en-US" sz="1400" b="1">
              <a:cs typeface="Times New Roman" panose="02020603050405020304" pitchFamily="18" charset="0"/>
            </a:endParaRPr>
          </a:p>
          <a:p>
            <a:pPr algn="just">
              <a:lnSpc>
                <a:spcPct val="150000"/>
              </a:lnSpc>
            </a:pPr>
            <a:r>
              <a:rPr lang="nb-NO" altLang="en-US" sz="1400" b="1">
                <a:cs typeface="Times New Roman" panose="02020603050405020304" pitchFamily="18" charset="0"/>
              </a:rPr>
              <a:t>   b) Có nucleotide A nằm ở vị trí đầu tiên?</a:t>
            </a:r>
            <a:endParaRPr lang="en-US" altLang="en-US" sz="1400" b="1">
              <a:cs typeface="Times New Roman" panose="02020603050405020304" pitchFamily="18" charset="0"/>
            </a:endParaRPr>
          </a:p>
        </p:txBody>
      </p:sp>
      <p:pic>
        <p:nvPicPr>
          <p:cNvPr id="28680" name="Picture 28">
            <a:extLst>
              <a:ext uri="{FF2B5EF4-FFF2-40B4-BE49-F238E27FC236}">
                <a16:creationId xmlns:a16="http://schemas.microsoft.com/office/drawing/2014/main" id="{A0B39F12-3F41-22B9-A7C1-EC6AEAC8F0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588" y="4876800"/>
            <a:ext cx="117633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0ED3B1CB-21B7-4BB0-11B6-A2AD78B6EB9D}"/>
              </a:ext>
            </a:extLst>
          </p:cNvPr>
          <p:cNvSpPr>
            <a:spLocks noChangeArrowheads="1"/>
          </p:cNvSpPr>
          <p:nvPr/>
        </p:nvSpPr>
        <p:spPr bwMode="auto">
          <a:xfrm>
            <a:off x="0" y="153988"/>
            <a:ext cx="2057400" cy="762000"/>
          </a:xfrm>
          <a:prstGeom prst="rect">
            <a:avLst/>
          </a:prstGeom>
          <a:noFill/>
          <a:ln w="9525">
            <a:solidFill>
              <a:srgbClr val="99CC00"/>
            </a:solidFill>
            <a:miter lim="800000"/>
            <a:headEnd/>
            <a:tailEnd/>
          </a:ln>
          <a:scene3d>
            <a:camera prst="legacyObliqueTopRight"/>
            <a:lightRig rig="legacyFlat3" dir="b"/>
          </a:scene3d>
          <a:sp3d extrusionH="4302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800">
              <a:solidFill>
                <a:srgbClr val="FF0066"/>
              </a:solidFill>
            </a:endParaRPr>
          </a:p>
        </p:txBody>
      </p:sp>
      <p:sp>
        <p:nvSpPr>
          <p:cNvPr id="29699" name="Line 6">
            <a:extLst>
              <a:ext uri="{FF2B5EF4-FFF2-40B4-BE49-F238E27FC236}">
                <a16:creationId xmlns:a16="http://schemas.microsoft.com/office/drawing/2014/main" id="{673798C1-5404-64AC-C672-E44D3977BE12}"/>
              </a:ext>
            </a:extLst>
          </p:cNvPr>
          <p:cNvSpPr>
            <a:spLocks noChangeShapeType="1"/>
          </p:cNvSpPr>
          <p:nvPr/>
        </p:nvSpPr>
        <p:spPr bwMode="auto">
          <a:xfrm>
            <a:off x="200025" y="1006475"/>
            <a:ext cx="8839200" cy="0"/>
          </a:xfrm>
          <a:prstGeom prst="line">
            <a:avLst/>
          </a:prstGeom>
          <a:noFill/>
          <a:ln w="57150" cmpd="thinThick">
            <a:solidFill>
              <a:srgbClr val="CCFFCC"/>
            </a:solidFill>
            <a:round/>
            <a:headEnd/>
            <a:tailEnd/>
          </a:ln>
          <a:scene3d>
            <a:camera prst="legacyObliqueTopRight"/>
            <a:lightRig rig="legacyFlat3" dir="b"/>
          </a:scene3d>
          <a:sp3d extrusionH="430200" prstMaterial="legacyMatte">
            <a:bevelT w="13500" h="13500" prst="angle"/>
            <a:bevelB w="13500" h="13500" prst="angle"/>
            <a:extrusionClr>
              <a:srgbClr val="CCFFCC"/>
            </a:extrusionClr>
            <a:contourClr>
              <a:srgbClr val="CCFFCC"/>
            </a:contourClr>
          </a:sp3d>
          <a:extLst>
            <a:ext uri="{909E8E84-426E-40DD-AFC4-6F175D3DCCD1}">
              <a14:hiddenFill xmlns:a14="http://schemas.microsoft.com/office/drawing/2010/main">
                <a:noFill/>
              </a14:hiddenFill>
            </a:ext>
          </a:extLst>
        </p:spPr>
        <p:txBody>
          <a:bodyPr>
            <a:flatTx/>
          </a:bodyPr>
          <a:lstStyle/>
          <a:p>
            <a:endParaRPr lang="vi-VN"/>
          </a:p>
        </p:txBody>
      </p:sp>
      <p:sp>
        <p:nvSpPr>
          <p:cNvPr id="29700" name="Text Box 7">
            <a:extLst>
              <a:ext uri="{FF2B5EF4-FFF2-40B4-BE49-F238E27FC236}">
                <a16:creationId xmlns:a16="http://schemas.microsoft.com/office/drawing/2014/main" id="{D95032B3-BC72-127C-4019-8EA5A27BCD9D}"/>
              </a:ext>
            </a:extLst>
          </p:cNvPr>
          <p:cNvSpPr txBox="1">
            <a:spLocks noChangeArrowheads="1"/>
          </p:cNvSpPr>
          <p:nvPr/>
        </p:nvSpPr>
        <p:spPr bwMode="auto">
          <a:xfrm>
            <a:off x="2686050" y="200025"/>
            <a:ext cx="61531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b="1" i="1">
                <a:solidFill>
                  <a:srgbClr val="0000FF"/>
                </a:solidFill>
              </a:rPr>
              <a:t>QUY TẮC CỘNG VÀ QUY TẮC NHÂN</a:t>
            </a:r>
          </a:p>
        </p:txBody>
      </p:sp>
      <p:sp>
        <p:nvSpPr>
          <p:cNvPr id="29701" name="Rectangle 1">
            <a:extLst>
              <a:ext uri="{FF2B5EF4-FFF2-40B4-BE49-F238E27FC236}">
                <a16:creationId xmlns:a16="http://schemas.microsoft.com/office/drawing/2014/main" id="{9541AD59-3667-05FD-236F-09851B23669C}"/>
              </a:ext>
            </a:extLst>
          </p:cNvPr>
          <p:cNvSpPr>
            <a:spLocks noChangeArrowheads="1"/>
          </p:cNvSpPr>
          <p:nvPr/>
        </p:nvSpPr>
        <p:spPr bwMode="auto">
          <a:xfrm>
            <a:off x="628650" y="228600"/>
            <a:ext cx="97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66"/>
                </a:solidFill>
              </a:rPr>
              <a:t>BÀI 1</a:t>
            </a:r>
          </a:p>
        </p:txBody>
      </p:sp>
      <p:pic>
        <p:nvPicPr>
          <p:cNvPr id="29702" name="Picture 2">
            <a:extLst>
              <a:ext uri="{FF2B5EF4-FFF2-40B4-BE49-F238E27FC236}">
                <a16:creationId xmlns:a16="http://schemas.microsoft.com/office/drawing/2014/main" id="{A49C28D5-58D1-F97E-3B9A-DD244DEA31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550" y="1320800"/>
            <a:ext cx="438785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3">
            <a:extLst>
              <a:ext uri="{FF2B5EF4-FFF2-40B4-BE49-F238E27FC236}">
                <a16:creationId xmlns:a16="http://schemas.microsoft.com/office/drawing/2014/main" id="{62E40544-C04A-A7E8-C5B0-950F0B7F4A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58900"/>
            <a:ext cx="385445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00788A3-C9BF-D501-AED0-967665357D3D}"/>
              </a:ext>
            </a:extLst>
          </p:cNvPr>
          <p:cNvSpPr>
            <a:spLocks noGrp="1"/>
          </p:cNvSpPr>
          <p:nvPr>
            <p:ph type="title"/>
          </p:nvPr>
        </p:nvSpPr>
        <p:spPr/>
        <p:txBody>
          <a:bodyPr/>
          <a:lstStyle/>
          <a:p>
            <a:pPr eaLnBrk="1" hangingPunct="1"/>
            <a:r>
              <a:rPr lang="en-US" altLang="en-US" b="1"/>
              <a:t>1</a:t>
            </a:r>
            <a:r>
              <a:rPr lang="vi-VN" altLang="en-US" b="1"/>
              <a:t>. QUY TẮC CỘNG </a:t>
            </a:r>
          </a:p>
        </p:txBody>
      </p:sp>
      <p:sp>
        <p:nvSpPr>
          <p:cNvPr id="3" name="Content Placeholder 2">
            <a:extLst>
              <a:ext uri="{FF2B5EF4-FFF2-40B4-BE49-F238E27FC236}">
                <a16:creationId xmlns:a16="http://schemas.microsoft.com/office/drawing/2014/main" id="{E9F6AEA9-7BAB-3C9A-6325-C27918D3BD39}"/>
              </a:ext>
            </a:extLst>
          </p:cNvPr>
          <p:cNvSpPr>
            <a:spLocks noGrp="1"/>
          </p:cNvSpPr>
          <p:nvPr>
            <p:ph idx="1"/>
          </p:nvPr>
        </p:nvSpPr>
        <p:spPr>
          <a:xfrm>
            <a:off x="442913" y="1365250"/>
            <a:ext cx="8243887" cy="5137150"/>
          </a:xfrm>
        </p:spPr>
        <p:txBody>
          <a:bodyPr/>
          <a:lstStyle/>
          <a:p>
            <a:pPr marL="0" indent="0" eaLnBrk="1" hangingPunct="1">
              <a:buFontTx/>
              <a:buNone/>
              <a:defRPr/>
            </a:pPr>
            <a:endParaRPr lang="vi-VN" altLang="en-US" dirty="0"/>
          </a:p>
          <a:p>
            <a:pPr marL="0" indent="0" eaLnBrk="1" hangingPunct="1">
              <a:buFontTx/>
              <a:buNone/>
              <a:defRPr/>
            </a:pPr>
            <a:endParaRPr lang="en-US" altLang="en-US" dirty="0"/>
          </a:p>
          <a:p>
            <a:pPr marL="0" indent="0" eaLnBrk="1" hangingPunct="1">
              <a:buFontTx/>
              <a:buNone/>
              <a:defRPr/>
            </a:pPr>
            <a:endParaRPr lang="en-US" altLang="en-US" dirty="0"/>
          </a:p>
          <a:p>
            <a:pPr marL="0" indent="0" eaLnBrk="1" hangingPunct="1">
              <a:buFontTx/>
              <a:buNone/>
              <a:defRPr/>
            </a:pPr>
            <a:endParaRPr lang="en-US" altLang="en-US" dirty="0"/>
          </a:p>
          <a:p>
            <a:pPr marL="0" indent="0" eaLnBrk="1" hangingPunct="1">
              <a:buFontTx/>
              <a:buNone/>
              <a:defRPr/>
            </a:pPr>
            <a:endParaRPr lang="en-US" altLang="en-US" dirty="0"/>
          </a:p>
          <a:p>
            <a:pPr marL="0" indent="0" eaLnBrk="1" hangingPunct="1">
              <a:buFontTx/>
              <a:buNone/>
              <a:defRPr/>
            </a:pPr>
            <a:endParaRPr lang="en-US" altLang="en-US" dirty="0"/>
          </a:p>
          <a:p>
            <a:pPr marL="0" indent="0" eaLnBrk="1" hangingPunct="1">
              <a:lnSpc>
                <a:spcPct val="150000"/>
              </a:lnSpc>
              <a:buFontTx/>
              <a:buNone/>
              <a:defRPr/>
            </a:pPr>
            <a:r>
              <a:rPr lang="en-US" altLang="en-US" sz="1800" dirty="0" err="1">
                <a:latin typeface="+mj-lt"/>
              </a:rPr>
              <a:t>Phương</a:t>
            </a:r>
            <a:r>
              <a:rPr lang="en-US" altLang="en-US" sz="1800" dirty="0">
                <a:latin typeface="+mj-lt"/>
              </a:rPr>
              <a:t> </a:t>
            </a:r>
            <a:r>
              <a:rPr lang="en-US" altLang="en-US" sz="1800" dirty="0" err="1">
                <a:latin typeface="+mj-lt"/>
              </a:rPr>
              <a:t>án</a:t>
            </a:r>
            <a:r>
              <a:rPr lang="en-US" altLang="en-US" sz="1800" dirty="0">
                <a:latin typeface="+mj-lt"/>
              </a:rPr>
              <a:t> 1</a:t>
            </a:r>
            <a:r>
              <a:rPr lang="vi-VN" altLang="en-US" sz="1800" dirty="0">
                <a:latin typeface="+mj-lt"/>
              </a:rPr>
              <a:t>: </a:t>
            </a:r>
            <a:r>
              <a:rPr lang="vi-VN" altLang="en-US" sz="1800" dirty="0" err="1">
                <a:latin typeface="+mj-lt"/>
              </a:rPr>
              <a:t>Chọn</a:t>
            </a:r>
            <a:r>
              <a:rPr lang="vi-VN" altLang="en-US" sz="1800" dirty="0">
                <a:latin typeface="+mj-lt"/>
              </a:rPr>
              <a:t> </a:t>
            </a:r>
            <a:r>
              <a:rPr lang="en-US" altLang="en-US" sz="1800" dirty="0" err="1">
                <a:latin typeface="+mj-lt"/>
              </a:rPr>
              <a:t>kem</a:t>
            </a:r>
            <a:r>
              <a:rPr lang="en-US" altLang="en-US" sz="1800" dirty="0">
                <a:latin typeface="+mj-lt"/>
              </a:rPr>
              <a:t> que, </a:t>
            </a:r>
            <a:r>
              <a:rPr lang="en-US" altLang="en-US" sz="1800" dirty="0" err="1">
                <a:latin typeface="+mj-lt"/>
              </a:rPr>
              <a:t>có</a:t>
            </a:r>
            <a:r>
              <a:rPr lang="vi-VN" altLang="en-US" sz="1800" dirty="0">
                <a:latin typeface="+mj-lt"/>
              </a:rPr>
              <a:t> </a:t>
            </a:r>
            <a:r>
              <a:rPr lang="vi-VN" altLang="en-US" sz="1800" b="1" dirty="0">
                <a:latin typeface="+mj-lt"/>
              </a:rPr>
              <a:t>5 </a:t>
            </a:r>
            <a:r>
              <a:rPr lang="vi-VN" altLang="en-US" sz="1800" b="1" dirty="0" err="1">
                <a:latin typeface="+mj-lt"/>
              </a:rPr>
              <a:t>cách</a:t>
            </a:r>
            <a:endParaRPr lang="vi-VN" altLang="en-US" sz="1800" dirty="0">
              <a:latin typeface="+mj-lt"/>
            </a:endParaRPr>
          </a:p>
          <a:p>
            <a:pPr marL="0" indent="0" eaLnBrk="1" hangingPunct="1">
              <a:lnSpc>
                <a:spcPct val="150000"/>
              </a:lnSpc>
              <a:buFontTx/>
              <a:buNone/>
              <a:defRPr/>
            </a:pPr>
            <a:r>
              <a:rPr lang="en-US" altLang="en-US" sz="1800" dirty="0" err="1">
                <a:latin typeface="+mj-lt"/>
              </a:rPr>
              <a:t>Phương</a:t>
            </a:r>
            <a:r>
              <a:rPr lang="en-US" altLang="en-US" sz="1800" dirty="0">
                <a:latin typeface="+mj-lt"/>
              </a:rPr>
              <a:t> </a:t>
            </a:r>
            <a:r>
              <a:rPr lang="en-US" altLang="en-US" sz="1800" dirty="0" err="1">
                <a:latin typeface="+mj-lt"/>
              </a:rPr>
              <a:t>án</a:t>
            </a:r>
            <a:r>
              <a:rPr lang="en-US" altLang="en-US" sz="1800" dirty="0">
                <a:latin typeface="+mj-lt"/>
              </a:rPr>
              <a:t> 2 </a:t>
            </a:r>
            <a:r>
              <a:rPr lang="vi-VN" altLang="en-US" sz="1800" dirty="0">
                <a:latin typeface="+mj-lt"/>
              </a:rPr>
              <a:t>: </a:t>
            </a:r>
            <a:r>
              <a:rPr lang="vi-VN" altLang="en-US" sz="1800" dirty="0" err="1">
                <a:latin typeface="+mj-lt"/>
              </a:rPr>
              <a:t>Chọn</a:t>
            </a:r>
            <a:r>
              <a:rPr lang="vi-VN" altLang="en-US" sz="1800" dirty="0">
                <a:latin typeface="+mj-lt"/>
              </a:rPr>
              <a:t> </a:t>
            </a:r>
            <a:r>
              <a:rPr lang="en-US" altLang="en-US" sz="1800" dirty="0" err="1">
                <a:latin typeface="+mj-lt"/>
              </a:rPr>
              <a:t>kem</a:t>
            </a:r>
            <a:r>
              <a:rPr lang="en-US" altLang="en-US" sz="1800" dirty="0">
                <a:latin typeface="+mj-lt"/>
              </a:rPr>
              <a:t> </a:t>
            </a:r>
            <a:r>
              <a:rPr lang="en-US" altLang="en-US" sz="1800" dirty="0" err="1">
                <a:latin typeface="+mj-lt"/>
              </a:rPr>
              <a:t>ốc</a:t>
            </a:r>
            <a:r>
              <a:rPr lang="en-US" altLang="en-US" sz="1800" dirty="0">
                <a:latin typeface="+mj-lt"/>
              </a:rPr>
              <a:t> </a:t>
            </a:r>
            <a:r>
              <a:rPr lang="en-US" altLang="en-US" sz="1800" dirty="0" err="1">
                <a:latin typeface="+mj-lt"/>
              </a:rPr>
              <a:t>quế</a:t>
            </a:r>
            <a:r>
              <a:rPr lang="en-US" altLang="en-US" sz="1800" dirty="0">
                <a:latin typeface="+mj-lt"/>
              </a:rPr>
              <a:t>, </a:t>
            </a:r>
            <a:r>
              <a:rPr lang="en-US" altLang="en-US" sz="1800" dirty="0" err="1">
                <a:latin typeface="+mj-lt"/>
              </a:rPr>
              <a:t>có</a:t>
            </a:r>
            <a:r>
              <a:rPr lang="vi-VN" altLang="en-US" sz="1800" dirty="0">
                <a:latin typeface="+mj-lt"/>
              </a:rPr>
              <a:t> </a:t>
            </a:r>
            <a:r>
              <a:rPr lang="en-US" altLang="en-US" sz="1800" b="1" dirty="0">
                <a:latin typeface="+mj-lt"/>
              </a:rPr>
              <a:t>4</a:t>
            </a:r>
            <a:r>
              <a:rPr lang="vi-VN" altLang="en-US" sz="1800" b="1" dirty="0">
                <a:latin typeface="+mj-lt"/>
              </a:rPr>
              <a:t> </a:t>
            </a:r>
            <a:r>
              <a:rPr lang="vi-VN" altLang="en-US" sz="1800" b="1" dirty="0" err="1">
                <a:latin typeface="+mj-lt"/>
              </a:rPr>
              <a:t>cách</a:t>
            </a:r>
            <a:endParaRPr lang="vi-VN" altLang="en-US" sz="1800" dirty="0">
              <a:latin typeface="+mj-lt"/>
            </a:endParaRPr>
          </a:p>
          <a:p>
            <a:pPr marL="0" indent="0" eaLnBrk="1" hangingPunct="1">
              <a:lnSpc>
                <a:spcPct val="150000"/>
              </a:lnSpc>
              <a:buFontTx/>
              <a:buNone/>
              <a:defRPr/>
            </a:pPr>
            <a:r>
              <a:rPr lang="vi-VN" altLang="en-US" sz="1800" dirty="0">
                <a:latin typeface="+mj-lt"/>
              </a:rPr>
              <a:t>--&gt; </a:t>
            </a:r>
            <a:r>
              <a:rPr lang="vi-VN" altLang="en-US" sz="1800" dirty="0" err="1">
                <a:latin typeface="+mj-lt"/>
              </a:rPr>
              <a:t>Số</a:t>
            </a:r>
            <a:r>
              <a:rPr lang="vi-VN" altLang="en-US" sz="1800" dirty="0">
                <a:latin typeface="+mj-lt"/>
              </a:rPr>
              <a:t> </a:t>
            </a:r>
            <a:r>
              <a:rPr lang="vi-VN" altLang="en-US" sz="1800" dirty="0" err="1">
                <a:latin typeface="+mj-lt"/>
              </a:rPr>
              <a:t>cách</a:t>
            </a:r>
            <a:r>
              <a:rPr lang="vi-VN" altLang="en-US" sz="1800" dirty="0">
                <a:latin typeface="+mj-lt"/>
              </a:rPr>
              <a:t> </a:t>
            </a:r>
            <a:r>
              <a:rPr lang="vi-VN" altLang="en-US" sz="1800" dirty="0" err="1">
                <a:latin typeface="+mj-lt"/>
              </a:rPr>
              <a:t>chọn</a:t>
            </a:r>
            <a:r>
              <a:rPr lang="vi-VN" altLang="en-US" sz="1800" dirty="0">
                <a:latin typeface="+mj-lt"/>
              </a:rPr>
              <a:t> </a:t>
            </a:r>
            <a:r>
              <a:rPr lang="vi-VN" altLang="en-US" sz="1800" dirty="0" err="1">
                <a:latin typeface="+mj-lt"/>
              </a:rPr>
              <a:t>một</a:t>
            </a:r>
            <a:r>
              <a:rPr lang="vi-VN" altLang="en-US" sz="1800" dirty="0">
                <a:latin typeface="+mj-lt"/>
              </a:rPr>
              <a:t> trong</a:t>
            </a:r>
          </a:p>
          <a:p>
            <a:pPr marL="0" indent="0" eaLnBrk="1" hangingPunct="1">
              <a:lnSpc>
                <a:spcPct val="150000"/>
              </a:lnSpc>
              <a:buFontTx/>
              <a:buNone/>
              <a:defRPr/>
            </a:pPr>
            <a:r>
              <a:rPr lang="vi-VN" altLang="en-US" sz="1800" dirty="0">
                <a:latin typeface="+mj-lt"/>
              </a:rPr>
              <a:t> </a:t>
            </a:r>
            <a:r>
              <a:rPr lang="vi-VN" altLang="en-US" sz="1800" dirty="0" err="1">
                <a:latin typeface="+mj-lt"/>
              </a:rPr>
              <a:t>các</a:t>
            </a:r>
            <a:r>
              <a:rPr lang="vi-VN" altLang="en-US" sz="1800" dirty="0">
                <a:latin typeface="+mj-lt"/>
              </a:rPr>
              <a:t> </a:t>
            </a:r>
            <a:r>
              <a:rPr lang="en-US" altLang="en-US" sz="1800" dirty="0" err="1">
                <a:latin typeface="+mj-lt"/>
              </a:rPr>
              <a:t>cây</a:t>
            </a:r>
            <a:r>
              <a:rPr lang="en-US" altLang="en-US" sz="1800" dirty="0">
                <a:latin typeface="+mj-lt"/>
              </a:rPr>
              <a:t> </a:t>
            </a:r>
            <a:r>
              <a:rPr lang="en-US" altLang="en-US" sz="1800" dirty="0" err="1">
                <a:latin typeface="+mj-lt"/>
              </a:rPr>
              <a:t>kem</a:t>
            </a:r>
            <a:r>
              <a:rPr lang="vi-VN" altLang="en-US" sz="1800" dirty="0">
                <a:latin typeface="+mj-lt"/>
              </a:rPr>
              <a:t> </a:t>
            </a:r>
            <a:r>
              <a:rPr lang="vi-VN" altLang="en-US" sz="1800" dirty="0" err="1">
                <a:latin typeface="+mj-lt"/>
              </a:rPr>
              <a:t>là</a:t>
            </a:r>
            <a:r>
              <a:rPr lang="vi-VN" altLang="en-US" sz="1800" dirty="0">
                <a:latin typeface="+mj-lt"/>
              </a:rPr>
              <a:t> 5 + </a:t>
            </a:r>
            <a:r>
              <a:rPr lang="en-US" altLang="en-US" sz="1800" dirty="0">
                <a:latin typeface="+mj-lt"/>
              </a:rPr>
              <a:t>4</a:t>
            </a:r>
            <a:r>
              <a:rPr lang="vi-VN" altLang="en-US" sz="1800" dirty="0">
                <a:latin typeface="+mj-lt"/>
              </a:rPr>
              <a:t> = </a:t>
            </a:r>
            <a:r>
              <a:rPr lang="en-US" altLang="en-US" sz="1800" dirty="0">
                <a:latin typeface="+mj-lt"/>
              </a:rPr>
              <a:t>9</a:t>
            </a:r>
            <a:r>
              <a:rPr lang="vi-VN" altLang="en-US" sz="1800" dirty="0">
                <a:latin typeface="+mj-lt"/>
              </a:rPr>
              <a:t> </a:t>
            </a:r>
            <a:r>
              <a:rPr lang="vi-VN" altLang="en-US" sz="1800" dirty="0" err="1">
                <a:latin typeface="+mj-lt"/>
              </a:rPr>
              <a:t>cách</a:t>
            </a:r>
            <a:r>
              <a:rPr lang="vi-VN" altLang="en-US" sz="1800" dirty="0">
                <a:latin typeface="+mj-lt"/>
              </a:rPr>
              <a:t>.</a:t>
            </a:r>
          </a:p>
          <a:p>
            <a:pPr marL="0" indent="0" eaLnBrk="1" hangingPunct="1">
              <a:buFontTx/>
              <a:buNone/>
              <a:defRPr/>
            </a:pPr>
            <a:endParaRPr lang="vi-VN" altLang="en-US" dirty="0"/>
          </a:p>
        </p:txBody>
      </p:sp>
      <p:pic>
        <p:nvPicPr>
          <p:cNvPr id="30724" name="Picture 4">
            <a:extLst>
              <a:ext uri="{FF2B5EF4-FFF2-40B4-BE49-F238E27FC236}">
                <a16:creationId xmlns:a16="http://schemas.microsoft.com/office/drawing/2014/main" id="{C6DB054D-FDE1-97F5-A0C9-62A683293F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365250"/>
            <a:ext cx="824388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a:extLst>
              <a:ext uri="{FF2B5EF4-FFF2-40B4-BE49-F238E27FC236}">
                <a16:creationId xmlns:a16="http://schemas.microsoft.com/office/drawing/2014/main" id="{D693B7DB-9972-C6BD-FF67-B486AB2CF7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05200"/>
            <a:ext cx="33670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6" end="6"/>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 calcmode="lin" valueType="num">
                                      <p:cBhvr>
                                        <p:cTn id="1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3">
                                            <p:txEl>
                                              <p:pRg st="7" end="7"/>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strips(downLeft)">
                                      <p:cBhvr>
                                        <p:cTn id="21" dur="500"/>
                                        <p:tgtEl>
                                          <p:spTgt spid="3">
                                            <p:txEl>
                                              <p:pRg st="8" end="8"/>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strips(downLeft)">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CC5F5AE-224A-62ED-AADE-ED036372A84F}"/>
              </a:ext>
            </a:extLst>
          </p:cNvPr>
          <p:cNvSpPr>
            <a:spLocks noGrp="1"/>
          </p:cNvSpPr>
          <p:nvPr>
            <p:ph type="title"/>
          </p:nvPr>
        </p:nvSpPr>
        <p:spPr/>
        <p:txBody>
          <a:bodyPr/>
          <a:lstStyle/>
          <a:p>
            <a:pPr eaLnBrk="1" hangingPunct="1"/>
            <a:r>
              <a:rPr lang="en-US" altLang="en-US" b="1"/>
              <a:t>1</a:t>
            </a:r>
            <a:r>
              <a:rPr lang="vi-VN" altLang="en-US" b="1"/>
              <a:t>. QUY TẮC CỘNG</a:t>
            </a:r>
          </a:p>
        </p:txBody>
      </p:sp>
      <p:pic>
        <p:nvPicPr>
          <p:cNvPr id="31747" name="Content Placeholder 4">
            <a:extLst>
              <a:ext uri="{FF2B5EF4-FFF2-40B4-BE49-F238E27FC236}">
                <a16:creationId xmlns:a16="http://schemas.microsoft.com/office/drawing/2014/main" id="{70245BD4-BC35-A439-10DB-77D23C8815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447800"/>
            <a:ext cx="8229600" cy="2362200"/>
          </a:xfrm>
        </p:spPr>
      </p:pic>
      <p:sp>
        <p:nvSpPr>
          <p:cNvPr id="8" name="Content Placeholder 2">
            <a:extLst>
              <a:ext uri="{FF2B5EF4-FFF2-40B4-BE49-F238E27FC236}">
                <a16:creationId xmlns:a16="http://schemas.microsoft.com/office/drawing/2014/main" id="{3B485555-277B-F433-161C-030BF43B4F99}"/>
              </a:ext>
            </a:extLst>
          </p:cNvPr>
          <p:cNvSpPr txBox="1">
            <a:spLocks/>
          </p:cNvSpPr>
          <p:nvPr/>
        </p:nvSpPr>
        <p:spPr bwMode="auto">
          <a:xfrm>
            <a:off x="457200" y="4108450"/>
            <a:ext cx="82296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SimSun" panose="02010600030101010101" pitchFamily="2" charset="-122"/>
              </a:defRPr>
            </a:lvl1pPr>
            <a:lvl2pPr marL="557213" indent="-214313">
              <a:spcBef>
                <a:spcPct val="20000"/>
              </a:spcBef>
              <a:buChar char="–"/>
              <a:defRPr sz="2100">
                <a:solidFill>
                  <a:schemeClr val="tx1"/>
                </a:solidFill>
                <a:latin typeface="Arial" panose="020B0604020202020204" pitchFamily="34" charset="0"/>
                <a:ea typeface="SimSun" panose="02010600030101010101" pitchFamily="2" charset="-122"/>
              </a:defRPr>
            </a:lvl2pPr>
            <a:lvl3pPr marL="857250" indent="-171450">
              <a:spcBef>
                <a:spcPct val="20000"/>
              </a:spcBef>
              <a:buChar char="•"/>
              <a:defRPr>
                <a:solidFill>
                  <a:schemeClr val="tx1"/>
                </a:solidFill>
                <a:latin typeface="Arial" panose="020B0604020202020204" pitchFamily="34" charset="0"/>
                <a:ea typeface="SimSun" panose="02010600030101010101" pitchFamily="2" charset="-122"/>
              </a:defRPr>
            </a:lvl3pPr>
            <a:lvl4pPr marL="1200150" indent="-171450">
              <a:spcBef>
                <a:spcPct val="20000"/>
              </a:spcBef>
              <a:buChar char="–"/>
              <a:defRPr sz="1500">
                <a:solidFill>
                  <a:schemeClr val="tx1"/>
                </a:solidFill>
                <a:latin typeface="Arial" panose="020B0604020202020204" pitchFamily="34" charset="0"/>
                <a:ea typeface="SimSun" panose="02010600030101010101" pitchFamily="2" charset="-122"/>
              </a:defRPr>
            </a:lvl4pPr>
            <a:lvl5pPr marL="1543050" indent="-171450">
              <a:spcBef>
                <a:spcPct val="20000"/>
              </a:spcBef>
              <a:buChar char="»"/>
              <a:defRPr sz="1500">
                <a:solidFill>
                  <a:schemeClr val="tx1"/>
                </a:solidFill>
                <a:latin typeface="Arial" panose="020B0604020202020204" pitchFamily="34" charset="0"/>
                <a:ea typeface="SimSun" panose="02010600030101010101" pitchFamily="2" charset="-122"/>
              </a:defRPr>
            </a:lvl5pPr>
            <a:lvl6pPr marL="20002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6pPr>
            <a:lvl7pPr marL="24574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7pPr>
            <a:lvl8pPr marL="29146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8pPr>
            <a:lvl9pPr marL="33718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9pPr>
          </a:lstStyle>
          <a:p>
            <a:pPr algn="just" eaLnBrk="1" hangingPunct="1">
              <a:buFontTx/>
              <a:buNone/>
            </a:pPr>
            <a:r>
              <a:rPr lang="en-US" altLang="en-US" sz="2000" b="1"/>
              <a:t>Chú ý: </a:t>
            </a:r>
            <a:r>
              <a:rPr lang="en-US" altLang="en-US" sz="2000"/>
              <a:t>Ta áp dụng quy tắc cộng cho một công việc có nhiều phương án khi các phương án đó rời nhau, không phụ thuộc vào nhau.</a:t>
            </a:r>
          </a:p>
          <a:p>
            <a:pPr eaLnBrk="1" hangingPunct="1">
              <a:buFontTx/>
              <a:buNone/>
            </a:pPr>
            <a:endParaRPr lang="vi-VN" alt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01F649C-5B4F-777E-B9C3-3A511A6C81B0}"/>
              </a:ext>
            </a:extLst>
          </p:cNvPr>
          <p:cNvSpPr>
            <a:spLocks noGrp="1"/>
          </p:cNvSpPr>
          <p:nvPr>
            <p:ph type="title"/>
          </p:nvPr>
        </p:nvSpPr>
        <p:spPr/>
        <p:txBody>
          <a:bodyPr/>
          <a:lstStyle/>
          <a:p>
            <a:pPr eaLnBrk="1" hangingPunct="1"/>
            <a:r>
              <a:rPr lang="en-US" altLang="en-US" b="1"/>
              <a:t>1</a:t>
            </a:r>
            <a:r>
              <a:rPr lang="vi-VN" altLang="en-US" b="1"/>
              <a:t>. QUY TẮC CỘNG</a:t>
            </a:r>
          </a:p>
        </p:txBody>
      </p:sp>
      <p:pic>
        <p:nvPicPr>
          <p:cNvPr id="32771" name="Picture 6">
            <a:extLst>
              <a:ext uri="{FF2B5EF4-FFF2-40B4-BE49-F238E27FC236}">
                <a16:creationId xmlns:a16="http://schemas.microsoft.com/office/drawing/2014/main" id="{09513EFE-61ED-24EB-4121-AA167686CF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447800"/>
            <a:ext cx="8248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Nhóm 1">
            <a:extLst>
              <a:ext uri="{FF2B5EF4-FFF2-40B4-BE49-F238E27FC236}">
                <a16:creationId xmlns:a16="http://schemas.microsoft.com/office/drawing/2014/main" id="{4BA40415-FEFE-6021-8896-92DACB9C147E}"/>
              </a:ext>
            </a:extLst>
          </p:cNvPr>
          <p:cNvGrpSpPr>
            <a:grpSpLocks/>
          </p:cNvGrpSpPr>
          <p:nvPr/>
        </p:nvGrpSpPr>
        <p:grpSpPr bwMode="auto">
          <a:xfrm>
            <a:off x="473075" y="1447800"/>
            <a:ext cx="8248650" cy="4267200"/>
            <a:chOff x="472911" y="1447800"/>
            <a:chExt cx="8248650" cy="3855536"/>
          </a:xfrm>
        </p:grpSpPr>
        <p:pic>
          <p:nvPicPr>
            <p:cNvPr id="32773" name="Picture 3">
              <a:extLst>
                <a:ext uri="{FF2B5EF4-FFF2-40B4-BE49-F238E27FC236}">
                  <a16:creationId xmlns:a16="http://schemas.microsoft.com/office/drawing/2014/main" id="{8653F126-3A87-0A84-5EDE-2AE3EEB188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911" y="1447800"/>
              <a:ext cx="824865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4" name="Group 221">
              <a:extLst>
                <a:ext uri="{FF2B5EF4-FFF2-40B4-BE49-F238E27FC236}">
                  <a16:creationId xmlns:a16="http://schemas.microsoft.com/office/drawing/2014/main" id="{425EE3B3-8351-58F3-32D5-9B221C7383DF}"/>
                </a:ext>
              </a:extLst>
            </p:cNvPr>
            <p:cNvGrpSpPr>
              <a:grpSpLocks/>
            </p:cNvGrpSpPr>
            <p:nvPr/>
          </p:nvGrpSpPr>
          <p:grpSpPr bwMode="auto">
            <a:xfrm>
              <a:off x="2971800" y="3216091"/>
              <a:ext cx="4253231" cy="2087245"/>
              <a:chOff x="0" y="0"/>
              <a:chExt cx="4253300" cy="2087793"/>
            </a:xfrm>
          </p:grpSpPr>
          <p:pic>
            <p:nvPicPr>
              <p:cNvPr id="32775" name="Picture 50" descr="A picture containing plane, sky, outdoor, aircraft&#10;&#10;Description automatically generated">
                <a:extLst>
                  <a:ext uri="{FF2B5EF4-FFF2-40B4-BE49-F238E27FC236}">
                    <a16:creationId xmlns:a16="http://schemas.microsoft.com/office/drawing/2014/main" id="{E9BBA709-2719-2A18-36DF-EB0286621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703" y="1146723"/>
                <a:ext cx="941070" cy="9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60">
                <a:extLst>
                  <a:ext uri="{FF2B5EF4-FFF2-40B4-BE49-F238E27FC236}">
                    <a16:creationId xmlns:a16="http://schemas.microsoft.com/office/drawing/2014/main" id="{DEA30414-0A77-1DC2-E10A-8EEF82621B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080" y="157861"/>
                <a:ext cx="709930"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51">
                <a:extLst>
                  <a:ext uri="{FF2B5EF4-FFF2-40B4-BE49-F238E27FC236}">
                    <a16:creationId xmlns:a16="http://schemas.microsoft.com/office/drawing/2014/main" id="{316924E8-440C-43DE-959F-2D6CAF10D1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907" y="893550"/>
                <a:ext cx="864870"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41">
                <a:extLst>
                  <a:ext uri="{FF2B5EF4-FFF2-40B4-BE49-F238E27FC236}">
                    <a16:creationId xmlns:a16="http://schemas.microsoft.com/office/drawing/2014/main" id="{D709933C-3083-B7E5-A049-385FD2DC3501}"/>
                  </a:ext>
                </a:extLst>
              </p:cNvPr>
              <p:cNvSpPr/>
              <p:nvPr/>
            </p:nvSpPr>
            <p:spPr>
              <a:xfrm>
                <a:off x="-164" y="265"/>
                <a:ext cx="955691" cy="2015792"/>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US" sz="2000">
                    <a:solidFill>
                      <a:srgbClr val="002060"/>
                    </a:solidFill>
                    <a:latin typeface=".VnCooper" panose="020B7200000000000000" pitchFamily="34" charset="0"/>
                    <a:ea typeface="Calibri" panose="020F0502020204030204" pitchFamily="34" charset="0"/>
                    <a:cs typeface="Times New Roman" panose="02020603050405020304" pitchFamily="18" charset="0"/>
                  </a:rPr>
                  <a:t>A</a:t>
                </a:r>
                <a:endParaRPr lang="en-US" sz="1100">
                  <a:ea typeface="Calibri" panose="020F0502020204030204" pitchFamily="34" charset="0"/>
                  <a:cs typeface="Times New Roman" panose="02020603050405020304" pitchFamily="18" charset="0"/>
                </a:endParaRPr>
              </a:p>
            </p:txBody>
          </p:sp>
          <p:sp>
            <p:nvSpPr>
              <p:cNvPr id="10" name="Oval 43">
                <a:extLst>
                  <a:ext uri="{FF2B5EF4-FFF2-40B4-BE49-F238E27FC236}">
                    <a16:creationId xmlns:a16="http://schemas.microsoft.com/office/drawing/2014/main" id="{F041DEF0-CA23-B266-8F1C-D89E43BD57FB}"/>
                  </a:ext>
                </a:extLst>
              </p:cNvPr>
              <p:cNvSpPr/>
              <p:nvPr/>
            </p:nvSpPr>
            <p:spPr>
              <a:xfrm>
                <a:off x="3246567" y="26806"/>
                <a:ext cx="1006733" cy="1983683"/>
              </a:xfrm>
              <a:prstGeom prst="ellipse">
                <a:avLst/>
              </a:prstGeom>
              <a:solidFill>
                <a:schemeClr val="accent4">
                  <a:lumMod val="20000"/>
                  <a:lumOff val="80000"/>
                </a:schemeClr>
              </a:solidFill>
              <a:ln>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US" sz="2000">
                    <a:solidFill>
                      <a:srgbClr val="002060"/>
                    </a:solidFill>
                    <a:latin typeface=".VnCooper" panose="020B7200000000000000" pitchFamily="34" charset="0"/>
                    <a:ea typeface="Calibri" panose="020F0502020204030204" pitchFamily="34" charset="0"/>
                    <a:cs typeface="Times New Roman" panose="02020603050405020304" pitchFamily="18" charset="0"/>
                  </a:rPr>
                  <a:t>B</a:t>
                </a:r>
                <a:endParaRPr lang="en-US" sz="1100">
                  <a:ea typeface="Calibri" panose="020F0502020204030204" pitchFamily="34" charset="0"/>
                  <a:cs typeface="Times New Roman" panose="02020603050405020304" pitchFamily="18" charset="0"/>
                </a:endParaRPr>
              </a:p>
            </p:txBody>
          </p:sp>
          <p:grpSp>
            <p:nvGrpSpPr>
              <p:cNvPr id="32782" name="Group 195">
                <a:extLst>
                  <a:ext uri="{FF2B5EF4-FFF2-40B4-BE49-F238E27FC236}">
                    <a16:creationId xmlns:a16="http://schemas.microsoft.com/office/drawing/2014/main" id="{557E6320-5FCF-8C20-F9B0-38F6365A5ACF}"/>
                  </a:ext>
                </a:extLst>
              </p:cNvPr>
              <p:cNvGrpSpPr>
                <a:grpSpLocks/>
              </p:cNvGrpSpPr>
              <p:nvPr/>
            </p:nvGrpSpPr>
            <p:grpSpPr bwMode="auto">
              <a:xfrm>
                <a:off x="640378" y="142347"/>
                <a:ext cx="2942197" cy="607614"/>
                <a:chOff x="0" y="0"/>
                <a:chExt cx="2942197" cy="607614"/>
              </a:xfrm>
            </p:grpSpPr>
            <p:cxnSp>
              <p:nvCxnSpPr>
                <p:cNvPr id="21" name="Straight Arrow Connector 61">
                  <a:extLst>
                    <a:ext uri="{FF2B5EF4-FFF2-40B4-BE49-F238E27FC236}">
                      <a16:creationId xmlns:a16="http://schemas.microsoft.com/office/drawing/2014/main" id="{0D0D6086-3CDA-465C-2C3D-FF64AEDABD97}"/>
                    </a:ext>
                  </a:extLst>
                </p:cNvPr>
                <p:cNvCxnSpPr/>
                <p:nvPr/>
              </p:nvCxnSpPr>
              <p:spPr>
                <a:xfrm>
                  <a:off x="-769" y="-44"/>
                  <a:ext cx="2938510" cy="3013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62">
                  <a:extLst>
                    <a:ext uri="{FF2B5EF4-FFF2-40B4-BE49-F238E27FC236}">
                      <a16:creationId xmlns:a16="http://schemas.microsoft.com/office/drawing/2014/main" id="{739CF362-BECC-CC18-4024-6A8F58798003}"/>
                    </a:ext>
                  </a:extLst>
                </p:cNvPr>
                <p:cNvCxnSpPr/>
                <p:nvPr/>
              </p:nvCxnSpPr>
              <p:spPr>
                <a:xfrm>
                  <a:off x="5581" y="116169"/>
                  <a:ext cx="2936923" cy="2869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63">
                  <a:extLst>
                    <a:ext uri="{FF2B5EF4-FFF2-40B4-BE49-F238E27FC236}">
                      <a16:creationId xmlns:a16="http://schemas.microsoft.com/office/drawing/2014/main" id="{E6DFCB70-43E5-074E-EDFE-28ADF2A6B536}"/>
                    </a:ext>
                  </a:extLst>
                </p:cNvPr>
                <p:cNvCxnSpPr/>
                <p:nvPr/>
              </p:nvCxnSpPr>
              <p:spPr>
                <a:xfrm>
                  <a:off x="-769" y="348595"/>
                  <a:ext cx="2938510" cy="3012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192">
                  <a:extLst>
                    <a:ext uri="{FF2B5EF4-FFF2-40B4-BE49-F238E27FC236}">
                      <a16:creationId xmlns:a16="http://schemas.microsoft.com/office/drawing/2014/main" id="{E3582240-30D8-3D64-D61E-B76D1B23A541}"/>
                    </a:ext>
                  </a:extLst>
                </p:cNvPr>
                <p:cNvCxnSpPr/>
                <p:nvPr/>
              </p:nvCxnSpPr>
              <p:spPr>
                <a:xfrm>
                  <a:off x="2406" y="229512"/>
                  <a:ext cx="2936923" cy="3013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193">
                  <a:extLst>
                    <a:ext uri="{FF2B5EF4-FFF2-40B4-BE49-F238E27FC236}">
                      <a16:creationId xmlns:a16="http://schemas.microsoft.com/office/drawing/2014/main" id="{3AFEF41B-6DA8-11D8-8B82-21D5B87180BE}"/>
                    </a:ext>
                  </a:extLst>
                </p:cNvPr>
                <p:cNvCxnSpPr/>
                <p:nvPr/>
              </p:nvCxnSpPr>
              <p:spPr>
                <a:xfrm>
                  <a:off x="2406" y="464807"/>
                  <a:ext cx="2936923" cy="3013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194">
                  <a:extLst>
                    <a:ext uri="{FF2B5EF4-FFF2-40B4-BE49-F238E27FC236}">
                      <a16:creationId xmlns:a16="http://schemas.microsoft.com/office/drawing/2014/main" id="{077B7737-2E67-53D7-9914-93DA967D84BC}"/>
                    </a:ext>
                  </a:extLst>
                </p:cNvPr>
                <p:cNvCxnSpPr/>
                <p:nvPr/>
              </p:nvCxnSpPr>
              <p:spPr>
                <a:xfrm>
                  <a:off x="2406" y="578151"/>
                  <a:ext cx="2936923" cy="3012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783" name="Group 219">
                <a:extLst>
                  <a:ext uri="{FF2B5EF4-FFF2-40B4-BE49-F238E27FC236}">
                    <a16:creationId xmlns:a16="http://schemas.microsoft.com/office/drawing/2014/main" id="{C2B15BF8-B7C5-D3EF-1636-52EC535F1EB5}"/>
                  </a:ext>
                </a:extLst>
              </p:cNvPr>
              <p:cNvGrpSpPr>
                <a:grpSpLocks/>
              </p:cNvGrpSpPr>
              <p:nvPr/>
            </p:nvGrpSpPr>
            <p:grpSpPr bwMode="auto">
              <a:xfrm>
                <a:off x="652292" y="955478"/>
                <a:ext cx="2942197" cy="259130"/>
                <a:chOff x="0" y="0"/>
                <a:chExt cx="2942197" cy="259130"/>
              </a:xfrm>
            </p:grpSpPr>
            <p:cxnSp>
              <p:nvCxnSpPr>
                <p:cNvPr id="18" name="Straight Arrow Connector 197">
                  <a:extLst>
                    <a:ext uri="{FF2B5EF4-FFF2-40B4-BE49-F238E27FC236}">
                      <a16:creationId xmlns:a16="http://schemas.microsoft.com/office/drawing/2014/main" id="{239AC4AD-9757-06AE-A9BB-0F9892D1DB01}"/>
                    </a:ext>
                  </a:extLst>
                </p:cNvPr>
                <p:cNvCxnSpPr/>
                <p:nvPr/>
              </p:nvCxnSpPr>
              <p:spPr>
                <a:xfrm>
                  <a:off x="18" y="315"/>
                  <a:ext cx="2936923" cy="30129"/>
                </a:xfrm>
                <a:prstGeom prst="straightConnector1">
                  <a:avLst/>
                </a:prstGeom>
                <a:ln w="12700">
                  <a:solidFill>
                    <a:srgbClr val="00924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98">
                  <a:extLst>
                    <a:ext uri="{FF2B5EF4-FFF2-40B4-BE49-F238E27FC236}">
                      <a16:creationId xmlns:a16="http://schemas.microsoft.com/office/drawing/2014/main" id="{EF391342-0EAD-444C-0755-BA77EA914CDA}"/>
                    </a:ext>
                  </a:extLst>
                </p:cNvPr>
                <p:cNvCxnSpPr/>
                <p:nvPr/>
              </p:nvCxnSpPr>
              <p:spPr>
                <a:xfrm>
                  <a:off x="6368" y="116528"/>
                  <a:ext cx="2935335" cy="28695"/>
                </a:xfrm>
                <a:prstGeom prst="straightConnector1">
                  <a:avLst/>
                </a:prstGeom>
                <a:ln w="12700">
                  <a:solidFill>
                    <a:srgbClr val="00924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00">
                  <a:extLst>
                    <a:ext uri="{FF2B5EF4-FFF2-40B4-BE49-F238E27FC236}">
                      <a16:creationId xmlns:a16="http://schemas.microsoft.com/office/drawing/2014/main" id="{24C3AA72-2FED-9D34-1A78-934B54B40808}"/>
                    </a:ext>
                  </a:extLst>
                </p:cNvPr>
                <p:cNvCxnSpPr/>
                <p:nvPr/>
              </p:nvCxnSpPr>
              <p:spPr>
                <a:xfrm>
                  <a:off x="3193" y="228436"/>
                  <a:ext cx="2935335" cy="30130"/>
                </a:xfrm>
                <a:prstGeom prst="straightConnector1">
                  <a:avLst/>
                </a:prstGeom>
                <a:ln w="12700">
                  <a:solidFill>
                    <a:srgbClr val="00924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784" name="Group 220">
                <a:extLst>
                  <a:ext uri="{FF2B5EF4-FFF2-40B4-BE49-F238E27FC236}">
                    <a16:creationId xmlns:a16="http://schemas.microsoft.com/office/drawing/2014/main" id="{7B53E7E5-4804-C4A5-BAF4-135582FBA3CB}"/>
                  </a:ext>
                </a:extLst>
              </p:cNvPr>
              <p:cNvGrpSpPr>
                <a:grpSpLocks/>
              </p:cNvGrpSpPr>
              <p:nvPr/>
            </p:nvGrpSpPr>
            <p:grpSpPr bwMode="auto">
              <a:xfrm>
                <a:off x="664206" y="1473738"/>
                <a:ext cx="2939780" cy="378270"/>
                <a:chOff x="0" y="0"/>
                <a:chExt cx="2939780" cy="378270"/>
              </a:xfrm>
            </p:grpSpPr>
            <p:cxnSp>
              <p:nvCxnSpPr>
                <p:cNvPr id="14" name="Straight Arrow Connector 215">
                  <a:extLst>
                    <a:ext uri="{FF2B5EF4-FFF2-40B4-BE49-F238E27FC236}">
                      <a16:creationId xmlns:a16="http://schemas.microsoft.com/office/drawing/2014/main" id="{944D8026-7E47-23BF-E1B4-A5C2E3A9BF35}"/>
                    </a:ext>
                  </a:extLst>
                </p:cNvPr>
                <p:cNvCxnSpPr/>
                <p:nvPr/>
              </p:nvCxnSpPr>
              <p:spPr>
                <a:xfrm>
                  <a:off x="-784" y="119075"/>
                  <a:ext cx="2936923" cy="30129"/>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216">
                  <a:extLst>
                    <a:ext uri="{FF2B5EF4-FFF2-40B4-BE49-F238E27FC236}">
                      <a16:creationId xmlns:a16="http://schemas.microsoft.com/office/drawing/2014/main" id="{D103219F-D1CC-D4AC-F5BB-53EDCD05B5A7}"/>
                    </a:ext>
                  </a:extLst>
                </p:cNvPr>
                <p:cNvCxnSpPr/>
                <p:nvPr/>
              </p:nvCxnSpPr>
              <p:spPr>
                <a:xfrm>
                  <a:off x="2391" y="-8"/>
                  <a:ext cx="2936923" cy="28695"/>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217">
                  <a:extLst>
                    <a:ext uri="{FF2B5EF4-FFF2-40B4-BE49-F238E27FC236}">
                      <a16:creationId xmlns:a16="http://schemas.microsoft.com/office/drawing/2014/main" id="{4FD27A06-24FB-DBED-6545-77DF4F9537D4}"/>
                    </a:ext>
                  </a:extLst>
                </p:cNvPr>
                <p:cNvCxnSpPr/>
                <p:nvPr/>
              </p:nvCxnSpPr>
              <p:spPr>
                <a:xfrm>
                  <a:off x="2391" y="235287"/>
                  <a:ext cx="2936923" cy="30130"/>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18">
                  <a:extLst>
                    <a:ext uri="{FF2B5EF4-FFF2-40B4-BE49-F238E27FC236}">
                      <a16:creationId xmlns:a16="http://schemas.microsoft.com/office/drawing/2014/main" id="{40E1B3C2-313F-A982-9B26-9C7E543F7EB6}"/>
                    </a:ext>
                  </a:extLst>
                </p:cNvPr>
                <p:cNvCxnSpPr/>
                <p:nvPr/>
              </p:nvCxnSpPr>
              <p:spPr>
                <a:xfrm>
                  <a:off x="2391" y="348631"/>
                  <a:ext cx="2936923" cy="30129"/>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5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32771"/>
                                        </p:tgtEl>
                                      </p:cBhvr>
                                    </p:animEffect>
                                    <p:set>
                                      <p:cBhvr>
                                        <p:cTn id="12" dur="1" fill="hold">
                                          <p:stCondLst>
                                            <p:cond delay="499"/>
                                          </p:stCondLst>
                                        </p:cTn>
                                        <p:tgtEl>
                                          <p:spTgt spid="3277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F4C18B08-9F0B-230A-E050-E7CAE5F527B8}"/>
              </a:ext>
            </a:extLst>
          </p:cNvPr>
          <p:cNvSpPr>
            <a:spLocks noGrp="1"/>
          </p:cNvSpPr>
          <p:nvPr>
            <p:ph type="title"/>
          </p:nvPr>
        </p:nvSpPr>
        <p:spPr/>
        <p:txBody>
          <a:bodyPr/>
          <a:lstStyle/>
          <a:p>
            <a:pPr eaLnBrk="1" hangingPunct="1"/>
            <a:r>
              <a:rPr lang="en-US" altLang="en-US" b="1"/>
              <a:t>LUYỆN TẬP</a:t>
            </a:r>
            <a:r>
              <a:rPr lang="vi-VN" altLang="en-US" b="1"/>
              <a:t> </a:t>
            </a:r>
          </a:p>
        </p:txBody>
      </p:sp>
      <p:pic>
        <p:nvPicPr>
          <p:cNvPr id="33795" name="Picture 7">
            <a:extLst>
              <a:ext uri="{FF2B5EF4-FFF2-40B4-BE49-F238E27FC236}">
                <a16:creationId xmlns:a16="http://schemas.microsoft.com/office/drawing/2014/main" id="{256D91FA-BDE3-33D8-616B-6B715C818B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600200"/>
            <a:ext cx="82677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8">
            <a:extLst>
              <a:ext uri="{FF2B5EF4-FFF2-40B4-BE49-F238E27FC236}">
                <a16:creationId xmlns:a16="http://schemas.microsoft.com/office/drawing/2014/main" id="{C91CEE99-0DEB-8E9E-46D1-CD1F009DECE2}"/>
              </a:ext>
            </a:extLst>
          </p:cNvPr>
          <p:cNvSpPr>
            <a:spLocks noChangeArrowheads="1"/>
          </p:cNvSpPr>
          <p:nvPr/>
        </p:nvSpPr>
        <p:spPr bwMode="auto">
          <a:xfrm>
            <a:off x="457200" y="3429000"/>
            <a:ext cx="77724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en-US" sz="2400" b="1"/>
              <a:t>Giải:</a:t>
            </a:r>
          </a:p>
          <a:p>
            <a:pPr>
              <a:lnSpc>
                <a:spcPct val="150000"/>
              </a:lnSpc>
            </a:pPr>
            <a:r>
              <a:rPr lang="en-US" altLang="en-US" sz="2000"/>
              <a:t>    Phương án </a:t>
            </a:r>
            <a:r>
              <a:rPr lang="vi-VN" altLang="en-US" sz="2000"/>
              <a:t>1: Chọn </a:t>
            </a:r>
            <a:r>
              <a:rPr lang="en-US" altLang="en-US" sz="2000"/>
              <a:t>một cuốn sách khoa học, có</a:t>
            </a:r>
            <a:r>
              <a:rPr lang="vi-VN" altLang="en-US" sz="2000"/>
              <a:t> </a:t>
            </a:r>
            <a:r>
              <a:rPr lang="vi-VN" altLang="en-US" sz="2000" b="1"/>
              <a:t>5 cách</a:t>
            </a:r>
            <a:endParaRPr lang="vi-VN" altLang="en-US" sz="2000"/>
          </a:p>
          <a:p>
            <a:pPr>
              <a:lnSpc>
                <a:spcPct val="150000"/>
              </a:lnSpc>
            </a:pPr>
            <a:r>
              <a:rPr lang="en-US" altLang="en-US" sz="2000"/>
              <a:t>    Phương án </a:t>
            </a:r>
            <a:r>
              <a:rPr lang="vi-VN" altLang="en-US" sz="2000"/>
              <a:t>2: Chọn </a:t>
            </a:r>
            <a:r>
              <a:rPr lang="en-US" altLang="en-US" sz="2000"/>
              <a:t>một cuốn tiểu thuyết, có</a:t>
            </a:r>
            <a:r>
              <a:rPr lang="vi-VN" altLang="en-US" sz="2000"/>
              <a:t> </a:t>
            </a:r>
            <a:r>
              <a:rPr lang="en-US" altLang="en-US" sz="2000" b="1"/>
              <a:t>4</a:t>
            </a:r>
            <a:r>
              <a:rPr lang="vi-VN" altLang="en-US" sz="2000" b="1"/>
              <a:t> cách</a:t>
            </a:r>
            <a:endParaRPr lang="en-US" altLang="en-US" sz="2000" b="1"/>
          </a:p>
          <a:p>
            <a:pPr>
              <a:lnSpc>
                <a:spcPct val="150000"/>
              </a:lnSpc>
            </a:pPr>
            <a:r>
              <a:rPr lang="en-US" altLang="en-US" sz="2000"/>
              <a:t>    Phương án 3</a:t>
            </a:r>
            <a:r>
              <a:rPr lang="vi-VN" altLang="en-US" sz="2000"/>
              <a:t>: Chọn </a:t>
            </a:r>
            <a:r>
              <a:rPr lang="en-US" altLang="en-US" sz="2000"/>
              <a:t>một cuốn truyện tranh, có</a:t>
            </a:r>
            <a:r>
              <a:rPr lang="vi-VN" altLang="en-US" sz="2000"/>
              <a:t> </a:t>
            </a:r>
            <a:r>
              <a:rPr lang="en-US" altLang="en-US" sz="2000" b="1"/>
              <a:t>3</a:t>
            </a:r>
            <a:r>
              <a:rPr lang="vi-VN" altLang="en-US" sz="2000" b="1"/>
              <a:t> cách</a:t>
            </a:r>
            <a:endParaRPr lang="vi-VN" altLang="en-US" sz="2000"/>
          </a:p>
          <a:p>
            <a:pPr>
              <a:lnSpc>
                <a:spcPct val="150000"/>
              </a:lnSpc>
            </a:pPr>
            <a:r>
              <a:rPr lang="en-US" altLang="en-US" sz="2000"/>
              <a:t>    Áp dụng quy tắc cộng, s</a:t>
            </a:r>
            <a:r>
              <a:rPr lang="vi-VN" altLang="en-US" sz="2000"/>
              <a:t>ố cách chọn một </a:t>
            </a:r>
            <a:r>
              <a:rPr lang="en-US" altLang="en-US" sz="2000"/>
              <a:t>cuốn sách của Nam</a:t>
            </a:r>
            <a:r>
              <a:rPr lang="vi-VN" altLang="en-US" sz="2000"/>
              <a:t> là 5 + </a:t>
            </a:r>
            <a:r>
              <a:rPr lang="en-US" altLang="en-US" sz="2000"/>
              <a:t>4 + 3</a:t>
            </a:r>
            <a:r>
              <a:rPr lang="vi-VN" altLang="en-US" sz="2000"/>
              <a:t> = </a:t>
            </a:r>
            <a:r>
              <a:rPr lang="en-US" altLang="en-US" sz="2000"/>
              <a:t>12</a:t>
            </a:r>
            <a:r>
              <a:rPr lang="vi-VN" altLang="en-US" sz="2000"/>
              <a:t> cách.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C829BA5-BE62-D6C1-CC67-B2BE3DC60426}"/>
              </a:ext>
            </a:extLst>
          </p:cNvPr>
          <p:cNvSpPr>
            <a:spLocks noGrp="1"/>
          </p:cNvSpPr>
          <p:nvPr>
            <p:ph type="title"/>
          </p:nvPr>
        </p:nvSpPr>
        <p:spPr/>
        <p:txBody>
          <a:bodyPr/>
          <a:lstStyle/>
          <a:p>
            <a:pPr eaLnBrk="1" hangingPunct="1"/>
            <a:r>
              <a:rPr lang="en-US" altLang="en-US" b="1"/>
              <a:t>2</a:t>
            </a:r>
            <a:r>
              <a:rPr lang="vi-VN" altLang="en-US" b="1"/>
              <a:t>. QUY TẮC NHÂN</a:t>
            </a:r>
          </a:p>
        </p:txBody>
      </p:sp>
      <p:pic>
        <p:nvPicPr>
          <p:cNvPr id="34819" name="Content Placeholder 3">
            <a:extLst>
              <a:ext uri="{FF2B5EF4-FFF2-40B4-BE49-F238E27FC236}">
                <a16:creationId xmlns:a16="http://schemas.microsoft.com/office/drawing/2014/main" id="{59A74BC3-ABA9-75C3-9D81-CA9A9BEAA3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828800"/>
            <a:ext cx="3276600" cy="4495800"/>
          </a:xfrm>
        </p:spPr>
      </p:pic>
      <p:sp>
        <p:nvSpPr>
          <p:cNvPr id="4" name="Rectangle 11">
            <a:extLst>
              <a:ext uri="{FF2B5EF4-FFF2-40B4-BE49-F238E27FC236}">
                <a16:creationId xmlns:a16="http://schemas.microsoft.com/office/drawing/2014/main" id="{6754EBA3-B889-170E-3E7D-730DEBE8EAFA}"/>
              </a:ext>
            </a:extLst>
          </p:cNvPr>
          <p:cNvSpPr/>
          <p:nvPr/>
        </p:nvSpPr>
        <p:spPr>
          <a:xfrm>
            <a:off x="304800" y="1143000"/>
            <a:ext cx="1752600" cy="400050"/>
          </a:xfrm>
          <a:prstGeom prst="rect">
            <a:avLst/>
          </a:prstGeom>
        </p:spPr>
        <p:txBody>
          <a:bodyPr>
            <a:spAutoFit/>
          </a:bodyPr>
          <a:lstStyle/>
          <a:p>
            <a:pPr algn="just">
              <a:defRPr/>
            </a:pPr>
            <a:r>
              <a:rPr lang="nb-NO" sz="2000" b="1" dirty="0">
                <a:solidFill>
                  <a:srgbClr val="FF0000"/>
                </a:solidFill>
                <a:latin typeface="+mj-lt"/>
                <a:ea typeface="Calibri" panose="020F0502020204030204" pitchFamily="34" charset="0"/>
                <a:cs typeface="Times New Roman" panose="02020603050405020304" pitchFamily="18" charset="0"/>
              </a:rPr>
              <a:t>KHÁM PHÁ</a:t>
            </a:r>
            <a:endParaRPr lang="en-US" sz="2000" dirty="0">
              <a:latin typeface="+mj-lt"/>
            </a:endParaRPr>
          </a:p>
        </p:txBody>
      </p:sp>
      <p:pic>
        <p:nvPicPr>
          <p:cNvPr id="5" name="Content Placeholder 4">
            <a:extLst>
              <a:ext uri="{FF2B5EF4-FFF2-40B4-BE49-F238E27FC236}">
                <a16:creationId xmlns:a16="http://schemas.microsoft.com/office/drawing/2014/main" id="{B9A4226F-2419-BF6F-1ADA-0D735C20AC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95400"/>
            <a:ext cx="4800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AC88DB28-DFC2-5E81-042E-9F4C27A1A56C}"/>
              </a:ext>
            </a:extLst>
          </p:cNvPr>
          <p:cNvSpPr txBox="1">
            <a:spLocks/>
          </p:cNvSpPr>
          <p:nvPr/>
        </p:nvSpPr>
        <p:spPr bwMode="auto">
          <a:xfrm>
            <a:off x="3995738" y="5715000"/>
            <a:ext cx="48529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SimSun" panose="02010600030101010101" pitchFamily="2" charset="-122"/>
              </a:defRPr>
            </a:lvl1pPr>
            <a:lvl2pPr marL="557213" indent="-214313">
              <a:spcBef>
                <a:spcPct val="20000"/>
              </a:spcBef>
              <a:buChar char="–"/>
              <a:defRPr sz="2100">
                <a:solidFill>
                  <a:schemeClr val="tx1"/>
                </a:solidFill>
                <a:latin typeface="Arial" panose="020B0604020202020204" pitchFamily="34" charset="0"/>
                <a:ea typeface="SimSun" panose="02010600030101010101" pitchFamily="2" charset="-122"/>
              </a:defRPr>
            </a:lvl2pPr>
            <a:lvl3pPr marL="857250" indent="-171450">
              <a:spcBef>
                <a:spcPct val="20000"/>
              </a:spcBef>
              <a:buChar char="•"/>
              <a:defRPr>
                <a:solidFill>
                  <a:schemeClr val="tx1"/>
                </a:solidFill>
                <a:latin typeface="Arial" panose="020B0604020202020204" pitchFamily="34" charset="0"/>
                <a:ea typeface="SimSun" panose="02010600030101010101" pitchFamily="2" charset="-122"/>
              </a:defRPr>
            </a:lvl3pPr>
            <a:lvl4pPr marL="1200150" indent="-171450">
              <a:spcBef>
                <a:spcPct val="20000"/>
              </a:spcBef>
              <a:buChar char="–"/>
              <a:defRPr sz="1500">
                <a:solidFill>
                  <a:schemeClr val="tx1"/>
                </a:solidFill>
                <a:latin typeface="Arial" panose="020B0604020202020204" pitchFamily="34" charset="0"/>
                <a:ea typeface="SimSun" panose="02010600030101010101" pitchFamily="2" charset="-122"/>
              </a:defRPr>
            </a:lvl4pPr>
            <a:lvl5pPr marL="1543050" indent="-171450">
              <a:spcBef>
                <a:spcPct val="20000"/>
              </a:spcBef>
              <a:buChar char="»"/>
              <a:defRPr sz="1500">
                <a:solidFill>
                  <a:schemeClr val="tx1"/>
                </a:solidFill>
                <a:latin typeface="Arial" panose="020B0604020202020204" pitchFamily="34" charset="0"/>
                <a:ea typeface="SimSun" panose="02010600030101010101" pitchFamily="2" charset="-122"/>
              </a:defRPr>
            </a:lvl5pPr>
            <a:lvl6pPr marL="20002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6pPr>
            <a:lvl7pPr marL="24574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7pPr>
            <a:lvl8pPr marL="29146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8pPr>
            <a:lvl9pPr marL="3371850" indent="-171450" eaLnBrk="0" fontAlgn="base" hangingPunct="0">
              <a:spcBef>
                <a:spcPct val="20000"/>
              </a:spcBef>
              <a:spcAft>
                <a:spcPct val="0"/>
              </a:spcAft>
              <a:buChar char="»"/>
              <a:defRPr sz="1500">
                <a:solidFill>
                  <a:schemeClr val="tx1"/>
                </a:solidFill>
                <a:latin typeface="Arial" panose="020B0604020202020204" pitchFamily="34" charset="0"/>
                <a:ea typeface="SimSun" panose="02010600030101010101" pitchFamily="2" charset="-122"/>
              </a:defRPr>
            </a:lvl9pPr>
          </a:lstStyle>
          <a:p>
            <a:pPr eaLnBrk="1" hangingPunct="1">
              <a:buFontTx/>
              <a:buNone/>
            </a:pPr>
            <a:r>
              <a:rPr lang="en-US" altLang="en-US"/>
              <a:t>      </a:t>
            </a:r>
            <a:r>
              <a:rPr lang="en-US" altLang="en-US" sz="2000"/>
              <a:t>Số cách thực hiện công việc là tích của số cách thực hiện hai công đoạn trên. </a:t>
            </a:r>
            <a:endParaRPr lang="vi-VN" altLang="en-US" sz="200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B6A7B6E-A287-DAA5-93AC-53CDF1D88FC1}"/>
              </a:ext>
            </a:extLst>
          </p:cNvPr>
          <p:cNvSpPr>
            <a:spLocks noGrp="1"/>
          </p:cNvSpPr>
          <p:nvPr>
            <p:ph type="title"/>
          </p:nvPr>
        </p:nvSpPr>
        <p:spPr/>
        <p:txBody>
          <a:bodyPr/>
          <a:lstStyle/>
          <a:p>
            <a:pPr eaLnBrk="1" hangingPunct="1"/>
            <a:r>
              <a:rPr lang="en-US" altLang="en-US" b="1"/>
              <a:t>2</a:t>
            </a:r>
            <a:r>
              <a:rPr lang="vi-VN" altLang="en-US" b="1"/>
              <a:t>. QUY TẮC NHÂN</a:t>
            </a:r>
          </a:p>
        </p:txBody>
      </p:sp>
      <p:pic>
        <p:nvPicPr>
          <p:cNvPr id="36867" name="Content Placeholder 4">
            <a:extLst>
              <a:ext uri="{FF2B5EF4-FFF2-40B4-BE49-F238E27FC236}">
                <a16:creationId xmlns:a16="http://schemas.microsoft.com/office/drawing/2014/main" id="{0888641D-E519-80FB-B92A-B8B2233D3F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447800"/>
            <a:ext cx="8229600" cy="2743200"/>
          </a:xfrm>
        </p:spPr>
      </p:pic>
      <p:sp>
        <p:nvSpPr>
          <p:cNvPr id="12" name="Rectangle 11">
            <a:extLst>
              <a:ext uri="{FF2B5EF4-FFF2-40B4-BE49-F238E27FC236}">
                <a16:creationId xmlns:a16="http://schemas.microsoft.com/office/drawing/2014/main" id="{212D74CB-35B3-3C2B-E5FB-EF1E2236394F}"/>
              </a:ext>
            </a:extLst>
          </p:cNvPr>
          <p:cNvSpPr/>
          <p:nvPr/>
        </p:nvSpPr>
        <p:spPr>
          <a:xfrm>
            <a:off x="609600" y="4486275"/>
            <a:ext cx="7924800" cy="923925"/>
          </a:xfrm>
          <a:prstGeom prst="rect">
            <a:avLst/>
          </a:prstGeom>
        </p:spPr>
        <p:txBody>
          <a:bodyPr>
            <a:spAutoFit/>
          </a:bodyPr>
          <a:lstStyle/>
          <a:p>
            <a:pPr algn="just">
              <a:defRPr/>
            </a:pPr>
            <a:r>
              <a:rPr lang="nb-NO" b="1" dirty="0">
                <a:solidFill>
                  <a:srgbClr val="FF0000"/>
                </a:solidFill>
                <a:latin typeface="+mj-lt"/>
                <a:ea typeface="Calibri" panose="020F0502020204030204" pitchFamily="34" charset="0"/>
                <a:cs typeface="Times New Roman" panose="02020603050405020304" pitchFamily="18" charset="0"/>
              </a:rPr>
              <a:t>Chú ý</a:t>
            </a:r>
            <a:r>
              <a:rPr lang="nb-NO" dirty="0">
                <a:latin typeface="+mj-lt"/>
                <a:ea typeface="Calibri" panose="020F0502020204030204" pitchFamily="34" charset="0"/>
                <a:cs typeface="Times New Roman" panose="02020603050405020304" pitchFamily="18" charset="0"/>
              </a:rPr>
              <a:t>: Quy tắc nhân áp dụng để tính số cách thực hiện một công việc có nhiều công đoạn, các công đoạn nối tiếp nhau và những công đoạn này độc lập nhau.</a:t>
            </a:r>
            <a:endParaRPr lang="en-US"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ta Pie Charts">
  <a:themeElements>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Data Pie Chart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Data Pie Char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ta Pie Char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ta Pie Char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ta Pie Char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ta Pie Char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ta Pie Char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ta Pie Char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ta Pie Char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ta Pie Char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ta Pie Char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ta Pie Char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ta Pie Char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ata Pie Charts">
  <a:themeElements>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Data Pie Chart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Data Pie Char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ta Pie Char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ta Pie Char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ta Pie Char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ta Pie Char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ta Pie Char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ta Pie Char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ta Pie Char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ta Pie Char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ta Pie Char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ta Pie Char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ta Pie Char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1198</Words>
  <Application>Microsoft Office PowerPoint</Application>
  <PresentationFormat>On-screen Show (4:3)</PresentationFormat>
  <Paragraphs>72</Paragraphs>
  <Slides>19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SimSun</vt:lpstr>
      <vt:lpstr>VNI-Times</vt:lpstr>
      <vt:lpstr>Times New Roman</vt:lpstr>
      <vt:lpstr>.VnCooper</vt:lpstr>
      <vt:lpstr>Default Design</vt:lpstr>
      <vt:lpstr>Data Pie Charts</vt:lpstr>
      <vt:lpstr>1_Data Pie Charts</vt:lpstr>
      <vt:lpstr>PowerPoint Presentation</vt:lpstr>
      <vt:lpstr>KHỞI ĐỘNG </vt:lpstr>
      <vt:lpstr>PowerPoint Presentation</vt:lpstr>
      <vt:lpstr>1. QUY TẮC CỘNG </vt:lpstr>
      <vt:lpstr>1. QUY TẮC CỘNG</vt:lpstr>
      <vt:lpstr>1. QUY TẮC CỘNG</vt:lpstr>
      <vt:lpstr>LUYỆN TẬP </vt:lpstr>
      <vt:lpstr>2. QUY TẮC NHÂN</vt:lpstr>
      <vt:lpstr>2. QUY TẮC NHÂN</vt:lpstr>
      <vt:lpstr>2. QUY TẮC NHÂN</vt:lpstr>
      <vt:lpstr>LUYỆN TẬP</vt:lpstr>
      <vt:lpstr>LUYỆN TẬP</vt:lpstr>
      <vt:lpstr>VẬN DỤNG </vt:lpstr>
      <vt:lpstr>VẬN DỤNG 1</vt:lpstr>
      <vt:lpstr>VẬN DỤNG 1</vt:lpstr>
      <vt:lpstr>VẬN DỤNG 2 </vt:lpstr>
      <vt:lpstr>VẬN DỤNG 2</vt:lpstr>
      <vt:lpstr>DẶN DÒ</vt:lpstr>
      <vt:lpstr>PowerPoint Presentation</vt:lpstr>
    </vt:vector>
  </TitlesOfParts>
  <Company>HQ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NGHIA</dc:creator>
  <cp:lastModifiedBy>Nguyen Ngoc Quy</cp:lastModifiedBy>
  <cp:revision>90</cp:revision>
  <dcterms:created xsi:type="dcterms:W3CDTF">2009-09-18T15:52:55Z</dcterms:created>
  <dcterms:modified xsi:type="dcterms:W3CDTF">2022-08-19T15:39:56Z</dcterms:modified>
</cp:coreProperties>
</file>