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25"/>
  </p:notesMasterIdLst>
  <p:sldIdLst>
    <p:sldId id="314" r:id="rId2"/>
    <p:sldId id="257" r:id="rId3"/>
    <p:sldId id="311" r:id="rId4"/>
    <p:sldId id="256" r:id="rId5"/>
    <p:sldId id="315" r:id="rId6"/>
    <p:sldId id="258" r:id="rId7"/>
    <p:sldId id="259" r:id="rId8"/>
    <p:sldId id="261" r:id="rId9"/>
    <p:sldId id="260" r:id="rId10"/>
    <p:sldId id="262" r:id="rId11"/>
    <p:sldId id="313" r:id="rId12"/>
    <p:sldId id="265" r:id="rId13"/>
    <p:sldId id="263" r:id="rId14"/>
    <p:sldId id="312" r:id="rId15"/>
    <p:sldId id="268" r:id="rId16"/>
    <p:sldId id="275" r:id="rId17"/>
    <p:sldId id="316" r:id="rId18"/>
    <p:sldId id="277" r:id="rId19"/>
    <p:sldId id="281" r:id="rId20"/>
    <p:sldId id="274" r:id="rId21"/>
    <p:sldId id="317" r:id="rId22"/>
    <p:sldId id="264" r:id="rId23"/>
    <p:sldId id="290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Lato" panose="020F0502020204030203" pitchFamily="34" charset="77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Raleway Thin" pitchFamily="2" charset="77"/>
      <p:bold r:id="rId40"/>
      <p:italic r:id="rId41"/>
      <p:boldItalic r:id="rId42"/>
    </p:embeddedFont>
    <p:embeddedFont>
      <p:font typeface="Roboto Condensed Light" panose="02000000000000000000" pitchFamily="2" charset="0"/>
      <p:regular r:id="rId43"/>
      <p: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257B24-FE9D-41CC-87D3-A593887FFB7B}">
  <a:tblStyle styleId="{21257B24-FE9D-41CC-87D3-A593887FFB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5"/>
  </p:normalViewPr>
  <p:slideViewPr>
    <p:cSldViewPr snapToGrid="0" snapToObjects="1">
      <p:cViewPr varScale="1">
        <p:scale>
          <a:sx n="131" d="100"/>
          <a:sy n="131" d="100"/>
        </p:scale>
        <p:origin x="9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a2c33ebb14_0_15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a2c33ebb14_0_15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123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2c33ebb1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a2c33ebb1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2c33ebb1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a2c33ebb1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35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2c33ebb14_0_16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a2c33ebb14_0_16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ff089b1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ff089b1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2c33ebb1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a2c33ebb1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48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a2c33ebb14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a2c33ebb14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ad5bd1fd1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ad5bd1fd1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a2c33ebb14_0_15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a2c33ebb14_0_15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415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a2c33ebb14_0_16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a2c33ebb14_0_16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a2c33ebb14_0_16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a2c33ebb14_0_16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2c33ebb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2c33ebb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a2c33ebb14_0_16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a2c33ebb14_0_16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a2c33ebb14_0_15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a2c33ebb14_0_15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2797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a2c33ebb1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a2c33ebb1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9ff089b12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9ff089b12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2c33ebb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2c33ebb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987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a2c33ebb14_0_15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a2c33ebb14_0_15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317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2c33ebb14_0_16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a2c33ebb14_0_16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2c33ebb1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a2c33ebb1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ff089b12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9ff089b12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ff089b12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9ff089b12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 rot="-132933">
            <a:off x="303191" y="1753916"/>
            <a:ext cx="8520670" cy="86494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132933">
            <a:off x="327990" y="2674061"/>
            <a:ext cx="8520670" cy="3005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1"/>
          </p:nvPr>
        </p:nvSpPr>
        <p:spPr>
          <a:xfrm>
            <a:off x="776245" y="35783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2"/>
          </p:nvPr>
        </p:nvSpPr>
        <p:spPr>
          <a:xfrm rot="-1287">
            <a:off x="752245" y="2957866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solidFill>
                  <a:schemeClr val="accent5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title" idx="3" hasCustomPrompt="1"/>
          </p:nvPr>
        </p:nvSpPr>
        <p:spPr>
          <a:xfrm>
            <a:off x="808875" y="1440750"/>
            <a:ext cx="1554600" cy="136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r>
              <a:t>xx%</a:t>
            </a:r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4"/>
          </p:nvPr>
        </p:nvSpPr>
        <p:spPr>
          <a:xfrm>
            <a:off x="2866275" y="35783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5"/>
          </p:nvPr>
        </p:nvSpPr>
        <p:spPr>
          <a:xfrm rot="-1287">
            <a:off x="2818200" y="2957892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solidFill>
                  <a:schemeClr val="accent5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6" hasCustomPrompt="1"/>
          </p:nvPr>
        </p:nvSpPr>
        <p:spPr>
          <a:xfrm>
            <a:off x="2866275" y="1440750"/>
            <a:ext cx="1554600" cy="136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7"/>
          </p:nvPr>
        </p:nvSpPr>
        <p:spPr>
          <a:xfrm>
            <a:off x="4752950" y="35783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8"/>
          </p:nvPr>
        </p:nvSpPr>
        <p:spPr>
          <a:xfrm rot="-1287">
            <a:off x="4723250" y="2957832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solidFill>
                  <a:schemeClr val="accent5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4752950" y="1440750"/>
            <a:ext cx="1554600" cy="136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3"/>
          </p:nvPr>
        </p:nvSpPr>
        <p:spPr>
          <a:xfrm>
            <a:off x="6810350" y="35783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4"/>
          </p:nvPr>
        </p:nvSpPr>
        <p:spPr>
          <a:xfrm rot="-1287">
            <a:off x="6780600" y="2957806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solidFill>
                  <a:schemeClr val="accent5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 hasCustomPrompt="1"/>
          </p:nvPr>
        </p:nvSpPr>
        <p:spPr>
          <a:xfrm>
            <a:off x="6810350" y="1440750"/>
            <a:ext cx="1554600" cy="136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 rot="1665">
            <a:off x="4203128" y="3844889"/>
            <a:ext cx="3097200" cy="36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 rot="112642">
            <a:off x="2172806" y="1218951"/>
            <a:ext cx="4340630" cy="22458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713225" y="432825"/>
            <a:ext cx="7717500" cy="11982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 rot="-490">
            <a:off x="1017340" y="3328566"/>
            <a:ext cx="2103000" cy="84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2"/>
          </p:nvPr>
        </p:nvSpPr>
        <p:spPr>
          <a:xfrm rot="-981">
            <a:off x="969270" y="2881311"/>
            <a:ext cx="2103000" cy="3312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3"/>
          </p:nvPr>
        </p:nvSpPr>
        <p:spPr>
          <a:xfrm rot="-220362">
            <a:off x="3547135" y="2778111"/>
            <a:ext cx="2102819" cy="842333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4"/>
          </p:nvPr>
        </p:nvSpPr>
        <p:spPr>
          <a:xfrm rot="-220852">
            <a:off x="3454245" y="2335363"/>
            <a:ext cx="2102838" cy="331285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5"/>
          </p:nvPr>
        </p:nvSpPr>
        <p:spPr>
          <a:xfrm rot="-490">
            <a:off x="6018485" y="3328566"/>
            <a:ext cx="2103000" cy="84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6"/>
          </p:nvPr>
        </p:nvSpPr>
        <p:spPr>
          <a:xfrm rot="-981">
            <a:off x="5970415" y="2881311"/>
            <a:ext cx="2103000" cy="3312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14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 rot="-370442">
            <a:off x="1358504" y="1950006"/>
            <a:ext cx="5620701" cy="1098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 idx="2" hasCustomPrompt="1"/>
          </p:nvPr>
        </p:nvSpPr>
        <p:spPr>
          <a:xfrm rot="519400">
            <a:off x="6354387" y="2786470"/>
            <a:ext cx="1343404" cy="84118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1"/>
          </p:nvPr>
        </p:nvSpPr>
        <p:spPr>
          <a:xfrm rot="-832">
            <a:off x="3067050" y="3575406"/>
            <a:ext cx="3718200" cy="59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713225" y="448056"/>
            <a:ext cx="7717500" cy="6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ubTitle" idx="1"/>
          </p:nvPr>
        </p:nvSpPr>
        <p:spPr>
          <a:xfrm rot="-490">
            <a:off x="1075275" y="3913782"/>
            <a:ext cx="21030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ubTitle" idx="2"/>
          </p:nvPr>
        </p:nvSpPr>
        <p:spPr>
          <a:xfrm rot="-981">
            <a:off x="1075275" y="3510036"/>
            <a:ext cx="21030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ubTitle" idx="3"/>
          </p:nvPr>
        </p:nvSpPr>
        <p:spPr>
          <a:xfrm rot="-490">
            <a:off x="3520381" y="3913782"/>
            <a:ext cx="21030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subTitle" idx="4"/>
          </p:nvPr>
        </p:nvSpPr>
        <p:spPr>
          <a:xfrm rot="-981">
            <a:off x="3520381" y="3510036"/>
            <a:ext cx="21030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ubTitle" idx="5"/>
          </p:nvPr>
        </p:nvSpPr>
        <p:spPr>
          <a:xfrm rot="-490">
            <a:off x="5965725" y="3913782"/>
            <a:ext cx="21030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ubTitle" idx="6"/>
          </p:nvPr>
        </p:nvSpPr>
        <p:spPr>
          <a:xfrm rot="-981">
            <a:off x="5965725" y="3510036"/>
            <a:ext cx="21030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4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ubTitle" idx="1"/>
          </p:nvPr>
        </p:nvSpPr>
        <p:spPr>
          <a:xfrm>
            <a:off x="761075" y="32735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subTitle" idx="2"/>
          </p:nvPr>
        </p:nvSpPr>
        <p:spPr>
          <a:xfrm rot="-1287">
            <a:off x="737075" y="2790966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ubTitle" idx="3"/>
          </p:nvPr>
        </p:nvSpPr>
        <p:spPr>
          <a:xfrm>
            <a:off x="2783475" y="32735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ubTitle" idx="4"/>
          </p:nvPr>
        </p:nvSpPr>
        <p:spPr>
          <a:xfrm rot="-1287">
            <a:off x="2759475" y="2790992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subTitle" idx="5"/>
          </p:nvPr>
        </p:nvSpPr>
        <p:spPr>
          <a:xfrm>
            <a:off x="4820825" y="32735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ubTitle" idx="6"/>
          </p:nvPr>
        </p:nvSpPr>
        <p:spPr>
          <a:xfrm rot="-1287">
            <a:off x="4796825" y="2790932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ubTitle" idx="7"/>
          </p:nvPr>
        </p:nvSpPr>
        <p:spPr>
          <a:xfrm>
            <a:off x="6828275" y="32735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ubTitle" idx="8"/>
          </p:nvPr>
        </p:nvSpPr>
        <p:spPr>
          <a:xfrm rot="-1287">
            <a:off x="6804275" y="2790906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23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title"/>
          </p:nvPr>
        </p:nvSpPr>
        <p:spPr>
          <a:xfrm>
            <a:off x="713225" y="432825"/>
            <a:ext cx="7717500" cy="6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subTitle" idx="1"/>
          </p:nvPr>
        </p:nvSpPr>
        <p:spPr>
          <a:xfrm rot="-564">
            <a:off x="2435050" y="3617181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ubTitle" idx="2"/>
          </p:nvPr>
        </p:nvSpPr>
        <p:spPr>
          <a:xfrm rot="-1128">
            <a:off x="2435050" y="3161865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subTitle" idx="3"/>
          </p:nvPr>
        </p:nvSpPr>
        <p:spPr>
          <a:xfrm rot="-564">
            <a:off x="4914025" y="3617181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subTitle" idx="4"/>
          </p:nvPr>
        </p:nvSpPr>
        <p:spPr>
          <a:xfrm rot="-1128">
            <a:off x="4914025" y="3161865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subTitle" idx="5"/>
          </p:nvPr>
        </p:nvSpPr>
        <p:spPr>
          <a:xfrm rot="-564">
            <a:off x="1206312" y="1979517"/>
            <a:ext cx="1828800" cy="5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subTitle" idx="6"/>
          </p:nvPr>
        </p:nvSpPr>
        <p:spPr>
          <a:xfrm rot="-1128">
            <a:off x="1206312" y="1524202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subTitle" idx="7"/>
          </p:nvPr>
        </p:nvSpPr>
        <p:spPr>
          <a:xfrm rot="-564">
            <a:off x="3651419" y="1979517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subTitle" idx="8"/>
          </p:nvPr>
        </p:nvSpPr>
        <p:spPr>
          <a:xfrm rot="-1128">
            <a:off x="3651419" y="1524202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ubTitle" idx="9"/>
          </p:nvPr>
        </p:nvSpPr>
        <p:spPr>
          <a:xfrm rot="-564">
            <a:off x="6096775" y="1979517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subTitle" idx="13"/>
          </p:nvPr>
        </p:nvSpPr>
        <p:spPr>
          <a:xfrm rot="-1128">
            <a:off x="6096775" y="1526649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/>
          <p:nvPr/>
        </p:nvSpPr>
        <p:spPr>
          <a:xfrm rot="236">
            <a:off x="4067575" y="3243275"/>
            <a:ext cx="4363200" cy="1362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7"/>
          <p:cNvSpPr txBox="1">
            <a:spLocks noGrp="1"/>
          </p:cNvSpPr>
          <p:nvPr>
            <p:ph type="title"/>
          </p:nvPr>
        </p:nvSpPr>
        <p:spPr>
          <a:xfrm rot="-319520">
            <a:off x="2524706" y="1869797"/>
            <a:ext cx="4350779" cy="5727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7"/>
          <p:cNvSpPr txBox="1"/>
          <p:nvPr/>
        </p:nvSpPr>
        <p:spPr>
          <a:xfrm rot="576">
            <a:off x="4562136" y="3793540"/>
            <a:ext cx="35838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Credits:</a:t>
            </a: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This presentation template was created </a:t>
            </a:r>
            <a:r>
              <a:rPr lang="en" sz="11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by </a:t>
            </a:r>
            <a:r>
              <a:rPr lang="en" sz="1100" b="1">
                <a:solidFill>
                  <a:schemeClr val="accen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</a:t>
            </a:r>
            <a:r>
              <a:rPr lang="en" sz="11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by </a:t>
            </a:r>
            <a:r>
              <a:rPr lang="en" sz="1100" b="1">
                <a:solidFill>
                  <a:schemeClr val="accen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</a:t>
            </a:r>
            <a:r>
              <a:rPr lang="en" sz="11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by </a:t>
            </a:r>
            <a:r>
              <a:rPr lang="en" sz="1100" b="1">
                <a:solidFill>
                  <a:schemeClr val="accen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37"/>
          <p:cNvSpPr txBox="1">
            <a:spLocks noGrp="1"/>
          </p:cNvSpPr>
          <p:nvPr>
            <p:ph type="subTitle" idx="1"/>
          </p:nvPr>
        </p:nvSpPr>
        <p:spPr>
          <a:xfrm rot="1336">
            <a:off x="992620" y="825454"/>
            <a:ext cx="3858900" cy="3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37"/>
          <p:cNvSpPr txBox="1">
            <a:spLocks noGrp="1"/>
          </p:cNvSpPr>
          <p:nvPr>
            <p:ph type="subTitle" idx="2"/>
          </p:nvPr>
        </p:nvSpPr>
        <p:spPr>
          <a:xfrm rot="686">
            <a:off x="992620" y="1193628"/>
            <a:ext cx="30069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37"/>
          <p:cNvSpPr txBox="1">
            <a:spLocks noGrp="1"/>
          </p:cNvSpPr>
          <p:nvPr>
            <p:ph type="subTitle" idx="3"/>
          </p:nvPr>
        </p:nvSpPr>
        <p:spPr>
          <a:xfrm rot="-1336">
            <a:off x="4287036" y="3457182"/>
            <a:ext cx="3858900" cy="21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bg>
      <p:bgPr>
        <a:solidFill>
          <a:schemeClr val="accent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 rot="-242392">
            <a:off x="1686427" y="2182666"/>
            <a:ext cx="5808332" cy="8417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title" idx="2" hasCustomPrompt="1"/>
          </p:nvPr>
        </p:nvSpPr>
        <p:spPr>
          <a:xfrm rot="519400">
            <a:off x="6430587" y="881470"/>
            <a:ext cx="1343404" cy="84118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 rot="-1016">
            <a:off x="3743325" y="3574581"/>
            <a:ext cx="4060800" cy="67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bg>
      <p:bgPr>
        <a:solidFill>
          <a:schemeClr val="accent6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713225" y="1261872"/>
            <a:ext cx="7717500" cy="33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3797450" y="3000900"/>
            <a:ext cx="117050" cy="112300"/>
          </a:xfrm>
          <a:custGeom>
            <a:avLst/>
            <a:gdLst/>
            <a:ahLst/>
            <a:cxnLst/>
            <a:rect l="l" t="t" r="r" b="b"/>
            <a:pathLst>
              <a:path w="4682" h="4492" extrusionOk="0">
                <a:moveTo>
                  <a:pt x="2356" y="1"/>
                </a:moveTo>
                <a:cubicBezTo>
                  <a:pt x="2075" y="1"/>
                  <a:pt x="1794" y="115"/>
                  <a:pt x="1581" y="343"/>
                </a:cubicBezTo>
                <a:lnTo>
                  <a:pt x="426" y="1467"/>
                </a:lnTo>
                <a:cubicBezTo>
                  <a:pt x="0" y="1893"/>
                  <a:pt x="0" y="2592"/>
                  <a:pt x="426" y="3017"/>
                </a:cubicBezTo>
                <a:lnTo>
                  <a:pt x="1581" y="4172"/>
                </a:lnTo>
                <a:cubicBezTo>
                  <a:pt x="1794" y="4385"/>
                  <a:pt x="2075" y="4492"/>
                  <a:pt x="2356" y="4492"/>
                </a:cubicBezTo>
                <a:cubicBezTo>
                  <a:pt x="2637" y="4492"/>
                  <a:pt x="2918" y="4385"/>
                  <a:pt x="3131" y="4172"/>
                </a:cubicBezTo>
                <a:lnTo>
                  <a:pt x="4256" y="3017"/>
                </a:lnTo>
                <a:cubicBezTo>
                  <a:pt x="4681" y="2592"/>
                  <a:pt x="4681" y="1893"/>
                  <a:pt x="4256" y="1467"/>
                </a:cubicBezTo>
                <a:lnTo>
                  <a:pt x="3131" y="343"/>
                </a:lnTo>
                <a:cubicBezTo>
                  <a:pt x="2918" y="115"/>
                  <a:pt x="2637" y="1"/>
                  <a:pt x="2356" y="1"/>
                </a:cubicBezTo>
                <a:close/>
              </a:path>
            </a:pathLst>
          </a:custGeom>
          <a:solidFill>
            <a:schemeClr val="accent2"/>
          </a:solidFill>
          <a:ln w="11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3225" y="432816"/>
            <a:ext cx="6602100" cy="119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 rot="-231771">
            <a:off x="1276640" y="3336682"/>
            <a:ext cx="2743132" cy="8425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 rot="-231771">
            <a:off x="1228570" y="2881104"/>
            <a:ext cx="2743132" cy="33134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 rot="377090">
            <a:off x="5111935" y="3335489"/>
            <a:ext cx="2743187" cy="8423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 rot="377090">
            <a:off x="5189900" y="2882566"/>
            <a:ext cx="2743187" cy="33142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Thin"/>
              <a:buNone/>
              <a:defRPr sz="18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 rot="-268314">
            <a:off x="1121330" y="1698617"/>
            <a:ext cx="3224316" cy="18843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4798450" y="1160250"/>
            <a:ext cx="2663400" cy="28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713225" y="450150"/>
            <a:ext cx="7717500" cy="409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rot="-255690">
            <a:off x="2580806" y="1997264"/>
            <a:ext cx="4045284" cy="109803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 rot="-765">
            <a:off x="3297179" y="3499305"/>
            <a:ext cx="4045200" cy="59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5268375" y="4091425"/>
            <a:ext cx="20268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leway Thin"/>
              <a:buNone/>
              <a:defRPr sz="28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8" r:id="rId14"/>
    <p:sldLayoutId id="2147483669" r:id="rId15"/>
    <p:sldLayoutId id="2147483671" r:id="rId16"/>
    <p:sldLayoutId id="2147483675" r:id="rId17"/>
    <p:sldLayoutId id="2147483683" r:id="rId18"/>
    <p:sldLayoutId id="2147483686" r:id="rId19"/>
    <p:sldLayoutId id="214748368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0jZkzcZb0wWZNM3ig379vJr16QpPoCXv7kNBE5wQsEw/cop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ranle94.sgu@gmail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71"/>
          <p:cNvGrpSpPr/>
          <p:nvPr/>
        </p:nvGrpSpPr>
        <p:grpSpPr>
          <a:xfrm>
            <a:off x="713225" y="907873"/>
            <a:ext cx="7717500" cy="3407052"/>
            <a:chOff x="713225" y="907873"/>
            <a:chExt cx="7717500" cy="3407052"/>
          </a:xfrm>
        </p:grpSpPr>
        <p:sp>
          <p:nvSpPr>
            <p:cNvPr id="875" name="Google Shape;875;p71"/>
            <p:cNvSpPr/>
            <p:nvPr/>
          </p:nvSpPr>
          <p:spPr>
            <a:xfrm>
              <a:off x="713225" y="1106125"/>
              <a:ext cx="7717500" cy="3208800"/>
            </a:xfrm>
            <a:prstGeom prst="roundRect">
              <a:avLst>
                <a:gd name="adj" fmla="val 9340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6" name="Google Shape;876;p71"/>
            <p:cNvGrpSpPr/>
            <p:nvPr/>
          </p:nvGrpSpPr>
          <p:grpSpPr>
            <a:xfrm>
              <a:off x="1663891" y="907873"/>
              <a:ext cx="1187100" cy="448800"/>
              <a:chOff x="1663891" y="907873"/>
              <a:chExt cx="1187100" cy="448800"/>
            </a:xfrm>
          </p:grpSpPr>
          <p:sp>
            <p:nvSpPr>
              <p:cNvPr id="877" name="Google Shape;877;p71"/>
              <p:cNvSpPr/>
              <p:nvPr/>
            </p:nvSpPr>
            <p:spPr>
              <a:xfrm rot="869">
                <a:off x="1663891" y="908023"/>
                <a:ext cx="1187100" cy="4485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8" name="Google Shape;878;p71"/>
              <p:cNvGrpSpPr/>
              <p:nvPr/>
            </p:nvGrpSpPr>
            <p:grpSpPr>
              <a:xfrm>
                <a:off x="1918128" y="1112138"/>
                <a:ext cx="678625" cy="38025"/>
                <a:chOff x="1608113" y="1112138"/>
                <a:chExt cx="678625" cy="38025"/>
              </a:xfrm>
            </p:grpSpPr>
            <p:sp>
              <p:nvSpPr>
                <p:cNvPr id="879" name="Google Shape;879;p71"/>
                <p:cNvSpPr/>
                <p:nvPr/>
              </p:nvSpPr>
              <p:spPr>
                <a:xfrm>
                  <a:off x="1608113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1" y="0"/>
                      </a:moveTo>
                      <a:cubicBezTo>
                        <a:pt x="335" y="0"/>
                        <a:pt x="1" y="335"/>
                        <a:pt x="1" y="760"/>
                      </a:cubicBezTo>
                      <a:cubicBezTo>
                        <a:pt x="1" y="1186"/>
                        <a:pt x="335" y="1520"/>
                        <a:pt x="761" y="1520"/>
                      </a:cubicBezTo>
                      <a:cubicBezTo>
                        <a:pt x="1186" y="1520"/>
                        <a:pt x="1521" y="1186"/>
                        <a:pt x="1521" y="760"/>
                      </a:cubicBezTo>
                      <a:cubicBezTo>
                        <a:pt x="1521" y="335"/>
                        <a:pt x="1186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71"/>
                <p:cNvSpPr/>
                <p:nvPr/>
              </p:nvSpPr>
              <p:spPr>
                <a:xfrm>
                  <a:off x="1768463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0" y="0"/>
                      </a:moveTo>
                      <a:cubicBezTo>
                        <a:pt x="335" y="0"/>
                        <a:pt x="0" y="335"/>
                        <a:pt x="0" y="760"/>
                      </a:cubicBezTo>
                      <a:cubicBezTo>
                        <a:pt x="0" y="1186"/>
                        <a:pt x="335" y="1520"/>
                        <a:pt x="760" y="1520"/>
                      </a:cubicBezTo>
                      <a:cubicBezTo>
                        <a:pt x="1186" y="1520"/>
                        <a:pt x="1520" y="1186"/>
                        <a:pt x="1520" y="760"/>
                      </a:cubicBezTo>
                      <a:cubicBezTo>
                        <a:pt x="1520" y="335"/>
                        <a:pt x="1186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71"/>
                <p:cNvSpPr/>
                <p:nvPr/>
              </p:nvSpPr>
              <p:spPr>
                <a:xfrm>
                  <a:off x="1928788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1" y="0"/>
                      </a:moveTo>
                      <a:cubicBezTo>
                        <a:pt x="335" y="0"/>
                        <a:pt x="1" y="335"/>
                        <a:pt x="1" y="760"/>
                      </a:cubicBezTo>
                      <a:cubicBezTo>
                        <a:pt x="1" y="1186"/>
                        <a:pt x="335" y="1520"/>
                        <a:pt x="761" y="1520"/>
                      </a:cubicBezTo>
                      <a:cubicBezTo>
                        <a:pt x="1186" y="1520"/>
                        <a:pt x="1521" y="1186"/>
                        <a:pt x="1521" y="760"/>
                      </a:cubicBezTo>
                      <a:cubicBezTo>
                        <a:pt x="1521" y="335"/>
                        <a:pt x="1186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71"/>
                <p:cNvSpPr/>
                <p:nvPr/>
              </p:nvSpPr>
              <p:spPr>
                <a:xfrm>
                  <a:off x="2089138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0" y="0"/>
                      </a:moveTo>
                      <a:cubicBezTo>
                        <a:pt x="335" y="0"/>
                        <a:pt x="0" y="335"/>
                        <a:pt x="0" y="760"/>
                      </a:cubicBezTo>
                      <a:cubicBezTo>
                        <a:pt x="0" y="1186"/>
                        <a:pt x="335" y="1520"/>
                        <a:pt x="760" y="1520"/>
                      </a:cubicBezTo>
                      <a:cubicBezTo>
                        <a:pt x="1155" y="1520"/>
                        <a:pt x="1520" y="1186"/>
                        <a:pt x="1520" y="760"/>
                      </a:cubicBezTo>
                      <a:cubicBezTo>
                        <a:pt x="1520" y="335"/>
                        <a:pt x="1155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71"/>
                <p:cNvSpPr/>
                <p:nvPr/>
              </p:nvSpPr>
              <p:spPr>
                <a:xfrm>
                  <a:off x="2248713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0" y="0"/>
                      </a:moveTo>
                      <a:cubicBezTo>
                        <a:pt x="365" y="0"/>
                        <a:pt x="0" y="335"/>
                        <a:pt x="0" y="760"/>
                      </a:cubicBezTo>
                      <a:cubicBezTo>
                        <a:pt x="0" y="1186"/>
                        <a:pt x="365" y="1520"/>
                        <a:pt x="760" y="1520"/>
                      </a:cubicBezTo>
                      <a:cubicBezTo>
                        <a:pt x="1186" y="1520"/>
                        <a:pt x="1520" y="1186"/>
                        <a:pt x="1520" y="760"/>
                      </a:cubicBezTo>
                      <a:cubicBezTo>
                        <a:pt x="1520" y="335"/>
                        <a:pt x="1186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84" name="Google Shape;884;p71"/>
          <p:cNvSpPr txBox="1">
            <a:spLocks noGrp="1"/>
          </p:cNvSpPr>
          <p:nvPr>
            <p:ph type="title"/>
          </p:nvPr>
        </p:nvSpPr>
        <p:spPr>
          <a:xfrm>
            <a:off x="311700" y="2148025"/>
            <a:ext cx="8520600" cy="92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KHỞI ĐỘNG</a:t>
            </a:r>
            <a:endParaRPr sz="7000"/>
          </a:p>
        </p:txBody>
      </p:sp>
      <p:sp>
        <p:nvSpPr>
          <p:cNvPr id="885" name="Google Shape;885;p71"/>
          <p:cNvSpPr/>
          <p:nvPr/>
        </p:nvSpPr>
        <p:spPr>
          <a:xfrm>
            <a:off x="5133975" y="3943350"/>
            <a:ext cx="2295600" cy="705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57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0"/>
          <p:cNvSpPr/>
          <p:nvPr/>
        </p:nvSpPr>
        <p:spPr>
          <a:xfrm>
            <a:off x="4334775" y="830300"/>
            <a:ext cx="3633900" cy="3429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50"/>
          <p:cNvGrpSpPr/>
          <p:nvPr/>
        </p:nvGrpSpPr>
        <p:grpSpPr>
          <a:xfrm>
            <a:off x="716029" y="830300"/>
            <a:ext cx="3911400" cy="3258365"/>
            <a:chOff x="716029" y="830300"/>
            <a:chExt cx="3911400" cy="3258365"/>
          </a:xfrm>
        </p:grpSpPr>
        <p:grpSp>
          <p:nvGrpSpPr>
            <p:cNvPr id="298" name="Google Shape;298;p50"/>
            <p:cNvGrpSpPr/>
            <p:nvPr/>
          </p:nvGrpSpPr>
          <p:grpSpPr>
            <a:xfrm>
              <a:off x="2158013" y="830300"/>
              <a:ext cx="595325" cy="676500"/>
              <a:chOff x="2158013" y="830300"/>
              <a:chExt cx="595325" cy="676500"/>
            </a:xfrm>
          </p:grpSpPr>
          <p:grpSp>
            <p:nvGrpSpPr>
              <p:cNvPr id="299" name="Google Shape;299;p50"/>
              <p:cNvGrpSpPr/>
              <p:nvPr/>
            </p:nvGrpSpPr>
            <p:grpSpPr>
              <a:xfrm>
                <a:off x="2158013" y="949700"/>
                <a:ext cx="595325" cy="557100"/>
                <a:chOff x="2314575" y="2133725"/>
                <a:chExt cx="595325" cy="557100"/>
              </a:xfrm>
            </p:grpSpPr>
            <p:cxnSp>
              <p:nvCxnSpPr>
                <p:cNvPr id="300" name="Google Shape;300;p50"/>
                <p:cNvCxnSpPr/>
                <p:nvPr/>
              </p:nvCxnSpPr>
              <p:spPr>
                <a:xfrm>
                  <a:off x="2567000" y="2143125"/>
                  <a:ext cx="342900" cy="5049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1" name="Google Shape;301;p50"/>
                <p:cNvCxnSpPr/>
                <p:nvPr/>
              </p:nvCxnSpPr>
              <p:spPr>
                <a:xfrm rot="10800000" flipH="1">
                  <a:off x="2314575" y="2133725"/>
                  <a:ext cx="267000" cy="5571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02" name="Google Shape;302;p50"/>
              <p:cNvSpPr/>
              <p:nvPr/>
            </p:nvSpPr>
            <p:spPr>
              <a:xfrm>
                <a:off x="2247800" y="830300"/>
                <a:ext cx="331500" cy="33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3" name="Google Shape;303;p50"/>
            <p:cNvSpPr/>
            <p:nvPr/>
          </p:nvSpPr>
          <p:spPr>
            <a:xfrm rot="-268686">
              <a:off x="812052" y="1343587"/>
              <a:ext cx="3719354" cy="2603856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50"/>
          <p:cNvSpPr txBox="1">
            <a:spLocks noGrp="1"/>
          </p:cNvSpPr>
          <p:nvPr>
            <p:ph type="title"/>
          </p:nvPr>
        </p:nvSpPr>
        <p:spPr>
          <a:xfrm rot="-268314">
            <a:off x="1121330" y="1698617"/>
            <a:ext cx="3224316" cy="18843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KHÁI NIỆM</a:t>
            </a:r>
            <a:br>
              <a:rPr lang="en"/>
            </a:br>
            <a:r>
              <a:rPr lang="en"/>
              <a:t>DÂN CHỦ</a:t>
            </a:r>
            <a:endParaRPr/>
          </a:p>
        </p:txBody>
      </p:sp>
      <p:sp>
        <p:nvSpPr>
          <p:cNvPr id="305" name="Google Shape;305;p50"/>
          <p:cNvSpPr txBox="1">
            <a:spLocks noGrp="1"/>
          </p:cNvSpPr>
          <p:nvPr>
            <p:ph type="subTitle" idx="1"/>
          </p:nvPr>
        </p:nvSpPr>
        <p:spPr>
          <a:xfrm>
            <a:off x="4798450" y="1160250"/>
            <a:ext cx="2663400" cy="28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 chủ là mọi người được biết </a:t>
            </a:r>
            <a:r>
              <a:rPr lang="vi-V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 cùng tham gia bàn bạc,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 chức thực hiện và giám sát những việc chung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 tập thể và xã hội.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0"/>
          <p:cNvSpPr/>
          <p:nvPr/>
        </p:nvSpPr>
        <p:spPr>
          <a:xfrm>
            <a:off x="4334775" y="830300"/>
            <a:ext cx="3633900" cy="3429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50"/>
          <p:cNvGrpSpPr/>
          <p:nvPr/>
        </p:nvGrpSpPr>
        <p:grpSpPr>
          <a:xfrm>
            <a:off x="716029" y="830300"/>
            <a:ext cx="3911400" cy="3258365"/>
            <a:chOff x="716029" y="830300"/>
            <a:chExt cx="3911400" cy="3258365"/>
          </a:xfrm>
        </p:grpSpPr>
        <p:grpSp>
          <p:nvGrpSpPr>
            <p:cNvPr id="298" name="Google Shape;298;p50"/>
            <p:cNvGrpSpPr/>
            <p:nvPr/>
          </p:nvGrpSpPr>
          <p:grpSpPr>
            <a:xfrm>
              <a:off x="2158013" y="830300"/>
              <a:ext cx="595325" cy="676500"/>
              <a:chOff x="2158013" y="830300"/>
              <a:chExt cx="595325" cy="676500"/>
            </a:xfrm>
          </p:grpSpPr>
          <p:grpSp>
            <p:nvGrpSpPr>
              <p:cNvPr id="299" name="Google Shape;299;p50"/>
              <p:cNvGrpSpPr/>
              <p:nvPr/>
            </p:nvGrpSpPr>
            <p:grpSpPr>
              <a:xfrm>
                <a:off x="2158013" y="949700"/>
                <a:ext cx="595325" cy="557100"/>
                <a:chOff x="2314575" y="2133725"/>
                <a:chExt cx="595325" cy="557100"/>
              </a:xfrm>
            </p:grpSpPr>
            <p:cxnSp>
              <p:nvCxnSpPr>
                <p:cNvPr id="300" name="Google Shape;300;p50"/>
                <p:cNvCxnSpPr/>
                <p:nvPr/>
              </p:nvCxnSpPr>
              <p:spPr>
                <a:xfrm>
                  <a:off x="2567000" y="2143125"/>
                  <a:ext cx="342900" cy="5049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1" name="Google Shape;301;p50"/>
                <p:cNvCxnSpPr/>
                <p:nvPr/>
              </p:nvCxnSpPr>
              <p:spPr>
                <a:xfrm rot="10800000" flipH="1">
                  <a:off x="2314575" y="2133725"/>
                  <a:ext cx="267000" cy="5571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02" name="Google Shape;302;p50"/>
              <p:cNvSpPr/>
              <p:nvPr/>
            </p:nvSpPr>
            <p:spPr>
              <a:xfrm>
                <a:off x="2247800" y="830300"/>
                <a:ext cx="331500" cy="33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3" name="Google Shape;303;p50"/>
            <p:cNvSpPr/>
            <p:nvPr/>
          </p:nvSpPr>
          <p:spPr>
            <a:xfrm rot="-268686">
              <a:off x="812052" y="1343587"/>
              <a:ext cx="3719354" cy="2603856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50"/>
          <p:cNvSpPr txBox="1">
            <a:spLocks noGrp="1"/>
          </p:cNvSpPr>
          <p:nvPr>
            <p:ph type="title"/>
          </p:nvPr>
        </p:nvSpPr>
        <p:spPr>
          <a:xfrm rot="-268314">
            <a:off x="1121330" y="1698617"/>
            <a:ext cx="3224316" cy="18843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KHÁI NIỆM</a:t>
            </a:r>
            <a:br>
              <a:rPr lang="en"/>
            </a:br>
            <a:r>
              <a:rPr lang="en"/>
              <a:t>KỈ LUẬT</a:t>
            </a:r>
            <a:endParaRPr/>
          </a:p>
        </p:txBody>
      </p:sp>
      <p:sp>
        <p:nvSpPr>
          <p:cNvPr id="305" name="Google Shape;305;p50"/>
          <p:cNvSpPr txBox="1">
            <a:spLocks noGrp="1"/>
          </p:cNvSpPr>
          <p:nvPr>
            <p:ph type="subTitle" idx="1"/>
          </p:nvPr>
        </p:nvSpPr>
        <p:spPr>
          <a:xfrm>
            <a:off x="4798450" y="1160250"/>
            <a:ext cx="2663400" cy="28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None/>
            </a:pPr>
            <a:r>
              <a:rPr lang="vi-V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Kỉ luật là tuân theo </a:t>
            </a:r>
            <a:r>
              <a:rPr lang="vi-V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quy định chung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 cộng đồng, tổ chức xã hội nhằm tạo ra sự  thống nhất hoạt động để đạt </a:t>
            </a:r>
            <a:r>
              <a:rPr lang="vi-V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 quả, chất lượng</a:t>
            </a:r>
            <a:r>
              <a:rPr lang="vi-V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công việc vì mục tiêu chung.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17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53"/>
          <p:cNvGrpSpPr/>
          <p:nvPr/>
        </p:nvGrpSpPr>
        <p:grpSpPr>
          <a:xfrm>
            <a:off x="1254093" y="776113"/>
            <a:ext cx="5811900" cy="3328554"/>
            <a:chOff x="1254093" y="776113"/>
            <a:chExt cx="5811900" cy="3328554"/>
          </a:xfrm>
        </p:grpSpPr>
        <p:grpSp>
          <p:nvGrpSpPr>
            <p:cNvPr id="354" name="Google Shape;354;p53"/>
            <p:cNvGrpSpPr/>
            <p:nvPr/>
          </p:nvGrpSpPr>
          <p:grpSpPr>
            <a:xfrm>
              <a:off x="3519234" y="776113"/>
              <a:ext cx="817591" cy="907008"/>
              <a:chOff x="3519234" y="776113"/>
              <a:chExt cx="817591" cy="907008"/>
            </a:xfrm>
          </p:grpSpPr>
          <p:grpSp>
            <p:nvGrpSpPr>
              <p:cNvPr id="355" name="Google Shape;355;p53"/>
              <p:cNvGrpSpPr/>
              <p:nvPr/>
            </p:nvGrpSpPr>
            <p:grpSpPr>
              <a:xfrm rot="-282739">
                <a:off x="3547223" y="940330"/>
                <a:ext cx="761614" cy="712712"/>
                <a:chOff x="2314575" y="2133725"/>
                <a:chExt cx="595325" cy="557100"/>
              </a:xfrm>
            </p:grpSpPr>
            <p:cxnSp>
              <p:nvCxnSpPr>
                <p:cNvPr id="356" name="Google Shape;356;p53"/>
                <p:cNvCxnSpPr/>
                <p:nvPr/>
              </p:nvCxnSpPr>
              <p:spPr>
                <a:xfrm>
                  <a:off x="2567000" y="2143125"/>
                  <a:ext cx="342900" cy="5049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7" name="Google Shape;357;p53"/>
                <p:cNvCxnSpPr/>
                <p:nvPr/>
              </p:nvCxnSpPr>
              <p:spPr>
                <a:xfrm rot="10800000" flipH="1">
                  <a:off x="2314575" y="2133725"/>
                  <a:ext cx="267000" cy="5571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58" name="Google Shape;358;p53"/>
              <p:cNvSpPr/>
              <p:nvPr/>
            </p:nvSpPr>
            <p:spPr>
              <a:xfrm rot="-282585">
                <a:off x="3637794" y="792798"/>
                <a:ext cx="423831" cy="4238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9" name="Google Shape;359;p53"/>
            <p:cNvSpPr/>
            <p:nvPr/>
          </p:nvSpPr>
          <p:spPr>
            <a:xfrm rot="-370374">
              <a:off x="1368709" y="1378565"/>
              <a:ext cx="5582669" cy="2433005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53"/>
          <p:cNvSpPr/>
          <p:nvPr/>
        </p:nvSpPr>
        <p:spPr>
          <a:xfrm rot="832">
            <a:off x="3067050" y="3467875"/>
            <a:ext cx="3718200" cy="675600"/>
          </a:xfrm>
          <a:prstGeom prst="roundRect">
            <a:avLst>
              <a:gd name="adj" fmla="val 24529"/>
            </a:avLst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53"/>
          <p:cNvGrpSpPr/>
          <p:nvPr/>
        </p:nvGrpSpPr>
        <p:grpSpPr>
          <a:xfrm>
            <a:off x="6237403" y="2250057"/>
            <a:ext cx="1516048" cy="1748797"/>
            <a:chOff x="6237403" y="2250057"/>
            <a:chExt cx="1516048" cy="1748797"/>
          </a:xfrm>
        </p:grpSpPr>
        <p:sp>
          <p:nvSpPr>
            <p:cNvPr id="362" name="Google Shape;362;p53"/>
            <p:cNvSpPr/>
            <p:nvPr/>
          </p:nvSpPr>
          <p:spPr>
            <a:xfrm rot="519771">
              <a:off x="6411294" y="2656697"/>
              <a:ext cx="1254815" cy="1254815"/>
            </a:xfrm>
            <a:prstGeom prst="ellipse">
              <a:avLst/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3"/>
            <p:cNvSpPr/>
            <p:nvPr/>
          </p:nvSpPr>
          <p:spPr>
            <a:xfrm rot="4469041">
              <a:off x="6449836" y="2214371"/>
              <a:ext cx="618634" cy="911220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53"/>
          <p:cNvSpPr txBox="1">
            <a:spLocks noGrp="1"/>
          </p:cNvSpPr>
          <p:nvPr>
            <p:ph type="title"/>
          </p:nvPr>
        </p:nvSpPr>
        <p:spPr>
          <a:xfrm rot="-370442">
            <a:off x="1358504" y="1950006"/>
            <a:ext cx="5620701" cy="1098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Ý NGHĨA DÂN CHỦ VÀ KỈ LUẬT</a:t>
            </a:r>
            <a:endParaRPr sz="4400"/>
          </a:p>
        </p:txBody>
      </p:sp>
      <p:sp>
        <p:nvSpPr>
          <p:cNvPr id="365" name="Google Shape;365;p53"/>
          <p:cNvSpPr txBox="1">
            <a:spLocks noGrp="1"/>
          </p:cNvSpPr>
          <p:nvPr>
            <p:ph type="title" idx="2"/>
          </p:nvPr>
        </p:nvSpPr>
        <p:spPr>
          <a:xfrm rot="519400">
            <a:off x="6354387" y="2786470"/>
            <a:ext cx="1343404" cy="84118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66" name="Google Shape;366;p53"/>
          <p:cNvSpPr txBox="1">
            <a:spLocks noGrp="1"/>
          </p:cNvSpPr>
          <p:nvPr>
            <p:ph type="subTitle" idx="1"/>
          </p:nvPr>
        </p:nvSpPr>
        <p:spPr>
          <a:xfrm rot="-832">
            <a:off x="3067050" y="3467870"/>
            <a:ext cx="37182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TÌM HIỂU Ý NGHĨA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51"/>
          <p:cNvGrpSpPr/>
          <p:nvPr/>
        </p:nvGrpSpPr>
        <p:grpSpPr>
          <a:xfrm>
            <a:off x="4826181" y="2009584"/>
            <a:ext cx="3378000" cy="2530142"/>
            <a:chOff x="4826181" y="2009584"/>
            <a:chExt cx="3378000" cy="2530142"/>
          </a:xfrm>
        </p:grpSpPr>
        <p:grpSp>
          <p:nvGrpSpPr>
            <p:cNvPr id="311" name="Google Shape;311;p51"/>
            <p:cNvGrpSpPr/>
            <p:nvPr/>
          </p:nvGrpSpPr>
          <p:grpSpPr>
            <a:xfrm>
              <a:off x="6352224" y="2009584"/>
              <a:ext cx="677773" cy="749666"/>
              <a:chOff x="6352224" y="2009584"/>
              <a:chExt cx="677773" cy="749666"/>
            </a:xfrm>
          </p:grpSpPr>
          <p:grpSp>
            <p:nvGrpSpPr>
              <p:cNvPr id="312" name="Google Shape;312;p51"/>
              <p:cNvGrpSpPr/>
              <p:nvPr/>
            </p:nvGrpSpPr>
            <p:grpSpPr>
              <a:xfrm rot="559714">
                <a:off x="6393440" y="2157569"/>
                <a:ext cx="595340" cy="557114"/>
                <a:chOff x="2314575" y="2133725"/>
                <a:chExt cx="595325" cy="557100"/>
              </a:xfrm>
            </p:grpSpPr>
            <p:cxnSp>
              <p:nvCxnSpPr>
                <p:cNvPr id="313" name="Google Shape;313;p51"/>
                <p:cNvCxnSpPr/>
                <p:nvPr/>
              </p:nvCxnSpPr>
              <p:spPr>
                <a:xfrm>
                  <a:off x="2567000" y="2143125"/>
                  <a:ext cx="342900" cy="5049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4" name="Google Shape;314;p51"/>
                <p:cNvCxnSpPr/>
                <p:nvPr/>
              </p:nvCxnSpPr>
              <p:spPr>
                <a:xfrm rot="10800000" flipH="1">
                  <a:off x="2314575" y="2133725"/>
                  <a:ext cx="267000" cy="5571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15" name="Google Shape;315;p51"/>
              <p:cNvSpPr/>
              <p:nvPr/>
            </p:nvSpPr>
            <p:spPr>
              <a:xfrm rot="559553">
                <a:off x="6521497" y="2034244"/>
                <a:ext cx="331380" cy="3313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6" name="Google Shape;316;p51"/>
            <p:cNvSpPr/>
            <p:nvPr/>
          </p:nvSpPr>
          <p:spPr>
            <a:xfrm rot="377138">
              <a:off x="4914962" y="2571725"/>
              <a:ext cx="3200440" cy="1798202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51"/>
          <p:cNvSpPr txBox="1">
            <a:spLocks noGrp="1"/>
          </p:cNvSpPr>
          <p:nvPr>
            <p:ph type="title"/>
          </p:nvPr>
        </p:nvSpPr>
        <p:spPr>
          <a:xfrm>
            <a:off x="713225" y="432816"/>
            <a:ext cx="6602100" cy="119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THẢO LUẬN NHÓM</a:t>
            </a:r>
            <a:endParaRPr/>
          </a:p>
        </p:txBody>
      </p:sp>
      <p:sp>
        <p:nvSpPr>
          <p:cNvPr id="318" name="Google Shape;318;p51"/>
          <p:cNvSpPr txBox="1">
            <a:spLocks noGrp="1"/>
          </p:cNvSpPr>
          <p:nvPr>
            <p:ph type="subTitle" idx="4"/>
          </p:nvPr>
        </p:nvSpPr>
        <p:spPr>
          <a:xfrm rot="377090">
            <a:off x="5189900" y="2882566"/>
            <a:ext cx="2743187" cy="33142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NHÓM 2+4</a:t>
            </a:r>
            <a:endParaRPr/>
          </a:p>
        </p:txBody>
      </p:sp>
      <p:grpSp>
        <p:nvGrpSpPr>
          <p:cNvPr id="319" name="Google Shape;319;p51"/>
          <p:cNvGrpSpPr/>
          <p:nvPr/>
        </p:nvGrpSpPr>
        <p:grpSpPr>
          <a:xfrm>
            <a:off x="971723" y="2009575"/>
            <a:ext cx="3314400" cy="2466387"/>
            <a:chOff x="971723" y="2009575"/>
            <a:chExt cx="3314400" cy="2466387"/>
          </a:xfrm>
        </p:grpSpPr>
        <p:grpSp>
          <p:nvGrpSpPr>
            <p:cNvPr id="320" name="Google Shape;320;p51"/>
            <p:cNvGrpSpPr/>
            <p:nvPr/>
          </p:nvGrpSpPr>
          <p:grpSpPr>
            <a:xfrm>
              <a:off x="2255063" y="2009575"/>
              <a:ext cx="595325" cy="676500"/>
              <a:chOff x="2255063" y="2009575"/>
              <a:chExt cx="595325" cy="676500"/>
            </a:xfrm>
          </p:grpSpPr>
          <p:grpSp>
            <p:nvGrpSpPr>
              <p:cNvPr id="321" name="Google Shape;321;p51"/>
              <p:cNvGrpSpPr/>
              <p:nvPr/>
            </p:nvGrpSpPr>
            <p:grpSpPr>
              <a:xfrm>
                <a:off x="2255063" y="2128975"/>
                <a:ext cx="595325" cy="557100"/>
                <a:chOff x="2314575" y="2133725"/>
                <a:chExt cx="595325" cy="557100"/>
              </a:xfrm>
            </p:grpSpPr>
            <p:cxnSp>
              <p:nvCxnSpPr>
                <p:cNvPr id="322" name="Google Shape;322;p51"/>
                <p:cNvCxnSpPr/>
                <p:nvPr/>
              </p:nvCxnSpPr>
              <p:spPr>
                <a:xfrm>
                  <a:off x="2567000" y="2143125"/>
                  <a:ext cx="342900" cy="5049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3" name="Google Shape;323;p51"/>
                <p:cNvCxnSpPr/>
                <p:nvPr/>
              </p:nvCxnSpPr>
              <p:spPr>
                <a:xfrm rot="10800000" flipH="1">
                  <a:off x="2314575" y="2133725"/>
                  <a:ext cx="267000" cy="5571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24" name="Google Shape;324;p51"/>
              <p:cNvSpPr/>
              <p:nvPr/>
            </p:nvSpPr>
            <p:spPr>
              <a:xfrm>
                <a:off x="2344850" y="2009575"/>
                <a:ext cx="331500" cy="33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5" name="Google Shape;325;p51"/>
            <p:cNvSpPr/>
            <p:nvPr/>
          </p:nvSpPr>
          <p:spPr>
            <a:xfrm rot="-231867">
              <a:off x="1028684" y="2571768"/>
              <a:ext cx="3200477" cy="1798389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51"/>
          <p:cNvSpPr txBox="1">
            <a:spLocks noGrp="1"/>
          </p:cNvSpPr>
          <p:nvPr>
            <p:ph type="subTitle" idx="1"/>
          </p:nvPr>
        </p:nvSpPr>
        <p:spPr>
          <a:xfrm rot="-231771">
            <a:off x="1276640" y="3336682"/>
            <a:ext cx="2743132" cy="8425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luật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" name="Google Shape;327;p51"/>
          <p:cNvSpPr txBox="1">
            <a:spLocks noGrp="1"/>
          </p:cNvSpPr>
          <p:nvPr>
            <p:ph type="subTitle" idx="2"/>
          </p:nvPr>
        </p:nvSpPr>
        <p:spPr>
          <a:xfrm rot="-231771">
            <a:off x="1228570" y="2881104"/>
            <a:ext cx="2743132" cy="33134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NHÓM 1+3</a:t>
            </a:r>
            <a:endParaRPr/>
          </a:p>
        </p:txBody>
      </p:sp>
      <p:sp>
        <p:nvSpPr>
          <p:cNvPr id="328" name="Google Shape;328;p51"/>
          <p:cNvSpPr txBox="1">
            <a:spLocks noGrp="1"/>
          </p:cNvSpPr>
          <p:nvPr>
            <p:ph type="subTitle" idx="3"/>
          </p:nvPr>
        </p:nvSpPr>
        <p:spPr>
          <a:xfrm rot="377090">
            <a:off x="5111935" y="3335489"/>
            <a:ext cx="2743187" cy="8423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luật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0"/>
          <p:cNvSpPr/>
          <p:nvPr/>
        </p:nvSpPr>
        <p:spPr>
          <a:xfrm>
            <a:off x="4334775" y="830300"/>
            <a:ext cx="3633900" cy="3429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50"/>
          <p:cNvGrpSpPr/>
          <p:nvPr/>
        </p:nvGrpSpPr>
        <p:grpSpPr>
          <a:xfrm>
            <a:off x="716029" y="830300"/>
            <a:ext cx="3911400" cy="3258365"/>
            <a:chOff x="716029" y="830300"/>
            <a:chExt cx="3911400" cy="3258365"/>
          </a:xfrm>
        </p:grpSpPr>
        <p:grpSp>
          <p:nvGrpSpPr>
            <p:cNvPr id="298" name="Google Shape;298;p50"/>
            <p:cNvGrpSpPr/>
            <p:nvPr/>
          </p:nvGrpSpPr>
          <p:grpSpPr>
            <a:xfrm>
              <a:off x="2158013" y="830300"/>
              <a:ext cx="595325" cy="676500"/>
              <a:chOff x="2158013" y="830300"/>
              <a:chExt cx="595325" cy="676500"/>
            </a:xfrm>
          </p:grpSpPr>
          <p:grpSp>
            <p:nvGrpSpPr>
              <p:cNvPr id="299" name="Google Shape;299;p50"/>
              <p:cNvGrpSpPr/>
              <p:nvPr/>
            </p:nvGrpSpPr>
            <p:grpSpPr>
              <a:xfrm>
                <a:off x="2158013" y="949700"/>
                <a:ext cx="595325" cy="557100"/>
                <a:chOff x="2314575" y="2133725"/>
                <a:chExt cx="595325" cy="557100"/>
              </a:xfrm>
            </p:grpSpPr>
            <p:cxnSp>
              <p:nvCxnSpPr>
                <p:cNvPr id="300" name="Google Shape;300;p50"/>
                <p:cNvCxnSpPr/>
                <p:nvPr/>
              </p:nvCxnSpPr>
              <p:spPr>
                <a:xfrm>
                  <a:off x="2567000" y="2143125"/>
                  <a:ext cx="342900" cy="5049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1" name="Google Shape;301;p50"/>
                <p:cNvCxnSpPr/>
                <p:nvPr/>
              </p:nvCxnSpPr>
              <p:spPr>
                <a:xfrm rot="10800000" flipH="1">
                  <a:off x="2314575" y="2133725"/>
                  <a:ext cx="267000" cy="5571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02" name="Google Shape;302;p50"/>
              <p:cNvSpPr/>
              <p:nvPr/>
            </p:nvSpPr>
            <p:spPr>
              <a:xfrm>
                <a:off x="2247800" y="830300"/>
                <a:ext cx="331500" cy="33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3" name="Google Shape;303;p50"/>
            <p:cNvSpPr/>
            <p:nvPr/>
          </p:nvSpPr>
          <p:spPr>
            <a:xfrm rot="-268686">
              <a:off x="812052" y="1343587"/>
              <a:ext cx="3719354" cy="2603856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50"/>
          <p:cNvSpPr txBox="1">
            <a:spLocks noGrp="1"/>
          </p:cNvSpPr>
          <p:nvPr>
            <p:ph type="title"/>
          </p:nvPr>
        </p:nvSpPr>
        <p:spPr>
          <a:xfrm rot="-268314">
            <a:off x="1121330" y="1698617"/>
            <a:ext cx="3224316" cy="18843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MỐI QUAN HỆ GIỮA </a:t>
            </a:r>
            <a:br>
              <a:rPr lang="en" sz="3600"/>
            </a:br>
            <a:r>
              <a:rPr lang="en" sz="3600"/>
              <a:t>DÂN CHỦ VÀ KỈ LUẬT</a:t>
            </a:r>
            <a:endParaRPr sz="3600"/>
          </a:p>
        </p:txBody>
      </p:sp>
      <p:sp>
        <p:nvSpPr>
          <p:cNvPr id="305" name="Google Shape;305;p50"/>
          <p:cNvSpPr txBox="1">
            <a:spLocks noGrp="1"/>
          </p:cNvSpPr>
          <p:nvPr>
            <p:ph type="subTitle" idx="1"/>
          </p:nvPr>
        </p:nvSpPr>
        <p:spPr>
          <a:xfrm>
            <a:off x="4798450" y="1160250"/>
            <a:ext cx="2663400" cy="28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None/>
            </a:pPr>
            <a:r>
              <a:rPr lang="vi-V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Dân chủ để mỗi người thể hiện và phát huy </a:t>
            </a:r>
            <a:r>
              <a:rPr lang="vi-V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 sự đóng góp của mình </a:t>
            </a:r>
            <a:r>
              <a:rPr lang="vi-VN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công việc chung.</a:t>
            </a:r>
          </a:p>
          <a:p>
            <a:pPr algn="just">
              <a:buNone/>
            </a:pP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Kỉ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đảm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622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56"/>
          <p:cNvGrpSpPr/>
          <p:nvPr/>
        </p:nvGrpSpPr>
        <p:grpSpPr>
          <a:xfrm>
            <a:off x="787582" y="834769"/>
            <a:ext cx="7784408" cy="3452700"/>
            <a:chOff x="787582" y="834769"/>
            <a:chExt cx="7784408" cy="3452700"/>
          </a:xfrm>
        </p:grpSpPr>
        <p:sp>
          <p:nvSpPr>
            <p:cNvPr id="398" name="Google Shape;398;p56"/>
            <p:cNvSpPr/>
            <p:nvPr/>
          </p:nvSpPr>
          <p:spPr>
            <a:xfrm rot="-133015">
              <a:off x="890337" y="975482"/>
              <a:ext cx="7336591" cy="3171275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6"/>
            <p:cNvSpPr/>
            <p:nvPr/>
          </p:nvSpPr>
          <p:spPr>
            <a:xfrm rot="5278463">
              <a:off x="7610247" y="2672039"/>
              <a:ext cx="767129" cy="1129946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6"/>
            <p:cNvSpPr/>
            <p:nvPr/>
          </p:nvSpPr>
          <p:spPr>
            <a:xfrm rot="-2981606" flipH="1">
              <a:off x="1045024" y="985335"/>
              <a:ext cx="668484" cy="984653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56"/>
          <p:cNvSpPr txBox="1">
            <a:spLocks noGrp="1"/>
          </p:cNvSpPr>
          <p:nvPr>
            <p:ph type="title"/>
          </p:nvPr>
        </p:nvSpPr>
        <p:spPr>
          <a:xfrm>
            <a:off x="713225" y="450150"/>
            <a:ext cx="7717500" cy="409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VÌ SAO PHẢI THỰC HIỆN TỐT </a:t>
            </a:r>
            <a:br>
              <a:rPr lang="en" sz="3200"/>
            </a:br>
            <a:r>
              <a:rPr lang="en" sz="3200"/>
              <a:t>DÂN CHỦ VÀ KỈ LUẬT</a:t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63"/>
          <p:cNvGrpSpPr/>
          <p:nvPr/>
        </p:nvGrpSpPr>
        <p:grpSpPr>
          <a:xfrm>
            <a:off x="4772975" y="1714838"/>
            <a:ext cx="1650300" cy="2949182"/>
            <a:chOff x="4772975" y="1714838"/>
            <a:chExt cx="1650300" cy="2949182"/>
          </a:xfrm>
        </p:grpSpPr>
        <p:sp>
          <p:nvSpPr>
            <p:cNvPr id="574" name="Google Shape;574;p63"/>
            <p:cNvSpPr/>
            <p:nvPr/>
          </p:nvSpPr>
          <p:spPr>
            <a:xfrm>
              <a:off x="4772975" y="2065751"/>
              <a:ext cx="1650300" cy="2598269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5" name="Google Shape;575;p63"/>
            <p:cNvGrpSpPr/>
            <p:nvPr/>
          </p:nvGrpSpPr>
          <p:grpSpPr>
            <a:xfrm>
              <a:off x="5955578" y="1714838"/>
              <a:ext cx="331509" cy="506763"/>
              <a:chOff x="7052678" y="3327363"/>
              <a:chExt cx="331509" cy="506763"/>
            </a:xfrm>
          </p:grpSpPr>
          <p:sp>
            <p:nvSpPr>
              <p:cNvPr id="576" name="Google Shape;576;p63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63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63"/>
          <p:cNvGrpSpPr/>
          <p:nvPr/>
        </p:nvGrpSpPr>
        <p:grpSpPr>
          <a:xfrm>
            <a:off x="713225" y="1714838"/>
            <a:ext cx="1650300" cy="2960668"/>
            <a:chOff x="713225" y="1714838"/>
            <a:chExt cx="1650300" cy="2960668"/>
          </a:xfrm>
        </p:grpSpPr>
        <p:sp>
          <p:nvSpPr>
            <p:cNvPr id="579" name="Google Shape;579;p63"/>
            <p:cNvSpPr/>
            <p:nvPr/>
          </p:nvSpPr>
          <p:spPr>
            <a:xfrm>
              <a:off x="713225" y="2077236"/>
              <a:ext cx="1650300" cy="2598270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63"/>
            <p:cNvGrpSpPr/>
            <p:nvPr/>
          </p:nvGrpSpPr>
          <p:grpSpPr>
            <a:xfrm>
              <a:off x="1863678" y="1714838"/>
              <a:ext cx="331509" cy="506763"/>
              <a:chOff x="4003753" y="3620963"/>
              <a:chExt cx="331509" cy="506763"/>
            </a:xfrm>
          </p:grpSpPr>
          <p:sp>
            <p:nvSpPr>
              <p:cNvPr id="581" name="Google Shape;581;p63"/>
              <p:cNvSpPr/>
              <p:nvPr/>
            </p:nvSpPr>
            <p:spPr>
              <a:xfrm rot="-1186565" flipH="1">
                <a:off x="4223125" y="3642430"/>
                <a:ext cx="28373" cy="4953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63"/>
              <p:cNvSpPr/>
              <p:nvPr/>
            </p:nvSpPr>
            <p:spPr>
              <a:xfrm flipH="1">
                <a:off x="4003753" y="3620963"/>
                <a:ext cx="331500" cy="33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3" name="Google Shape;583;p63"/>
          <p:cNvSpPr/>
          <p:nvPr/>
        </p:nvSpPr>
        <p:spPr>
          <a:xfrm>
            <a:off x="6780425" y="2088719"/>
            <a:ext cx="1650300" cy="2598271"/>
          </a:xfrm>
          <a:prstGeom prst="roundRect">
            <a:avLst>
              <a:gd name="adj" fmla="val 9539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63"/>
          <p:cNvSpPr/>
          <p:nvPr/>
        </p:nvSpPr>
        <p:spPr>
          <a:xfrm>
            <a:off x="2735625" y="2100203"/>
            <a:ext cx="1650300" cy="2598271"/>
          </a:xfrm>
          <a:prstGeom prst="roundRect">
            <a:avLst>
              <a:gd name="adj" fmla="val 9539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6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Ý</a:t>
            </a:r>
            <a:r>
              <a:rPr lang="en"/>
              <a:t> NGHĨA</a:t>
            </a:r>
            <a:endParaRPr/>
          </a:p>
        </p:txBody>
      </p:sp>
      <p:sp>
        <p:nvSpPr>
          <p:cNvPr id="587" name="Google Shape;587;p63"/>
          <p:cNvSpPr txBox="1">
            <a:spLocks noGrp="1"/>
          </p:cNvSpPr>
          <p:nvPr>
            <p:ph type="subTitle" idx="2"/>
          </p:nvPr>
        </p:nvSpPr>
        <p:spPr>
          <a:xfrm rot="-1287">
            <a:off x="729601" y="3242809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vi-VN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 ra sự thống nhất về ý chí và hành động.</a:t>
            </a:r>
          </a:p>
        </p:txBody>
      </p:sp>
      <p:sp>
        <p:nvSpPr>
          <p:cNvPr id="589" name="Google Shape;589;p63"/>
          <p:cNvSpPr txBox="1">
            <a:spLocks noGrp="1"/>
          </p:cNvSpPr>
          <p:nvPr>
            <p:ph type="subTitle" idx="4"/>
          </p:nvPr>
        </p:nvSpPr>
        <p:spPr>
          <a:xfrm rot="-1287">
            <a:off x="2759475" y="3094389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vi-VN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 cơ hội để mọi người phát triển.</a:t>
            </a:r>
          </a:p>
        </p:txBody>
      </p:sp>
      <p:sp>
        <p:nvSpPr>
          <p:cNvPr id="591" name="Google Shape;591;p63"/>
          <p:cNvSpPr txBox="1">
            <a:spLocks noGrp="1"/>
          </p:cNvSpPr>
          <p:nvPr>
            <p:ph type="subTitle" idx="6"/>
          </p:nvPr>
        </p:nvSpPr>
        <p:spPr>
          <a:xfrm rot="-1287">
            <a:off x="4796825" y="3094389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vi-VN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Xây dựng mối quan hệ xã hội tốt đẹp.</a:t>
            </a:r>
          </a:p>
        </p:txBody>
      </p:sp>
      <p:sp>
        <p:nvSpPr>
          <p:cNvPr id="593" name="Google Shape;593;p63"/>
          <p:cNvSpPr txBox="1">
            <a:spLocks noGrp="1"/>
          </p:cNvSpPr>
          <p:nvPr>
            <p:ph type="subTitle" idx="8"/>
          </p:nvPr>
        </p:nvSpPr>
        <p:spPr>
          <a:xfrm rot="-1287">
            <a:off x="6804275" y="3305250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vi-VN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Nâng cao hiệu quả, chất lượng LĐ và tổ chức tốt các hoạt động XH.</a:t>
            </a:r>
            <a:endParaRPr sz="200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94" name="Google Shape;594;p63"/>
          <p:cNvGrpSpPr/>
          <p:nvPr/>
        </p:nvGrpSpPr>
        <p:grpSpPr>
          <a:xfrm>
            <a:off x="7435954" y="2321659"/>
            <a:ext cx="339253" cy="339253"/>
            <a:chOff x="5049725" y="3806450"/>
            <a:chExt cx="481825" cy="481825"/>
          </a:xfrm>
        </p:grpSpPr>
        <p:sp>
          <p:nvSpPr>
            <p:cNvPr id="595" name="Google Shape;595;p63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6" name="Google Shape;596;p63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7" name="Google Shape;597;p63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8" name="Google Shape;598;p63"/>
          <p:cNvGrpSpPr/>
          <p:nvPr/>
        </p:nvGrpSpPr>
        <p:grpSpPr>
          <a:xfrm>
            <a:off x="1368758" y="2321659"/>
            <a:ext cx="339253" cy="339253"/>
            <a:chOff x="5651375" y="3806450"/>
            <a:chExt cx="481825" cy="481825"/>
          </a:xfrm>
        </p:grpSpPr>
        <p:sp>
          <p:nvSpPr>
            <p:cNvPr id="599" name="Google Shape;599;p63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0" name="Google Shape;600;p63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1" name="Google Shape;601;p63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2" name="Google Shape;602;p63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3" name="Google Shape;603;p63"/>
          <p:cNvGrpSpPr/>
          <p:nvPr/>
        </p:nvGrpSpPr>
        <p:grpSpPr>
          <a:xfrm>
            <a:off x="5428508" y="2321659"/>
            <a:ext cx="339253" cy="339253"/>
            <a:chOff x="1492675" y="4992125"/>
            <a:chExt cx="481825" cy="481825"/>
          </a:xfrm>
        </p:grpSpPr>
        <p:sp>
          <p:nvSpPr>
            <p:cNvPr id="604" name="Google Shape;604;p63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5" name="Google Shape;605;p63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6" name="Google Shape;606;p63"/>
          <p:cNvGrpSpPr/>
          <p:nvPr/>
        </p:nvGrpSpPr>
        <p:grpSpPr>
          <a:xfrm>
            <a:off x="3391150" y="2321659"/>
            <a:ext cx="339253" cy="339253"/>
            <a:chOff x="2085525" y="4992125"/>
            <a:chExt cx="481825" cy="481825"/>
          </a:xfrm>
        </p:grpSpPr>
        <p:sp>
          <p:nvSpPr>
            <p:cNvPr id="607" name="Google Shape;607;p63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8" name="Google Shape;608;p63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71"/>
          <p:cNvGrpSpPr/>
          <p:nvPr/>
        </p:nvGrpSpPr>
        <p:grpSpPr>
          <a:xfrm>
            <a:off x="713225" y="907873"/>
            <a:ext cx="7717500" cy="3407052"/>
            <a:chOff x="713225" y="907873"/>
            <a:chExt cx="7717500" cy="3407052"/>
          </a:xfrm>
        </p:grpSpPr>
        <p:sp>
          <p:nvSpPr>
            <p:cNvPr id="875" name="Google Shape;875;p71"/>
            <p:cNvSpPr/>
            <p:nvPr/>
          </p:nvSpPr>
          <p:spPr>
            <a:xfrm>
              <a:off x="713225" y="1106125"/>
              <a:ext cx="7717500" cy="3208800"/>
            </a:xfrm>
            <a:prstGeom prst="roundRect">
              <a:avLst>
                <a:gd name="adj" fmla="val 9340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6" name="Google Shape;876;p71"/>
            <p:cNvGrpSpPr/>
            <p:nvPr/>
          </p:nvGrpSpPr>
          <p:grpSpPr>
            <a:xfrm>
              <a:off x="1663891" y="907873"/>
              <a:ext cx="1187100" cy="448800"/>
              <a:chOff x="1663891" y="907873"/>
              <a:chExt cx="1187100" cy="448800"/>
            </a:xfrm>
          </p:grpSpPr>
          <p:sp>
            <p:nvSpPr>
              <p:cNvPr id="877" name="Google Shape;877;p71"/>
              <p:cNvSpPr/>
              <p:nvPr/>
            </p:nvSpPr>
            <p:spPr>
              <a:xfrm rot="869">
                <a:off x="1663891" y="908023"/>
                <a:ext cx="1187100" cy="4485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8" name="Google Shape;878;p71"/>
              <p:cNvGrpSpPr/>
              <p:nvPr/>
            </p:nvGrpSpPr>
            <p:grpSpPr>
              <a:xfrm>
                <a:off x="1918128" y="1112138"/>
                <a:ext cx="678625" cy="38025"/>
                <a:chOff x="1608113" y="1112138"/>
                <a:chExt cx="678625" cy="38025"/>
              </a:xfrm>
            </p:grpSpPr>
            <p:sp>
              <p:nvSpPr>
                <p:cNvPr id="879" name="Google Shape;879;p71"/>
                <p:cNvSpPr/>
                <p:nvPr/>
              </p:nvSpPr>
              <p:spPr>
                <a:xfrm>
                  <a:off x="1608113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1" y="0"/>
                      </a:moveTo>
                      <a:cubicBezTo>
                        <a:pt x="335" y="0"/>
                        <a:pt x="1" y="335"/>
                        <a:pt x="1" y="760"/>
                      </a:cubicBezTo>
                      <a:cubicBezTo>
                        <a:pt x="1" y="1186"/>
                        <a:pt x="335" y="1520"/>
                        <a:pt x="761" y="1520"/>
                      </a:cubicBezTo>
                      <a:cubicBezTo>
                        <a:pt x="1186" y="1520"/>
                        <a:pt x="1521" y="1186"/>
                        <a:pt x="1521" y="760"/>
                      </a:cubicBezTo>
                      <a:cubicBezTo>
                        <a:pt x="1521" y="335"/>
                        <a:pt x="1186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71"/>
                <p:cNvSpPr/>
                <p:nvPr/>
              </p:nvSpPr>
              <p:spPr>
                <a:xfrm>
                  <a:off x="1768463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0" y="0"/>
                      </a:moveTo>
                      <a:cubicBezTo>
                        <a:pt x="335" y="0"/>
                        <a:pt x="0" y="335"/>
                        <a:pt x="0" y="760"/>
                      </a:cubicBezTo>
                      <a:cubicBezTo>
                        <a:pt x="0" y="1186"/>
                        <a:pt x="335" y="1520"/>
                        <a:pt x="760" y="1520"/>
                      </a:cubicBezTo>
                      <a:cubicBezTo>
                        <a:pt x="1186" y="1520"/>
                        <a:pt x="1520" y="1186"/>
                        <a:pt x="1520" y="760"/>
                      </a:cubicBezTo>
                      <a:cubicBezTo>
                        <a:pt x="1520" y="335"/>
                        <a:pt x="1186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71"/>
                <p:cNvSpPr/>
                <p:nvPr/>
              </p:nvSpPr>
              <p:spPr>
                <a:xfrm>
                  <a:off x="1928788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1" y="0"/>
                      </a:moveTo>
                      <a:cubicBezTo>
                        <a:pt x="335" y="0"/>
                        <a:pt x="1" y="335"/>
                        <a:pt x="1" y="760"/>
                      </a:cubicBezTo>
                      <a:cubicBezTo>
                        <a:pt x="1" y="1186"/>
                        <a:pt x="335" y="1520"/>
                        <a:pt x="761" y="1520"/>
                      </a:cubicBezTo>
                      <a:cubicBezTo>
                        <a:pt x="1186" y="1520"/>
                        <a:pt x="1521" y="1186"/>
                        <a:pt x="1521" y="760"/>
                      </a:cubicBezTo>
                      <a:cubicBezTo>
                        <a:pt x="1521" y="335"/>
                        <a:pt x="1186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71"/>
                <p:cNvSpPr/>
                <p:nvPr/>
              </p:nvSpPr>
              <p:spPr>
                <a:xfrm>
                  <a:off x="2089138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0" y="0"/>
                      </a:moveTo>
                      <a:cubicBezTo>
                        <a:pt x="335" y="0"/>
                        <a:pt x="0" y="335"/>
                        <a:pt x="0" y="760"/>
                      </a:cubicBezTo>
                      <a:cubicBezTo>
                        <a:pt x="0" y="1186"/>
                        <a:pt x="335" y="1520"/>
                        <a:pt x="760" y="1520"/>
                      </a:cubicBezTo>
                      <a:cubicBezTo>
                        <a:pt x="1155" y="1520"/>
                        <a:pt x="1520" y="1186"/>
                        <a:pt x="1520" y="760"/>
                      </a:cubicBezTo>
                      <a:cubicBezTo>
                        <a:pt x="1520" y="335"/>
                        <a:pt x="1155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71"/>
                <p:cNvSpPr/>
                <p:nvPr/>
              </p:nvSpPr>
              <p:spPr>
                <a:xfrm>
                  <a:off x="2248713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0" y="0"/>
                      </a:moveTo>
                      <a:cubicBezTo>
                        <a:pt x="365" y="0"/>
                        <a:pt x="0" y="335"/>
                        <a:pt x="0" y="760"/>
                      </a:cubicBezTo>
                      <a:cubicBezTo>
                        <a:pt x="0" y="1186"/>
                        <a:pt x="365" y="1520"/>
                        <a:pt x="760" y="1520"/>
                      </a:cubicBezTo>
                      <a:cubicBezTo>
                        <a:pt x="1186" y="1520"/>
                        <a:pt x="1520" y="1186"/>
                        <a:pt x="1520" y="760"/>
                      </a:cubicBezTo>
                      <a:cubicBezTo>
                        <a:pt x="1520" y="335"/>
                        <a:pt x="1186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84" name="Google Shape;884;p71"/>
          <p:cNvSpPr txBox="1">
            <a:spLocks noGrp="1"/>
          </p:cNvSpPr>
          <p:nvPr>
            <p:ph type="title"/>
          </p:nvPr>
        </p:nvSpPr>
        <p:spPr>
          <a:xfrm>
            <a:off x="311700" y="2148025"/>
            <a:ext cx="8520600" cy="92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LUYỆN TẬP</a:t>
            </a:r>
            <a:endParaRPr sz="7000"/>
          </a:p>
        </p:txBody>
      </p:sp>
      <p:sp>
        <p:nvSpPr>
          <p:cNvPr id="885" name="Google Shape;885;p71"/>
          <p:cNvSpPr/>
          <p:nvPr/>
        </p:nvSpPr>
        <p:spPr>
          <a:xfrm>
            <a:off x="5133975" y="3943350"/>
            <a:ext cx="2295600" cy="705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296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65"/>
          <p:cNvGrpSpPr/>
          <p:nvPr/>
        </p:nvGrpSpPr>
        <p:grpSpPr>
          <a:xfrm>
            <a:off x="6171150" y="1332880"/>
            <a:ext cx="2206500" cy="2360345"/>
            <a:chOff x="6171150" y="1332880"/>
            <a:chExt cx="2206500" cy="2360345"/>
          </a:xfrm>
        </p:grpSpPr>
        <p:sp>
          <p:nvSpPr>
            <p:cNvPr id="649" name="Google Shape;649;p65"/>
            <p:cNvSpPr/>
            <p:nvPr/>
          </p:nvSpPr>
          <p:spPr>
            <a:xfrm>
              <a:off x="6171150" y="1495725"/>
              <a:ext cx="2206500" cy="2197500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5"/>
            <p:cNvSpPr/>
            <p:nvPr/>
          </p:nvSpPr>
          <p:spPr>
            <a:xfrm rot="-132860">
              <a:off x="6263121" y="1341685"/>
              <a:ext cx="469143" cy="691025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65"/>
          <p:cNvGrpSpPr/>
          <p:nvPr/>
        </p:nvGrpSpPr>
        <p:grpSpPr>
          <a:xfrm>
            <a:off x="760950" y="1309080"/>
            <a:ext cx="2206500" cy="2384145"/>
            <a:chOff x="760950" y="1309080"/>
            <a:chExt cx="2206500" cy="2384145"/>
          </a:xfrm>
        </p:grpSpPr>
        <p:sp>
          <p:nvSpPr>
            <p:cNvPr id="652" name="Google Shape;652;p65"/>
            <p:cNvSpPr/>
            <p:nvPr/>
          </p:nvSpPr>
          <p:spPr>
            <a:xfrm>
              <a:off x="760950" y="1495725"/>
              <a:ext cx="2206500" cy="2197500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5"/>
            <p:cNvSpPr/>
            <p:nvPr/>
          </p:nvSpPr>
          <p:spPr>
            <a:xfrm rot="-132860">
              <a:off x="2284996" y="1317885"/>
              <a:ext cx="469143" cy="691025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54" name="Google Shape;654;p65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1951" y="1193800"/>
            <a:ext cx="4260099" cy="2634174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DÂN CHỦ VÀ KỈ LUẬT CÁI NÀO QUAN TRỌNG HƠN?</a:t>
            </a:r>
            <a:endParaRPr sz="2400"/>
          </a:p>
        </p:txBody>
      </p:sp>
      <p:sp>
        <p:nvSpPr>
          <p:cNvPr id="656" name="Google Shape;656;p65"/>
          <p:cNvSpPr txBox="1"/>
          <p:nvPr/>
        </p:nvSpPr>
        <p:spPr>
          <a:xfrm>
            <a:off x="956100" y="1412668"/>
            <a:ext cx="18288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rPr>
              <a:t>???%</a:t>
            </a:r>
            <a:endParaRPr sz="5000">
              <a:solidFill>
                <a:schemeClr val="accen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57" name="Google Shape;657;p65"/>
          <p:cNvSpPr txBox="1"/>
          <p:nvPr/>
        </p:nvSpPr>
        <p:spPr>
          <a:xfrm>
            <a:off x="6702050" y="1412743"/>
            <a:ext cx="14867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???%</a:t>
            </a:r>
            <a:endParaRPr sz="5000">
              <a:solidFill>
                <a:schemeClr val="accent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58" name="Google Shape;658;p65"/>
          <p:cNvSpPr txBox="1">
            <a:spLocks noGrp="1"/>
          </p:cNvSpPr>
          <p:nvPr>
            <p:ph type="subTitle" idx="4294967295"/>
          </p:nvPr>
        </p:nvSpPr>
        <p:spPr>
          <a:xfrm rot="-564">
            <a:off x="6359987" y="2879210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It’s the biggest planet in the Solar System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659" name="Google Shape;659;p65"/>
          <p:cNvSpPr txBox="1">
            <a:spLocks noGrp="1"/>
          </p:cNvSpPr>
          <p:nvPr>
            <p:ph type="subTitle" idx="4294967295"/>
          </p:nvPr>
        </p:nvSpPr>
        <p:spPr>
          <a:xfrm rot="-1128">
            <a:off x="6359987" y="2423894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KỈ LUẬT</a:t>
            </a:r>
            <a:endParaRPr sz="1800">
              <a:solidFill>
                <a:schemeClr val="accent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60" name="Google Shape;660;p65"/>
          <p:cNvSpPr txBox="1">
            <a:spLocks noGrp="1"/>
          </p:cNvSpPr>
          <p:nvPr>
            <p:ph type="subTitle" idx="4294967295"/>
          </p:nvPr>
        </p:nvSpPr>
        <p:spPr>
          <a:xfrm rot="-564">
            <a:off x="941812" y="2879496"/>
            <a:ext cx="1828800" cy="5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661" name="Google Shape;661;p65"/>
          <p:cNvSpPr txBox="1">
            <a:spLocks noGrp="1"/>
          </p:cNvSpPr>
          <p:nvPr>
            <p:ph type="subTitle" idx="4294967295"/>
          </p:nvPr>
        </p:nvSpPr>
        <p:spPr>
          <a:xfrm rot="-1128">
            <a:off x="941812" y="2424182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Thin"/>
                <a:ea typeface="Raleway Thin"/>
                <a:cs typeface="Raleway Thin"/>
                <a:sym typeface="Raleway Thin"/>
              </a:rPr>
              <a:t>DÂN CHỦ</a:t>
            </a:r>
            <a:endParaRPr sz="18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62" name="Google Shape;662;p65"/>
          <p:cNvSpPr txBox="1"/>
          <p:nvPr/>
        </p:nvSpPr>
        <p:spPr>
          <a:xfrm>
            <a:off x="713225" y="3886200"/>
            <a:ext cx="77115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CHO HS BÌNH CHỌN CÁI NÀO QUAN TRỌNG HƠN?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69"/>
          <p:cNvGrpSpPr/>
          <p:nvPr/>
        </p:nvGrpSpPr>
        <p:grpSpPr>
          <a:xfrm>
            <a:off x="564204" y="943584"/>
            <a:ext cx="2629321" cy="1732048"/>
            <a:chOff x="885988" y="1245108"/>
            <a:chExt cx="2307537" cy="1430523"/>
          </a:xfrm>
        </p:grpSpPr>
        <p:sp>
          <p:nvSpPr>
            <p:cNvPr id="771" name="Google Shape;771;p69"/>
            <p:cNvSpPr/>
            <p:nvPr/>
          </p:nvSpPr>
          <p:spPr>
            <a:xfrm>
              <a:off x="1047925" y="1332531"/>
              <a:ext cx="2145600" cy="13431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9"/>
            <p:cNvSpPr/>
            <p:nvPr/>
          </p:nvSpPr>
          <p:spPr>
            <a:xfrm rot="-3228903" flipH="1">
              <a:off x="1036723" y="1284528"/>
              <a:ext cx="386877" cy="569852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69"/>
          <p:cNvGrpSpPr/>
          <p:nvPr/>
        </p:nvGrpSpPr>
        <p:grpSpPr>
          <a:xfrm>
            <a:off x="5950040" y="1032633"/>
            <a:ext cx="2780309" cy="1642997"/>
            <a:chOff x="5638738" y="1306883"/>
            <a:chExt cx="2445237" cy="1368748"/>
          </a:xfrm>
        </p:grpSpPr>
        <p:sp>
          <p:nvSpPr>
            <p:cNvPr id="774" name="Google Shape;774;p69"/>
            <p:cNvSpPr/>
            <p:nvPr/>
          </p:nvSpPr>
          <p:spPr>
            <a:xfrm>
              <a:off x="5938375" y="1332531"/>
              <a:ext cx="2145600" cy="1343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9"/>
            <p:cNvSpPr/>
            <p:nvPr/>
          </p:nvSpPr>
          <p:spPr>
            <a:xfrm rot="-3228903" flipH="1">
              <a:off x="5789473" y="1346303"/>
              <a:ext cx="386877" cy="569852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69"/>
          <p:cNvGrpSpPr/>
          <p:nvPr/>
        </p:nvGrpSpPr>
        <p:grpSpPr>
          <a:xfrm>
            <a:off x="4571999" y="3280967"/>
            <a:ext cx="3407049" cy="1719050"/>
            <a:chOff x="4422238" y="2984356"/>
            <a:chExt cx="2478987" cy="1343100"/>
          </a:xfrm>
        </p:grpSpPr>
        <p:sp>
          <p:nvSpPr>
            <p:cNvPr id="777" name="Google Shape;777;p69"/>
            <p:cNvSpPr/>
            <p:nvPr/>
          </p:nvSpPr>
          <p:spPr>
            <a:xfrm>
              <a:off x="4755625" y="2984356"/>
              <a:ext cx="2145600" cy="13431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9"/>
            <p:cNvSpPr/>
            <p:nvPr/>
          </p:nvSpPr>
          <p:spPr>
            <a:xfrm rot="-3228903" flipH="1">
              <a:off x="4572973" y="3588303"/>
              <a:ext cx="386877" cy="569852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9" name="Google Shape;779;p69"/>
          <p:cNvSpPr/>
          <p:nvPr/>
        </p:nvSpPr>
        <p:spPr>
          <a:xfrm>
            <a:off x="1401010" y="3280967"/>
            <a:ext cx="3033469" cy="171905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69"/>
          <p:cNvSpPr/>
          <p:nvPr/>
        </p:nvSpPr>
        <p:spPr>
          <a:xfrm>
            <a:off x="3493149" y="1045124"/>
            <a:ext cx="2439613" cy="206316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69"/>
          <p:cNvSpPr txBox="1">
            <a:spLocks noGrp="1"/>
          </p:cNvSpPr>
          <p:nvPr>
            <p:ph type="title"/>
          </p:nvPr>
        </p:nvSpPr>
        <p:spPr>
          <a:xfrm>
            <a:off x="731372" y="286002"/>
            <a:ext cx="7717500" cy="6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800"/>
              <a:t>Theo em, những việc làm nào sau đây có nội dung thể hiện tính dân chủ, tính kỉ luật và việc làm nào không? Tại sao?</a:t>
            </a:r>
            <a:endParaRPr sz="1800"/>
          </a:p>
        </p:txBody>
      </p:sp>
      <p:sp>
        <p:nvSpPr>
          <p:cNvPr id="782" name="Google Shape;782;p69"/>
          <p:cNvSpPr txBox="1">
            <a:spLocks noGrp="1"/>
          </p:cNvSpPr>
          <p:nvPr>
            <p:ph type="subTitle" idx="1"/>
          </p:nvPr>
        </p:nvSpPr>
        <p:spPr>
          <a:xfrm rot="-564">
            <a:off x="1846929" y="3598777"/>
            <a:ext cx="2396328" cy="13068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/>
            <a:r>
              <a:rPr lang="vi-VN" sz="1800">
                <a:solidFill>
                  <a:schemeClr val="accent4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GVCN giao cho Hùng điều khiển buổi sinh hoạt lớp cuối tuần, mọi người đã tích cực phát biểu ý kiến</a:t>
            </a:r>
            <a:endParaRPr sz="1800">
              <a:solidFill>
                <a:schemeClr val="accent4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84" name="Google Shape;784;p69"/>
          <p:cNvSpPr txBox="1">
            <a:spLocks noGrp="1"/>
          </p:cNvSpPr>
          <p:nvPr>
            <p:ph type="subTitle" idx="3"/>
          </p:nvPr>
        </p:nvSpPr>
        <p:spPr>
          <a:xfrm rot="-564">
            <a:off x="5356041" y="3414743"/>
            <a:ext cx="2386855" cy="114575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buClr>
                <a:schemeClr val="dk1"/>
              </a:buClr>
              <a:buSzPts val="1100"/>
            </a:pPr>
            <a:r>
              <a:rPr lang="en-US" sz="1800">
                <a:solidFill>
                  <a:schemeClr val="accent4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Trong một trận đấu bóng, các cầu thủ xô xát với nhau trên sân cỏ, không tuân theo quyết định của trọng tài.</a:t>
            </a:r>
            <a:endParaRPr sz="1800">
              <a:solidFill>
                <a:schemeClr val="accent4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86" name="Google Shape;786;p69"/>
          <p:cNvSpPr txBox="1">
            <a:spLocks noGrp="1"/>
          </p:cNvSpPr>
          <p:nvPr>
            <p:ph type="subTitle" idx="5"/>
          </p:nvPr>
        </p:nvSpPr>
        <p:spPr>
          <a:xfrm rot="-564">
            <a:off x="1165058" y="1219760"/>
            <a:ext cx="1879920" cy="13032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/>
            <a:r>
              <a:rPr lang="vi-VN" sz="1800">
                <a:solidFill>
                  <a:schemeClr val="accent4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Nhà trường tổ chức cho học sinh học tập nội quy của trường; học sinh được thảo luận</a:t>
            </a:r>
            <a:endParaRPr sz="1800">
              <a:solidFill>
                <a:schemeClr val="accent4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88" name="Google Shape;788;p69"/>
          <p:cNvSpPr txBox="1">
            <a:spLocks noGrp="1"/>
          </p:cNvSpPr>
          <p:nvPr>
            <p:ph type="subTitle" idx="7"/>
          </p:nvPr>
        </p:nvSpPr>
        <p:spPr>
          <a:xfrm rot="-564">
            <a:off x="3716179" y="1238973"/>
            <a:ext cx="2047539" cy="12471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/>
            <a:r>
              <a:rPr lang="vi-VN" sz="1800">
                <a:solidFill>
                  <a:schemeClr val="accent4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Ông Bính - tổ trưởng tổ dân phố - quyết định mỗi GĐ nộp 5.000 đồng để làm quỹ thăm hỏi những gia đình khó khăn</a:t>
            </a:r>
            <a:endParaRPr sz="1800">
              <a:solidFill>
                <a:schemeClr val="accent4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90" name="Google Shape;790;p69"/>
          <p:cNvSpPr txBox="1">
            <a:spLocks noGrp="1"/>
          </p:cNvSpPr>
          <p:nvPr>
            <p:ph type="subTitle" idx="9"/>
          </p:nvPr>
        </p:nvSpPr>
        <p:spPr>
          <a:xfrm rot="-564">
            <a:off x="6659281" y="1362663"/>
            <a:ext cx="1943848" cy="12430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/>
            <a:r>
              <a:rPr lang="vi-VN" sz="1800">
                <a:solidFill>
                  <a:schemeClr val="accent4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Nam đến trường dự sinh hoạt chi đoàn theo kế hoạch</a:t>
            </a:r>
            <a:endParaRPr sz="1800">
              <a:solidFill>
                <a:schemeClr val="accent4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Google Shape;576;p63">
            <a:extLst>
              <a:ext uri="{FF2B5EF4-FFF2-40B4-BE49-F238E27FC236}">
                <a16:creationId xmlns:a16="http://schemas.microsoft.com/office/drawing/2014/main" id="{B7A08A2F-2556-5D42-9C84-D05795056AEC}"/>
              </a:ext>
            </a:extLst>
          </p:cNvPr>
          <p:cNvSpPr/>
          <p:nvPr/>
        </p:nvSpPr>
        <p:spPr>
          <a:xfrm rot="1186565">
            <a:off x="5591010" y="2619907"/>
            <a:ext cx="28373" cy="4953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77;p63">
            <a:extLst>
              <a:ext uri="{FF2B5EF4-FFF2-40B4-BE49-F238E27FC236}">
                <a16:creationId xmlns:a16="http://schemas.microsoft.com/office/drawing/2014/main" id="{A60F4B92-4553-9C4B-9025-CC8D18C7D942}"/>
              </a:ext>
            </a:extLst>
          </p:cNvPr>
          <p:cNvSpPr/>
          <p:nvPr/>
        </p:nvSpPr>
        <p:spPr>
          <a:xfrm>
            <a:off x="5507256" y="2598440"/>
            <a:ext cx="331500" cy="33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576;p63">
            <a:extLst>
              <a:ext uri="{FF2B5EF4-FFF2-40B4-BE49-F238E27FC236}">
                <a16:creationId xmlns:a16="http://schemas.microsoft.com/office/drawing/2014/main" id="{176D6F53-56AC-0048-95B1-1FFB43F34A06}"/>
              </a:ext>
            </a:extLst>
          </p:cNvPr>
          <p:cNvSpPr/>
          <p:nvPr/>
        </p:nvSpPr>
        <p:spPr>
          <a:xfrm rot="1186565">
            <a:off x="8301356" y="2176228"/>
            <a:ext cx="28373" cy="4953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577;p63">
            <a:extLst>
              <a:ext uri="{FF2B5EF4-FFF2-40B4-BE49-F238E27FC236}">
                <a16:creationId xmlns:a16="http://schemas.microsoft.com/office/drawing/2014/main" id="{1659E0D5-C56F-8846-A6BD-A625830A663D}"/>
              </a:ext>
            </a:extLst>
          </p:cNvPr>
          <p:cNvSpPr/>
          <p:nvPr/>
        </p:nvSpPr>
        <p:spPr>
          <a:xfrm>
            <a:off x="8217602" y="2154761"/>
            <a:ext cx="331500" cy="33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576;p63">
            <a:extLst>
              <a:ext uri="{FF2B5EF4-FFF2-40B4-BE49-F238E27FC236}">
                <a16:creationId xmlns:a16="http://schemas.microsoft.com/office/drawing/2014/main" id="{11C6788A-7F9C-D04F-9E21-23398A0D6E39}"/>
              </a:ext>
            </a:extLst>
          </p:cNvPr>
          <p:cNvSpPr/>
          <p:nvPr/>
        </p:nvSpPr>
        <p:spPr>
          <a:xfrm rot="1186565">
            <a:off x="1629219" y="3059067"/>
            <a:ext cx="28373" cy="4953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77;p63">
            <a:extLst>
              <a:ext uri="{FF2B5EF4-FFF2-40B4-BE49-F238E27FC236}">
                <a16:creationId xmlns:a16="http://schemas.microsoft.com/office/drawing/2014/main" id="{3081AAAF-7CF3-ED4D-ADBC-20288B6C5A1C}"/>
              </a:ext>
            </a:extLst>
          </p:cNvPr>
          <p:cNvSpPr/>
          <p:nvPr/>
        </p:nvSpPr>
        <p:spPr>
          <a:xfrm>
            <a:off x="1545465" y="3037600"/>
            <a:ext cx="331500" cy="33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XỬ LÝ TÌNH HUỐNG</a:t>
            </a:r>
            <a:endParaRPr/>
          </a:p>
        </p:txBody>
      </p:sp>
      <p:sp>
        <p:nvSpPr>
          <p:cNvPr id="211" name="Google Shape;211;p45"/>
          <p:cNvSpPr txBox="1">
            <a:spLocks noGrp="1"/>
          </p:cNvSpPr>
          <p:nvPr>
            <p:ph type="subTitle" idx="1"/>
          </p:nvPr>
        </p:nvSpPr>
        <p:spPr>
          <a:xfrm>
            <a:off x="1079345" y="2003905"/>
            <a:ext cx="3881761" cy="132172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just">
              <a:buNone/>
            </a:pP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CHUYỆN CỦA LỚP 9A/SGK TRANG 9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Google Shape;266;p48">
            <a:extLst>
              <a:ext uri="{FF2B5EF4-FFF2-40B4-BE49-F238E27FC236}">
                <a16:creationId xmlns:a16="http://schemas.microsoft.com/office/drawing/2014/main" id="{684D2771-E529-264C-9014-9A154A34536E}"/>
              </a:ext>
            </a:extLst>
          </p:cNvPr>
          <p:cNvSpPr/>
          <p:nvPr/>
        </p:nvSpPr>
        <p:spPr>
          <a:xfrm rot="20691137">
            <a:off x="4958538" y="2152022"/>
            <a:ext cx="3693062" cy="192376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NÊU VIỆC LÀM CỦA LỚP 9A?</a:t>
            </a: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256;p47">
            <a:extLst>
              <a:ext uri="{FF2B5EF4-FFF2-40B4-BE49-F238E27FC236}">
                <a16:creationId xmlns:a16="http://schemas.microsoft.com/office/drawing/2014/main" id="{E05A259A-2A1B-F84E-B6DE-5008F6F6B078}"/>
              </a:ext>
            </a:extLst>
          </p:cNvPr>
          <p:cNvSpPr/>
          <p:nvPr/>
        </p:nvSpPr>
        <p:spPr>
          <a:xfrm rot="20302703">
            <a:off x="6148969" y="1930702"/>
            <a:ext cx="823434" cy="466418"/>
          </a:xfrm>
          <a:custGeom>
            <a:avLst/>
            <a:gdLst/>
            <a:ahLst/>
            <a:cxnLst/>
            <a:rect l="l" t="t" r="r" b="b"/>
            <a:pathLst>
              <a:path w="12434" h="7043" extrusionOk="0">
                <a:moveTo>
                  <a:pt x="1" y="1"/>
                </a:moveTo>
                <a:lnTo>
                  <a:pt x="1" y="7043"/>
                </a:lnTo>
                <a:lnTo>
                  <a:pt x="12434" y="7043"/>
                </a:lnTo>
                <a:lnTo>
                  <a:pt x="124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57;p47">
            <a:extLst>
              <a:ext uri="{FF2B5EF4-FFF2-40B4-BE49-F238E27FC236}">
                <a16:creationId xmlns:a16="http://schemas.microsoft.com/office/drawing/2014/main" id="{379EF8D6-0207-BB4D-B6A4-629B52E6FEBB}"/>
              </a:ext>
            </a:extLst>
          </p:cNvPr>
          <p:cNvSpPr/>
          <p:nvPr/>
        </p:nvSpPr>
        <p:spPr>
          <a:xfrm rot="20302703">
            <a:off x="6211180" y="2347732"/>
            <a:ext cx="870851" cy="65893"/>
          </a:xfrm>
          <a:custGeom>
            <a:avLst/>
            <a:gdLst/>
            <a:ahLst/>
            <a:cxnLst/>
            <a:rect l="l" t="t" r="r" b="b"/>
            <a:pathLst>
              <a:path w="13150" h="995" extrusionOk="0">
                <a:moveTo>
                  <a:pt x="478" y="0"/>
                </a:moveTo>
                <a:cubicBezTo>
                  <a:pt x="219" y="0"/>
                  <a:pt x="1" y="219"/>
                  <a:pt x="1" y="498"/>
                </a:cubicBezTo>
                <a:cubicBezTo>
                  <a:pt x="1" y="756"/>
                  <a:pt x="219" y="995"/>
                  <a:pt x="478" y="995"/>
                </a:cubicBezTo>
                <a:lnTo>
                  <a:pt x="12652" y="995"/>
                </a:lnTo>
                <a:cubicBezTo>
                  <a:pt x="12931" y="995"/>
                  <a:pt x="13150" y="756"/>
                  <a:pt x="13150" y="498"/>
                </a:cubicBezTo>
                <a:cubicBezTo>
                  <a:pt x="13150" y="219"/>
                  <a:pt x="12931" y="0"/>
                  <a:pt x="126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58;p47">
            <a:extLst>
              <a:ext uri="{FF2B5EF4-FFF2-40B4-BE49-F238E27FC236}">
                <a16:creationId xmlns:a16="http://schemas.microsoft.com/office/drawing/2014/main" id="{04961159-DD10-8C49-A27C-3626A33F14A2}"/>
              </a:ext>
            </a:extLst>
          </p:cNvPr>
          <p:cNvSpPr/>
          <p:nvPr/>
        </p:nvSpPr>
        <p:spPr>
          <a:xfrm rot="20302703">
            <a:off x="6252032" y="1754894"/>
            <a:ext cx="554696" cy="660059"/>
          </a:xfrm>
          <a:custGeom>
            <a:avLst/>
            <a:gdLst/>
            <a:ahLst/>
            <a:cxnLst/>
            <a:rect l="l" t="t" r="r" b="b"/>
            <a:pathLst>
              <a:path w="8376" h="9967" extrusionOk="0">
                <a:moveTo>
                  <a:pt x="4178" y="0"/>
                </a:moveTo>
                <a:cubicBezTo>
                  <a:pt x="3303" y="0"/>
                  <a:pt x="2348" y="498"/>
                  <a:pt x="2348" y="1592"/>
                </a:cubicBezTo>
                <a:cubicBezTo>
                  <a:pt x="2348" y="2348"/>
                  <a:pt x="2885" y="2905"/>
                  <a:pt x="3184" y="3124"/>
                </a:cubicBezTo>
                <a:cubicBezTo>
                  <a:pt x="3243" y="6366"/>
                  <a:pt x="2447" y="8554"/>
                  <a:pt x="796" y="9609"/>
                </a:cubicBezTo>
                <a:lnTo>
                  <a:pt x="160" y="9609"/>
                </a:lnTo>
                <a:cubicBezTo>
                  <a:pt x="80" y="9609"/>
                  <a:pt x="1" y="9688"/>
                  <a:pt x="1" y="9788"/>
                </a:cubicBezTo>
                <a:cubicBezTo>
                  <a:pt x="1" y="9887"/>
                  <a:pt x="80" y="9947"/>
                  <a:pt x="160" y="9947"/>
                </a:cubicBezTo>
                <a:lnTo>
                  <a:pt x="160" y="9967"/>
                </a:lnTo>
                <a:cubicBezTo>
                  <a:pt x="160" y="9967"/>
                  <a:pt x="518" y="9947"/>
                  <a:pt x="836" y="9947"/>
                </a:cubicBezTo>
                <a:cubicBezTo>
                  <a:pt x="876" y="9947"/>
                  <a:pt x="896" y="9947"/>
                  <a:pt x="936" y="9927"/>
                </a:cubicBezTo>
                <a:cubicBezTo>
                  <a:pt x="2746" y="8813"/>
                  <a:pt x="3621" y="6485"/>
                  <a:pt x="3522" y="3024"/>
                </a:cubicBezTo>
                <a:cubicBezTo>
                  <a:pt x="3522" y="2964"/>
                  <a:pt x="3502" y="2925"/>
                  <a:pt x="3442" y="2885"/>
                </a:cubicBezTo>
                <a:cubicBezTo>
                  <a:pt x="3203" y="2726"/>
                  <a:pt x="2706" y="2209"/>
                  <a:pt x="2706" y="1592"/>
                </a:cubicBezTo>
                <a:cubicBezTo>
                  <a:pt x="2706" y="617"/>
                  <a:pt x="3641" y="359"/>
                  <a:pt x="4178" y="359"/>
                </a:cubicBezTo>
                <a:cubicBezTo>
                  <a:pt x="4735" y="359"/>
                  <a:pt x="5670" y="617"/>
                  <a:pt x="5670" y="1592"/>
                </a:cubicBezTo>
                <a:cubicBezTo>
                  <a:pt x="5670" y="2209"/>
                  <a:pt x="5173" y="2726"/>
                  <a:pt x="4934" y="2885"/>
                </a:cubicBezTo>
                <a:cubicBezTo>
                  <a:pt x="4874" y="2925"/>
                  <a:pt x="4855" y="2964"/>
                  <a:pt x="4835" y="3024"/>
                </a:cubicBezTo>
                <a:cubicBezTo>
                  <a:pt x="4755" y="6485"/>
                  <a:pt x="5630" y="8813"/>
                  <a:pt x="7441" y="9927"/>
                </a:cubicBezTo>
                <a:cubicBezTo>
                  <a:pt x="7460" y="9947"/>
                  <a:pt x="7500" y="9947"/>
                  <a:pt x="7540" y="9947"/>
                </a:cubicBezTo>
                <a:lnTo>
                  <a:pt x="8196" y="9947"/>
                </a:lnTo>
                <a:cubicBezTo>
                  <a:pt x="8296" y="9947"/>
                  <a:pt x="8376" y="9887"/>
                  <a:pt x="8376" y="9788"/>
                </a:cubicBezTo>
                <a:cubicBezTo>
                  <a:pt x="8376" y="9688"/>
                  <a:pt x="8296" y="9609"/>
                  <a:pt x="8196" y="9609"/>
                </a:cubicBezTo>
                <a:lnTo>
                  <a:pt x="7580" y="9609"/>
                </a:lnTo>
                <a:cubicBezTo>
                  <a:pt x="5929" y="8554"/>
                  <a:pt x="5113" y="6366"/>
                  <a:pt x="5193" y="3124"/>
                </a:cubicBezTo>
                <a:cubicBezTo>
                  <a:pt x="5471" y="2905"/>
                  <a:pt x="6028" y="2348"/>
                  <a:pt x="6028" y="1592"/>
                </a:cubicBezTo>
                <a:cubicBezTo>
                  <a:pt x="6028" y="498"/>
                  <a:pt x="5073" y="0"/>
                  <a:pt x="41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62"/>
          <p:cNvGrpSpPr/>
          <p:nvPr/>
        </p:nvGrpSpPr>
        <p:grpSpPr>
          <a:xfrm>
            <a:off x="713250" y="3140899"/>
            <a:ext cx="7717500" cy="1616023"/>
            <a:chOff x="713250" y="3140899"/>
            <a:chExt cx="7717500" cy="1616023"/>
          </a:xfrm>
        </p:grpSpPr>
        <p:sp>
          <p:nvSpPr>
            <p:cNvPr id="556" name="Google Shape;556;p62"/>
            <p:cNvSpPr/>
            <p:nvPr/>
          </p:nvSpPr>
          <p:spPr>
            <a:xfrm>
              <a:off x="713250" y="3256325"/>
              <a:ext cx="7717500" cy="13431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2"/>
            <p:cNvSpPr/>
            <p:nvPr/>
          </p:nvSpPr>
          <p:spPr>
            <a:xfrm rot="-83">
              <a:off x="3178283" y="3140904"/>
              <a:ext cx="386153" cy="520492"/>
            </a:xfrm>
            <a:prstGeom prst="flowChartOffpageConnector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62"/>
            <p:cNvSpPr/>
            <p:nvPr/>
          </p:nvSpPr>
          <p:spPr>
            <a:xfrm rot="-10638575">
              <a:off x="5635396" y="4227654"/>
              <a:ext cx="386153" cy="520492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62"/>
          <p:cNvSpPr txBox="1">
            <a:spLocks noGrp="1"/>
          </p:cNvSpPr>
          <p:nvPr>
            <p:ph type="title"/>
          </p:nvPr>
        </p:nvSpPr>
        <p:spPr>
          <a:xfrm>
            <a:off x="713225" y="448056"/>
            <a:ext cx="7717500" cy="6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LUYỆN TẬP</a:t>
            </a:r>
            <a:endParaRPr/>
          </a:p>
        </p:txBody>
      </p:sp>
      <p:sp>
        <p:nvSpPr>
          <p:cNvPr id="560" name="Google Shape;560;p62"/>
          <p:cNvSpPr txBox="1">
            <a:spLocks noGrp="1"/>
          </p:cNvSpPr>
          <p:nvPr>
            <p:ph type="subTitle" idx="1"/>
          </p:nvPr>
        </p:nvSpPr>
        <p:spPr>
          <a:xfrm rot="-490">
            <a:off x="1213589" y="3791054"/>
            <a:ext cx="6716573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PHÂN TÍCH VÀ CHỨNG MINH: DÂN CHỦ VÀ KỈ LUẬT LÀ SỨC MẠNH TẬP THỂ?</a:t>
            </a:r>
            <a:endParaRPr/>
          </a:p>
        </p:txBody>
      </p:sp>
      <p:grpSp>
        <p:nvGrpSpPr>
          <p:cNvPr id="566" name="Google Shape;566;p62"/>
          <p:cNvGrpSpPr/>
          <p:nvPr/>
        </p:nvGrpSpPr>
        <p:grpSpPr>
          <a:xfrm>
            <a:off x="2899675" y="879072"/>
            <a:ext cx="3344400" cy="2132653"/>
            <a:chOff x="2899675" y="879072"/>
            <a:chExt cx="3344400" cy="2132653"/>
          </a:xfrm>
        </p:grpSpPr>
        <p:pic>
          <p:nvPicPr>
            <p:cNvPr id="567" name="Google Shape;567;p62" descr="girl portrait" title="s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99675" y="1189525"/>
              <a:ext cx="3344400" cy="1822200"/>
            </a:xfrm>
            <a:prstGeom prst="roundRect">
              <a:avLst>
                <a:gd name="adj" fmla="val 9751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68" name="Google Shape;568;p62"/>
            <p:cNvSpPr/>
            <p:nvPr/>
          </p:nvSpPr>
          <p:spPr>
            <a:xfrm rot="877214">
              <a:off x="5743208" y="919379"/>
              <a:ext cx="386153" cy="520492"/>
            </a:xfrm>
            <a:prstGeom prst="flowChartOffpageConnector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71"/>
          <p:cNvGrpSpPr/>
          <p:nvPr/>
        </p:nvGrpSpPr>
        <p:grpSpPr>
          <a:xfrm>
            <a:off x="713225" y="907873"/>
            <a:ext cx="7717500" cy="3407052"/>
            <a:chOff x="713225" y="907873"/>
            <a:chExt cx="7717500" cy="3407052"/>
          </a:xfrm>
        </p:grpSpPr>
        <p:sp>
          <p:nvSpPr>
            <p:cNvPr id="875" name="Google Shape;875;p71"/>
            <p:cNvSpPr/>
            <p:nvPr/>
          </p:nvSpPr>
          <p:spPr>
            <a:xfrm>
              <a:off x="713225" y="1106125"/>
              <a:ext cx="7717500" cy="3208800"/>
            </a:xfrm>
            <a:prstGeom prst="roundRect">
              <a:avLst>
                <a:gd name="adj" fmla="val 9340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6" name="Google Shape;876;p71"/>
            <p:cNvGrpSpPr/>
            <p:nvPr/>
          </p:nvGrpSpPr>
          <p:grpSpPr>
            <a:xfrm>
              <a:off x="1663891" y="907873"/>
              <a:ext cx="1187100" cy="448800"/>
              <a:chOff x="1663891" y="907873"/>
              <a:chExt cx="1187100" cy="448800"/>
            </a:xfrm>
          </p:grpSpPr>
          <p:sp>
            <p:nvSpPr>
              <p:cNvPr id="877" name="Google Shape;877;p71"/>
              <p:cNvSpPr/>
              <p:nvPr/>
            </p:nvSpPr>
            <p:spPr>
              <a:xfrm rot="869">
                <a:off x="1663891" y="908023"/>
                <a:ext cx="1187100" cy="4485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8" name="Google Shape;878;p71"/>
              <p:cNvGrpSpPr/>
              <p:nvPr/>
            </p:nvGrpSpPr>
            <p:grpSpPr>
              <a:xfrm>
                <a:off x="1918128" y="1112138"/>
                <a:ext cx="678625" cy="38025"/>
                <a:chOff x="1608113" y="1112138"/>
                <a:chExt cx="678625" cy="38025"/>
              </a:xfrm>
            </p:grpSpPr>
            <p:sp>
              <p:nvSpPr>
                <p:cNvPr id="879" name="Google Shape;879;p71"/>
                <p:cNvSpPr/>
                <p:nvPr/>
              </p:nvSpPr>
              <p:spPr>
                <a:xfrm>
                  <a:off x="1608113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1" y="0"/>
                      </a:moveTo>
                      <a:cubicBezTo>
                        <a:pt x="335" y="0"/>
                        <a:pt x="1" y="335"/>
                        <a:pt x="1" y="760"/>
                      </a:cubicBezTo>
                      <a:cubicBezTo>
                        <a:pt x="1" y="1186"/>
                        <a:pt x="335" y="1520"/>
                        <a:pt x="761" y="1520"/>
                      </a:cubicBezTo>
                      <a:cubicBezTo>
                        <a:pt x="1186" y="1520"/>
                        <a:pt x="1521" y="1186"/>
                        <a:pt x="1521" y="760"/>
                      </a:cubicBezTo>
                      <a:cubicBezTo>
                        <a:pt x="1521" y="335"/>
                        <a:pt x="1186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71"/>
                <p:cNvSpPr/>
                <p:nvPr/>
              </p:nvSpPr>
              <p:spPr>
                <a:xfrm>
                  <a:off x="1768463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0" y="0"/>
                      </a:moveTo>
                      <a:cubicBezTo>
                        <a:pt x="335" y="0"/>
                        <a:pt x="0" y="335"/>
                        <a:pt x="0" y="760"/>
                      </a:cubicBezTo>
                      <a:cubicBezTo>
                        <a:pt x="0" y="1186"/>
                        <a:pt x="335" y="1520"/>
                        <a:pt x="760" y="1520"/>
                      </a:cubicBezTo>
                      <a:cubicBezTo>
                        <a:pt x="1186" y="1520"/>
                        <a:pt x="1520" y="1186"/>
                        <a:pt x="1520" y="760"/>
                      </a:cubicBezTo>
                      <a:cubicBezTo>
                        <a:pt x="1520" y="335"/>
                        <a:pt x="1186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71"/>
                <p:cNvSpPr/>
                <p:nvPr/>
              </p:nvSpPr>
              <p:spPr>
                <a:xfrm>
                  <a:off x="1928788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1" y="0"/>
                      </a:moveTo>
                      <a:cubicBezTo>
                        <a:pt x="335" y="0"/>
                        <a:pt x="1" y="335"/>
                        <a:pt x="1" y="760"/>
                      </a:cubicBezTo>
                      <a:cubicBezTo>
                        <a:pt x="1" y="1186"/>
                        <a:pt x="335" y="1520"/>
                        <a:pt x="761" y="1520"/>
                      </a:cubicBezTo>
                      <a:cubicBezTo>
                        <a:pt x="1186" y="1520"/>
                        <a:pt x="1521" y="1186"/>
                        <a:pt x="1521" y="760"/>
                      </a:cubicBezTo>
                      <a:cubicBezTo>
                        <a:pt x="1521" y="335"/>
                        <a:pt x="1186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71"/>
                <p:cNvSpPr/>
                <p:nvPr/>
              </p:nvSpPr>
              <p:spPr>
                <a:xfrm>
                  <a:off x="2089138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0" y="0"/>
                      </a:moveTo>
                      <a:cubicBezTo>
                        <a:pt x="335" y="0"/>
                        <a:pt x="0" y="335"/>
                        <a:pt x="0" y="760"/>
                      </a:cubicBezTo>
                      <a:cubicBezTo>
                        <a:pt x="0" y="1186"/>
                        <a:pt x="335" y="1520"/>
                        <a:pt x="760" y="1520"/>
                      </a:cubicBezTo>
                      <a:cubicBezTo>
                        <a:pt x="1155" y="1520"/>
                        <a:pt x="1520" y="1186"/>
                        <a:pt x="1520" y="760"/>
                      </a:cubicBezTo>
                      <a:cubicBezTo>
                        <a:pt x="1520" y="335"/>
                        <a:pt x="1155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71"/>
                <p:cNvSpPr/>
                <p:nvPr/>
              </p:nvSpPr>
              <p:spPr>
                <a:xfrm>
                  <a:off x="2248713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0" y="0"/>
                      </a:moveTo>
                      <a:cubicBezTo>
                        <a:pt x="365" y="0"/>
                        <a:pt x="0" y="335"/>
                        <a:pt x="0" y="760"/>
                      </a:cubicBezTo>
                      <a:cubicBezTo>
                        <a:pt x="0" y="1186"/>
                        <a:pt x="365" y="1520"/>
                        <a:pt x="760" y="1520"/>
                      </a:cubicBezTo>
                      <a:cubicBezTo>
                        <a:pt x="1186" y="1520"/>
                        <a:pt x="1520" y="1186"/>
                        <a:pt x="1520" y="760"/>
                      </a:cubicBezTo>
                      <a:cubicBezTo>
                        <a:pt x="1520" y="335"/>
                        <a:pt x="1186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84" name="Google Shape;884;p71"/>
          <p:cNvSpPr txBox="1">
            <a:spLocks noGrp="1"/>
          </p:cNvSpPr>
          <p:nvPr>
            <p:ph type="title"/>
          </p:nvPr>
        </p:nvSpPr>
        <p:spPr>
          <a:xfrm>
            <a:off x="311700" y="2148025"/>
            <a:ext cx="8520600" cy="92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VẬN DỤNG</a:t>
            </a:r>
            <a:endParaRPr sz="7000"/>
          </a:p>
        </p:txBody>
      </p:sp>
      <p:sp>
        <p:nvSpPr>
          <p:cNvPr id="885" name="Google Shape;885;p71"/>
          <p:cNvSpPr/>
          <p:nvPr/>
        </p:nvSpPr>
        <p:spPr>
          <a:xfrm>
            <a:off x="5133975" y="3943350"/>
            <a:ext cx="2295600" cy="705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58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52"/>
          <p:cNvGrpSpPr/>
          <p:nvPr/>
        </p:nvGrpSpPr>
        <p:grpSpPr>
          <a:xfrm>
            <a:off x="3198111" y="1776249"/>
            <a:ext cx="2768700" cy="2127214"/>
            <a:chOff x="3198111" y="1776249"/>
            <a:chExt cx="2768700" cy="2127214"/>
          </a:xfrm>
        </p:grpSpPr>
        <p:sp>
          <p:nvSpPr>
            <p:cNvPr id="334" name="Google Shape;334;p52"/>
            <p:cNvSpPr/>
            <p:nvPr/>
          </p:nvSpPr>
          <p:spPr>
            <a:xfrm rot="-219660">
              <a:off x="3252848" y="2021826"/>
              <a:ext cx="2659227" cy="1798574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2"/>
            <p:cNvSpPr/>
            <p:nvPr/>
          </p:nvSpPr>
          <p:spPr>
            <a:xfrm rot="-83">
              <a:off x="4336533" y="1776254"/>
              <a:ext cx="386153" cy="520492"/>
            </a:xfrm>
            <a:prstGeom prst="flowChartOffpageConnector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52"/>
          <p:cNvGrpSpPr/>
          <p:nvPr/>
        </p:nvGrpSpPr>
        <p:grpSpPr>
          <a:xfrm>
            <a:off x="5718364" y="2219406"/>
            <a:ext cx="2659200" cy="2150844"/>
            <a:chOff x="5718364" y="2219406"/>
            <a:chExt cx="2659200" cy="2150844"/>
          </a:xfrm>
        </p:grpSpPr>
        <p:sp>
          <p:nvSpPr>
            <p:cNvPr id="337" name="Google Shape;337;p52"/>
            <p:cNvSpPr/>
            <p:nvPr/>
          </p:nvSpPr>
          <p:spPr>
            <a:xfrm>
              <a:off x="5718364" y="2571750"/>
              <a:ext cx="2659200" cy="1798500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2"/>
            <p:cNvSpPr/>
            <p:nvPr/>
          </p:nvSpPr>
          <p:spPr>
            <a:xfrm rot="414817">
              <a:off x="6854896" y="2240754"/>
              <a:ext cx="386153" cy="520492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52"/>
          <p:cNvGrpSpPr/>
          <p:nvPr/>
        </p:nvGrpSpPr>
        <p:grpSpPr>
          <a:xfrm>
            <a:off x="713227" y="2296762"/>
            <a:ext cx="2659200" cy="2073488"/>
            <a:chOff x="713227" y="2296762"/>
            <a:chExt cx="2659200" cy="2073488"/>
          </a:xfrm>
        </p:grpSpPr>
        <p:sp>
          <p:nvSpPr>
            <p:cNvPr id="340" name="Google Shape;340;p52"/>
            <p:cNvSpPr/>
            <p:nvPr/>
          </p:nvSpPr>
          <p:spPr>
            <a:xfrm>
              <a:off x="713227" y="2571750"/>
              <a:ext cx="2659200" cy="1798500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2"/>
            <p:cNvSpPr/>
            <p:nvPr/>
          </p:nvSpPr>
          <p:spPr>
            <a:xfrm rot="-277904">
              <a:off x="1827696" y="2311504"/>
              <a:ext cx="386153" cy="520492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52"/>
          <p:cNvSpPr txBox="1">
            <a:spLocks noGrp="1"/>
          </p:cNvSpPr>
          <p:nvPr>
            <p:ph type="subTitle" idx="4"/>
          </p:nvPr>
        </p:nvSpPr>
        <p:spPr>
          <a:xfrm rot="-220852">
            <a:off x="3454245" y="2335363"/>
            <a:ext cx="2102838" cy="33128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NHÓM2</a:t>
            </a:r>
            <a:endParaRPr/>
          </a:p>
        </p:txBody>
      </p:sp>
      <p:sp>
        <p:nvSpPr>
          <p:cNvPr id="343" name="Google Shape;343;p52"/>
          <p:cNvSpPr txBox="1">
            <a:spLocks noGrp="1"/>
          </p:cNvSpPr>
          <p:nvPr>
            <p:ph type="subTitle" idx="5"/>
          </p:nvPr>
        </p:nvSpPr>
        <p:spPr>
          <a:xfrm rot="-490">
            <a:off x="6018485" y="3328566"/>
            <a:ext cx="21030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NHÓM 3 TH THEO DÕI ĐÁNH GIÁ</a:t>
            </a:r>
            <a:endParaRPr/>
          </a:p>
        </p:txBody>
      </p:sp>
      <p:sp>
        <p:nvSpPr>
          <p:cNvPr id="344" name="Google Shape;344;p52"/>
          <p:cNvSpPr txBox="1">
            <a:spLocks noGrp="1"/>
          </p:cNvSpPr>
          <p:nvPr>
            <p:ph type="subTitle" idx="1"/>
          </p:nvPr>
        </p:nvSpPr>
        <p:spPr>
          <a:xfrm rot="-490">
            <a:off x="1017340" y="3328566"/>
            <a:ext cx="21030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NHÓM 1 TH VỀ DÂN CHỦ TRONG LỚP HỌC</a:t>
            </a:r>
            <a:endParaRPr/>
          </a:p>
        </p:txBody>
      </p:sp>
      <p:sp>
        <p:nvSpPr>
          <p:cNvPr id="345" name="Google Shape;345;p52"/>
          <p:cNvSpPr txBox="1">
            <a:spLocks noGrp="1"/>
          </p:cNvSpPr>
          <p:nvPr>
            <p:ph type="subTitle" idx="2"/>
          </p:nvPr>
        </p:nvSpPr>
        <p:spPr>
          <a:xfrm rot="-981">
            <a:off x="969270" y="2881311"/>
            <a:ext cx="21030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NHÓM1</a:t>
            </a:r>
            <a:endParaRPr/>
          </a:p>
        </p:txBody>
      </p:sp>
      <p:sp>
        <p:nvSpPr>
          <p:cNvPr id="346" name="Google Shape;346;p52"/>
          <p:cNvSpPr txBox="1">
            <a:spLocks noGrp="1"/>
          </p:cNvSpPr>
          <p:nvPr>
            <p:ph type="title"/>
          </p:nvPr>
        </p:nvSpPr>
        <p:spPr>
          <a:xfrm>
            <a:off x="713225" y="432825"/>
            <a:ext cx="7717500" cy="119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THỰC HIỆN THỬ THÁCH</a:t>
            </a:r>
            <a:br>
              <a:rPr lang="en"/>
            </a:br>
            <a:r>
              <a:rPr lang="en"/>
              <a:t>DÂN CHỦ VÀ KỈ LUẬT TẠI LỚP HỌC</a:t>
            </a:r>
            <a:endParaRPr/>
          </a:p>
        </p:txBody>
      </p:sp>
      <p:sp>
        <p:nvSpPr>
          <p:cNvPr id="347" name="Google Shape;347;p52"/>
          <p:cNvSpPr txBox="1">
            <a:spLocks noGrp="1"/>
          </p:cNvSpPr>
          <p:nvPr>
            <p:ph type="subTitle" idx="6"/>
          </p:nvPr>
        </p:nvSpPr>
        <p:spPr>
          <a:xfrm rot="-981">
            <a:off x="5970415" y="2881311"/>
            <a:ext cx="21030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NHÓM3</a:t>
            </a:r>
            <a:endParaRPr/>
          </a:p>
        </p:txBody>
      </p:sp>
      <p:sp>
        <p:nvSpPr>
          <p:cNvPr id="348" name="Google Shape;348;p52"/>
          <p:cNvSpPr txBox="1">
            <a:spLocks noGrp="1"/>
          </p:cNvSpPr>
          <p:nvPr>
            <p:ph type="subTitle" idx="3"/>
          </p:nvPr>
        </p:nvSpPr>
        <p:spPr>
          <a:xfrm rot="-220362">
            <a:off x="3547135" y="2778111"/>
            <a:ext cx="2102819" cy="8423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NHÓM 2 TH VỀ KỈ LUẬT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78"/>
          <p:cNvSpPr/>
          <p:nvPr/>
        </p:nvSpPr>
        <p:spPr>
          <a:xfrm rot="-470">
            <a:off x="713225" y="539800"/>
            <a:ext cx="4385100" cy="2167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0" name="Google Shape;1010;p78"/>
          <p:cNvGrpSpPr/>
          <p:nvPr/>
        </p:nvGrpSpPr>
        <p:grpSpPr>
          <a:xfrm>
            <a:off x="2675273" y="1022920"/>
            <a:ext cx="4536000" cy="2660563"/>
            <a:chOff x="2675273" y="1022920"/>
            <a:chExt cx="4536000" cy="2660563"/>
          </a:xfrm>
        </p:grpSpPr>
        <p:sp>
          <p:nvSpPr>
            <p:cNvPr id="1011" name="Google Shape;1011;p78"/>
            <p:cNvSpPr/>
            <p:nvPr/>
          </p:nvSpPr>
          <p:spPr>
            <a:xfrm rot="-319562">
              <a:off x="2761704" y="1295060"/>
              <a:ext cx="4363137" cy="2067506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8"/>
            <p:cNvSpPr/>
            <p:nvPr/>
          </p:nvSpPr>
          <p:spPr>
            <a:xfrm rot="-10169143">
              <a:off x="3372608" y="3132129"/>
              <a:ext cx="386153" cy="520492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8"/>
            <p:cNvSpPr/>
            <p:nvPr/>
          </p:nvSpPr>
          <p:spPr>
            <a:xfrm rot="-900083">
              <a:off x="6091358" y="1064029"/>
              <a:ext cx="386153" cy="520492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78"/>
          <p:cNvSpPr txBox="1">
            <a:spLocks noGrp="1"/>
          </p:cNvSpPr>
          <p:nvPr>
            <p:ph type="title"/>
          </p:nvPr>
        </p:nvSpPr>
        <p:spPr>
          <a:xfrm rot="-319520">
            <a:off x="2753306" y="1945997"/>
            <a:ext cx="4350779" cy="5727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015" name="Google Shape;1015;p78"/>
          <p:cNvSpPr txBox="1">
            <a:spLocks noGrp="1"/>
          </p:cNvSpPr>
          <p:nvPr>
            <p:ph type="subTitle" idx="1"/>
          </p:nvPr>
        </p:nvSpPr>
        <p:spPr>
          <a:xfrm rot="1336">
            <a:off x="992620" y="825454"/>
            <a:ext cx="3858900" cy="3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you have any questions?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78"/>
          <p:cNvSpPr txBox="1">
            <a:spLocks noGrp="1"/>
          </p:cNvSpPr>
          <p:nvPr>
            <p:ph type="subTitle" idx="2"/>
          </p:nvPr>
        </p:nvSpPr>
        <p:spPr>
          <a:xfrm rot="686">
            <a:off x="992620" y="1193628"/>
            <a:ext cx="30069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/>
              <a:t>Email: </a:t>
            </a:r>
            <a:r>
              <a:rPr lang="vi-VN">
                <a:hlinkClick r:id="rId3"/>
              </a:rPr>
              <a:t>tranle94.sgu@gmail.com</a:t>
            </a:r>
            <a:endParaRPr lang="vi-V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/>
              <a:t>Phone: 0935105957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7" name="Google Shape;1017;p78"/>
          <p:cNvGrpSpPr/>
          <p:nvPr/>
        </p:nvGrpSpPr>
        <p:grpSpPr>
          <a:xfrm>
            <a:off x="992625" y="2036719"/>
            <a:ext cx="357506" cy="357389"/>
            <a:chOff x="718550" y="1867519"/>
            <a:chExt cx="357506" cy="357389"/>
          </a:xfrm>
        </p:grpSpPr>
        <p:sp>
          <p:nvSpPr>
            <p:cNvPr id="1018" name="Google Shape;1018;p78"/>
            <p:cNvSpPr/>
            <p:nvPr/>
          </p:nvSpPr>
          <p:spPr>
            <a:xfrm rot="-6532">
              <a:off x="718889" y="1867857"/>
              <a:ext cx="356830" cy="356463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8"/>
            <p:cNvSpPr/>
            <p:nvPr/>
          </p:nvSpPr>
          <p:spPr>
            <a:xfrm rot="-6532">
              <a:off x="781007" y="1945090"/>
              <a:ext cx="194155" cy="279634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" name="Google Shape;1020;p78"/>
          <p:cNvGrpSpPr/>
          <p:nvPr/>
        </p:nvGrpSpPr>
        <p:grpSpPr>
          <a:xfrm>
            <a:off x="1491026" y="2035766"/>
            <a:ext cx="357506" cy="357140"/>
            <a:chOff x="1216951" y="1866566"/>
            <a:chExt cx="357506" cy="357140"/>
          </a:xfrm>
        </p:grpSpPr>
        <p:sp>
          <p:nvSpPr>
            <p:cNvPr id="1021" name="Google Shape;1021;p78"/>
            <p:cNvSpPr/>
            <p:nvPr/>
          </p:nvSpPr>
          <p:spPr>
            <a:xfrm rot="-6532">
              <a:off x="1217289" y="1866905"/>
              <a:ext cx="356830" cy="356463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2" name="Google Shape;1022;p78"/>
            <p:cNvGrpSpPr/>
            <p:nvPr/>
          </p:nvGrpSpPr>
          <p:grpSpPr>
            <a:xfrm rot="-6532">
              <a:off x="1281615" y="1930836"/>
              <a:ext cx="228572" cy="228572"/>
              <a:chOff x="1390294" y="3165683"/>
              <a:chExt cx="228595" cy="228595"/>
            </a:xfrm>
          </p:grpSpPr>
          <p:sp>
            <p:nvSpPr>
              <p:cNvPr id="1023" name="Google Shape;1023;p78"/>
              <p:cNvSpPr/>
              <p:nvPr/>
            </p:nvSpPr>
            <p:spPr>
              <a:xfrm>
                <a:off x="1390294" y="3165683"/>
                <a:ext cx="228595" cy="228595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8720" extrusionOk="0">
                    <a:moveTo>
                      <a:pt x="6886" y="448"/>
                    </a:moveTo>
                    <a:cubicBezTo>
                      <a:pt x="7651" y="448"/>
                      <a:pt x="8272" y="1069"/>
                      <a:pt x="8272" y="1834"/>
                    </a:cubicBezTo>
                    <a:lnTo>
                      <a:pt x="8272" y="6872"/>
                    </a:lnTo>
                    <a:lnTo>
                      <a:pt x="8272" y="6886"/>
                    </a:lnTo>
                    <a:cubicBezTo>
                      <a:pt x="8272" y="7652"/>
                      <a:pt x="7651" y="8272"/>
                      <a:pt x="6872" y="8272"/>
                    </a:cubicBezTo>
                    <a:lnTo>
                      <a:pt x="1848" y="8272"/>
                    </a:lnTo>
                    <a:cubicBezTo>
                      <a:pt x="1069" y="8272"/>
                      <a:pt x="448" y="7652"/>
                      <a:pt x="448" y="6886"/>
                    </a:cubicBezTo>
                    <a:lnTo>
                      <a:pt x="448" y="1834"/>
                    </a:lnTo>
                    <a:cubicBezTo>
                      <a:pt x="448" y="1069"/>
                      <a:pt x="1069" y="448"/>
                      <a:pt x="1848" y="448"/>
                    </a:cubicBezTo>
                    <a:close/>
                    <a:moveTo>
                      <a:pt x="1848" y="1"/>
                    </a:moveTo>
                    <a:cubicBezTo>
                      <a:pt x="823" y="1"/>
                      <a:pt x="0" y="824"/>
                      <a:pt x="0" y="1834"/>
                    </a:cubicBezTo>
                    <a:lnTo>
                      <a:pt x="0" y="6872"/>
                    </a:lnTo>
                    <a:cubicBezTo>
                      <a:pt x="0" y="7897"/>
                      <a:pt x="823" y="8720"/>
                      <a:pt x="1848" y="8720"/>
                    </a:cubicBezTo>
                    <a:lnTo>
                      <a:pt x="6886" y="8720"/>
                    </a:lnTo>
                    <a:cubicBezTo>
                      <a:pt x="7897" y="8720"/>
                      <a:pt x="8719" y="7897"/>
                      <a:pt x="8719" y="6886"/>
                    </a:cubicBezTo>
                    <a:lnTo>
                      <a:pt x="8719" y="1834"/>
                    </a:lnTo>
                    <a:cubicBezTo>
                      <a:pt x="8719" y="824"/>
                      <a:pt x="7897" y="1"/>
                      <a:pt x="68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78"/>
              <p:cNvSpPr/>
              <p:nvPr/>
            </p:nvSpPr>
            <p:spPr>
              <a:xfrm>
                <a:off x="1423981" y="3219817"/>
                <a:ext cx="140408" cy="120274"/>
              </a:xfrm>
              <a:custGeom>
                <a:avLst/>
                <a:gdLst/>
                <a:ahLst/>
                <a:cxnLst/>
                <a:rect l="l" t="t" r="r" b="b"/>
                <a:pathLst>
                  <a:path w="5356" h="4588" extrusionOk="0">
                    <a:moveTo>
                      <a:pt x="3063" y="447"/>
                    </a:moveTo>
                    <a:cubicBezTo>
                      <a:pt x="4013" y="447"/>
                      <a:pt x="4923" y="1183"/>
                      <a:pt x="4923" y="2295"/>
                    </a:cubicBezTo>
                    <a:cubicBezTo>
                      <a:pt x="4908" y="3320"/>
                      <a:pt x="4085" y="4143"/>
                      <a:pt x="3075" y="4143"/>
                    </a:cubicBezTo>
                    <a:cubicBezTo>
                      <a:pt x="1429" y="4143"/>
                      <a:pt x="592" y="2151"/>
                      <a:pt x="1761" y="996"/>
                    </a:cubicBezTo>
                    <a:cubicBezTo>
                      <a:pt x="2140" y="617"/>
                      <a:pt x="2606" y="447"/>
                      <a:pt x="3063" y="447"/>
                    </a:cubicBezTo>
                    <a:close/>
                    <a:moveTo>
                      <a:pt x="3075" y="0"/>
                    </a:moveTo>
                    <a:cubicBezTo>
                      <a:pt x="1025" y="0"/>
                      <a:pt x="0" y="2468"/>
                      <a:pt x="1444" y="3912"/>
                    </a:cubicBezTo>
                    <a:cubicBezTo>
                      <a:pt x="1910" y="4379"/>
                      <a:pt x="2484" y="4587"/>
                      <a:pt x="3047" y="4587"/>
                    </a:cubicBezTo>
                    <a:cubicBezTo>
                      <a:pt x="4225" y="4587"/>
                      <a:pt x="5356" y="3673"/>
                      <a:pt x="5356" y="2295"/>
                    </a:cubicBezTo>
                    <a:cubicBezTo>
                      <a:pt x="5356" y="1025"/>
                      <a:pt x="4331" y="0"/>
                      <a:pt x="30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5" name="Google Shape;1025;p78"/>
          <p:cNvGrpSpPr/>
          <p:nvPr/>
        </p:nvGrpSpPr>
        <p:grpSpPr>
          <a:xfrm>
            <a:off x="1989419" y="2034825"/>
            <a:ext cx="357139" cy="357139"/>
            <a:chOff x="1715344" y="1865625"/>
            <a:chExt cx="357139" cy="357139"/>
          </a:xfrm>
        </p:grpSpPr>
        <p:sp>
          <p:nvSpPr>
            <p:cNvPr id="1026" name="Google Shape;1026;p78"/>
            <p:cNvSpPr/>
            <p:nvPr/>
          </p:nvSpPr>
          <p:spPr>
            <a:xfrm rot="-6532">
              <a:off x="1715683" y="1865964"/>
              <a:ext cx="356463" cy="356463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8"/>
            <p:cNvSpPr/>
            <p:nvPr/>
          </p:nvSpPr>
          <p:spPr>
            <a:xfrm rot="-6532">
              <a:off x="1791766" y="1958131"/>
              <a:ext cx="227734" cy="187445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24E78"/>
                </a:solidFill>
              </a:endParaRPr>
            </a:p>
          </p:txBody>
        </p:sp>
      </p:grpSp>
      <p:grpSp>
        <p:nvGrpSpPr>
          <p:cNvPr id="1029" name="Google Shape;1029;p78"/>
          <p:cNvGrpSpPr/>
          <p:nvPr/>
        </p:nvGrpSpPr>
        <p:grpSpPr>
          <a:xfrm>
            <a:off x="8163328" y="2932713"/>
            <a:ext cx="331509" cy="506763"/>
            <a:chOff x="8163328" y="3047013"/>
            <a:chExt cx="331509" cy="506763"/>
          </a:xfrm>
        </p:grpSpPr>
        <p:sp>
          <p:nvSpPr>
            <p:cNvPr id="1030" name="Google Shape;1030;p78"/>
            <p:cNvSpPr/>
            <p:nvPr/>
          </p:nvSpPr>
          <p:spPr>
            <a:xfrm rot="1186565">
              <a:off x="8247091" y="3068480"/>
              <a:ext cx="28373" cy="495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8"/>
            <p:cNvSpPr/>
            <p:nvPr/>
          </p:nvSpPr>
          <p:spPr>
            <a:xfrm>
              <a:off x="8163337" y="3047013"/>
              <a:ext cx="331500" cy="33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XỬ LÝ TÌNH HUỐNG</a:t>
            </a:r>
            <a:endParaRPr/>
          </a:p>
        </p:txBody>
      </p:sp>
      <p:sp>
        <p:nvSpPr>
          <p:cNvPr id="211" name="Google Shape;211;p45"/>
          <p:cNvSpPr txBox="1">
            <a:spLocks noGrp="1"/>
          </p:cNvSpPr>
          <p:nvPr>
            <p:ph type="subTitle" idx="1"/>
          </p:nvPr>
        </p:nvSpPr>
        <p:spPr>
          <a:xfrm>
            <a:off x="868725" y="2040388"/>
            <a:ext cx="3703275" cy="106272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just">
              <a:buNone/>
            </a:pP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CHUYỆN CỦA MỘT CÔNG TY/SGK TRANG 9-10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Google Shape;266;p48">
            <a:extLst>
              <a:ext uri="{FF2B5EF4-FFF2-40B4-BE49-F238E27FC236}">
                <a16:creationId xmlns:a16="http://schemas.microsoft.com/office/drawing/2014/main" id="{684D2771-E529-264C-9014-9A154A34536E}"/>
              </a:ext>
            </a:extLst>
          </p:cNvPr>
          <p:cNvSpPr/>
          <p:nvPr/>
        </p:nvSpPr>
        <p:spPr>
          <a:xfrm rot="20691137">
            <a:off x="4958538" y="2152022"/>
            <a:ext cx="3693062" cy="192376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VIỆC LÀM CỦA ÔNG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GIÁM ĐỐC?</a:t>
            </a: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256;p47">
            <a:extLst>
              <a:ext uri="{FF2B5EF4-FFF2-40B4-BE49-F238E27FC236}">
                <a16:creationId xmlns:a16="http://schemas.microsoft.com/office/drawing/2014/main" id="{E05A259A-2A1B-F84E-B6DE-5008F6F6B078}"/>
              </a:ext>
            </a:extLst>
          </p:cNvPr>
          <p:cNvSpPr/>
          <p:nvPr/>
        </p:nvSpPr>
        <p:spPr>
          <a:xfrm rot="20302703">
            <a:off x="6148969" y="1930702"/>
            <a:ext cx="823434" cy="466418"/>
          </a:xfrm>
          <a:custGeom>
            <a:avLst/>
            <a:gdLst/>
            <a:ahLst/>
            <a:cxnLst/>
            <a:rect l="l" t="t" r="r" b="b"/>
            <a:pathLst>
              <a:path w="12434" h="7043" extrusionOk="0">
                <a:moveTo>
                  <a:pt x="1" y="1"/>
                </a:moveTo>
                <a:lnTo>
                  <a:pt x="1" y="7043"/>
                </a:lnTo>
                <a:lnTo>
                  <a:pt x="12434" y="7043"/>
                </a:lnTo>
                <a:lnTo>
                  <a:pt x="124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57;p47">
            <a:extLst>
              <a:ext uri="{FF2B5EF4-FFF2-40B4-BE49-F238E27FC236}">
                <a16:creationId xmlns:a16="http://schemas.microsoft.com/office/drawing/2014/main" id="{379EF8D6-0207-BB4D-B6A4-629B52E6FEBB}"/>
              </a:ext>
            </a:extLst>
          </p:cNvPr>
          <p:cNvSpPr/>
          <p:nvPr/>
        </p:nvSpPr>
        <p:spPr>
          <a:xfrm rot="20302703">
            <a:off x="6211180" y="2347732"/>
            <a:ext cx="870851" cy="65893"/>
          </a:xfrm>
          <a:custGeom>
            <a:avLst/>
            <a:gdLst/>
            <a:ahLst/>
            <a:cxnLst/>
            <a:rect l="l" t="t" r="r" b="b"/>
            <a:pathLst>
              <a:path w="13150" h="995" extrusionOk="0">
                <a:moveTo>
                  <a:pt x="478" y="0"/>
                </a:moveTo>
                <a:cubicBezTo>
                  <a:pt x="219" y="0"/>
                  <a:pt x="1" y="219"/>
                  <a:pt x="1" y="498"/>
                </a:cubicBezTo>
                <a:cubicBezTo>
                  <a:pt x="1" y="756"/>
                  <a:pt x="219" y="995"/>
                  <a:pt x="478" y="995"/>
                </a:cubicBezTo>
                <a:lnTo>
                  <a:pt x="12652" y="995"/>
                </a:lnTo>
                <a:cubicBezTo>
                  <a:pt x="12931" y="995"/>
                  <a:pt x="13150" y="756"/>
                  <a:pt x="13150" y="498"/>
                </a:cubicBezTo>
                <a:cubicBezTo>
                  <a:pt x="13150" y="219"/>
                  <a:pt x="12931" y="0"/>
                  <a:pt x="126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58;p47">
            <a:extLst>
              <a:ext uri="{FF2B5EF4-FFF2-40B4-BE49-F238E27FC236}">
                <a16:creationId xmlns:a16="http://schemas.microsoft.com/office/drawing/2014/main" id="{04961159-DD10-8C49-A27C-3626A33F14A2}"/>
              </a:ext>
            </a:extLst>
          </p:cNvPr>
          <p:cNvSpPr/>
          <p:nvPr/>
        </p:nvSpPr>
        <p:spPr>
          <a:xfrm rot="20302703">
            <a:off x="6252032" y="1754894"/>
            <a:ext cx="554696" cy="660059"/>
          </a:xfrm>
          <a:custGeom>
            <a:avLst/>
            <a:gdLst/>
            <a:ahLst/>
            <a:cxnLst/>
            <a:rect l="l" t="t" r="r" b="b"/>
            <a:pathLst>
              <a:path w="8376" h="9967" extrusionOk="0">
                <a:moveTo>
                  <a:pt x="4178" y="0"/>
                </a:moveTo>
                <a:cubicBezTo>
                  <a:pt x="3303" y="0"/>
                  <a:pt x="2348" y="498"/>
                  <a:pt x="2348" y="1592"/>
                </a:cubicBezTo>
                <a:cubicBezTo>
                  <a:pt x="2348" y="2348"/>
                  <a:pt x="2885" y="2905"/>
                  <a:pt x="3184" y="3124"/>
                </a:cubicBezTo>
                <a:cubicBezTo>
                  <a:pt x="3243" y="6366"/>
                  <a:pt x="2447" y="8554"/>
                  <a:pt x="796" y="9609"/>
                </a:cubicBezTo>
                <a:lnTo>
                  <a:pt x="160" y="9609"/>
                </a:lnTo>
                <a:cubicBezTo>
                  <a:pt x="80" y="9609"/>
                  <a:pt x="1" y="9688"/>
                  <a:pt x="1" y="9788"/>
                </a:cubicBezTo>
                <a:cubicBezTo>
                  <a:pt x="1" y="9887"/>
                  <a:pt x="80" y="9947"/>
                  <a:pt x="160" y="9947"/>
                </a:cubicBezTo>
                <a:lnTo>
                  <a:pt x="160" y="9967"/>
                </a:lnTo>
                <a:cubicBezTo>
                  <a:pt x="160" y="9967"/>
                  <a:pt x="518" y="9947"/>
                  <a:pt x="836" y="9947"/>
                </a:cubicBezTo>
                <a:cubicBezTo>
                  <a:pt x="876" y="9947"/>
                  <a:pt x="896" y="9947"/>
                  <a:pt x="936" y="9927"/>
                </a:cubicBezTo>
                <a:cubicBezTo>
                  <a:pt x="2746" y="8813"/>
                  <a:pt x="3621" y="6485"/>
                  <a:pt x="3522" y="3024"/>
                </a:cubicBezTo>
                <a:cubicBezTo>
                  <a:pt x="3522" y="2964"/>
                  <a:pt x="3502" y="2925"/>
                  <a:pt x="3442" y="2885"/>
                </a:cubicBezTo>
                <a:cubicBezTo>
                  <a:pt x="3203" y="2726"/>
                  <a:pt x="2706" y="2209"/>
                  <a:pt x="2706" y="1592"/>
                </a:cubicBezTo>
                <a:cubicBezTo>
                  <a:pt x="2706" y="617"/>
                  <a:pt x="3641" y="359"/>
                  <a:pt x="4178" y="359"/>
                </a:cubicBezTo>
                <a:cubicBezTo>
                  <a:pt x="4735" y="359"/>
                  <a:pt x="5670" y="617"/>
                  <a:pt x="5670" y="1592"/>
                </a:cubicBezTo>
                <a:cubicBezTo>
                  <a:pt x="5670" y="2209"/>
                  <a:pt x="5173" y="2726"/>
                  <a:pt x="4934" y="2885"/>
                </a:cubicBezTo>
                <a:cubicBezTo>
                  <a:pt x="4874" y="2925"/>
                  <a:pt x="4855" y="2964"/>
                  <a:pt x="4835" y="3024"/>
                </a:cubicBezTo>
                <a:cubicBezTo>
                  <a:pt x="4755" y="6485"/>
                  <a:pt x="5630" y="8813"/>
                  <a:pt x="7441" y="9927"/>
                </a:cubicBezTo>
                <a:cubicBezTo>
                  <a:pt x="7460" y="9947"/>
                  <a:pt x="7500" y="9947"/>
                  <a:pt x="7540" y="9947"/>
                </a:cubicBezTo>
                <a:lnTo>
                  <a:pt x="8196" y="9947"/>
                </a:lnTo>
                <a:cubicBezTo>
                  <a:pt x="8296" y="9947"/>
                  <a:pt x="8376" y="9887"/>
                  <a:pt x="8376" y="9788"/>
                </a:cubicBezTo>
                <a:cubicBezTo>
                  <a:pt x="8376" y="9688"/>
                  <a:pt x="8296" y="9609"/>
                  <a:pt x="8196" y="9609"/>
                </a:cubicBezTo>
                <a:lnTo>
                  <a:pt x="7580" y="9609"/>
                </a:lnTo>
                <a:cubicBezTo>
                  <a:pt x="5929" y="8554"/>
                  <a:pt x="5113" y="6366"/>
                  <a:pt x="5193" y="3124"/>
                </a:cubicBezTo>
                <a:cubicBezTo>
                  <a:pt x="5471" y="2905"/>
                  <a:pt x="6028" y="2348"/>
                  <a:pt x="6028" y="1592"/>
                </a:cubicBezTo>
                <a:cubicBezTo>
                  <a:pt x="6028" y="498"/>
                  <a:pt x="5073" y="0"/>
                  <a:pt x="41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7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44"/>
          <p:cNvGrpSpPr/>
          <p:nvPr/>
        </p:nvGrpSpPr>
        <p:grpSpPr>
          <a:xfrm>
            <a:off x="831732" y="560738"/>
            <a:ext cx="7453800" cy="3726731"/>
            <a:chOff x="831732" y="560738"/>
            <a:chExt cx="7453800" cy="3726731"/>
          </a:xfrm>
        </p:grpSpPr>
        <p:sp>
          <p:nvSpPr>
            <p:cNvPr id="195" name="Google Shape;195;p44"/>
            <p:cNvSpPr/>
            <p:nvPr/>
          </p:nvSpPr>
          <p:spPr>
            <a:xfrm rot="-133015">
              <a:off x="890337" y="975482"/>
              <a:ext cx="7336591" cy="3171275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4"/>
            <p:cNvSpPr/>
            <p:nvPr/>
          </p:nvSpPr>
          <p:spPr>
            <a:xfrm rot="-132907">
              <a:off x="6789375" y="575142"/>
              <a:ext cx="767149" cy="1129975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4"/>
            <p:cNvSpPr/>
            <p:nvPr/>
          </p:nvSpPr>
          <p:spPr>
            <a:xfrm rot="-121639">
              <a:off x="3924264" y="760834"/>
              <a:ext cx="1187243" cy="44848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44"/>
          <p:cNvSpPr txBox="1">
            <a:spLocks noGrp="1"/>
          </p:cNvSpPr>
          <p:nvPr>
            <p:ph type="ctrTitle"/>
          </p:nvPr>
        </p:nvSpPr>
        <p:spPr>
          <a:xfrm rot="-132933">
            <a:off x="303191" y="1753916"/>
            <a:ext cx="8520670" cy="86494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DÂN CHỦ VÀ KỈ LUẬT</a:t>
            </a:r>
            <a:endParaRPr/>
          </a:p>
        </p:txBody>
      </p:sp>
      <p:sp>
        <p:nvSpPr>
          <p:cNvPr id="199" name="Google Shape;199;p44"/>
          <p:cNvSpPr txBox="1">
            <a:spLocks noGrp="1"/>
          </p:cNvSpPr>
          <p:nvPr>
            <p:ph type="subTitle" idx="1"/>
          </p:nvPr>
        </p:nvSpPr>
        <p:spPr>
          <a:xfrm rot="-132933">
            <a:off x="327990" y="2674061"/>
            <a:ext cx="8520670" cy="3005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GVTH: Trần Thị Mỹ Lệ</a:t>
            </a:r>
            <a:endParaRPr/>
          </a:p>
        </p:txBody>
      </p:sp>
      <p:grpSp>
        <p:nvGrpSpPr>
          <p:cNvPr id="200" name="Google Shape;200;p44"/>
          <p:cNvGrpSpPr/>
          <p:nvPr/>
        </p:nvGrpSpPr>
        <p:grpSpPr>
          <a:xfrm rot="-122406">
            <a:off x="4178471" y="965077"/>
            <a:ext cx="678648" cy="38026"/>
            <a:chOff x="-1780650" y="1138950"/>
            <a:chExt cx="678625" cy="38025"/>
          </a:xfrm>
        </p:grpSpPr>
        <p:sp>
          <p:nvSpPr>
            <p:cNvPr id="201" name="Google Shape;201;p44"/>
            <p:cNvSpPr/>
            <p:nvPr/>
          </p:nvSpPr>
          <p:spPr>
            <a:xfrm>
              <a:off x="-1780650" y="11389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1" y="0"/>
                  </a:moveTo>
                  <a:cubicBezTo>
                    <a:pt x="335" y="0"/>
                    <a:pt x="1" y="335"/>
                    <a:pt x="1" y="760"/>
                  </a:cubicBezTo>
                  <a:cubicBezTo>
                    <a:pt x="1" y="1186"/>
                    <a:pt x="335" y="1520"/>
                    <a:pt x="761" y="1520"/>
                  </a:cubicBezTo>
                  <a:cubicBezTo>
                    <a:pt x="1186" y="1520"/>
                    <a:pt x="1521" y="1186"/>
                    <a:pt x="1521" y="760"/>
                  </a:cubicBezTo>
                  <a:cubicBezTo>
                    <a:pt x="1521" y="335"/>
                    <a:pt x="1186" y="0"/>
                    <a:pt x="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4"/>
            <p:cNvSpPr/>
            <p:nvPr/>
          </p:nvSpPr>
          <p:spPr>
            <a:xfrm>
              <a:off x="-1620300" y="11389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86"/>
                    <a:pt x="335" y="1520"/>
                    <a:pt x="760" y="1520"/>
                  </a:cubicBezTo>
                  <a:cubicBezTo>
                    <a:pt x="1186" y="1520"/>
                    <a:pt x="1520" y="1186"/>
                    <a:pt x="1520" y="760"/>
                  </a:cubicBezTo>
                  <a:cubicBezTo>
                    <a:pt x="1520" y="335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4"/>
            <p:cNvSpPr/>
            <p:nvPr/>
          </p:nvSpPr>
          <p:spPr>
            <a:xfrm>
              <a:off x="-1459975" y="11389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1" y="0"/>
                  </a:moveTo>
                  <a:cubicBezTo>
                    <a:pt x="335" y="0"/>
                    <a:pt x="1" y="335"/>
                    <a:pt x="1" y="760"/>
                  </a:cubicBezTo>
                  <a:cubicBezTo>
                    <a:pt x="1" y="1186"/>
                    <a:pt x="335" y="1520"/>
                    <a:pt x="761" y="1520"/>
                  </a:cubicBezTo>
                  <a:cubicBezTo>
                    <a:pt x="1186" y="1520"/>
                    <a:pt x="1521" y="1186"/>
                    <a:pt x="1521" y="760"/>
                  </a:cubicBezTo>
                  <a:cubicBezTo>
                    <a:pt x="1521" y="335"/>
                    <a:pt x="1186" y="0"/>
                    <a:pt x="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4"/>
            <p:cNvSpPr/>
            <p:nvPr/>
          </p:nvSpPr>
          <p:spPr>
            <a:xfrm>
              <a:off x="-1299625" y="11389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86"/>
                    <a:pt x="335" y="1520"/>
                    <a:pt x="760" y="1520"/>
                  </a:cubicBezTo>
                  <a:cubicBezTo>
                    <a:pt x="1155" y="1520"/>
                    <a:pt x="1520" y="1186"/>
                    <a:pt x="1520" y="760"/>
                  </a:cubicBezTo>
                  <a:cubicBezTo>
                    <a:pt x="1520" y="335"/>
                    <a:pt x="1155" y="0"/>
                    <a:pt x="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4"/>
            <p:cNvSpPr/>
            <p:nvPr/>
          </p:nvSpPr>
          <p:spPr>
            <a:xfrm>
              <a:off x="-1140050" y="11389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0" y="0"/>
                  </a:moveTo>
                  <a:cubicBezTo>
                    <a:pt x="365" y="0"/>
                    <a:pt x="0" y="335"/>
                    <a:pt x="0" y="760"/>
                  </a:cubicBezTo>
                  <a:cubicBezTo>
                    <a:pt x="0" y="1186"/>
                    <a:pt x="365" y="1520"/>
                    <a:pt x="760" y="1520"/>
                  </a:cubicBezTo>
                  <a:cubicBezTo>
                    <a:pt x="1186" y="1520"/>
                    <a:pt x="1520" y="1186"/>
                    <a:pt x="1520" y="760"/>
                  </a:cubicBezTo>
                  <a:cubicBezTo>
                    <a:pt x="1520" y="335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71"/>
          <p:cNvGrpSpPr/>
          <p:nvPr/>
        </p:nvGrpSpPr>
        <p:grpSpPr>
          <a:xfrm>
            <a:off x="713225" y="907873"/>
            <a:ext cx="7717500" cy="3407052"/>
            <a:chOff x="713225" y="907873"/>
            <a:chExt cx="7717500" cy="3407052"/>
          </a:xfrm>
        </p:grpSpPr>
        <p:sp>
          <p:nvSpPr>
            <p:cNvPr id="875" name="Google Shape;875;p71"/>
            <p:cNvSpPr/>
            <p:nvPr/>
          </p:nvSpPr>
          <p:spPr>
            <a:xfrm>
              <a:off x="713225" y="1106125"/>
              <a:ext cx="7717500" cy="3208800"/>
            </a:xfrm>
            <a:prstGeom prst="roundRect">
              <a:avLst>
                <a:gd name="adj" fmla="val 9340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6" name="Google Shape;876;p71"/>
            <p:cNvGrpSpPr/>
            <p:nvPr/>
          </p:nvGrpSpPr>
          <p:grpSpPr>
            <a:xfrm>
              <a:off x="1663891" y="907873"/>
              <a:ext cx="1187100" cy="448800"/>
              <a:chOff x="1663891" y="907873"/>
              <a:chExt cx="1187100" cy="448800"/>
            </a:xfrm>
          </p:grpSpPr>
          <p:sp>
            <p:nvSpPr>
              <p:cNvPr id="877" name="Google Shape;877;p71"/>
              <p:cNvSpPr/>
              <p:nvPr/>
            </p:nvSpPr>
            <p:spPr>
              <a:xfrm rot="869">
                <a:off x="1663891" y="908023"/>
                <a:ext cx="1187100" cy="4485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8" name="Google Shape;878;p71"/>
              <p:cNvGrpSpPr/>
              <p:nvPr/>
            </p:nvGrpSpPr>
            <p:grpSpPr>
              <a:xfrm>
                <a:off x="1918128" y="1112138"/>
                <a:ext cx="678625" cy="38025"/>
                <a:chOff x="1608113" y="1112138"/>
                <a:chExt cx="678625" cy="38025"/>
              </a:xfrm>
            </p:grpSpPr>
            <p:sp>
              <p:nvSpPr>
                <p:cNvPr id="879" name="Google Shape;879;p71"/>
                <p:cNvSpPr/>
                <p:nvPr/>
              </p:nvSpPr>
              <p:spPr>
                <a:xfrm>
                  <a:off x="1608113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1" y="0"/>
                      </a:moveTo>
                      <a:cubicBezTo>
                        <a:pt x="335" y="0"/>
                        <a:pt x="1" y="335"/>
                        <a:pt x="1" y="760"/>
                      </a:cubicBezTo>
                      <a:cubicBezTo>
                        <a:pt x="1" y="1186"/>
                        <a:pt x="335" y="1520"/>
                        <a:pt x="761" y="1520"/>
                      </a:cubicBezTo>
                      <a:cubicBezTo>
                        <a:pt x="1186" y="1520"/>
                        <a:pt x="1521" y="1186"/>
                        <a:pt x="1521" y="760"/>
                      </a:cubicBezTo>
                      <a:cubicBezTo>
                        <a:pt x="1521" y="335"/>
                        <a:pt x="1186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71"/>
                <p:cNvSpPr/>
                <p:nvPr/>
              </p:nvSpPr>
              <p:spPr>
                <a:xfrm>
                  <a:off x="1768463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0" y="0"/>
                      </a:moveTo>
                      <a:cubicBezTo>
                        <a:pt x="335" y="0"/>
                        <a:pt x="0" y="335"/>
                        <a:pt x="0" y="760"/>
                      </a:cubicBezTo>
                      <a:cubicBezTo>
                        <a:pt x="0" y="1186"/>
                        <a:pt x="335" y="1520"/>
                        <a:pt x="760" y="1520"/>
                      </a:cubicBezTo>
                      <a:cubicBezTo>
                        <a:pt x="1186" y="1520"/>
                        <a:pt x="1520" y="1186"/>
                        <a:pt x="1520" y="760"/>
                      </a:cubicBezTo>
                      <a:cubicBezTo>
                        <a:pt x="1520" y="335"/>
                        <a:pt x="1186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71"/>
                <p:cNvSpPr/>
                <p:nvPr/>
              </p:nvSpPr>
              <p:spPr>
                <a:xfrm>
                  <a:off x="1928788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1" y="0"/>
                      </a:moveTo>
                      <a:cubicBezTo>
                        <a:pt x="335" y="0"/>
                        <a:pt x="1" y="335"/>
                        <a:pt x="1" y="760"/>
                      </a:cubicBezTo>
                      <a:cubicBezTo>
                        <a:pt x="1" y="1186"/>
                        <a:pt x="335" y="1520"/>
                        <a:pt x="761" y="1520"/>
                      </a:cubicBezTo>
                      <a:cubicBezTo>
                        <a:pt x="1186" y="1520"/>
                        <a:pt x="1521" y="1186"/>
                        <a:pt x="1521" y="760"/>
                      </a:cubicBezTo>
                      <a:cubicBezTo>
                        <a:pt x="1521" y="335"/>
                        <a:pt x="1186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71"/>
                <p:cNvSpPr/>
                <p:nvPr/>
              </p:nvSpPr>
              <p:spPr>
                <a:xfrm>
                  <a:off x="2089138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0" y="0"/>
                      </a:moveTo>
                      <a:cubicBezTo>
                        <a:pt x="335" y="0"/>
                        <a:pt x="0" y="335"/>
                        <a:pt x="0" y="760"/>
                      </a:cubicBezTo>
                      <a:cubicBezTo>
                        <a:pt x="0" y="1186"/>
                        <a:pt x="335" y="1520"/>
                        <a:pt x="760" y="1520"/>
                      </a:cubicBezTo>
                      <a:cubicBezTo>
                        <a:pt x="1155" y="1520"/>
                        <a:pt x="1520" y="1186"/>
                        <a:pt x="1520" y="760"/>
                      </a:cubicBezTo>
                      <a:cubicBezTo>
                        <a:pt x="1520" y="335"/>
                        <a:pt x="1155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71"/>
                <p:cNvSpPr/>
                <p:nvPr/>
              </p:nvSpPr>
              <p:spPr>
                <a:xfrm>
                  <a:off x="2248713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0" y="0"/>
                      </a:moveTo>
                      <a:cubicBezTo>
                        <a:pt x="365" y="0"/>
                        <a:pt x="0" y="335"/>
                        <a:pt x="0" y="760"/>
                      </a:cubicBezTo>
                      <a:cubicBezTo>
                        <a:pt x="0" y="1186"/>
                        <a:pt x="365" y="1520"/>
                        <a:pt x="760" y="1520"/>
                      </a:cubicBezTo>
                      <a:cubicBezTo>
                        <a:pt x="1186" y="1520"/>
                        <a:pt x="1520" y="1186"/>
                        <a:pt x="1520" y="760"/>
                      </a:cubicBezTo>
                      <a:cubicBezTo>
                        <a:pt x="1520" y="335"/>
                        <a:pt x="1186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84" name="Google Shape;884;p71"/>
          <p:cNvSpPr txBox="1">
            <a:spLocks noGrp="1"/>
          </p:cNvSpPr>
          <p:nvPr>
            <p:ph type="title"/>
          </p:nvPr>
        </p:nvSpPr>
        <p:spPr>
          <a:xfrm>
            <a:off x="311700" y="2148025"/>
            <a:ext cx="8520600" cy="92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KHÁM PHÁ</a:t>
            </a:r>
            <a:endParaRPr sz="7000"/>
          </a:p>
        </p:txBody>
      </p:sp>
      <p:sp>
        <p:nvSpPr>
          <p:cNvPr id="885" name="Google Shape;885;p71"/>
          <p:cNvSpPr/>
          <p:nvPr/>
        </p:nvSpPr>
        <p:spPr>
          <a:xfrm>
            <a:off x="5133975" y="3943350"/>
            <a:ext cx="2295600" cy="705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8226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THẢO LUẬN NHÓM</a:t>
            </a:r>
            <a:endParaRPr/>
          </a:p>
        </p:txBody>
      </p:sp>
      <p:sp>
        <p:nvSpPr>
          <p:cNvPr id="217" name="Google Shape;217;p46"/>
          <p:cNvSpPr/>
          <p:nvPr/>
        </p:nvSpPr>
        <p:spPr>
          <a:xfrm rot="519771">
            <a:off x="6960230" y="1825322"/>
            <a:ext cx="1254815" cy="1254815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6"/>
          <p:cNvSpPr txBox="1">
            <a:spLocks noGrp="1"/>
          </p:cNvSpPr>
          <p:nvPr>
            <p:ph type="title" idx="15"/>
          </p:nvPr>
        </p:nvSpPr>
        <p:spPr>
          <a:xfrm>
            <a:off x="6810350" y="1745550"/>
            <a:ext cx="1554600" cy="136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219" name="Google Shape;219;p46"/>
          <p:cNvGrpSpPr/>
          <p:nvPr/>
        </p:nvGrpSpPr>
        <p:grpSpPr>
          <a:xfrm>
            <a:off x="7842053" y="1625713"/>
            <a:ext cx="331509" cy="506763"/>
            <a:chOff x="7052678" y="3327363"/>
            <a:chExt cx="331509" cy="506763"/>
          </a:xfrm>
        </p:grpSpPr>
        <p:sp>
          <p:nvSpPr>
            <p:cNvPr id="220" name="Google Shape;220;p46"/>
            <p:cNvSpPr/>
            <p:nvPr/>
          </p:nvSpPr>
          <p:spPr>
            <a:xfrm rot="1186565">
              <a:off x="7136441" y="3348830"/>
              <a:ext cx="28373" cy="495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6"/>
            <p:cNvSpPr/>
            <p:nvPr/>
          </p:nvSpPr>
          <p:spPr>
            <a:xfrm>
              <a:off x="7052687" y="3327363"/>
              <a:ext cx="331500" cy="33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46"/>
          <p:cNvSpPr/>
          <p:nvPr/>
        </p:nvSpPr>
        <p:spPr>
          <a:xfrm>
            <a:off x="6780600" y="2957525"/>
            <a:ext cx="1602600" cy="425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223" name="Google Shape;223;p46"/>
          <p:cNvSpPr txBox="1">
            <a:spLocks noGrp="1"/>
          </p:cNvSpPr>
          <p:nvPr>
            <p:ph type="subTitle" idx="14"/>
          </p:nvPr>
        </p:nvSpPr>
        <p:spPr>
          <a:xfrm rot="-1287">
            <a:off x="6780600" y="2957806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NHÓM</a:t>
            </a:r>
            <a:endParaRPr/>
          </a:p>
        </p:txBody>
      </p:sp>
      <p:sp>
        <p:nvSpPr>
          <p:cNvPr id="224" name="Google Shape;224;p46"/>
          <p:cNvSpPr/>
          <p:nvPr/>
        </p:nvSpPr>
        <p:spPr>
          <a:xfrm rot="519771">
            <a:off x="4902843" y="1825322"/>
            <a:ext cx="1254815" cy="1254815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6"/>
          <p:cNvSpPr txBox="1">
            <a:spLocks noGrp="1"/>
          </p:cNvSpPr>
          <p:nvPr>
            <p:ph type="title" idx="9"/>
          </p:nvPr>
        </p:nvSpPr>
        <p:spPr>
          <a:xfrm>
            <a:off x="4752950" y="1745550"/>
            <a:ext cx="1554600" cy="136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226" name="Google Shape;226;p46"/>
          <p:cNvGrpSpPr/>
          <p:nvPr/>
        </p:nvGrpSpPr>
        <p:grpSpPr>
          <a:xfrm>
            <a:off x="5837628" y="1625713"/>
            <a:ext cx="331509" cy="506763"/>
            <a:chOff x="7052678" y="3327363"/>
            <a:chExt cx="331509" cy="506763"/>
          </a:xfrm>
        </p:grpSpPr>
        <p:sp>
          <p:nvSpPr>
            <p:cNvPr id="227" name="Google Shape;227;p46"/>
            <p:cNvSpPr/>
            <p:nvPr/>
          </p:nvSpPr>
          <p:spPr>
            <a:xfrm rot="1186565">
              <a:off x="7136441" y="3348830"/>
              <a:ext cx="28373" cy="495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6"/>
            <p:cNvSpPr/>
            <p:nvPr/>
          </p:nvSpPr>
          <p:spPr>
            <a:xfrm>
              <a:off x="7052687" y="3327363"/>
              <a:ext cx="331500" cy="33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46"/>
          <p:cNvSpPr/>
          <p:nvPr/>
        </p:nvSpPr>
        <p:spPr>
          <a:xfrm>
            <a:off x="4723200" y="2957525"/>
            <a:ext cx="1602600" cy="425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6"/>
          <p:cNvSpPr/>
          <p:nvPr/>
        </p:nvSpPr>
        <p:spPr>
          <a:xfrm rot="519771">
            <a:off x="3016168" y="1825322"/>
            <a:ext cx="1254815" cy="1254815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46"/>
          <p:cNvSpPr txBox="1">
            <a:spLocks noGrp="1"/>
          </p:cNvSpPr>
          <p:nvPr>
            <p:ph type="title" idx="6"/>
          </p:nvPr>
        </p:nvSpPr>
        <p:spPr>
          <a:xfrm>
            <a:off x="2866275" y="1745550"/>
            <a:ext cx="1554600" cy="136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232" name="Google Shape;232;p46"/>
          <p:cNvGrpSpPr/>
          <p:nvPr/>
        </p:nvGrpSpPr>
        <p:grpSpPr>
          <a:xfrm>
            <a:off x="3973853" y="1625713"/>
            <a:ext cx="331509" cy="506763"/>
            <a:chOff x="7052678" y="3327363"/>
            <a:chExt cx="331509" cy="506763"/>
          </a:xfrm>
        </p:grpSpPr>
        <p:sp>
          <p:nvSpPr>
            <p:cNvPr id="233" name="Google Shape;233;p46"/>
            <p:cNvSpPr/>
            <p:nvPr/>
          </p:nvSpPr>
          <p:spPr>
            <a:xfrm rot="1186565">
              <a:off x="7136441" y="3348830"/>
              <a:ext cx="28373" cy="495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6"/>
            <p:cNvSpPr/>
            <p:nvPr/>
          </p:nvSpPr>
          <p:spPr>
            <a:xfrm>
              <a:off x="7052687" y="3327363"/>
              <a:ext cx="331500" cy="33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46"/>
          <p:cNvSpPr/>
          <p:nvPr/>
        </p:nvSpPr>
        <p:spPr>
          <a:xfrm>
            <a:off x="2818200" y="2957525"/>
            <a:ext cx="1602600" cy="425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6"/>
          <p:cNvSpPr/>
          <p:nvPr/>
        </p:nvSpPr>
        <p:spPr>
          <a:xfrm rot="519771">
            <a:off x="958768" y="1825322"/>
            <a:ext cx="1254815" cy="1254815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title" idx="3"/>
          </p:nvPr>
        </p:nvSpPr>
        <p:spPr>
          <a:xfrm>
            <a:off x="808875" y="1745550"/>
            <a:ext cx="1554600" cy="136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238" name="Google Shape;238;p46"/>
          <p:cNvGrpSpPr/>
          <p:nvPr/>
        </p:nvGrpSpPr>
        <p:grpSpPr>
          <a:xfrm>
            <a:off x="1969428" y="1625713"/>
            <a:ext cx="331509" cy="506763"/>
            <a:chOff x="7052678" y="3327363"/>
            <a:chExt cx="331509" cy="506763"/>
          </a:xfrm>
        </p:grpSpPr>
        <p:sp>
          <p:nvSpPr>
            <p:cNvPr id="239" name="Google Shape;239;p46"/>
            <p:cNvSpPr/>
            <p:nvPr/>
          </p:nvSpPr>
          <p:spPr>
            <a:xfrm rot="1186565">
              <a:off x="7136441" y="3348830"/>
              <a:ext cx="28373" cy="495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6"/>
            <p:cNvSpPr/>
            <p:nvPr/>
          </p:nvSpPr>
          <p:spPr>
            <a:xfrm>
              <a:off x="7052687" y="3327363"/>
              <a:ext cx="331500" cy="33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46"/>
          <p:cNvSpPr/>
          <p:nvPr/>
        </p:nvSpPr>
        <p:spPr>
          <a:xfrm>
            <a:off x="760800" y="2957525"/>
            <a:ext cx="1602600" cy="425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6"/>
          <p:cNvSpPr txBox="1">
            <a:spLocks noGrp="1"/>
          </p:cNvSpPr>
          <p:nvPr>
            <p:ph type="subTitle" idx="1"/>
          </p:nvPr>
        </p:nvSpPr>
        <p:spPr>
          <a:xfrm>
            <a:off x="776245" y="35783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HÃY NÊU NHỮNG CHI TIẾT THỂ HIỆN VIỆC LÀM DÂN CHỦ VÀ THIẾU DÂN CHỦ</a:t>
            </a:r>
            <a:endParaRPr/>
          </a:p>
        </p:txBody>
      </p:sp>
      <p:sp>
        <p:nvSpPr>
          <p:cNvPr id="243" name="Google Shape;243;p46"/>
          <p:cNvSpPr txBox="1">
            <a:spLocks noGrp="1"/>
          </p:cNvSpPr>
          <p:nvPr>
            <p:ph type="subTitle" idx="2"/>
          </p:nvPr>
        </p:nvSpPr>
        <p:spPr>
          <a:xfrm rot="-1287">
            <a:off x="752245" y="2957866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NHÓM</a:t>
            </a:r>
            <a:endParaRPr/>
          </a:p>
        </p:txBody>
      </p:sp>
      <p:sp>
        <p:nvSpPr>
          <p:cNvPr id="244" name="Google Shape;244;p46"/>
          <p:cNvSpPr txBox="1">
            <a:spLocks noGrp="1"/>
          </p:cNvSpPr>
          <p:nvPr>
            <p:ph type="subTitle" idx="4"/>
          </p:nvPr>
        </p:nvSpPr>
        <p:spPr>
          <a:xfrm>
            <a:off x="2866275" y="35783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PHÂN TÍCH SỰ KẾT HỢP GIỮA DÂN CHỦ VÀ KỈ LUẬT CỦA LỚP 9A</a:t>
            </a:r>
            <a:endParaRPr/>
          </a:p>
        </p:txBody>
      </p:sp>
      <p:sp>
        <p:nvSpPr>
          <p:cNvPr id="245" name="Google Shape;245;p46"/>
          <p:cNvSpPr txBox="1">
            <a:spLocks noGrp="1"/>
          </p:cNvSpPr>
          <p:nvPr>
            <p:ph type="subTitle" idx="5"/>
          </p:nvPr>
        </p:nvSpPr>
        <p:spPr>
          <a:xfrm rot="-1287">
            <a:off x="2818200" y="2957892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NHÓM</a:t>
            </a:r>
            <a:endParaRPr/>
          </a:p>
        </p:txBody>
      </p:sp>
      <p:sp>
        <p:nvSpPr>
          <p:cNvPr id="246" name="Google Shape;246;p46"/>
          <p:cNvSpPr txBox="1">
            <a:spLocks noGrp="1"/>
          </p:cNvSpPr>
          <p:nvPr>
            <p:ph type="subTitle" idx="7"/>
          </p:nvPr>
        </p:nvSpPr>
        <p:spPr>
          <a:xfrm>
            <a:off x="4752950" y="35783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TÁC DỤNG CỦA PHÁT HUY DÂN CHỦ VÀ KỈ LUẬT CỦA LỚP 9A</a:t>
            </a:r>
            <a:endParaRPr/>
          </a:p>
        </p:txBody>
      </p:sp>
      <p:sp>
        <p:nvSpPr>
          <p:cNvPr id="247" name="Google Shape;247;p46"/>
          <p:cNvSpPr txBox="1">
            <a:spLocks noGrp="1"/>
          </p:cNvSpPr>
          <p:nvPr>
            <p:ph type="subTitle" idx="8"/>
          </p:nvPr>
        </p:nvSpPr>
        <p:spPr>
          <a:xfrm rot="-1287">
            <a:off x="4723250" y="2957832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NHÓM</a:t>
            </a:r>
            <a:endParaRPr/>
          </a:p>
        </p:txBody>
      </p:sp>
      <p:sp>
        <p:nvSpPr>
          <p:cNvPr id="248" name="Google Shape;248;p46"/>
          <p:cNvSpPr txBox="1">
            <a:spLocks noGrp="1"/>
          </p:cNvSpPr>
          <p:nvPr>
            <p:ph type="subTitle" idx="13"/>
          </p:nvPr>
        </p:nvSpPr>
        <p:spPr>
          <a:xfrm>
            <a:off x="6810350" y="35783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VIỆC LÀM CỦA ÔNG GIÁM ĐỐC CÓ TÁC HẠI NTN? VÌ SAO?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47"/>
          <p:cNvGrpSpPr/>
          <p:nvPr/>
        </p:nvGrpSpPr>
        <p:grpSpPr>
          <a:xfrm>
            <a:off x="2070266" y="860839"/>
            <a:ext cx="5045100" cy="2845092"/>
            <a:chOff x="2070266" y="860839"/>
            <a:chExt cx="5045100" cy="2845092"/>
          </a:xfrm>
        </p:grpSpPr>
        <p:sp>
          <p:nvSpPr>
            <p:cNvPr id="254" name="Google Shape;254;p47"/>
            <p:cNvSpPr/>
            <p:nvPr/>
          </p:nvSpPr>
          <p:spPr>
            <a:xfrm rot="-255763">
              <a:off x="2144944" y="1336349"/>
              <a:ext cx="4895743" cy="2190665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5" name="Google Shape;255;p47"/>
            <p:cNvGrpSpPr/>
            <p:nvPr/>
          </p:nvGrpSpPr>
          <p:grpSpPr>
            <a:xfrm rot="-1297297">
              <a:off x="2702880" y="997320"/>
              <a:ext cx="870851" cy="681118"/>
              <a:chOff x="4343742" y="1288126"/>
              <a:chExt cx="870793" cy="681073"/>
            </a:xfrm>
          </p:grpSpPr>
          <p:sp>
            <p:nvSpPr>
              <p:cNvPr id="256" name="Google Shape;256;p47"/>
              <p:cNvSpPr/>
              <p:nvPr/>
            </p:nvSpPr>
            <p:spPr>
              <a:xfrm>
                <a:off x="4367449" y="1469900"/>
                <a:ext cx="823379" cy="466387"/>
              </a:xfrm>
              <a:custGeom>
                <a:avLst/>
                <a:gdLst/>
                <a:ahLst/>
                <a:cxnLst/>
                <a:rect l="l" t="t" r="r" b="b"/>
                <a:pathLst>
                  <a:path w="12434" h="7043" extrusionOk="0">
                    <a:moveTo>
                      <a:pt x="1" y="1"/>
                    </a:moveTo>
                    <a:lnTo>
                      <a:pt x="1" y="7043"/>
                    </a:lnTo>
                    <a:lnTo>
                      <a:pt x="12434" y="7043"/>
                    </a:lnTo>
                    <a:lnTo>
                      <a:pt x="124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7"/>
              <p:cNvSpPr/>
              <p:nvPr/>
            </p:nvSpPr>
            <p:spPr>
              <a:xfrm>
                <a:off x="4343742" y="1903309"/>
                <a:ext cx="870793" cy="65889"/>
              </a:xfrm>
              <a:custGeom>
                <a:avLst/>
                <a:gdLst/>
                <a:ahLst/>
                <a:cxnLst/>
                <a:rect l="l" t="t" r="r" b="b"/>
                <a:pathLst>
                  <a:path w="13150" h="995" extrusionOk="0">
                    <a:moveTo>
                      <a:pt x="478" y="0"/>
                    </a:moveTo>
                    <a:cubicBezTo>
                      <a:pt x="219" y="0"/>
                      <a:pt x="1" y="219"/>
                      <a:pt x="1" y="498"/>
                    </a:cubicBezTo>
                    <a:cubicBezTo>
                      <a:pt x="1" y="756"/>
                      <a:pt x="219" y="995"/>
                      <a:pt x="478" y="995"/>
                    </a:cubicBezTo>
                    <a:lnTo>
                      <a:pt x="12652" y="995"/>
                    </a:lnTo>
                    <a:cubicBezTo>
                      <a:pt x="12931" y="995"/>
                      <a:pt x="13150" y="756"/>
                      <a:pt x="13150" y="498"/>
                    </a:cubicBezTo>
                    <a:cubicBezTo>
                      <a:pt x="13150" y="219"/>
                      <a:pt x="12931" y="0"/>
                      <a:pt x="126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47"/>
              <p:cNvSpPr/>
              <p:nvPr/>
            </p:nvSpPr>
            <p:spPr>
              <a:xfrm>
                <a:off x="4501810" y="1288126"/>
                <a:ext cx="554659" cy="660015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9967" extrusionOk="0">
                    <a:moveTo>
                      <a:pt x="4178" y="0"/>
                    </a:moveTo>
                    <a:cubicBezTo>
                      <a:pt x="3303" y="0"/>
                      <a:pt x="2348" y="498"/>
                      <a:pt x="2348" y="1592"/>
                    </a:cubicBezTo>
                    <a:cubicBezTo>
                      <a:pt x="2348" y="2348"/>
                      <a:pt x="2885" y="2905"/>
                      <a:pt x="3184" y="3124"/>
                    </a:cubicBezTo>
                    <a:cubicBezTo>
                      <a:pt x="3243" y="6366"/>
                      <a:pt x="2447" y="8554"/>
                      <a:pt x="796" y="9609"/>
                    </a:cubicBezTo>
                    <a:lnTo>
                      <a:pt x="160" y="9609"/>
                    </a:lnTo>
                    <a:cubicBezTo>
                      <a:pt x="80" y="9609"/>
                      <a:pt x="1" y="9688"/>
                      <a:pt x="1" y="9788"/>
                    </a:cubicBezTo>
                    <a:cubicBezTo>
                      <a:pt x="1" y="9887"/>
                      <a:pt x="80" y="9947"/>
                      <a:pt x="160" y="9947"/>
                    </a:cubicBezTo>
                    <a:lnTo>
                      <a:pt x="160" y="9967"/>
                    </a:lnTo>
                    <a:cubicBezTo>
                      <a:pt x="160" y="9967"/>
                      <a:pt x="518" y="9947"/>
                      <a:pt x="836" y="9947"/>
                    </a:cubicBezTo>
                    <a:cubicBezTo>
                      <a:pt x="876" y="9947"/>
                      <a:pt x="896" y="9947"/>
                      <a:pt x="936" y="9927"/>
                    </a:cubicBezTo>
                    <a:cubicBezTo>
                      <a:pt x="2746" y="8813"/>
                      <a:pt x="3621" y="6485"/>
                      <a:pt x="3522" y="3024"/>
                    </a:cubicBezTo>
                    <a:cubicBezTo>
                      <a:pt x="3522" y="2964"/>
                      <a:pt x="3502" y="2925"/>
                      <a:pt x="3442" y="2885"/>
                    </a:cubicBezTo>
                    <a:cubicBezTo>
                      <a:pt x="3203" y="2726"/>
                      <a:pt x="2706" y="2209"/>
                      <a:pt x="2706" y="1592"/>
                    </a:cubicBezTo>
                    <a:cubicBezTo>
                      <a:pt x="2706" y="617"/>
                      <a:pt x="3641" y="359"/>
                      <a:pt x="4178" y="359"/>
                    </a:cubicBezTo>
                    <a:cubicBezTo>
                      <a:pt x="4735" y="359"/>
                      <a:pt x="5670" y="617"/>
                      <a:pt x="5670" y="1592"/>
                    </a:cubicBezTo>
                    <a:cubicBezTo>
                      <a:pt x="5670" y="2209"/>
                      <a:pt x="5173" y="2726"/>
                      <a:pt x="4934" y="2885"/>
                    </a:cubicBezTo>
                    <a:cubicBezTo>
                      <a:pt x="4874" y="2925"/>
                      <a:pt x="4855" y="2964"/>
                      <a:pt x="4835" y="3024"/>
                    </a:cubicBezTo>
                    <a:cubicBezTo>
                      <a:pt x="4755" y="6485"/>
                      <a:pt x="5630" y="8813"/>
                      <a:pt x="7441" y="9927"/>
                    </a:cubicBezTo>
                    <a:cubicBezTo>
                      <a:pt x="7460" y="9947"/>
                      <a:pt x="7500" y="9947"/>
                      <a:pt x="7540" y="9947"/>
                    </a:cubicBezTo>
                    <a:lnTo>
                      <a:pt x="8196" y="9947"/>
                    </a:lnTo>
                    <a:cubicBezTo>
                      <a:pt x="8296" y="9947"/>
                      <a:pt x="8376" y="9887"/>
                      <a:pt x="8376" y="9788"/>
                    </a:cubicBezTo>
                    <a:cubicBezTo>
                      <a:pt x="8376" y="9688"/>
                      <a:pt x="8296" y="9609"/>
                      <a:pt x="8196" y="9609"/>
                    </a:cubicBezTo>
                    <a:lnTo>
                      <a:pt x="7580" y="9609"/>
                    </a:lnTo>
                    <a:cubicBezTo>
                      <a:pt x="5929" y="8554"/>
                      <a:pt x="5113" y="6366"/>
                      <a:pt x="5193" y="3124"/>
                    </a:cubicBezTo>
                    <a:cubicBezTo>
                      <a:pt x="5471" y="2905"/>
                      <a:pt x="6028" y="2348"/>
                      <a:pt x="6028" y="1592"/>
                    </a:cubicBezTo>
                    <a:cubicBezTo>
                      <a:pt x="6028" y="498"/>
                      <a:pt x="5073" y="0"/>
                      <a:pt x="41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9" name="Google Shape;259;p47"/>
          <p:cNvSpPr txBox="1">
            <a:spLocks noGrp="1"/>
          </p:cNvSpPr>
          <p:nvPr>
            <p:ph type="title"/>
          </p:nvPr>
        </p:nvSpPr>
        <p:spPr>
          <a:xfrm rot="-255690">
            <a:off x="2580806" y="1997264"/>
            <a:ext cx="4045284" cy="109803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II. NỘI DUNG BÀI HỌC</a:t>
            </a:r>
            <a:endParaRPr sz="4800"/>
          </a:p>
        </p:txBody>
      </p:sp>
      <p:sp>
        <p:nvSpPr>
          <p:cNvPr id="260" name="Google Shape;260;p47"/>
          <p:cNvSpPr/>
          <p:nvPr/>
        </p:nvSpPr>
        <p:spPr>
          <a:xfrm rot="964">
            <a:off x="3171850" y="3391675"/>
            <a:ext cx="4280100" cy="675600"/>
          </a:xfrm>
          <a:prstGeom prst="roundRect">
            <a:avLst>
              <a:gd name="adj" fmla="val 24529"/>
            </a:avLst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subTitle" idx="1"/>
          </p:nvPr>
        </p:nvSpPr>
        <p:spPr>
          <a:xfrm rot="-765">
            <a:off x="3297179" y="3499305"/>
            <a:ext cx="4045200" cy="59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TÌM HIỂU KHÁI NIỆM, BIỂU HIỆN VÀ Ý NGHĨA CỦA DÂN CHỦ VÀ KỈ LUẬT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49"/>
          <p:cNvGrpSpPr/>
          <p:nvPr/>
        </p:nvGrpSpPr>
        <p:grpSpPr>
          <a:xfrm>
            <a:off x="1549650" y="1083537"/>
            <a:ext cx="6044700" cy="2976426"/>
            <a:chOff x="1549650" y="1083537"/>
            <a:chExt cx="6044700" cy="2976426"/>
          </a:xfrm>
        </p:grpSpPr>
        <p:sp>
          <p:nvSpPr>
            <p:cNvPr id="282" name="Google Shape;282;p49"/>
            <p:cNvSpPr/>
            <p:nvPr/>
          </p:nvSpPr>
          <p:spPr>
            <a:xfrm rot="-242355">
              <a:off x="1626935" y="1454628"/>
              <a:ext cx="5890131" cy="240087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3" name="Google Shape;283;p49"/>
            <p:cNvGrpSpPr/>
            <p:nvPr/>
          </p:nvGrpSpPr>
          <p:grpSpPr>
            <a:xfrm rot="-266691">
              <a:off x="3955644" y="1116256"/>
              <a:ext cx="870800" cy="681078"/>
              <a:chOff x="4343742" y="1288126"/>
              <a:chExt cx="870793" cy="681073"/>
            </a:xfrm>
          </p:grpSpPr>
          <p:sp>
            <p:nvSpPr>
              <p:cNvPr id="284" name="Google Shape;284;p49"/>
              <p:cNvSpPr/>
              <p:nvPr/>
            </p:nvSpPr>
            <p:spPr>
              <a:xfrm>
                <a:off x="4367449" y="1469900"/>
                <a:ext cx="823379" cy="466387"/>
              </a:xfrm>
              <a:custGeom>
                <a:avLst/>
                <a:gdLst/>
                <a:ahLst/>
                <a:cxnLst/>
                <a:rect l="l" t="t" r="r" b="b"/>
                <a:pathLst>
                  <a:path w="12434" h="7043" extrusionOk="0">
                    <a:moveTo>
                      <a:pt x="1" y="1"/>
                    </a:moveTo>
                    <a:lnTo>
                      <a:pt x="1" y="7043"/>
                    </a:lnTo>
                    <a:lnTo>
                      <a:pt x="12434" y="7043"/>
                    </a:lnTo>
                    <a:lnTo>
                      <a:pt x="124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49"/>
              <p:cNvSpPr/>
              <p:nvPr/>
            </p:nvSpPr>
            <p:spPr>
              <a:xfrm>
                <a:off x="4343742" y="1903309"/>
                <a:ext cx="870793" cy="65889"/>
              </a:xfrm>
              <a:custGeom>
                <a:avLst/>
                <a:gdLst/>
                <a:ahLst/>
                <a:cxnLst/>
                <a:rect l="l" t="t" r="r" b="b"/>
                <a:pathLst>
                  <a:path w="13150" h="995" extrusionOk="0">
                    <a:moveTo>
                      <a:pt x="478" y="0"/>
                    </a:moveTo>
                    <a:cubicBezTo>
                      <a:pt x="219" y="0"/>
                      <a:pt x="1" y="219"/>
                      <a:pt x="1" y="498"/>
                    </a:cubicBezTo>
                    <a:cubicBezTo>
                      <a:pt x="1" y="756"/>
                      <a:pt x="219" y="995"/>
                      <a:pt x="478" y="995"/>
                    </a:cubicBezTo>
                    <a:lnTo>
                      <a:pt x="12652" y="995"/>
                    </a:lnTo>
                    <a:cubicBezTo>
                      <a:pt x="12931" y="995"/>
                      <a:pt x="13150" y="756"/>
                      <a:pt x="13150" y="498"/>
                    </a:cubicBezTo>
                    <a:cubicBezTo>
                      <a:pt x="13150" y="219"/>
                      <a:pt x="12931" y="0"/>
                      <a:pt x="126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49"/>
              <p:cNvSpPr/>
              <p:nvPr/>
            </p:nvSpPr>
            <p:spPr>
              <a:xfrm>
                <a:off x="4501810" y="1288126"/>
                <a:ext cx="554659" cy="660015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9967" extrusionOk="0">
                    <a:moveTo>
                      <a:pt x="4178" y="0"/>
                    </a:moveTo>
                    <a:cubicBezTo>
                      <a:pt x="3303" y="0"/>
                      <a:pt x="2348" y="498"/>
                      <a:pt x="2348" y="1592"/>
                    </a:cubicBezTo>
                    <a:cubicBezTo>
                      <a:pt x="2348" y="2348"/>
                      <a:pt x="2885" y="2905"/>
                      <a:pt x="3184" y="3124"/>
                    </a:cubicBezTo>
                    <a:cubicBezTo>
                      <a:pt x="3243" y="6366"/>
                      <a:pt x="2447" y="8554"/>
                      <a:pt x="796" y="9609"/>
                    </a:cubicBezTo>
                    <a:lnTo>
                      <a:pt x="160" y="9609"/>
                    </a:lnTo>
                    <a:cubicBezTo>
                      <a:pt x="80" y="9609"/>
                      <a:pt x="1" y="9688"/>
                      <a:pt x="1" y="9788"/>
                    </a:cubicBezTo>
                    <a:cubicBezTo>
                      <a:pt x="1" y="9887"/>
                      <a:pt x="80" y="9947"/>
                      <a:pt x="160" y="9947"/>
                    </a:cubicBezTo>
                    <a:lnTo>
                      <a:pt x="160" y="9967"/>
                    </a:lnTo>
                    <a:cubicBezTo>
                      <a:pt x="160" y="9967"/>
                      <a:pt x="518" y="9947"/>
                      <a:pt x="836" y="9947"/>
                    </a:cubicBezTo>
                    <a:cubicBezTo>
                      <a:pt x="876" y="9947"/>
                      <a:pt x="896" y="9947"/>
                      <a:pt x="936" y="9927"/>
                    </a:cubicBezTo>
                    <a:cubicBezTo>
                      <a:pt x="2746" y="8813"/>
                      <a:pt x="3621" y="6485"/>
                      <a:pt x="3522" y="3024"/>
                    </a:cubicBezTo>
                    <a:cubicBezTo>
                      <a:pt x="3522" y="2964"/>
                      <a:pt x="3502" y="2925"/>
                      <a:pt x="3442" y="2885"/>
                    </a:cubicBezTo>
                    <a:cubicBezTo>
                      <a:pt x="3203" y="2726"/>
                      <a:pt x="2706" y="2209"/>
                      <a:pt x="2706" y="1592"/>
                    </a:cubicBezTo>
                    <a:cubicBezTo>
                      <a:pt x="2706" y="617"/>
                      <a:pt x="3641" y="359"/>
                      <a:pt x="4178" y="359"/>
                    </a:cubicBezTo>
                    <a:cubicBezTo>
                      <a:pt x="4735" y="359"/>
                      <a:pt x="5670" y="617"/>
                      <a:pt x="5670" y="1592"/>
                    </a:cubicBezTo>
                    <a:cubicBezTo>
                      <a:pt x="5670" y="2209"/>
                      <a:pt x="5173" y="2726"/>
                      <a:pt x="4934" y="2885"/>
                    </a:cubicBezTo>
                    <a:cubicBezTo>
                      <a:pt x="4874" y="2925"/>
                      <a:pt x="4855" y="2964"/>
                      <a:pt x="4835" y="3024"/>
                    </a:cubicBezTo>
                    <a:cubicBezTo>
                      <a:pt x="4755" y="6485"/>
                      <a:pt x="5630" y="8813"/>
                      <a:pt x="7441" y="9927"/>
                    </a:cubicBezTo>
                    <a:cubicBezTo>
                      <a:pt x="7460" y="9947"/>
                      <a:pt x="7500" y="9947"/>
                      <a:pt x="7540" y="9947"/>
                    </a:cubicBezTo>
                    <a:lnTo>
                      <a:pt x="8196" y="9947"/>
                    </a:lnTo>
                    <a:cubicBezTo>
                      <a:pt x="8296" y="9947"/>
                      <a:pt x="8376" y="9887"/>
                      <a:pt x="8376" y="9788"/>
                    </a:cubicBezTo>
                    <a:cubicBezTo>
                      <a:pt x="8376" y="9688"/>
                      <a:pt x="8296" y="9609"/>
                      <a:pt x="8196" y="9609"/>
                    </a:cubicBezTo>
                    <a:lnTo>
                      <a:pt x="7580" y="9609"/>
                    </a:lnTo>
                    <a:cubicBezTo>
                      <a:pt x="5929" y="8554"/>
                      <a:pt x="5113" y="6366"/>
                      <a:pt x="5193" y="3124"/>
                    </a:cubicBezTo>
                    <a:cubicBezTo>
                      <a:pt x="5471" y="2905"/>
                      <a:pt x="6028" y="2348"/>
                      <a:pt x="6028" y="1592"/>
                    </a:cubicBezTo>
                    <a:cubicBezTo>
                      <a:pt x="6028" y="498"/>
                      <a:pt x="5073" y="0"/>
                      <a:pt x="41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7" name="Google Shape;287;p49"/>
          <p:cNvSpPr txBox="1">
            <a:spLocks noGrp="1"/>
          </p:cNvSpPr>
          <p:nvPr>
            <p:ph type="title"/>
          </p:nvPr>
        </p:nvSpPr>
        <p:spPr>
          <a:xfrm rot="-242392">
            <a:off x="1686427" y="2182666"/>
            <a:ext cx="5808332" cy="8417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KHÁI NIỆM </a:t>
            </a:r>
            <a:br>
              <a:rPr lang="en" sz="4400"/>
            </a:br>
            <a:r>
              <a:rPr lang="en" sz="4400"/>
              <a:t>DÂN CHỦ VÀ KỈ LUẬT</a:t>
            </a:r>
            <a:endParaRPr sz="4400"/>
          </a:p>
        </p:txBody>
      </p:sp>
      <p:sp>
        <p:nvSpPr>
          <p:cNvPr id="288" name="Google Shape;288;p49"/>
          <p:cNvSpPr/>
          <p:nvPr/>
        </p:nvSpPr>
        <p:spPr>
          <a:xfrm rot="519771">
            <a:off x="6474394" y="723197"/>
            <a:ext cx="1254815" cy="1254815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9"/>
          <p:cNvSpPr txBox="1">
            <a:spLocks noGrp="1"/>
          </p:cNvSpPr>
          <p:nvPr>
            <p:ph type="title" idx="2"/>
          </p:nvPr>
        </p:nvSpPr>
        <p:spPr>
          <a:xfrm rot="519400">
            <a:off x="6430587" y="881470"/>
            <a:ext cx="1343404" cy="84118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90" name="Google Shape;290;p49"/>
          <p:cNvSpPr/>
          <p:nvPr/>
        </p:nvSpPr>
        <p:spPr>
          <a:xfrm rot="964">
            <a:off x="3629050" y="3467875"/>
            <a:ext cx="4280100" cy="675600"/>
          </a:xfrm>
          <a:prstGeom prst="roundRect">
            <a:avLst>
              <a:gd name="adj" fmla="val 24529"/>
            </a:avLst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9"/>
          <p:cNvSpPr txBox="1">
            <a:spLocks noGrp="1"/>
          </p:cNvSpPr>
          <p:nvPr>
            <p:ph type="subTitle" idx="1"/>
          </p:nvPr>
        </p:nvSpPr>
        <p:spPr>
          <a:xfrm rot="-1016">
            <a:off x="3743325" y="3467881"/>
            <a:ext cx="40608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TÌM HIỂU KHÁI NIỆM DÂN CHỦ VÀ KỈ LUẬT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8"/>
          <p:cNvSpPr/>
          <p:nvPr/>
        </p:nvSpPr>
        <p:spPr>
          <a:xfrm rot="112724">
            <a:off x="1916236" y="679326"/>
            <a:ext cx="4895632" cy="334259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48"/>
          <p:cNvGrpSpPr/>
          <p:nvPr/>
        </p:nvGrpSpPr>
        <p:grpSpPr>
          <a:xfrm>
            <a:off x="4041853" y="3389163"/>
            <a:ext cx="3366659" cy="986888"/>
            <a:chOff x="4041853" y="3389163"/>
            <a:chExt cx="3366659" cy="986888"/>
          </a:xfrm>
        </p:grpSpPr>
        <p:sp>
          <p:nvSpPr>
            <p:cNvPr id="268" name="Google Shape;268;p48"/>
            <p:cNvSpPr/>
            <p:nvPr/>
          </p:nvSpPr>
          <p:spPr>
            <a:xfrm rot="322">
              <a:off x="4154699" y="3700301"/>
              <a:ext cx="3200400" cy="675600"/>
            </a:xfrm>
            <a:prstGeom prst="roundRect">
              <a:avLst>
                <a:gd name="adj" fmla="val 24529"/>
              </a:avLst>
            </a:prstGeom>
            <a:solidFill>
              <a:schemeClr val="accent3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" name="Google Shape;269;p48"/>
            <p:cNvGrpSpPr/>
            <p:nvPr/>
          </p:nvGrpSpPr>
          <p:grpSpPr>
            <a:xfrm>
              <a:off x="7077003" y="3389163"/>
              <a:ext cx="331509" cy="506763"/>
              <a:chOff x="7052678" y="3327363"/>
              <a:chExt cx="331509" cy="506763"/>
            </a:xfrm>
          </p:grpSpPr>
          <p:sp>
            <p:nvSpPr>
              <p:cNvPr id="270" name="Google Shape;270;p48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48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" name="Google Shape;272;p48"/>
            <p:cNvGrpSpPr/>
            <p:nvPr/>
          </p:nvGrpSpPr>
          <p:grpSpPr>
            <a:xfrm>
              <a:off x="4041853" y="3535238"/>
              <a:ext cx="331509" cy="506763"/>
              <a:chOff x="4003753" y="3620963"/>
              <a:chExt cx="331509" cy="506763"/>
            </a:xfrm>
          </p:grpSpPr>
          <p:sp>
            <p:nvSpPr>
              <p:cNvPr id="273" name="Google Shape;273;p48"/>
              <p:cNvSpPr/>
              <p:nvPr/>
            </p:nvSpPr>
            <p:spPr>
              <a:xfrm rot="-1186565" flipH="1">
                <a:off x="4223125" y="3642430"/>
                <a:ext cx="28373" cy="4953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48"/>
              <p:cNvSpPr/>
              <p:nvPr/>
            </p:nvSpPr>
            <p:spPr>
              <a:xfrm flipH="1">
                <a:off x="4003753" y="3620963"/>
                <a:ext cx="331500" cy="33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5" name="Google Shape;275;p48"/>
          <p:cNvSpPr txBox="1">
            <a:spLocks noGrp="1"/>
          </p:cNvSpPr>
          <p:nvPr>
            <p:ph type="subTitle" idx="1"/>
          </p:nvPr>
        </p:nvSpPr>
        <p:spPr>
          <a:xfrm rot="112642">
            <a:off x="2193737" y="1575377"/>
            <a:ext cx="4340630" cy="16980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QUA PHẦN TÌM HIỂU TRÊN EM HIỂU THẾ NÀO LÀ DÂN CHỦ VÀ KỈ LUẬT</a:t>
            </a:r>
            <a:endParaRPr sz="2400"/>
          </a:p>
        </p:txBody>
      </p:sp>
      <p:sp>
        <p:nvSpPr>
          <p:cNvPr id="276" name="Google Shape;276;p48"/>
          <p:cNvSpPr txBox="1">
            <a:spLocks noGrp="1"/>
          </p:cNvSpPr>
          <p:nvPr>
            <p:ph type="title"/>
          </p:nvPr>
        </p:nvSpPr>
        <p:spPr>
          <a:xfrm rot="1665">
            <a:off x="4203128" y="3844889"/>
            <a:ext cx="3097200" cy="36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—TÌM HIỂU KHÁI NIỆM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roducing Myself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D405B"/>
      </a:accent1>
      <a:accent2>
        <a:srgbClr val="73877B"/>
      </a:accent2>
      <a:accent3>
        <a:srgbClr val="E07A5F"/>
      </a:accent3>
      <a:accent4>
        <a:srgbClr val="D2ECC8"/>
      </a:accent4>
      <a:accent5>
        <a:srgbClr val="F4F1DE"/>
      </a:accent5>
      <a:accent6>
        <a:srgbClr val="F2CC8F"/>
      </a:accent6>
      <a:hlink>
        <a:srgbClr val="3D40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674</Words>
  <PresentationFormat>On-screen Show (16:9)</PresentationFormat>
  <Paragraphs>81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</vt:lpstr>
      <vt:lpstr>Roboto Condensed Light</vt:lpstr>
      <vt:lpstr>Arial</vt:lpstr>
      <vt:lpstr>Open Sans</vt:lpstr>
      <vt:lpstr>Livvic</vt:lpstr>
      <vt:lpstr>Lato</vt:lpstr>
      <vt:lpstr>Raleway Thin</vt:lpstr>
      <vt:lpstr>Calibri Light</vt:lpstr>
      <vt:lpstr>Introducing Myself by Slidesgo</vt:lpstr>
      <vt:lpstr>KHỞI ĐỘNG</vt:lpstr>
      <vt:lpstr>XỬ LÝ TÌNH HUỐNG</vt:lpstr>
      <vt:lpstr>XỬ LÝ TÌNH HUỐNG</vt:lpstr>
      <vt:lpstr>DÂN CHỦ VÀ KỈ LUẬT</vt:lpstr>
      <vt:lpstr>KHÁM PHÁ</vt:lpstr>
      <vt:lpstr>THẢO LUẬN NHÓM</vt:lpstr>
      <vt:lpstr>II. NỘI DUNG BÀI HỌC</vt:lpstr>
      <vt:lpstr>KHÁI NIỆM  DÂN CHỦ VÀ KỈ LUẬT</vt:lpstr>
      <vt:lpstr>—TÌM HIỂU KHÁI NIỆM</vt:lpstr>
      <vt:lpstr>KHÁI NIỆM DÂN CHỦ</vt:lpstr>
      <vt:lpstr>KHÁI NIỆM KỈ LUẬT</vt:lpstr>
      <vt:lpstr>Ý NGHĨA DÂN CHỦ VÀ KỈ LUẬT</vt:lpstr>
      <vt:lpstr>THẢO LUẬN NHÓM</vt:lpstr>
      <vt:lpstr>MỐI QUAN HỆ GIỮA  DÂN CHỦ VÀ KỈ LUẬT</vt:lpstr>
      <vt:lpstr>VÌ SAO PHẢI THỰC HIỆN TỐT  DÂN CHỦ VÀ KỈ LUẬT</vt:lpstr>
      <vt:lpstr>Ý NGHĨA</vt:lpstr>
      <vt:lpstr>LUYỆN TẬP</vt:lpstr>
      <vt:lpstr>DÂN CHỦ VÀ KỈ LUẬT CÁI NÀO QUAN TRỌNG HƠN?</vt:lpstr>
      <vt:lpstr>Theo em, những việc làm nào sau đây có nội dung thể hiện tính dân chủ, tính kỉ luật và việc làm nào không? Tại sao?</vt:lpstr>
      <vt:lpstr>LUYỆN TẬP</vt:lpstr>
      <vt:lpstr>VẬN DỤNG</vt:lpstr>
      <vt:lpstr>THỰC HIỆN THỬ THÁCH DÂN CHỦ VÀ KỈ LUẬT TẠI LỚP HỌC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2021-07-30T14:49:22Z</dcterms:modified>
</cp:coreProperties>
</file>