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Lst>
  <p:sldSz cy="9144000" cx="1627662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5127">
          <p15:clr>
            <a:srgbClr val="A4A3A4"/>
          </p15:clr>
        </p15:guide>
      </p15:sldGuideLst>
    </p:ext>
    <p:ext uri="http://customooxmlschemas.google.com/">
      <go:slidesCustomData xmlns:go="http://customooxmlschemas.google.com/" r:id="rId14" roundtripDataSignature="AMtx7mjBIolZo4jNjMicvgkJpEFvrenl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C9444AA-560D-4844-B237-F8A80F6FD8EB}">
  <a:tblStyle styleId="{3C9444AA-560D-4844-B237-F8A80F6FD8EB}"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CF4"/>
          </a:solidFill>
        </a:fill>
      </a:tcStyle>
    </a:wholeTbl>
    <a:band1H>
      <a:tcTxStyle/>
      <a:tcStyle>
        <a:fill>
          <a:solidFill>
            <a:srgbClr val="CFD7E7"/>
          </a:solidFill>
        </a:fill>
      </a:tcStyle>
    </a:band1H>
    <a:band2H>
      <a:tcTxStyle/>
    </a:band2H>
    <a:band1V>
      <a:tcTxStyle/>
      <a:tcStyle>
        <a:fill>
          <a:solidFill>
            <a:srgbClr val="CFD7E7"/>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127"/>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4"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9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2: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3: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4: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5: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6: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7:notes"/>
          <p:cNvSpPr/>
          <p:nvPr>
            <p:ph idx="2" type="sldImg"/>
          </p:nvPr>
        </p:nvSpPr>
        <p:spPr>
          <a:xfrm>
            <a:off x="377825" y="685800"/>
            <a:ext cx="610235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9"/>
          <p:cNvSpPr txBox="1"/>
          <p:nvPr>
            <p:ph type="ctrTitle"/>
          </p:nvPr>
        </p:nvSpPr>
        <p:spPr>
          <a:xfrm>
            <a:off x="1220748" y="2840568"/>
            <a:ext cx="13835142" cy="1960033"/>
          </a:xfrm>
          <a:prstGeom prst="rect">
            <a:avLst/>
          </a:prstGeom>
          <a:noFill/>
          <a:ln>
            <a:noFill/>
          </a:ln>
        </p:spPr>
        <p:txBody>
          <a:bodyPr anchorCtr="0" anchor="ctr" bIns="72625" lIns="145250" spcFirstLastPara="1" rIns="145250" wrap="square" tIns="726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9"/>
          <p:cNvSpPr txBox="1"/>
          <p:nvPr>
            <p:ph idx="1" type="subTitle"/>
          </p:nvPr>
        </p:nvSpPr>
        <p:spPr>
          <a:xfrm>
            <a:off x="2441496" y="5181600"/>
            <a:ext cx="11393647" cy="2336800"/>
          </a:xfrm>
          <a:prstGeom prst="rect">
            <a:avLst/>
          </a:prstGeom>
          <a:noFill/>
          <a:ln>
            <a:noFill/>
          </a:ln>
        </p:spPr>
        <p:txBody>
          <a:bodyPr anchorCtr="0" anchor="t" bIns="72625" lIns="145250" spcFirstLastPara="1" rIns="145250" wrap="square" tIns="72625">
            <a:normAutofit/>
          </a:bodyPr>
          <a:lstStyle>
            <a:lvl1pPr lvl="0" algn="ctr">
              <a:spcBef>
                <a:spcPts val="1020"/>
              </a:spcBef>
              <a:spcAft>
                <a:spcPts val="0"/>
              </a:spcAft>
              <a:buClr>
                <a:srgbClr val="888888"/>
              </a:buClr>
              <a:buSzPts val="5100"/>
              <a:buNone/>
              <a:defRPr>
                <a:solidFill>
                  <a:srgbClr val="888888"/>
                </a:solidFill>
              </a:defRPr>
            </a:lvl1pPr>
            <a:lvl2pPr lvl="1" algn="ctr">
              <a:spcBef>
                <a:spcPts val="880"/>
              </a:spcBef>
              <a:spcAft>
                <a:spcPts val="0"/>
              </a:spcAft>
              <a:buClr>
                <a:srgbClr val="888888"/>
              </a:buClr>
              <a:buSzPts val="4400"/>
              <a:buNone/>
              <a:defRPr>
                <a:solidFill>
                  <a:srgbClr val="888888"/>
                </a:solidFill>
              </a:defRPr>
            </a:lvl2pPr>
            <a:lvl3pPr lvl="2" algn="ctr">
              <a:spcBef>
                <a:spcPts val="760"/>
              </a:spcBef>
              <a:spcAft>
                <a:spcPts val="0"/>
              </a:spcAft>
              <a:buClr>
                <a:srgbClr val="888888"/>
              </a:buClr>
              <a:buSzPts val="3800"/>
              <a:buNone/>
              <a:defRPr>
                <a:solidFill>
                  <a:srgbClr val="888888"/>
                </a:solidFill>
              </a:defRPr>
            </a:lvl3pPr>
            <a:lvl4pPr lvl="3" algn="ctr">
              <a:spcBef>
                <a:spcPts val="640"/>
              </a:spcBef>
              <a:spcAft>
                <a:spcPts val="0"/>
              </a:spcAft>
              <a:buClr>
                <a:srgbClr val="888888"/>
              </a:buClr>
              <a:buSzPts val="3200"/>
              <a:buNone/>
              <a:defRPr>
                <a:solidFill>
                  <a:srgbClr val="888888"/>
                </a:solidFill>
              </a:defRPr>
            </a:lvl4pPr>
            <a:lvl5pPr lvl="4" algn="ctr">
              <a:spcBef>
                <a:spcPts val="640"/>
              </a:spcBef>
              <a:spcAft>
                <a:spcPts val="0"/>
              </a:spcAft>
              <a:buClr>
                <a:srgbClr val="888888"/>
              </a:buClr>
              <a:buSzPts val="3200"/>
              <a:buNone/>
              <a:defRPr>
                <a:solidFill>
                  <a:srgbClr val="888888"/>
                </a:solidFill>
              </a:defRPr>
            </a:lvl5pPr>
            <a:lvl6pPr lvl="5" algn="ctr">
              <a:spcBef>
                <a:spcPts val="640"/>
              </a:spcBef>
              <a:spcAft>
                <a:spcPts val="0"/>
              </a:spcAft>
              <a:buClr>
                <a:srgbClr val="888888"/>
              </a:buClr>
              <a:buSzPts val="3200"/>
              <a:buNone/>
              <a:defRPr>
                <a:solidFill>
                  <a:srgbClr val="888888"/>
                </a:solidFill>
              </a:defRPr>
            </a:lvl6pPr>
            <a:lvl7pPr lvl="6" algn="ctr">
              <a:spcBef>
                <a:spcPts val="640"/>
              </a:spcBef>
              <a:spcAft>
                <a:spcPts val="0"/>
              </a:spcAft>
              <a:buClr>
                <a:srgbClr val="888888"/>
              </a:buClr>
              <a:buSzPts val="3200"/>
              <a:buNone/>
              <a:defRPr>
                <a:solidFill>
                  <a:srgbClr val="888888"/>
                </a:solidFill>
              </a:defRPr>
            </a:lvl7pPr>
            <a:lvl8pPr lvl="7" algn="ctr">
              <a:spcBef>
                <a:spcPts val="640"/>
              </a:spcBef>
              <a:spcAft>
                <a:spcPts val="0"/>
              </a:spcAft>
              <a:buClr>
                <a:srgbClr val="888888"/>
              </a:buClr>
              <a:buSzPts val="3200"/>
              <a:buNone/>
              <a:defRPr>
                <a:solidFill>
                  <a:srgbClr val="888888"/>
                </a:solidFill>
              </a:defRPr>
            </a:lvl8pPr>
            <a:lvl9pPr lvl="8" algn="ctr">
              <a:spcBef>
                <a:spcPts val="640"/>
              </a:spcBef>
              <a:spcAft>
                <a:spcPts val="0"/>
              </a:spcAft>
              <a:buClr>
                <a:srgbClr val="888888"/>
              </a:buClr>
              <a:buSzPts val="3200"/>
              <a:buNone/>
              <a:defRPr>
                <a:solidFill>
                  <a:srgbClr val="888888"/>
                </a:solidFill>
              </a:defRPr>
            </a:lvl9pPr>
          </a:lstStyle>
          <a:p/>
        </p:txBody>
      </p:sp>
      <p:sp>
        <p:nvSpPr>
          <p:cNvPr id="18" name="Google Shape;18;p9"/>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9"/>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9"/>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8"/>
          <p:cNvSpPr txBox="1"/>
          <p:nvPr>
            <p:ph type="title"/>
          </p:nvPr>
        </p:nvSpPr>
        <p:spPr>
          <a:xfrm>
            <a:off x="813832" y="366184"/>
            <a:ext cx="14648974" cy="1524000"/>
          </a:xfrm>
          <a:prstGeom prst="rect">
            <a:avLst/>
          </a:prstGeom>
          <a:noFill/>
          <a:ln>
            <a:noFill/>
          </a:ln>
        </p:spPr>
        <p:txBody>
          <a:bodyPr anchorCtr="0" anchor="ctr" bIns="72625" lIns="145250" spcFirstLastPara="1" rIns="145250" wrap="square" tIns="726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8"/>
          <p:cNvSpPr txBox="1"/>
          <p:nvPr>
            <p:ph idx="1" type="body"/>
          </p:nvPr>
        </p:nvSpPr>
        <p:spPr>
          <a:xfrm rot="5400000">
            <a:off x="5121011" y="-2173577"/>
            <a:ext cx="6034617" cy="14648974"/>
          </a:xfrm>
          <a:prstGeom prst="rect">
            <a:avLst/>
          </a:prstGeom>
          <a:noFill/>
          <a:ln>
            <a:noFill/>
          </a:ln>
        </p:spPr>
        <p:txBody>
          <a:bodyPr anchorCtr="0" anchor="t" bIns="72625" lIns="145250" spcFirstLastPara="1" rIns="145250" wrap="square" tIns="726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8"/>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8"/>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8"/>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9"/>
          <p:cNvSpPr txBox="1"/>
          <p:nvPr>
            <p:ph type="title"/>
          </p:nvPr>
        </p:nvSpPr>
        <p:spPr>
          <a:xfrm rot="5400000">
            <a:off x="19064541" y="2431448"/>
            <a:ext cx="10401300" cy="6516307"/>
          </a:xfrm>
          <a:prstGeom prst="rect">
            <a:avLst/>
          </a:prstGeom>
          <a:noFill/>
          <a:ln>
            <a:noFill/>
          </a:ln>
        </p:spPr>
        <p:txBody>
          <a:bodyPr anchorCtr="0" anchor="ctr" bIns="72625" lIns="145250" spcFirstLastPara="1" rIns="145250" wrap="square" tIns="726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9"/>
          <p:cNvSpPr txBox="1"/>
          <p:nvPr>
            <p:ph idx="1" type="body"/>
          </p:nvPr>
        </p:nvSpPr>
        <p:spPr>
          <a:xfrm rot="5400000">
            <a:off x="5892050" y="-3953459"/>
            <a:ext cx="10401300" cy="19286120"/>
          </a:xfrm>
          <a:prstGeom prst="rect">
            <a:avLst/>
          </a:prstGeom>
          <a:noFill/>
          <a:ln>
            <a:noFill/>
          </a:ln>
        </p:spPr>
        <p:txBody>
          <a:bodyPr anchorCtr="0" anchor="t" bIns="72625" lIns="145250" spcFirstLastPara="1" rIns="145250" wrap="square" tIns="726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9"/>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9"/>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9"/>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0"/>
          <p:cNvSpPr txBox="1"/>
          <p:nvPr>
            <p:ph type="title"/>
          </p:nvPr>
        </p:nvSpPr>
        <p:spPr>
          <a:xfrm>
            <a:off x="813832" y="366184"/>
            <a:ext cx="14648974" cy="1524000"/>
          </a:xfrm>
          <a:prstGeom prst="rect">
            <a:avLst/>
          </a:prstGeom>
          <a:noFill/>
          <a:ln>
            <a:noFill/>
          </a:ln>
        </p:spPr>
        <p:txBody>
          <a:bodyPr anchorCtr="0" anchor="ctr" bIns="72625" lIns="145250" spcFirstLastPara="1" rIns="145250" wrap="square" tIns="726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0"/>
          <p:cNvSpPr txBox="1"/>
          <p:nvPr>
            <p:ph idx="1" type="body"/>
          </p:nvPr>
        </p:nvSpPr>
        <p:spPr>
          <a:xfrm>
            <a:off x="813832" y="2133601"/>
            <a:ext cx="14648974" cy="6034617"/>
          </a:xfrm>
          <a:prstGeom prst="rect">
            <a:avLst/>
          </a:prstGeom>
          <a:noFill/>
          <a:ln>
            <a:noFill/>
          </a:ln>
        </p:spPr>
        <p:txBody>
          <a:bodyPr anchorCtr="0" anchor="t" bIns="72625" lIns="145250" spcFirstLastPara="1" rIns="145250" wrap="square" tIns="72625">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10"/>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0"/>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0"/>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1"/>
          <p:cNvSpPr txBox="1"/>
          <p:nvPr>
            <p:ph type="title"/>
          </p:nvPr>
        </p:nvSpPr>
        <p:spPr>
          <a:xfrm>
            <a:off x="1285742" y="5875867"/>
            <a:ext cx="13835142" cy="1816100"/>
          </a:xfrm>
          <a:prstGeom prst="rect">
            <a:avLst/>
          </a:prstGeom>
          <a:noFill/>
          <a:ln>
            <a:noFill/>
          </a:ln>
        </p:spPr>
        <p:txBody>
          <a:bodyPr anchorCtr="0" anchor="t" bIns="72625" lIns="145250" spcFirstLastPara="1" rIns="145250" wrap="square" tIns="72625">
            <a:normAutofit/>
          </a:bodyPr>
          <a:lstStyle>
            <a:lvl1pPr lvl="0" algn="l">
              <a:spcBef>
                <a:spcPts val="0"/>
              </a:spcBef>
              <a:spcAft>
                <a:spcPts val="0"/>
              </a:spcAft>
              <a:buClr>
                <a:schemeClr val="dk1"/>
              </a:buClr>
              <a:buSzPts val="6400"/>
              <a:buFont typeface="Calibri"/>
              <a:buNone/>
              <a:defRPr b="1" sz="64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1"/>
          <p:cNvSpPr txBox="1"/>
          <p:nvPr>
            <p:ph idx="1" type="body"/>
          </p:nvPr>
        </p:nvSpPr>
        <p:spPr>
          <a:xfrm>
            <a:off x="1285742" y="3875618"/>
            <a:ext cx="13835142" cy="2000249"/>
          </a:xfrm>
          <a:prstGeom prst="rect">
            <a:avLst/>
          </a:prstGeom>
          <a:noFill/>
          <a:ln>
            <a:noFill/>
          </a:ln>
        </p:spPr>
        <p:txBody>
          <a:bodyPr anchorCtr="0" anchor="b" bIns="72625" lIns="145250" spcFirstLastPara="1" rIns="145250" wrap="square" tIns="72625">
            <a:normAutofit/>
          </a:bodyPr>
          <a:lstStyle>
            <a:lvl1pPr indent="-228600" lvl="0" marL="457200" algn="l">
              <a:spcBef>
                <a:spcPts val="640"/>
              </a:spcBef>
              <a:spcAft>
                <a:spcPts val="0"/>
              </a:spcAft>
              <a:buClr>
                <a:srgbClr val="888888"/>
              </a:buClr>
              <a:buSzPts val="3200"/>
              <a:buNone/>
              <a:defRPr sz="3200">
                <a:solidFill>
                  <a:srgbClr val="888888"/>
                </a:solidFill>
              </a:defRPr>
            </a:lvl1pPr>
            <a:lvl2pPr indent="-228600" lvl="1" marL="914400" algn="l">
              <a:spcBef>
                <a:spcPts val="580"/>
              </a:spcBef>
              <a:spcAft>
                <a:spcPts val="0"/>
              </a:spcAft>
              <a:buClr>
                <a:srgbClr val="888888"/>
              </a:buClr>
              <a:buSzPts val="2900"/>
              <a:buNone/>
              <a:defRPr sz="2900">
                <a:solidFill>
                  <a:srgbClr val="888888"/>
                </a:solidFill>
              </a:defRPr>
            </a:lvl2pPr>
            <a:lvl3pPr indent="-228600" lvl="2" marL="1371600" algn="l">
              <a:spcBef>
                <a:spcPts val="500"/>
              </a:spcBef>
              <a:spcAft>
                <a:spcPts val="0"/>
              </a:spcAft>
              <a:buClr>
                <a:srgbClr val="888888"/>
              </a:buClr>
              <a:buSzPts val="2500"/>
              <a:buNone/>
              <a:defRPr sz="2500">
                <a:solidFill>
                  <a:srgbClr val="888888"/>
                </a:solidFill>
              </a:defRPr>
            </a:lvl3pPr>
            <a:lvl4pPr indent="-228600" lvl="3" marL="1828800" algn="l">
              <a:spcBef>
                <a:spcPts val="440"/>
              </a:spcBef>
              <a:spcAft>
                <a:spcPts val="0"/>
              </a:spcAft>
              <a:buClr>
                <a:srgbClr val="888888"/>
              </a:buClr>
              <a:buSzPts val="2200"/>
              <a:buNone/>
              <a:defRPr sz="2200">
                <a:solidFill>
                  <a:srgbClr val="888888"/>
                </a:solidFill>
              </a:defRPr>
            </a:lvl4pPr>
            <a:lvl5pPr indent="-228600" lvl="4" marL="2286000" algn="l">
              <a:spcBef>
                <a:spcPts val="440"/>
              </a:spcBef>
              <a:spcAft>
                <a:spcPts val="0"/>
              </a:spcAft>
              <a:buClr>
                <a:srgbClr val="888888"/>
              </a:buClr>
              <a:buSzPts val="2200"/>
              <a:buNone/>
              <a:defRPr sz="2200">
                <a:solidFill>
                  <a:srgbClr val="888888"/>
                </a:solidFill>
              </a:defRPr>
            </a:lvl5pPr>
            <a:lvl6pPr indent="-228600" lvl="5" marL="2743200" algn="l">
              <a:spcBef>
                <a:spcPts val="440"/>
              </a:spcBef>
              <a:spcAft>
                <a:spcPts val="0"/>
              </a:spcAft>
              <a:buClr>
                <a:srgbClr val="888888"/>
              </a:buClr>
              <a:buSzPts val="2200"/>
              <a:buNone/>
              <a:defRPr sz="2200">
                <a:solidFill>
                  <a:srgbClr val="888888"/>
                </a:solidFill>
              </a:defRPr>
            </a:lvl6pPr>
            <a:lvl7pPr indent="-228600" lvl="6" marL="3200400" algn="l">
              <a:spcBef>
                <a:spcPts val="440"/>
              </a:spcBef>
              <a:spcAft>
                <a:spcPts val="0"/>
              </a:spcAft>
              <a:buClr>
                <a:srgbClr val="888888"/>
              </a:buClr>
              <a:buSzPts val="2200"/>
              <a:buNone/>
              <a:defRPr sz="2200">
                <a:solidFill>
                  <a:srgbClr val="888888"/>
                </a:solidFill>
              </a:defRPr>
            </a:lvl7pPr>
            <a:lvl8pPr indent="-228600" lvl="7" marL="3657600" algn="l">
              <a:spcBef>
                <a:spcPts val="440"/>
              </a:spcBef>
              <a:spcAft>
                <a:spcPts val="0"/>
              </a:spcAft>
              <a:buClr>
                <a:srgbClr val="888888"/>
              </a:buClr>
              <a:buSzPts val="2200"/>
              <a:buNone/>
              <a:defRPr sz="2200">
                <a:solidFill>
                  <a:srgbClr val="888888"/>
                </a:solidFill>
              </a:defRPr>
            </a:lvl8pPr>
            <a:lvl9pPr indent="-228600" lvl="8" marL="4114800" algn="l">
              <a:spcBef>
                <a:spcPts val="440"/>
              </a:spcBef>
              <a:spcAft>
                <a:spcPts val="0"/>
              </a:spcAft>
              <a:buClr>
                <a:srgbClr val="888888"/>
              </a:buClr>
              <a:buSzPts val="2200"/>
              <a:buNone/>
              <a:defRPr sz="2200">
                <a:solidFill>
                  <a:srgbClr val="888888"/>
                </a:solidFill>
              </a:defRPr>
            </a:lvl9pPr>
          </a:lstStyle>
          <a:p/>
        </p:txBody>
      </p:sp>
      <p:sp>
        <p:nvSpPr>
          <p:cNvPr id="30" name="Google Shape;30;p11"/>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1"/>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1"/>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2"/>
          <p:cNvSpPr txBox="1"/>
          <p:nvPr>
            <p:ph type="title"/>
          </p:nvPr>
        </p:nvSpPr>
        <p:spPr>
          <a:xfrm>
            <a:off x="813832" y="366184"/>
            <a:ext cx="14648974" cy="1524000"/>
          </a:xfrm>
          <a:prstGeom prst="rect">
            <a:avLst/>
          </a:prstGeom>
          <a:noFill/>
          <a:ln>
            <a:noFill/>
          </a:ln>
        </p:spPr>
        <p:txBody>
          <a:bodyPr anchorCtr="0" anchor="ctr" bIns="72625" lIns="145250" spcFirstLastPara="1" rIns="145250" wrap="square" tIns="726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2"/>
          <p:cNvSpPr txBox="1"/>
          <p:nvPr>
            <p:ph idx="1" type="body"/>
          </p:nvPr>
        </p:nvSpPr>
        <p:spPr>
          <a:xfrm>
            <a:off x="1449640" y="2844800"/>
            <a:ext cx="12899800" cy="8045451"/>
          </a:xfrm>
          <a:prstGeom prst="rect">
            <a:avLst/>
          </a:prstGeom>
          <a:noFill/>
          <a:ln>
            <a:noFill/>
          </a:ln>
        </p:spPr>
        <p:txBody>
          <a:bodyPr anchorCtr="0" anchor="t" bIns="72625" lIns="145250" spcFirstLastPara="1" rIns="145250" wrap="square" tIns="72625">
            <a:normAutofit/>
          </a:bodyPr>
          <a:lstStyle>
            <a:lvl1pPr indent="-508000" lvl="0" marL="457200" algn="l">
              <a:spcBef>
                <a:spcPts val="880"/>
              </a:spcBef>
              <a:spcAft>
                <a:spcPts val="0"/>
              </a:spcAft>
              <a:buClr>
                <a:schemeClr val="dk1"/>
              </a:buClr>
              <a:buSzPts val="4400"/>
              <a:buChar char="•"/>
              <a:defRPr sz="4400"/>
            </a:lvl1pPr>
            <a:lvl2pPr indent="-469900" lvl="1" marL="914400" algn="l">
              <a:spcBef>
                <a:spcPts val="760"/>
              </a:spcBef>
              <a:spcAft>
                <a:spcPts val="0"/>
              </a:spcAft>
              <a:buClr>
                <a:schemeClr val="dk1"/>
              </a:buClr>
              <a:buSzPts val="3800"/>
              <a:buChar char="–"/>
              <a:defRPr sz="3800"/>
            </a:lvl2pPr>
            <a:lvl3pPr indent="-431800" lvl="2" marL="1371600" algn="l">
              <a:spcBef>
                <a:spcPts val="640"/>
              </a:spcBef>
              <a:spcAft>
                <a:spcPts val="0"/>
              </a:spcAft>
              <a:buClr>
                <a:schemeClr val="dk1"/>
              </a:buClr>
              <a:buSzPts val="3200"/>
              <a:buChar char="•"/>
              <a:defRPr sz="3200"/>
            </a:lvl3pPr>
            <a:lvl4pPr indent="-412750" lvl="3" marL="1828800" algn="l">
              <a:spcBef>
                <a:spcPts val="580"/>
              </a:spcBef>
              <a:spcAft>
                <a:spcPts val="0"/>
              </a:spcAft>
              <a:buClr>
                <a:schemeClr val="dk1"/>
              </a:buClr>
              <a:buSzPts val="2900"/>
              <a:buChar char="–"/>
              <a:defRPr sz="2900"/>
            </a:lvl4pPr>
            <a:lvl5pPr indent="-412750" lvl="4" marL="2286000" algn="l">
              <a:spcBef>
                <a:spcPts val="580"/>
              </a:spcBef>
              <a:spcAft>
                <a:spcPts val="0"/>
              </a:spcAft>
              <a:buClr>
                <a:schemeClr val="dk1"/>
              </a:buClr>
              <a:buSzPts val="2900"/>
              <a:buChar char="»"/>
              <a:defRPr sz="2900"/>
            </a:lvl5pPr>
            <a:lvl6pPr indent="-412750" lvl="5" marL="2743200" algn="l">
              <a:spcBef>
                <a:spcPts val="580"/>
              </a:spcBef>
              <a:spcAft>
                <a:spcPts val="0"/>
              </a:spcAft>
              <a:buClr>
                <a:schemeClr val="dk1"/>
              </a:buClr>
              <a:buSzPts val="2900"/>
              <a:buChar char="•"/>
              <a:defRPr sz="2900"/>
            </a:lvl6pPr>
            <a:lvl7pPr indent="-412750" lvl="6" marL="3200400" algn="l">
              <a:spcBef>
                <a:spcPts val="580"/>
              </a:spcBef>
              <a:spcAft>
                <a:spcPts val="0"/>
              </a:spcAft>
              <a:buClr>
                <a:schemeClr val="dk1"/>
              </a:buClr>
              <a:buSzPts val="2900"/>
              <a:buChar char="•"/>
              <a:defRPr sz="2900"/>
            </a:lvl7pPr>
            <a:lvl8pPr indent="-412750" lvl="7" marL="3657600" algn="l">
              <a:spcBef>
                <a:spcPts val="580"/>
              </a:spcBef>
              <a:spcAft>
                <a:spcPts val="0"/>
              </a:spcAft>
              <a:buClr>
                <a:schemeClr val="dk1"/>
              </a:buClr>
              <a:buSzPts val="2900"/>
              <a:buChar char="•"/>
              <a:defRPr sz="2900"/>
            </a:lvl8pPr>
            <a:lvl9pPr indent="-412750" lvl="8" marL="4114800" algn="l">
              <a:spcBef>
                <a:spcPts val="580"/>
              </a:spcBef>
              <a:spcAft>
                <a:spcPts val="0"/>
              </a:spcAft>
              <a:buClr>
                <a:schemeClr val="dk1"/>
              </a:buClr>
              <a:buSzPts val="2900"/>
              <a:buChar char="•"/>
              <a:defRPr sz="2900"/>
            </a:lvl9pPr>
          </a:lstStyle>
          <a:p/>
        </p:txBody>
      </p:sp>
      <p:sp>
        <p:nvSpPr>
          <p:cNvPr id="36" name="Google Shape;36;p12"/>
          <p:cNvSpPr txBox="1"/>
          <p:nvPr>
            <p:ph idx="2" type="body"/>
          </p:nvPr>
        </p:nvSpPr>
        <p:spPr>
          <a:xfrm>
            <a:off x="14620717" y="2844800"/>
            <a:ext cx="12902627" cy="8045451"/>
          </a:xfrm>
          <a:prstGeom prst="rect">
            <a:avLst/>
          </a:prstGeom>
          <a:noFill/>
          <a:ln>
            <a:noFill/>
          </a:ln>
        </p:spPr>
        <p:txBody>
          <a:bodyPr anchorCtr="0" anchor="t" bIns="72625" lIns="145250" spcFirstLastPara="1" rIns="145250" wrap="square" tIns="72625">
            <a:normAutofit/>
          </a:bodyPr>
          <a:lstStyle>
            <a:lvl1pPr indent="-508000" lvl="0" marL="457200" algn="l">
              <a:spcBef>
                <a:spcPts val="880"/>
              </a:spcBef>
              <a:spcAft>
                <a:spcPts val="0"/>
              </a:spcAft>
              <a:buClr>
                <a:schemeClr val="dk1"/>
              </a:buClr>
              <a:buSzPts val="4400"/>
              <a:buChar char="•"/>
              <a:defRPr sz="4400"/>
            </a:lvl1pPr>
            <a:lvl2pPr indent="-469900" lvl="1" marL="914400" algn="l">
              <a:spcBef>
                <a:spcPts val="760"/>
              </a:spcBef>
              <a:spcAft>
                <a:spcPts val="0"/>
              </a:spcAft>
              <a:buClr>
                <a:schemeClr val="dk1"/>
              </a:buClr>
              <a:buSzPts val="3800"/>
              <a:buChar char="–"/>
              <a:defRPr sz="3800"/>
            </a:lvl2pPr>
            <a:lvl3pPr indent="-431800" lvl="2" marL="1371600" algn="l">
              <a:spcBef>
                <a:spcPts val="640"/>
              </a:spcBef>
              <a:spcAft>
                <a:spcPts val="0"/>
              </a:spcAft>
              <a:buClr>
                <a:schemeClr val="dk1"/>
              </a:buClr>
              <a:buSzPts val="3200"/>
              <a:buChar char="•"/>
              <a:defRPr sz="3200"/>
            </a:lvl3pPr>
            <a:lvl4pPr indent="-412750" lvl="3" marL="1828800" algn="l">
              <a:spcBef>
                <a:spcPts val="580"/>
              </a:spcBef>
              <a:spcAft>
                <a:spcPts val="0"/>
              </a:spcAft>
              <a:buClr>
                <a:schemeClr val="dk1"/>
              </a:buClr>
              <a:buSzPts val="2900"/>
              <a:buChar char="–"/>
              <a:defRPr sz="2900"/>
            </a:lvl4pPr>
            <a:lvl5pPr indent="-412750" lvl="4" marL="2286000" algn="l">
              <a:spcBef>
                <a:spcPts val="580"/>
              </a:spcBef>
              <a:spcAft>
                <a:spcPts val="0"/>
              </a:spcAft>
              <a:buClr>
                <a:schemeClr val="dk1"/>
              </a:buClr>
              <a:buSzPts val="2900"/>
              <a:buChar char="»"/>
              <a:defRPr sz="2900"/>
            </a:lvl5pPr>
            <a:lvl6pPr indent="-412750" lvl="5" marL="2743200" algn="l">
              <a:spcBef>
                <a:spcPts val="580"/>
              </a:spcBef>
              <a:spcAft>
                <a:spcPts val="0"/>
              </a:spcAft>
              <a:buClr>
                <a:schemeClr val="dk1"/>
              </a:buClr>
              <a:buSzPts val="2900"/>
              <a:buChar char="•"/>
              <a:defRPr sz="2900"/>
            </a:lvl6pPr>
            <a:lvl7pPr indent="-412750" lvl="6" marL="3200400" algn="l">
              <a:spcBef>
                <a:spcPts val="580"/>
              </a:spcBef>
              <a:spcAft>
                <a:spcPts val="0"/>
              </a:spcAft>
              <a:buClr>
                <a:schemeClr val="dk1"/>
              </a:buClr>
              <a:buSzPts val="2900"/>
              <a:buChar char="•"/>
              <a:defRPr sz="2900"/>
            </a:lvl7pPr>
            <a:lvl8pPr indent="-412750" lvl="7" marL="3657600" algn="l">
              <a:spcBef>
                <a:spcPts val="580"/>
              </a:spcBef>
              <a:spcAft>
                <a:spcPts val="0"/>
              </a:spcAft>
              <a:buClr>
                <a:schemeClr val="dk1"/>
              </a:buClr>
              <a:buSzPts val="2900"/>
              <a:buChar char="•"/>
              <a:defRPr sz="2900"/>
            </a:lvl8pPr>
            <a:lvl9pPr indent="-412750" lvl="8" marL="4114800" algn="l">
              <a:spcBef>
                <a:spcPts val="580"/>
              </a:spcBef>
              <a:spcAft>
                <a:spcPts val="0"/>
              </a:spcAft>
              <a:buClr>
                <a:schemeClr val="dk1"/>
              </a:buClr>
              <a:buSzPts val="2900"/>
              <a:buChar char="•"/>
              <a:defRPr sz="2900"/>
            </a:lvl9pPr>
          </a:lstStyle>
          <a:p/>
        </p:txBody>
      </p:sp>
      <p:sp>
        <p:nvSpPr>
          <p:cNvPr id="37" name="Google Shape;37;p12"/>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2"/>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2"/>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3"/>
          <p:cNvSpPr txBox="1"/>
          <p:nvPr>
            <p:ph type="title"/>
          </p:nvPr>
        </p:nvSpPr>
        <p:spPr>
          <a:xfrm>
            <a:off x="813832" y="366184"/>
            <a:ext cx="14648974" cy="1524000"/>
          </a:xfrm>
          <a:prstGeom prst="rect">
            <a:avLst/>
          </a:prstGeom>
          <a:noFill/>
          <a:ln>
            <a:noFill/>
          </a:ln>
        </p:spPr>
        <p:txBody>
          <a:bodyPr anchorCtr="0" anchor="ctr" bIns="72625" lIns="145250" spcFirstLastPara="1" rIns="145250" wrap="square" tIns="72625">
            <a:normAutofit/>
          </a:bodyPr>
          <a:lstStyle>
            <a:lvl1pPr lvl="0" algn="ctr">
              <a:spcBef>
                <a:spcPts val="0"/>
              </a:spcBef>
              <a:spcAft>
                <a:spcPts val="0"/>
              </a:spcAft>
              <a:buClr>
                <a:schemeClr val="dk1"/>
              </a:buClr>
              <a:buSzPts val="7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3"/>
          <p:cNvSpPr txBox="1"/>
          <p:nvPr>
            <p:ph idx="1" type="body"/>
          </p:nvPr>
        </p:nvSpPr>
        <p:spPr>
          <a:xfrm>
            <a:off x="813832" y="2046817"/>
            <a:ext cx="7191675" cy="853016"/>
          </a:xfrm>
          <a:prstGeom prst="rect">
            <a:avLst/>
          </a:prstGeom>
          <a:noFill/>
          <a:ln>
            <a:noFill/>
          </a:ln>
        </p:spPr>
        <p:txBody>
          <a:bodyPr anchorCtr="0" anchor="b" bIns="72625" lIns="145250" spcFirstLastPara="1" rIns="145250" wrap="square" tIns="72625">
            <a:normAutofit/>
          </a:bodyPr>
          <a:lstStyle>
            <a:lvl1pPr indent="-228600" lvl="0" marL="457200" algn="l">
              <a:spcBef>
                <a:spcPts val="760"/>
              </a:spcBef>
              <a:spcAft>
                <a:spcPts val="0"/>
              </a:spcAft>
              <a:buClr>
                <a:schemeClr val="dk1"/>
              </a:buClr>
              <a:buSzPts val="3800"/>
              <a:buNone/>
              <a:defRPr b="1" sz="3800"/>
            </a:lvl1pPr>
            <a:lvl2pPr indent="-228600" lvl="1" marL="914400" algn="l">
              <a:spcBef>
                <a:spcPts val="640"/>
              </a:spcBef>
              <a:spcAft>
                <a:spcPts val="0"/>
              </a:spcAft>
              <a:buClr>
                <a:schemeClr val="dk1"/>
              </a:buClr>
              <a:buSzPts val="3200"/>
              <a:buNone/>
              <a:defRPr b="1" sz="3200"/>
            </a:lvl2pPr>
            <a:lvl3pPr indent="-228600" lvl="2" marL="1371600" algn="l">
              <a:spcBef>
                <a:spcPts val="580"/>
              </a:spcBef>
              <a:spcAft>
                <a:spcPts val="0"/>
              </a:spcAft>
              <a:buClr>
                <a:schemeClr val="dk1"/>
              </a:buClr>
              <a:buSzPts val="2900"/>
              <a:buNone/>
              <a:defRPr b="1" sz="2900"/>
            </a:lvl3pPr>
            <a:lvl4pPr indent="-228600" lvl="3" marL="1828800" algn="l">
              <a:spcBef>
                <a:spcPts val="500"/>
              </a:spcBef>
              <a:spcAft>
                <a:spcPts val="0"/>
              </a:spcAft>
              <a:buClr>
                <a:schemeClr val="dk1"/>
              </a:buClr>
              <a:buSzPts val="2500"/>
              <a:buNone/>
              <a:defRPr b="1" sz="2500"/>
            </a:lvl4pPr>
            <a:lvl5pPr indent="-228600" lvl="4" marL="2286000" algn="l">
              <a:spcBef>
                <a:spcPts val="500"/>
              </a:spcBef>
              <a:spcAft>
                <a:spcPts val="0"/>
              </a:spcAft>
              <a:buClr>
                <a:schemeClr val="dk1"/>
              </a:buClr>
              <a:buSzPts val="2500"/>
              <a:buNone/>
              <a:defRPr b="1" sz="2500"/>
            </a:lvl5pPr>
            <a:lvl6pPr indent="-228600" lvl="5" marL="2743200" algn="l">
              <a:spcBef>
                <a:spcPts val="500"/>
              </a:spcBef>
              <a:spcAft>
                <a:spcPts val="0"/>
              </a:spcAft>
              <a:buClr>
                <a:schemeClr val="dk1"/>
              </a:buClr>
              <a:buSzPts val="2500"/>
              <a:buNone/>
              <a:defRPr b="1" sz="2500"/>
            </a:lvl6pPr>
            <a:lvl7pPr indent="-228600" lvl="6" marL="3200400" algn="l">
              <a:spcBef>
                <a:spcPts val="500"/>
              </a:spcBef>
              <a:spcAft>
                <a:spcPts val="0"/>
              </a:spcAft>
              <a:buClr>
                <a:schemeClr val="dk1"/>
              </a:buClr>
              <a:buSzPts val="2500"/>
              <a:buNone/>
              <a:defRPr b="1" sz="2500"/>
            </a:lvl7pPr>
            <a:lvl8pPr indent="-228600" lvl="7" marL="3657600" algn="l">
              <a:spcBef>
                <a:spcPts val="500"/>
              </a:spcBef>
              <a:spcAft>
                <a:spcPts val="0"/>
              </a:spcAft>
              <a:buClr>
                <a:schemeClr val="dk1"/>
              </a:buClr>
              <a:buSzPts val="2500"/>
              <a:buNone/>
              <a:defRPr b="1" sz="2500"/>
            </a:lvl8pPr>
            <a:lvl9pPr indent="-228600" lvl="8" marL="4114800" algn="l">
              <a:spcBef>
                <a:spcPts val="500"/>
              </a:spcBef>
              <a:spcAft>
                <a:spcPts val="0"/>
              </a:spcAft>
              <a:buClr>
                <a:schemeClr val="dk1"/>
              </a:buClr>
              <a:buSzPts val="2500"/>
              <a:buNone/>
              <a:defRPr b="1" sz="2500"/>
            </a:lvl9pPr>
          </a:lstStyle>
          <a:p/>
        </p:txBody>
      </p:sp>
      <p:sp>
        <p:nvSpPr>
          <p:cNvPr id="43" name="Google Shape;43;p13"/>
          <p:cNvSpPr txBox="1"/>
          <p:nvPr>
            <p:ph idx="2" type="body"/>
          </p:nvPr>
        </p:nvSpPr>
        <p:spPr>
          <a:xfrm>
            <a:off x="813832" y="2899833"/>
            <a:ext cx="7191675" cy="5268384"/>
          </a:xfrm>
          <a:prstGeom prst="rect">
            <a:avLst/>
          </a:prstGeom>
          <a:noFill/>
          <a:ln>
            <a:noFill/>
          </a:ln>
        </p:spPr>
        <p:txBody>
          <a:bodyPr anchorCtr="0" anchor="t" bIns="72625" lIns="145250" spcFirstLastPara="1" rIns="145250" wrap="square" tIns="72625">
            <a:normAutofit/>
          </a:bodyPr>
          <a:lstStyle>
            <a:lvl1pPr indent="-469900" lvl="0" marL="457200" algn="l">
              <a:spcBef>
                <a:spcPts val="760"/>
              </a:spcBef>
              <a:spcAft>
                <a:spcPts val="0"/>
              </a:spcAft>
              <a:buClr>
                <a:schemeClr val="dk1"/>
              </a:buClr>
              <a:buSzPts val="3800"/>
              <a:buChar char="•"/>
              <a:defRPr sz="3800"/>
            </a:lvl1pPr>
            <a:lvl2pPr indent="-431800" lvl="1" marL="914400" algn="l">
              <a:spcBef>
                <a:spcPts val="640"/>
              </a:spcBef>
              <a:spcAft>
                <a:spcPts val="0"/>
              </a:spcAft>
              <a:buClr>
                <a:schemeClr val="dk1"/>
              </a:buClr>
              <a:buSzPts val="3200"/>
              <a:buChar char="–"/>
              <a:defRPr sz="3200"/>
            </a:lvl2pPr>
            <a:lvl3pPr indent="-412750" lvl="2" marL="1371600" algn="l">
              <a:spcBef>
                <a:spcPts val="580"/>
              </a:spcBef>
              <a:spcAft>
                <a:spcPts val="0"/>
              </a:spcAft>
              <a:buClr>
                <a:schemeClr val="dk1"/>
              </a:buClr>
              <a:buSzPts val="2900"/>
              <a:buChar char="•"/>
              <a:defRPr sz="2900"/>
            </a:lvl3pPr>
            <a:lvl4pPr indent="-387350" lvl="3" marL="1828800" algn="l">
              <a:spcBef>
                <a:spcPts val="500"/>
              </a:spcBef>
              <a:spcAft>
                <a:spcPts val="0"/>
              </a:spcAft>
              <a:buClr>
                <a:schemeClr val="dk1"/>
              </a:buClr>
              <a:buSzPts val="2500"/>
              <a:buChar char="–"/>
              <a:defRPr sz="2500"/>
            </a:lvl4pPr>
            <a:lvl5pPr indent="-387350" lvl="4" marL="2286000" algn="l">
              <a:spcBef>
                <a:spcPts val="500"/>
              </a:spcBef>
              <a:spcAft>
                <a:spcPts val="0"/>
              </a:spcAft>
              <a:buClr>
                <a:schemeClr val="dk1"/>
              </a:buClr>
              <a:buSzPts val="2500"/>
              <a:buChar char="»"/>
              <a:defRPr sz="2500"/>
            </a:lvl5pPr>
            <a:lvl6pPr indent="-387350" lvl="5" marL="2743200" algn="l">
              <a:spcBef>
                <a:spcPts val="500"/>
              </a:spcBef>
              <a:spcAft>
                <a:spcPts val="0"/>
              </a:spcAft>
              <a:buClr>
                <a:schemeClr val="dk1"/>
              </a:buClr>
              <a:buSzPts val="2500"/>
              <a:buChar char="•"/>
              <a:defRPr sz="2500"/>
            </a:lvl6pPr>
            <a:lvl7pPr indent="-387350" lvl="6" marL="3200400" algn="l">
              <a:spcBef>
                <a:spcPts val="500"/>
              </a:spcBef>
              <a:spcAft>
                <a:spcPts val="0"/>
              </a:spcAft>
              <a:buClr>
                <a:schemeClr val="dk1"/>
              </a:buClr>
              <a:buSzPts val="2500"/>
              <a:buChar char="•"/>
              <a:defRPr sz="2500"/>
            </a:lvl7pPr>
            <a:lvl8pPr indent="-387350" lvl="7" marL="3657600" algn="l">
              <a:spcBef>
                <a:spcPts val="500"/>
              </a:spcBef>
              <a:spcAft>
                <a:spcPts val="0"/>
              </a:spcAft>
              <a:buClr>
                <a:schemeClr val="dk1"/>
              </a:buClr>
              <a:buSzPts val="2500"/>
              <a:buChar char="•"/>
              <a:defRPr sz="2500"/>
            </a:lvl8pPr>
            <a:lvl9pPr indent="-387350" lvl="8" marL="4114800" algn="l">
              <a:spcBef>
                <a:spcPts val="500"/>
              </a:spcBef>
              <a:spcAft>
                <a:spcPts val="0"/>
              </a:spcAft>
              <a:buClr>
                <a:schemeClr val="dk1"/>
              </a:buClr>
              <a:buSzPts val="2500"/>
              <a:buChar char="•"/>
              <a:defRPr sz="2500"/>
            </a:lvl9pPr>
          </a:lstStyle>
          <a:p/>
        </p:txBody>
      </p:sp>
      <p:sp>
        <p:nvSpPr>
          <p:cNvPr id="44" name="Google Shape;44;p13"/>
          <p:cNvSpPr txBox="1"/>
          <p:nvPr>
            <p:ph idx="3" type="body"/>
          </p:nvPr>
        </p:nvSpPr>
        <p:spPr>
          <a:xfrm>
            <a:off x="8268307" y="2046817"/>
            <a:ext cx="7194500" cy="853016"/>
          </a:xfrm>
          <a:prstGeom prst="rect">
            <a:avLst/>
          </a:prstGeom>
          <a:noFill/>
          <a:ln>
            <a:noFill/>
          </a:ln>
        </p:spPr>
        <p:txBody>
          <a:bodyPr anchorCtr="0" anchor="b" bIns="72625" lIns="145250" spcFirstLastPara="1" rIns="145250" wrap="square" tIns="72625">
            <a:normAutofit/>
          </a:bodyPr>
          <a:lstStyle>
            <a:lvl1pPr indent="-228600" lvl="0" marL="457200" algn="l">
              <a:spcBef>
                <a:spcPts val="760"/>
              </a:spcBef>
              <a:spcAft>
                <a:spcPts val="0"/>
              </a:spcAft>
              <a:buClr>
                <a:schemeClr val="dk1"/>
              </a:buClr>
              <a:buSzPts val="3800"/>
              <a:buNone/>
              <a:defRPr b="1" sz="3800"/>
            </a:lvl1pPr>
            <a:lvl2pPr indent="-228600" lvl="1" marL="914400" algn="l">
              <a:spcBef>
                <a:spcPts val="640"/>
              </a:spcBef>
              <a:spcAft>
                <a:spcPts val="0"/>
              </a:spcAft>
              <a:buClr>
                <a:schemeClr val="dk1"/>
              </a:buClr>
              <a:buSzPts val="3200"/>
              <a:buNone/>
              <a:defRPr b="1" sz="3200"/>
            </a:lvl2pPr>
            <a:lvl3pPr indent="-228600" lvl="2" marL="1371600" algn="l">
              <a:spcBef>
                <a:spcPts val="580"/>
              </a:spcBef>
              <a:spcAft>
                <a:spcPts val="0"/>
              </a:spcAft>
              <a:buClr>
                <a:schemeClr val="dk1"/>
              </a:buClr>
              <a:buSzPts val="2900"/>
              <a:buNone/>
              <a:defRPr b="1" sz="2900"/>
            </a:lvl3pPr>
            <a:lvl4pPr indent="-228600" lvl="3" marL="1828800" algn="l">
              <a:spcBef>
                <a:spcPts val="500"/>
              </a:spcBef>
              <a:spcAft>
                <a:spcPts val="0"/>
              </a:spcAft>
              <a:buClr>
                <a:schemeClr val="dk1"/>
              </a:buClr>
              <a:buSzPts val="2500"/>
              <a:buNone/>
              <a:defRPr b="1" sz="2500"/>
            </a:lvl4pPr>
            <a:lvl5pPr indent="-228600" lvl="4" marL="2286000" algn="l">
              <a:spcBef>
                <a:spcPts val="500"/>
              </a:spcBef>
              <a:spcAft>
                <a:spcPts val="0"/>
              </a:spcAft>
              <a:buClr>
                <a:schemeClr val="dk1"/>
              </a:buClr>
              <a:buSzPts val="2500"/>
              <a:buNone/>
              <a:defRPr b="1" sz="2500"/>
            </a:lvl5pPr>
            <a:lvl6pPr indent="-228600" lvl="5" marL="2743200" algn="l">
              <a:spcBef>
                <a:spcPts val="500"/>
              </a:spcBef>
              <a:spcAft>
                <a:spcPts val="0"/>
              </a:spcAft>
              <a:buClr>
                <a:schemeClr val="dk1"/>
              </a:buClr>
              <a:buSzPts val="2500"/>
              <a:buNone/>
              <a:defRPr b="1" sz="2500"/>
            </a:lvl6pPr>
            <a:lvl7pPr indent="-228600" lvl="6" marL="3200400" algn="l">
              <a:spcBef>
                <a:spcPts val="500"/>
              </a:spcBef>
              <a:spcAft>
                <a:spcPts val="0"/>
              </a:spcAft>
              <a:buClr>
                <a:schemeClr val="dk1"/>
              </a:buClr>
              <a:buSzPts val="2500"/>
              <a:buNone/>
              <a:defRPr b="1" sz="2500"/>
            </a:lvl7pPr>
            <a:lvl8pPr indent="-228600" lvl="7" marL="3657600" algn="l">
              <a:spcBef>
                <a:spcPts val="500"/>
              </a:spcBef>
              <a:spcAft>
                <a:spcPts val="0"/>
              </a:spcAft>
              <a:buClr>
                <a:schemeClr val="dk1"/>
              </a:buClr>
              <a:buSzPts val="2500"/>
              <a:buNone/>
              <a:defRPr b="1" sz="2500"/>
            </a:lvl8pPr>
            <a:lvl9pPr indent="-228600" lvl="8" marL="4114800" algn="l">
              <a:spcBef>
                <a:spcPts val="500"/>
              </a:spcBef>
              <a:spcAft>
                <a:spcPts val="0"/>
              </a:spcAft>
              <a:buClr>
                <a:schemeClr val="dk1"/>
              </a:buClr>
              <a:buSzPts val="2500"/>
              <a:buNone/>
              <a:defRPr b="1" sz="2500"/>
            </a:lvl9pPr>
          </a:lstStyle>
          <a:p/>
        </p:txBody>
      </p:sp>
      <p:sp>
        <p:nvSpPr>
          <p:cNvPr id="45" name="Google Shape;45;p13"/>
          <p:cNvSpPr txBox="1"/>
          <p:nvPr>
            <p:ph idx="4" type="body"/>
          </p:nvPr>
        </p:nvSpPr>
        <p:spPr>
          <a:xfrm>
            <a:off x="8268307" y="2899833"/>
            <a:ext cx="7194500" cy="5268384"/>
          </a:xfrm>
          <a:prstGeom prst="rect">
            <a:avLst/>
          </a:prstGeom>
          <a:noFill/>
          <a:ln>
            <a:noFill/>
          </a:ln>
        </p:spPr>
        <p:txBody>
          <a:bodyPr anchorCtr="0" anchor="t" bIns="72625" lIns="145250" spcFirstLastPara="1" rIns="145250" wrap="square" tIns="72625">
            <a:normAutofit/>
          </a:bodyPr>
          <a:lstStyle>
            <a:lvl1pPr indent="-469900" lvl="0" marL="457200" algn="l">
              <a:spcBef>
                <a:spcPts val="760"/>
              </a:spcBef>
              <a:spcAft>
                <a:spcPts val="0"/>
              </a:spcAft>
              <a:buClr>
                <a:schemeClr val="dk1"/>
              </a:buClr>
              <a:buSzPts val="3800"/>
              <a:buChar char="•"/>
              <a:defRPr sz="3800"/>
            </a:lvl1pPr>
            <a:lvl2pPr indent="-431800" lvl="1" marL="914400" algn="l">
              <a:spcBef>
                <a:spcPts val="640"/>
              </a:spcBef>
              <a:spcAft>
                <a:spcPts val="0"/>
              </a:spcAft>
              <a:buClr>
                <a:schemeClr val="dk1"/>
              </a:buClr>
              <a:buSzPts val="3200"/>
              <a:buChar char="–"/>
              <a:defRPr sz="3200"/>
            </a:lvl2pPr>
            <a:lvl3pPr indent="-412750" lvl="2" marL="1371600" algn="l">
              <a:spcBef>
                <a:spcPts val="580"/>
              </a:spcBef>
              <a:spcAft>
                <a:spcPts val="0"/>
              </a:spcAft>
              <a:buClr>
                <a:schemeClr val="dk1"/>
              </a:buClr>
              <a:buSzPts val="2900"/>
              <a:buChar char="•"/>
              <a:defRPr sz="2900"/>
            </a:lvl3pPr>
            <a:lvl4pPr indent="-387350" lvl="3" marL="1828800" algn="l">
              <a:spcBef>
                <a:spcPts val="500"/>
              </a:spcBef>
              <a:spcAft>
                <a:spcPts val="0"/>
              </a:spcAft>
              <a:buClr>
                <a:schemeClr val="dk1"/>
              </a:buClr>
              <a:buSzPts val="2500"/>
              <a:buChar char="–"/>
              <a:defRPr sz="2500"/>
            </a:lvl4pPr>
            <a:lvl5pPr indent="-387350" lvl="4" marL="2286000" algn="l">
              <a:spcBef>
                <a:spcPts val="500"/>
              </a:spcBef>
              <a:spcAft>
                <a:spcPts val="0"/>
              </a:spcAft>
              <a:buClr>
                <a:schemeClr val="dk1"/>
              </a:buClr>
              <a:buSzPts val="2500"/>
              <a:buChar char="»"/>
              <a:defRPr sz="2500"/>
            </a:lvl5pPr>
            <a:lvl6pPr indent="-387350" lvl="5" marL="2743200" algn="l">
              <a:spcBef>
                <a:spcPts val="500"/>
              </a:spcBef>
              <a:spcAft>
                <a:spcPts val="0"/>
              </a:spcAft>
              <a:buClr>
                <a:schemeClr val="dk1"/>
              </a:buClr>
              <a:buSzPts val="2500"/>
              <a:buChar char="•"/>
              <a:defRPr sz="2500"/>
            </a:lvl6pPr>
            <a:lvl7pPr indent="-387350" lvl="6" marL="3200400" algn="l">
              <a:spcBef>
                <a:spcPts val="500"/>
              </a:spcBef>
              <a:spcAft>
                <a:spcPts val="0"/>
              </a:spcAft>
              <a:buClr>
                <a:schemeClr val="dk1"/>
              </a:buClr>
              <a:buSzPts val="2500"/>
              <a:buChar char="•"/>
              <a:defRPr sz="2500"/>
            </a:lvl7pPr>
            <a:lvl8pPr indent="-387350" lvl="7" marL="3657600" algn="l">
              <a:spcBef>
                <a:spcPts val="500"/>
              </a:spcBef>
              <a:spcAft>
                <a:spcPts val="0"/>
              </a:spcAft>
              <a:buClr>
                <a:schemeClr val="dk1"/>
              </a:buClr>
              <a:buSzPts val="2500"/>
              <a:buChar char="•"/>
              <a:defRPr sz="2500"/>
            </a:lvl8pPr>
            <a:lvl9pPr indent="-387350" lvl="8" marL="4114800" algn="l">
              <a:spcBef>
                <a:spcPts val="500"/>
              </a:spcBef>
              <a:spcAft>
                <a:spcPts val="0"/>
              </a:spcAft>
              <a:buClr>
                <a:schemeClr val="dk1"/>
              </a:buClr>
              <a:buSzPts val="2500"/>
              <a:buChar char="•"/>
              <a:defRPr sz="2500"/>
            </a:lvl9pPr>
          </a:lstStyle>
          <a:p/>
        </p:txBody>
      </p:sp>
      <p:sp>
        <p:nvSpPr>
          <p:cNvPr id="46" name="Google Shape;46;p13"/>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3"/>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3"/>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4"/>
          <p:cNvSpPr txBox="1"/>
          <p:nvPr>
            <p:ph type="title"/>
          </p:nvPr>
        </p:nvSpPr>
        <p:spPr>
          <a:xfrm>
            <a:off x="813832" y="366184"/>
            <a:ext cx="14648974" cy="1524000"/>
          </a:xfrm>
          <a:prstGeom prst="rect">
            <a:avLst/>
          </a:prstGeom>
          <a:noFill/>
          <a:ln>
            <a:noFill/>
          </a:ln>
        </p:spPr>
        <p:txBody>
          <a:bodyPr anchorCtr="0" anchor="ctr" bIns="72625" lIns="145250" spcFirstLastPara="1" rIns="145250" wrap="square" tIns="72625">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4"/>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4"/>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4"/>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5"/>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5"/>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5"/>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6"/>
          <p:cNvSpPr txBox="1"/>
          <p:nvPr>
            <p:ph type="title"/>
          </p:nvPr>
        </p:nvSpPr>
        <p:spPr>
          <a:xfrm>
            <a:off x="813833" y="364067"/>
            <a:ext cx="5354902" cy="1549400"/>
          </a:xfrm>
          <a:prstGeom prst="rect">
            <a:avLst/>
          </a:prstGeom>
          <a:noFill/>
          <a:ln>
            <a:noFill/>
          </a:ln>
        </p:spPr>
        <p:txBody>
          <a:bodyPr anchorCtr="0" anchor="b" bIns="72625" lIns="145250" spcFirstLastPara="1" rIns="145250" wrap="square" tIns="72625">
            <a:normAutofit/>
          </a:bodyPr>
          <a:lstStyle>
            <a:lvl1pPr lvl="0" algn="l">
              <a:spcBef>
                <a:spcPts val="0"/>
              </a:spcBef>
              <a:spcAft>
                <a:spcPts val="0"/>
              </a:spcAft>
              <a:buClr>
                <a:schemeClr val="dk1"/>
              </a:buClr>
              <a:buSzPts val="3200"/>
              <a:buFont typeface="Calibri"/>
              <a:buNone/>
              <a:defRPr b="1"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6"/>
          <p:cNvSpPr txBox="1"/>
          <p:nvPr>
            <p:ph idx="1" type="body"/>
          </p:nvPr>
        </p:nvSpPr>
        <p:spPr>
          <a:xfrm>
            <a:off x="6363713" y="364067"/>
            <a:ext cx="9099093" cy="7804151"/>
          </a:xfrm>
          <a:prstGeom prst="rect">
            <a:avLst/>
          </a:prstGeom>
          <a:noFill/>
          <a:ln>
            <a:noFill/>
          </a:ln>
        </p:spPr>
        <p:txBody>
          <a:bodyPr anchorCtr="0" anchor="t" bIns="72625" lIns="145250" spcFirstLastPara="1" rIns="145250" wrap="square" tIns="72625">
            <a:normAutofit/>
          </a:bodyPr>
          <a:lstStyle>
            <a:lvl1pPr indent="-552450" lvl="0" marL="457200" algn="l">
              <a:spcBef>
                <a:spcPts val="1020"/>
              </a:spcBef>
              <a:spcAft>
                <a:spcPts val="0"/>
              </a:spcAft>
              <a:buClr>
                <a:schemeClr val="dk1"/>
              </a:buClr>
              <a:buSzPts val="5100"/>
              <a:buChar char="•"/>
              <a:defRPr sz="5100"/>
            </a:lvl1pPr>
            <a:lvl2pPr indent="-508000" lvl="1" marL="914400" algn="l">
              <a:spcBef>
                <a:spcPts val="880"/>
              </a:spcBef>
              <a:spcAft>
                <a:spcPts val="0"/>
              </a:spcAft>
              <a:buClr>
                <a:schemeClr val="dk1"/>
              </a:buClr>
              <a:buSzPts val="4400"/>
              <a:buChar char="–"/>
              <a:defRPr sz="4400"/>
            </a:lvl2pPr>
            <a:lvl3pPr indent="-469900" lvl="2" marL="1371600" algn="l">
              <a:spcBef>
                <a:spcPts val="760"/>
              </a:spcBef>
              <a:spcAft>
                <a:spcPts val="0"/>
              </a:spcAft>
              <a:buClr>
                <a:schemeClr val="dk1"/>
              </a:buClr>
              <a:buSzPts val="3800"/>
              <a:buChar char="•"/>
              <a:defRPr sz="3800"/>
            </a:lvl3pPr>
            <a:lvl4pPr indent="-431800" lvl="3" marL="1828800" algn="l">
              <a:spcBef>
                <a:spcPts val="640"/>
              </a:spcBef>
              <a:spcAft>
                <a:spcPts val="0"/>
              </a:spcAft>
              <a:buClr>
                <a:schemeClr val="dk1"/>
              </a:buClr>
              <a:buSzPts val="3200"/>
              <a:buChar char="–"/>
              <a:defRPr sz="3200"/>
            </a:lvl4pPr>
            <a:lvl5pPr indent="-431800" lvl="4" marL="2286000" algn="l">
              <a:spcBef>
                <a:spcPts val="640"/>
              </a:spcBef>
              <a:spcAft>
                <a:spcPts val="0"/>
              </a:spcAft>
              <a:buClr>
                <a:schemeClr val="dk1"/>
              </a:buClr>
              <a:buSzPts val="3200"/>
              <a:buChar char="»"/>
              <a:defRPr sz="3200"/>
            </a:lvl5pPr>
            <a:lvl6pPr indent="-431800" lvl="5" marL="2743200" algn="l">
              <a:spcBef>
                <a:spcPts val="640"/>
              </a:spcBef>
              <a:spcAft>
                <a:spcPts val="0"/>
              </a:spcAft>
              <a:buClr>
                <a:schemeClr val="dk1"/>
              </a:buClr>
              <a:buSzPts val="3200"/>
              <a:buChar char="•"/>
              <a:defRPr sz="3200"/>
            </a:lvl6pPr>
            <a:lvl7pPr indent="-431800" lvl="6" marL="3200400" algn="l">
              <a:spcBef>
                <a:spcPts val="640"/>
              </a:spcBef>
              <a:spcAft>
                <a:spcPts val="0"/>
              </a:spcAft>
              <a:buClr>
                <a:schemeClr val="dk1"/>
              </a:buClr>
              <a:buSzPts val="3200"/>
              <a:buChar char="•"/>
              <a:defRPr sz="3200"/>
            </a:lvl7pPr>
            <a:lvl8pPr indent="-431800" lvl="7" marL="3657600" algn="l">
              <a:spcBef>
                <a:spcPts val="640"/>
              </a:spcBef>
              <a:spcAft>
                <a:spcPts val="0"/>
              </a:spcAft>
              <a:buClr>
                <a:schemeClr val="dk1"/>
              </a:buClr>
              <a:buSzPts val="3200"/>
              <a:buChar char="•"/>
              <a:defRPr sz="3200"/>
            </a:lvl8pPr>
            <a:lvl9pPr indent="-431800" lvl="8" marL="4114800" algn="l">
              <a:spcBef>
                <a:spcPts val="640"/>
              </a:spcBef>
              <a:spcAft>
                <a:spcPts val="0"/>
              </a:spcAft>
              <a:buClr>
                <a:schemeClr val="dk1"/>
              </a:buClr>
              <a:buSzPts val="3200"/>
              <a:buChar char="•"/>
              <a:defRPr sz="3200"/>
            </a:lvl9pPr>
          </a:lstStyle>
          <a:p/>
        </p:txBody>
      </p:sp>
      <p:sp>
        <p:nvSpPr>
          <p:cNvPr id="61" name="Google Shape;61;p16"/>
          <p:cNvSpPr txBox="1"/>
          <p:nvPr>
            <p:ph idx="2" type="body"/>
          </p:nvPr>
        </p:nvSpPr>
        <p:spPr>
          <a:xfrm>
            <a:off x="813833" y="1913467"/>
            <a:ext cx="5354902" cy="6254751"/>
          </a:xfrm>
          <a:prstGeom prst="rect">
            <a:avLst/>
          </a:prstGeom>
          <a:noFill/>
          <a:ln>
            <a:noFill/>
          </a:ln>
        </p:spPr>
        <p:txBody>
          <a:bodyPr anchorCtr="0" anchor="t" bIns="72625" lIns="145250" spcFirstLastPara="1" rIns="145250" wrap="square" tIns="72625">
            <a:normAutofit/>
          </a:bodyPr>
          <a:lstStyle>
            <a:lvl1pPr indent="-228600" lvl="0" marL="457200" algn="l">
              <a:spcBef>
                <a:spcPts val="440"/>
              </a:spcBef>
              <a:spcAft>
                <a:spcPts val="0"/>
              </a:spcAft>
              <a:buClr>
                <a:schemeClr val="dk1"/>
              </a:buClr>
              <a:buSzPts val="2200"/>
              <a:buNone/>
              <a:defRPr sz="2200"/>
            </a:lvl1pPr>
            <a:lvl2pPr indent="-228600" lvl="1" marL="914400" algn="l">
              <a:spcBef>
                <a:spcPts val="380"/>
              </a:spcBef>
              <a:spcAft>
                <a:spcPts val="0"/>
              </a:spcAft>
              <a:buClr>
                <a:schemeClr val="dk1"/>
              </a:buClr>
              <a:buSzPts val="1900"/>
              <a:buNone/>
              <a:defRPr sz="1900"/>
            </a:lvl2pPr>
            <a:lvl3pPr indent="-228600" lvl="2" marL="1371600" algn="l">
              <a:spcBef>
                <a:spcPts val="320"/>
              </a:spcBef>
              <a:spcAft>
                <a:spcPts val="0"/>
              </a:spcAft>
              <a:buClr>
                <a:schemeClr val="dk1"/>
              </a:buClr>
              <a:buSzPts val="1600"/>
              <a:buNone/>
              <a:defRPr sz="1600"/>
            </a:lvl3pPr>
            <a:lvl4pPr indent="-228600" lvl="3" marL="1828800" algn="l">
              <a:spcBef>
                <a:spcPts val="280"/>
              </a:spcBef>
              <a:spcAft>
                <a:spcPts val="0"/>
              </a:spcAft>
              <a:buClr>
                <a:schemeClr val="dk1"/>
              </a:buClr>
              <a:buSzPts val="1400"/>
              <a:buNone/>
              <a:defRPr sz="1400"/>
            </a:lvl4pPr>
            <a:lvl5pPr indent="-228600" lvl="4" marL="2286000" algn="l">
              <a:spcBef>
                <a:spcPts val="280"/>
              </a:spcBef>
              <a:spcAft>
                <a:spcPts val="0"/>
              </a:spcAft>
              <a:buClr>
                <a:schemeClr val="dk1"/>
              </a:buClr>
              <a:buSzPts val="1400"/>
              <a:buNone/>
              <a:defRPr sz="1400"/>
            </a:lvl5pPr>
            <a:lvl6pPr indent="-228600" lvl="5" marL="2743200" algn="l">
              <a:spcBef>
                <a:spcPts val="280"/>
              </a:spcBef>
              <a:spcAft>
                <a:spcPts val="0"/>
              </a:spcAft>
              <a:buClr>
                <a:schemeClr val="dk1"/>
              </a:buClr>
              <a:buSzPts val="1400"/>
              <a:buNone/>
              <a:defRPr sz="1400"/>
            </a:lvl6pPr>
            <a:lvl7pPr indent="-228600" lvl="6" marL="3200400" algn="l">
              <a:spcBef>
                <a:spcPts val="280"/>
              </a:spcBef>
              <a:spcAft>
                <a:spcPts val="0"/>
              </a:spcAft>
              <a:buClr>
                <a:schemeClr val="dk1"/>
              </a:buClr>
              <a:buSzPts val="1400"/>
              <a:buNone/>
              <a:defRPr sz="1400"/>
            </a:lvl7pPr>
            <a:lvl8pPr indent="-228600" lvl="7" marL="3657600" algn="l">
              <a:spcBef>
                <a:spcPts val="280"/>
              </a:spcBef>
              <a:spcAft>
                <a:spcPts val="0"/>
              </a:spcAft>
              <a:buClr>
                <a:schemeClr val="dk1"/>
              </a:buClr>
              <a:buSzPts val="1400"/>
              <a:buNone/>
              <a:defRPr sz="1400"/>
            </a:lvl8pPr>
            <a:lvl9pPr indent="-228600" lvl="8" marL="4114800" algn="l">
              <a:spcBef>
                <a:spcPts val="280"/>
              </a:spcBef>
              <a:spcAft>
                <a:spcPts val="0"/>
              </a:spcAft>
              <a:buClr>
                <a:schemeClr val="dk1"/>
              </a:buClr>
              <a:buSzPts val="1400"/>
              <a:buNone/>
              <a:defRPr sz="1400"/>
            </a:lvl9pPr>
          </a:lstStyle>
          <a:p/>
        </p:txBody>
      </p:sp>
      <p:sp>
        <p:nvSpPr>
          <p:cNvPr id="62" name="Google Shape;62;p16"/>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6"/>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6"/>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7"/>
          <p:cNvSpPr txBox="1"/>
          <p:nvPr>
            <p:ph type="title"/>
          </p:nvPr>
        </p:nvSpPr>
        <p:spPr>
          <a:xfrm>
            <a:off x="3190335" y="6400800"/>
            <a:ext cx="9765983" cy="755651"/>
          </a:xfrm>
          <a:prstGeom prst="rect">
            <a:avLst/>
          </a:prstGeom>
          <a:noFill/>
          <a:ln>
            <a:noFill/>
          </a:ln>
        </p:spPr>
        <p:txBody>
          <a:bodyPr anchorCtr="0" anchor="b" bIns="72625" lIns="145250" spcFirstLastPara="1" rIns="145250" wrap="square" tIns="72625">
            <a:normAutofit/>
          </a:bodyPr>
          <a:lstStyle>
            <a:lvl1pPr lvl="0" algn="l">
              <a:spcBef>
                <a:spcPts val="0"/>
              </a:spcBef>
              <a:spcAft>
                <a:spcPts val="0"/>
              </a:spcAft>
              <a:buClr>
                <a:schemeClr val="dk1"/>
              </a:buClr>
              <a:buSzPts val="3200"/>
              <a:buFont typeface="Calibri"/>
              <a:buNone/>
              <a:defRPr b="1"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7"/>
          <p:cNvSpPr/>
          <p:nvPr>
            <p:ph idx="2" type="pic"/>
          </p:nvPr>
        </p:nvSpPr>
        <p:spPr>
          <a:xfrm>
            <a:off x="3190335" y="817033"/>
            <a:ext cx="9765983" cy="5486400"/>
          </a:xfrm>
          <a:prstGeom prst="rect">
            <a:avLst/>
          </a:prstGeom>
          <a:noFill/>
          <a:ln>
            <a:noFill/>
          </a:ln>
        </p:spPr>
      </p:sp>
      <p:sp>
        <p:nvSpPr>
          <p:cNvPr id="68" name="Google Shape;68;p17"/>
          <p:cNvSpPr txBox="1"/>
          <p:nvPr>
            <p:ph idx="1" type="body"/>
          </p:nvPr>
        </p:nvSpPr>
        <p:spPr>
          <a:xfrm>
            <a:off x="3190335" y="7156451"/>
            <a:ext cx="9765983" cy="1073149"/>
          </a:xfrm>
          <a:prstGeom prst="rect">
            <a:avLst/>
          </a:prstGeom>
          <a:noFill/>
          <a:ln>
            <a:noFill/>
          </a:ln>
        </p:spPr>
        <p:txBody>
          <a:bodyPr anchorCtr="0" anchor="t" bIns="72625" lIns="145250" spcFirstLastPara="1" rIns="145250" wrap="square" tIns="72625">
            <a:normAutofit/>
          </a:bodyPr>
          <a:lstStyle>
            <a:lvl1pPr indent="-228600" lvl="0" marL="457200" algn="l">
              <a:spcBef>
                <a:spcPts val="440"/>
              </a:spcBef>
              <a:spcAft>
                <a:spcPts val="0"/>
              </a:spcAft>
              <a:buClr>
                <a:schemeClr val="dk1"/>
              </a:buClr>
              <a:buSzPts val="2200"/>
              <a:buNone/>
              <a:defRPr sz="2200"/>
            </a:lvl1pPr>
            <a:lvl2pPr indent="-228600" lvl="1" marL="914400" algn="l">
              <a:spcBef>
                <a:spcPts val="380"/>
              </a:spcBef>
              <a:spcAft>
                <a:spcPts val="0"/>
              </a:spcAft>
              <a:buClr>
                <a:schemeClr val="dk1"/>
              </a:buClr>
              <a:buSzPts val="1900"/>
              <a:buNone/>
              <a:defRPr sz="1900"/>
            </a:lvl2pPr>
            <a:lvl3pPr indent="-228600" lvl="2" marL="1371600" algn="l">
              <a:spcBef>
                <a:spcPts val="320"/>
              </a:spcBef>
              <a:spcAft>
                <a:spcPts val="0"/>
              </a:spcAft>
              <a:buClr>
                <a:schemeClr val="dk1"/>
              </a:buClr>
              <a:buSzPts val="1600"/>
              <a:buNone/>
              <a:defRPr sz="1600"/>
            </a:lvl3pPr>
            <a:lvl4pPr indent="-228600" lvl="3" marL="1828800" algn="l">
              <a:spcBef>
                <a:spcPts val="280"/>
              </a:spcBef>
              <a:spcAft>
                <a:spcPts val="0"/>
              </a:spcAft>
              <a:buClr>
                <a:schemeClr val="dk1"/>
              </a:buClr>
              <a:buSzPts val="1400"/>
              <a:buNone/>
              <a:defRPr sz="1400"/>
            </a:lvl4pPr>
            <a:lvl5pPr indent="-228600" lvl="4" marL="2286000" algn="l">
              <a:spcBef>
                <a:spcPts val="280"/>
              </a:spcBef>
              <a:spcAft>
                <a:spcPts val="0"/>
              </a:spcAft>
              <a:buClr>
                <a:schemeClr val="dk1"/>
              </a:buClr>
              <a:buSzPts val="1400"/>
              <a:buNone/>
              <a:defRPr sz="1400"/>
            </a:lvl5pPr>
            <a:lvl6pPr indent="-228600" lvl="5" marL="2743200" algn="l">
              <a:spcBef>
                <a:spcPts val="280"/>
              </a:spcBef>
              <a:spcAft>
                <a:spcPts val="0"/>
              </a:spcAft>
              <a:buClr>
                <a:schemeClr val="dk1"/>
              </a:buClr>
              <a:buSzPts val="1400"/>
              <a:buNone/>
              <a:defRPr sz="1400"/>
            </a:lvl6pPr>
            <a:lvl7pPr indent="-228600" lvl="6" marL="3200400" algn="l">
              <a:spcBef>
                <a:spcPts val="280"/>
              </a:spcBef>
              <a:spcAft>
                <a:spcPts val="0"/>
              </a:spcAft>
              <a:buClr>
                <a:schemeClr val="dk1"/>
              </a:buClr>
              <a:buSzPts val="1400"/>
              <a:buNone/>
              <a:defRPr sz="1400"/>
            </a:lvl7pPr>
            <a:lvl8pPr indent="-228600" lvl="7" marL="3657600" algn="l">
              <a:spcBef>
                <a:spcPts val="280"/>
              </a:spcBef>
              <a:spcAft>
                <a:spcPts val="0"/>
              </a:spcAft>
              <a:buClr>
                <a:schemeClr val="dk1"/>
              </a:buClr>
              <a:buSzPts val="1400"/>
              <a:buNone/>
              <a:defRPr sz="1400"/>
            </a:lvl8pPr>
            <a:lvl9pPr indent="-228600" lvl="8" marL="4114800" algn="l">
              <a:spcBef>
                <a:spcPts val="280"/>
              </a:spcBef>
              <a:spcAft>
                <a:spcPts val="0"/>
              </a:spcAft>
              <a:buClr>
                <a:schemeClr val="dk1"/>
              </a:buClr>
              <a:buSzPts val="1400"/>
              <a:buNone/>
              <a:defRPr sz="1400"/>
            </a:lvl9pPr>
          </a:lstStyle>
          <a:p/>
        </p:txBody>
      </p:sp>
      <p:sp>
        <p:nvSpPr>
          <p:cNvPr id="69" name="Google Shape;69;p17"/>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7"/>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7"/>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8"/>
          <p:cNvSpPr txBox="1"/>
          <p:nvPr>
            <p:ph type="title"/>
          </p:nvPr>
        </p:nvSpPr>
        <p:spPr>
          <a:xfrm>
            <a:off x="813832" y="366184"/>
            <a:ext cx="14648974" cy="1524000"/>
          </a:xfrm>
          <a:prstGeom prst="rect">
            <a:avLst/>
          </a:prstGeom>
          <a:noFill/>
          <a:ln>
            <a:noFill/>
          </a:ln>
        </p:spPr>
        <p:txBody>
          <a:bodyPr anchorCtr="0" anchor="ctr" bIns="72625" lIns="145250" spcFirstLastPara="1" rIns="145250" wrap="square" tIns="72625">
            <a:normAutofit/>
          </a:bodyPr>
          <a:lstStyle>
            <a:lvl1pPr lvl="0" marR="0" rtl="0" algn="ctr">
              <a:spcBef>
                <a:spcPts val="0"/>
              </a:spcBef>
              <a:spcAft>
                <a:spcPts val="0"/>
              </a:spcAft>
              <a:buClr>
                <a:schemeClr val="dk1"/>
              </a:buClr>
              <a:buSzPts val="7000"/>
              <a:buFont typeface="Calibri"/>
              <a:buNone/>
              <a:defRPr b="0" i="0" sz="7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8"/>
          <p:cNvSpPr txBox="1"/>
          <p:nvPr>
            <p:ph idx="1" type="body"/>
          </p:nvPr>
        </p:nvSpPr>
        <p:spPr>
          <a:xfrm>
            <a:off x="813832" y="2133601"/>
            <a:ext cx="14648974" cy="6034617"/>
          </a:xfrm>
          <a:prstGeom prst="rect">
            <a:avLst/>
          </a:prstGeom>
          <a:noFill/>
          <a:ln>
            <a:noFill/>
          </a:ln>
        </p:spPr>
        <p:txBody>
          <a:bodyPr anchorCtr="0" anchor="t" bIns="72625" lIns="145250" spcFirstLastPara="1" rIns="145250" wrap="square" tIns="72625">
            <a:normAutofit/>
          </a:bodyPr>
          <a:lstStyle>
            <a:lvl1pPr indent="-552450" lvl="0" marL="457200" marR="0" rtl="0" algn="l">
              <a:spcBef>
                <a:spcPts val="1020"/>
              </a:spcBef>
              <a:spcAft>
                <a:spcPts val="0"/>
              </a:spcAft>
              <a:buClr>
                <a:schemeClr val="dk1"/>
              </a:buClr>
              <a:buSzPts val="5100"/>
              <a:buFont typeface="Arial"/>
              <a:buChar char="•"/>
              <a:defRPr b="0" i="0" sz="5100" u="none" cap="none" strike="noStrike">
                <a:solidFill>
                  <a:schemeClr val="dk1"/>
                </a:solidFill>
                <a:latin typeface="Calibri"/>
                <a:ea typeface="Calibri"/>
                <a:cs typeface="Calibri"/>
                <a:sym typeface="Calibri"/>
              </a:defRPr>
            </a:lvl1pPr>
            <a:lvl2pPr indent="-508000" lvl="1" marL="914400" marR="0" rtl="0" algn="l">
              <a:spcBef>
                <a:spcPts val="880"/>
              </a:spcBef>
              <a:spcAft>
                <a:spcPts val="0"/>
              </a:spcAft>
              <a:buClr>
                <a:schemeClr val="dk1"/>
              </a:buClr>
              <a:buSzPts val="4400"/>
              <a:buFont typeface="Arial"/>
              <a:buChar char="–"/>
              <a:defRPr b="0" i="0" sz="4400" u="none" cap="none" strike="noStrike">
                <a:solidFill>
                  <a:schemeClr val="dk1"/>
                </a:solidFill>
                <a:latin typeface="Calibri"/>
                <a:ea typeface="Calibri"/>
                <a:cs typeface="Calibri"/>
                <a:sym typeface="Calibri"/>
              </a:defRPr>
            </a:lvl2pPr>
            <a:lvl3pPr indent="-469900" lvl="2" marL="1371600" marR="0" rtl="0" algn="l">
              <a:spcBef>
                <a:spcPts val="760"/>
              </a:spcBef>
              <a:spcAft>
                <a:spcPts val="0"/>
              </a:spcAft>
              <a:buClr>
                <a:schemeClr val="dk1"/>
              </a:buClr>
              <a:buSzPts val="3800"/>
              <a:buFont typeface="Arial"/>
              <a:buChar char="•"/>
              <a:defRPr b="0" i="0" sz="3800" u="none" cap="none" strike="noStrike">
                <a:solidFill>
                  <a:schemeClr val="dk1"/>
                </a:solidFill>
                <a:latin typeface="Calibri"/>
                <a:ea typeface="Calibri"/>
                <a:cs typeface="Calibri"/>
                <a:sym typeface="Calibri"/>
              </a:defRPr>
            </a:lvl3pPr>
            <a:lvl4pPr indent="-431800" lvl="3" marL="18288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4pPr>
            <a:lvl5pPr indent="-431800" lvl="4" marL="22860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5pPr>
            <a:lvl6pPr indent="-431800" lvl="5" marL="2743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6pPr>
            <a:lvl7pPr indent="-431800" lvl="6" marL="32004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7pPr>
            <a:lvl8pPr indent="-431800" lvl="7" marL="36576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8pPr>
            <a:lvl9pPr indent="-431800" lvl="8" marL="41148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9pPr>
          </a:lstStyle>
          <a:p/>
        </p:txBody>
      </p:sp>
      <p:sp>
        <p:nvSpPr>
          <p:cNvPr id="12" name="Google Shape;12;p8"/>
          <p:cNvSpPr txBox="1"/>
          <p:nvPr>
            <p:ph idx="10" type="dt"/>
          </p:nvPr>
        </p:nvSpPr>
        <p:spPr>
          <a:xfrm>
            <a:off x="813832" y="8475134"/>
            <a:ext cx="3797882" cy="486833"/>
          </a:xfrm>
          <a:prstGeom prst="rect">
            <a:avLst/>
          </a:prstGeom>
          <a:noFill/>
          <a:ln>
            <a:noFill/>
          </a:ln>
        </p:spPr>
        <p:txBody>
          <a:bodyPr anchorCtr="0" anchor="ctr" bIns="72625" lIns="145250" spcFirstLastPara="1" rIns="145250" wrap="square" tIns="72625">
            <a:noAutofit/>
          </a:bodyPr>
          <a:lstStyle>
            <a:lvl1pPr lvl="0" marR="0" rtl="0" algn="l">
              <a:spcBef>
                <a:spcPts val="0"/>
              </a:spcBef>
              <a:spcAft>
                <a:spcPts val="0"/>
              </a:spcAft>
              <a:buSzPts val="1400"/>
              <a:buNone/>
              <a:defRPr b="0" i="0" sz="1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9pPr>
          </a:lstStyle>
          <a:p/>
        </p:txBody>
      </p:sp>
      <p:sp>
        <p:nvSpPr>
          <p:cNvPr id="13" name="Google Shape;13;p8"/>
          <p:cNvSpPr txBox="1"/>
          <p:nvPr>
            <p:ph idx="11" type="ftr"/>
          </p:nvPr>
        </p:nvSpPr>
        <p:spPr>
          <a:xfrm>
            <a:off x="5561185" y="8475134"/>
            <a:ext cx="5154269" cy="486833"/>
          </a:xfrm>
          <a:prstGeom prst="rect">
            <a:avLst/>
          </a:prstGeom>
          <a:noFill/>
          <a:ln>
            <a:noFill/>
          </a:ln>
        </p:spPr>
        <p:txBody>
          <a:bodyPr anchorCtr="0" anchor="ctr" bIns="72625" lIns="145250" spcFirstLastPara="1" rIns="145250" wrap="square" tIns="72625">
            <a:noAutofit/>
          </a:bodyPr>
          <a:lstStyle>
            <a:lvl1pPr lvl="0" marR="0" rtl="0" algn="ctr">
              <a:spcBef>
                <a:spcPts val="0"/>
              </a:spcBef>
              <a:spcAft>
                <a:spcPts val="0"/>
              </a:spcAft>
              <a:buSzPts val="1400"/>
              <a:buNone/>
              <a:defRPr b="0" i="0" sz="19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900" u="none" cap="none" strike="noStrike">
                <a:solidFill>
                  <a:schemeClr val="dk1"/>
                </a:solidFill>
                <a:latin typeface="Calibri"/>
                <a:ea typeface="Calibri"/>
                <a:cs typeface="Calibri"/>
                <a:sym typeface="Calibri"/>
              </a:defRPr>
            </a:lvl9pPr>
          </a:lstStyle>
          <a:p/>
        </p:txBody>
      </p:sp>
      <p:sp>
        <p:nvSpPr>
          <p:cNvPr id="14" name="Google Shape;14;p8"/>
          <p:cNvSpPr txBox="1"/>
          <p:nvPr>
            <p:ph idx="12" type="sldNum"/>
          </p:nvPr>
        </p:nvSpPr>
        <p:spPr>
          <a:xfrm>
            <a:off x="11664924" y="8475134"/>
            <a:ext cx="3797882" cy="486833"/>
          </a:xfrm>
          <a:prstGeom prst="rect">
            <a:avLst/>
          </a:prstGeom>
          <a:noFill/>
          <a:ln>
            <a:noFill/>
          </a:ln>
        </p:spPr>
        <p:txBody>
          <a:bodyPr anchorCtr="0" anchor="ctr" bIns="72625" lIns="145250" spcFirstLastPara="1" rIns="145250" wrap="square" tIns="72625">
            <a:noAutofit/>
          </a:bodyPr>
          <a:lstStyle>
            <a:lvl1pPr indent="0" lvl="0" marL="0" marR="0" rtl="0" algn="r">
              <a:spcBef>
                <a:spcPts val="0"/>
              </a:spcBef>
              <a:buNone/>
              <a:defRPr b="0" i="0" sz="1900" u="none" cap="none" strike="noStrike">
                <a:solidFill>
                  <a:srgbClr val="888888"/>
                </a:solidFill>
                <a:latin typeface="Calibri"/>
                <a:ea typeface="Calibri"/>
                <a:cs typeface="Calibri"/>
                <a:sym typeface="Calibri"/>
              </a:defRPr>
            </a:lvl1pPr>
            <a:lvl2pPr indent="0" lvl="1" marL="0" marR="0" rtl="0" algn="r">
              <a:spcBef>
                <a:spcPts val="0"/>
              </a:spcBef>
              <a:buNone/>
              <a:defRPr b="0" i="0" sz="1900" u="none" cap="none" strike="noStrike">
                <a:solidFill>
                  <a:srgbClr val="888888"/>
                </a:solidFill>
                <a:latin typeface="Calibri"/>
                <a:ea typeface="Calibri"/>
                <a:cs typeface="Calibri"/>
                <a:sym typeface="Calibri"/>
              </a:defRPr>
            </a:lvl2pPr>
            <a:lvl3pPr indent="0" lvl="2" marL="0" marR="0" rtl="0" algn="r">
              <a:spcBef>
                <a:spcPts val="0"/>
              </a:spcBef>
              <a:buNone/>
              <a:defRPr b="0" i="0" sz="1900" u="none" cap="none" strike="noStrike">
                <a:solidFill>
                  <a:srgbClr val="888888"/>
                </a:solidFill>
                <a:latin typeface="Calibri"/>
                <a:ea typeface="Calibri"/>
                <a:cs typeface="Calibri"/>
                <a:sym typeface="Calibri"/>
              </a:defRPr>
            </a:lvl3pPr>
            <a:lvl4pPr indent="0" lvl="3" marL="0" marR="0" rtl="0" algn="r">
              <a:spcBef>
                <a:spcPts val="0"/>
              </a:spcBef>
              <a:buNone/>
              <a:defRPr b="0" i="0" sz="1900" u="none" cap="none" strike="noStrike">
                <a:solidFill>
                  <a:srgbClr val="888888"/>
                </a:solidFill>
                <a:latin typeface="Calibri"/>
                <a:ea typeface="Calibri"/>
                <a:cs typeface="Calibri"/>
                <a:sym typeface="Calibri"/>
              </a:defRPr>
            </a:lvl4pPr>
            <a:lvl5pPr indent="0" lvl="4" marL="0" marR="0" rtl="0" algn="r">
              <a:spcBef>
                <a:spcPts val="0"/>
              </a:spcBef>
              <a:buNone/>
              <a:defRPr b="0" i="0" sz="1900" u="none" cap="none" strike="noStrike">
                <a:solidFill>
                  <a:srgbClr val="888888"/>
                </a:solidFill>
                <a:latin typeface="Calibri"/>
                <a:ea typeface="Calibri"/>
                <a:cs typeface="Calibri"/>
                <a:sym typeface="Calibri"/>
              </a:defRPr>
            </a:lvl5pPr>
            <a:lvl6pPr indent="0" lvl="5" marL="0" marR="0" rtl="0" algn="r">
              <a:spcBef>
                <a:spcPts val="0"/>
              </a:spcBef>
              <a:buNone/>
              <a:defRPr b="0" i="0" sz="1900" u="none" cap="none" strike="noStrike">
                <a:solidFill>
                  <a:srgbClr val="888888"/>
                </a:solidFill>
                <a:latin typeface="Calibri"/>
                <a:ea typeface="Calibri"/>
                <a:cs typeface="Calibri"/>
                <a:sym typeface="Calibri"/>
              </a:defRPr>
            </a:lvl6pPr>
            <a:lvl7pPr indent="0" lvl="6" marL="0" marR="0" rtl="0" algn="r">
              <a:spcBef>
                <a:spcPts val="0"/>
              </a:spcBef>
              <a:buNone/>
              <a:defRPr b="0" i="0" sz="1900" u="none" cap="none" strike="noStrike">
                <a:solidFill>
                  <a:srgbClr val="888888"/>
                </a:solidFill>
                <a:latin typeface="Calibri"/>
                <a:ea typeface="Calibri"/>
                <a:cs typeface="Calibri"/>
                <a:sym typeface="Calibri"/>
              </a:defRPr>
            </a:lvl7pPr>
            <a:lvl8pPr indent="0" lvl="7" marL="0" marR="0" rtl="0" algn="r">
              <a:spcBef>
                <a:spcPts val="0"/>
              </a:spcBef>
              <a:buNone/>
              <a:defRPr b="0" i="0" sz="1900" u="none" cap="none" strike="noStrike">
                <a:solidFill>
                  <a:srgbClr val="888888"/>
                </a:solidFill>
                <a:latin typeface="Calibri"/>
                <a:ea typeface="Calibri"/>
                <a:cs typeface="Calibri"/>
                <a:sym typeface="Calibri"/>
              </a:defRPr>
            </a:lvl8pPr>
            <a:lvl9pPr indent="0" lvl="8" marL="0" marR="0" rtl="0" algn="r">
              <a:spcBef>
                <a:spcPts val="0"/>
              </a:spcBef>
              <a:buNone/>
              <a:defRPr b="0" i="0" sz="1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 Id="rId4" Type="http://schemas.openxmlformats.org/officeDocument/2006/relationships/image" Target="../media/image9.png"/><Relationship Id="rId9" Type="http://schemas.openxmlformats.org/officeDocument/2006/relationships/image" Target="../media/image7.png"/><Relationship Id="rId5" Type="http://schemas.openxmlformats.org/officeDocument/2006/relationships/image" Target="../media/image10.png"/><Relationship Id="rId6" Type="http://schemas.openxmlformats.org/officeDocument/2006/relationships/image" Target="../media/image2.gif"/><Relationship Id="rId7" Type="http://schemas.openxmlformats.org/officeDocument/2006/relationships/image" Target="../media/image3.gif"/><Relationship Id="rId8"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pic>
        <p:nvPicPr>
          <p:cNvPr descr="POINSET3" id="88" name="Google Shape;88;p1"/>
          <p:cNvPicPr preferRelativeResize="0"/>
          <p:nvPr/>
        </p:nvPicPr>
        <p:blipFill rotWithShape="1">
          <a:blip r:embed="rId4">
            <a:alphaModFix/>
          </a:blip>
          <a:srcRect b="0" l="0" r="0" t="0"/>
          <a:stretch/>
        </p:blipFill>
        <p:spPr>
          <a:xfrm flipH="1">
            <a:off x="35719" y="6962586"/>
            <a:ext cx="2444531" cy="2143314"/>
          </a:xfrm>
          <a:prstGeom prst="rect">
            <a:avLst/>
          </a:prstGeom>
          <a:noFill/>
          <a:ln>
            <a:noFill/>
          </a:ln>
        </p:spPr>
      </p:pic>
      <p:sp>
        <p:nvSpPr>
          <p:cNvPr id="89" name="Google Shape;89;p1"/>
          <p:cNvSpPr txBox="1"/>
          <p:nvPr/>
        </p:nvSpPr>
        <p:spPr>
          <a:xfrm>
            <a:off x="3197197" y="723901"/>
            <a:ext cx="10037260" cy="684213"/>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i="0" lang="en-US" sz="3500" u="none" cap="none" strike="noStrike">
                <a:solidFill>
                  <a:srgbClr val="FFFF00"/>
                </a:solidFill>
                <a:latin typeface="Times New Roman"/>
                <a:ea typeface="Times New Roman"/>
                <a:cs typeface="Times New Roman"/>
                <a:sym typeface="Times New Roman"/>
              </a:rPr>
              <a:t>TRƯỜNG TIỂU HỌC ……</a:t>
            </a:r>
            <a:endParaRPr b="1" i="0" sz="3500" u="none" cap="none" strike="noStrike">
              <a:solidFill>
                <a:srgbClr val="FFFF00"/>
              </a:solidFill>
              <a:latin typeface="Times New Roman"/>
              <a:ea typeface="Times New Roman"/>
              <a:cs typeface="Times New Roman"/>
              <a:sym typeface="Times New Roman"/>
            </a:endParaRPr>
          </a:p>
        </p:txBody>
      </p:sp>
      <p:sp>
        <p:nvSpPr>
          <p:cNvPr id="90" name="Google Shape;90;p1"/>
          <p:cNvSpPr txBox="1"/>
          <p:nvPr/>
        </p:nvSpPr>
        <p:spPr>
          <a:xfrm>
            <a:off x="1496219" y="4582047"/>
            <a:ext cx="13500099" cy="2114861"/>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i="0" lang="en-US" sz="4000" u="none" cap="none" strike="noStrike">
                <a:solidFill>
                  <a:srgbClr val="FF0000"/>
                </a:solidFill>
                <a:latin typeface="Times New Roman"/>
                <a:ea typeface="Times New Roman"/>
                <a:cs typeface="Times New Roman"/>
                <a:sym typeface="Times New Roman"/>
              </a:rPr>
              <a:t>Môn Đạo đức lớp 3</a:t>
            </a:r>
            <a:endParaRPr/>
          </a:p>
          <a:p>
            <a:pPr indent="0" lvl="0" marL="0" marR="0" rtl="0" algn="ctr">
              <a:spcBef>
                <a:spcPts val="0"/>
              </a:spcBef>
              <a:spcAft>
                <a:spcPts val="0"/>
              </a:spcAft>
              <a:buNone/>
            </a:pPr>
            <a:r>
              <a:rPr b="1" i="0" lang="en-US" sz="4400" u="none" cap="none" strike="noStrike">
                <a:solidFill>
                  <a:srgbClr val="FF0000"/>
                </a:solidFill>
                <a:latin typeface="Times New Roman"/>
                <a:ea typeface="Times New Roman"/>
                <a:cs typeface="Times New Roman"/>
                <a:sym typeface="Times New Roman"/>
              </a:rPr>
              <a:t>BÀI 6: EM TÍCH CỰC HOÀN THÀNH NHIỆM VỤ (T3)</a:t>
            </a:r>
            <a:endParaRPr b="1" i="0" sz="4400" u="none" cap="none" strike="noStrike">
              <a:solidFill>
                <a:srgbClr val="FF0000"/>
              </a:solidFill>
              <a:latin typeface="Times New Roman"/>
              <a:ea typeface="Times New Roman"/>
              <a:cs typeface="Times New Roman"/>
              <a:sym typeface="Times New Roman"/>
            </a:endParaRPr>
          </a:p>
        </p:txBody>
      </p:sp>
      <p:sp>
        <p:nvSpPr>
          <p:cNvPr id="91" name="Google Shape;91;p1"/>
          <p:cNvSpPr txBox="1"/>
          <p:nvPr/>
        </p:nvSpPr>
        <p:spPr>
          <a:xfrm>
            <a:off x="1330324" y="1905000"/>
            <a:ext cx="13132595" cy="2176417"/>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i="0" lang="en-US" sz="6600" u="none" cap="none" strike="noStrike">
                <a:solidFill>
                  <a:srgbClr val="0000CC"/>
                </a:solidFill>
                <a:latin typeface="Times New Roman"/>
                <a:ea typeface="Times New Roman"/>
                <a:cs typeface="Times New Roman"/>
                <a:sym typeface="Times New Roman"/>
              </a:rPr>
              <a:t>CHÀO MỪNG QUÝ THẦY CÔ</a:t>
            </a:r>
            <a:endParaRPr/>
          </a:p>
          <a:p>
            <a:pPr indent="0" lvl="0" marL="0" marR="0" rtl="0" algn="ctr">
              <a:spcBef>
                <a:spcPts val="0"/>
              </a:spcBef>
              <a:spcAft>
                <a:spcPts val="0"/>
              </a:spcAft>
              <a:buNone/>
            </a:pPr>
            <a:r>
              <a:rPr b="1" i="0" lang="en-US" sz="6600" u="none" cap="none" strike="noStrike">
                <a:solidFill>
                  <a:srgbClr val="0000CC"/>
                </a:solidFill>
                <a:latin typeface="Times New Roman"/>
                <a:ea typeface="Times New Roman"/>
                <a:cs typeface="Times New Roman"/>
                <a:sym typeface="Times New Roman"/>
              </a:rPr>
              <a:t>VỀ DỰ GIỜ THĂM LỚP</a:t>
            </a:r>
            <a:endParaRPr/>
          </a:p>
        </p:txBody>
      </p:sp>
      <p:pic>
        <p:nvPicPr>
          <p:cNvPr descr="bd21315_" id="92" name="Google Shape;92;p1"/>
          <p:cNvPicPr preferRelativeResize="0"/>
          <p:nvPr/>
        </p:nvPicPr>
        <p:blipFill rotWithShape="1">
          <a:blip r:embed="rId5">
            <a:alphaModFix/>
          </a:blip>
          <a:srcRect b="0" l="0" r="0" t="0"/>
          <a:stretch/>
        </p:blipFill>
        <p:spPr>
          <a:xfrm>
            <a:off x="5592672" y="6019799"/>
            <a:ext cx="5616086" cy="204787"/>
          </a:xfrm>
          <a:prstGeom prst="rect">
            <a:avLst/>
          </a:prstGeom>
          <a:noFill/>
          <a:ln>
            <a:noFill/>
          </a:ln>
        </p:spPr>
      </p:pic>
      <p:cxnSp>
        <p:nvCxnSpPr>
          <p:cNvPr id="93" name="Google Shape;93;p1"/>
          <p:cNvCxnSpPr/>
          <p:nvPr/>
        </p:nvCxnSpPr>
        <p:spPr>
          <a:xfrm>
            <a:off x="5407784" y="1447800"/>
            <a:ext cx="5985862" cy="0"/>
          </a:xfrm>
          <a:prstGeom prst="straightConnector1">
            <a:avLst/>
          </a:prstGeom>
          <a:noFill/>
          <a:ln cap="flat" cmpd="sng" w="25400">
            <a:solidFill>
              <a:srgbClr val="FFFF00"/>
            </a:solidFill>
            <a:prstDash val="solid"/>
            <a:round/>
            <a:headEnd len="sm" w="sm" type="none"/>
            <a:tailEnd len="sm" w="sm" type="none"/>
          </a:ln>
          <a:effectLst>
            <a:outerShdw blurRad="40000" rotWithShape="0" dir="5400000" dist="20000">
              <a:srgbClr val="000000">
                <a:alpha val="37647"/>
              </a:srgbClr>
            </a:outerShdw>
          </a:effectLst>
        </p:spPr>
      </p:cxnSp>
      <p:pic>
        <p:nvPicPr>
          <p:cNvPr descr="BƯỚM 58" id="94" name="Google Shape;94;p1"/>
          <p:cNvPicPr preferRelativeResize="0"/>
          <p:nvPr/>
        </p:nvPicPr>
        <p:blipFill rotWithShape="1">
          <a:blip r:embed="rId6">
            <a:alphaModFix/>
          </a:blip>
          <a:srcRect b="0" l="0" r="0" t="0"/>
          <a:stretch/>
        </p:blipFill>
        <p:spPr>
          <a:xfrm rot="-10291576">
            <a:off x="14263487" y="307883"/>
            <a:ext cx="1162751" cy="1516246"/>
          </a:xfrm>
          <a:prstGeom prst="rect">
            <a:avLst/>
          </a:prstGeom>
          <a:noFill/>
          <a:ln>
            <a:noFill/>
          </a:ln>
        </p:spPr>
      </p:pic>
      <p:pic>
        <p:nvPicPr>
          <p:cNvPr descr="animal-14[1]" id="95" name="Google Shape;95;p1"/>
          <p:cNvPicPr preferRelativeResize="0"/>
          <p:nvPr/>
        </p:nvPicPr>
        <p:blipFill rotWithShape="1">
          <a:blip r:embed="rId7">
            <a:alphaModFix/>
          </a:blip>
          <a:srcRect b="0" l="0" r="0" t="0"/>
          <a:stretch/>
        </p:blipFill>
        <p:spPr>
          <a:xfrm flipH="1" rot="417220">
            <a:off x="2891907" y="6715346"/>
            <a:ext cx="1069334" cy="777979"/>
          </a:xfrm>
          <a:prstGeom prst="rect">
            <a:avLst/>
          </a:prstGeom>
          <a:noFill/>
          <a:ln>
            <a:noFill/>
          </a:ln>
        </p:spPr>
      </p:pic>
      <p:pic>
        <p:nvPicPr>
          <p:cNvPr descr="POINSET2" id="96" name="Google Shape;96;p1"/>
          <p:cNvPicPr preferRelativeResize="0"/>
          <p:nvPr/>
        </p:nvPicPr>
        <p:blipFill rotWithShape="1">
          <a:blip r:embed="rId8">
            <a:alphaModFix/>
          </a:blip>
          <a:srcRect b="0" l="0" r="0" t="0"/>
          <a:stretch/>
        </p:blipFill>
        <p:spPr>
          <a:xfrm rot="5400000">
            <a:off x="14692416" y="-109904"/>
            <a:ext cx="1382714" cy="1653321"/>
          </a:xfrm>
          <a:prstGeom prst="rect">
            <a:avLst/>
          </a:prstGeom>
          <a:noFill/>
          <a:ln>
            <a:noFill/>
          </a:ln>
        </p:spPr>
      </p:pic>
      <p:pic>
        <p:nvPicPr>
          <p:cNvPr descr="POINSET2" id="97" name="Google Shape;97;p1"/>
          <p:cNvPicPr preferRelativeResize="0"/>
          <p:nvPr/>
        </p:nvPicPr>
        <p:blipFill rotWithShape="1">
          <a:blip r:embed="rId9">
            <a:alphaModFix/>
          </a:blip>
          <a:srcRect b="0" l="0" r="0" t="0"/>
          <a:stretch/>
        </p:blipFill>
        <p:spPr>
          <a:xfrm flipH="1" rot="-5400000">
            <a:off x="127452" y="-5633"/>
            <a:ext cx="1382714" cy="1524152"/>
          </a:xfrm>
          <a:prstGeom prst="rect">
            <a:avLst/>
          </a:prstGeom>
          <a:noFill/>
          <a:ln>
            <a:noFill/>
          </a:ln>
        </p:spPr>
      </p:pic>
    </p:spTree>
  </p:cSld>
  <p:clrMapOvr>
    <a:masterClrMapping/>
  </p:clrMapOvr>
  <p:transition spd="slow" p14:dur="1500">
    <p:split orient="ver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Tree>
  </p:cSld>
  <p:clrMapOvr>
    <a:masterClrMapping/>
  </p:clrMapOvr>
  <p:transition spd="slow">
    <p:wipe dir="l"/>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grpSp>
        <p:nvGrpSpPr>
          <p:cNvPr id="106" name="Google Shape;106;p3"/>
          <p:cNvGrpSpPr/>
          <p:nvPr/>
        </p:nvGrpSpPr>
        <p:grpSpPr>
          <a:xfrm>
            <a:off x="3718719" y="0"/>
            <a:ext cx="8610600" cy="1412557"/>
            <a:chOff x="3718719" y="0"/>
            <a:chExt cx="8610600" cy="1412557"/>
          </a:xfrm>
        </p:grpSpPr>
        <p:grpSp>
          <p:nvGrpSpPr>
            <p:cNvPr id="107" name="Google Shape;107;p3"/>
            <p:cNvGrpSpPr/>
            <p:nvPr/>
          </p:nvGrpSpPr>
          <p:grpSpPr>
            <a:xfrm>
              <a:off x="5236910" y="0"/>
              <a:ext cx="5492209" cy="930735"/>
              <a:chOff x="4539228" y="172432"/>
              <a:chExt cx="5399539" cy="930735"/>
            </a:xfrm>
          </p:grpSpPr>
          <p:grpSp>
            <p:nvGrpSpPr>
              <p:cNvPr id="108" name="Google Shape;108;p3"/>
              <p:cNvGrpSpPr/>
              <p:nvPr/>
            </p:nvGrpSpPr>
            <p:grpSpPr>
              <a:xfrm>
                <a:off x="4539228" y="172432"/>
                <a:ext cx="5399539" cy="930735"/>
                <a:chOff x="4539228" y="172432"/>
                <a:chExt cx="5399539" cy="930735"/>
              </a:xfrm>
            </p:grpSpPr>
            <p:sp>
              <p:nvSpPr>
                <p:cNvPr id="109" name="Google Shape;109;p3"/>
                <p:cNvSpPr txBox="1"/>
                <p:nvPr/>
              </p:nvSpPr>
              <p:spPr>
                <a:xfrm>
                  <a:off x="4539228" y="172432"/>
                  <a:ext cx="5399539" cy="52322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800" u="none" cap="none" strike="noStrike">
                      <a:solidFill>
                        <a:srgbClr val="0000CC"/>
                      </a:solidFill>
                      <a:latin typeface="Times New Roman"/>
                      <a:ea typeface="Times New Roman"/>
                      <a:cs typeface="Times New Roman"/>
                      <a:sym typeface="Times New Roman"/>
                    </a:rPr>
                    <a:t>Thứ……ngày…..tháng…..năm…….</a:t>
                  </a:r>
                  <a:endParaRPr sz="2800">
                    <a:solidFill>
                      <a:srgbClr val="0000CC"/>
                    </a:solidFill>
                    <a:latin typeface="Times New Roman"/>
                    <a:ea typeface="Times New Roman"/>
                    <a:cs typeface="Times New Roman"/>
                    <a:sym typeface="Times New Roman"/>
                  </a:endParaRPr>
                </a:p>
              </p:txBody>
            </p:sp>
            <p:sp>
              <p:nvSpPr>
                <p:cNvPr id="110" name="Google Shape;110;p3"/>
                <p:cNvSpPr txBox="1"/>
                <p:nvPr/>
              </p:nvSpPr>
              <p:spPr>
                <a:xfrm>
                  <a:off x="6718466" y="641502"/>
                  <a:ext cx="126265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FF0066"/>
                      </a:solidFill>
                      <a:latin typeface="Times New Roman"/>
                      <a:ea typeface="Times New Roman"/>
                      <a:cs typeface="Times New Roman"/>
                      <a:sym typeface="Times New Roman"/>
                    </a:rPr>
                    <a:t>Đạo đức</a:t>
                  </a:r>
                  <a:endParaRPr b="1" sz="2400">
                    <a:solidFill>
                      <a:srgbClr val="FF0066"/>
                    </a:solidFill>
                    <a:latin typeface="Times New Roman"/>
                    <a:ea typeface="Times New Roman"/>
                    <a:cs typeface="Times New Roman"/>
                    <a:sym typeface="Times New Roman"/>
                  </a:endParaRPr>
                </a:p>
              </p:txBody>
            </p:sp>
          </p:grpSp>
          <p:cxnSp>
            <p:nvCxnSpPr>
              <p:cNvPr id="111" name="Google Shape;111;p3"/>
              <p:cNvCxnSpPr/>
              <p:nvPr/>
            </p:nvCxnSpPr>
            <p:spPr>
              <a:xfrm>
                <a:off x="6830837" y="1051559"/>
                <a:ext cx="1010330"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
          <p:nvSpPr>
            <p:cNvPr id="112" name="Google Shape;112;p3"/>
            <p:cNvSpPr txBox="1"/>
            <p:nvPr/>
          </p:nvSpPr>
          <p:spPr>
            <a:xfrm>
              <a:off x="3718719" y="898134"/>
              <a:ext cx="8610600" cy="514423"/>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lang="en-US" sz="2400" u="none">
                  <a:solidFill>
                    <a:srgbClr val="0000CC"/>
                  </a:solidFill>
                  <a:latin typeface="Times New Roman"/>
                  <a:ea typeface="Times New Roman"/>
                  <a:cs typeface="Times New Roman"/>
                  <a:sym typeface="Times New Roman"/>
                </a:rPr>
                <a:t>Bài 6: EM TÍCH CỰC HOÀN THÀNH NHIỆM VỤ (T3)</a:t>
              </a:r>
              <a:endParaRPr/>
            </a:p>
          </p:txBody>
        </p:sp>
      </p:grpSp>
      <p:sp>
        <p:nvSpPr>
          <p:cNvPr id="113" name="Google Shape;113;p3"/>
          <p:cNvSpPr txBox="1"/>
          <p:nvPr/>
        </p:nvSpPr>
        <p:spPr>
          <a:xfrm>
            <a:off x="1257300" y="1600200"/>
            <a:ext cx="8557419" cy="637534"/>
          </a:xfrm>
          <a:prstGeom prst="rect">
            <a:avLst/>
          </a:prstGeom>
          <a:noFill/>
          <a:ln>
            <a:noFill/>
          </a:ln>
        </p:spPr>
        <p:txBody>
          <a:bodyPr anchorCtr="0" anchor="t" bIns="71825" lIns="143675" spcFirstLastPara="1" rIns="143675" wrap="square" tIns="71825">
            <a:spAutoFit/>
          </a:bodyPr>
          <a:lstStyle/>
          <a:p>
            <a:pPr indent="0" lvl="0" marL="0" marR="0" rtl="0" algn="just">
              <a:spcBef>
                <a:spcPts val="0"/>
              </a:spcBef>
              <a:spcAft>
                <a:spcPts val="0"/>
              </a:spcAft>
              <a:buNone/>
            </a:pPr>
            <a:r>
              <a:rPr b="1" lang="en-US" sz="3200" u="sng">
                <a:solidFill>
                  <a:srgbClr val="FF0000"/>
                </a:solidFill>
                <a:latin typeface="Times New Roman"/>
                <a:ea typeface="Times New Roman"/>
                <a:cs typeface="Times New Roman"/>
                <a:sym typeface="Times New Roman"/>
              </a:rPr>
              <a:t>Vận dụng.</a:t>
            </a:r>
            <a:endParaRPr/>
          </a:p>
        </p:txBody>
      </p:sp>
      <p:sp>
        <p:nvSpPr>
          <p:cNvPr id="114" name="Google Shape;114;p3"/>
          <p:cNvSpPr/>
          <p:nvPr/>
        </p:nvSpPr>
        <p:spPr>
          <a:xfrm>
            <a:off x="2194719" y="2258283"/>
            <a:ext cx="11125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rgbClr val="FF0000"/>
                </a:solidFill>
                <a:latin typeface="Times New Roman"/>
                <a:ea typeface="Times New Roman"/>
                <a:cs typeface="Times New Roman"/>
                <a:sym typeface="Times New Roman"/>
              </a:rPr>
              <a:t>     Kể lại một lần em đã tích cực hoàn thành nhiệm vụ</a:t>
            </a:r>
            <a:endParaRPr b="1" sz="3600">
              <a:solidFill>
                <a:srgbClr val="FF0000"/>
              </a:solidFill>
              <a:latin typeface="Times New Roman"/>
              <a:ea typeface="Times New Roman"/>
              <a:cs typeface="Times New Roman"/>
              <a:sym typeface="Times New Roman"/>
            </a:endParaRPr>
          </a:p>
        </p:txBody>
      </p:sp>
      <p:sp>
        <p:nvSpPr>
          <p:cNvPr id="115" name="Google Shape;115;p3"/>
          <p:cNvSpPr/>
          <p:nvPr/>
        </p:nvSpPr>
        <p:spPr>
          <a:xfrm>
            <a:off x="1585119" y="3352800"/>
            <a:ext cx="1417320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FF"/>
                </a:solidFill>
                <a:latin typeface="Times New Roman"/>
                <a:ea typeface="Times New Roman"/>
                <a:cs typeface="Times New Roman"/>
                <a:sym typeface="Times New Roman"/>
              </a:rPr>
              <a:t>Để chào mừng ngày nhà giáo Việt Nam, em cùng các bạn đã cùng nhau trang trí lớp học thật đẹp.</a:t>
            </a:r>
            <a:endParaRPr b="1" sz="3600">
              <a:solidFill>
                <a:srgbClr val="0000FF"/>
              </a:solidFill>
              <a:latin typeface="Times New Roman"/>
              <a:ea typeface="Times New Roman"/>
              <a:cs typeface="Times New Roman"/>
              <a:sym typeface="Times New Roman"/>
            </a:endParaRPr>
          </a:p>
        </p:txBody>
      </p:sp>
      <p:sp>
        <p:nvSpPr>
          <p:cNvPr id="116" name="Google Shape;116;p3"/>
          <p:cNvSpPr/>
          <p:nvPr/>
        </p:nvSpPr>
        <p:spPr>
          <a:xfrm>
            <a:off x="1661319" y="4724400"/>
            <a:ext cx="136398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FF"/>
                </a:solidFill>
                <a:latin typeface="Times New Roman"/>
                <a:ea typeface="Times New Roman"/>
                <a:cs typeface="Times New Roman"/>
                <a:sym typeface="Times New Roman"/>
              </a:rPr>
              <a:t>Sắp đến Tết, em đã cố gắng giúp đỡ mẹ dọn dẹp nhà cửa.</a:t>
            </a:r>
            <a:endParaRPr/>
          </a:p>
        </p:txBody>
      </p:sp>
      <p:sp>
        <p:nvSpPr>
          <p:cNvPr id="117" name="Google Shape;117;p3"/>
          <p:cNvSpPr/>
          <p:nvPr/>
        </p:nvSpPr>
        <p:spPr>
          <a:xfrm>
            <a:off x="1661319" y="5562600"/>
            <a:ext cx="13868399"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FF"/>
                </a:solidFill>
                <a:latin typeface="Times New Roman"/>
                <a:ea typeface="Times New Roman"/>
                <a:cs typeface="Times New Roman"/>
                <a:sym typeface="Times New Roman"/>
              </a:rPr>
              <a:t>Khi đến buổi trực nhật của em, em đều lau dọn, kê gọn lại bàn ghế trong lớp, vứt rác, hoàn thành hết mọi việc xong xuôi rồi mới ra về.</a:t>
            </a:r>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500"/>
                                        <p:tgtEl>
                                          <p:spTgt spid="1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500"/>
                                        <p:tgtEl>
                                          <p:spTgt spid="1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500"/>
                                        <p:tgtEl>
                                          <p:spTgt spid="1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grpSp>
        <p:nvGrpSpPr>
          <p:cNvPr id="122" name="Google Shape;122;p4"/>
          <p:cNvGrpSpPr/>
          <p:nvPr/>
        </p:nvGrpSpPr>
        <p:grpSpPr>
          <a:xfrm>
            <a:off x="5236910" y="0"/>
            <a:ext cx="5492209" cy="930735"/>
            <a:chOff x="4539228" y="172432"/>
            <a:chExt cx="5399539" cy="930735"/>
          </a:xfrm>
        </p:grpSpPr>
        <p:grpSp>
          <p:nvGrpSpPr>
            <p:cNvPr id="123" name="Google Shape;123;p4"/>
            <p:cNvGrpSpPr/>
            <p:nvPr/>
          </p:nvGrpSpPr>
          <p:grpSpPr>
            <a:xfrm>
              <a:off x="4539228" y="172432"/>
              <a:ext cx="5399539" cy="930735"/>
              <a:chOff x="4539228" y="172432"/>
              <a:chExt cx="5399539" cy="930735"/>
            </a:xfrm>
          </p:grpSpPr>
          <p:sp>
            <p:nvSpPr>
              <p:cNvPr id="124" name="Google Shape;124;p4"/>
              <p:cNvSpPr txBox="1"/>
              <p:nvPr/>
            </p:nvSpPr>
            <p:spPr>
              <a:xfrm>
                <a:off x="4539228" y="172432"/>
                <a:ext cx="5399539" cy="52322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0000CC"/>
                    </a:solidFill>
                    <a:latin typeface="Times New Roman"/>
                    <a:ea typeface="Times New Roman"/>
                    <a:cs typeface="Times New Roman"/>
                    <a:sym typeface="Times New Roman"/>
                  </a:rPr>
                  <a:t>Thứ……ngày…..tháng…..năm…….</a:t>
                </a:r>
                <a:endParaRPr sz="2800">
                  <a:solidFill>
                    <a:srgbClr val="0000CC"/>
                  </a:solidFill>
                  <a:latin typeface="Times New Roman"/>
                  <a:ea typeface="Times New Roman"/>
                  <a:cs typeface="Times New Roman"/>
                  <a:sym typeface="Times New Roman"/>
                </a:endParaRPr>
              </a:p>
            </p:txBody>
          </p:sp>
          <p:sp>
            <p:nvSpPr>
              <p:cNvPr id="125" name="Google Shape;125;p4"/>
              <p:cNvSpPr txBox="1"/>
              <p:nvPr/>
            </p:nvSpPr>
            <p:spPr>
              <a:xfrm>
                <a:off x="6718466" y="641502"/>
                <a:ext cx="126265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FF0066"/>
                    </a:solidFill>
                    <a:latin typeface="Times New Roman"/>
                    <a:ea typeface="Times New Roman"/>
                    <a:cs typeface="Times New Roman"/>
                    <a:sym typeface="Times New Roman"/>
                  </a:rPr>
                  <a:t>Đạo đức</a:t>
                </a:r>
                <a:endParaRPr b="1" sz="2400">
                  <a:solidFill>
                    <a:srgbClr val="FF0066"/>
                  </a:solidFill>
                  <a:latin typeface="Times New Roman"/>
                  <a:ea typeface="Times New Roman"/>
                  <a:cs typeface="Times New Roman"/>
                  <a:sym typeface="Times New Roman"/>
                </a:endParaRPr>
              </a:p>
            </p:txBody>
          </p:sp>
        </p:grpSp>
        <p:cxnSp>
          <p:nvCxnSpPr>
            <p:cNvPr id="126" name="Google Shape;126;p4"/>
            <p:cNvCxnSpPr/>
            <p:nvPr/>
          </p:nvCxnSpPr>
          <p:spPr>
            <a:xfrm>
              <a:off x="6830837" y="1051559"/>
              <a:ext cx="1010330"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
        <p:nvSpPr>
          <p:cNvPr id="127" name="Google Shape;127;p4"/>
          <p:cNvSpPr txBox="1"/>
          <p:nvPr/>
        </p:nvSpPr>
        <p:spPr>
          <a:xfrm>
            <a:off x="1257300" y="1600200"/>
            <a:ext cx="8557419" cy="637534"/>
          </a:xfrm>
          <a:prstGeom prst="rect">
            <a:avLst/>
          </a:prstGeom>
          <a:noFill/>
          <a:ln>
            <a:noFill/>
          </a:ln>
        </p:spPr>
        <p:txBody>
          <a:bodyPr anchorCtr="0" anchor="t" bIns="71825" lIns="143675" spcFirstLastPara="1" rIns="143675" wrap="square" tIns="71825">
            <a:spAutoFit/>
          </a:bodyPr>
          <a:lstStyle/>
          <a:p>
            <a:pPr indent="0" lvl="0" marL="0" marR="0" rtl="0" algn="just">
              <a:spcBef>
                <a:spcPts val="0"/>
              </a:spcBef>
              <a:spcAft>
                <a:spcPts val="0"/>
              </a:spcAft>
              <a:buNone/>
            </a:pPr>
            <a:r>
              <a:rPr b="1" lang="en-US" sz="3200" u="sng">
                <a:solidFill>
                  <a:srgbClr val="FF0000"/>
                </a:solidFill>
                <a:latin typeface="Times New Roman"/>
                <a:ea typeface="Times New Roman"/>
                <a:cs typeface="Times New Roman"/>
                <a:sym typeface="Times New Roman"/>
              </a:rPr>
              <a:t>Vận dụng.</a:t>
            </a:r>
            <a:endParaRPr/>
          </a:p>
        </p:txBody>
      </p:sp>
      <p:sp>
        <p:nvSpPr>
          <p:cNvPr id="128" name="Google Shape;128;p4"/>
          <p:cNvSpPr/>
          <p:nvPr/>
        </p:nvSpPr>
        <p:spPr>
          <a:xfrm>
            <a:off x="1585119" y="2258283"/>
            <a:ext cx="1417320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FF0000"/>
                </a:solidFill>
                <a:latin typeface="Times New Roman"/>
                <a:ea typeface="Times New Roman"/>
                <a:cs typeface="Times New Roman"/>
                <a:sym typeface="Times New Roman"/>
              </a:rPr>
              <a:t> Em hãy nhắc nhở bạn bè tích cực hoàn thành nhiệm vụ đúng kế hoạch   và có chất lượng.</a:t>
            </a:r>
            <a:endParaRPr b="1" sz="3600">
              <a:solidFill>
                <a:srgbClr val="FF0000"/>
              </a:solidFill>
              <a:latin typeface="Times New Roman"/>
              <a:ea typeface="Times New Roman"/>
              <a:cs typeface="Times New Roman"/>
              <a:sym typeface="Times New Roman"/>
            </a:endParaRPr>
          </a:p>
        </p:txBody>
      </p:sp>
      <p:sp>
        <p:nvSpPr>
          <p:cNvPr id="129" name="Google Shape;129;p4"/>
          <p:cNvSpPr/>
          <p:nvPr/>
        </p:nvSpPr>
        <p:spPr>
          <a:xfrm>
            <a:off x="1585119" y="3697069"/>
            <a:ext cx="141732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Calibri"/>
                <a:ea typeface="Calibri"/>
                <a:cs typeface="Calibri"/>
                <a:sym typeface="Calibri"/>
              </a:rPr>
              <a:t> </a:t>
            </a:r>
            <a:r>
              <a:rPr b="1" lang="en-US" sz="3600">
                <a:solidFill>
                  <a:srgbClr val="0000FF"/>
                </a:solidFill>
                <a:latin typeface="Times New Roman"/>
                <a:ea typeface="Times New Roman"/>
                <a:cs typeface="Times New Roman"/>
                <a:sym typeface="Times New Roman"/>
              </a:rPr>
              <a:t>Bạn nên hoàn thành bài tập của nhóm đúng hạn.</a:t>
            </a:r>
            <a:endParaRPr/>
          </a:p>
        </p:txBody>
      </p:sp>
      <p:sp>
        <p:nvSpPr>
          <p:cNvPr id="130" name="Google Shape;130;p4"/>
          <p:cNvSpPr/>
          <p:nvPr/>
        </p:nvSpPr>
        <p:spPr>
          <a:xfrm>
            <a:off x="1661319" y="4572000"/>
            <a:ext cx="136398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FF"/>
                </a:solidFill>
                <a:latin typeface="Times New Roman"/>
                <a:ea typeface="Times New Roman"/>
                <a:cs typeface="Times New Roman"/>
                <a:sym typeface="Times New Roman"/>
              </a:rPr>
              <a:t>Bạn nên tập trung ôn bài của ngày mai.</a:t>
            </a:r>
            <a:endParaRPr/>
          </a:p>
        </p:txBody>
      </p:sp>
      <p:sp>
        <p:nvSpPr>
          <p:cNvPr id="131" name="Google Shape;131;p4"/>
          <p:cNvSpPr/>
          <p:nvPr/>
        </p:nvSpPr>
        <p:spPr>
          <a:xfrm>
            <a:off x="1585119" y="5562600"/>
            <a:ext cx="13868399"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latin typeface="Calibri"/>
                <a:ea typeface="Calibri"/>
                <a:cs typeface="Calibri"/>
                <a:sym typeface="Calibri"/>
              </a:rPr>
              <a:t> </a:t>
            </a:r>
            <a:r>
              <a:rPr b="1" lang="en-US" sz="3600">
                <a:solidFill>
                  <a:srgbClr val="0000FF"/>
                </a:solidFill>
                <a:latin typeface="Calibri"/>
                <a:ea typeface="Calibri"/>
                <a:cs typeface="Calibri"/>
                <a:sym typeface="Calibri"/>
              </a:rPr>
              <a:t>Bạn không nên lười nhác khi trực nhật v</a:t>
            </a:r>
            <a:r>
              <a:rPr b="1" lang="en-US" sz="3600">
                <a:solidFill>
                  <a:srgbClr val="0000FF"/>
                </a:solidFill>
                <a:latin typeface="Times New Roman"/>
                <a:ea typeface="Times New Roman"/>
                <a:cs typeface="Times New Roman"/>
                <a:sym typeface="Times New Roman"/>
              </a:rPr>
              <a:t>ệ</a:t>
            </a:r>
            <a:r>
              <a:rPr b="1" lang="en-US" sz="3600">
                <a:solidFill>
                  <a:srgbClr val="0000FF"/>
                </a:solidFill>
                <a:latin typeface="Calibri"/>
                <a:ea typeface="Calibri"/>
                <a:cs typeface="Calibri"/>
                <a:sym typeface="Calibri"/>
              </a:rPr>
              <a:t> sinh </a:t>
            </a:r>
            <a:r>
              <a:rPr b="1" lang="en-US" sz="3600">
                <a:solidFill>
                  <a:srgbClr val="0000FF"/>
                </a:solidFill>
                <a:latin typeface="Times New Roman"/>
                <a:ea typeface="Times New Roman"/>
                <a:cs typeface="Times New Roman"/>
                <a:sym typeface="Times New Roman"/>
              </a:rPr>
              <a:t>lớp.</a:t>
            </a:r>
            <a:endParaRPr b="1" sz="3600">
              <a:solidFill>
                <a:srgbClr val="0000FF"/>
              </a:solidFill>
              <a:latin typeface="Times New Roman"/>
              <a:ea typeface="Times New Roman"/>
              <a:cs typeface="Times New Roman"/>
              <a:sym typeface="Times New Roman"/>
            </a:endParaRPr>
          </a:p>
        </p:txBody>
      </p:sp>
      <p:sp>
        <p:nvSpPr>
          <p:cNvPr id="132" name="Google Shape;132;p4"/>
          <p:cNvSpPr/>
          <p:nvPr/>
        </p:nvSpPr>
        <p:spPr>
          <a:xfrm>
            <a:off x="1677194" y="6441757"/>
            <a:ext cx="11414125"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0000FF"/>
                </a:solidFill>
                <a:latin typeface="Calibri"/>
                <a:ea typeface="Calibri"/>
                <a:cs typeface="Calibri"/>
                <a:sym typeface="Calibri"/>
              </a:rPr>
              <a:t>Bạn nên dậy sớm hơn để có thể đi học đúng giờ.</a:t>
            </a:r>
            <a:endParaRPr b="1" sz="3600">
              <a:solidFill>
                <a:srgbClr val="0000FF"/>
              </a:solidFill>
              <a:latin typeface="Calibri"/>
              <a:ea typeface="Calibri"/>
              <a:cs typeface="Calibri"/>
              <a:sym typeface="Calibri"/>
            </a:endParaRPr>
          </a:p>
        </p:txBody>
      </p:sp>
      <p:sp>
        <p:nvSpPr>
          <p:cNvPr id="133" name="Google Shape;133;p4"/>
          <p:cNvSpPr txBox="1"/>
          <p:nvPr/>
        </p:nvSpPr>
        <p:spPr>
          <a:xfrm>
            <a:off x="3718719" y="898134"/>
            <a:ext cx="8610600" cy="514423"/>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lang="en-US" sz="2400">
                <a:solidFill>
                  <a:srgbClr val="0000CC"/>
                </a:solidFill>
                <a:latin typeface="Times New Roman"/>
                <a:ea typeface="Times New Roman"/>
                <a:cs typeface="Times New Roman"/>
                <a:sym typeface="Times New Roman"/>
              </a:rPr>
              <a:t>Bài 6: EM TÍCH CỰC HOÀN THÀNH NHIỆM VỤ (T3)</a:t>
            </a:r>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500"/>
                                        <p:tgtEl>
                                          <p:spTgt spid="1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gtEl>
                                        <p:attrNameLst>
                                          <p:attrName>style.visibility</p:attrName>
                                        </p:attrNameLst>
                                      </p:cBhvr>
                                      <p:to>
                                        <p:strVal val="visible"/>
                                      </p:to>
                                    </p:set>
                                    <p:animEffect filter="fade" transition="in">
                                      <p:cBhvr>
                                        <p:cTn dur="500"/>
                                        <p:tgtEl>
                                          <p:spTgt spid="1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
                                        </p:tgtEl>
                                        <p:attrNameLst>
                                          <p:attrName>style.visibility</p:attrName>
                                        </p:attrNameLst>
                                      </p:cBhvr>
                                      <p:to>
                                        <p:strVal val="visible"/>
                                      </p:to>
                                    </p:set>
                                    <p:animEffect filter="fade" transition="in">
                                      <p:cBhvr>
                                        <p:cTn dur="500"/>
                                        <p:tgtEl>
                                          <p:spTgt spid="13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500"/>
                                        <p:tgtEl>
                                          <p:spTgt spid="1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grpSp>
        <p:nvGrpSpPr>
          <p:cNvPr id="138" name="Google Shape;138;p5"/>
          <p:cNvGrpSpPr/>
          <p:nvPr/>
        </p:nvGrpSpPr>
        <p:grpSpPr>
          <a:xfrm>
            <a:off x="5236910" y="0"/>
            <a:ext cx="5492209" cy="930735"/>
            <a:chOff x="4539228" y="172432"/>
            <a:chExt cx="5399539" cy="930735"/>
          </a:xfrm>
        </p:grpSpPr>
        <p:grpSp>
          <p:nvGrpSpPr>
            <p:cNvPr id="139" name="Google Shape;139;p5"/>
            <p:cNvGrpSpPr/>
            <p:nvPr/>
          </p:nvGrpSpPr>
          <p:grpSpPr>
            <a:xfrm>
              <a:off x="4539228" y="172432"/>
              <a:ext cx="5399539" cy="930735"/>
              <a:chOff x="4539228" y="172432"/>
              <a:chExt cx="5399539" cy="930735"/>
            </a:xfrm>
          </p:grpSpPr>
          <p:sp>
            <p:nvSpPr>
              <p:cNvPr id="140" name="Google Shape;140;p5"/>
              <p:cNvSpPr txBox="1"/>
              <p:nvPr/>
            </p:nvSpPr>
            <p:spPr>
              <a:xfrm>
                <a:off x="4539228" y="172432"/>
                <a:ext cx="5399539" cy="52322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0000CC"/>
                    </a:solidFill>
                    <a:latin typeface="Times New Roman"/>
                    <a:ea typeface="Times New Roman"/>
                    <a:cs typeface="Times New Roman"/>
                    <a:sym typeface="Times New Roman"/>
                  </a:rPr>
                  <a:t>Thứ……ngày…..tháng…..năm…….</a:t>
                </a:r>
                <a:endParaRPr sz="2800">
                  <a:solidFill>
                    <a:srgbClr val="0000CC"/>
                  </a:solidFill>
                  <a:latin typeface="Times New Roman"/>
                  <a:ea typeface="Times New Roman"/>
                  <a:cs typeface="Times New Roman"/>
                  <a:sym typeface="Times New Roman"/>
                </a:endParaRPr>
              </a:p>
            </p:txBody>
          </p:sp>
          <p:sp>
            <p:nvSpPr>
              <p:cNvPr id="141" name="Google Shape;141;p5"/>
              <p:cNvSpPr txBox="1"/>
              <p:nvPr/>
            </p:nvSpPr>
            <p:spPr>
              <a:xfrm>
                <a:off x="6718466" y="641502"/>
                <a:ext cx="126265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FF0066"/>
                    </a:solidFill>
                    <a:latin typeface="Times New Roman"/>
                    <a:ea typeface="Times New Roman"/>
                    <a:cs typeface="Times New Roman"/>
                    <a:sym typeface="Times New Roman"/>
                  </a:rPr>
                  <a:t>Đạo đức</a:t>
                </a:r>
                <a:endParaRPr b="1" sz="2400">
                  <a:solidFill>
                    <a:srgbClr val="FF0066"/>
                  </a:solidFill>
                  <a:latin typeface="Times New Roman"/>
                  <a:ea typeface="Times New Roman"/>
                  <a:cs typeface="Times New Roman"/>
                  <a:sym typeface="Times New Roman"/>
                </a:endParaRPr>
              </a:p>
            </p:txBody>
          </p:sp>
        </p:grpSp>
        <p:cxnSp>
          <p:nvCxnSpPr>
            <p:cNvPr id="142" name="Google Shape;142;p5"/>
            <p:cNvCxnSpPr/>
            <p:nvPr/>
          </p:nvCxnSpPr>
          <p:spPr>
            <a:xfrm>
              <a:off x="6830837" y="1051559"/>
              <a:ext cx="1010330"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
        <p:nvSpPr>
          <p:cNvPr id="143" name="Google Shape;143;p5"/>
          <p:cNvSpPr txBox="1"/>
          <p:nvPr/>
        </p:nvSpPr>
        <p:spPr>
          <a:xfrm>
            <a:off x="1257300" y="1600200"/>
            <a:ext cx="8557419" cy="637534"/>
          </a:xfrm>
          <a:prstGeom prst="rect">
            <a:avLst/>
          </a:prstGeom>
          <a:noFill/>
          <a:ln>
            <a:noFill/>
          </a:ln>
        </p:spPr>
        <p:txBody>
          <a:bodyPr anchorCtr="0" anchor="t" bIns="71825" lIns="143675" spcFirstLastPara="1" rIns="143675" wrap="square" tIns="71825">
            <a:spAutoFit/>
          </a:bodyPr>
          <a:lstStyle/>
          <a:p>
            <a:pPr indent="0" lvl="0" marL="0" marR="0" rtl="0" algn="just">
              <a:spcBef>
                <a:spcPts val="0"/>
              </a:spcBef>
              <a:spcAft>
                <a:spcPts val="0"/>
              </a:spcAft>
              <a:buNone/>
            </a:pPr>
            <a:r>
              <a:rPr b="1" lang="en-US" sz="3200" u="sng">
                <a:solidFill>
                  <a:srgbClr val="FF0000"/>
                </a:solidFill>
                <a:latin typeface="Times New Roman"/>
                <a:ea typeface="Times New Roman"/>
                <a:cs typeface="Times New Roman"/>
                <a:sym typeface="Times New Roman"/>
              </a:rPr>
              <a:t>Vận dụng.</a:t>
            </a:r>
            <a:endParaRPr/>
          </a:p>
        </p:txBody>
      </p:sp>
      <p:sp>
        <p:nvSpPr>
          <p:cNvPr id="144" name="Google Shape;144;p5"/>
          <p:cNvSpPr/>
          <p:nvPr/>
        </p:nvSpPr>
        <p:spPr>
          <a:xfrm>
            <a:off x="1585119" y="2258283"/>
            <a:ext cx="14173200"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600">
                <a:solidFill>
                  <a:srgbClr val="FF0000"/>
                </a:solidFill>
                <a:latin typeface="Times New Roman"/>
                <a:ea typeface="Times New Roman"/>
                <a:cs typeface="Times New Roman"/>
                <a:sym typeface="Times New Roman"/>
              </a:rPr>
              <a:t> Xây dựng kế hoạch thực hiện nhiệm vụ của tuần tiếp theo.</a:t>
            </a:r>
            <a:endParaRPr b="1" sz="3600">
              <a:solidFill>
                <a:srgbClr val="FF0000"/>
              </a:solidFill>
              <a:latin typeface="Times New Roman"/>
              <a:ea typeface="Times New Roman"/>
              <a:cs typeface="Times New Roman"/>
              <a:sym typeface="Times New Roman"/>
            </a:endParaRPr>
          </a:p>
        </p:txBody>
      </p:sp>
      <p:graphicFrame>
        <p:nvGraphicFramePr>
          <p:cNvPr id="145" name="Google Shape;145;p5"/>
          <p:cNvGraphicFramePr/>
          <p:nvPr/>
        </p:nvGraphicFramePr>
        <p:xfrm>
          <a:off x="2423319" y="3352800"/>
          <a:ext cx="3000000" cy="3000000"/>
        </p:xfrm>
        <a:graphic>
          <a:graphicData uri="http://schemas.openxmlformats.org/drawingml/2006/table">
            <a:tbl>
              <a:tblPr bandRow="1" firstRow="1">
                <a:noFill/>
                <a:tableStyleId>{3C9444AA-560D-4844-B237-F8A80F6FD8EB}</a:tableStyleId>
              </a:tblPr>
              <a:tblGrid>
                <a:gridCol w="990600"/>
                <a:gridCol w="6243450"/>
                <a:gridCol w="3617025"/>
              </a:tblGrid>
              <a:tr h="370850">
                <a:tc>
                  <a:txBody>
                    <a:bodyPr/>
                    <a:lstStyle/>
                    <a:p>
                      <a:pPr indent="0" lvl="0" marL="0" marR="0" rtl="0" algn="l">
                        <a:spcBef>
                          <a:spcPts val="0"/>
                        </a:spcBef>
                        <a:spcAft>
                          <a:spcPts val="0"/>
                        </a:spcAft>
                        <a:buNone/>
                      </a:pPr>
                      <a:r>
                        <a:rPr lang="en-US" sz="2900" u="none" cap="none" strike="noStrike">
                          <a:solidFill>
                            <a:srgbClr val="FFFF00"/>
                          </a:solidFill>
                          <a:latin typeface="Times New Roman"/>
                          <a:ea typeface="Times New Roman"/>
                          <a:cs typeface="Times New Roman"/>
                          <a:sym typeface="Times New Roman"/>
                        </a:rPr>
                        <a:t>STT</a:t>
                      </a:r>
                      <a:endParaRPr sz="2900">
                        <a:solidFill>
                          <a:srgbClr val="FFFF00"/>
                        </a:solidFill>
                        <a:latin typeface="Times New Roman"/>
                        <a:ea typeface="Times New Roman"/>
                        <a:cs typeface="Times New Roman"/>
                        <a:sym typeface="Times New Roman"/>
                      </a:endParaRPr>
                    </a:p>
                  </a:txBody>
                  <a:tcPr marT="45725" marB="45725" marR="91450" marL="91450"/>
                </a:tc>
                <a:tc>
                  <a:txBody>
                    <a:bodyPr/>
                    <a:lstStyle/>
                    <a:p>
                      <a:pPr indent="0" lvl="0" marL="0" marR="0" rtl="0" algn="l">
                        <a:spcBef>
                          <a:spcPts val="0"/>
                        </a:spcBef>
                        <a:spcAft>
                          <a:spcPts val="0"/>
                        </a:spcAft>
                        <a:buNone/>
                      </a:pPr>
                      <a:r>
                        <a:rPr lang="en-US" sz="2900">
                          <a:solidFill>
                            <a:srgbClr val="FFFF00"/>
                          </a:solidFill>
                          <a:latin typeface="Times New Roman"/>
                          <a:ea typeface="Times New Roman"/>
                          <a:cs typeface="Times New Roman"/>
                          <a:sym typeface="Times New Roman"/>
                        </a:rPr>
                        <a:t>                       Nhiệm</a:t>
                      </a:r>
                      <a:r>
                        <a:rPr lang="en-US" sz="2900">
                          <a:solidFill>
                            <a:srgbClr val="FFFF00"/>
                          </a:solidFill>
                          <a:latin typeface="Times New Roman"/>
                          <a:ea typeface="Times New Roman"/>
                          <a:cs typeface="Times New Roman"/>
                          <a:sym typeface="Times New Roman"/>
                        </a:rPr>
                        <a:t> vụ</a:t>
                      </a:r>
                      <a:endParaRPr sz="2900">
                        <a:solidFill>
                          <a:srgbClr val="FFFF00"/>
                        </a:solidFill>
                        <a:latin typeface="Times New Roman"/>
                        <a:ea typeface="Times New Roman"/>
                        <a:cs typeface="Times New Roman"/>
                        <a:sym typeface="Times New Roman"/>
                      </a:endParaRPr>
                    </a:p>
                  </a:txBody>
                  <a:tcPr marT="45725" marB="45725" marR="91450" marL="91450"/>
                </a:tc>
                <a:tc>
                  <a:txBody>
                    <a:bodyPr/>
                    <a:lstStyle/>
                    <a:p>
                      <a:pPr indent="0" lvl="0" marL="0" marR="0" rtl="0" algn="l">
                        <a:spcBef>
                          <a:spcPts val="0"/>
                        </a:spcBef>
                        <a:spcAft>
                          <a:spcPts val="0"/>
                        </a:spcAft>
                        <a:buNone/>
                      </a:pPr>
                      <a:r>
                        <a:rPr lang="en-US" sz="2900">
                          <a:solidFill>
                            <a:srgbClr val="FFFF00"/>
                          </a:solidFill>
                          <a:latin typeface="Times New Roman"/>
                          <a:ea typeface="Times New Roman"/>
                          <a:cs typeface="Times New Roman"/>
                          <a:sym typeface="Times New Roman"/>
                        </a:rPr>
                        <a:t>Thời</a:t>
                      </a:r>
                      <a:r>
                        <a:rPr lang="en-US" sz="2900">
                          <a:solidFill>
                            <a:srgbClr val="FFFF00"/>
                          </a:solidFill>
                          <a:latin typeface="Times New Roman"/>
                          <a:ea typeface="Times New Roman"/>
                          <a:cs typeface="Times New Roman"/>
                          <a:sym typeface="Times New Roman"/>
                        </a:rPr>
                        <a:t> gian thực hiện</a:t>
                      </a:r>
                      <a:endParaRPr sz="2900">
                        <a:solidFill>
                          <a:srgbClr val="FFFF00"/>
                        </a:solidFill>
                        <a:latin typeface="Times New Roman"/>
                        <a:ea typeface="Times New Roman"/>
                        <a:cs typeface="Times New Roman"/>
                        <a:sym typeface="Times New Roman"/>
                      </a:endParaRPr>
                    </a:p>
                  </a:txBody>
                  <a:tcPr marT="45725" marB="45725" marR="91450" marL="91450"/>
                </a:tc>
              </a:tr>
              <a:tr h="370850">
                <a:tc>
                  <a:txBody>
                    <a:bodyPr/>
                    <a:lstStyle/>
                    <a:p>
                      <a:pPr indent="0" lvl="0" marL="0" marR="0" rtl="0" algn="l">
                        <a:spcBef>
                          <a:spcPts val="0"/>
                        </a:spcBef>
                        <a:spcAft>
                          <a:spcPts val="0"/>
                        </a:spcAft>
                        <a:buNone/>
                      </a:pPr>
                      <a:r>
                        <a:t/>
                      </a:r>
                      <a:endParaRPr sz="2900">
                        <a:solidFill>
                          <a:schemeClr val="dk1"/>
                        </a:solidFill>
                        <a:latin typeface="Times New Roman"/>
                        <a:ea typeface="Times New Roman"/>
                        <a:cs typeface="Times New Roman"/>
                        <a:sym typeface="Times New Roman"/>
                      </a:endParaRPr>
                    </a:p>
                  </a:txBody>
                  <a:tcPr marT="45725" marB="45725" marR="91450" marL="91450"/>
                </a:tc>
                <a:tc>
                  <a:txBody>
                    <a:bodyPr/>
                    <a:lstStyle/>
                    <a:p>
                      <a:pPr indent="0" lvl="0" marL="0" marR="0" rtl="0" algn="l">
                        <a:spcBef>
                          <a:spcPts val="0"/>
                        </a:spcBef>
                        <a:spcAft>
                          <a:spcPts val="0"/>
                        </a:spcAft>
                        <a:buNone/>
                      </a:pPr>
                      <a:r>
                        <a:t/>
                      </a:r>
                      <a:endParaRPr sz="2900">
                        <a:solidFill>
                          <a:schemeClr val="dk1"/>
                        </a:solidFill>
                        <a:latin typeface="Times New Roman"/>
                        <a:ea typeface="Times New Roman"/>
                        <a:cs typeface="Times New Roman"/>
                        <a:sym typeface="Times New Roman"/>
                      </a:endParaRPr>
                    </a:p>
                  </a:txBody>
                  <a:tcPr marT="45725" marB="45725" marR="91450" marL="91450"/>
                </a:tc>
                <a:tc>
                  <a:txBody>
                    <a:bodyPr/>
                    <a:lstStyle/>
                    <a:p>
                      <a:pPr indent="0" lvl="0" marL="0" marR="0" rtl="0" algn="l">
                        <a:spcBef>
                          <a:spcPts val="0"/>
                        </a:spcBef>
                        <a:spcAft>
                          <a:spcPts val="0"/>
                        </a:spcAft>
                        <a:buNone/>
                      </a:pPr>
                      <a:r>
                        <a:t/>
                      </a:r>
                      <a:endParaRPr sz="2900">
                        <a:solidFill>
                          <a:schemeClr val="dk1"/>
                        </a:solidFill>
                        <a:latin typeface="Times New Roman"/>
                        <a:ea typeface="Times New Roman"/>
                        <a:cs typeface="Times New Roman"/>
                        <a:sym typeface="Times New Roman"/>
                      </a:endParaRPr>
                    </a:p>
                  </a:txBody>
                  <a:tcPr marT="45725" marB="45725" marR="91450" marL="91450"/>
                </a:tc>
              </a:tr>
              <a:tr h="370850">
                <a:tc>
                  <a:txBody>
                    <a:bodyPr/>
                    <a:lstStyle/>
                    <a:p>
                      <a:pPr indent="0" lvl="0" marL="0" marR="0" rtl="0" algn="l">
                        <a:spcBef>
                          <a:spcPts val="0"/>
                        </a:spcBef>
                        <a:spcAft>
                          <a:spcPts val="0"/>
                        </a:spcAft>
                        <a:buNone/>
                      </a:pPr>
                      <a:r>
                        <a:t/>
                      </a:r>
                      <a:endParaRPr sz="2900">
                        <a:solidFill>
                          <a:schemeClr val="dk1"/>
                        </a:solidFill>
                        <a:latin typeface="Times New Roman"/>
                        <a:ea typeface="Times New Roman"/>
                        <a:cs typeface="Times New Roman"/>
                        <a:sym typeface="Times New Roman"/>
                      </a:endParaRPr>
                    </a:p>
                  </a:txBody>
                  <a:tcPr marT="45725" marB="45725" marR="91450" marL="91450"/>
                </a:tc>
                <a:tc>
                  <a:txBody>
                    <a:bodyPr/>
                    <a:lstStyle/>
                    <a:p>
                      <a:pPr indent="0" lvl="0" marL="0" marR="0" rtl="0" algn="l">
                        <a:spcBef>
                          <a:spcPts val="0"/>
                        </a:spcBef>
                        <a:spcAft>
                          <a:spcPts val="0"/>
                        </a:spcAft>
                        <a:buNone/>
                      </a:pPr>
                      <a:r>
                        <a:t/>
                      </a:r>
                      <a:endParaRPr sz="2900">
                        <a:solidFill>
                          <a:schemeClr val="dk1"/>
                        </a:solidFill>
                        <a:latin typeface="Times New Roman"/>
                        <a:ea typeface="Times New Roman"/>
                        <a:cs typeface="Times New Roman"/>
                        <a:sym typeface="Times New Roman"/>
                      </a:endParaRPr>
                    </a:p>
                  </a:txBody>
                  <a:tcPr marT="45725" marB="45725" marR="91450" marL="91450"/>
                </a:tc>
                <a:tc>
                  <a:txBody>
                    <a:bodyPr/>
                    <a:lstStyle/>
                    <a:p>
                      <a:pPr indent="0" lvl="0" marL="0" marR="0" rtl="0" algn="l">
                        <a:spcBef>
                          <a:spcPts val="0"/>
                        </a:spcBef>
                        <a:spcAft>
                          <a:spcPts val="0"/>
                        </a:spcAft>
                        <a:buNone/>
                      </a:pPr>
                      <a:r>
                        <a:t/>
                      </a:r>
                      <a:endParaRPr sz="2900">
                        <a:solidFill>
                          <a:schemeClr val="dk1"/>
                        </a:solidFill>
                        <a:latin typeface="Times New Roman"/>
                        <a:ea typeface="Times New Roman"/>
                        <a:cs typeface="Times New Roman"/>
                        <a:sym typeface="Times New Roman"/>
                      </a:endParaRPr>
                    </a:p>
                  </a:txBody>
                  <a:tcPr marT="45725" marB="45725" marR="91450" marL="91450"/>
                </a:tc>
              </a:tr>
              <a:tr h="370850">
                <a:tc>
                  <a:txBody>
                    <a:bodyPr/>
                    <a:lstStyle/>
                    <a:p>
                      <a:pPr indent="0" lvl="0" marL="0" marR="0" rtl="0" algn="l">
                        <a:spcBef>
                          <a:spcPts val="0"/>
                        </a:spcBef>
                        <a:spcAft>
                          <a:spcPts val="0"/>
                        </a:spcAft>
                        <a:buNone/>
                      </a:pPr>
                      <a:r>
                        <a:t/>
                      </a:r>
                      <a:endParaRPr sz="2900"/>
                    </a:p>
                  </a:txBody>
                  <a:tcPr marT="45725" marB="45725" marR="91450" marL="91450"/>
                </a:tc>
                <a:tc>
                  <a:txBody>
                    <a:bodyPr/>
                    <a:lstStyle/>
                    <a:p>
                      <a:pPr indent="0" lvl="0" marL="0" marR="0" rtl="0" algn="l">
                        <a:spcBef>
                          <a:spcPts val="0"/>
                        </a:spcBef>
                        <a:spcAft>
                          <a:spcPts val="0"/>
                        </a:spcAft>
                        <a:buNone/>
                      </a:pPr>
                      <a:r>
                        <a:t/>
                      </a:r>
                      <a:endParaRPr sz="2900"/>
                    </a:p>
                  </a:txBody>
                  <a:tcPr marT="45725" marB="45725" marR="91450" marL="91450"/>
                </a:tc>
                <a:tc>
                  <a:txBody>
                    <a:bodyPr/>
                    <a:lstStyle/>
                    <a:p>
                      <a:pPr indent="0" lvl="0" marL="0" marR="0" rtl="0" algn="l">
                        <a:spcBef>
                          <a:spcPts val="0"/>
                        </a:spcBef>
                        <a:spcAft>
                          <a:spcPts val="0"/>
                        </a:spcAft>
                        <a:buNone/>
                      </a:pPr>
                      <a:r>
                        <a:t/>
                      </a:r>
                      <a:endParaRPr sz="2900"/>
                    </a:p>
                  </a:txBody>
                  <a:tcPr marT="45725" marB="45725" marR="91450" marL="91450"/>
                </a:tc>
              </a:tr>
            </a:tbl>
          </a:graphicData>
        </a:graphic>
      </p:graphicFrame>
      <p:sp>
        <p:nvSpPr>
          <p:cNvPr id="146" name="Google Shape;146;p5"/>
          <p:cNvSpPr txBox="1"/>
          <p:nvPr/>
        </p:nvSpPr>
        <p:spPr>
          <a:xfrm>
            <a:off x="3718719" y="898134"/>
            <a:ext cx="8610600" cy="514423"/>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lang="en-US" sz="2400">
                <a:solidFill>
                  <a:srgbClr val="0000CC"/>
                </a:solidFill>
                <a:latin typeface="Times New Roman"/>
                <a:ea typeface="Times New Roman"/>
                <a:cs typeface="Times New Roman"/>
                <a:sym typeface="Times New Roman"/>
              </a:rPr>
              <a:t>Bài 6: EM TÍCH CỰC HOÀN THÀNH NHIỆM VỤ (T3)</a:t>
            </a:r>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grpSp>
        <p:nvGrpSpPr>
          <p:cNvPr id="151" name="Google Shape;151;p6"/>
          <p:cNvGrpSpPr/>
          <p:nvPr/>
        </p:nvGrpSpPr>
        <p:grpSpPr>
          <a:xfrm>
            <a:off x="5236910" y="0"/>
            <a:ext cx="5492209" cy="930735"/>
            <a:chOff x="4539228" y="172432"/>
            <a:chExt cx="5399539" cy="930735"/>
          </a:xfrm>
        </p:grpSpPr>
        <p:grpSp>
          <p:nvGrpSpPr>
            <p:cNvPr id="152" name="Google Shape;152;p6"/>
            <p:cNvGrpSpPr/>
            <p:nvPr/>
          </p:nvGrpSpPr>
          <p:grpSpPr>
            <a:xfrm>
              <a:off x="4539228" y="172432"/>
              <a:ext cx="5399539" cy="930735"/>
              <a:chOff x="4539228" y="172432"/>
              <a:chExt cx="5399539" cy="930735"/>
            </a:xfrm>
          </p:grpSpPr>
          <p:sp>
            <p:nvSpPr>
              <p:cNvPr id="153" name="Google Shape;153;p6"/>
              <p:cNvSpPr txBox="1"/>
              <p:nvPr/>
            </p:nvSpPr>
            <p:spPr>
              <a:xfrm>
                <a:off x="4539228" y="172432"/>
                <a:ext cx="5399539" cy="52322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0000CC"/>
                    </a:solidFill>
                    <a:latin typeface="Times New Roman"/>
                    <a:ea typeface="Times New Roman"/>
                    <a:cs typeface="Times New Roman"/>
                    <a:sym typeface="Times New Roman"/>
                  </a:rPr>
                  <a:t>Thứ……ngày…..tháng…..năm…….</a:t>
                </a:r>
                <a:endParaRPr sz="2800">
                  <a:solidFill>
                    <a:srgbClr val="0000CC"/>
                  </a:solidFill>
                  <a:latin typeface="Times New Roman"/>
                  <a:ea typeface="Times New Roman"/>
                  <a:cs typeface="Times New Roman"/>
                  <a:sym typeface="Times New Roman"/>
                </a:endParaRPr>
              </a:p>
            </p:txBody>
          </p:sp>
          <p:sp>
            <p:nvSpPr>
              <p:cNvPr id="154" name="Google Shape;154;p6"/>
              <p:cNvSpPr txBox="1"/>
              <p:nvPr/>
            </p:nvSpPr>
            <p:spPr>
              <a:xfrm>
                <a:off x="6718466" y="641502"/>
                <a:ext cx="126265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FF0066"/>
                    </a:solidFill>
                    <a:latin typeface="Times New Roman"/>
                    <a:ea typeface="Times New Roman"/>
                    <a:cs typeface="Times New Roman"/>
                    <a:sym typeface="Times New Roman"/>
                  </a:rPr>
                  <a:t>Đạo đức</a:t>
                </a:r>
                <a:endParaRPr b="1" sz="2400">
                  <a:solidFill>
                    <a:srgbClr val="FF0066"/>
                  </a:solidFill>
                  <a:latin typeface="Times New Roman"/>
                  <a:ea typeface="Times New Roman"/>
                  <a:cs typeface="Times New Roman"/>
                  <a:sym typeface="Times New Roman"/>
                </a:endParaRPr>
              </a:p>
            </p:txBody>
          </p:sp>
        </p:grpSp>
        <p:cxnSp>
          <p:nvCxnSpPr>
            <p:cNvPr id="155" name="Google Shape;155;p6"/>
            <p:cNvCxnSpPr/>
            <p:nvPr/>
          </p:nvCxnSpPr>
          <p:spPr>
            <a:xfrm>
              <a:off x="6830837" y="1051559"/>
              <a:ext cx="1010330" cy="0"/>
            </a:xfrm>
            <a:prstGeom prst="straightConnector1">
              <a:avLst/>
            </a:prstGeom>
            <a:noFill/>
            <a:ln cap="flat" cmpd="sng" w="25400">
              <a:solidFill>
                <a:srgbClr val="FF0066"/>
              </a:solidFill>
              <a:prstDash val="solid"/>
              <a:round/>
              <a:headEnd len="sm" w="sm" type="none"/>
              <a:tailEnd len="sm" w="sm" type="none"/>
            </a:ln>
            <a:effectLst>
              <a:outerShdw blurRad="40000" rotWithShape="0" dir="5400000" dist="20000">
                <a:srgbClr val="000000">
                  <a:alpha val="37647"/>
                </a:srgbClr>
              </a:outerShdw>
            </a:effectLst>
          </p:spPr>
        </p:cxnSp>
      </p:grpSp>
      <p:sp>
        <p:nvSpPr>
          <p:cNvPr id="156" name="Google Shape;156;p6"/>
          <p:cNvSpPr txBox="1"/>
          <p:nvPr/>
        </p:nvSpPr>
        <p:spPr>
          <a:xfrm>
            <a:off x="3718719" y="898134"/>
            <a:ext cx="8610600" cy="514423"/>
          </a:xfrm>
          <a:prstGeom prst="rect">
            <a:avLst/>
          </a:prstGeom>
          <a:noFill/>
          <a:ln>
            <a:noFill/>
          </a:ln>
        </p:spPr>
        <p:txBody>
          <a:bodyPr anchorCtr="0" anchor="t" bIns="71825" lIns="143675" spcFirstLastPara="1" rIns="143675" wrap="square" tIns="71825">
            <a:spAutoFit/>
          </a:bodyPr>
          <a:lstStyle/>
          <a:p>
            <a:pPr indent="0" lvl="0" marL="0" marR="0" rtl="0" algn="ctr">
              <a:spcBef>
                <a:spcPts val="0"/>
              </a:spcBef>
              <a:spcAft>
                <a:spcPts val="0"/>
              </a:spcAft>
              <a:buNone/>
            </a:pPr>
            <a:r>
              <a:rPr b="1" lang="en-US" sz="2400">
                <a:solidFill>
                  <a:srgbClr val="0000CC"/>
                </a:solidFill>
                <a:latin typeface="Times New Roman"/>
                <a:ea typeface="Times New Roman"/>
                <a:cs typeface="Times New Roman"/>
                <a:sym typeface="Times New Roman"/>
              </a:rPr>
              <a:t>Bài 6: EM TÍCH CỰC HOÀN THÀNH NHIỆM VỤ (T3)</a:t>
            </a:r>
            <a:endParaRPr/>
          </a:p>
        </p:txBody>
      </p:sp>
      <p:pic>
        <p:nvPicPr>
          <p:cNvPr id="157" name="Google Shape;157;p6"/>
          <p:cNvPicPr preferRelativeResize="0"/>
          <p:nvPr/>
        </p:nvPicPr>
        <p:blipFill rotWithShape="1">
          <a:blip r:embed="rId3">
            <a:alphaModFix/>
          </a:blip>
          <a:srcRect b="28125" l="13104" r="15446" t="25000"/>
          <a:stretch/>
        </p:blipFill>
        <p:spPr>
          <a:xfrm>
            <a:off x="2194719" y="1371600"/>
            <a:ext cx="13182599" cy="6823129"/>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500"/>
                                        <p:tgtEl>
                                          <p:spTgt spid="15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pic>
        <p:nvPicPr>
          <p:cNvPr descr="Anh dep 10" id="163" name="Google Shape;163;p7"/>
          <p:cNvPicPr preferRelativeResize="0"/>
          <p:nvPr/>
        </p:nvPicPr>
        <p:blipFill rotWithShape="1">
          <a:blip r:embed="rId3">
            <a:alphaModFix/>
          </a:blip>
          <a:srcRect b="0" l="0" r="0" t="0"/>
          <a:stretch/>
        </p:blipFill>
        <p:spPr>
          <a:xfrm>
            <a:off x="1051719" y="218988"/>
            <a:ext cx="14417345" cy="8459961"/>
          </a:xfrm>
          <a:prstGeom prst="rect">
            <a:avLst/>
          </a:prstGeom>
          <a:noFill/>
          <a:ln>
            <a:noFill/>
          </a:ln>
        </p:spPr>
      </p:pic>
      <p:sp>
        <p:nvSpPr>
          <p:cNvPr id="164" name="Google Shape;164;p7"/>
          <p:cNvSpPr/>
          <p:nvPr/>
        </p:nvSpPr>
        <p:spPr>
          <a:xfrm>
            <a:off x="1966119" y="3657600"/>
            <a:ext cx="12649200" cy="1582738"/>
          </a:xfrm>
          <a:prstGeom prst="rect">
            <a:avLst/>
          </a:prstGeom>
        </p:spPr>
        <p:txBody>
          <a:bodyPr>
            <a:prstTxWarp prst="textPlain"/>
          </a:bodyPr>
          <a:lstStyle/>
          <a:p>
            <a:pPr lvl="0" algn="ctr"/>
            <a:r>
              <a:rPr b="1" i="0">
                <a:ln cap="flat" cmpd="sng" w="19050">
                  <a:solidFill>
                    <a:srgbClr val="FFFF00"/>
                  </a:solidFill>
                  <a:prstDash val="solid"/>
                  <a:round/>
                  <a:headEnd len="sm" w="sm" type="none"/>
                  <a:tailEnd len="sm" w="sm" type="none"/>
                </a:ln>
                <a:solidFill>
                  <a:srgbClr val="FF0000"/>
                </a:solidFill>
                <a:latin typeface="Arial"/>
              </a:rPr>
              <a:t>XIN CHÂN THÀNH CẢM ƠN </a:t>
            </a:r>
            <a:br>
              <a:rPr b="1" i="0">
                <a:ln cap="flat" cmpd="sng" w="19050">
                  <a:solidFill>
                    <a:srgbClr val="FFFF00"/>
                  </a:solidFill>
                  <a:prstDash val="solid"/>
                  <a:round/>
                  <a:headEnd len="sm" w="sm" type="none"/>
                  <a:tailEnd len="sm" w="sm" type="none"/>
                </a:ln>
                <a:solidFill>
                  <a:srgbClr val="FF0000"/>
                </a:solidFill>
                <a:latin typeface="Arial"/>
              </a:rPr>
            </a:br>
            <a:r>
              <a:rPr b="1" i="0">
                <a:ln cap="flat" cmpd="sng" w="19050">
                  <a:solidFill>
                    <a:srgbClr val="FFFF00"/>
                  </a:solidFill>
                  <a:prstDash val="solid"/>
                  <a:round/>
                  <a:headEnd len="sm" w="sm" type="none"/>
                  <a:tailEnd len="sm" w="sm" type="none"/>
                </a:ln>
                <a:solidFill>
                  <a:srgbClr val="FF0000"/>
                </a:solidFill>
                <a:latin typeface="Arial"/>
              </a:rPr>
              <a:t>QUÝ THẦY CÔ GIÁO VÀ CÁC EM</a:t>
            </a: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23" presetSubtype="16">
                                  <p:stCondLst>
                                    <p:cond delay="0"/>
                                  </p:stCondLst>
                                  <p:childTnLst>
                                    <p:set>
                                      <p:cBhvr>
                                        <p:cTn dur="1" fill="hold">
                                          <p:stCondLst>
                                            <p:cond delay="0"/>
                                          </p:stCondLst>
                                        </p:cTn>
                                        <p:tgtEl>
                                          <p:spTgt spid="164"/>
                                        </p:tgtEl>
                                        <p:attrNameLst>
                                          <p:attrName>style.visibility</p:attrName>
                                        </p:attrNameLst>
                                      </p:cBhvr>
                                      <p:to>
                                        <p:strVal val="visible"/>
                                      </p:to>
                                    </p:set>
                                    <p:anim calcmode="lin" valueType="num">
                                      <p:cBhvr additive="base">
                                        <p:cTn dur="5000"/>
                                        <p:tgtEl>
                                          <p:spTgt spid="164"/>
                                        </p:tgtEl>
                                        <p:attrNameLst>
                                          <p:attrName>ppt_w</p:attrName>
                                        </p:attrNameLst>
                                      </p:cBhvr>
                                      <p:tavLst>
                                        <p:tav fmla="" tm="0">
                                          <p:val>
                                            <p:strVal val="0"/>
                                          </p:val>
                                        </p:tav>
                                        <p:tav fmla="" tm="100000">
                                          <p:val>
                                            <p:strVal val="#ppt_w"/>
                                          </p:val>
                                        </p:tav>
                                      </p:tavLst>
                                    </p:anim>
                                    <p:anim calcmode="lin" valueType="num">
                                      <p:cBhvr additive="base">
                                        <p:cTn dur="5000"/>
                                        <p:tgtEl>
                                          <p:spTgt spid="164"/>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2022-07-10T01:37:20Z</dcterms:created>
  <dc:creator>Admin</dc:creator>
</cp:coreProperties>
</file>