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Lst>
  <p:notesMasterIdLst>
    <p:notesMasterId r:id="rId23"/>
  </p:notesMasterIdLst>
  <p:sldIdLst>
    <p:sldId id="1864" r:id="rId5"/>
    <p:sldId id="1846" r:id="rId6"/>
    <p:sldId id="1848" r:id="rId7"/>
    <p:sldId id="1849" r:id="rId8"/>
    <p:sldId id="1865" r:id="rId9"/>
    <p:sldId id="1852" r:id="rId10"/>
    <p:sldId id="1866" r:id="rId11"/>
    <p:sldId id="1859" r:id="rId12"/>
    <p:sldId id="1867" r:id="rId13"/>
    <p:sldId id="1868" r:id="rId14"/>
    <p:sldId id="1869" r:id="rId15"/>
    <p:sldId id="1871" r:id="rId16"/>
    <p:sldId id="1872" r:id="rId17"/>
    <p:sldId id="1873" r:id="rId18"/>
    <p:sldId id="1874" r:id="rId19"/>
    <p:sldId id="1875" r:id="rId20"/>
    <p:sldId id="1876" r:id="rId21"/>
    <p:sldId id="1877" r:id="rId2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80" userDrawn="1">
          <p15:clr>
            <a:srgbClr val="A4A3A4"/>
          </p15:clr>
        </p15:guide>
        <p15:guide id="3" pos="7200" userDrawn="1">
          <p15:clr>
            <a:srgbClr val="A4A3A4"/>
          </p15:clr>
        </p15:guide>
        <p15:guide id="4" pos="4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9000"/>
    <a:srgbClr val="297C2A"/>
    <a:srgbClr val="FE4387"/>
    <a:srgbClr val="FF2625"/>
    <a:srgbClr val="007788"/>
    <a:srgbClr val="01C2D1"/>
    <a:srgbClr val="D6D734"/>
    <a:srgbClr val="005C68"/>
    <a:srgbClr val="3B2E58"/>
    <a:srgbClr val="6B292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724" autoAdjust="0"/>
  </p:normalViewPr>
  <p:slideViewPr>
    <p:cSldViewPr snapToGrid="0">
      <p:cViewPr varScale="1">
        <p:scale>
          <a:sx n="82" d="100"/>
          <a:sy n="82" d="100"/>
        </p:scale>
        <p:origin x="720" y="67"/>
      </p:cViewPr>
      <p:guideLst>
        <p:guide orient="horz" pos="2160"/>
        <p:guide pos="480"/>
        <p:guide pos="7200"/>
        <p:guide pos="4368"/>
      </p:guideLst>
    </p:cSldViewPr>
  </p:slideViewPr>
  <p:notesTextViewPr>
    <p:cViewPr>
      <p:scale>
        <a:sx n="1" d="1"/>
        <a:sy n="1" d="1"/>
      </p:scale>
      <p:origin x="0" y="0"/>
    </p:cViewPr>
  </p:notesTextViewPr>
  <p:sorterViewPr>
    <p:cViewPr>
      <p:scale>
        <a:sx n="94" d="100"/>
        <a:sy n="9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9F622F8-1824-4338-8C3C-5529D3BDEF4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dirty="0"/>
          </a:p>
        </p:txBody>
      </p:sp>
      <p:sp>
        <p:nvSpPr>
          <p:cNvPr id="30723" name="Rectangle 3">
            <a:extLst>
              <a:ext uri="{FF2B5EF4-FFF2-40B4-BE49-F238E27FC236}">
                <a16:creationId xmlns:a16="http://schemas.microsoft.com/office/drawing/2014/main" id="{618DDD53-BB38-4118-BC75-9CE27D49C5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dirty="0"/>
          </a:p>
        </p:txBody>
      </p:sp>
      <p:sp>
        <p:nvSpPr>
          <p:cNvPr id="14340" name="Rectangle 4">
            <a:extLst>
              <a:ext uri="{FF2B5EF4-FFF2-40B4-BE49-F238E27FC236}">
                <a16:creationId xmlns:a16="http://schemas.microsoft.com/office/drawing/2014/main" id="{6C03B6F7-B1AE-4118-ABA2-FFEC9B8F0E9C}"/>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a16="http://schemas.microsoft.com/office/drawing/2014/main" id="{646F5356-BDE8-43C1-9587-85323D02B19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a:extLst>
              <a:ext uri="{FF2B5EF4-FFF2-40B4-BE49-F238E27FC236}">
                <a16:creationId xmlns:a16="http://schemas.microsoft.com/office/drawing/2014/main" id="{89912C35-11A9-4DA7-8476-F1823F658CA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dirty="0"/>
          </a:p>
        </p:txBody>
      </p:sp>
      <p:sp>
        <p:nvSpPr>
          <p:cNvPr id="30727" name="Rectangle 7">
            <a:extLst>
              <a:ext uri="{FF2B5EF4-FFF2-40B4-BE49-F238E27FC236}">
                <a16:creationId xmlns:a16="http://schemas.microsoft.com/office/drawing/2014/main" id="{7180ED79-CEC3-4FB9-B511-8597B20A0C1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DEB7EE2-04A2-4FB2-9625-C9C73AC4D32F}"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7842D7-C728-4EBD-982B-B8BE79E4DBBE}" type="slidenum">
              <a:rPr lang="en-US" altLang="en-US"/>
              <a:pPr eaLnBrk="1" hangingPunct="1"/>
              <a:t>1</a:t>
            </a:fld>
            <a:endParaRPr lang="en-US" altLang="en-US" dirty="0"/>
          </a:p>
        </p:txBody>
      </p:sp>
      <p:sp>
        <p:nvSpPr>
          <p:cNvPr id="15363" name="Rectangle 2">
            <a:extLst>
              <a:ext uri="{FF2B5EF4-FFF2-40B4-BE49-F238E27FC236}">
                <a16:creationId xmlns:a16="http://schemas.microsoft.com/office/drawing/2014/main" id="{D8E83BD0-7AE4-4323-9047-FC368929C52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FDECF5EC-C5EC-4723-8F4F-A75A20018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950814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3</a:t>
            </a:fld>
            <a:endParaRPr lang="en-US" altLang="en-US" dirty="0"/>
          </a:p>
        </p:txBody>
      </p:sp>
    </p:spTree>
    <p:extLst>
      <p:ext uri="{BB962C8B-B14F-4D97-AF65-F5344CB8AC3E}">
        <p14:creationId xmlns:p14="http://schemas.microsoft.com/office/powerpoint/2010/main" val="1383417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8</a:t>
            </a:fld>
            <a:endParaRPr lang="en-US" altLang="en-US" dirty="0"/>
          </a:p>
        </p:txBody>
      </p:sp>
    </p:spTree>
    <p:extLst>
      <p:ext uri="{BB962C8B-B14F-4D97-AF65-F5344CB8AC3E}">
        <p14:creationId xmlns:p14="http://schemas.microsoft.com/office/powerpoint/2010/main" val="40952882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DB60B1-BEF5-4848-BB02-98EBFE355C13}"/>
              </a:ext>
            </a:extLst>
          </p:cNvPr>
          <p:cNvPicPr>
            <a:picLocks noChangeAspect="1"/>
          </p:cNvPicPr>
          <p:nvPr userDrawn="1"/>
        </p:nvPicPr>
        <p:blipFill>
          <a:blip r:embed="rId2"/>
          <a:srcRect/>
          <a:stretch/>
        </p:blipFill>
        <p:spPr>
          <a:xfrm>
            <a:off x="0" y="1"/>
            <a:ext cx="12191998" cy="6857999"/>
          </a:xfrm>
          <a:prstGeom prst="rect">
            <a:avLst/>
          </a:prstGeom>
        </p:spPr>
      </p:pic>
      <p:sp>
        <p:nvSpPr>
          <p:cNvPr id="4" name="Title 3">
            <a:extLst>
              <a:ext uri="{FF2B5EF4-FFF2-40B4-BE49-F238E27FC236}">
                <a16:creationId xmlns:a16="http://schemas.microsoft.com/office/drawing/2014/main" id="{FE7964CB-E75A-4A03-88D3-6A48EF650A09}"/>
              </a:ext>
            </a:extLst>
          </p:cNvPr>
          <p:cNvSpPr>
            <a:spLocks noGrp="1"/>
          </p:cNvSpPr>
          <p:nvPr>
            <p:ph type="title" hasCustomPrompt="1"/>
          </p:nvPr>
        </p:nvSpPr>
        <p:spPr>
          <a:xfrm>
            <a:off x="5442012" y="2766219"/>
            <a:ext cx="6220101" cy="1325563"/>
          </a:xfrm>
          <a:prstGeom prst="rect">
            <a:avLst/>
          </a:prstGeom>
        </p:spPr>
        <p:txBody>
          <a:bodyPr/>
          <a:lstStyle>
            <a:lvl1pPr>
              <a:defRPr b="1"/>
            </a:lvl1pPr>
          </a:lstStyle>
          <a:p>
            <a:r>
              <a:rPr lang="en-US" dirty="0"/>
              <a:t>Insert title here</a:t>
            </a:r>
          </a:p>
        </p:txBody>
      </p:sp>
    </p:spTree>
    <p:extLst>
      <p:ext uri="{BB962C8B-B14F-4D97-AF65-F5344CB8AC3E}">
        <p14:creationId xmlns:p14="http://schemas.microsoft.com/office/powerpoint/2010/main" val="1440679267"/>
      </p:ext>
    </p:extLst>
  </p:cSld>
  <p:clrMapOvr>
    <a:masterClrMapping/>
  </p:clrMapOvr>
  <p:extLst>
    <p:ext uri="{DCECCB84-F9BA-43D5-87BE-67443E8EF086}">
      <p15:sldGuideLst xmlns:p15="http://schemas.microsoft.com/office/powerpoint/2012/main">
        <p15:guide id="1" pos="28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724906-4405-47F4-B533-7291B003B0A2}"/>
              </a:ext>
            </a:extLst>
          </p:cNvPr>
          <p:cNvSpPr>
            <a:spLocks noGrp="1"/>
          </p:cNvSpPr>
          <p:nvPr>
            <p:ph type="title" hasCustomPrompt="1"/>
          </p:nvPr>
        </p:nvSpPr>
        <p:spPr>
          <a:xfrm>
            <a:off x="1525301" y="1995467"/>
            <a:ext cx="9141397" cy="615553"/>
          </a:xfrm>
          <a:prstGeom prst="rect">
            <a:avLst/>
          </a:prstGeo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accent1"/>
                </a:solidFill>
                <a:effectLst/>
                <a:latin typeface="+mj-lt"/>
                <a:ea typeface="+mn-ea"/>
                <a:cs typeface="Segoe UI" pitchFamily="34" charset="0"/>
              </a:defRPr>
            </a:lvl1pPr>
          </a:lstStyle>
          <a:p>
            <a:r>
              <a:rPr lang="en-US" dirty="0"/>
              <a:t>Insert title here</a:t>
            </a:r>
          </a:p>
        </p:txBody>
      </p:sp>
      <p:sp>
        <p:nvSpPr>
          <p:cNvPr id="14" name="Text Placeholder 4">
            <a:extLst>
              <a:ext uri="{FF2B5EF4-FFF2-40B4-BE49-F238E27FC236}">
                <a16:creationId xmlns:a16="http://schemas.microsoft.com/office/drawing/2014/main" id="{1EEF53A4-35A6-4E43-B220-67DA381C5910}"/>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lnSpc>
                <a:spcPct val="100000"/>
              </a:lnSpc>
              <a:spcBef>
                <a:spcPts val="0"/>
              </a:spcBef>
              <a:spcAft>
                <a:spcPts val="0"/>
              </a:spcAft>
              <a:buFont typeface="Arial" panose="020B0604020202020204" pitchFamily="34" charset="0"/>
              <a:buNone/>
              <a:defRPr lang="en-US" sz="1800" kern="1200" dirty="0">
                <a:solidFill>
                  <a:schemeClr val="bg1"/>
                </a:solidFill>
                <a:latin typeface="+mn-lt"/>
                <a:ea typeface="+mn-ea"/>
                <a:cs typeface="+mn-cs"/>
              </a:defRPr>
            </a:lvl1pPr>
          </a:lstStyle>
          <a:p>
            <a:pPr lvl="0"/>
            <a:r>
              <a:rPr lang="en-US" dirty="0"/>
              <a:t>Insert content here</a:t>
            </a:r>
          </a:p>
        </p:txBody>
      </p:sp>
      <p:pic>
        <p:nvPicPr>
          <p:cNvPr id="6" name="Picture Placeholder 5" descr="Red, blue grey white pattern background">
            <a:extLst>
              <a:ext uri="{FF2B5EF4-FFF2-40B4-BE49-F238E27FC236}">
                <a16:creationId xmlns:a16="http://schemas.microsoft.com/office/drawing/2014/main" id="{906BF34F-6945-4E11-BAEC-F66F7254C4C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5999582"/>
            <a:ext cx="12192000" cy="858417"/>
          </a:xfrm>
          <a:prstGeom prst="rect">
            <a:avLst/>
          </a:prstGeom>
        </p:spPr>
      </p:pic>
    </p:spTree>
    <p:extLst>
      <p:ext uri="{BB962C8B-B14F-4D97-AF65-F5344CB8AC3E}">
        <p14:creationId xmlns:p14="http://schemas.microsoft.com/office/powerpoint/2010/main" val="495523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ft Pattern Content Blue tit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668F4E-0433-49FD-9D92-3B60E9B0AEE6}"/>
              </a:ext>
            </a:extLst>
          </p:cNvPr>
          <p:cNvSpPr>
            <a:spLocks noGrp="1"/>
          </p:cNvSpPr>
          <p:nvPr>
            <p:ph type="title" hasCustomPrompt="1"/>
          </p:nvPr>
        </p:nvSpPr>
        <p:spPr>
          <a:xfrm>
            <a:off x="5199742" y="715961"/>
            <a:ext cx="6477000" cy="1189037"/>
          </a:xfrm>
          <a:prstGeom prst="rect">
            <a:avLst/>
          </a:prstGeom>
        </p:spPr>
        <p:txBody>
          <a:bodyPr anchor="t">
            <a:normAutofit/>
          </a:bodyPr>
          <a:lstStyle>
            <a:lvl1pPr>
              <a:spcBef>
                <a:spcPts val="1000"/>
              </a:spcBef>
              <a:defRPr sz="4000" b="1" spc="-50" baseline="0">
                <a:solidFill>
                  <a:schemeClr val="accent2"/>
                </a:solidFill>
              </a:defRPr>
            </a:lvl1pPr>
          </a:lstStyle>
          <a:p>
            <a:r>
              <a:rPr lang="en-US" dirty="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5199743" y="1905000"/>
            <a:ext cx="6477000" cy="3276600"/>
          </a:xfrm>
          <a:prstGeom prst="rect">
            <a:avLst/>
          </a:prstGeom>
        </p:spPr>
        <p:txBody>
          <a:bodyPr/>
          <a:lstStyle>
            <a:lvl1pPr marL="0" indent="0">
              <a:lnSpc>
                <a:spcPct val="100000"/>
              </a:lnSpc>
              <a:buNone/>
              <a:defRPr sz="1800" b="1">
                <a:solidFill>
                  <a:schemeClr val="bg1"/>
                </a:solidFill>
              </a:defRPr>
            </a:lvl1pPr>
            <a:lvl2pPr marL="228600" indent="-228600">
              <a:lnSpc>
                <a:spcPct val="100000"/>
              </a:lnSpc>
              <a:spcBef>
                <a:spcPts val="1000"/>
              </a:spcBef>
              <a:defRPr sz="1800">
                <a:solidFill>
                  <a:schemeClr val="bg1"/>
                </a:solidFill>
              </a:defRPr>
            </a:lvl2pPr>
          </a:lstStyle>
          <a:p>
            <a:pPr lvl="0"/>
            <a:r>
              <a:rPr lang="en-US" dirty="0"/>
              <a:t>Insert subtitle here</a:t>
            </a:r>
          </a:p>
          <a:p>
            <a:pPr lvl="1"/>
            <a:r>
              <a:rPr lang="en-US" dirty="0"/>
              <a:t>Insert content here</a:t>
            </a:r>
          </a:p>
        </p:txBody>
      </p:sp>
      <p:pic>
        <p:nvPicPr>
          <p:cNvPr id="5" name="Picture Placeholder 6" descr="Red, blue grey white pattern background">
            <a:extLst>
              <a:ext uri="{FF2B5EF4-FFF2-40B4-BE49-F238E27FC236}">
                <a16:creationId xmlns:a16="http://schemas.microsoft.com/office/drawing/2014/main" id="{BC85C715-EF0D-4E33-AC89-C35DD2596E5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4767943" cy="6858000"/>
          </a:xfrm>
          <a:prstGeom prst="rect">
            <a:avLst/>
          </a:prstGeom>
        </p:spPr>
      </p:pic>
    </p:spTree>
    <p:extLst>
      <p:ext uri="{BB962C8B-B14F-4D97-AF65-F5344CB8AC3E}">
        <p14:creationId xmlns:p14="http://schemas.microsoft.com/office/powerpoint/2010/main" val="84037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08"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ight Patter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7E8F-5716-4A71-B64F-EC5A742B45D2}"/>
              </a:ext>
            </a:extLst>
          </p:cNvPr>
          <p:cNvSpPr>
            <a:spLocks noGrp="1"/>
          </p:cNvSpPr>
          <p:nvPr>
            <p:ph type="title" hasCustomPrompt="1"/>
          </p:nvPr>
        </p:nvSpPr>
        <p:spPr>
          <a:xfrm>
            <a:off x="762000" y="715961"/>
            <a:ext cx="6477000" cy="1189038"/>
          </a:xfrm>
          <a:prstGeom prst="rect">
            <a:avLst/>
          </a:prstGeom>
        </p:spPr>
        <p:txBody>
          <a:bodyPr anchor="t">
            <a:noAutofit/>
          </a:bodyPr>
          <a:lstStyle>
            <a:lvl1pPr>
              <a:spcBef>
                <a:spcPts val="1000"/>
              </a:spcBef>
              <a:defRPr sz="4000" b="1">
                <a:solidFill>
                  <a:schemeClr val="accent2"/>
                </a:solidFill>
              </a:defRPr>
            </a:lvl1pPr>
          </a:lstStyle>
          <a:p>
            <a:r>
              <a:rPr lang="en-US" dirty="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762000" y="1905000"/>
            <a:ext cx="6340929" cy="3276600"/>
          </a:xfrm>
          <a:prstGeom prst="rect">
            <a:avLst/>
          </a:prstGeom>
        </p:spPr>
        <p:txBody>
          <a:bodyPr/>
          <a:lstStyle>
            <a:lvl1pPr marL="0" indent="0">
              <a:lnSpc>
                <a:spcPct val="100000"/>
              </a:lnSpc>
              <a:buNone/>
              <a:defRPr sz="1800" b="1">
                <a:solidFill>
                  <a:schemeClr val="bg1"/>
                </a:solidFill>
              </a:defRPr>
            </a:lvl1pPr>
            <a:lvl2pPr marL="228600">
              <a:lnSpc>
                <a:spcPct val="100000"/>
              </a:lnSpc>
              <a:spcBef>
                <a:spcPts val="1000"/>
              </a:spcBef>
              <a:defRPr sz="1800">
                <a:solidFill>
                  <a:schemeClr val="bg1"/>
                </a:solidFill>
              </a:defRPr>
            </a:lvl2pPr>
          </a:lstStyle>
          <a:p>
            <a:pPr lvl="0"/>
            <a:r>
              <a:rPr lang="en-US" dirty="0"/>
              <a:t>Insert subtitle here</a:t>
            </a:r>
          </a:p>
          <a:p>
            <a:pPr lvl="1"/>
            <a:r>
              <a:rPr lang="en-US" dirty="0"/>
              <a:t>Insert content here</a:t>
            </a:r>
          </a:p>
        </p:txBody>
      </p:sp>
      <p:pic>
        <p:nvPicPr>
          <p:cNvPr id="6" name="Picture Placeholder 5" descr="Red, blue grey white pattern background">
            <a:extLst>
              <a:ext uri="{FF2B5EF4-FFF2-40B4-BE49-F238E27FC236}">
                <a16:creationId xmlns:a16="http://schemas.microsoft.com/office/drawing/2014/main" id="{8FD53BA4-73D2-4CCA-8580-11F4221524F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7427166" y="0"/>
            <a:ext cx="4764834" cy="6858000"/>
          </a:xfrm>
          <a:prstGeom prst="rect">
            <a:avLst/>
          </a:prstGeom>
        </p:spPr>
      </p:pic>
    </p:spTree>
    <p:extLst>
      <p:ext uri="{BB962C8B-B14F-4D97-AF65-F5344CB8AC3E}">
        <p14:creationId xmlns:p14="http://schemas.microsoft.com/office/powerpoint/2010/main" val="172072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
    <p:bg>
      <p:bgPr>
        <a:solidFill>
          <a:schemeClr val="accent2"/>
        </a:solidFill>
        <a:effectLst/>
      </p:bgPr>
    </p:bg>
    <p:spTree>
      <p:nvGrpSpPr>
        <p:cNvPr id="1" name=""/>
        <p:cNvGrpSpPr/>
        <p:nvPr/>
      </p:nvGrpSpPr>
      <p:grpSpPr>
        <a:xfrm>
          <a:off x="0" y="0"/>
          <a:ext cx="0" cy="0"/>
          <a:chOff x="0" y="0"/>
          <a:chExt cx="0" cy="0"/>
        </a:xfrm>
      </p:grpSpPr>
      <p:pic>
        <p:nvPicPr>
          <p:cNvPr id="8" name="Picture Placeholder 6" descr="White Striped background">
            <a:extLst>
              <a:ext uri="{FF2B5EF4-FFF2-40B4-BE49-F238E27FC236}">
                <a16:creationId xmlns:a16="http://schemas.microsoft.com/office/drawing/2014/main" id="{3917D528-010E-4303-97BF-F7F67BC661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95467"/>
            <a:ext cx="9141397" cy="615553"/>
          </a:xfrm>
          <a:prstGeom prst="rect">
            <a:avLst/>
          </a:prstGeo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dirty="0"/>
              <a:t>Insert title here</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lnSpc>
                <a:spcPct val="100000"/>
              </a:lnSpc>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spTree>
    <p:extLst>
      <p:ext uri="{BB962C8B-B14F-4D97-AF65-F5344CB8AC3E}">
        <p14:creationId xmlns:p14="http://schemas.microsoft.com/office/powerpoint/2010/main" val="324088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13624-9AD4-4B61-B3D1-7B21213507C0}"/>
              </a:ext>
            </a:extLst>
          </p:cNvPr>
          <p:cNvSpPr>
            <a:spLocks noGrp="1"/>
          </p:cNvSpPr>
          <p:nvPr>
            <p:ph type="title" hasCustomPrompt="1"/>
          </p:nvPr>
        </p:nvSpPr>
        <p:spPr>
          <a:xfrm>
            <a:off x="762000" y="715964"/>
            <a:ext cx="10591800" cy="646332"/>
          </a:xfrm>
          <a:prstGeom prst="rect">
            <a:avLst/>
          </a:prstGeom>
        </p:spPr>
        <p:txBody>
          <a:bodyPr>
            <a:noAutofit/>
          </a:bodyPr>
          <a:lstStyle>
            <a:lvl1pPr>
              <a:spcBef>
                <a:spcPts val="1000"/>
              </a:spcBef>
              <a:defRPr sz="4000" b="1">
                <a:solidFill>
                  <a:schemeClr val="accent2"/>
                </a:solidFill>
              </a:defRPr>
            </a:lvl1pPr>
          </a:lstStyle>
          <a:p>
            <a:r>
              <a:rPr lang="en-US" dirty="0"/>
              <a:t>Insert title here</a:t>
            </a:r>
          </a:p>
        </p:txBody>
      </p:sp>
      <p:sp>
        <p:nvSpPr>
          <p:cNvPr id="10" name="Text Placeholder 15">
            <a:extLst>
              <a:ext uri="{FF2B5EF4-FFF2-40B4-BE49-F238E27FC236}">
                <a16:creationId xmlns:a16="http://schemas.microsoft.com/office/drawing/2014/main" id="{780F473D-F2DF-4163-AB6E-F7327F60EC4A}"/>
              </a:ext>
            </a:extLst>
          </p:cNvPr>
          <p:cNvSpPr>
            <a:spLocks noGrp="1"/>
          </p:cNvSpPr>
          <p:nvPr>
            <p:ph type="body" sz="quarter" idx="11" hasCustomPrompt="1"/>
          </p:nvPr>
        </p:nvSpPr>
        <p:spPr>
          <a:xfrm>
            <a:off x="762000" y="1432562"/>
            <a:ext cx="10667999" cy="1158237"/>
          </a:xfrm>
          <a:prstGeom prst="rect">
            <a:avLst/>
          </a:prstGeom>
        </p:spPr>
        <p:txBody>
          <a:bodyPr/>
          <a:lstStyle>
            <a:lvl1pPr marL="0" indent="0">
              <a:lnSpc>
                <a:spcPct val="100000"/>
              </a:lnSpc>
              <a:buNone/>
              <a:defRPr sz="1800" b="0">
                <a:solidFill>
                  <a:schemeClr val="bg1"/>
                </a:solidFill>
              </a:defRPr>
            </a:lvl1pPr>
            <a:lvl2pPr marL="228600">
              <a:lnSpc>
                <a:spcPct val="100000"/>
              </a:lnSpc>
              <a:spcBef>
                <a:spcPts val="1000"/>
              </a:spcBef>
              <a:defRPr sz="1800" b="0">
                <a:solidFill>
                  <a:schemeClr val="bg1"/>
                </a:solidFill>
              </a:defRPr>
            </a:lvl2pPr>
          </a:lstStyle>
          <a:p>
            <a:pPr lvl="0"/>
            <a:r>
              <a:rPr lang="en-US" dirty="0"/>
              <a:t>Insert subtitle here</a:t>
            </a:r>
          </a:p>
          <a:p>
            <a:pPr lvl="1"/>
            <a:r>
              <a:rPr lang="en-US" dirty="0"/>
              <a:t>Insert content here</a:t>
            </a:r>
          </a:p>
        </p:txBody>
      </p:sp>
      <p:sp>
        <p:nvSpPr>
          <p:cNvPr id="11" name="Table Placeholder 10">
            <a:extLst>
              <a:ext uri="{FF2B5EF4-FFF2-40B4-BE49-F238E27FC236}">
                <a16:creationId xmlns:a16="http://schemas.microsoft.com/office/drawing/2014/main" id="{7DC18506-6205-438F-AA5C-D337F9975FC3}"/>
              </a:ext>
            </a:extLst>
          </p:cNvPr>
          <p:cNvSpPr>
            <a:spLocks noGrp="1"/>
          </p:cNvSpPr>
          <p:nvPr>
            <p:ph type="tbl" sz="quarter" idx="12" hasCustomPrompt="1"/>
          </p:nvPr>
        </p:nvSpPr>
        <p:spPr>
          <a:xfrm>
            <a:off x="757381" y="2591662"/>
            <a:ext cx="10667999" cy="2833776"/>
          </a:xfrm>
          <a:prstGeom prst="rect">
            <a:avLst/>
          </a:prstGeom>
        </p:spPr>
        <p:txBody>
          <a:bodyPr/>
          <a:lstStyle>
            <a:lvl1pPr marL="0" indent="0">
              <a:buNone/>
              <a:defRPr sz="1800" b="0"/>
            </a:lvl1pPr>
          </a:lstStyle>
          <a:p>
            <a:r>
              <a:rPr lang="en-US" dirty="0"/>
              <a:t>Insert content here</a:t>
            </a:r>
          </a:p>
        </p:txBody>
      </p:sp>
      <p:pic>
        <p:nvPicPr>
          <p:cNvPr id="7" name="Picture Placeholder 5" descr="Red, blue grey white pattern background">
            <a:extLst>
              <a:ext uri="{FF2B5EF4-FFF2-40B4-BE49-F238E27FC236}">
                <a16:creationId xmlns:a16="http://schemas.microsoft.com/office/drawing/2014/main" id="{CD2D4C14-919B-45F8-8FB9-55AAC8A8FCF8}"/>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5990252"/>
            <a:ext cx="12192000" cy="867748"/>
          </a:xfrm>
          <a:prstGeom prst="rect">
            <a:avLst/>
          </a:prstGeom>
        </p:spPr>
      </p:pic>
    </p:spTree>
    <p:extLst>
      <p:ext uri="{BB962C8B-B14F-4D97-AF65-F5344CB8AC3E}">
        <p14:creationId xmlns:p14="http://schemas.microsoft.com/office/powerpoint/2010/main" val="1422917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Pattern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668F4E-0433-49FD-9D92-3B60E9B0AEE6}"/>
              </a:ext>
            </a:extLst>
          </p:cNvPr>
          <p:cNvSpPr>
            <a:spLocks noGrp="1"/>
          </p:cNvSpPr>
          <p:nvPr>
            <p:ph type="title" hasCustomPrompt="1"/>
          </p:nvPr>
        </p:nvSpPr>
        <p:spPr>
          <a:xfrm>
            <a:off x="5199742" y="715961"/>
            <a:ext cx="6477000" cy="1189037"/>
          </a:xfrm>
          <a:prstGeom prst="rect">
            <a:avLst/>
          </a:prstGeom>
        </p:spPr>
        <p:txBody>
          <a:bodyPr anchor="t">
            <a:normAutofit/>
          </a:bodyPr>
          <a:lstStyle>
            <a:lvl1pPr>
              <a:spcBef>
                <a:spcPts val="1000"/>
              </a:spcBef>
              <a:defRPr sz="4000" b="1" spc="-50" baseline="0">
                <a:solidFill>
                  <a:schemeClr val="accent1"/>
                </a:solidFill>
              </a:defRPr>
            </a:lvl1pPr>
          </a:lstStyle>
          <a:p>
            <a:r>
              <a:rPr lang="en-US" dirty="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5199743" y="1905000"/>
            <a:ext cx="6477000" cy="3276600"/>
          </a:xfrm>
          <a:prstGeom prst="rect">
            <a:avLst/>
          </a:prstGeom>
        </p:spPr>
        <p:txBody>
          <a:bodyPr/>
          <a:lstStyle>
            <a:lvl1pPr marL="0" indent="0">
              <a:lnSpc>
                <a:spcPct val="100000"/>
              </a:lnSpc>
              <a:buNone/>
              <a:defRPr sz="1800" b="1">
                <a:solidFill>
                  <a:schemeClr val="bg1"/>
                </a:solidFill>
              </a:defRPr>
            </a:lvl1pPr>
            <a:lvl2pPr marL="228600" indent="-228600">
              <a:lnSpc>
                <a:spcPct val="100000"/>
              </a:lnSpc>
              <a:spcBef>
                <a:spcPts val="1000"/>
              </a:spcBef>
              <a:defRPr sz="1800">
                <a:solidFill>
                  <a:schemeClr val="bg1"/>
                </a:solidFill>
              </a:defRPr>
            </a:lvl2pPr>
          </a:lstStyle>
          <a:p>
            <a:pPr lvl="0"/>
            <a:r>
              <a:rPr lang="en-US" dirty="0"/>
              <a:t>Insert subtitle here</a:t>
            </a:r>
          </a:p>
          <a:p>
            <a:pPr lvl="1"/>
            <a:r>
              <a:rPr lang="en-US" dirty="0"/>
              <a:t>Insert content here</a:t>
            </a:r>
          </a:p>
        </p:txBody>
      </p:sp>
      <p:pic>
        <p:nvPicPr>
          <p:cNvPr id="6" name="Picture Placeholder 6" descr="Red, blue grey white pattern background">
            <a:extLst>
              <a:ext uri="{FF2B5EF4-FFF2-40B4-BE49-F238E27FC236}">
                <a16:creationId xmlns:a16="http://schemas.microsoft.com/office/drawing/2014/main" id="{3A82D859-AED3-485F-A04E-40320B1043AA}"/>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4767943" cy="6858000"/>
          </a:xfrm>
          <a:prstGeom prst="rect">
            <a:avLst/>
          </a:prstGeom>
        </p:spPr>
      </p:pic>
    </p:spTree>
    <p:extLst>
      <p:ext uri="{BB962C8B-B14F-4D97-AF65-F5344CB8AC3E}">
        <p14:creationId xmlns:p14="http://schemas.microsoft.com/office/powerpoint/2010/main" val="218987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08"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13624-9AD4-4B61-B3D1-7B21213507C0}"/>
              </a:ext>
            </a:extLst>
          </p:cNvPr>
          <p:cNvSpPr>
            <a:spLocks noGrp="1"/>
          </p:cNvSpPr>
          <p:nvPr>
            <p:ph type="title" hasCustomPrompt="1"/>
          </p:nvPr>
        </p:nvSpPr>
        <p:spPr>
          <a:xfrm>
            <a:off x="762000" y="715964"/>
            <a:ext cx="10591800" cy="646332"/>
          </a:xfrm>
          <a:prstGeom prst="rect">
            <a:avLst/>
          </a:prstGeom>
        </p:spPr>
        <p:txBody>
          <a:bodyPr>
            <a:noAutofit/>
          </a:bodyPr>
          <a:lstStyle>
            <a:lvl1pPr>
              <a:spcBef>
                <a:spcPts val="1000"/>
              </a:spcBef>
              <a:defRPr sz="4000" b="1">
                <a:solidFill>
                  <a:schemeClr val="accent3">
                    <a:lumMod val="75000"/>
                  </a:schemeClr>
                </a:solidFill>
              </a:defRPr>
            </a:lvl1pPr>
          </a:lstStyle>
          <a:p>
            <a:r>
              <a:rPr lang="en-US" dirty="0"/>
              <a:t>Insert title here</a:t>
            </a:r>
          </a:p>
        </p:txBody>
      </p:sp>
      <p:sp>
        <p:nvSpPr>
          <p:cNvPr id="7" name="Text Placeholder 15">
            <a:extLst>
              <a:ext uri="{FF2B5EF4-FFF2-40B4-BE49-F238E27FC236}">
                <a16:creationId xmlns:a16="http://schemas.microsoft.com/office/drawing/2014/main" id="{DF03C311-DDF4-44A3-9D51-D5FDC4A8E7B5}"/>
              </a:ext>
            </a:extLst>
          </p:cNvPr>
          <p:cNvSpPr>
            <a:spLocks noGrp="1"/>
          </p:cNvSpPr>
          <p:nvPr>
            <p:ph type="body" sz="quarter" idx="11" hasCustomPrompt="1"/>
          </p:nvPr>
        </p:nvSpPr>
        <p:spPr>
          <a:xfrm>
            <a:off x="762000" y="1432562"/>
            <a:ext cx="10667999" cy="927425"/>
          </a:xfrm>
          <a:prstGeom prst="rect">
            <a:avLst/>
          </a:prstGeom>
        </p:spPr>
        <p:txBody>
          <a:bodyPr/>
          <a:lstStyle>
            <a:lvl1pPr marL="0" indent="0">
              <a:lnSpc>
                <a:spcPct val="100000"/>
              </a:lnSpc>
              <a:buNone/>
              <a:defRPr sz="1800" b="0">
                <a:solidFill>
                  <a:schemeClr val="bg1"/>
                </a:solidFill>
              </a:defRPr>
            </a:lvl1pPr>
            <a:lvl2pPr marL="228600">
              <a:lnSpc>
                <a:spcPct val="100000"/>
              </a:lnSpc>
              <a:spcBef>
                <a:spcPts val="1000"/>
              </a:spcBef>
              <a:defRPr sz="1800" b="0">
                <a:solidFill>
                  <a:schemeClr val="bg1"/>
                </a:solidFill>
              </a:defRPr>
            </a:lvl2pPr>
          </a:lstStyle>
          <a:p>
            <a:pPr lvl="0"/>
            <a:r>
              <a:rPr lang="en-US" dirty="0"/>
              <a:t>Insert subtitle here</a:t>
            </a:r>
          </a:p>
          <a:p>
            <a:pPr lvl="1"/>
            <a:r>
              <a:rPr lang="en-US" dirty="0"/>
              <a:t>Insert content here</a:t>
            </a:r>
          </a:p>
        </p:txBody>
      </p:sp>
      <p:sp>
        <p:nvSpPr>
          <p:cNvPr id="8" name="SmartArt Placeholder 7">
            <a:extLst>
              <a:ext uri="{FF2B5EF4-FFF2-40B4-BE49-F238E27FC236}">
                <a16:creationId xmlns:a16="http://schemas.microsoft.com/office/drawing/2014/main" id="{9FD563C5-3DFB-47DD-8A9E-30D8084590F6}"/>
              </a:ext>
            </a:extLst>
          </p:cNvPr>
          <p:cNvSpPr>
            <a:spLocks noGrp="1"/>
          </p:cNvSpPr>
          <p:nvPr>
            <p:ph type="dgm" sz="quarter" idx="14" hasCustomPrompt="1"/>
          </p:nvPr>
        </p:nvSpPr>
        <p:spPr>
          <a:xfrm>
            <a:off x="762001" y="2369129"/>
            <a:ext cx="10667998" cy="3343657"/>
          </a:xfrm>
          <a:prstGeom prst="rect">
            <a:avLst/>
          </a:prstGeom>
        </p:spPr>
        <p:txBody>
          <a:bodyPr/>
          <a:lstStyle>
            <a:lvl1pPr marL="0" indent="0">
              <a:buNone/>
              <a:defRPr sz="1800" b="0"/>
            </a:lvl1pPr>
          </a:lstStyle>
          <a:p>
            <a:r>
              <a:rPr lang="en-US" dirty="0"/>
              <a:t>Insert Content here</a:t>
            </a:r>
          </a:p>
        </p:txBody>
      </p:sp>
      <p:pic>
        <p:nvPicPr>
          <p:cNvPr id="9" name="Picture Placeholder 8" descr="Red, blue grey white pattern background">
            <a:extLst>
              <a:ext uri="{FF2B5EF4-FFF2-40B4-BE49-F238E27FC236}">
                <a16:creationId xmlns:a16="http://schemas.microsoft.com/office/drawing/2014/main" id="{EFDBB6A3-9760-4B41-9E31-6D5DD396E16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5999582"/>
            <a:ext cx="12192000" cy="858417"/>
          </a:xfrm>
          <a:prstGeom prst="rect">
            <a:avLst/>
          </a:prstGeom>
        </p:spPr>
      </p:pic>
    </p:spTree>
    <p:extLst>
      <p:ext uri="{BB962C8B-B14F-4D97-AF65-F5344CB8AC3E}">
        <p14:creationId xmlns:p14="http://schemas.microsoft.com/office/powerpoint/2010/main" val="4294626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Photo Content">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3F45076F-4240-4B40-8CE4-637DD751A68B}"/>
              </a:ext>
            </a:extLst>
          </p:cNvPr>
          <p:cNvSpPr>
            <a:spLocks noGrp="1"/>
          </p:cNvSpPr>
          <p:nvPr>
            <p:ph type="title" hasCustomPrompt="1"/>
          </p:nvPr>
        </p:nvSpPr>
        <p:spPr>
          <a:xfrm>
            <a:off x="762000" y="715963"/>
            <a:ext cx="5334000" cy="1189038"/>
          </a:xfrm>
          <a:prstGeom prst="rect">
            <a:avLst/>
          </a:prstGeom>
        </p:spPr>
        <p:txBody>
          <a:bodyPr anchor="t">
            <a:normAutofit/>
          </a:bodyPr>
          <a:lstStyle>
            <a:lvl1pPr>
              <a:spcBef>
                <a:spcPts val="1000"/>
              </a:spcBef>
              <a:defRPr sz="4000" b="1">
                <a:solidFill>
                  <a:schemeClr val="accent2"/>
                </a:solidFill>
              </a:defRPr>
            </a:lvl1pPr>
          </a:lstStyle>
          <a:p>
            <a:r>
              <a:rPr lang="en-US" dirty="0"/>
              <a:t>Insert title here</a:t>
            </a:r>
          </a:p>
        </p:txBody>
      </p:sp>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hasCustomPrompt="1"/>
          </p:nvPr>
        </p:nvSpPr>
        <p:spPr>
          <a:xfrm>
            <a:off x="762000" y="1905000"/>
            <a:ext cx="5334000" cy="3276600"/>
          </a:xfrm>
          <a:prstGeom prst="rect">
            <a:avLst/>
          </a:prstGeom>
        </p:spPr>
        <p:txBody>
          <a:bodyPr/>
          <a:lstStyle>
            <a:lvl1pPr marL="0" indent="0">
              <a:lnSpc>
                <a:spcPct val="100000"/>
              </a:lnSpc>
              <a:buNone/>
              <a:defRPr sz="1800" b="1"/>
            </a:lvl1pPr>
            <a:lvl2pPr marL="228600">
              <a:lnSpc>
                <a:spcPct val="100000"/>
              </a:lnSpc>
              <a:spcBef>
                <a:spcPts val="1000"/>
              </a:spcBef>
              <a:defRPr sz="1800"/>
            </a:lvl2pPr>
          </a:lstStyle>
          <a:p>
            <a:pPr lvl="0"/>
            <a:r>
              <a:rPr lang="en-US" dirty="0"/>
              <a:t>Insert subtitle here</a:t>
            </a:r>
          </a:p>
          <a:p>
            <a:pPr lvl="1"/>
            <a:r>
              <a:rPr lang="en-US" dirty="0"/>
              <a:t>Insert content here</a:t>
            </a:r>
          </a:p>
        </p:txBody>
      </p:sp>
      <p:sp>
        <p:nvSpPr>
          <p:cNvPr id="9" name="Picture Placeholder 13">
            <a:extLst>
              <a:ext uri="{FF2B5EF4-FFF2-40B4-BE49-F238E27FC236}">
                <a16:creationId xmlns:a16="http://schemas.microsoft.com/office/drawing/2014/main" id="{827A95C0-AE8D-46E1-9EF9-64504CBEF99E}"/>
              </a:ext>
            </a:extLst>
          </p:cNvPr>
          <p:cNvSpPr>
            <a:spLocks noGrp="1"/>
          </p:cNvSpPr>
          <p:nvPr>
            <p:ph type="pic" sz="quarter" idx="14"/>
          </p:nvPr>
        </p:nvSpPr>
        <p:spPr>
          <a:xfrm>
            <a:off x="6858000" y="715963"/>
            <a:ext cx="4572000" cy="2362200"/>
          </a:xfrm>
          <a:prstGeom prst="rect">
            <a:avLst/>
          </a:prstGeom>
          <a:solidFill>
            <a:schemeClr val="tx2"/>
          </a:solidFill>
        </p:spPr>
        <p:txBody>
          <a:bodyPr>
            <a:normAutofit/>
          </a:bodyPr>
          <a:lstStyle>
            <a:lvl1pPr algn="ctr">
              <a:buNone/>
              <a:defRPr sz="1600"/>
            </a:lvl1pPr>
          </a:lstStyle>
          <a:p>
            <a:r>
              <a:rPr lang="en-US"/>
              <a:t>Click icon to add picture</a:t>
            </a:r>
            <a:endParaRPr lang="en-US" dirty="0"/>
          </a:p>
        </p:txBody>
      </p:sp>
      <p:sp>
        <p:nvSpPr>
          <p:cNvPr id="8" name="Picture Placeholder 13">
            <a:extLst>
              <a:ext uri="{FF2B5EF4-FFF2-40B4-BE49-F238E27FC236}">
                <a16:creationId xmlns:a16="http://schemas.microsoft.com/office/drawing/2014/main" id="{89E410BA-B0FE-4F0E-8BE5-D33CC016635B}"/>
              </a:ext>
            </a:extLst>
          </p:cNvPr>
          <p:cNvSpPr>
            <a:spLocks noGrp="1"/>
          </p:cNvSpPr>
          <p:nvPr>
            <p:ph type="pic" sz="quarter" idx="13"/>
          </p:nvPr>
        </p:nvSpPr>
        <p:spPr>
          <a:xfrm>
            <a:off x="6858000" y="3305541"/>
            <a:ext cx="4572000" cy="2362200"/>
          </a:xfrm>
          <a:prstGeom prst="rect">
            <a:avLst/>
          </a:prstGeom>
          <a:solidFill>
            <a:schemeClr val="tx2"/>
          </a:solidFill>
        </p:spPr>
        <p:txBody>
          <a:bodyPr>
            <a:normAutofit/>
          </a:bodyPr>
          <a:lstStyle>
            <a:lvl1pPr algn="ctr">
              <a:buNone/>
              <a:defRPr sz="1600"/>
            </a:lvl1pPr>
          </a:lstStyle>
          <a:p>
            <a:r>
              <a:rPr lang="en-US"/>
              <a:t>Click icon to add picture</a:t>
            </a:r>
            <a:endParaRPr lang="en-US" dirty="0"/>
          </a:p>
        </p:txBody>
      </p:sp>
      <p:pic>
        <p:nvPicPr>
          <p:cNvPr id="11" name="Picture Placeholder 5" descr="Red, blue grey white pattern background">
            <a:extLst>
              <a:ext uri="{FF2B5EF4-FFF2-40B4-BE49-F238E27FC236}">
                <a16:creationId xmlns:a16="http://schemas.microsoft.com/office/drawing/2014/main" id="{1014381E-E235-4624-9267-69EEEE9826F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5980922"/>
            <a:ext cx="12192000" cy="877078"/>
          </a:xfrm>
          <a:prstGeom prst="rect">
            <a:avLst/>
          </a:prstGeom>
        </p:spPr>
      </p:pic>
    </p:spTree>
    <p:extLst>
      <p:ext uri="{BB962C8B-B14F-4D97-AF65-F5344CB8AC3E}">
        <p14:creationId xmlns:p14="http://schemas.microsoft.com/office/powerpoint/2010/main" val="1586680172"/>
      </p:ext>
    </p:extLst>
  </p:cSld>
  <p:clrMapOvr>
    <a:masterClrMapping/>
  </p:clrMapOvr>
  <p:extLst>
    <p:ext uri="{DCECCB84-F9BA-43D5-87BE-67443E8EF086}">
      <p15:sldGuideLst xmlns:p15="http://schemas.microsoft.com/office/powerpoint/2012/main">
        <p15:guide id="1" orient="horz" pos="3672"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ight Pattern Content Gray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7E8F-5716-4A71-B64F-EC5A742B45D2}"/>
              </a:ext>
            </a:extLst>
          </p:cNvPr>
          <p:cNvSpPr>
            <a:spLocks noGrp="1"/>
          </p:cNvSpPr>
          <p:nvPr>
            <p:ph type="title" hasCustomPrompt="1"/>
          </p:nvPr>
        </p:nvSpPr>
        <p:spPr>
          <a:xfrm>
            <a:off x="762000" y="715961"/>
            <a:ext cx="6477000" cy="1189038"/>
          </a:xfrm>
          <a:prstGeom prst="rect">
            <a:avLst/>
          </a:prstGeom>
        </p:spPr>
        <p:txBody>
          <a:bodyPr anchor="t">
            <a:noAutofit/>
          </a:bodyPr>
          <a:lstStyle>
            <a:lvl1pPr>
              <a:spcBef>
                <a:spcPts val="1000"/>
              </a:spcBef>
              <a:defRPr sz="4000" b="1">
                <a:solidFill>
                  <a:schemeClr val="accent3">
                    <a:lumMod val="75000"/>
                  </a:schemeClr>
                </a:solidFill>
              </a:defRPr>
            </a:lvl1pPr>
          </a:lstStyle>
          <a:p>
            <a:r>
              <a:rPr lang="en-US" dirty="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762000" y="1905000"/>
            <a:ext cx="6477000" cy="3276600"/>
          </a:xfrm>
          <a:prstGeom prst="rect">
            <a:avLst/>
          </a:prstGeom>
        </p:spPr>
        <p:txBody>
          <a:bodyPr/>
          <a:lstStyle>
            <a:lvl1pPr marL="0" indent="0">
              <a:lnSpc>
                <a:spcPct val="100000"/>
              </a:lnSpc>
              <a:buNone/>
              <a:defRPr sz="1800" b="1">
                <a:solidFill>
                  <a:schemeClr val="bg1"/>
                </a:solidFill>
              </a:defRPr>
            </a:lvl1pPr>
            <a:lvl2pPr marL="228600">
              <a:lnSpc>
                <a:spcPct val="100000"/>
              </a:lnSpc>
              <a:spcBef>
                <a:spcPts val="1000"/>
              </a:spcBef>
              <a:defRPr sz="1800">
                <a:solidFill>
                  <a:schemeClr val="bg1"/>
                </a:solidFill>
              </a:defRPr>
            </a:lvl2pPr>
          </a:lstStyle>
          <a:p>
            <a:pPr lvl="0"/>
            <a:r>
              <a:rPr lang="en-US" dirty="0"/>
              <a:t>Insert subtitle here</a:t>
            </a:r>
          </a:p>
          <a:p>
            <a:pPr lvl="1"/>
            <a:r>
              <a:rPr lang="en-US" dirty="0"/>
              <a:t>Insert content here</a:t>
            </a:r>
          </a:p>
        </p:txBody>
      </p:sp>
      <p:pic>
        <p:nvPicPr>
          <p:cNvPr id="5" name="Picture Placeholder 6" descr="Red, blue grey white pattern background">
            <a:extLst>
              <a:ext uri="{FF2B5EF4-FFF2-40B4-BE49-F238E27FC236}">
                <a16:creationId xmlns:a16="http://schemas.microsoft.com/office/drawing/2014/main" id="{6696C96D-182E-490E-A117-B60FF1853675}"/>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7427166" y="0"/>
            <a:ext cx="4764834" cy="6858000"/>
          </a:xfrm>
          <a:prstGeom prst="rect">
            <a:avLst/>
          </a:prstGeom>
        </p:spPr>
      </p:pic>
    </p:spTree>
    <p:extLst>
      <p:ext uri="{BB962C8B-B14F-4D97-AF65-F5344CB8AC3E}">
        <p14:creationId xmlns:p14="http://schemas.microsoft.com/office/powerpoint/2010/main" val="39514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clusion">
    <p:bg>
      <p:bgPr>
        <a:solidFill>
          <a:schemeClr val="accent1"/>
        </a:solidFill>
        <a:effectLst/>
      </p:bgPr>
    </p:bg>
    <p:spTree>
      <p:nvGrpSpPr>
        <p:cNvPr id="1" name=""/>
        <p:cNvGrpSpPr/>
        <p:nvPr/>
      </p:nvGrpSpPr>
      <p:grpSpPr>
        <a:xfrm>
          <a:off x="0" y="0"/>
          <a:ext cx="0" cy="0"/>
          <a:chOff x="0" y="0"/>
          <a:chExt cx="0" cy="0"/>
        </a:xfrm>
      </p:grpSpPr>
      <p:pic>
        <p:nvPicPr>
          <p:cNvPr id="8" name="Picture Placeholder 6" descr="Picture placeholder ">
            <a:extLst>
              <a:ext uri="{FF2B5EF4-FFF2-40B4-BE49-F238E27FC236}">
                <a16:creationId xmlns:a16="http://schemas.microsoft.com/office/drawing/2014/main" id="{21F9B252-B7D4-4DA8-92E8-8A98BFEF41B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95467"/>
            <a:ext cx="9141397" cy="615553"/>
          </a:xfrm>
          <a:prstGeom prst="rect">
            <a:avLst/>
          </a:prstGeo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dirty="0"/>
              <a:t>Insert title here</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lnSpc>
                <a:spcPct val="100000"/>
              </a:lnSpc>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spTree>
    <p:extLst>
      <p:ext uri="{BB962C8B-B14F-4D97-AF65-F5344CB8AC3E}">
        <p14:creationId xmlns:p14="http://schemas.microsoft.com/office/powerpoint/2010/main" val="41007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9690444"/>
      </p:ext>
    </p:extLst>
  </p:cSld>
  <p:clrMap bg1="dk1" tx1="lt1" bg2="dk2" tx2="lt2" accent1="accent1" accent2="accent2" accent3="accent3" accent4="accent4" accent5="accent5" accent6="accent6" hlink="hlink" folHlink="folHlink"/>
  <p:sldLayoutIdLst>
    <p:sldLayoutId id="2147483689" r:id="rId1"/>
    <p:sldLayoutId id="2147483699" r:id="rId2"/>
    <p:sldLayoutId id="2147483700" r:id="rId3"/>
    <p:sldLayoutId id="2147483691" r:id="rId4"/>
    <p:sldLayoutId id="2147483701" r:id="rId5"/>
    <p:sldLayoutId id="2147483706" r:id="rId6"/>
    <p:sldLayoutId id="2147483702" r:id="rId7"/>
    <p:sldLayoutId id="2147483704" r:id="rId8"/>
    <p:sldLayoutId id="2147483703" r:id="rId9"/>
    <p:sldLayoutId id="2147483690" r:id="rId10"/>
    <p:sldLayoutId id="2147483708"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image" Target="../media/image18.sv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jpg"/><Relationship Id="rId1" Type="http://schemas.openxmlformats.org/officeDocument/2006/relationships/slideLayout" Target="../slideLayouts/slideLayout10.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bing.com/search?q=Jewish%20authors"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hyperlink" Target="https://vi.wikipedia.org/wiki/Gi%E1%BA%A5y_ph%C3%A9p_C%C3%B4ng_c%E1%BB%99ng_GNU" TargetMode="External"/><Relationship Id="rId1" Type="http://schemas.openxmlformats.org/officeDocument/2006/relationships/slideLayout" Target="../slideLayouts/slideLayout6.xml"/><Relationship Id="rId6" Type="http://schemas.openxmlformats.org/officeDocument/2006/relationships/hyperlink" Target="https://vi.wikipedia.org/wiki/Gi%E1%BA%A5y_ph%C3%A9p_Apache" TargetMode="External"/><Relationship Id="rId5" Type="http://schemas.openxmlformats.org/officeDocument/2006/relationships/image" Target="../media/image15.png"/><Relationship Id="rId4" Type="http://schemas.openxmlformats.org/officeDocument/2006/relationships/hyperlink" Target="https://vi.wikipedia.org/wiki/Gi%E1%BA%A5y_ph%C3%A9p_MI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D2DB031-9003-4F74-A88F-FE2A2ABABC72}"/>
              </a:ext>
            </a:extLst>
          </p:cNvPr>
          <p:cNvSpPr>
            <a:spLocks noGrp="1" noChangeArrowheads="1"/>
          </p:cNvSpPr>
          <p:nvPr>
            <p:ph type="title"/>
          </p:nvPr>
        </p:nvSpPr>
        <p:spPr>
          <a:xfrm>
            <a:off x="4817659" y="2333767"/>
            <a:ext cx="6871749" cy="3671247"/>
          </a:xfrm>
        </p:spPr>
        <p:txBody>
          <a:bodyPr anchor="ctr">
            <a:noAutofit/>
          </a:bodyPr>
          <a:lstStyle/>
          <a:p>
            <a:pPr algn="ctr">
              <a:lnSpc>
                <a:spcPts val="5280"/>
              </a:lnSpc>
            </a:pPr>
            <a:r>
              <a:rPr lang="en-US" altLang="en-US">
                <a:solidFill>
                  <a:schemeClr val="accent2"/>
                </a:solidFill>
              </a:rPr>
              <a:t>PHẦN MỀM NGUỒN MỞ</a:t>
            </a:r>
            <a:r>
              <a:rPr lang="en-US" altLang="en-US"/>
              <a:t> </a:t>
            </a:r>
            <a:r>
              <a:rPr lang="en-US" altLang="en-US">
                <a:solidFill>
                  <a:schemeClr val="accent1"/>
                </a:solidFill>
              </a:rPr>
              <a:t>VÀ PHẦN MỀM</a:t>
            </a:r>
            <a:r>
              <a:rPr lang="en-US" altLang="en-US"/>
              <a:t> </a:t>
            </a:r>
            <a:br>
              <a:rPr lang="en-US" altLang="en-US"/>
            </a:br>
            <a:r>
              <a:rPr lang="en-US" altLang="en-US"/>
              <a:t>CHẠY TRÊN INTERNET</a:t>
            </a:r>
            <a:endParaRPr lang="en-US" altLang="en-US" dirty="0"/>
          </a:p>
        </p:txBody>
      </p:sp>
      <p:sp>
        <p:nvSpPr>
          <p:cNvPr id="2" name="TextBox 1">
            <a:extLst>
              <a:ext uri="{FF2B5EF4-FFF2-40B4-BE49-F238E27FC236}">
                <a16:creationId xmlns:a16="http://schemas.microsoft.com/office/drawing/2014/main" id="{1794BCC3-2BB7-45A3-9473-29D4A23CF4F8}"/>
              </a:ext>
            </a:extLst>
          </p:cNvPr>
          <p:cNvSpPr txBox="1"/>
          <p:nvPr/>
        </p:nvSpPr>
        <p:spPr>
          <a:xfrm flipH="1">
            <a:off x="7470101" y="1979824"/>
            <a:ext cx="1783081" cy="707886"/>
          </a:xfrm>
          <a:prstGeom prst="rect">
            <a:avLst/>
          </a:prstGeom>
          <a:noFill/>
        </p:spPr>
        <p:txBody>
          <a:bodyPr wrap="square" rtlCol="0">
            <a:spAutoFit/>
          </a:bodyPr>
          <a:lstStyle/>
          <a:p>
            <a:r>
              <a:rPr lang="en-US" sz="4000" b="1">
                <a:solidFill>
                  <a:schemeClr val="bg1"/>
                </a:solidFill>
                <a:latin typeface="Exotic" panose="02020500000000000000" pitchFamily="18" charset="0"/>
                <a:ea typeface="Exotic" panose="02020500000000000000" pitchFamily="18" charset="0"/>
                <a:cs typeface="Exotic" panose="02020500000000000000" pitchFamily="18" charset="0"/>
              </a:rPr>
              <a:t>BÀI 3</a:t>
            </a:r>
          </a:p>
        </p:txBody>
      </p:sp>
    </p:spTree>
    <p:extLst>
      <p:ext uri="{BB962C8B-B14F-4D97-AF65-F5344CB8AC3E}">
        <p14:creationId xmlns:p14="http://schemas.microsoft.com/office/powerpoint/2010/main" val="15432652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F058AB98-E7FE-41A6-AF26-4A1ED29BDFB7}"/>
              </a:ext>
            </a:extLst>
          </p:cNvPr>
          <p:cNvSpPr>
            <a:spLocks noGrp="1"/>
          </p:cNvSpPr>
          <p:nvPr>
            <p:ph type="title"/>
          </p:nvPr>
        </p:nvSpPr>
        <p:spPr>
          <a:xfrm>
            <a:off x="504912" y="415708"/>
            <a:ext cx="6477000" cy="771647"/>
          </a:xfrm>
        </p:spPr>
        <p:txBody>
          <a:bodyPr/>
          <a:lstStyle/>
          <a:p>
            <a:r>
              <a:rPr lang="en-US" spc="-50">
                <a:solidFill>
                  <a:schemeClr val="accent2"/>
                </a:solidFill>
              </a:rPr>
              <a:t>Phần mềm nguồn mở</a:t>
            </a:r>
            <a:endParaRPr lang="en-US" spc="-50" dirty="0">
              <a:solidFill>
                <a:schemeClr val="accent2"/>
              </a:solidFill>
            </a:endParaRPr>
          </a:p>
        </p:txBody>
      </p:sp>
      <p:sp>
        <p:nvSpPr>
          <p:cNvPr id="12" name="Text Placeholder 2">
            <a:extLst>
              <a:ext uri="{FF2B5EF4-FFF2-40B4-BE49-F238E27FC236}">
                <a16:creationId xmlns:a16="http://schemas.microsoft.com/office/drawing/2014/main" id="{1AAAEC78-673A-4D24-9DA6-A4E6DE8A345F}"/>
              </a:ext>
            </a:extLst>
          </p:cNvPr>
          <p:cNvSpPr>
            <a:spLocks noGrp="1"/>
          </p:cNvSpPr>
          <p:nvPr>
            <p:ph type="body" sz="quarter" idx="11"/>
          </p:nvPr>
        </p:nvSpPr>
        <p:spPr>
          <a:xfrm>
            <a:off x="504912" y="1331791"/>
            <a:ext cx="6477000" cy="5328313"/>
          </a:xfrm>
        </p:spPr>
        <p:txBody>
          <a:bodyPr/>
          <a:lstStyle/>
          <a:p>
            <a:r>
              <a:rPr lang="vi-VN" altLang="en-US" sz="2800"/>
              <a:t>Ư</a:t>
            </a:r>
            <a:r>
              <a:rPr lang="en-US" altLang="en-US" sz="2800"/>
              <a:t>u điểm:</a:t>
            </a:r>
            <a:endParaRPr lang="en-US" altLang="en-US" sz="2800" dirty="0"/>
          </a:p>
          <a:p>
            <a:pPr lvl="1"/>
            <a:r>
              <a:rPr lang="fr-FR" sz="2400" b="1">
                <a:solidFill>
                  <a:schemeClr val="accent1">
                    <a:lumMod val="75000"/>
                  </a:schemeClr>
                </a:solidFill>
              </a:rPr>
              <a:t>Phần mềm nguồn m</a:t>
            </a:r>
            <a:r>
              <a:rPr lang="en-US" sz="2400" b="1">
                <a:solidFill>
                  <a:schemeClr val="accent1">
                    <a:lumMod val="75000"/>
                  </a:schemeClr>
                </a:solidFill>
              </a:rPr>
              <a:t>ở</a:t>
            </a:r>
            <a:r>
              <a:rPr lang="fr-FR" sz="2400" b="1">
                <a:solidFill>
                  <a:schemeClr val="accent1">
                    <a:lumMod val="75000"/>
                  </a:schemeClr>
                </a:solidFill>
              </a:rPr>
              <a:t> </a:t>
            </a:r>
            <a:r>
              <a:rPr lang="fr-FR" sz="2400"/>
              <a:t>có chi phí thấp, minh bạch, không phụ thuộc nhiều vào nhà cung cấp</a:t>
            </a:r>
            <a:endParaRPr lang="fr-FR" sz="2400" dirty="0">
              <a:solidFill>
                <a:schemeClr val="accent1">
                  <a:lumMod val="75000"/>
                </a:schemeClr>
              </a:solidFill>
            </a:endParaRPr>
          </a:p>
          <a:p>
            <a:r>
              <a:rPr lang="en-US" altLang="en-US" sz="2800">
                <a:solidFill>
                  <a:prstClr val="black"/>
                </a:solidFill>
              </a:rPr>
              <a:t>Vai trò:</a:t>
            </a:r>
            <a:endParaRPr lang="en-US" dirty="0"/>
          </a:p>
          <a:p>
            <a:pPr marL="342900" indent="-342900">
              <a:buFont typeface="Arial" panose="020B0604020202020204" pitchFamily="34" charset="0"/>
              <a:buChar char="•"/>
            </a:pPr>
            <a:r>
              <a:rPr lang="fr-FR" sz="2400" b="0"/>
              <a:t>Giúp nh</a:t>
            </a:r>
            <a:r>
              <a:rPr lang="en-US" sz="2400" b="0"/>
              <a:t>ững ng</a:t>
            </a:r>
            <a:r>
              <a:rPr lang="vi-VN" sz="2400" b="0"/>
              <a:t>ư</a:t>
            </a:r>
            <a:r>
              <a:rPr lang="en-US" sz="2400" b="0"/>
              <a:t>ời có nhu cầu đ</a:t>
            </a:r>
            <a:r>
              <a:rPr lang="vi-VN" sz="2400" b="0"/>
              <a:t>ư</a:t>
            </a:r>
            <a:r>
              <a:rPr lang="en-US" sz="2400" b="0"/>
              <a:t>ợc sử dụng phần mềm dùng chung chất l</a:t>
            </a:r>
            <a:r>
              <a:rPr lang="vi-VN" sz="2400" b="0"/>
              <a:t>ư</a:t>
            </a:r>
            <a:r>
              <a:rPr lang="en-US" sz="2400" b="0"/>
              <a:t>ợng tốt, ổn định với chi phí thấp</a:t>
            </a:r>
          </a:p>
        </p:txBody>
      </p:sp>
      <p:sp>
        <p:nvSpPr>
          <p:cNvPr id="13" name="Rectangle 12">
            <a:extLst>
              <a:ext uri="{FF2B5EF4-FFF2-40B4-BE49-F238E27FC236}">
                <a16:creationId xmlns:a16="http://schemas.microsoft.com/office/drawing/2014/main" id="{021EFFD4-A586-48ED-9EC4-0115AA79F6FC}"/>
              </a:ext>
            </a:extLst>
          </p:cNvPr>
          <p:cNvSpPr/>
          <p:nvPr/>
        </p:nvSpPr>
        <p:spPr>
          <a:xfrm>
            <a:off x="1025856" y="5829107"/>
            <a:ext cx="5956056" cy="830997"/>
          </a:xfrm>
          <a:prstGeom prst="rect">
            <a:avLst/>
          </a:prstGeom>
        </p:spPr>
        <p:txBody>
          <a:bodyPr wrap="square">
            <a:spAutoFit/>
          </a:bodyPr>
          <a:lstStyle/>
          <a:p>
            <a:r>
              <a:rPr lang="en-US" sz="2400">
                <a:solidFill>
                  <a:srgbClr val="0070C0"/>
                </a:solidFill>
              </a:rPr>
              <a:t>Cho ví dụ về phần mềm th</a:t>
            </a:r>
            <a:r>
              <a:rPr lang="vi-VN" sz="2400">
                <a:solidFill>
                  <a:srgbClr val="0070C0"/>
                </a:solidFill>
              </a:rPr>
              <a:t>ư</a:t>
            </a:r>
            <a:r>
              <a:rPr lang="en-US" sz="2400">
                <a:solidFill>
                  <a:srgbClr val="0070C0"/>
                </a:solidFill>
              </a:rPr>
              <a:t>ơng mại (đóng gói và đặt hàng) và phần mềm nguồn mở.</a:t>
            </a:r>
          </a:p>
        </p:txBody>
      </p:sp>
      <p:pic>
        <p:nvPicPr>
          <p:cNvPr id="14" name="Graphic 13" descr="Bullseye">
            <a:extLst>
              <a:ext uri="{FF2B5EF4-FFF2-40B4-BE49-F238E27FC236}">
                <a16:creationId xmlns:a16="http://schemas.microsoft.com/office/drawing/2014/main" id="{7455986D-4F0B-46BB-B589-FFFAE297E6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455" y="5745704"/>
            <a:ext cx="914400" cy="914400"/>
          </a:xfrm>
          <a:prstGeom prst="rect">
            <a:avLst/>
          </a:prstGeom>
        </p:spPr>
      </p:pic>
    </p:spTree>
    <p:extLst>
      <p:ext uri="{BB962C8B-B14F-4D97-AF65-F5344CB8AC3E}">
        <p14:creationId xmlns:p14="http://schemas.microsoft.com/office/powerpoint/2010/main" val="39789482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5DFF2D4-EA52-4FF1-B236-AC032A8A2FC8}"/>
              </a:ext>
            </a:extLst>
          </p:cNvPr>
          <p:cNvSpPr/>
          <p:nvPr/>
        </p:nvSpPr>
        <p:spPr>
          <a:xfrm>
            <a:off x="344630" y="168083"/>
            <a:ext cx="11499707" cy="707886"/>
          </a:xfrm>
          <a:prstGeom prst="rect">
            <a:avLst/>
          </a:prstGeom>
        </p:spPr>
        <p:txBody>
          <a:bodyPr wrap="square">
            <a:spAutoFit/>
          </a:bodyPr>
          <a:lstStyle/>
          <a:p>
            <a:r>
              <a:rPr lang="en-US" sz="4000" b="1">
                <a:solidFill>
                  <a:srgbClr val="3578AF"/>
                </a:solidFill>
                <a:latin typeface="Segoe UI"/>
                <a:ea typeface="+mj-ea"/>
                <a:cs typeface="+mj-cs"/>
              </a:rPr>
              <a:t>3. Phần mềm chạy trên internet</a:t>
            </a:r>
            <a:endParaRPr lang="en-US"/>
          </a:p>
        </p:txBody>
      </p:sp>
      <p:pic>
        <p:nvPicPr>
          <p:cNvPr id="8" name="Picture 7" descr="A screenshot of a phone&#10;&#10;Description automatically generated">
            <a:extLst>
              <a:ext uri="{FF2B5EF4-FFF2-40B4-BE49-F238E27FC236}">
                <a16:creationId xmlns:a16="http://schemas.microsoft.com/office/drawing/2014/main" id="{EB098E87-3BCD-4EF2-A774-EA474B4D9C1C}"/>
              </a:ext>
            </a:extLst>
          </p:cNvPr>
          <p:cNvPicPr>
            <a:picLocks noChangeAspect="1"/>
          </p:cNvPicPr>
          <p:nvPr/>
        </p:nvPicPr>
        <p:blipFill>
          <a:blip r:embed="rId2"/>
          <a:stretch>
            <a:fillRect/>
          </a:stretch>
        </p:blipFill>
        <p:spPr>
          <a:xfrm>
            <a:off x="7657266" y="875969"/>
            <a:ext cx="3810532" cy="4858428"/>
          </a:xfrm>
          <a:prstGeom prst="rect">
            <a:avLst/>
          </a:prstGeom>
        </p:spPr>
      </p:pic>
      <p:pic>
        <p:nvPicPr>
          <p:cNvPr id="10" name="Picture 9" descr="A screenshot of a computer&#10;&#10;Description automatically generated">
            <a:extLst>
              <a:ext uri="{FF2B5EF4-FFF2-40B4-BE49-F238E27FC236}">
                <a16:creationId xmlns:a16="http://schemas.microsoft.com/office/drawing/2014/main" id="{BDF07DB6-4EDE-4879-8A6D-79D6A0D8F954}"/>
              </a:ext>
            </a:extLst>
          </p:cNvPr>
          <p:cNvPicPr>
            <a:picLocks noChangeAspect="1"/>
          </p:cNvPicPr>
          <p:nvPr/>
        </p:nvPicPr>
        <p:blipFill>
          <a:blip r:embed="rId3"/>
          <a:stretch>
            <a:fillRect/>
          </a:stretch>
        </p:blipFill>
        <p:spPr>
          <a:xfrm>
            <a:off x="1015124" y="1034340"/>
            <a:ext cx="4601687" cy="2751762"/>
          </a:xfrm>
          <a:prstGeom prst="rect">
            <a:avLst/>
          </a:prstGeom>
        </p:spPr>
      </p:pic>
      <p:sp>
        <p:nvSpPr>
          <p:cNvPr id="12" name="Rectangle 11">
            <a:extLst>
              <a:ext uri="{FF2B5EF4-FFF2-40B4-BE49-F238E27FC236}">
                <a16:creationId xmlns:a16="http://schemas.microsoft.com/office/drawing/2014/main" id="{549A682E-29AE-47E0-8D15-C2CF4B45E8E9}"/>
              </a:ext>
            </a:extLst>
          </p:cNvPr>
          <p:cNvSpPr/>
          <p:nvPr/>
        </p:nvSpPr>
        <p:spPr>
          <a:xfrm>
            <a:off x="1296803" y="4393187"/>
            <a:ext cx="5983924" cy="1569660"/>
          </a:xfrm>
          <a:prstGeom prst="rect">
            <a:avLst/>
          </a:prstGeom>
        </p:spPr>
        <p:txBody>
          <a:bodyPr wrap="square">
            <a:spAutoFit/>
          </a:bodyPr>
          <a:lstStyle/>
          <a:p>
            <a:r>
              <a:rPr lang="vi-VN" sz="2400">
                <a:solidFill>
                  <a:srgbClr val="0070C0"/>
                </a:solidFill>
                <a:cs typeface="Arial" panose="020B0604020202020204" pitchFamily="34" charset="0"/>
              </a:rPr>
              <a:t>Phần mềm chạy trên Internet là gì? Em hãy cho một ví dụ về phần mềm như vậy. Hãy nêu ưu điểm của phần mềm chạy trên Internet.</a:t>
            </a:r>
            <a:endParaRPr lang="en-US" sz="2400">
              <a:solidFill>
                <a:srgbClr val="0070C0"/>
              </a:solidFill>
              <a:cs typeface="Arial" panose="020B0604020202020204" pitchFamily="34" charset="0"/>
            </a:endParaRPr>
          </a:p>
        </p:txBody>
      </p:sp>
      <p:pic>
        <p:nvPicPr>
          <p:cNvPr id="13" name="Graphic 12" descr="Bullseye">
            <a:extLst>
              <a:ext uri="{FF2B5EF4-FFF2-40B4-BE49-F238E27FC236}">
                <a16:creationId xmlns:a16="http://schemas.microsoft.com/office/drawing/2014/main" id="{56852D7E-BEEE-4CBE-A44D-36F8FEC391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7002" y="4393187"/>
            <a:ext cx="914400" cy="914400"/>
          </a:xfrm>
          <a:prstGeom prst="rect">
            <a:avLst/>
          </a:prstGeom>
        </p:spPr>
      </p:pic>
    </p:spTree>
    <p:extLst>
      <p:ext uri="{BB962C8B-B14F-4D97-AF65-F5344CB8AC3E}">
        <p14:creationId xmlns:p14="http://schemas.microsoft.com/office/powerpoint/2010/main" val="38253919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7633EBA8-80D7-49F9-A4F8-A6C63686F9D6}"/>
              </a:ext>
            </a:extLst>
          </p:cNvPr>
          <p:cNvSpPr>
            <a:spLocks noGrp="1"/>
          </p:cNvSpPr>
          <p:nvPr>
            <p:ph type="title"/>
          </p:nvPr>
        </p:nvSpPr>
        <p:spPr>
          <a:xfrm>
            <a:off x="4653886" y="251934"/>
            <a:ext cx="7342495" cy="771647"/>
          </a:xfrm>
        </p:spPr>
        <p:txBody>
          <a:bodyPr/>
          <a:lstStyle/>
          <a:p>
            <a:r>
              <a:rPr lang="en-US" sz="3200" spc="-50">
                <a:solidFill>
                  <a:schemeClr val="accent2"/>
                </a:solidFill>
              </a:rPr>
              <a:t>Phần mềm chạy trên internet</a:t>
            </a:r>
            <a:endParaRPr lang="en-US" sz="3200" spc="-50" dirty="0">
              <a:solidFill>
                <a:schemeClr val="accent2"/>
              </a:solidFill>
            </a:endParaRPr>
          </a:p>
        </p:txBody>
      </p:sp>
      <p:sp>
        <p:nvSpPr>
          <p:cNvPr id="4" name="Text Placeholder 2">
            <a:extLst>
              <a:ext uri="{FF2B5EF4-FFF2-40B4-BE49-F238E27FC236}">
                <a16:creationId xmlns:a16="http://schemas.microsoft.com/office/drawing/2014/main" id="{1F6384C9-4320-4426-B064-5CC2178D11BC}"/>
              </a:ext>
            </a:extLst>
          </p:cNvPr>
          <p:cNvSpPr txBox="1">
            <a:spLocks/>
          </p:cNvSpPr>
          <p:nvPr/>
        </p:nvSpPr>
        <p:spPr>
          <a:xfrm>
            <a:off x="4653886" y="1277754"/>
            <a:ext cx="6900026" cy="4058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fontAlgn="auto">
              <a:spcAft>
                <a:spcPts val="0"/>
              </a:spcAft>
              <a:buFontTx/>
              <a:buChar char="-"/>
            </a:pPr>
            <a:r>
              <a:rPr lang="fr-FR"/>
              <a:t>Đ</a:t>
            </a:r>
            <a:r>
              <a:rPr lang="vi-VN"/>
              <a:t>ư</a:t>
            </a:r>
            <a:r>
              <a:rPr lang="en-US"/>
              <a:t>ợc hiểu là phần mềm cho phép </a:t>
            </a:r>
            <a:r>
              <a:rPr lang="en-US">
                <a:solidFill>
                  <a:schemeClr val="accent1">
                    <a:lumMod val="75000"/>
                  </a:schemeClr>
                </a:solidFill>
              </a:rPr>
              <a:t>sử dụng qua internet mà không cần cài đặt vào máy tính</a:t>
            </a:r>
            <a:r>
              <a:rPr lang="en-US"/>
              <a:t>.</a:t>
            </a:r>
          </a:p>
          <a:p>
            <a:pPr marL="342900" lvl="1" indent="-342900" fontAlgn="auto">
              <a:spcAft>
                <a:spcPts val="0"/>
              </a:spcAft>
              <a:buFontTx/>
              <a:buChar char="-"/>
            </a:pPr>
            <a:r>
              <a:rPr lang="en-US"/>
              <a:t>Ví dụ: phần mềm mạng xã hội, th</a:t>
            </a:r>
            <a:r>
              <a:rPr lang="vi-VN"/>
              <a:t>ư</a:t>
            </a:r>
            <a:r>
              <a:rPr lang="en-US"/>
              <a:t> điện tử, mua sắm trực tuyến,…</a:t>
            </a:r>
            <a:endParaRPr lang="fr-FR"/>
          </a:p>
          <a:p>
            <a:pPr marL="0" indent="0" fontAlgn="auto">
              <a:spcAft>
                <a:spcPts val="0"/>
              </a:spcAft>
              <a:buNone/>
            </a:pPr>
            <a:r>
              <a:rPr lang="vi-VN" altLang="en-US" b="1">
                <a:solidFill>
                  <a:prstClr val="black"/>
                </a:solidFill>
              </a:rPr>
              <a:t>Ư</a:t>
            </a:r>
            <a:r>
              <a:rPr lang="en-US" altLang="en-US" b="1">
                <a:solidFill>
                  <a:prstClr val="black"/>
                </a:solidFill>
              </a:rPr>
              <a:t>u điểm:</a:t>
            </a:r>
            <a:endParaRPr lang="en-US" b="1"/>
          </a:p>
          <a:p>
            <a:pPr marL="342900" indent="-342900" fontAlgn="auto">
              <a:spcAft>
                <a:spcPts val="0"/>
              </a:spcAft>
            </a:pPr>
            <a:r>
              <a:rPr lang="en-US" sz="2400"/>
              <a:t>C</a:t>
            </a:r>
            <a:r>
              <a:rPr lang="vi-VN" sz="2400"/>
              <a:t>ó thể sử dụng ở bất cứ đâu, bất cứ nơi nào, bất cứ máy tính nào miễn là có kết nối Internet</a:t>
            </a:r>
            <a:r>
              <a:rPr lang="en-US" sz="2400"/>
              <a:t>.</a:t>
            </a:r>
          </a:p>
          <a:p>
            <a:pPr marL="342900" indent="-342900" fontAlgn="auto">
              <a:spcAft>
                <a:spcPts val="0"/>
              </a:spcAft>
            </a:pPr>
            <a:r>
              <a:rPr lang="en-US" sz="2400"/>
              <a:t>C</a:t>
            </a:r>
            <a:r>
              <a:rPr lang="vi-VN" sz="2400"/>
              <a:t>hi phí rẻ hoặc không mất phí.</a:t>
            </a:r>
            <a:endParaRPr lang="en-US" sz="2400"/>
          </a:p>
        </p:txBody>
      </p:sp>
      <p:pic>
        <p:nvPicPr>
          <p:cNvPr id="6" name="Graphic 5" descr="Bullseye">
            <a:extLst>
              <a:ext uri="{FF2B5EF4-FFF2-40B4-BE49-F238E27FC236}">
                <a16:creationId xmlns:a16="http://schemas.microsoft.com/office/drawing/2014/main" id="{6CC76B85-9D3B-4807-B5B2-95E7459F1A3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97809" y="5691666"/>
            <a:ext cx="914400" cy="914400"/>
          </a:xfrm>
          <a:prstGeom prst="rect">
            <a:avLst/>
          </a:prstGeom>
        </p:spPr>
      </p:pic>
      <p:sp>
        <p:nvSpPr>
          <p:cNvPr id="7" name="Rectangle 6">
            <a:extLst>
              <a:ext uri="{FF2B5EF4-FFF2-40B4-BE49-F238E27FC236}">
                <a16:creationId xmlns:a16="http://schemas.microsoft.com/office/drawing/2014/main" id="{8D432F49-A759-4BEE-9D0D-380E79823042}"/>
              </a:ext>
            </a:extLst>
          </p:cNvPr>
          <p:cNvSpPr/>
          <p:nvPr/>
        </p:nvSpPr>
        <p:spPr>
          <a:xfrm>
            <a:off x="5597856" y="5775069"/>
            <a:ext cx="5956056" cy="830997"/>
          </a:xfrm>
          <a:prstGeom prst="rect">
            <a:avLst/>
          </a:prstGeom>
        </p:spPr>
        <p:txBody>
          <a:bodyPr wrap="square">
            <a:spAutoFit/>
          </a:bodyPr>
          <a:lstStyle/>
          <a:p>
            <a:r>
              <a:rPr lang="en-US" sz="2400">
                <a:solidFill>
                  <a:srgbClr val="0070C0"/>
                </a:solidFill>
              </a:rPr>
              <a:t>Em hãy nêu tên một phần mềm trực tuyến khác với các phần mềm đã nêu trong bài.</a:t>
            </a:r>
          </a:p>
        </p:txBody>
      </p:sp>
    </p:spTree>
    <p:extLst>
      <p:ext uri="{BB962C8B-B14F-4D97-AF65-F5344CB8AC3E}">
        <p14:creationId xmlns:p14="http://schemas.microsoft.com/office/powerpoint/2010/main" val="23459506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5A863-F548-4CF2-A951-413E45F1D5FF}"/>
              </a:ext>
            </a:extLst>
          </p:cNvPr>
          <p:cNvSpPr>
            <a:spLocks noGrp="1"/>
          </p:cNvSpPr>
          <p:nvPr>
            <p:ph type="title"/>
          </p:nvPr>
        </p:nvSpPr>
        <p:spPr>
          <a:xfrm>
            <a:off x="1525301" y="2598003"/>
            <a:ext cx="9141397" cy="830997"/>
          </a:xfrm>
        </p:spPr>
        <p:txBody>
          <a:bodyPr/>
          <a:lstStyle/>
          <a:p>
            <a:r>
              <a:rPr lang="en-US" sz="5400"/>
              <a:t>LUYỆN TẬP</a:t>
            </a:r>
          </a:p>
        </p:txBody>
      </p:sp>
    </p:spTree>
    <p:extLst>
      <p:ext uri="{BB962C8B-B14F-4D97-AF65-F5344CB8AC3E}">
        <p14:creationId xmlns:p14="http://schemas.microsoft.com/office/powerpoint/2010/main" val="11005601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8E9F794A-F733-4AEB-B959-6205EB0FF5A3}"/>
              </a:ext>
            </a:extLst>
          </p:cNvPr>
          <p:cNvSpPr txBox="1">
            <a:spLocks/>
          </p:cNvSpPr>
          <p:nvPr/>
        </p:nvSpPr>
        <p:spPr>
          <a:xfrm>
            <a:off x="1419367" y="350713"/>
            <a:ext cx="10111341"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spcAft>
                <a:spcPts val="0"/>
              </a:spcAft>
              <a:buNone/>
            </a:pPr>
            <a:r>
              <a:rPr lang="vi-VN" sz="3200" spc="-50">
                <a:ln w="3175">
                  <a:noFill/>
                </a:ln>
                <a:solidFill>
                  <a:schemeClr val="accent1"/>
                </a:solidFill>
                <a:latin typeface="+mj-lt"/>
                <a:cs typeface="Segoe UI" pitchFamily="34" charset="0"/>
              </a:rPr>
              <a:t>Có thể nói “Phần mềm nguồn mở ngày càng phát triển thì thị trường phần mềm thương mại càng suy giảm” hay không? Tại sao?</a:t>
            </a:r>
            <a:endParaRPr lang="en-US" sz="3200" spc="-50">
              <a:ln w="3175">
                <a:noFill/>
              </a:ln>
              <a:solidFill>
                <a:schemeClr val="accent1"/>
              </a:solidFill>
              <a:latin typeface="+mj-lt"/>
              <a:cs typeface="Segoe UI" pitchFamily="34" charset="0"/>
            </a:endParaRPr>
          </a:p>
        </p:txBody>
      </p:sp>
      <p:sp>
        <p:nvSpPr>
          <p:cNvPr id="7" name="TextBox 6">
            <a:extLst>
              <a:ext uri="{FF2B5EF4-FFF2-40B4-BE49-F238E27FC236}">
                <a16:creationId xmlns:a16="http://schemas.microsoft.com/office/drawing/2014/main" id="{541569C0-D645-4256-9C2B-0187E56A6545}"/>
              </a:ext>
            </a:extLst>
          </p:cNvPr>
          <p:cNvSpPr txBox="1"/>
          <p:nvPr/>
        </p:nvSpPr>
        <p:spPr>
          <a:xfrm>
            <a:off x="860681" y="2334126"/>
            <a:ext cx="10670027" cy="1938992"/>
          </a:xfrm>
          <a:prstGeom prst="rect">
            <a:avLst/>
          </a:prstGeom>
          <a:noFill/>
        </p:spPr>
        <p:txBody>
          <a:bodyPr wrap="square" rtlCol="0">
            <a:spAutoFit/>
          </a:bodyPr>
          <a:lstStyle/>
          <a:p>
            <a:pPr algn="just"/>
            <a:r>
              <a:rPr lang="en-US" sz="2400">
                <a:solidFill>
                  <a:schemeClr val="bg1"/>
                </a:solidFill>
                <a:latin typeface="+mj-lt"/>
              </a:rPr>
              <a:t>Không có bằng chứng nào cho thấy phần mềm nguồn mở phát triển sẽ hạn chế phần mềm th</a:t>
            </a:r>
            <a:r>
              <a:rPr lang="vi-VN" sz="2400">
                <a:solidFill>
                  <a:schemeClr val="bg1"/>
                </a:solidFill>
                <a:latin typeface="+mj-lt"/>
              </a:rPr>
              <a:t>ư</a:t>
            </a:r>
            <a:r>
              <a:rPr lang="en-US" sz="2400">
                <a:solidFill>
                  <a:schemeClr val="bg1"/>
                </a:solidFill>
                <a:latin typeface="+mj-lt"/>
              </a:rPr>
              <a:t>ơng mại. Hai loại phần mềm cùng phát triển và phần mềm th</a:t>
            </a:r>
            <a:r>
              <a:rPr lang="vi-VN" sz="2400">
                <a:solidFill>
                  <a:schemeClr val="bg1"/>
                </a:solidFill>
                <a:latin typeface="+mj-lt"/>
              </a:rPr>
              <a:t>ư</a:t>
            </a:r>
            <a:r>
              <a:rPr lang="en-US" sz="2400">
                <a:solidFill>
                  <a:schemeClr val="bg1"/>
                </a:solidFill>
                <a:latin typeface="+mj-lt"/>
              </a:rPr>
              <a:t>ơng mại th</a:t>
            </a:r>
            <a:r>
              <a:rPr lang="vi-VN" sz="2400">
                <a:solidFill>
                  <a:schemeClr val="bg1"/>
                </a:solidFill>
                <a:latin typeface="+mj-lt"/>
              </a:rPr>
              <a:t>ư</a:t>
            </a:r>
            <a:r>
              <a:rPr lang="en-US" sz="2400">
                <a:solidFill>
                  <a:schemeClr val="bg1"/>
                </a:solidFill>
                <a:latin typeface="+mj-lt"/>
              </a:rPr>
              <a:t>ờng tăng nhanh h</a:t>
            </a:r>
            <a:r>
              <a:rPr lang="vi-VN" sz="2400">
                <a:solidFill>
                  <a:schemeClr val="bg1"/>
                </a:solidFill>
                <a:latin typeface="+mj-lt"/>
              </a:rPr>
              <a:t>ơ</a:t>
            </a:r>
            <a:r>
              <a:rPr lang="en-US" sz="2400">
                <a:solidFill>
                  <a:schemeClr val="bg1"/>
                </a:solidFill>
                <a:latin typeface="+mj-lt"/>
              </a:rPr>
              <a:t>n vì các nhu cầu có tính riêng biệt rất phong phú h</a:t>
            </a:r>
            <a:r>
              <a:rPr lang="vi-VN" sz="2400">
                <a:solidFill>
                  <a:schemeClr val="bg1"/>
                </a:solidFill>
                <a:latin typeface="+mj-lt"/>
              </a:rPr>
              <a:t>ơ</a:t>
            </a:r>
            <a:r>
              <a:rPr lang="en-US" sz="2400">
                <a:solidFill>
                  <a:schemeClr val="bg1"/>
                </a:solidFill>
                <a:latin typeface="+mj-lt"/>
              </a:rPr>
              <a:t>n hẳn những nhu cầu chung trong khi đó các phần mềm nguồn mở th</a:t>
            </a:r>
            <a:r>
              <a:rPr lang="vi-VN" sz="2400">
                <a:solidFill>
                  <a:schemeClr val="bg1"/>
                </a:solidFill>
                <a:latin typeface="+mj-lt"/>
              </a:rPr>
              <a:t>ư</a:t>
            </a:r>
            <a:r>
              <a:rPr lang="en-US" sz="2400">
                <a:solidFill>
                  <a:schemeClr val="bg1"/>
                </a:solidFill>
                <a:latin typeface="+mj-lt"/>
              </a:rPr>
              <a:t>ờng đáp ứng những công việc chung, nhiều ng</a:t>
            </a:r>
            <a:r>
              <a:rPr lang="vi-VN" sz="2400">
                <a:solidFill>
                  <a:schemeClr val="bg1"/>
                </a:solidFill>
                <a:latin typeface="+mj-lt"/>
              </a:rPr>
              <a:t>ư</a:t>
            </a:r>
            <a:r>
              <a:rPr lang="en-US" sz="2400">
                <a:solidFill>
                  <a:schemeClr val="bg1"/>
                </a:solidFill>
                <a:latin typeface="+mj-lt"/>
              </a:rPr>
              <a:t>ời cần.</a:t>
            </a:r>
          </a:p>
        </p:txBody>
      </p:sp>
      <p:pic>
        <p:nvPicPr>
          <p:cNvPr id="8" name="Graphic 7" descr="Bullseye">
            <a:extLst>
              <a:ext uri="{FF2B5EF4-FFF2-40B4-BE49-F238E27FC236}">
                <a16:creationId xmlns:a16="http://schemas.microsoft.com/office/drawing/2014/main" id="{22E758AD-6797-4B12-8A22-264AE34CE0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79" y="423473"/>
            <a:ext cx="1323440" cy="1323440"/>
          </a:xfrm>
          <a:prstGeom prst="rect">
            <a:avLst/>
          </a:prstGeom>
        </p:spPr>
      </p:pic>
    </p:spTree>
    <p:extLst>
      <p:ext uri="{BB962C8B-B14F-4D97-AF65-F5344CB8AC3E}">
        <p14:creationId xmlns:p14="http://schemas.microsoft.com/office/powerpoint/2010/main" val="8064955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8"/>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8E9F794A-F733-4AEB-B959-6205EB0FF5A3}"/>
              </a:ext>
            </a:extLst>
          </p:cNvPr>
          <p:cNvSpPr txBox="1">
            <a:spLocks/>
          </p:cNvSpPr>
          <p:nvPr/>
        </p:nvSpPr>
        <p:spPr>
          <a:xfrm>
            <a:off x="1488722" y="423473"/>
            <a:ext cx="5281684"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vi-VN" sz="3200" spc="-50">
                <a:ln w="3175">
                  <a:noFill/>
                </a:ln>
                <a:solidFill>
                  <a:schemeClr val="accent1"/>
                </a:solidFill>
                <a:latin typeface="+mj-lt"/>
                <a:cs typeface="Segoe UI" pitchFamily="34" charset="0"/>
              </a:rPr>
              <a:t>Phần mềm </a:t>
            </a:r>
            <a:r>
              <a:rPr lang="en-US" sz="3200" spc="-50">
                <a:ln w="3175">
                  <a:noFill/>
                </a:ln>
                <a:solidFill>
                  <a:schemeClr val="accent1"/>
                </a:solidFill>
                <a:latin typeface="+mj-lt"/>
                <a:cs typeface="Segoe UI" pitchFamily="34" charset="0"/>
              </a:rPr>
              <a:t>ở các máy ATM có phải là phần mềm trực tuyến</a:t>
            </a:r>
            <a:r>
              <a:rPr lang="vi-VN" sz="3200" spc="-50">
                <a:ln w="3175">
                  <a:noFill/>
                </a:ln>
                <a:solidFill>
                  <a:schemeClr val="accent1"/>
                </a:solidFill>
                <a:latin typeface="+mj-lt"/>
                <a:cs typeface="Segoe UI" pitchFamily="34" charset="0"/>
              </a:rPr>
              <a:t> không?</a:t>
            </a:r>
            <a:endParaRPr lang="en-US" sz="3200" spc="-50" dirty="0">
              <a:ln w="3175">
                <a:noFill/>
              </a:ln>
              <a:solidFill>
                <a:schemeClr val="accent1"/>
              </a:solidFill>
              <a:latin typeface="+mj-lt"/>
              <a:cs typeface="Segoe UI" pitchFamily="34" charset="0"/>
            </a:endParaRPr>
          </a:p>
        </p:txBody>
      </p:sp>
      <p:pic>
        <p:nvPicPr>
          <p:cNvPr id="6" name="Graphic 5" descr="Bullseye">
            <a:extLst>
              <a:ext uri="{FF2B5EF4-FFF2-40B4-BE49-F238E27FC236}">
                <a16:creationId xmlns:a16="http://schemas.microsoft.com/office/drawing/2014/main" id="{6E5E05EB-A3B6-4DFA-B557-C5A63A75D6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79" y="423473"/>
            <a:ext cx="1323440" cy="1323440"/>
          </a:xfrm>
          <a:prstGeom prst="rect">
            <a:avLst/>
          </a:prstGeom>
        </p:spPr>
      </p:pic>
      <p:sp>
        <p:nvSpPr>
          <p:cNvPr id="7" name="TextBox 6">
            <a:extLst>
              <a:ext uri="{FF2B5EF4-FFF2-40B4-BE49-F238E27FC236}">
                <a16:creationId xmlns:a16="http://schemas.microsoft.com/office/drawing/2014/main" id="{541569C0-D645-4256-9C2B-0187E56A6545}"/>
              </a:ext>
            </a:extLst>
          </p:cNvPr>
          <p:cNvSpPr txBox="1"/>
          <p:nvPr/>
        </p:nvSpPr>
        <p:spPr>
          <a:xfrm>
            <a:off x="860682" y="2334126"/>
            <a:ext cx="5458232" cy="2308324"/>
          </a:xfrm>
          <a:prstGeom prst="rect">
            <a:avLst/>
          </a:prstGeom>
          <a:noFill/>
        </p:spPr>
        <p:txBody>
          <a:bodyPr wrap="square" rtlCol="0">
            <a:spAutoFit/>
          </a:bodyPr>
          <a:lstStyle/>
          <a:p>
            <a:pPr algn="just"/>
            <a:r>
              <a:rPr lang="en-US" sz="2400">
                <a:solidFill>
                  <a:schemeClr val="bg1"/>
                </a:solidFill>
                <a:latin typeface="+mj-lt"/>
              </a:rPr>
              <a:t>Phần mềm rút tiền ở các máy ATM không thuộc phần mềm trực tuyến. Để đảm bảo bảo mật, mạng ATM không sử dụng mạng internet công cộng mà sử dụng mạng diện rộng riêng của ngân hàng.</a:t>
            </a:r>
          </a:p>
        </p:txBody>
      </p:sp>
      <p:pic>
        <p:nvPicPr>
          <p:cNvPr id="3" name="Picture 2" descr="A close-up of a atm machine&#10;&#10;Description automatically generated">
            <a:extLst>
              <a:ext uri="{FF2B5EF4-FFF2-40B4-BE49-F238E27FC236}">
                <a16:creationId xmlns:a16="http://schemas.microsoft.com/office/drawing/2014/main" id="{80BAA527-DD07-4EDB-BCEF-9C0381A0E10E}"/>
              </a:ext>
            </a:extLst>
          </p:cNvPr>
          <p:cNvPicPr>
            <a:picLocks noChangeAspect="1"/>
          </p:cNvPicPr>
          <p:nvPr/>
        </p:nvPicPr>
        <p:blipFill>
          <a:blip r:embed="rId4"/>
          <a:stretch>
            <a:fillRect/>
          </a:stretch>
        </p:blipFill>
        <p:spPr>
          <a:xfrm>
            <a:off x="6978469" y="696429"/>
            <a:ext cx="4810050" cy="4810050"/>
          </a:xfrm>
          <a:prstGeom prst="rect">
            <a:avLst/>
          </a:prstGeom>
        </p:spPr>
      </p:pic>
    </p:spTree>
    <p:extLst>
      <p:ext uri="{BB962C8B-B14F-4D97-AF65-F5344CB8AC3E}">
        <p14:creationId xmlns:p14="http://schemas.microsoft.com/office/powerpoint/2010/main" val="32765193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nextCondLst>
                <p:cond evt="onClick" delay="0">
                  <p:tgtEl>
                    <p:spTgt spid="6"/>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48B2-05B2-4752-9B5A-33F73F07181A}"/>
              </a:ext>
            </a:extLst>
          </p:cNvPr>
          <p:cNvSpPr>
            <a:spLocks noGrp="1"/>
          </p:cNvSpPr>
          <p:nvPr>
            <p:ph type="title"/>
          </p:nvPr>
        </p:nvSpPr>
        <p:spPr>
          <a:xfrm>
            <a:off x="1525301" y="2598003"/>
            <a:ext cx="9141397" cy="830997"/>
          </a:xfrm>
        </p:spPr>
        <p:txBody>
          <a:bodyPr/>
          <a:lstStyle/>
          <a:p>
            <a:r>
              <a:rPr lang="en-US" sz="5400"/>
              <a:t>VẬN DỤNG</a:t>
            </a:r>
          </a:p>
        </p:txBody>
      </p:sp>
    </p:spTree>
    <p:extLst>
      <p:ext uri="{BB962C8B-B14F-4D97-AF65-F5344CB8AC3E}">
        <p14:creationId xmlns:p14="http://schemas.microsoft.com/office/powerpoint/2010/main" val="23993565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E603F-D5A5-47E5-A974-5C64D24D522B}"/>
              </a:ext>
            </a:extLst>
          </p:cNvPr>
          <p:cNvSpPr>
            <a:spLocks noGrp="1"/>
          </p:cNvSpPr>
          <p:nvPr>
            <p:ph type="title"/>
          </p:nvPr>
        </p:nvSpPr>
        <p:spPr>
          <a:xfrm>
            <a:off x="1525301" y="423473"/>
            <a:ext cx="10048000" cy="1477328"/>
          </a:xfrm>
        </p:spPr>
        <p:txBody>
          <a:bodyPr/>
          <a:lstStyle/>
          <a:p>
            <a:pPr algn="just"/>
            <a:r>
              <a:rPr lang="vi-VN" sz="3200" b="0"/>
              <a:t>Em hãy tìm hiểu trên Internet và cho biết tên một số phần mềm đồ họa nguồn mở và một số phần mềm đồ họa thương mại.</a:t>
            </a:r>
            <a:endParaRPr lang="en-US" sz="3200" b="0"/>
          </a:p>
        </p:txBody>
      </p:sp>
      <p:sp>
        <p:nvSpPr>
          <p:cNvPr id="3" name="Text Placeholder 2">
            <a:extLst>
              <a:ext uri="{FF2B5EF4-FFF2-40B4-BE49-F238E27FC236}">
                <a16:creationId xmlns:a16="http://schemas.microsoft.com/office/drawing/2014/main" id="{CCCB172B-D5BD-4EBC-9E9D-5FE092A03CBD}"/>
              </a:ext>
            </a:extLst>
          </p:cNvPr>
          <p:cNvSpPr>
            <a:spLocks noGrp="1"/>
          </p:cNvSpPr>
          <p:nvPr>
            <p:ph type="body" sz="quarter" idx="12"/>
          </p:nvPr>
        </p:nvSpPr>
        <p:spPr>
          <a:xfrm>
            <a:off x="855260" y="2661621"/>
            <a:ext cx="10481480" cy="1534757"/>
          </a:xfrm>
        </p:spPr>
        <p:txBody>
          <a:bodyPr/>
          <a:lstStyle/>
          <a:p>
            <a:pPr algn="l"/>
            <a:r>
              <a:rPr lang="vi-VN" sz="2400"/>
              <a:t>- Phần mềm đồ họa nguồn mở: GIMP, Paint, Inkscape, …</a:t>
            </a:r>
          </a:p>
          <a:p>
            <a:pPr algn="l"/>
            <a:endParaRPr lang="vi-VN" sz="2400"/>
          </a:p>
          <a:p>
            <a:pPr algn="l"/>
            <a:r>
              <a:rPr lang="vi-VN" sz="2400"/>
              <a:t>- Phần mềm đồ họa thương mại: Photoshop, Adobe InDesign, AutoCAD, …</a:t>
            </a:r>
            <a:endParaRPr lang="en-US" sz="2400"/>
          </a:p>
        </p:txBody>
      </p:sp>
      <p:pic>
        <p:nvPicPr>
          <p:cNvPr id="4" name="Graphic 3" descr="Bullseye">
            <a:extLst>
              <a:ext uri="{FF2B5EF4-FFF2-40B4-BE49-F238E27FC236}">
                <a16:creationId xmlns:a16="http://schemas.microsoft.com/office/drawing/2014/main" id="{F10845CD-F7F3-4A01-A0FD-70D166CC257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79" y="423473"/>
            <a:ext cx="1323440" cy="1323440"/>
          </a:xfrm>
          <a:prstGeom prst="rect">
            <a:avLst/>
          </a:prstGeom>
        </p:spPr>
      </p:pic>
    </p:spTree>
    <p:extLst>
      <p:ext uri="{BB962C8B-B14F-4D97-AF65-F5344CB8AC3E}">
        <p14:creationId xmlns:p14="http://schemas.microsoft.com/office/powerpoint/2010/main" val="2223706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nextCondLst>
                <p:cond evt="onClick" delay="0">
                  <p:tgtEl>
                    <p:spTgt spid="4"/>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up of a check box&#10;&#10;Description automatically generated">
            <a:extLst>
              <a:ext uri="{FF2B5EF4-FFF2-40B4-BE49-F238E27FC236}">
                <a16:creationId xmlns:a16="http://schemas.microsoft.com/office/drawing/2014/main" id="{F76252EA-AEE6-41AD-AD3A-C0473A774980}"/>
              </a:ext>
            </a:extLst>
          </p:cNvPr>
          <p:cNvPicPr>
            <a:picLocks noChangeAspect="1"/>
          </p:cNvPicPr>
          <p:nvPr/>
        </p:nvPicPr>
        <p:blipFill>
          <a:blip r:embed="rId2"/>
          <a:stretch>
            <a:fillRect/>
          </a:stretch>
        </p:blipFill>
        <p:spPr>
          <a:xfrm>
            <a:off x="5232066" y="2641416"/>
            <a:ext cx="6946284" cy="3347607"/>
          </a:xfrm>
          <a:prstGeom prst="rect">
            <a:avLst/>
          </a:prstGeom>
        </p:spPr>
      </p:pic>
      <p:sp>
        <p:nvSpPr>
          <p:cNvPr id="2" name="Title 1">
            <a:extLst>
              <a:ext uri="{FF2B5EF4-FFF2-40B4-BE49-F238E27FC236}">
                <a16:creationId xmlns:a16="http://schemas.microsoft.com/office/drawing/2014/main" id="{686BBB3D-5E08-4E7B-A2C8-DAB8D10764B7}"/>
              </a:ext>
            </a:extLst>
          </p:cNvPr>
          <p:cNvSpPr>
            <a:spLocks noGrp="1"/>
          </p:cNvSpPr>
          <p:nvPr>
            <p:ph type="title"/>
          </p:nvPr>
        </p:nvSpPr>
        <p:spPr>
          <a:xfrm>
            <a:off x="1525301" y="148808"/>
            <a:ext cx="9993409" cy="2462213"/>
          </a:xfrm>
        </p:spPr>
        <p:txBody>
          <a:bodyPr/>
          <a:lstStyle/>
          <a:p>
            <a:pPr algn="just"/>
            <a:r>
              <a:rPr lang="vi-VN" sz="3200" b="0"/>
              <a:t>Nói chung, các môi trường lập trình trên ngôn ngữ Python đều không có chức năng biên dịch để chuyển mã nguồn thành mã máy. Các chương trình Python đều ở dạng mã nguồn. </a:t>
            </a:r>
            <a:r>
              <a:rPr lang="vi-VN" sz="3200" b="0">
                <a:solidFill>
                  <a:schemeClr val="bg1"/>
                </a:solidFill>
              </a:rPr>
              <a:t>Liệu có thể coi mọi phần mềm viết bằng Python đều là phần mềm nguồn mở hay không?</a:t>
            </a:r>
            <a:endParaRPr lang="en-US" sz="3200" b="0">
              <a:solidFill>
                <a:schemeClr val="bg1"/>
              </a:solidFill>
            </a:endParaRPr>
          </a:p>
        </p:txBody>
      </p:sp>
      <p:sp>
        <p:nvSpPr>
          <p:cNvPr id="3" name="Text Placeholder 2">
            <a:extLst>
              <a:ext uri="{FF2B5EF4-FFF2-40B4-BE49-F238E27FC236}">
                <a16:creationId xmlns:a16="http://schemas.microsoft.com/office/drawing/2014/main" id="{BD3D5B7D-5A55-49EF-8A0F-46A3F85943E8}"/>
              </a:ext>
            </a:extLst>
          </p:cNvPr>
          <p:cNvSpPr>
            <a:spLocks noGrp="1"/>
          </p:cNvSpPr>
          <p:nvPr>
            <p:ph type="body" sz="quarter" idx="12"/>
          </p:nvPr>
        </p:nvSpPr>
        <p:spPr>
          <a:xfrm>
            <a:off x="1333018" y="3951337"/>
            <a:ext cx="4385393" cy="2319502"/>
          </a:xfrm>
        </p:spPr>
        <p:txBody>
          <a:bodyPr/>
          <a:lstStyle/>
          <a:p>
            <a:pPr algn="l"/>
            <a:r>
              <a:rPr lang="en-US" sz="2400"/>
              <a:t>Tùy thuộc vào tác giả có cho phép ng</a:t>
            </a:r>
            <a:r>
              <a:rPr lang="vi-VN" sz="2400"/>
              <a:t>ư</a:t>
            </a:r>
            <a:r>
              <a:rPr lang="en-US" sz="2400"/>
              <a:t>ời dùng đ</a:t>
            </a:r>
            <a:r>
              <a:rPr lang="vi-VN" sz="2400"/>
              <a:t>ư</a:t>
            </a:r>
            <a:r>
              <a:rPr lang="en-US" sz="2400"/>
              <a:t>ợc sử dụng mã nguồn để sửa đổi, chuyển giao hay không.</a:t>
            </a:r>
          </a:p>
        </p:txBody>
      </p:sp>
      <p:pic>
        <p:nvPicPr>
          <p:cNvPr id="4" name="Graphic 3" descr="Bullseye">
            <a:extLst>
              <a:ext uri="{FF2B5EF4-FFF2-40B4-BE49-F238E27FC236}">
                <a16:creationId xmlns:a16="http://schemas.microsoft.com/office/drawing/2014/main" id="{970C20B2-52D0-4D3B-9D95-051A665962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79" y="423473"/>
            <a:ext cx="1323440" cy="1323440"/>
          </a:xfrm>
          <a:prstGeom prst="rect">
            <a:avLst/>
          </a:prstGeom>
        </p:spPr>
      </p:pic>
    </p:spTree>
    <p:extLst>
      <p:ext uri="{BB962C8B-B14F-4D97-AF65-F5344CB8AC3E}">
        <p14:creationId xmlns:p14="http://schemas.microsoft.com/office/powerpoint/2010/main" val="24712295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nextCondLst>
                <p:cond evt="onClick" delay="0">
                  <p:tgtEl>
                    <p:spTgt spid="4"/>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7BA0B6F-5258-479C-87B7-C806E6757035}"/>
              </a:ext>
            </a:extLst>
          </p:cNvPr>
          <p:cNvSpPr>
            <a:spLocks noGrp="1"/>
          </p:cNvSpPr>
          <p:nvPr>
            <p:ph type="title"/>
          </p:nvPr>
        </p:nvSpPr>
        <p:spPr>
          <a:xfrm>
            <a:off x="520890" y="1528551"/>
            <a:ext cx="6925101" cy="703406"/>
          </a:xfrm>
        </p:spPr>
        <p:txBody>
          <a:bodyPr/>
          <a:lstStyle/>
          <a:p>
            <a:r>
              <a:rPr lang="en-US"/>
              <a:t>Phần mềm nguồn mở là gì?</a:t>
            </a:r>
            <a:endParaRPr lang="en-US" dirty="0"/>
          </a:p>
        </p:txBody>
      </p:sp>
      <p:sp>
        <p:nvSpPr>
          <p:cNvPr id="6" name="Title 6">
            <a:extLst>
              <a:ext uri="{FF2B5EF4-FFF2-40B4-BE49-F238E27FC236}">
                <a16:creationId xmlns:a16="http://schemas.microsoft.com/office/drawing/2014/main" id="{3990231A-DFDA-4C3C-961F-AFFD3D04748A}"/>
              </a:ext>
            </a:extLst>
          </p:cNvPr>
          <p:cNvSpPr txBox="1">
            <a:spLocks/>
          </p:cNvSpPr>
          <p:nvPr/>
        </p:nvSpPr>
        <p:spPr>
          <a:xfrm>
            <a:off x="288877" y="2423658"/>
            <a:ext cx="6925101" cy="3171925"/>
          </a:xfrm>
          <a:prstGeom prst="rect">
            <a:avLst/>
          </a:prstGeom>
        </p:spPr>
        <p:txBody>
          <a:bodyPr anchor="t">
            <a:noAutofit/>
          </a:bodyPr>
          <a:lstStyle>
            <a:lvl1pPr algn="l" defTabSz="914400" rtl="0" eaLnBrk="1" latinLnBrk="0" hangingPunct="1">
              <a:lnSpc>
                <a:spcPct val="90000"/>
              </a:lnSpc>
              <a:spcBef>
                <a:spcPts val="1000"/>
              </a:spcBef>
              <a:buNone/>
              <a:defRPr sz="4000" b="1" kern="1200">
                <a:solidFill>
                  <a:schemeClr val="accent2"/>
                </a:solidFill>
                <a:latin typeface="+mj-lt"/>
                <a:ea typeface="+mj-ea"/>
                <a:cs typeface="+mj-cs"/>
              </a:defRPr>
            </a:lvl1pPr>
          </a:lstStyle>
          <a:p>
            <a:pPr algn="ctr" fontAlgn="auto">
              <a:spcAft>
                <a:spcPts val="1200"/>
              </a:spcAft>
            </a:pPr>
            <a:r>
              <a:rPr lang="en-US" sz="4400">
                <a:solidFill>
                  <a:schemeClr val="accent1">
                    <a:lumMod val="75000"/>
                  </a:schemeClr>
                </a:solidFill>
              </a:rPr>
              <a:t>Lợi ích của cộng đồng</a:t>
            </a:r>
          </a:p>
          <a:p>
            <a:pPr algn="ctr" fontAlgn="auto">
              <a:spcAft>
                <a:spcPts val="0"/>
              </a:spcAft>
            </a:pPr>
            <a:r>
              <a:rPr lang="en-US" sz="6000">
                <a:solidFill>
                  <a:srgbClr val="297C2A"/>
                </a:solidFill>
              </a:rPr>
              <a:t>trong việc chia sẻ mã nguồn?</a:t>
            </a:r>
            <a:endParaRPr lang="en-US" sz="6000" dirty="0">
              <a:solidFill>
                <a:srgbClr val="297C2A"/>
              </a:solidFill>
            </a:endParaRPr>
          </a:p>
        </p:txBody>
      </p:sp>
    </p:spTree>
    <p:extLst>
      <p:ext uri="{BB962C8B-B14F-4D97-AF65-F5344CB8AC3E}">
        <p14:creationId xmlns:p14="http://schemas.microsoft.com/office/powerpoint/2010/main" val="4616692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8FBE6B-DC67-4E64-80F4-CADE978D2FE3}"/>
              </a:ext>
            </a:extLst>
          </p:cNvPr>
          <p:cNvSpPr>
            <a:spLocks noGrp="1"/>
          </p:cNvSpPr>
          <p:nvPr>
            <p:ph type="title"/>
          </p:nvPr>
        </p:nvSpPr>
        <p:spPr>
          <a:xfrm>
            <a:off x="652818" y="238292"/>
            <a:ext cx="10591800" cy="646332"/>
          </a:xfrm>
        </p:spPr>
        <p:txBody>
          <a:bodyPr/>
          <a:lstStyle/>
          <a:p>
            <a:r>
              <a:rPr lang="en-US"/>
              <a:t>1. Phần mềm nguồn mở</a:t>
            </a:r>
            <a:br>
              <a:rPr lang="en-US"/>
            </a:br>
            <a:endParaRPr lang="en-US" dirty="0"/>
          </a:p>
        </p:txBody>
      </p:sp>
      <p:sp>
        <p:nvSpPr>
          <p:cNvPr id="11" name="Text Placeholder 10">
            <a:extLst>
              <a:ext uri="{FF2B5EF4-FFF2-40B4-BE49-F238E27FC236}">
                <a16:creationId xmlns:a16="http://schemas.microsoft.com/office/drawing/2014/main" id="{4C6A9FD9-630E-44B9-BED8-AFEA6C84A88B}"/>
              </a:ext>
            </a:extLst>
          </p:cNvPr>
          <p:cNvSpPr>
            <a:spLocks noGrp="1"/>
          </p:cNvSpPr>
          <p:nvPr>
            <p:ph type="body" sz="quarter" idx="11"/>
          </p:nvPr>
        </p:nvSpPr>
        <p:spPr>
          <a:xfrm>
            <a:off x="652818" y="954890"/>
            <a:ext cx="11261678" cy="1158237"/>
          </a:xfrm>
        </p:spPr>
        <p:txBody>
          <a:bodyPr/>
          <a:lstStyle/>
          <a:p>
            <a:r>
              <a:rPr lang="en-US" altLang="en-US" sz="2800" b="1">
                <a:solidFill>
                  <a:srgbClr val="0070C0"/>
                </a:solidFill>
              </a:rPr>
              <a:t>a. Phân loại phần mềm theo cách chuyển giao sử dụng: </a:t>
            </a:r>
            <a:r>
              <a:rPr lang="en-US" altLang="en-US" sz="2800"/>
              <a:t>theo chiều h</a:t>
            </a:r>
            <a:r>
              <a:rPr lang="vi-VN" altLang="en-US" sz="2800"/>
              <a:t>ư</a:t>
            </a:r>
            <a:r>
              <a:rPr lang="en-US" altLang="en-US" sz="2800"/>
              <a:t>ớng “</a:t>
            </a:r>
            <a:r>
              <a:rPr lang="en-US" altLang="en-US" sz="2800">
                <a:solidFill>
                  <a:srgbClr val="FF0000"/>
                </a:solidFill>
              </a:rPr>
              <a:t>mở dần</a:t>
            </a:r>
            <a:r>
              <a:rPr lang="en-US" altLang="en-US" sz="2800"/>
              <a:t>” nh</a:t>
            </a:r>
            <a:r>
              <a:rPr lang="vi-VN" altLang="en-US" sz="2800"/>
              <a:t>ư</a:t>
            </a:r>
            <a:r>
              <a:rPr lang="en-US" altLang="en-US" sz="2800"/>
              <a:t> sau:</a:t>
            </a:r>
            <a:endParaRPr lang="en-US" altLang="en-US" sz="2800" dirty="0"/>
          </a:p>
        </p:txBody>
      </p:sp>
      <p:graphicFrame>
        <p:nvGraphicFramePr>
          <p:cNvPr id="18" name="Group 85">
            <a:extLst>
              <a:ext uri="{FF2B5EF4-FFF2-40B4-BE49-F238E27FC236}">
                <a16:creationId xmlns:a16="http://schemas.microsoft.com/office/drawing/2014/main" id="{14BC0987-DF66-4F47-953D-7A5171CA5B01}"/>
              </a:ext>
            </a:extLst>
          </p:cNvPr>
          <p:cNvGraphicFramePr>
            <a:graphicFrameLocks noGrp="1"/>
          </p:cNvGraphicFramePr>
          <p:nvPr>
            <p:ph type="tbl" sz="quarter" idx="12"/>
            <p:extLst>
              <p:ext uri="{D42A27DB-BD31-4B8C-83A1-F6EECF244321}">
                <p14:modId xmlns:p14="http://schemas.microsoft.com/office/powerpoint/2010/main" val="2794682646"/>
              </p:ext>
            </p:extLst>
          </p:nvPr>
        </p:nvGraphicFramePr>
        <p:xfrm>
          <a:off x="652818" y="2073322"/>
          <a:ext cx="11143611" cy="3966268"/>
        </p:xfrm>
        <a:graphic>
          <a:graphicData uri="http://schemas.openxmlformats.org/drawingml/2006/table">
            <a:tbl>
              <a:tblPr firstRow="1"/>
              <a:tblGrid>
                <a:gridCol w="3482454">
                  <a:extLst>
                    <a:ext uri="{9D8B030D-6E8A-4147-A177-3AD203B41FA5}">
                      <a16:colId xmlns:a16="http://schemas.microsoft.com/office/drawing/2014/main" val="20000"/>
                    </a:ext>
                  </a:extLst>
                </a:gridCol>
                <a:gridCol w="3589361">
                  <a:extLst>
                    <a:ext uri="{9D8B030D-6E8A-4147-A177-3AD203B41FA5}">
                      <a16:colId xmlns:a16="http://schemas.microsoft.com/office/drawing/2014/main" val="20001"/>
                    </a:ext>
                  </a:extLst>
                </a:gridCol>
                <a:gridCol w="4071796">
                  <a:extLst>
                    <a:ext uri="{9D8B030D-6E8A-4147-A177-3AD203B41FA5}">
                      <a16:colId xmlns:a16="http://schemas.microsoft.com/office/drawing/2014/main" val="20002"/>
                    </a:ext>
                  </a:extLst>
                </a:gridCol>
              </a:tblGrid>
              <a:tr h="1104530">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6000" b="1" i="0" u="none" strike="noStrike" cap="none" normalizeH="0" baseline="0">
                          <a:ln>
                            <a:noFill/>
                          </a:ln>
                          <a:solidFill>
                            <a:schemeClr val="accent1"/>
                          </a:solidFill>
                          <a:effectLst/>
                          <a:latin typeface="+mn-lt"/>
                        </a:rPr>
                        <a:t>1</a:t>
                      </a:r>
                      <a:r>
                        <a:rPr kumimoji="0" lang="en-US" sz="6000" b="1" i="0" u="none" strike="noStrike" cap="none" normalizeH="0" baseline="30000">
                          <a:ln>
                            <a:noFill/>
                          </a:ln>
                          <a:solidFill>
                            <a:schemeClr val="accent1"/>
                          </a:solidFill>
                          <a:effectLst/>
                          <a:latin typeface="+mn-lt"/>
                        </a:rPr>
                        <a:t>st</a:t>
                      </a:r>
                      <a:endParaRPr kumimoji="0" lang="en-US" sz="6000" b="1" i="0" u="none" strike="noStrike" cap="none" normalizeH="0" baseline="0" dirty="0">
                        <a:ln>
                          <a:noFill/>
                        </a:ln>
                        <a:solidFill>
                          <a:schemeClr val="accent1"/>
                        </a:solidFill>
                        <a:effectLst/>
                        <a:latin typeface="+mn-lt"/>
                      </a:endParaRPr>
                    </a:p>
                  </a:txBody>
                  <a:tcPr anchor="ctr" horzOverflow="overflow">
                    <a:lnL w="28575" cap="flat" cmpd="sng" algn="ctr">
                      <a:no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6000" b="1" i="0" u="none" strike="noStrike" cap="none" normalizeH="0" baseline="0">
                          <a:ln>
                            <a:noFill/>
                          </a:ln>
                          <a:solidFill>
                            <a:schemeClr val="accent1"/>
                          </a:solidFill>
                          <a:effectLst/>
                          <a:latin typeface="+mn-lt"/>
                        </a:rPr>
                        <a:t>2</a:t>
                      </a:r>
                      <a:r>
                        <a:rPr kumimoji="0" lang="en-US" sz="6000" b="1" i="0" u="none" strike="noStrike" cap="none" normalizeH="0" baseline="30000">
                          <a:ln>
                            <a:noFill/>
                          </a:ln>
                          <a:solidFill>
                            <a:schemeClr val="accent1"/>
                          </a:solidFill>
                          <a:effectLst/>
                          <a:latin typeface="+mn-lt"/>
                        </a:rPr>
                        <a:t>nd</a:t>
                      </a:r>
                      <a:endParaRPr kumimoji="0" lang="en-US" sz="6000" b="1" i="0" u="none" strike="noStrike" cap="none" normalizeH="0" baseline="0" dirty="0">
                        <a:ln>
                          <a:noFill/>
                        </a:ln>
                        <a:solidFill>
                          <a:schemeClr val="accent1"/>
                        </a:solidFill>
                        <a:effectLst/>
                        <a:latin typeface="+mn-lt"/>
                      </a:endParaRP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6000" b="1" i="0" u="none" strike="noStrike" cap="none" normalizeH="0" baseline="0">
                          <a:ln>
                            <a:noFill/>
                          </a:ln>
                          <a:solidFill>
                            <a:schemeClr val="accent1"/>
                          </a:solidFill>
                          <a:effectLst/>
                          <a:latin typeface="+mn-lt"/>
                        </a:rPr>
                        <a:t>3</a:t>
                      </a:r>
                      <a:r>
                        <a:rPr kumimoji="0" lang="en-US" sz="6000" b="1" i="0" u="none" strike="noStrike" cap="none" normalizeH="0" baseline="30000">
                          <a:ln>
                            <a:noFill/>
                          </a:ln>
                          <a:solidFill>
                            <a:schemeClr val="accent1"/>
                          </a:solidFill>
                          <a:effectLst/>
                          <a:latin typeface="+mn-lt"/>
                        </a:rPr>
                        <a:t>rd</a:t>
                      </a:r>
                      <a:endParaRPr kumimoji="0" lang="en-US" sz="6000" b="1" i="0" u="none" strike="noStrike" cap="none" normalizeH="0" baseline="0" dirty="0">
                        <a:ln>
                          <a:noFill/>
                        </a:ln>
                        <a:solidFill>
                          <a:schemeClr val="accent1"/>
                        </a:solidFill>
                        <a:effectLst/>
                        <a:latin typeface="+mn-lt"/>
                      </a:endParaRP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2471">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1400" b="0" i="0" u="none" strike="noStrike" cap="none" normalizeH="0" baseline="0" dirty="0">
                        <a:ln>
                          <a:noFill/>
                        </a:ln>
                        <a:solidFill>
                          <a:srgbClr val="000000"/>
                        </a:solidFill>
                        <a:effectLst/>
                        <a:latin typeface="+mn-lt"/>
                      </a:endParaRPr>
                    </a:p>
                  </a:txBody>
                  <a:tcPr anchor="ctr" horzOverflow="overflow">
                    <a:lnL w="28575" cap="flat" cmpd="sng" algn="ctr">
                      <a:no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1400" b="0" i="0" u="none" strike="noStrike" cap="none" normalizeH="0" baseline="0" dirty="0">
                        <a:ln>
                          <a:noFill/>
                        </a:ln>
                        <a:solidFill>
                          <a:srgbClr val="000000"/>
                        </a:solidFill>
                        <a:effectLst/>
                        <a:latin typeface="+mn-lt"/>
                      </a:endParaRP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1400" b="0" i="0" u="none" strike="noStrike" cap="none" normalizeH="0" baseline="0" dirty="0">
                        <a:ln>
                          <a:noFill/>
                        </a:ln>
                        <a:solidFill>
                          <a:srgbClr val="000000"/>
                        </a:solidFill>
                        <a:effectLst/>
                        <a:latin typeface="+mn-lt"/>
                      </a:endParaRP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10001"/>
                  </a:ext>
                </a:extLst>
              </a:tr>
              <a:tr h="2259267">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vi-VN" sz="2400" b="1" i="0" u="none" strike="noStrike" cap="none" normalizeH="0" baseline="0">
                          <a:ln>
                            <a:noFill/>
                          </a:ln>
                          <a:solidFill>
                            <a:srgbClr val="7030A0"/>
                          </a:solidFill>
                          <a:effectLst/>
                          <a:latin typeface="+mn-lt"/>
                        </a:rPr>
                        <a:t>Bán</a:t>
                      </a:r>
                      <a:r>
                        <a:rPr kumimoji="0" lang="vi-VN" sz="2400" b="0" i="0" u="none" strike="noStrike" cap="none" normalizeH="0" baseline="0">
                          <a:ln>
                            <a:noFill/>
                          </a:ln>
                          <a:solidFill>
                            <a:srgbClr val="000000"/>
                          </a:solidFill>
                          <a:effectLst/>
                          <a:latin typeface="+mn-lt"/>
                        </a:rPr>
                        <a:t> phần mềm dưới </a:t>
                      </a:r>
                      <a:r>
                        <a:rPr kumimoji="0" lang="vi-VN" sz="2400" b="1" i="0" u="none" strike="noStrike" cap="none" normalizeH="0" baseline="0">
                          <a:ln>
                            <a:noFill/>
                          </a:ln>
                          <a:solidFill>
                            <a:srgbClr val="7030A0"/>
                          </a:solidFill>
                          <a:effectLst/>
                          <a:latin typeface="+mn-lt"/>
                        </a:rPr>
                        <a:t>dạng mã máy</a:t>
                      </a:r>
                      <a:endParaRPr kumimoji="0" lang="en-US" sz="2400" b="1" i="0" u="none" strike="noStrike" cap="none" normalizeH="0" baseline="0" dirty="0">
                        <a:ln>
                          <a:noFill/>
                        </a:ln>
                        <a:solidFill>
                          <a:srgbClr val="7030A0"/>
                        </a:solidFill>
                        <a:effectLst/>
                        <a:latin typeface="+mn-lt"/>
                      </a:endParaRPr>
                    </a:p>
                  </a:txBody>
                  <a:tcPr marT="182880" horzOverflow="overflow">
                    <a:lnL w="28575" cap="flat" cmpd="sng" algn="ctr">
                      <a:no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2400" b="0" i="0" u="none" strike="noStrike" cap="none" normalizeH="0" baseline="0">
                          <a:ln>
                            <a:noFill/>
                          </a:ln>
                          <a:solidFill>
                            <a:srgbClr val="000000"/>
                          </a:solidFill>
                          <a:effectLst/>
                          <a:latin typeface="+mn-lt"/>
                        </a:rPr>
                        <a:t>Cho sử dụng phần mềm </a:t>
                      </a:r>
                      <a:r>
                        <a:rPr kumimoji="0" lang="en-US" sz="2400" b="1" i="0" u="none" strike="noStrike" cap="none" normalizeH="0" baseline="0">
                          <a:ln>
                            <a:noFill/>
                          </a:ln>
                          <a:solidFill>
                            <a:srgbClr val="F69000"/>
                          </a:solidFill>
                          <a:effectLst/>
                          <a:latin typeface="+mn-lt"/>
                        </a:rPr>
                        <a:t>miễn phí </a:t>
                      </a:r>
                      <a:r>
                        <a:rPr kumimoji="0" lang="en-US" sz="2400" b="0" i="0" u="none" strike="noStrike" cap="none" normalizeH="0" baseline="0">
                          <a:ln>
                            <a:noFill/>
                          </a:ln>
                          <a:solidFill>
                            <a:srgbClr val="000000"/>
                          </a:solidFill>
                          <a:effectLst/>
                          <a:latin typeface="+mn-lt"/>
                        </a:rPr>
                        <a:t>có điều kiện hoặc không điều kiện, </a:t>
                      </a:r>
                      <a:r>
                        <a:rPr kumimoji="0" lang="en-US" sz="2400" b="1" i="0" u="none" strike="noStrike" cap="none" normalizeH="0" baseline="0">
                          <a:ln>
                            <a:noFill/>
                          </a:ln>
                          <a:solidFill>
                            <a:srgbClr val="F69000"/>
                          </a:solidFill>
                          <a:effectLst/>
                          <a:latin typeface="+mn-lt"/>
                        </a:rPr>
                        <a:t>không cung cấp mã nguồn</a:t>
                      </a:r>
                      <a:endParaRPr kumimoji="0" lang="en-US" sz="2400" b="1" i="0" u="none" strike="noStrike" cap="none" normalizeH="0" baseline="0" dirty="0">
                        <a:ln>
                          <a:noFill/>
                        </a:ln>
                        <a:solidFill>
                          <a:srgbClr val="F69000"/>
                        </a:solidFill>
                        <a:effectLst/>
                        <a:latin typeface="+mn-lt"/>
                      </a:endParaRPr>
                    </a:p>
                  </a:txBody>
                  <a:tcPr marT="182880"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2400" b="0" i="0" u="none" strike="noStrike" cap="none" normalizeH="0" baseline="0">
                          <a:ln>
                            <a:noFill/>
                          </a:ln>
                          <a:solidFill>
                            <a:srgbClr val="000000"/>
                          </a:solidFill>
                          <a:effectLst/>
                          <a:latin typeface="+mn-lt"/>
                        </a:rPr>
                        <a:t>Cho sử dụng phần mềm </a:t>
                      </a:r>
                      <a:r>
                        <a:rPr kumimoji="0" lang="en-US" sz="2400" b="1" i="0" u="none" strike="noStrike" cap="none" normalizeH="0" baseline="0">
                          <a:ln>
                            <a:noFill/>
                          </a:ln>
                          <a:solidFill>
                            <a:srgbClr val="00B050"/>
                          </a:solidFill>
                          <a:effectLst/>
                          <a:latin typeface="+mn-lt"/>
                        </a:rPr>
                        <a:t>tự do</a:t>
                      </a:r>
                      <a:r>
                        <a:rPr kumimoji="0" lang="en-US" sz="2400" b="1" i="0" u="none" strike="noStrike" cap="none" normalizeH="0" baseline="0">
                          <a:ln>
                            <a:noFill/>
                          </a:ln>
                          <a:solidFill>
                            <a:srgbClr val="000000"/>
                          </a:solidFill>
                          <a:effectLst/>
                          <a:latin typeface="+mn-lt"/>
                        </a:rPr>
                        <a:t>, </a:t>
                      </a:r>
                      <a:r>
                        <a:rPr kumimoji="0" lang="en-US" sz="2400" b="1" i="0" u="none" strike="noStrike" cap="none" normalizeH="0" baseline="0">
                          <a:ln>
                            <a:noFill/>
                          </a:ln>
                          <a:solidFill>
                            <a:srgbClr val="00B050"/>
                          </a:solidFill>
                          <a:effectLst/>
                          <a:latin typeface="+mn-lt"/>
                        </a:rPr>
                        <a:t>cung cấp cả mã nguồn </a:t>
                      </a:r>
                      <a:r>
                        <a:rPr kumimoji="0" lang="en-US" sz="2400" b="0" i="0" u="none" strike="noStrike" cap="none" normalizeH="0" baseline="0">
                          <a:ln>
                            <a:noFill/>
                          </a:ln>
                          <a:solidFill>
                            <a:srgbClr val="000000"/>
                          </a:solidFill>
                          <a:effectLst/>
                          <a:latin typeface="+mn-lt"/>
                        </a:rPr>
                        <a:t>để có thể sửa, nâng cấp, phát triển và chuyền giao (phân phối) lại phần mềm</a:t>
                      </a:r>
                      <a:endParaRPr kumimoji="0" lang="en-US" sz="2400" b="0" i="0" u="none" strike="noStrike" cap="none" normalizeH="0" baseline="0" dirty="0">
                        <a:ln>
                          <a:noFill/>
                        </a:ln>
                        <a:solidFill>
                          <a:srgbClr val="000000"/>
                        </a:solidFill>
                        <a:effectLst/>
                        <a:latin typeface="+mn-lt"/>
                      </a:endParaRPr>
                    </a:p>
                  </a:txBody>
                  <a:tcPr marT="182880"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 name="Rectangle 1">
            <a:extLst>
              <a:ext uri="{FF2B5EF4-FFF2-40B4-BE49-F238E27FC236}">
                <a16:creationId xmlns:a16="http://schemas.microsoft.com/office/drawing/2014/main" id="{671484E8-4E6D-41C0-AE53-A613F18C9B98}"/>
              </a:ext>
            </a:extLst>
          </p:cNvPr>
          <p:cNvSpPr/>
          <p:nvPr/>
        </p:nvSpPr>
        <p:spPr>
          <a:xfrm>
            <a:off x="770885" y="3286150"/>
            <a:ext cx="11143611" cy="400110"/>
          </a:xfrm>
          <a:prstGeom prst="rect">
            <a:avLst/>
          </a:prstGeom>
        </p:spPr>
        <p:txBody>
          <a:bodyPr wrap="square">
            <a:spAutoFit/>
          </a:bodyPr>
          <a:lstStyle/>
          <a:p>
            <a:r>
              <a:rPr lang="vi-VN" sz="2000"/>
              <a:t>Hãy thảo luận xem lợi ích của người dùng được tăng dần như thế nào theo hướng mở nói trên.</a:t>
            </a:r>
            <a:endParaRPr lang="en-US" sz="2000"/>
          </a:p>
        </p:txBody>
      </p:sp>
    </p:spTree>
    <p:extLst>
      <p:ext uri="{BB962C8B-B14F-4D97-AF65-F5344CB8AC3E}">
        <p14:creationId xmlns:p14="http://schemas.microsoft.com/office/powerpoint/2010/main" val="29576781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262CD5-AD01-42E3-9173-97C12BB0D9B8}"/>
              </a:ext>
            </a:extLst>
          </p:cNvPr>
          <p:cNvSpPr>
            <a:spLocks noGrp="1"/>
          </p:cNvSpPr>
          <p:nvPr>
            <p:ph type="title"/>
          </p:nvPr>
        </p:nvSpPr>
        <p:spPr>
          <a:xfrm>
            <a:off x="5199742" y="259306"/>
            <a:ext cx="1419421" cy="1214651"/>
          </a:xfrm>
        </p:spPr>
        <p:txBody>
          <a:bodyPr>
            <a:normAutofit/>
          </a:bodyPr>
          <a:lstStyle/>
          <a:p>
            <a:r>
              <a:rPr lang="en-US" sz="6000"/>
              <a:t>1</a:t>
            </a:r>
            <a:r>
              <a:rPr lang="en-US" sz="6000" baseline="30000"/>
              <a:t>st</a:t>
            </a:r>
            <a:endParaRPr lang="en-US" sz="6000" dirty="0"/>
          </a:p>
        </p:txBody>
      </p:sp>
      <p:sp>
        <p:nvSpPr>
          <p:cNvPr id="3" name="Text Placeholder 2">
            <a:extLst>
              <a:ext uri="{FF2B5EF4-FFF2-40B4-BE49-F238E27FC236}">
                <a16:creationId xmlns:a16="http://schemas.microsoft.com/office/drawing/2014/main" id="{EF99585A-5E1F-40FA-8E64-BB4F04611657}"/>
              </a:ext>
            </a:extLst>
          </p:cNvPr>
          <p:cNvSpPr>
            <a:spLocks noGrp="1"/>
          </p:cNvSpPr>
          <p:nvPr>
            <p:ph type="body" sz="quarter" idx="11"/>
          </p:nvPr>
        </p:nvSpPr>
        <p:spPr>
          <a:xfrm>
            <a:off x="5199743" y="1905000"/>
            <a:ext cx="6477000" cy="2475931"/>
          </a:xfrm>
        </p:spPr>
        <p:txBody>
          <a:bodyPr vert="horz" lIns="91440" tIns="45720" rIns="91440" bIns="45720" rtlCol="0" anchor="t">
            <a:noAutofit/>
          </a:bodyPr>
          <a:lstStyle/>
          <a:p>
            <a:pPr algn="ctr"/>
            <a:r>
              <a:rPr lang="en-US" sz="2800">
                <a:solidFill>
                  <a:srgbClr val="0070C0"/>
                </a:solidFill>
              </a:rPr>
              <a:t>Phần mềm th</a:t>
            </a:r>
            <a:r>
              <a:rPr lang="vi-VN" sz="2800">
                <a:solidFill>
                  <a:srgbClr val="0070C0"/>
                </a:solidFill>
              </a:rPr>
              <a:t>ư</a:t>
            </a:r>
            <a:r>
              <a:rPr lang="en-US" sz="2800">
                <a:solidFill>
                  <a:srgbClr val="0070C0"/>
                </a:solidFill>
              </a:rPr>
              <a:t>ơng mại (commercial software):</a:t>
            </a:r>
            <a:endParaRPr lang="en-US" sz="2800" dirty="0">
              <a:solidFill>
                <a:srgbClr val="0070C0"/>
              </a:solidFill>
            </a:endParaRPr>
          </a:p>
          <a:p>
            <a:pPr lvl="1"/>
            <a:r>
              <a:rPr lang="en-US" sz="2400"/>
              <a:t>Để bán.</a:t>
            </a:r>
            <a:endParaRPr lang="en-US" sz="2400" dirty="0"/>
          </a:p>
          <a:p>
            <a:pPr lvl="1"/>
            <a:r>
              <a:rPr lang="en-US" sz="2400"/>
              <a:t>Hầu hết là nguồn đóng (mã máy).</a:t>
            </a:r>
            <a:endParaRPr lang="en-US" sz="2400" dirty="0"/>
          </a:p>
          <a:p>
            <a:pPr lvl="1"/>
            <a:r>
              <a:rPr lang="en-US" sz="2400"/>
              <a:t>Ví dụ: Microsoft Office, Photoshop,… </a:t>
            </a:r>
            <a:endParaRPr lang="en-US" sz="2400" dirty="0"/>
          </a:p>
        </p:txBody>
      </p:sp>
      <p:pic>
        <p:nvPicPr>
          <p:cNvPr id="4" name="Picture 3" descr="A logo of microsoft office&#10;&#10;Description automatically generated">
            <a:extLst>
              <a:ext uri="{FF2B5EF4-FFF2-40B4-BE49-F238E27FC236}">
                <a16:creationId xmlns:a16="http://schemas.microsoft.com/office/drawing/2014/main" id="{09E87E79-B44A-4709-982F-5287578570CB}"/>
              </a:ext>
            </a:extLst>
          </p:cNvPr>
          <p:cNvPicPr>
            <a:picLocks noChangeAspect="1"/>
          </p:cNvPicPr>
          <p:nvPr/>
        </p:nvPicPr>
        <p:blipFill>
          <a:blip r:embed="rId2"/>
          <a:stretch>
            <a:fillRect/>
          </a:stretch>
        </p:blipFill>
        <p:spPr>
          <a:xfrm>
            <a:off x="0" y="1467133"/>
            <a:ext cx="4791881" cy="2695433"/>
          </a:xfrm>
          <a:prstGeom prst="rect">
            <a:avLst/>
          </a:prstGeom>
        </p:spPr>
      </p:pic>
      <p:pic>
        <p:nvPicPr>
          <p:cNvPr id="7" name="Picture 6" descr="A person with colorful hair and text&#10;&#10;Description automatically generated">
            <a:extLst>
              <a:ext uri="{FF2B5EF4-FFF2-40B4-BE49-F238E27FC236}">
                <a16:creationId xmlns:a16="http://schemas.microsoft.com/office/drawing/2014/main" id="{426BA4FE-43F5-4EDD-87B9-BF57C177000C}"/>
              </a:ext>
            </a:extLst>
          </p:cNvPr>
          <p:cNvPicPr>
            <a:picLocks noChangeAspect="1"/>
          </p:cNvPicPr>
          <p:nvPr/>
        </p:nvPicPr>
        <p:blipFill>
          <a:blip r:embed="rId3"/>
          <a:stretch>
            <a:fillRect/>
          </a:stretch>
        </p:blipFill>
        <p:spPr>
          <a:xfrm>
            <a:off x="-2" y="4162566"/>
            <a:ext cx="4791883" cy="2695434"/>
          </a:xfrm>
          <a:prstGeom prst="rect">
            <a:avLst/>
          </a:prstGeom>
        </p:spPr>
      </p:pic>
    </p:spTree>
    <p:extLst>
      <p:ext uri="{BB962C8B-B14F-4D97-AF65-F5344CB8AC3E}">
        <p14:creationId xmlns:p14="http://schemas.microsoft.com/office/powerpoint/2010/main" val="394783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02AD8E-4C7C-4A1B-89B1-9A0997F4F30E}"/>
              </a:ext>
            </a:extLst>
          </p:cNvPr>
          <p:cNvSpPr>
            <a:spLocks noGrp="1"/>
          </p:cNvSpPr>
          <p:nvPr>
            <p:ph type="title"/>
          </p:nvPr>
        </p:nvSpPr>
        <p:spPr>
          <a:xfrm>
            <a:off x="649406" y="251937"/>
            <a:ext cx="1503528" cy="960439"/>
          </a:xfrm>
        </p:spPr>
        <p:txBody>
          <a:bodyPr/>
          <a:lstStyle/>
          <a:p>
            <a:r>
              <a:rPr lang="en-US" sz="6000">
                <a:solidFill>
                  <a:schemeClr val="accent1"/>
                </a:solidFill>
              </a:rPr>
              <a:t>2</a:t>
            </a:r>
            <a:r>
              <a:rPr lang="en-US" sz="6000" baseline="30000">
                <a:solidFill>
                  <a:schemeClr val="accent1"/>
                </a:solidFill>
              </a:rPr>
              <a:t>nd</a:t>
            </a:r>
            <a:endParaRPr lang="en-US" sz="6000" dirty="0"/>
          </a:p>
        </p:txBody>
      </p:sp>
      <p:sp>
        <p:nvSpPr>
          <p:cNvPr id="2" name="Text Placeholder 1">
            <a:extLst>
              <a:ext uri="{FF2B5EF4-FFF2-40B4-BE49-F238E27FC236}">
                <a16:creationId xmlns:a16="http://schemas.microsoft.com/office/drawing/2014/main" id="{25A8ACB1-6D36-496B-91DD-D1C3128C1C73}"/>
              </a:ext>
            </a:extLst>
          </p:cNvPr>
          <p:cNvSpPr>
            <a:spLocks noGrp="1"/>
          </p:cNvSpPr>
          <p:nvPr>
            <p:ph type="body" sz="quarter" idx="11"/>
          </p:nvPr>
        </p:nvSpPr>
        <p:spPr>
          <a:xfrm>
            <a:off x="649406" y="1440976"/>
            <a:ext cx="6477000" cy="3276600"/>
          </a:xfrm>
        </p:spPr>
        <p:txBody>
          <a:bodyPr/>
          <a:lstStyle/>
          <a:p>
            <a:r>
              <a:rPr lang="en-US" altLang="en-US" sz="2800">
                <a:solidFill>
                  <a:srgbClr val="0070C0"/>
                </a:solidFill>
              </a:rPr>
              <a:t>Phần mềm tự do (free software):</a:t>
            </a:r>
            <a:endParaRPr lang="en-US" altLang="en-US" dirty="0"/>
          </a:p>
          <a:p>
            <a:pPr lvl="1"/>
            <a:r>
              <a:rPr lang="en-US" sz="2400"/>
              <a:t>Miễn phí, tự do sử dụng</a:t>
            </a:r>
            <a:endParaRPr lang="en-US" sz="2400" dirty="0">
              <a:hlinkClick r:id="rId2">
                <a:extLst>
                  <a:ext uri="{A12FA001-AC4F-418D-AE19-62706E023703}">
                    <ahyp:hlinkClr xmlns:ahyp="http://schemas.microsoft.com/office/drawing/2018/hyperlinkcolor" val="tx"/>
                  </a:ext>
                </a:extLst>
              </a:hlinkClick>
            </a:endParaRPr>
          </a:p>
          <a:p>
            <a:pPr lvl="1"/>
            <a:r>
              <a:rPr lang="en-US" sz="2400"/>
              <a:t>Th</a:t>
            </a:r>
            <a:r>
              <a:rPr lang="vi-VN" sz="2400"/>
              <a:t>ư</a:t>
            </a:r>
            <a:r>
              <a:rPr lang="en-US" sz="2400"/>
              <a:t>ờng ở dạng mã máy, không cung cấp mã nguồn</a:t>
            </a:r>
            <a:endParaRPr lang="en-US" sz="2400" dirty="0"/>
          </a:p>
        </p:txBody>
      </p:sp>
      <p:pic>
        <p:nvPicPr>
          <p:cNvPr id="5" name="Picture 4" descr="A close-up of a white board with different symbols&#10;&#10;Description automatically generated">
            <a:extLst>
              <a:ext uri="{FF2B5EF4-FFF2-40B4-BE49-F238E27FC236}">
                <a16:creationId xmlns:a16="http://schemas.microsoft.com/office/drawing/2014/main" id="{AA338EB2-0DEF-4188-BA47-63C71E898BE6}"/>
              </a:ext>
            </a:extLst>
          </p:cNvPr>
          <p:cNvPicPr>
            <a:picLocks noChangeAspect="1"/>
          </p:cNvPicPr>
          <p:nvPr/>
        </p:nvPicPr>
        <p:blipFill>
          <a:blip r:embed="rId3"/>
          <a:stretch>
            <a:fillRect/>
          </a:stretch>
        </p:blipFill>
        <p:spPr>
          <a:xfrm>
            <a:off x="1411406" y="4017168"/>
            <a:ext cx="4953000" cy="2786063"/>
          </a:xfrm>
          <a:prstGeom prst="rect">
            <a:avLst/>
          </a:prstGeom>
        </p:spPr>
      </p:pic>
    </p:spTree>
    <p:extLst>
      <p:ext uri="{BB962C8B-B14F-4D97-AF65-F5344CB8AC3E}">
        <p14:creationId xmlns:p14="http://schemas.microsoft.com/office/powerpoint/2010/main" val="14306638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8B51BF-780C-45D4-A1D0-32D55EA0F2B4}"/>
              </a:ext>
            </a:extLst>
          </p:cNvPr>
          <p:cNvSpPr>
            <a:spLocks noGrp="1"/>
          </p:cNvSpPr>
          <p:nvPr>
            <p:ph type="title"/>
          </p:nvPr>
        </p:nvSpPr>
        <p:spPr>
          <a:xfrm>
            <a:off x="762000" y="715963"/>
            <a:ext cx="1530824" cy="960437"/>
          </a:xfrm>
        </p:spPr>
        <p:txBody>
          <a:bodyPr>
            <a:normAutofit/>
          </a:bodyPr>
          <a:lstStyle/>
          <a:p>
            <a:r>
              <a:rPr lang="en-US" sz="6000">
                <a:solidFill>
                  <a:schemeClr val="accent1"/>
                </a:solidFill>
              </a:rPr>
              <a:t>3</a:t>
            </a:r>
            <a:r>
              <a:rPr lang="en-US" sz="6000" baseline="30000">
                <a:solidFill>
                  <a:schemeClr val="accent1"/>
                </a:solidFill>
              </a:rPr>
              <a:t>rd</a:t>
            </a:r>
            <a:endParaRPr lang="en-US" sz="6000" dirty="0"/>
          </a:p>
        </p:txBody>
      </p:sp>
      <p:sp>
        <p:nvSpPr>
          <p:cNvPr id="9219" name="Rectangle 8">
            <a:extLst>
              <a:ext uri="{FF2B5EF4-FFF2-40B4-BE49-F238E27FC236}">
                <a16:creationId xmlns:a16="http://schemas.microsoft.com/office/drawing/2014/main" id="{A17D04F1-4318-4DD6-B27E-D66AE4D426B2}"/>
              </a:ext>
            </a:extLst>
          </p:cNvPr>
          <p:cNvSpPr>
            <a:spLocks noGrp="1" noChangeArrowheads="1"/>
          </p:cNvSpPr>
          <p:nvPr>
            <p:ph type="body" sz="quarter" idx="11"/>
          </p:nvPr>
        </p:nvSpPr>
        <p:spPr>
          <a:xfrm>
            <a:off x="762000" y="1905000"/>
            <a:ext cx="5334000" cy="3276600"/>
          </a:xfrm>
        </p:spPr>
        <p:txBody>
          <a:bodyPr vert="horz" lIns="91440" tIns="45720" rIns="91440" bIns="45720" rtlCol="0" anchor="t">
            <a:normAutofit/>
          </a:bodyPr>
          <a:lstStyle/>
          <a:p>
            <a:r>
              <a:rPr lang="en-US" altLang="en-US" sz="2800">
                <a:solidFill>
                  <a:srgbClr val="0070C0"/>
                </a:solidFill>
              </a:rPr>
              <a:t>Phần mềm nguồn mở (open source software):</a:t>
            </a:r>
            <a:endParaRPr lang="en-US" altLang="en-US" sz="2800" dirty="0">
              <a:solidFill>
                <a:srgbClr val="0070C0"/>
              </a:solidFill>
            </a:endParaRPr>
          </a:p>
          <a:p>
            <a:pPr lvl="1"/>
            <a:r>
              <a:rPr lang="en-US" altLang="en-US" sz="2400"/>
              <a:t>Tự do</a:t>
            </a:r>
            <a:endParaRPr lang="en-US" altLang="en-US" sz="2400" b="1">
              <a:solidFill>
                <a:schemeClr val="accent1"/>
              </a:solidFill>
            </a:endParaRPr>
          </a:p>
          <a:p>
            <a:pPr lvl="1"/>
            <a:r>
              <a:rPr lang="en-US" altLang="en-US" sz="2400"/>
              <a:t>Cung cấp cả mã nguồn, có thể tự sửa đổi, cải tiến, phân phối lại theo “giấy phép” thích hợp</a:t>
            </a:r>
            <a:endParaRPr lang="en-US" altLang="en-US" sz="2400" b="1">
              <a:solidFill>
                <a:schemeClr val="accent1"/>
              </a:solidFill>
            </a:endParaRPr>
          </a:p>
          <a:p>
            <a:endParaRPr lang="en-US" altLang="en-US" dirty="0"/>
          </a:p>
        </p:txBody>
      </p:sp>
      <p:pic>
        <p:nvPicPr>
          <p:cNvPr id="4" name="Picture Placeholder 3" descr="A black diamond shaped logo&#10;&#10;Description automatically generated">
            <a:extLst>
              <a:ext uri="{FF2B5EF4-FFF2-40B4-BE49-F238E27FC236}">
                <a16:creationId xmlns:a16="http://schemas.microsoft.com/office/drawing/2014/main" id="{D7AE16E7-CF58-46E5-A8B1-960FCFCDB29A}"/>
              </a:ext>
            </a:extLst>
          </p:cNvPr>
          <p:cNvPicPr>
            <a:picLocks noGrp="1" noChangeAspect="1"/>
          </p:cNvPicPr>
          <p:nvPr>
            <p:ph type="pic" sz="quarter" idx="14"/>
          </p:nvPr>
        </p:nvPicPr>
        <p:blipFill>
          <a:blip r:embed="rId3"/>
          <a:srcRect l="1613" r="1613"/>
          <a:stretch>
            <a:fillRect/>
          </a:stretch>
        </p:blipFill>
        <p:spPr>
          <a:xfrm>
            <a:off x="6858000" y="249640"/>
            <a:ext cx="4572000" cy="2362200"/>
          </a:xfrm>
        </p:spPr>
      </p:pic>
      <p:pic>
        <p:nvPicPr>
          <p:cNvPr id="12" name="Picture 11" descr="A logo of a python&#10;&#10;Description automatically generated">
            <a:extLst>
              <a:ext uri="{FF2B5EF4-FFF2-40B4-BE49-F238E27FC236}">
                <a16:creationId xmlns:a16="http://schemas.microsoft.com/office/drawing/2014/main" id="{0BB02957-7B40-4EC4-A920-8828E1A64F0E}"/>
              </a:ext>
            </a:extLst>
          </p:cNvPr>
          <p:cNvPicPr>
            <a:picLocks noChangeAspect="1"/>
          </p:cNvPicPr>
          <p:nvPr/>
        </p:nvPicPr>
        <p:blipFill>
          <a:blip r:embed="rId4"/>
          <a:stretch>
            <a:fillRect/>
          </a:stretch>
        </p:blipFill>
        <p:spPr>
          <a:xfrm>
            <a:off x="6858000" y="3142762"/>
            <a:ext cx="4761905" cy="24285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18C6B5-87AC-4DA5-94CA-6E092A6A07D3}"/>
              </a:ext>
            </a:extLst>
          </p:cNvPr>
          <p:cNvSpPr>
            <a:spLocks noGrp="1"/>
          </p:cNvSpPr>
          <p:nvPr>
            <p:ph type="title"/>
          </p:nvPr>
        </p:nvSpPr>
        <p:spPr>
          <a:xfrm>
            <a:off x="762000" y="292883"/>
            <a:ext cx="7453952" cy="646332"/>
          </a:xfrm>
        </p:spPr>
        <p:txBody>
          <a:bodyPr/>
          <a:lstStyle/>
          <a:p>
            <a:r>
              <a:rPr lang="en-US" sz="2800">
                <a:solidFill>
                  <a:srgbClr val="0070C0"/>
                </a:solidFill>
              </a:rPr>
              <a:t>b. Giấy phép đối với phần mềm nguồn mở</a:t>
            </a:r>
            <a:endParaRPr lang="en-US" sz="2800" dirty="0">
              <a:solidFill>
                <a:srgbClr val="0070C0"/>
              </a:solidFill>
            </a:endParaRPr>
          </a:p>
        </p:txBody>
      </p:sp>
      <p:sp>
        <p:nvSpPr>
          <p:cNvPr id="7" name="Text Placeholder 6">
            <a:extLst>
              <a:ext uri="{FF2B5EF4-FFF2-40B4-BE49-F238E27FC236}">
                <a16:creationId xmlns:a16="http://schemas.microsoft.com/office/drawing/2014/main" id="{C6F52EDA-7F85-46DD-9A9E-95E0E3EC3F84}"/>
              </a:ext>
            </a:extLst>
          </p:cNvPr>
          <p:cNvSpPr>
            <a:spLocks noGrp="1"/>
          </p:cNvSpPr>
          <p:nvPr>
            <p:ph type="body" sz="quarter" idx="11"/>
          </p:nvPr>
        </p:nvSpPr>
        <p:spPr>
          <a:xfrm>
            <a:off x="989322" y="1128128"/>
            <a:ext cx="6571538" cy="4371920"/>
          </a:xfrm>
        </p:spPr>
        <p:txBody>
          <a:bodyPr/>
          <a:lstStyle/>
          <a:p>
            <a:r>
              <a:rPr lang="en-US" altLang="en-US" sz="2400"/>
              <a:t>Giấy phép công cộng </a:t>
            </a:r>
            <a:r>
              <a:rPr lang="en-US" altLang="en-US" sz="2400" b="1">
                <a:solidFill>
                  <a:schemeClr val="accent1">
                    <a:lumMod val="75000"/>
                  </a:schemeClr>
                </a:solidFill>
              </a:rPr>
              <a:t>GNU GPL </a:t>
            </a:r>
            <a:r>
              <a:rPr lang="en-US" altLang="en-US" sz="2400">
                <a:solidFill>
                  <a:schemeClr val="accent1">
                    <a:lumMod val="75000"/>
                  </a:schemeClr>
                </a:solidFill>
              </a:rPr>
              <a:t>là giấy phép điển hình đối với phần mềm nguồn mở</a:t>
            </a:r>
            <a:r>
              <a:rPr lang="en-US" altLang="en-US" sz="2400"/>
              <a:t>. Nó đảm bảo quyền tiếp cận của ng</a:t>
            </a:r>
            <a:r>
              <a:rPr lang="vi-VN" altLang="en-US" sz="2400"/>
              <a:t>ư</a:t>
            </a:r>
            <a:r>
              <a:rPr lang="en-US" altLang="en-US" sz="2400"/>
              <a:t>ời sử dụng đối với mã nguồn để dùng, thay đổi hoặc phân phối lại; đảm bảo quyền miễn trừ của các tác giả tham gia phát triển, đảm bảo sự phát triển bền vững của phần mềm nguồn mở bằng cách công bố rõ ràng các thay đổi của các phiên bản và buộc phần phát triển dựa trên phần mềm nguồn mở theo giấy phép GPL cũng phải mở theo GPL.</a:t>
            </a:r>
            <a:endParaRPr lang="en-US" sz="2400" dirty="0"/>
          </a:p>
        </p:txBody>
      </p:sp>
      <p:pic>
        <p:nvPicPr>
          <p:cNvPr id="8" name="Picture 7" descr="A red and black sign with black text&#10;&#10;Description automatically generated">
            <a:hlinkClick r:id="rId2"/>
            <a:extLst>
              <a:ext uri="{FF2B5EF4-FFF2-40B4-BE49-F238E27FC236}">
                <a16:creationId xmlns:a16="http://schemas.microsoft.com/office/drawing/2014/main" id="{A7DE6EA0-EF7B-4188-9B24-B1917358147B}"/>
              </a:ext>
            </a:extLst>
          </p:cNvPr>
          <p:cNvPicPr>
            <a:picLocks noChangeAspect="1"/>
          </p:cNvPicPr>
          <p:nvPr/>
        </p:nvPicPr>
        <p:blipFill>
          <a:blip r:embed="rId3"/>
          <a:stretch>
            <a:fillRect/>
          </a:stretch>
        </p:blipFill>
        <p:spPr>
          <a:xfrm>
            <a:off x="8110064" y="286022"/>
            <a:ext cx="3066199" cy="1519162"/>
          </a:xfrm>
          <a:prstGeom prst="rect">
            <a:avLst/>
          </a:prstGeom>
        </p:spPr>
      </p:pic>
      <p:pic>
        <p:nvPicPr>
          <p:cNvPr id="11" name="Picture 10" descr="A red and black rectangles&#10;&#10;Description automatically generated">
            <a:hlinkClick r:id="rId4"/>
            <a:extLst>
              <a:ext uri="{FF2B5EF4-FFF2-40B4-BE49-F238E27FC236}">
                <a16:creationId xmlns:a16="http://schemas.microsoft.com/office/drawing/2014/main" id="{8D13FFEB-AEC9-4729-BEA5-774006B7F2A7}"/>
              </a:ext>
            </a:extLst>
          </p:cNvPr>
          <p:cNvPicPr>
            <a:picLocks noChangeAspect="1"/>
          </p:cNvPicPr>
          <p:nvPr/>
        </p:nvPicPr>
        <p:blipFill>
          <a:blip r:embed="rId5"/>
          <a:stretch>
            <a:fillRect/>
          </a:stretch>
        </p:blipFill>
        <p:spPr>
          <a:xfrm>
            <a:off x="8388809" y="2490090"/>
            <a:ext cx="2787454" cy="1435539"/>
          </a:xfrm>
          <a:prstGeom prst="rect">
            <a:avLst/>
          </a:prstGeom>
        </p:spPr>
      </p:pic>
      <p:pic>
        <p:nvPicPr>
          <p:cNvPr id="13" name="Picture 12" descr="A black background with red text&#10;&#10;Description automatically generated">
            <a:hlinkClick r:id="rId6"/>
            <a:extLst>
              <a:ext uri="{FF2B5EF4-FFF2-40B4-BE49-F238E27FC236}">
                <a16:creationId xmlns:a16="http://schemas.microsoft.com/office/drawing/2014/main" id="{3DC64C7C-E57A-4FF1-A416-35DDE958B1D4}"/>
              </a:ext>
            </a:extLst>
          </p:cNvPr>
          <p:cNvPicPr>
            <a:picLocks noChangeAspect="1"/>
          </p:cNvPicPr>
          <p:nvPr/>
        </p:nvPicPr>
        <p:blipFill>
          <a:blip r:embed="rId7"/>
          <a:stretch>
            <a:fillRect/>
          </a:stretch>
        </p:blipFill>
        <p:spPr>
          <a:xfrm>
            <a:off x="8040377" y="4280509"/>
            <a:ext cx="3484318" cy="1700347"/>
          </a:xfrm>
          <a:prstGeom prst="rect">
            <a:avLst/>
          </a:prstGeom>
        </p:spPr>
      </p:pic>
    </p:spTree>
    <p:extLst>
      <p:ext uri="{BB962C8B-B14F-4D97-AF65-F5344CB8AC3E}">
        <p14:creationId xmlns:p14="http://schemas.microsoft.com/office/powerpoint/2010/main" val="14709793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8DF32A-D165-40DA-AAE8-A6E9579E2F79}"/>
              </a:ext>
            </a:extLst>
          </p:cNvPr>
          <p:cNvSpPr>
            <a:spLocks noGrp="1"/>
          </p:cNvSpPr>
          <p:nvPr>
            <p:ph type="title"/>
          </p:nvPr>
        </p:nvSpPr>
        <p:spPr>
          <a:xfrm>
            <a:off x="344630" y="1792327"/>
            <a:ext cx="11499706" cy="553998"/>
          </a:xfrm>
        </p:spPr>
        <p:txBody>
          <a:bodyPr/>
          <a:lstStyle/>
          <a:p>
            <a:r>
              <a:rPr lang="en-US" sz="3600"/>
              <a:t>Phần mềm th</a:t>
            </a:r>
            <a:r>
              <a:rPr lang="vi-VN" sz="3600"/>
              <a:t>ư</a:t>
            </a:r>
            <a:r>
              <a:rPr lang="en-US" sz="3600"/>
              <a:t>ơng mại    -    Phần mềm nguồn mở</a:t>
            </a:r>
            <a:endParaRPr lang="en-US" sz="3600" dirty="0"/>
          </a:p>
        </p:txBody>
      </p:sp>
      <p:sp>
        <p:nvSpPr>
          <p:cNvPr id="7" name="Text Placeholder 6">
            <a:extLst>
              <a:ext uri="{FF2B5EF4-FFF2-40B4-BE49-F238E27FC236}">
                <a16:creationId xmlns:a16="http://schemas.microsoft.com/office/drawing/2014/main" id="{C3BC92DE-1779-4A44-AED9-0261C2497DD9}"/>
              </a:ext>
            </a:extLst>
          </p:cNvPr>
          <p:cNvSpPr>
            <a:spLocks noGrp="1"/>
          </p:cNvSpPr>
          <p:nvPr>
            <p:ph type="body" sz="quarter" idx="12"/>
          </p:nvPr>
        </p:nvSpPr>
        <p:spPr>
          <a:xfrm>
            <a:off x="344630" y="2551021"/>
            <a:ext cx="5633089" cy="1960655"/>
          </a:xfrm>
        </p:spPr>
        <p:txBody>
          <a:bodyPr/>
          <a:lstStyle/>
          <a:p>
            <a:r>
              <a:rPr lang="en-US" altLang="en-US" sz="2400"/>
              <a:t>Word, Excel, PowerPoint</a:t>
            </a:r>
          </a:p>
          <a:p>
            <a:r>
              <a:rPr lang="en-US" altLang="en-US" sz="2400"/>
              <a:t>Windows</a:t>
            </a:r>
          </a:p>
          <a:p>
            <a:r>
              <a:rPr lang="en-US" altLang="en-US" sz="2400"/>
              <a:t>IOS</a:t>
            </a:r>
          </a:p>
          <a:p>
            <a:r>
              <a:rPr lang="en-US" altLang="en-US" sz="2400"/>
              <a:t>Oracle, SQL server</a:t>
            </a:r>
          </a:p>
          <a:p>
            <a:r>
              <a:rPr lang="en-US" altLang="en-US" sz="2400"/>
              <a:t>Photoshop</a:t>
            </a:r>
            <a:endParaRPr lang="en-US" altLang="en-US" sz="2400" dirty="0"/>
          </a:p>
          <a:p>
            <a:endParaRPr lang="en-US" sz="2400" dirty="0"/>
          </a:p>
        </p:txBody>
      </p:sp>
      <p:sp>
        <p:nvSpPr>
          <p:cNvPr id="2" name="Rectangle 1">
            <a:extLst>
              <a:ext uri="{FF2B5EF4-FFF2-40B4-BE49-F238E27FC236}">
                <a16:creationId xmlns:a16="http://schemas.microsoft.com/office/drawing/2014/main" id="{98EDBB47-A981-4942-95B3-A47161DCCCBF}"/>
              </a:ext>
            </a:extLst>
          </p:cNvPr>
          <p:cNvSpPr/>
          <p:nvPr/>
        </p:nvSpPr>
        <p:spPr>
          <a:xfrm>
            <a:off x="344630" y="168083"/>
            <a:ext cx="11499707" cy="1323439"/>
          </a:xfrm>
          <a:prstGeom prst="rect">
            <a:avLst/>
          </a:prstGeom>
        </p:spPr>
        <p:txBody>
          <a:bodyPr wrap="square">
            <a:spAutoFit/>
          </a:bodyPr>
          <a:lstStyle/>
          <a:p>
            <a:r>
              <a:rPr lang="en-US" sz="4000" b="1">
                <a:solidFill>
                  <a:srgbClr val="3578AF"/>
                </a:solidFill>
                <a:latin typeface="Segoe UI"/>
                <a:ea typeface="+mj-ea"/>
                <a:cs typeface="+mj-cs"/>
              </a:rPr>
              <a:t>2. Vai trò của phần mềm th</a:t>
            </a:r>
            <a:r>
              <a:rPr lang="vi-VN" sz="4000" b="1">
                <a:solidFill>
                  <a:srgbClr val="3578AF"/>
                </a:solidFill>
                <a:latin typeface="Segoe UI"/>
                <a:ea typeface="+mj-ea"/>
                <a:cs typeface="+mj-cs"/>
              </a:rPr>
              <a:t>ư</a:t>
            </a:r>
            <a:r>
              <a:rPr lang="en-US" sz="4000" b="1">
                <a:solidFill>
                  <a:srgbClr val="3578AF"/>
                </a:solidFill>
                <a:latin typeface="Segoe UI"/>
                <a:ea typeface="+mj-ea"/>
                <a:cs typeface="+mj-cs"/>
              </a:rPr>
              <a:t>ơng mại và phần mềm nguồn mở </a:t>
            </a:r>
            <a:endParaRPr lang="en-US"/>
          </a:p>
        </p:txBody>
      </p:sp>
      <p:sp>
        <p:nvSpPr>
          <p:cNvPr id="5" name="Text Placeholder 6">
            <a:extLst>
              <a:ext uri="{FF2B5EF4-FFF2-40B4-BE49-F238E27FC236}">
                <a16:creationId xmlns:a16="http://schemas.microsoft.com/office/drawing/2014/main" id="{289D8AC2-A4E3-4313-941A-39972880443C}"/>
              </a:ext>
            </a:extLst>
          </p:cNvPr>
          <p:cNvSpPr txBox="1">
            <a:spLocks/>
          </p:cNvSpPr>
          <p:nvPr/>
        </p:nvSpPr>
        <p:spPr>
          <a:xfrm>
            <a:off x="5977719" y="2551021"/>
            <a:ext cx="5866617" cy="2307582"/>
          </a:xfrm>
          <a:prstGeom prst="rect">
            <a:avLst/>
          </a:prstGeom>
          <a:noFill/>
        </p:spPr>
        <p:txBody>
          <a:bodyPr wrap="square" lIns="0" tIns="0" rIns="0" bIns="0">
            <a:noAutofit/>
          </a:bodyPr>
          <a:lstStyle>
            <a:lvl1pPr marL="0" indent="0" algn="ctr" defTabSz="914400" rtl="0" eaLnBrk="1" latinLnBrk="0" hangingPunct="1">
              <a:lnSpc>
                <a:spcPct val="100000"/>
              </a:lnSpc>
              <a:spcBef>
                <a:spcPts val="0"/>
              </a:spcBef>
              <a:spcAft>
                <a:spcPts val="0"/>
              </a:spcAft>
              <a:buFont typeface="Arial" panose="020B0604020202020204" pitchFamily="34" charset="0"/>
              <a:buNone/>
              <a:defRPr lang="en-US" sz="1800" kern="1200" dirty="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r>
              <a:rPr lang="en-US" altLang="en-US" sz="2400"/>
              <a:t>Write, Calc và Impress</a:t>
            </a:r>
          </a:p>
          <a:p>
            <a:pPr fontAlgn="auto"/>
            <a:r>
              <a:rPr lang="en-US" altLang="en-US" sz="2400"/>
              <a:t>Linux và các phiên bản (Ubuntu, Red Hat,…)</a:t>
            </a:r>
          </a:p>
          <a:p>
            <a:pPr fontAlgn="auto"/>
            <a:r>
              <a:rPr lang="en-US" altLang="en-US" sz="2400"/>
              <a:t>Android</a:t>
            </a:r>
          </a:p>
          <a:p>
            <a:pPr fontAlgn="auto"/>
            <a:r>
              <a:rPr lang="en-US" altLang="en-US" sz="2400"/>
              <a:t>MySQL, PostGreSQL</a:t>
            </a:r>
          </a:p>
          <a:p>
            <a:pPr fontAlgn="auto"/>
            <a:r>
              <a:rPr lang="en-US" altLang="en-US" sz="2400"/>
              <a:t>GIMP</a:t>
            </a:r>
          </a:p>
          <a:p>
            <a:pPr fontAlgn="auto"/>
            <a:endParaRPr lang="en-US" sz="2400"/>
          </a:p>
        </p:txBody>
      </p:sp>
      <p:sp>
        <p:nvSpPr>
          <p:cNvPr id="3" name="Rectangle 2">
            <a:extLst>
              <a:ext uri="{FF2B5EF4-FFF2-40B4-BE49-F238E27FC236}">
                <a16:creationId xmlns:a16="http://schemas.microsoft.com/office/drawing/2014/main" id="{ED060B84-3266-4FC0-870E-5C220BB99FA6}"/>
              </a:ext>
            </a:extLst>
          </p:cNvPr>
          <p:cNvSpPr/>
          <p:nvPr/>
        </p:nvSpPr>
        <p:spPr>
          <a:xfrm>
            <a:off x="1259030" y="5063299"/>
            <a:ext cx="10395399" cy="830997"/>
          </a:xfrm>
          <a:prstGeom prst="rect">
            <a:avLst/>
          </a:prstGeom>
        </p:spPr>
        <p:txBody>
          <a:bodyPr wrap="square">
            <a:spAutoFit/>
          </a:bodyPr>
          <a:lstStyle/>
          <a:p>
            <a:r>
              <a:rPr lang="vi-VN" sz="2400">
                <a:solidFill>
                  <a:srgbClr val="0070C0"/>
                </a:solidFill>
              </a:rPr>
              <a:t>Hãy thảo luận xem phần mềm nguồn mở có thay thế hoàn toàn được phần mềm thương mại hay không? Tại sao?</a:t>
            </a:r>
            <a:endParaRPr lang="en-US" sz="2400">
              <a:solidFill>
                <a:srgbClr val="0070C0"/>
              </a:solidFill>
            </a:endParaRPr>
          </a:p>
        </p:txBody>
      </p:sp>
      <p:pic>
        <p:nvPicPr>
          <p:cNvPr id="8" name="Graphic 7" descr="Bullseye">
            <a:extLst>
              <a:ext uri="{FF2B5EF4-FFF2-40B4-BE49-F238E27FC236}">
                <a16:creationId xmlns:a16="http://schemas.microsoft.com/office/drawing/2014/main" id="{B0636C69-A1F7-4049-8AD0-F5419397AA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4630" y="4979896"/>
            <a:ext cx="914400" cy="914400"/>
          </a:xfrm>
          <a:prstGeom prst="rect">
            <a:avLst/>
          </a:prstGeom>
        </p:spPr>
      </p:pic>
    </p:spTree>
    <p:extLst>
      <p:ext uri="{BB962C8B-B14F-4D97-AF65-F5344CB8AC3E}">
        <p14:creationId xmlns:p14="http://schemas.microsoft.com/office/powerpoint/2010/main" val="5767161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A36B3A-558B-413E-877B-7275290AB783}"/>
              </a:ext>
            </a:extLst>
          </p:cNvPr>
          <p:cNvSpPr>
            <a:spLocks noGrp="1"/>
          </p:cNvSpPr>
          <p:nvPr>
            <p:ph type="title"/>
          </p:nvPr>
        </p:nvSpPr>
        <p:spPr>
          <a:xfrm>
            <a:off x="5199742" y="552185"/>
            <a:ext cx="6477000" cy="1189037"/>
          </a:xfrm>
        </p:spPr>
        <p:txBody>
          <a:bodyPr/>
          <a:lstStyle/>
          <a:p>
            <a:r>
              <a:rPr lang="en-US"/>
              <a:t>Phần mềm th</a:t>
            </a:r>
            <a:r>
              <a:rPr lang="vi-VN"/>
              <a:t>ư</a:t>
            </a:r>
            <a:r>
              <a:rPr lang="en-US"/>
              <a:t>ơng mại</a:t>
            </a:r>
            <a:endParaRPr lang="en-US" dirty="0"/>
          </a:p>
        </p:txBody>
      </p:sp>
      <p:sp>
        <p:nvSpPr>
          <p:cNvPr id="3" name="Text Placeholder 2">
            <a:extLst>
              <a:ext uri="{FF2B5EF4-FFF2-40B4-BE49-F238E27FC236}">
                <a16:creationId xmlns:a16="http://schemas.microsoft.com/office/drawing/2014/main" id="{68675CE5-70A2-411D-881E-7B75B82931F4}"/>
              </a:ext>
            </a:extLst>
          </p:cNvPr>
          <p:cNvSpPr>
            <a:spLocks noGrp="1"/>
          </p:cNvSpPr>
          <p:nvPr>
            <p:ph type="body" sz="quarter" idx="11"/>
          </p:nvPr>
        </p:nvSpPr>
        <p:spPr>
          <a:xfrm>
            <a:off x="5199742" y="1468268"/>
            <a:ext cx="6477000" cy="5328313"/>
          </a:xfrm>
        </p:spPr>
        <p:txBody>
          <a:bodyPr/>
          <a:lstStyle/>
          <a:p>
            <a:r>
              <a:rPr lang="en-US" altLang="en-US" sz="2800"/>
              <a:t>Ưu điểm:</a:t>
            </a:r>
            <a:endParaRPr lang="en-US" altLang="en-US" sz="2800" dirty="0"/>
          </a:p>
          <a:p>
            <a:pPr lvl="1"/>
            <a:r>
              <a:rPr lang="fr-FR" sz="2400" b="1">
                <a:solidFill>
                  <a:schemeClr val="accent1">
                    <a:lumMod val="75000"/>
                  </a:schemeClr>
                </a:solidFill>
              </a:rPr>
              <a:t>Phần mềm « đặt hàng » </a:t>
            </a:r>
            <a:r>
              <a:rPr lang="fr-FR" sz="2400"/>
              <a:t>đáp </a:t>
            </a:r>
            <a:r>
              <a:rPr lang="en-US" sz="2400"/>
              <a:t>ứng </a:t>
            </a:r>
            <a:r>
              <a:rPr lang="en-US" sz="2400">
                <a:solidFill>
                  <a:schemeClr val="accent1">
                    <a:lumMod val="75000"/>
                  </a:schemeClr>
                </a:solidFill>
              </a:rPr>
              <a:t>nhu cầu riêng</a:t>
            </a:r>
            <a:r>
              <a:rPr lang="en-US" sz="2400"/>
              <a:t> và ng</a:t>
            </a:r>
            <a:r>
              <a:rPr lang="vi-VN" sz="2400"/>
              <a:t>ư</a:t>
            </a:r>
            <a:r>
              <a:rPr lang="en-US" sz="2400"/>
              <a:t>ời dùng </a:t>
            </a:r>
            <a:r>
              <a:rPr lang="en-US" sz="2400">
                <a:solidFill>
                  <a:schemeClr val="accent1">
                    <a:lumMod val="75000"/>
                  </a:schemeClr>
                </a:solidFill>
              </a:rPr>
              <a:t>đ</a:t>
            </a:r>
            <a:r>
              <a:rPr lang="vi-VN" sz="2400">
                <a:solidFill>
                  <a:schemeClr val="accent1">
                    <a:lumMod val="75000"/>
                  </a:schemeClr>
                </a:solidFill>
              </a:rPr>
              <a:t>ư</a:t>
            </a:r>
            <a:r>
              <a:rPr lang="en-US" sz="2400">
                <a:solidFill>
                  <a:schemeClr val="accent1">
                    <a:lumMod val="75000"/>
                  </a:schemeClr>
                </a:solidFill>
              </a:rPr>
              <a:t>ợc hỗ trợ kĩ thuật</a:t>
            </a:r>
            <a:endParaRPr lang="fr-FR" sz="2400" dirty="0">
              <a:solidFill>
                <a:schemeClr val="accent1">
                  <a:lumMod val="75000"/>
                </a:schemeClr>
              </a:solidFill>
            </a:endParaRPr>
          </a:p>
          <a:p>
            <a:pPr lvl="1"/>
            <a:r>
              <a:rPr lang="fr-FR" sz="2400" b="1">
                <a:solidFill>
                  <a:schemeClr val="accent1">
                    <a:lumMod val="75000"/>
                  </a:schemeClr>
                </a:solidFill>
              </a:rPr>
              <a:t>Phần mềm « đóng gói » </a:t>
            </a:r>
            <a:r>
              <a:rPr lang="fr-FR" sz="2400"/>
              <a:t>có tính hoàn chỉnh cao, đáp </a:t>
            </a:r>
            <a:r>
              <a:rPr lang="en-US" sz="2400"/>
              <a:t>ứng </a:t>
            </a:r>
            <a:r>
              <a:rPr lang="en-US" sz="2400">
                <a:solidFill>
                  <a:schemeClr val="accent1">
                    <a:lumMod val="75000"/>
                  </a:schemeClr>
                </a:solidFill>
              </a:rPr>
              <a:t>nhu cầu rộng rãi</a:t>
            </a:r>
            <a:endParaRPr lang="fr-FR" sz="2400">
              <a:solidFill>
                <a:schemeClr val="accent1">
                  <a:lumMod val="75000"/>
                </a:schemeClr>
              </a:solidFill>
            </a:endParaRPr>
          </a:p>
          <a:p>
            <a:r>
              <a:rPr lang="en-US" altLang="en-US" sz="2800">
                <a:solidFill>
                  <a:prstClr val="black"/>
                </a:solidFill>
              </a:rPr>
              <a:t>Vai trò:</a:t>
            </a:r>
            <a:endParaRPr lang="en-US" dirty="0"/>
          </a:p>
          <a:p>
            <a:pPr marL="342900" indent="-342900">
              <a:buFont typeface="Arial" panose="020B0604020202020204" pitchFamily="34" charset="0"/>
              <a:buChar char="•"/>
            </a:pPr>
            <a:r>
              <a:rPr lang="fr-FR" sz="2400" b="0">
                <a:solidFill>
                  <a:schemeClr val="accent1">
                    <a:lumMod val="75000"/>
                  </a:schemeClr>
                </a:solidFill>
              </a:rPr>
              <a:t>Là nguồn thu nhập chính </a:t>
            </a:r>
            <a:r>
              <a:rPr lang="fr-FR" sz="2400" b="0"/>
              <a:t>của các tổ ch</a:t>
            </a:r>
            <a:r>
              <a:rPr lang="en-US" sz="2400" b="0"/>
              <a:t>ức, cá nhân làm phần mềm chuyên nghiệp</a:t>
            </a:r>
          </a:p>
          <a:p>
            <a:pPr marL="342900" indent="-342900">
              <a:buFont typeface="Arial" panose="020B0604020202020204" pitchFamily="34" charset="0"/>
              <a:buChar char="•"/>
            </a:pPr>
            <a:r>
              <a:rPr lang="en-US" sz="2400" b="0"/>
              <a:t>Góp phần </a:t>
            </a:r>
            <a:r>
              <a:rPr lang="en-US" sz="2400" b="0">
                <a:solidFill>
                  <a:schemeClr val="accent1">
                    <a:lumMod val="75000"/>
                  </a:schemeClr>
                </a:solidFill>
              </a:rPr>
              <a:t>tạo ra thị tr</a:t>
            </a:r>
            <a:r>
              <a:rPr lang="vi-VN" sz="2400" b="0">
                <a:solidFill>
                  <a:schemeClr val="accent1">
                    <a:lumMod val="75000"/>
                  </a:schemeClr>
                </a:solidFill>
              </a:rPr>
              <a:t>ư</a:t>
            </a:r>
            <a:r>
              <a:rPr lang="en-US" sz="2400" b="0">
                <a:solidFill>
                  <a:schemeClr val="accent1">
                    <a:lumMod val="75000"/>
                  </a:schemeClr>
                </a:solidFill>
              </a:rPr>
              <a:t>ờng phần mềm phong phú</a:t>
            </a:r>
            <a:r>
              <a:rPr lang="en-US" sz="2400" b="0"/>
              <a:t>, đáp ứng nhu cầu riêng của cá nhân, tổ chức và các nhu cầu chung của xã hội</a:t>
            </a:r>
            <a:endParaRPr lang="en-US" b="0" dirty="0"/>
          </a:p>
        </p:txBody>
      </p:sp>
    </p:spTree>
    <p:extLst>
      <p:ext uri="{BB962C8B-B14F-4D97-AF65-F5344CB8AC3E}">
        <p14:creationId xmlns:p14="http://schemas.microsoft.com/office/powerpoint/2010/main" val="33665277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Custom 117">
      <a:dk1>
        <a:sysClr val="windowText" lastClr="000000"/>
      </a:dk1>
      <a:lt1>
        <a:sysClr val="window" lastClr="FFFFFF"/>
      </a:lt1>
      <a:dk2>
        <a:srgbClr val="44546A"/>
      </a:dk2>
      <a:lt2>
        <a:srgbClr val="E7E6E6"/>
      </a:lt2>
      <a:accent1>
        <a:srgbClr val="E23042"/>
      </a:accent1>
      <a:accent2>
        <a:srgbClr val="3578AF"/>
      </a:accent2>
      <a:accent3>
        <a:srgbClr val="C4C4C4"/>
      </a:accent3>
      <a:accent4>
        <a:srgbClr val="A80B22"/>
      </a:accent4>
      <a:accent5>
        <a:srgbClr val="E2E2E2"/>
      </a:accent5>
      <a:accent6>
        <a:srgbClr val="2A6187"/>
      </a:accent6>
      <a:hlink>
        <a:srgbClr val="0563C1"/>
      </a:hlink>
      <a:folHlink>
        <a:srgbClr val="954F72"/>
      </a:folHlink>
    </a:clrScheme>
    <a:fontScheme name="Custom 8">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ewish American Heritage Month_Win32_JC_SL_v3" id="{5A91364D-DD38-4994-BB9C-41D074FD197A}" vid="{8577DF34-D72C-48EB-902A-0A54C766E05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EE2DFF-920A-42C9-AEE0-3A0BF6AF46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F283A3-AA81-4663-8764-64F64C723FD1}">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915C1F8C-D27A-4CE7-9DF4-4AFDB2880FA9}">
  <ds:schemaRefs>
    <ds:schemaRef ds:uri="http://schemas.microsoft.com/sharepoint/v3/contenttype/forms"/>
  </ds:schemaRefs>
</ds:datastoreItem>
</file>

<file path=docMetadata/LabelInfo.xml><?xml version="1.0" encoding="utf-8"?>
<clbl:labelList xmlns:clbl="http://schemas.microsoft.com/office/2020/mipLabelMetadata">
  <clbl:label id="{72f988bf-86f1-41af-91ab-2d7cd011db47}" enabled="0" method="" siteId="{72f988bf-86f1-41af-91ab-2d7cd011db47}" removed="1"/>
</clbl:labelList>
</file>

<file path=docProps/app.xml><?xml version="1.0" encoding="utf-8"?>
<Properties xmlns="http://schemas.openxmlformats.org/officeDocument/2006/extended-properties" xmlns:vt="http://schemas.openxmlformats.org/officeDocument/2006/docPropsVTypes">
  <Template>Jewish American Heritage Month presentation</Template>
  <TotalTime>2170</TotalTime>
  <Words>1098</Words>
  <PresentationFormat>Widescreen</PresentationFormat>
  <Paragraphs>79</Paragraphs>
  <Slides>18</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Exotic</vt:lpstr>
      <vt:lpstr>Arial</vt:lpstr>
      <vt:lpstr>Segoe UI</vt:lpstr>
      <vt:lpstr>Office Theme</vt:lpstr>
      <vt:lpstr>PHẦN MỀM NGUỒN MỞ VÀ PHẦN MỀM  CHẠY TRÊN INTERNET</vt:lpstr>
      <vt:lpstr>Phần mềm nguồn mở là gì?</vt:lpstr>
      <vt:lpstr>1. Phần mềm nguồn mở </vt:lpstr>
      <vt:lpstr>1st</vt:lpstr>
      <vt:lpstr>2nd</vt:lpstr>
      <vt:lpstr>3rd</vt:lpstr>
      <vt:lpstr>b. Giấy phép đối với phần mềm nguồn mở</vt:lpstr>
      <vt:lpstr>Phần mềm thương mại    -    Phần mềm nguồn mở</vt:lpstr>
      <vt:lpstr>Phần mềm thương mại</vt:lpstr>
      <vt:lpstr>Phần mềm nguồn mở</vt:lpstr>
      <vt:lpstr>PowerPoint Presentation</vt:lpstr>
      <vt:lpstr>Phần mềm chạy trên internet</vt:lpstr>
      <vt:lpstr>LUYỆN TẬP</vt:lpstr>
      <vt:lpstr>PowerPoint Presentation</vt:lpstr>
      <vt:lpstr>PowerPoint Presentation</vt:lpstr>
      <vt:lpstr>VẬN DỤNG</vt:lpstr>
      <vt:lpstr>Em hãy tìm hiểu trên Internet và cho biết tên một số phần mềm đồ họa nguồn mở và một số phần mềm đồ họa thương mại.</vt:lpstr>
      <vt:lpstr>Nói chung, các môi trường lập trình trên ngôn ngữ Python đều không có chức năng biên dịch để chuyển mã nguồn thành mã máy. Các chương trình Python đều ở dạng mã nguồn. Liệu có thể coi mọi phần mềm viết bằng Python đều là phần mềm nguồn mở hay không?</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subject/>
  <dc:creator>VnTeach.Com</dc:creator>
  <cp:keywords>VnTeach.Com</cp:keywords>
  <dc:description/>
  <dcterms:created xsi:type="dcterms:W3CDTF">2023-07-05T14:38:09Z</dcterms:created>
  <dcterms:modified xsi:type="dcterms:W3CDTF">2023-08-19T04:15:01Z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SIP_Label_defa4170-0d19-0005-0004-bc88714345d2_Enabled">
    <vt:lpwstr>true</vt:lpwstr>
  </property>
  <property fmtid="{D5CDD505-2E9C-101B-9397-08002B2CF9AE}" pid="4" name="MSIP_Label_defa4170-0d19-0005-0004-bc88714345d2_SetDate">
    <vt:lpwstr>2023-07-05T14:38:11Z</vt:lpwstr>
  </property>
  <property fmtid="{D5CDD505-2E9C-101B-9397-08002B2CF9AE}" pid="5" name="MSIP_Label_defa4170-0d19-0005-0004-bc88714345d2_Method">
    <vt:lpwstr>Standard</vt:lpwstr>
  </property>
  <property fmtid="{D5CDD505-2E9C-101B-9397-08002B2CF9AE}" pid="6" name="MSIP_Label_defa4170-0d19-0005-0004-bc88714345d2_Name">
    <vt:lpwstr>defa4170-0d19-0005-0004-bc88714345d2</vt:lpwstr>
  </property>
  <property fmtid="{D5CDD505-2E9C-101B-9397-08002B2CF9AE}" pid="7" name="MSIP_Label_defa4170-0d19-0005-0004-bc88714345d2_SiteId">
    <vt:lpwstr>e39faec7-3053-4cf9-87b4-74c8d7922832</vt:lpwstr>
  </property>
  <property fmtid="{D5CDD505-2E9C-101B-9397-08002B2CF9AE}" pid="8" name="MSIP_Label_defa4170-0d19-0005-0004-bc88714345d2_ActionId">
    <vt:lpwstr>5fe11f42-aafa-4943-b88a-0000ca723745</vt:lpwstr>
  </property>
  <property fmtid="{D5CDD505-2E9C-101B-9397-08002B2CF9AE}" pid="9" name="MSIP_Label_defa4170-0d19-0005-0004-bc88714345d2_ContentBits">
    <vt:lpwstr>0</vt:lpwstr>
  </property>
</Properties>
</file>