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59" r:id="rId14"/>
    <p:sldId id="268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3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3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87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9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2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1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2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8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00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06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3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3" r:id="rId4"/>
    <p:sldLayoutId id="214748367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0.xml"/><Relationship Id="rId18" Type="http://schemas.microsoft.com/office/2007/relationships/hdphoto" Target="../media/hdphoto6.wdp"/><Relationship Id="rId26" Type="http://schemas.microsoft.com/office/2007/relationships/hdphoto" Target="../media/hdphoto7.wdp"/><Relationship Id="rId3" Type="http://schemas.openxmlformats.org/officeDocument/2006/relationships/slide" Target="slide13.xml"/><Relationship Id="rId21" Type="http://schemas.openxmlformats.org/officeDocument/2006/relationships/slide" Target="slide7.xml"/><Relationship Id="rId7" Type="http://schemas.openxmlformats.org/officeDocument/2006/relationships/slide" Target="slide6.xml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2.png"/><Relationship Id="rId2" Type="http://schemas.openxmlformats.org/officeDocument/2006/relationships/image" Target="../media/image5.png"/><Relationship Id="rId16" Type="http://schemas.openxmlformats.org/officeDocument/2006/relationships/slide" Target="slide12.xml"/><Relationship Id="rId20" Type="http://schemas.openxmlformats.org/officeDocument/2006/relationships/slide" Target="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openxmlformats.org/officeDocument/2006/relationships/image" Target="../media/image11.gif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slide" Target="slide11.xml"/><Relationship Id="rId10" Type="http://schemas.openxmlformats.org/officeDocument/2006/relationships/slide" Target="slide8.xml"/><Relationship Id="rId19" Type="http://schemas.openxmlformats.org/officeDocument/2006/relationships/slide" Target="slide3.xml"/><Relationship Id="rId4" Type="http://schemas.openxmlformats.org/officeDocument/2006/relationships/slide" Target="slide4.xml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slide" Target="slide9.xml"/><Relationship Id="rId27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0" y="1584599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0" y="1584599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2286000" y="1600200"/>
            <a:ext cx="4933950" cy="2286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5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9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7912" y="0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24" y="4816666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12" y="3934988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05" y="3478373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83" y="5540254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55" y="5225921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4" y="4939947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46" y="4354473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67" y="3790506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-18933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1354098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199" y="0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1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354" y="660840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86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7688" y="3189923"/>
            <a:ext cx="5573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8077200" y="60902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3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389" y="1079212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hỏi vào đây?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9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386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 cô điền câu trả lời vào đây.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7848600" y="0"/>
            <a:ext cx="1400834" cy="1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0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  <p:tag name="INKNOELEADERBOARD" val="-4446918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174</Words>
  <Application>Microsoft Office PowerPoint</Application>
  <PresentationFormat>On-screen Show (4:3)</PresentationFormat>
  <Paragraphs>22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16</cp:revision>
  <dcterms:created xsi:type="dcterms:W3CDTF">2020-08-06T14:08:06Z</dcterms:created>
  <dcterms:modified xsi:type="dcterms:W3CDTF">2021-07-29T03:23:24Z</dcterms:modified>
</cp:coreProperties>
</file>