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269" r:id="rId2"/>
    <p:sldId id="257" r:id="rId3"/>
    <p:sldId id="259" r:id="rId4"/>
    <p:sldId id="281" r:id="rId5"/>
    <p:sldId id="285" r:id="rId6"/>
    <p:sldId id="287" r:id="rId7"/>
    <p:sldId id="288" r:id="rId8"/>
    <p:sldId id="284" r:id="rId9"/>
    <p:sldId id="264" r:id="rId10"/>
    <p:sldId id="276" r:id="rId11"/>
    <p:sldId id="278" r:id="rId12"/>
    <p:sldId id="282" r:id="rId13"/>
    <p:sldId id="279" r:id="rId14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44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2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3810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TËp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viÕt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(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b¶ng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con)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1600200"/>
            <a:ext cx="7953375" cy="1571625"/>
          </a:xfrm>
          <a:prstGeom prst="rect">
            <a:avLst/>
          </a:prstGeom>
        </p:spPr>
      </p:pic>
      <p:pic>
        <p:nvPicPr>
          <p:cNvPr id="3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12" y="3352800"/>
            <a:ext cx="795337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37" y="4571198"/>
            <a:ext cx="3017060" cy="25916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737567" y="1297144"/>
            <a:ext cx="1167507" cy="1048433"/>
            <a:chOff x="2341807" y="722423"/>
            <a:chExt cx="1167507" cy="1048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2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172200" y="4800600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 err="1">
                <a:latin typeface=".VnAvant" pitchFamily="34" charset="0"/>
              </a:rPr>
              <a:t>g</a:t>
            </a:r>
            <a:r>
              <a:rPr lang="es-ES" sz="5400" b="1" dirty="0" err="1" smtClean="0">
                <a:latin typeface=".VnAvant" pitchFamily="34" charset="0"/>
              </a:rPr>
              <a:t>ç</a:t>
            </a:r>
            <a:endParaRPr lang="es-ES" sz="5400" b="1" dirty="0"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26057" y="3144334"/>
            <a:ext cx="1167507" cy="1048433"/>
            <a:chOff x="5632842" y="2105111"/>
            <a:chExt cx="1167507" cy="10484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53078" y="2839195"/>
            <a:ext cx="1167507" cy="1048433"/>
            <a:chOff x="1559230" y="2459387"/>
            <a:chExt cx="1167507" cy="10484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28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04495" y="1436640"/>
            <a:ext cx="1167507" cy="1048433"/>
            <a:chOff x="1559230" y="2459387"/>
            <a:chExt cx="1167507" cy="104843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2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32734" y="2380906"/>
            <a:ext cx="1167507" cy="1048433"/>
            <a:chOff x="1559230" y="2459387"/>
            <a:chExt cx="1167507" cy="10484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28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24997" y="2380906"/>
            <a:ext cx="1167507" cy="1048433"/>
            <a:chOff x="1559230" y="2459387"/>
            <a:chExt cx="1167507" cy="104843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28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197894" y="4715478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>
                <a:latin typeface=".VnAvant" pitchFamily="34" charset="0"/>
              </a:rPr>
              <a:t>g</a:t>
            </a:r>
            <a:r>
              <a:rPr lang="es-ES_tradnl" sz="5400" b="1" dirty="0" err="1" smtClean="0">
                <a:latin typeface=".VnAvant" pitchFamily="34" charset="0"/>
              </a:rPr>
              <a:t>ì</a:t>
            </a:r>
            <a:r>
              <a:rPr lang="es-ES_tradnl" sz="5400" b="1" dirty="0" smtClean="0">
                <a:latin typeface=".VnAvant" pitchFamily="34" charset="0"/>
              </a:rPr>
              <a:t> c¸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67527" y="2017654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197894" y="4791678"/>
            <a:ext cx="2412706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err="1" smtClean="0">
                <a:latin typeface=".VnAvant" pitchFamily="34" charset="0"/>
              </a:rPr>
              <a:t>hè</a:t>
            </a:r>
            <a:r>
              <a:rPr lang="es-ES_tradnl" sz="5400" b="1" dirty="0" smtClean="0">
                <a:latin typeface=".VnAvant" pitchFamily="34" charset="0"/>
              </a:rPr>
              <a:t> </a:t>
            </a:r>
            <a:r>
              <a:rPr lang="es-ES_tradnl" sz="5400" b="1" dirty="0" err="1" smtClean="0">
                <a:latin typeface=".VnAvant" pitchFamily="34" charset="0"/>
              </a:rPr>
              <a:t>ga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172200" y="4724400"/>
            <a:ext cx="243840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" sz="5400" b="1" dirty="0" err="1">
                <a:latin typeface=".VnAvant" pitchFamily="34" charset="0"/>
              </a:rPr>
              <a:t>h</a:t>
            </a:r>
            <a:r>
              <a:rPr lang="es-ES" sz="5400" b="1" dirty="0" err="1" smtClean="0">
                <a:latin typeface=".VnAvant" pitchFamily="34" charset="0"/>
              </a:rPr>
              <a:t>å</a:t>
            </a:r>
            <a:r>
              <a:rPr lang="es-ES" sz="5400" b="1" dirty="0" smtClean="0">
                <a:latin typeface=".VnAvant" pitchFamily="34" charset="0"/>
              </a:rPr>
              <a:t> c¸ 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146506" y="4715478"/>
            <a:ext cx="2464094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 smtClean="0">
                <a:latin typeface=".VnAvant" pitchFamily="34" charset="0"/>
              </a:rPr>
              <a:t> </a:t>
            </a:r>
            <a:r>
              <a:rPr lang="es-ES_tradnl" sz="5400" b="1" dirty="0" err="1" smtClean="0">
                <a:latin typeface=".VnAvant" pitchFamily="34" charset="0"/>
              </a:rPr>
              <a:t>bê</a:t>
            </a:r>
            <a:r>
              <a:rPr lang="es-ES_tradnl" sz="5400" b="1" dirty="0" smtClean="0">
                <a:latin typeface=".VnAvant" pitchFamily="34" charset="0"/>
              </a:rPr>
              <a:t> </a:t>
            </a:r>
            <a:r>
              <a:rPr lang="es-ES_tradnl" sz="5400" b="1" dirty="0" err="1" smtClean="0">
                <a:latin typeface=".VnAvant" pitchFamily="34" charset="0"/>
              </a:rPr>
              <a:t>hå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FBFFB78-2AE0-42A5-9AD9-754543735CEE}"/>
              </a:ext>
            </a:extLst>
          </p:cNvPr>
          <p:cNvSpPr txBox="1"/>
          <p:nvPr/>
        </p:nvSpPr>
        <p:spPr>
          <a:xfrm>
            <a:off x="6146506" y="4724400"/>
            <a:ext cx="2424743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5400" b="1" dirty="0">
                <a:latin typeface=".VnAvant" pitchFamily="34" charset="0"/>
              </a:rPr>
              <a:t>g</a:t>
            </a:r>
            <a:r>
              <a:rPr lang="es-ES_tradnl" sz="5400" b="1" dirty="0" smtClean="0">
                <a:latin typeface=".VnAvant" pitchFamily="34" charset="0"/>
              </a:rPr>
              <a:t>µ g«</a:t>
            </a:r>
            <a:endParaRPr lang="es-ES" sz="54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6400" y="152400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Khởi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động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3" y="498495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4" y="1192958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2565" y="17171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43691" y="2187435"/>
            <a:ext cx="487363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2674798"/>
            <a:ext cx="487363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74013" y="3167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2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5052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itchFamily="34" charset="0"/>
              </a:rPr>
              <a:t>i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2"/>
            <a:ext cx="2792994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 smtClean="0">
                <a:solidFill>
                  <a:srgbClr val="008000"/>
                </a:solidFill>
                <a:latin typeface=".VnAvant" pitchFamily="34" charset="0"/>
              </a:rPr>
              <a:t>ia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106740"/>
            <a:ext cx="76200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......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1531203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13: </a:t>
            </a:r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i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ia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66800" y="3220453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.VnAvant" pitchFamily="34" charset="0"/>
                </a:rPr>
                <a:t>bi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i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01416" y="5105400"/>
            <a:ext cx="6928184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i	 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i</a:t>
            </a:r>
            <a:r>
              <a:rPr lang="en-US" sz="9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			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0480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2971800" cy="2057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800" y="327660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.VnAvant" panose="020B7200000000000000" pitchFamily="34" charset="0"/>
              </a:rPr>
              <a:t> b</a:t>
            </a:r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8400" y="33528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.VnAvant" panose="020B7200000000000000" pitchFamily="34" charset="0"/>
              </a:rPr>
              <a:t>b</a:t>
            </a:r>
            <a:r>
              <a:rPr lang="en-US" sz="4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76900" y="3276600"/>
            <a:ext cx="2552700" cy="1659756"/>
            <a:chOff x="5105400" y="4555356"/>
            <a:chExt cx="2552700" cy="1659756"/>
          </a:xfrm>
        </p:grpSpPr>
        <p:sp>
          <p:nvSpPr>
            <p:cNvPr id="29" name="Rectangle 28"/>
            <p:cNvSpPr/>
            <p:nvPr/>
          </p:nvSpPr>
          <p:spPr>
            <a:xfrm>
              <a:off x="5105400" y="4555356"/>
              <a:ext cx="2514600" cy="9109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.VnAvant" pitchFamily="34" charset="0"/>
                </a:rPr>
                <a:t>ia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05400" y="5469756"/>
              <a:ext cx="1257300" cy="7453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i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00800" y="5469756"/>
              <a:ext cx="1257300" cy="745356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a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6200" y="609600"/>
            <a:ext cx="3581400" cy="2674441"/>
            <a:chOff x="76200" y="609600"/>
            <a:chExt cx="3581400" cy="26744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609600"/>
              <a:ext cx="3581400" cy="2133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71600" y="2514600"/>
              <a:ext cx="914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</a:rPr>
                <a:t> b</a:t>
              </a: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432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14800" y="1447800"/>
            <a:ext cx="41148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ê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bi </a:t>
            </a:r>
            <a:endParaRPr lang="en-US" sz="6600" dirty="0">
              <a:solidFill>
                <a:schemeClr val="tx1"/>
              </a:solidFill>
              <a:latin typeface=".VnAvant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85800" y="3733800"/>
            <a:ext cx="3048000" cy="2971800"/>
            <a:chOff x="685800" y="3733800"/>
            <a:chExt cx="3048000" cy="2971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733800"/>
              <a:ext cx="3048000" cy="20574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19200" y="5936159"/>
              <a:ext cx="129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</a:rPr>
                <a:t> </a:t>
              </a:r>
              <a:r>
                <a:rPr lang="en-US" sz="4400" dirty="0" err="1" smtClean="0">
                  <a:latin typeface=".VnAvant" panose="020B7200000000000000" pitchFamily="34" charset="0"/>
                </a:rPr>
                <a:t>b</a:t>
              </a:r>
              <a:r>
                <a:rPr lang="en-US" sz="44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ia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3886200" y="4282082"/>
            <a:ext cx="51816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ê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ia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bia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endParaRPr lang="en-US" sz="66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152400"/>
            <a:ext cx="5867400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©m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©m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2" y="1600200"/>
            <a:ext cx="8839200" cy="508635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038600" y="2890026"/>
            <a:ext cx="870493" cy="6653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75306" y="2971800"/>
            <a:ext cx="1541888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67200" y="2971800"/>
            <a:ext cx="2445834" cy="7323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496712" y="4400551"/>
            <a:ext cx="2265788" cy="775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115236" y="4144541"/>
            <a:ext cx="2096719" cy="12656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09093" y="4560850"/>
            <a:ext cx="284182" cy="8493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762000"/>
            <a:ext cx="3810001" cy="1859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0"/>
            <a:ext cx="3581399" cy="1828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3" y="3733800"/>
            <a:ext cx="3933825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3733800"/>
            <a:ext cx="40005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-762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BÐ Bi,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bÐ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Li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5800" y="784086"/>
            <a:ext cx="685800" cy="585056"/>
            <a:chOff x="798543" y="781628"/>
            <a:chExt cx="685800" cy="587514"/>
          </a:xfrm>
        </p:grpSpPr>
        <p:sp>
          <p:nvSpPr>
            <p:cNvPr id="11" name="Oval 1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0600" y="8498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57800" y="838200"/>
            <a:ext cx="685800" cy="585056"/>
            <a:chOff x="798543" y="781628"/>
            <a:chExt cx="685800" cy="587514"/>
          </a:xfrm>
        </p:grpSpPr>
        <p:sp>
          <p:nvSpPr>
            <p:cNvPr id="21" name="Oval 2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3400" y="3758344"/>
            <a:ext cx="685800" cy="585056"/>
            <a:chOff x="798543" y="781628"/>
            <a:chExt cx="685800" cy="587514"/>
          </a:xfrm>
        </p:grpSpPr>
        <p:sp>
          <p:nvSpPr>
            <p:cNvPr id="24" name="Oval 23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53000" y="3733800"/>
            <a:ext cx="685800" cy="585056"/>
            <a:chOff x="798543" y="781628"/>
            <a:chExt cx="685800" cy="587514"/>
          </a:xfrm>
        </p:grpSpPr>
        <p:sp>
          <p:nvSpPr>
            <p:cNvPr id="27" name="Oval 26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90600" y="2667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Li bi b«: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-</a:t>
            </a:r>
            <a:r>
              <a:rPr lang="en-US" sz="3200" dirty="0" smtClean="0">
                <a:latin typeface=".VnAvant" panose="020B7200000000000000" pitchFamily="34" charset="0"/>
              </a:rPr>
              <a:t> Bi, Bi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2600" y="2819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¹ ®</a:t>
            </a:r>
            <a:r>
              <a:rPr lang="en-US" sz="3200" dirty="0" err="1" smtClean="0">
                <a:latin typeface=".VnAvant" panose="020B7200000000000000" pitchFamily="34" charset="0"/>
              </a:rPr>
              <a:t>i</a:t>
            </a:r>
            <a:r>
              <a:rPr lang="en-US" sz="3200" dirty="0" smtClean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2143" y="6172200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¹ </a:t>
            </a:r>
            <a:r>
              <a:rPr lang="en-US" sz="3200" dirty="0" err="1" smtClean="0">
                <a:latin typeface=".VnAvant" panose="020B7200000000000000" pitchFamily="34" charset="0"/>
              </a:rPr>
              <a:t>lia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lÞa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err="1" smtClean="0">
                <a:latin typeface=".VnAvant" panose="020B7200000000000000" pitchFamily="34" charset="0"/>
              </a:rPr>
              <a:t>bÐ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bÞ</a:t>
            </a:r>
            <a:r>
              <a:rPr lang="en-US" sz="3200" dirty="0" smtClean="0">
                <a:latin typeface=".VnAvant" panose="020B7200000000000000" pitchFamily="34" charset="0"/>
              </a:rPr>
              <a:t> ho.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3143" y="6197025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Bi </a:t>
            </a:r>
            <a:r>
              <a:rPr lang="en-US" sz="3200" dirty="0" err="1" smtClean="0">
                <a:latin typeface=".VnAvant" panose="020B7200000000000000" pitchFamily="34" charset="0"/>
              </a:rPr>
              <a:t>dç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bÐ</a:t>
            </a:r>
            <a:r>
              <a:rPr lang="en-US" sz="3200" dirty="0" smtClean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90600" y="2667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Li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bi b«</a:t>
            </a:r>
            <a:r>
              <a:rPr lang="en-US" sz="3200" dirty="0" smtClean="0">
                <a:latin typeface=".VnAvant" panose="020B7200000000000000" pitchFamily="34" charset="0"/>
              </a:rPr>
              <a:t>:</a:t>
            </a:r>
          </a:p>
          <a:p>
            <a:r>
              <a:rPr lang="en-US" sz="3200" dirty="0">
                <a:latin typeface=".VnAvant" panose="020B7200000000000000" pitchFamily="34" charset="0"/>
              </a:rPr>
              <a:t>-</a:t>
            </a:r>
            <a:r>
              <a:rPr lang="en-US" sz="3200" dirty="0" smtClean="0">
                <a:latin typeface=".VnAvant" panose="020B7200000000000000" pitchFamily="34" charset="0"/>
              </a:rPr>
              <a:t> Bi, Bi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2143" y="6172200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BÐ ¹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lia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lÞa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err="1" smtClean="0">
                <a:latin typeface=".VnAvant" panose="020B7200000000000000" pitchFamily="34" charset="0"/>
              </a:rPr>
              <a:t>bÐ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bÞ</a:t>
            </a:r>
            <a:r>
              <a:rPr lang="en-US" sz="3200" dirty="0" smtClean="0">
                <a:latin typeface=".VnAvant" panose="020B7200000000000000" pitchFamily="34" charset="0"/>
              </a:rPr>
              <a:t> ho.</a:t>
            </a:r>
          </a:p>
        </p:txBody>
      </p:sp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</TotalTime>
  <Words>177</Words>
  <Application>Microsoft Office PowerPoint</Application>
  <PresentationFormat>On-screen Show (4:3)</PresentationFormat>
  <Paragraphs>59</Paragraphs>
  <Slides>13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宋体</vt:lpstr>
      <vt:lpstr>方正粗圆简体</vt:lpstr>
      <vt:lpstr>.VnAvant</vt:lpstr>
      <vt:lpstr>Arial</vt:lpstr>
      <vt:lpstr>Calibri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49</cp:revision>
  <dcterms:created xsi:type="dcterms:W3CDTF">2020-05-18T12:48:51Z</dcterms:created>
  <dcterms:modified xsi:type="dcterms:W3CDTF">2020-08-23T05:01:42Z</dcterms:modified>
</cp:coreProperties>
</file>