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85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98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65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741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8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0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0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E5C4E-B3C2-4C37-8FA3-175A5BF966A9}" type="datetimeFigureOut">
              <a:rPr lang="en-US" smtClean="0"/>
              <a:t>7/25/2020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BAF5E-2946-41B5-BA42-EFFBDE24E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gif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8.png"/><Relationship Id="rId18" Type="http://schemas.openxmlformats.org/officeDocument/2006/relationships/image" Target="../media/image16.png"/><Relationship Id="rId3" Type="http://schemas.openxmlformats.org/officeDocument/2006/relationships/audio" Target="../media/audio2.wav"/><Relationship Id="rId21" Type="http://schemas.openxmlformats.org/officeDocument/2006/relationships/slide" Target="slide6.xml"/><Relationship Id="rId7" Type="http://schemas.openxmlformats.org/officeDocument/2006/relationships/image" Target="../media/image4.png"/><Relationship Id="rId12" Type="http://schemas.openxmlformats.org/officeDocument/2006/relationships/image" Target="../media/image13.gif"/><Relationship Id="rId17" Type="http://schemas.openxmlformats.org/officeDocument/2006/relationships/slide" Target="slide4.xml"/><Relationship Id="rId2" Type="http://schemas.openxmlformats.org/officeDocument/2006/relationships/audio" Target="../media/audio1.wav"/><Relationship Id="rId16" Type="http://schemas.openxmlformats.org/officeDocument/2006/relationships/image" Target="../media/image15.gif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2.gif"/><Relationship Id="rId24" Type="http://schemas.openxmlformats.org/officeDocument/2006/relationships/image" Target="../media/image19.png"/><Relationship Id="rId5" Type="http://schemas.openxmlformats.org/officeDocument/2006/relationships/image" Target="../media/image2.png"/><Relationship Id="rId15" Type="http://schemas.openxmlformats.org/officeDocument/2006/relationships/image" Target="../media/image14.gif"/><Relationship Id="rId23" Type="http://schemas.openxmlformats.org/officeDocument/2006/relationships/slide" Target="slide3.xml"/><Relationship Id="rId10" Type="http://schemas.openxmlformats.org/officeDocument/2006/relationships/image" Target="../media/image11.gif"/><Relationship Id="rId19" Type="http://schemas.openxmlformats.org/officeDocument/2006/relationships/slide" Target="slide5.xml"/><Relationship Id="rId4" Type="http://schemas.openxmlformats.org/officeDocument/2006/relationships/image" Target="../media/image1.png"/><Relationship Id="rId9" Type="http://schemas.openxmlformats.org/officeDocument/2006/relationships/image" Target="../media/image10.gif"/><Relationship Id="rId14" Type="http://schemas.openxmlformats.org/officeDocument/2006/relationships/image" Target="../media/image9.gif"/><Relationship Id="rId2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audio" Target="../media/audio4.wav"/><Relationship Id="rId7" Type="http://schemas.openxmlformats.org/officeDocument/2006/relationships/image" Target="../media/image22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4.wav"/><Relationship Id="rId7" Type="http://schemas.openxmlformats.org/officeDocument/2006/relationships/image" Target="../media/image2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slide" Target="slide2.xml"/><Relationship Id="rId4" Type="http://schemas.openxmlformats.org/officeDocument/2006/relationships/image" Target="../media/image1.png"/><Relationship Id="rId9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 descr="LINE Creators' Stickers - happy bunny 1 Example with GIF Animatio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1" y="2565659"/>
            <a:ext cx="2411147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82881"/>
            <a:ext cx="2600225" cy="2437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8346" y="2094452"/>
            <a:ext cx="10848652" cy="1752600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304368" y="2577657"/>
            <a:ext cx="98374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Bungee Inline" pitchFamily="2" charset="0"/>
              </a:rPr>
              <a:t> XÂY NHÀ CHO THỎ</a:t>
            </a:r>
            <a:endParaRPr lang="en-US" sz="6600" dirty="0">
              <a:solidFill>
                <a:schemeClr val="bg1"/>
              </a:solidFill>
              <a:latin typeface="Bungee Inline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68450" y="3957840"/>
            <a:ext cx="5999154" cy="96916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553132" y="4096213"/>
            <a:ext cx="4852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Bad Script" panose="02000000000000000000" pitchFamily="2" charset="0"/>
              </a:rPr>
              <a:t>By: NK </a:t>
            </a:r>
            <a:r>
              <a:rPr lang="en-US" sz="4800" dirty="0" err="1" smtClean="0">
                <a:solidFill>
                  <a:schemeClr val="bg1"/>
                </a:solidFill>
                <a:latin typeface="Bad Script" panose="02000000000000000000" pitchFamily="2" charset="0"/>
              </a:rPr>
              <a:t>PowerSkills</a:t>
            </a:r>
            <a:endParaRPr lang="en-US" sz="4800" dirty="0">
              <a:solidFill>
                <a:schemeClr val="bg1"/>
              </a:solidFill>
              <a:latin typeface="Bad Scrip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6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4" grpId="0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961" y="769589"/>
            <a:ext cx="6084335" cy="36944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38" y="1933083"/>
            <a:ext cx="6663506" cy="29446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49264" y="4440014"/>
            <a:ext cx="5749026" cy="2408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03" y="4679330"/>
            <a:ext cx="2286000" cy="2286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80121" y="2565659"/>
            <a:ext cx="2411146" cy="22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8751" y="2153147"/>
            <a:ext cx="2631942" cy="246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870" y="2458626"/>
            <a:ext cx="2286000" cy="2286000"/>
          </a:xfrm>
          <a:prstGeom prst="rect">
            <a:avLst/>
          </a:prstGeom>
        </p:spPr>
      </p:pic>
      <p:pic>
        <p:nvPicPr>
          <p:cNvPr id="1030" name="Picture 6" descr="Top Rabbit Petting Stickers for Android &amp; iOS | Gfycat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047" y="1696625"/>
            <a:ext cx="3048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81478" y="4241799"/>
            <a:ext cx="6442462" cy="272353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642" y="4464085"/>
            <a:ext cx="2951467" cy="250124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912" y="4356089"/>
            <a:ext cx="2298224" cy="259198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90" y="4156722"/>
            <a:ext cx="2701575" cy="2701575"/>
          </a:xfrm>
          <a:prstGeom prst="rect">
            <a:avLst/>
          </a:prstGeom>
        </p:spPr>
      </p:pic>
      <p:pic>
        <p:nvPicPr>
          <p:cNvPr id="34" name="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2" y="91263"/>
            <a:ext cx="820153" cy="883686"/>
          </a:xfrm>
          <a:prstGeom prst="rect">
            <a:avLst/>
          </a:prstGeom>
        </p:spPr>
      </p:pic>
      <p:pic>
        <p:nvPicPr>
          <p:cNvPr id="35" name="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9008" y="92773"/>
            <a:ext cx="840367" cy="872134"/>
          </a:xfrm>
          <a:prstGeom prst="rect">
            <a:avLst/>
          </a:prstGeom>
        </p:spPr>
      </p:pic>
      <p:pic>
        <p:nvPicPr>
          <p:cNvPr id="36" name="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6054" y="96544"/>
            <a:ext cx="811489" cy="843256"/>
          </a:xfrm>
          <a:prstGeom prst="rect">
            <a:avLst/>
          </a:prstGeom>
        </p:spPr>
      </p:pic>
      <p:pic>
        <p:nvPicPr>
          <p:cNvPr id="37" name="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8187" y="96544"/>
            <a:ext cx="811489" cy="84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4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8088" y="510868"/>
            <a:ext cx="4836412" cy="490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725209"/>
            <a:ext cx="2517363" cy="105446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993993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5" name="Picture 1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6682" y="5689313"/>
            <a:ext cx="2872757" cy="12144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496281"/>
            <a:ext cx="4976112" cy="504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60672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53" y="5403210"/>
            <a:ext cx="2353706" cy="142920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2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74592" y="328949"/>
            <a:ext cx="5582108" cy="565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017380" y="416262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01907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6362" y="5333733"/>
            <a:ext cx="3300208" cy="14583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4552" y="235974"/>
            <a:ext cx="10500851" cy="371659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71600" y="4108095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ĐÚNG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76773" y="519100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671600" y="5191008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854552" y="4156177"/>
            <a:ext cx="4683803" cy="60267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SAI</a:t>
            </a:r>
            <a:endParaRPr lang="en-US" sz="2800" dirty="0"/>
          </a:p>
        </p:txBody>
      </p:sp>
      <p:pic>
        <p:nvPicPr>
          <p:cNvPr id="10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5044308" y="385560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666901" y="4956059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31823" y="4849780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right wrong tick icon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698194" y="3799222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15488" y="303206"/>
            <a:ext cx="5166612" cy="523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017380" y="416262"/>
            <a:ext cx="2525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Montserrat Alternates Black" panose="00000A00000000000000" pitchFamily="50" charset="0"/>
              </a:rPr>
              <a:t>CÂU HỎI: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54635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2035</TotalTime>
  <Words>37</Words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Bad Script</vt:lpstr>
      <vt:lpstr>Bungee Inline</vt:lpstr>
      <vt:lpstr>Calibri</vt:lpstr>
      <vt:lpstr>Calibri Light</vt:lpstr>
      <vt:lpstr>Montserrat Alternates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2020-07-25T04:58:02Z</dcterms:created>
  <dcterms:modified xsi:type="dcterms:W3CDTF">2020-07-26T14:53:19Z</dcterms:modified>
</cp:coreProperties>
</file>