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76" r:id="rId2"/>
    <p:sldId id="280" r:id="rId3"/>
    <p:sldId id="256" r:id="rId4"/>
    <p:sldId id="281" r:id="rId5"/>
    <p:sldId id="259" r:id="rId6"/>
    <p:sldId id="257" r:id="rId7"/>
    <p:sldId id="277" r:id="rId8"/>
    <p:sldId id="258" r:id="rId9"/>
    <p:sldId id="278" r:id="rId10"/>
    <p:sldId id="260" r:id="rId11"/>
    <p:sldId id="272" r:id="rId12"/>
    <p:sldId id="279" r:id="rId13"/>
    <p:sldId id="282" r:id="rId14"/>
    <p:sldId id="283" r:id="rId15"/>
    <p:sldId id="284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4" r:id="rId27"/>
    <p:sldId id="271" r:id="rId28"/>
    <p:sldId id="273" r:id="rId29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rbel" panose="020B0503020204020204" pitchFamily="34" charset="0"/>
      <p:regular r:id="rId35"/>
      <p:bold r:id="rId36"/>
      <p:italic r:id="rId37"/>
      <p:boldItalic r:id="rId38"/>
    </p:embeddedFont>
    <p:embeddedFont>
      <p:font typeface="Dancing Script Bold" panose="020B0604020202020204" charset="0"/>
      <p:bold r:id="rId39"/>
    </p:embeddedFont>
    <p:embeddedFont>
      <p:font typeface="DejaVu Serif" panose="020B0604020202020204" charset="0"/>
      <p:regular r:id="rId40"/>
    </p:embeddedFont>
    <p:embeddedFont>
      <p:font typeface="DejaVu Serif Bold" panose="020B0604020202020204" charset="0"/>
      <p:bold r:id="rId41"/>
    </p:embeddedFont>
    <p:embeddedFont>
      <p:font typeface="Noto Sans Bold" panose="020B0604020202020204" charset="0"/>
      <p:regular r:id="rId42"/>
      <p:bold r:id="rId43"/>
    </p:embeddedFont>
    <p:embeddedFont>
      <p:font typeface="Noto Serif Display Black" panose="020B0604020202020204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384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8288000" cy="10286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C399F5-C7B5-BA2C-D6DF-46EBBB041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05"/>
          <a:stretch/>
        </p:blipFill>
        <p:spPr>
          <a:xfrm>
            <a:off x="20" y="646"/>
            <a:ext cx="12172930" cy="961246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FB69A6-BB1A-C170-F707-5E38FAA1A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0" y="3627613"/>
            <a:ext cx="5491809" cy="1744487"/>
          </a:xfrm>
          <a:custGeom>
            <a:avLst/>
            <a:gdLst>
              <a:gd name="connsiteX0" fmla="*/ 0 w 5491809"/>
              <a:gd name="connsiteY0" fmla="*/ 0 h 1744487"/>
              <a:gd name="connsiteX1" fmla="*/ 659017 w 5491809"/>
              <a:gd name="connsiteY1" fmla="*/ 0 h 1744487"/>
              <a:gd name="connsiteX2" fmla="*/ 1043444 w 5491809"/>
              <a:gd name="connsiteY2" fmla="*/ 0 h 1744487"/>
              <a:gd name="connsiteX3" fmla="*/ 1537707 w 5491809"/>
              <a:gd name="connsiteY3" fmla="*/ 0 h 1744487"/>
              <a:gd name="connsiteX4" fmla="*/ 2031969 w 5491809"/>
              <a:gd name="connsiteY4" fmla="*/ 0 h 1744487"/>
              <a:gd name="connsiteX5" fmla="*/ 2471314 w 5491809"/>
              <a:gd name="connsiteY5" fmla="*/ 0 h 1744487"/>
              <a:gd name="connsiteX6" fmla="*/ 2965577 w 5491809"/>
              <a:gd name="connsiteY6" fmla="*/ 0 h 1744487"/>
              <a:gd name="connsiteX7" fmla="*/ 3350003 w 5491809"/>
              <a:gd name="connsiteY7" fmla="*/ 0 h 1744487"/>
              <a:gd name="connsiteX8" fmla="*/ 3789348 w 5491809"/>
              <a:gd name="connsiteY8" fmla="*/ 0 h 1744487"/>
              <a:gd name="connsiteX9" fmla="*/ 4448365 w 5491809"/>
              <a:gd name="connsiteY9" fmla="*/ 0 h 1744487"/>
              <a:gd name="connsiteX10" fmla="*/ 4997546 w 5491809"/>
              <a:gd name="connsiteY10" fmla="*/ 0 h 1744487"/>
              <a:gd name="connsiteX11" fmla="*/ 5491809 w 5491809"/>
              <a:gd name="connsiteY11" fmla="*/ 0 h 1744487"/>
              <a:gd name="connsiteX12" fmla="*/ 5491809 w 5491809"/>
              <a:gd name="connsiteY12" fmla="*/ 529161 h 1744487"/>
              <a:gd name="connsiteX13" fmla="*/ 5491809 w 5491809"/>
              <a:gd name="connsiteY13" fmla="*/ 1110657 h 1744487"/>
              <a:gd name="connsiteX14" fmla="*/ 5491809 w 5491809"/>
              <a:gd name="connsiteY14" fmla="*/ 1744487 h 1744487"/>
              <a:gd name="connsiteX15" fmla="*/ 4887710 w 5491809"/>
              <a:gd name="connsiteY15" fmla="*/ 1744487 h 1744487"/>
              <a:gd name="connsiteX16" fmla="*/ 4228693 w 5491809"/>
              <a:gd name="connsiteY16" fmla="*/ 1744487 h 1744487"/>
              <a:gd name="connsiteX17" fmla="*/ 3569676 w 5491809"/>
              <a:gd name="connsiteY17" fmla="*/ 1744487 h 1744487"/>
              <a:gd name="connsiteX18" fmla="*/ 3020495 w 5491809"/>
              <a:gd name="connsiteY18" fmla="*/ 1744487 h 1744487"/>
              <a:gd name="connsiteX19" fmla="*/ 2361478 w 5491809"/>
              <a:gd name="connsiteY19" fmla="*/ 1744487 h 1744487"/>
              <a:gd name="connsiteX20" fmla="*/ 1922133 w 5491809"/>
              <a:gd name="connsiteY20" fmla="*/ 1744487 h 1744487"/>
              <a:gd name="connsiteX21" fmla="*/ 1318034 w 5491809"/>
              <a:gd name="connsiteY21" fmla="*/ 1744487 h 1744487"/>
              <a:gd name="connsiteX22" fmla="*/ 768853 w 5491809"/>
              <a:gd name="connsiteY22" fmla="*/ 1744487 h 1744487"/>
              <a:gd name="connsiteX23" fmla="*/ 0 w 5491809"/>
              <a:gd name="connsiteY23" fmla="*/ 1744487 h 1744487"/>
              <a:gd name="connsiteX24" fmla="*/ 0 w 5491809"/>
              <a:gd name="connsiteY24" fmla="*/ 1215326 h 1744487"/>
              <a:gd name="connsiteX25" fmla="*/ 0 w 5491809"/>
              <a:gd name="connsiteY25" fmla="*/ 633830 h 1744487"/>
              <a:gd name="connsiteX26" fmla="*/ 0 w 5491809"/>
              <a:gd name="connsiteY26" fmla="*/ 0 h 174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91809" h="1744487" fill="none" extrusionOk="0">
                <a:moveTo>
                  <a:pt x="0" y="0"/>
                </a:moveTo>
                <a:cubicBezTo>
                  <a:pt x="219584" y="-52899"/>
                  <a:pt x="504558" y="30598"/>
                  <a:pt x="659017" y="0"/>
                </a:cubicBezTo>
                <a:cubicBezTo>
                  <a:pt x="813476" y="-30598"/>
                  <a:pt x="929227" y="6068"/>
                  <a:pt x="1043444" y="0"/>
                </a:cubicBezTo>
                <a:cubicBezTo>
                  <a:pt x="1157661" y="-6068"/>
                  <a:pt x="1300549" y="16640"/>
                  <a:pt x="1537707" y="0"/>
                </a:cubicBezTo>
                <a:cubicBezTo>
                  <a:pt x="1774865" y="-16640"/>
                  <a:pt x="1835268" y="5761"/>
                  <a:pt x="2031969" y="0"/>
                </a:cubicBezTo>
                <a:cubicBezTo>
                  <a:pt x="2228670" y="-5761"/>
                  <a:pt x="2350154" y="3932"/>
                  <a:pt x="2471314" y="0"/>
                </a:cubicBezTo>
                <a:cubicBezTo>
                  <a:pt x="2592475" y="-3932"/>
                  <a:pt x="2774669" y="38098"/>
                  <a:pt x="2965577" y="0"/>
                </a:cubicBezTo>
                <a:cubicBezTo>
                  <a:pt x="3156485" y="-38098"/>
                  <a:pt x="3235370" y="32777"/>
                  <a:pt x="3350003" y="0"/>
                </a:cubicBezTo>
                <a:cubicBezTo>
                  <a:pt x="3464636" y="-32777"/>
                  <a:pt x="3569859" y="31957"/>
                  <a:pt x="3789348" y="0"/>
                </a:cubicBezTo>
                <a:cubicBezTo>
                  <a:pt x="4008837" y="-31957"/>
                  <a:pt x="4270409" y="40670"/>
                  <a:pt x="4448365" y="0"/>
                </a:cubicBezTo>
                <a:cubicBezTo>
                  <a:pt x="4626321" y="-40670"/>
                  <a:pt x="4879060" y="2704"/>
                  <a:pt x="4997546" y="0"/>
                </a:cubicBezTo>
                <a:cubicBezTo>
                  <a:pt x="5116032" y="-2704"/>
                  <a:pt x="5315964" y="49801"/>
                  <a:pt x="5491809" y="0"/>
                </a:cubicBezTo>
                <a:cubicBezTo>
                  <a:pt x="5509485" y="173198"/>
                  <a:pt x="5476329" y="353563"/>
                  <a:pt x="5491809" y="529161"/>
                </a:cubicBezTo>
                <a:cubicBezTo>
                  <a:pt x="5507289" y="704759"/>
                  <a:pt x="5474547" y="903749"/>
                  <a:pt x="5491809" y="1110657"/>
                </a:cubicBezTo>
                <a:cubicBezTo>
                  <a:pt x="5509071" y="1317565"/>
                  <a:pt x="5455605" y="1521908"/>
                  <a:pt x="5491809" y="1744487"/>
                </a:cubicBezTo>
                <a:cubicBezTo>
                  <a:pt x="5363350" y="1795258"/>
                  <a:pt x="5125638" y="1687320"/>
                  <a:pt x="4887710" y="1744487"/>
                </a:cubicBezTo>
                <a:cubicBezTo>
                  <a:pt x="4649782" y="1801654"/>
                  <a:pt x="4464969" y="1687568"/>
                  <a:pt x="4228693" y="1744487"/>
                </a:cubicBezTo>
                <a:cubicBezTo>
                  <a:pt x="3992417" y="1801406"/>
                  <a:pt x="3808317" y="1741007"/>
                  <a:pt x="3569676" y="1744487"/>
                </a:cubicBezTo>
                <a:cubicBezTo>
                  <a:pt x="3331035" y="1747967"/>
                  <a:pt x="3180468" y="1730123"/>
                  <a:pt x="3020495" y="1744487"/>
                </a:cubicBezTo>
                <a:cubicBezTo>
                  <a:pt x="2860522" y="1758851"/>
                  <a:pt x="2648235" y="1685984"/>
                  <a:pt x="2361478" y="1744487"/>
                </a:cubicBezTo>
                <a:cubicBezTo>
                  <a:pt x="2074721" y="1802990"/>
                  <a:pt x="2030339" y="1716404"/>
                  <a:pt x="1922133" y="1744487"/>
                </a:cubicBezTo>
                <a:cubicBezTo>
                  <a:pt x="1813928" y="1772570"/>
                  <a:pt x="1615607" y="1707880"/>
                  <a:pt x="1318034" y="1744487"/>
                </a:cubicBezTo>
                <a:cubicBezTo>
                  <a:pt x="1020461" y="1781094"/>
                  <a:pt x="953809" y="1682667"/>
                  <a:pt x="768853" y="1744487"/>
                </a:cubicBezTo>
                <a:cubicBezTo>
                  <a:pt x="583897" y="1806307"/>
                  <a:pt x="360733" y="1700873"/>
                  <a:pt x="0" y="1744487"/>
                </a:cubicBezTo>
                <a:cubicBezTo>
                  <a:pt x="-50782" y="1565361"/>
                  <a:pt x="52396" y="1369924"/>
                  <a:pt x="0" y="1215326"/>
                </a:cubicBezTo>
                <a:cubicBezTo>
                  <a:pt x="-52396" y="1060728"/>
                  <a:pt x="62368" y="766169"/>
                  <a:pt x="0" y="633830"/>
                </a:cubicBezTo>
                <a:cubicBezTo>
                  <a:pt x="-62368" y="501491"/>
                  <a:pt x="56217" y="138703"/>
                  <a:pt x="0" y="0"/>
                </a:cubicBezTo>
                <a:close/>
              </a:path>
              <a:path w="5491809" h="1744487" stroke="0" extrusionOk="0">
                <a:moveTo>
                  <a:pt x="0" y="0"/>
                </a:moveTo>
                <a:cubicBezTo>
                  <a:pt x="199633" y="-14419"/>
                  <a:pt x="377141" y="56185"/>
                  <a:pt x="494263" y="0"/>
                </a:cubicBezTo>
                <a:cubicBezTo>
                  <a:pt x="611385" y="-56185"/>
                  <a:pt x="822725" y="28722"/>
                  <a:pt x="933608" y="0"/>
                </a:cubicBezTo>
                <a:cubicBezTo>
                  <a:pt x="1044491" y="-28722"/>
                  <a:pt x="1395799" y="23665"/>
                  <a:pt x="1537707" y="0"/>
                </a:cubicBezTo>
                <a:cubicBezTo>
                  <a:pt x="1679615" y="-23665"/>
                  <a:pt x="1828403" y="1250"/>
                  <a:pt x="1922133" y="0"/>
                </a:cubicBezTo>
                <a:cubicBezTo>
                  <a:pt x="2015863" y="-1250"/>
                  <a:pt x="2308960" y="25236"/>
                  <a:pt x="2526232" y="0"/>
                </a:cubicBezTo>
                <a:cubicBezTo>
                  <a:pt x="2743504" y="-25236"/>
                  <a:pt x="2995091" y="288"/>
                  <a:pt x="3185249" y="0"/>
                </a:cubicBezTo>
                <a:cubicBezTo>
                  <a:pt x="3375407" y="-288"/>
                  <a:pt x="3495011" y="55575"/>
                  <a:pt x="3679512" y="0"/>
                </a:cubicBezTo>
                <a:cubicBezTo>
                  <a:pt x="3864013" y="-55575"/>
                  <a:pt x="3987270" y="39315"/>
                  <a:pt x="4118857" y="0"/>
                </a:cubicBezTo>
                <a:cubicBezTo>
                  <a:pt x="4250445" y="-39315"/>
                  <a:pt x="4356651" y="10635"/>
                  <a:pt x="4503283" y="0"/>
                </a:cubicBezTo>
                <a:cubicBezTo>
                  <a:pt x="4649915" y="-10635"/>
                  <a:pt x="4830694" y="35991"/>
                  <a:pt x="4942628" y="0"/>
                </a:cubicBezTo>
                <a:cubicBezTo>
                  <a:pt x="5054562" y="-35991"/>
                  <a:pt x="5337722" y="61707"/>
                  <a:pt x="5491809" y="0"/>
                </a:cubicBezTo>
                <a:cubicBezTo>
                  <a:pt x="5556530" y="145001"/>
                  <a:pt x="5436186" y="326485"/>
                  <a:pt x="5491809" y="581496"/>
                </a:cubicBezTo>
                <a:cubicBezTo>
                  <a:pt x="5547432" y="836507"/>
                  <a:pt x="5437861" y="878424"/>
                  <a:pt x="5491809" y="1145546"/>
                </a:cubicBezTo>
                <a:cubicBezTo>
                  <a:pt x="5545757" y="1412668"/>
                  <a:pt x="5480740" y="1457697"/>
                  <a:pt x="5491809" y="1744487"/>
                </a:cubicBezTo>
                <a:cubicBezTo>
                  <a:pt x="5358388" y="1747345"/>
                  <a:pt x="5285196" y="1719525"/>
                  <a:pt x="5107382" y="1744487"/>
                </a:cubicBezTo>
                <a:cubicBezTo>
                  <a:pt x="4929568" y="1769449"/>
                  <a:pt x="4718246" y="1692381"/>
                  <a:pt x="4558201" y="1744487"/>
                </a:cubicBezTo>
                <a:cubicBezTo>
                  <a:pt x="4398156" y="1796593"/>
                  <a:pt x="4261100" y="1714076"/>
                  <a:pt x="4173775" y="1744487"/>
                </a:cubicBezTo>
                <a:cubicBezTo>
                  <a:pt x="4086450" y="1774898"/>
                  <a:pt x="3778302" y="1674694"/>
                  <a:pt x="3514758" y="1744487"/>
                </a:cubicBezTo>
                <a:cubicBezTo>
                  <a:pt x="3251214" y="1814280"/>
                  <a:pt x="3099138" y="1681250"/>
                  <a:pt x="2965577" y="1744487"/>
                </a:cubicBezTo>
                <a:cubicBezTo>
                  <a:pt x="2832016" y="1807724"/>
                  <a:pt x="2716203" y="1704121"/>
                  <a:pt x="2581150" y="1744487"/>
                </a:cubicBezTo>
                <a:cubicBezTo>
                  <a:pt x="2446097" y="1784853"/>
                  <a:pt x="2305611" y="1742027"/>
                  <a:pt x="2196724" y="1744487"/>
                </a:cubicBezTo>
                <a:cubicBezTo>
                  <a:pt x="2087837" y="1746947"/>
                  <a:pt x="1846695" y="1695543"/>
                  <a:pt x="1647543" y="1744487"/>
                </a:cubicBezTo>
                <a:cubicBezTo>
                  <a:pt x="1448391" y="1793431"/>
                  <a:pt x="1286705" y="1694780"/>
                  <a:pt x="1153280" y="1744487"/>
                </a:cubicBezTo>
                <a:cubicBezTo>
                  <a:pt x="1019855" y="1794194"/>
                  <a:pt x="679756" y="1707347"/>
                  <a:pt x="494263" y="1744487"/>
                </a:cubicBezTo>
                <a:cubicBezTo>
                  <a:pt x="308770" y="1781627"/>
                  <a:pt x="145009" y="1721363"/>
                  <a:pt x="0" y="1744487"/>
                </a:cubicBezTo>
                <a:cubicBezTo>
                  <a:pt x="-15829" y="1508442"/>
                  <a:pt x="53462" y="1321555"/>
                  <a:pt x="0" y="1128102"/>
                </a:cubicBezTo>
                <a:cubicBezTo>
                  <a:pt x="-53462" y="934649"/>
                  <a:pt x="32532" y="711425"/>
                  <a:pt x="0" y="546606"/>
                </a:cubicBezTo>
                <a:cubicBezTo>
                  <a:pt x="-32532" y="381787"/>
                  <a:pt x="36443" y="13805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97782856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err="1"/>
              <a:t>Đơn</a:t>
            </a:r>
            <a:r>
              <a:rPr lang="en-US" sz="4000" b="1" dirty="0"/>
              <a:t> </a:t>
            </a:r>
            <a:r>
              <a:rPr lang="en-US" sz="4000" b="1" dirty="0" err="1"/>
              <a:t>vị</a:t>
            </a:r>
            <a:r>
              <a:rPr lang="en-US" sz="4000" b="1" dirty="0"/>
              <a:t> </a:t>
            </a:r>
            <a:r>
              <a:rPr lang="en-US" sz="4000" b="1" dirty="0" err="1"/>
              <a:t>cấu</a:t>
            </a:r>
            <a:r>
              <a:rPr lang="en-US" sz="4000" b="1" dirty="0"/>
              <a:t> </a:t>
            </a:r>
            <a:r>
              <a:rPr lang="en-US" sz="4000" b="1" dirty="0" err="1"/>
              <a:t>tạo</a:t>
            </a:r>
            <a:r>
              <a:rPr lang="en-US" sz="4000" b="1" dirty="0"/>
              <a:t> </a:t>
            </a:r>
            <a:r>
              <a:rPr lang="en-US" sz="4000" b="1" dirty="0" err="1"/>
              <a:t>cơ</a:t>
            </a:r>
            <a:r>
              <a:rPr lang="en-US" sz="4000" b="1" dirty="0"/>
              <a:t> </a:t>
            </a:r>
            <a:r>
              <a:rPr lang="en-US" sz="4000" b="1" dirty="0" err="1"/>
              <a:t>bản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sinh</a:t>
            </a:r>
            <a:r>
              <a:rPr lang="en-US" sz="4000" b="1" dirty="0"/>
              <a:t> </a:t>
            </a:r>
            <a:r>
              <a:rPr lang="en-US" sz="4000" b="1" dirty="0" err="1"/>
              <a:t>vật</a:t>
            </a:r>
            <a:r>
              <a:rPr lang="en-US" sz="4000" b="1" dirty="0"/>
              <a:t> </a:t>
            </a:r>
            <a:r>
              <a:rPr lang="en-US" sz="4000" b="1" dirty="0" err="1"/>
              <a:t>sống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9613111"/>
            <a:ext cx="18287996" cy="685803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9613113"/>
            <a:ext cx="12172950" cy="673887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38092" y="0"/>
            <a:ext cx="10312679" cy="103126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81834" y="0"/>
            <a:ext cx="6906316" cy="690631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6921" y="1355725"/>
            <a:ext cx="17911079" cy="743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00000"/>
                </a:solidFill>
                <a:latin typeface="Noto Sans Bold" panose="020B0802040504020204"/>
              </a:rPr>
              <a:t>Gồm 3 thành phần chính:</a:t>
            </a:r>
          </a:p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00000"/>
                </a:solidFill>
                <a:latin typeface="Noto Sans Bold" panose="020B0802040504020204"/>
              </a:rPr>
              <a:t>  + Màng sinh chất</a:t>
            </a:r>
          </a:p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00000"/>
                </a:solidFill>
                <a:latin typeface="Noto Sans Bold" panose="020B0802040504020204"/>
              </a:rPr>
              <a:t>  + Tế bào chất</a:t>
            </a:r>
          </a:p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00000"/>
                </a:solidFill>
                <a:latin typeface="Noto Sans Bold" panose="020B0802040504020204"/>
              </a:rPr>
              <a:t>  + Vùng nhân</a:t>
            </a:r>
          </a:p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00000"/>
                </a:solidFill>
                <a:latin typeface="Noto Sans Bold" panose="020B0802040504020204"/>
              </a:rPr>
              <a:t>Các thành phần phụ: Thành tế bào, màng nhầy, lông và roi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" y="1790700"/>
            <a:ext cx="17754600" cy="6778651"/>
          </a:xfrm>
          <a:custGeom>
            <a:avLst/>
            <a:gdLst>
              <a:gd name="connsiteX0" fmla="*/ 0 w 17754600"/>
              <a:gd name="connsiteY0" fmla="*/ 0 h 6778651"/>
              <a:gd name="connsiteX1" fmla="*/ 946912 w 17754600"/>
              <a:gd name="connsiteY1" fmla="*/ 0 h 6778651"/>
              <a:gd name="connsiteX2" fmla="*/ 1006094 w 17754600"/>
              <a:gd name="connsiteY2" fmla="*/ 0 h 6778651"/>
              <a:gd name="connsiteX3" fmla="*/ 1420368 w 17754600"/>
              <a:gd name="connsiteY3" fmla="*/ 0 h 6778651"/>
              <a:gd name="connsiteX4" fmla="*/ 2012188 w 17754600"/>
              <a:gd name="connsiteY4" fmla="*/ 0 h 6778651"/>
              <a:gd name="connsiteX5" fmla="*/ 2959100 w 17754600"/>
              <a:gd name="connsiteY5" fmla="*/ 0 h 6778651"/>
              <a:gd name="connsiteX6" fmla="*/ 3373374 w 17754600"/>
              <a:gd name="connsiteY6" fmla="*/ 0 h 6778651"/>
              <a:gd name="connsiteX7" fmla="*/ 3965194 w 17754600"/>
              <a:gd name="connsiteY7" fmla="*/ 0 h 6778651"/>
              <a:gd name="connsiteX8" fmla="*/ 4379468 w 17754600"/>
              <a:gd name="connsiteY8" fmla="*/ 0 h 6778651"/>
              <a:gd name="connsiteX9" fmla="*/ 5148834 w 17754600"/>
              <a:gd name="connsiteY9" fmla="*/ 0 h 6778651"/>
              <a:gd name="connsiteX10" fmla="*/ 5740654 w 17754600"/>
              <a:gd name="connsiteY10" fmla="*/ 0 h 6778651"/>
              <a:gd name="connsiteX11" fmla="*/ 6510020 w 17754600"/>
              <a:gd name="connsiteY11" fmla="*/ 0 h 6778651"/>
              <a:gd name="connsiteX12" fmla="*/ 6569202 w 17754600"/>
              <a:gd name="connsiteY12" fmla="*/ 0 h 6778651"/>
              <a:gd name="connsiteX13" fmla="*/ 7161022 w 17754600"/>
              <a:gd name="connsiteY13" fmla="*/ 0 h 6778651"/>
              <a:gd name="connsiteX14" fmla="*/ 7397750 w 17754600"/>
              <a:gd name="connsiteY14" fmla="*/ 0 h 6778651"/>
              <a:gd name="connsiteX15" fmla="*/ 7812024 w 17754600"/>
              <a:gd name="connsiteY15" fmla="*/ 0 h 6778651"/>
              <a:gd name="connsiteX16" fmla="*/ 8758936 w 17754600"/>
              <a:gd name="connsiteY16" fmla="*/ 0 h 6778651"/>
              <a:gd name="connsiteX17" fmla="*/ 8995664 w 17754600"/>
              <a:gd name="connsiteY17" fmla="*/ 0 h 6778651"/>
              <a:gd name="connsiteX18" fmla="*/ 9942576 w 17754600"/>
              <a:gd name="connsiteY18" fmla="*/ 0 h 6778651"/>
              <a:gd name="connsiteX19" fmla="*/ 10356850 w 17754600"/>
              <a:gd name="connsiteY19" fmla="*/ 0 h 6778651"/>
              <a:gd name="connsiteX20" fmla="*/ 11126216 w 17754600"/>
              <a:gd name="connsiteY20" fmla="*/ 0 h 6778651"/>
              <a:gd name="connsiteX21" fmla="*/ 11185398 w 17754600"/>
              <a:gd name="connsiteY21" fmla="*/ 0 h 6778651"/>
              <a:gd name="connsiteX22" fmla="*/ 11599672 w 17754600"/>
              <a:gd name="connsiteY22" fmla="*/ 0 h 6778651"/>
              <a:gd name="connsiteX23" fmla="*/ 12191492 w 17754600"/>
              <a:gd name="connsiteY23" fmla="*/ 0 h 6778651"/>
              <a:gd name="connsiteX24" fmla="*/ 12783312 w 17754600"/>
              <a:gd name="connsiteY24" fmla="*/ 0 h 6778651"/>
              <a:gd name="connsiteX25" fmla="*/ 13552678 w 17754600"/>
              <a:gd name="connsiteY25" fmla="*/ 0 h 6778651"/>
              <a:gd name="connsiteX26" fmla="*/ 14322044 w 17754600"/>
              <a:gd name="connsiteY26" fmla="*/ 0 h 6778651"/>
              <a:gd name="connsiteX27" fmla="*/ 15091410 w 17754600"/>
              <a:gd name="connsiteY27" fmla="*/ 0 h 6778651"/>
              <a:gd name="connsiteX28" fmla="*/ 16038322 w 17754600"/>
              <a:gd name="connsiteY28" fmla="*/ 0 h 6778651"/>
              <a:gd name="connsiteX29" fmla="*/ 16452596 w 17754600"/>
              <a:gd name="connsiteY29" fmla="*/ 0 h 6778651"/>
              <a:gd name="connsiteX30" fmla="*/ 17221962 w 17754600"/>
              <a:gd name="connsiteY30" fmla="*/ 0 h 6778651"/>
              <a:gd name="connsiteX31" fmla="*/ 17754600 w 17754600"/>
              <a:gd name="connsiteY31" fmla="*/ 0 h 6778651"/>
              <a:gd name="connsiteX32" fmla="*/ 17754600 w 17754600"/>
              <a:gd name="connsiteY32" fmla="*/ 497101 h 6778651"/>
              <a:gd name="connsiteX33" fmla="*/ 17754600 w 17754600"/>
              <a:gd name="connsiteY33" fmla="*/ 1129775 h 6778651"/>
              <a:gd name="connsiteX34" fmla="*/ 17754600 w 17754600"/>
              <a:gd name="connsiteY34" fmla="*/ 1559090 h 6778651"/>
              <a:gd name="connsiteX35" fmla="*/ 17754600 w 17754600"/>
              <a:gd name="connsiteY35" fmla="*/ 2123977 h 6778651"/>
              <a:gd name="connsiteX36" fmla="*/ 17754600 w 17754600"/>
              <a:gd name="connsiteY36" fmla="*/ 2553292 h 6778651"/>
              <a:gd name="connsiteX37" fmla="*/ 17754600 w 17754600"/>
              <a:gd name="connsiteY37" fmla="*/ 3253752 h 6778651"/>
              <a:gd name="connsiteX38" fmla="*/ 17754600 w 17754600"/>
              <a:gd name="connsiteY38" fmla="*/ 3954213 h 6778651"/>
              <a:gd name="connsiteX39" fmla="*/ 17754600 w 17754600"/>
              <a:gd name="connsiteY39" fmla="*/ 4654674 h 6778651"/>
              <a:gd name="connsiteX40" fmla="*/ 17754600 w 17754600"/>
              <a:gd name="connsiteY40" fmla="*/ 5083988 h 6778651"/>
              <a:gd name="connsiteX41" fmla="*/ 17754600 w 17754600"/>
              <a:gd name="connsiteY41" fmla="*/ 5648876 h 6778651"/>
              <a:gd name="connsiteX42" fmla="*/ 17754600 w 17754600"/>
              <a:gd name="connsiteY42" fmla="*/ 6145977 h 6778651"/>
              <a:gd name="connsiteX43" fmla="*/ 17754600 w 17754600"/>
              <a:gd name="connsiteY43" fmla="*/ 6778651 h 6778651"/>
              <a:gd name="connsiteX44" fmla="*/ 16985234 w 17754600"/>
              <a:gd name="connsiteY44" fmla="*/ 6778651 h 6778651"/>
              <a:gd name="connsiteX45" fmla="*/ 16215868 w 17754600"/>
              <a:gd name="connsiteY45" fmla="*/ 6778651 h 6778651"/>
              <a:gd name="connsiteX46" fmla="*/ 15624048 w 17754600"/>
              <a:gd name="connsiteY46" fmla="*/ 6778651 h 6778651"/>
              <a:gd name="connsiteX47" fmla="*/ 15387320 w 17754600"/>
              <a:gd name="connsiteY47" fmla="*/ 6778651 h 6778651"/>
              <a:gd name="connsiteX48" fmla="*/ 15328138 w 17754600"/>
              <a:gd name="connsiteY48" fmla="*/ 6778651 h 6778651"/>
              <a:gd name="connsiteX49" fmla="*/ 14558772 w 17754600"/>
              <a:gd name="connsiteY49" fmla="*/ 6778651 h 6778651"/>
              <a:gd name="connsiteX50" fmla="*/ 14499590 w 17754600"/>
              <a:gd name="connsiteY50" fmla="*/ 6778651 h 6778651"/>
              <a:gd name="connsiteX51" fmla="*/ 13907770 w 17754600"/>
              <a:gd name="connsiteY51" fmla="*/ 6778651 h 6778651"/>
              <a:gd name="connsiteX52" fmla="*/ 13315950 w 17754600"/>
              <a:gd name="connsiteY52" fmla="*/ 6778651 h 6778651"/>
              <a:gd name="connsiteX53" fmla="*/ 12369038 w 17754600"/>
              <a:gd name="connsiteY53" fmla="*/ 6778651 h 6778651"/>
              <a:gd name="connsiteX54" fmla="*/ 12132310 w 17754600"/>
              <a:gd name="connsiteY54" fmla="*/ 6778651 h 6778651"/>
              <a:gd name="connsiteX55" fmla="*/ 11895582 w 17754600"/>
              <a:gd name="connsiteY55" fmla="*/ 6778651 h 6778651"/>
              <a:gd name="connsiteX56" fmla="*/ 11303762 w 17754600"/>
              <a:gd name="connsiteY56" fmla="*/ 6778651 h 6778651"/>
              <a:gd name="connsiteX57" fmla="*/ 10534396 w 17754600"/>
              <a:gd name="connsiteY57" fmla="*/ 6778651 h 6778651"/>
              <a:gd name="connsiteX58" fmla="*/ 9587484 w 17754600"/>
              <a:gd name="connsiteY58" fmla="*/ 6778651 h 6778651"/>
              <a:gd name="connsiteX59" fmla="*/ 9173210 w 17754600"/>
              <a:gd name="connsiteY59" fmla="*/ 6778651 h 6778651"/>
              <a:gd name="connsiteX60" fmla="*/ 8403844 w 17754600"/>
              <a:gd name="connsiteY60" fmla="*/ 6778651 h 6778651"/>
              <a:gd name="connsiteX61" fmla="*/ 7456932 w 17754600"/>
              <a:gd name="connsiteY61" fmla="*/ 6778651 h 6778651"/>
              <a:gd name="connsiteX62" fmla="*/ 6687566 w 17754600"/>
              <a:gd name="connsiteY62" fmla="*/ 6778651 h 6778651"/>
              <a:gd name="connsiteX63" fmla="*/ 5740654 w 17754600"/>
              <a:gd name="connsiteY63" fmla="*/ 6778651 h 6778651"/>
              <a:gd name="connsiteX64" fmla="*/ 4971288 w 17754600"/>
              <a:gd name="connsiteY64" fmla="*/ 6778651 h 6778651"/>
              <a:gd name="connsiteX65" fmla="*/ 4557014 w 17754600"/>
              <a:gd name="connsiteY65" fmla="*/ 6778651 h 6778651"/>
              <a:gd name="connsiteX66" fmla="*/ 4497832 w 17754600"/>
              <a:gd name="connsiteY66" fmla="*/ 6778651 h 6778651"/>
              <a:gd name="connsiteX67" fmla="*/ 4438650 w 17754600"/>
              <a:gd name="connsiteY67" fmla="*/ 6778651 h 6778651"/>
              <a:gd name="connsiteX68" fmla="*/ 4201922 w 17754600"/>
              <a:gd name="connsiteY68" fmla="*/ 6778651 h 6778651"/>
              <a:gd name="connsiteX69" fmla="*/ 3610102 w 17754600"/>
              <a:gd name="connsiteY69" fmla="*/ 6778651 h 6778651"/>
              <a:gd name="connsiteX70" fmla="*/ 3373374 w 17754600"/>
              <a:gd name="connsiteY70" fmla="*/ 6778651 h 6778651"/>
              <a:gd name="connsiteX71" fmla="*/ 3136646 w 17754600"/>
              <a:gd name="connsiteY71" fmla="*/ 6778651 h 6778651"/>
              <a:gd name="connsiteX72" fmla="*/ 2189734 w 17754600"/>
              <a:gd name="connsiteY72" fmla="*/ 6778651 h 6778651"/>
              <a:gd name="connsiteX73" fmla="*/ 2130552 w 17754600"/>
              <a:gd name="connsiteY73" fmla="*/ 6778651 h 6778651"/>
              <a:gd name="connsiteX74" fmla="*/ 1538732 w 17754600"/>
              <a:gd name="connsiteY74" fmla="*/ 6778651 h 6778651"/>
              <a:gd name="connsiteX75" fmla="*/ 946912 w 17754600"/>
              <a:gd name="connsiteY75" fmla="*/ 6778651 h 6778651"/>
              <a:gd name="connsiteX76" fmla="*/ 887730 w 17754600"/>
              <a:gd name="connsiteY76" fmla="*/ 6778651 h 6778651"/>
              <a:gd name="connsiteX77" fmla="*/ 0 w 17754600"/>
              <a:gd name="connsiteY77" fmla="*/ 6778651 h 6778651"/>
              <a:gd name="connsiteX78" fmla="*/ 0 w 17754600"/>
              <a:gd name="connsiteY78" fmla="*/ 6213763 h 6778651"/>
              <a:gd name="connsiteX79" fmla="*/ 0 w 17754600"/>
              <a:gd name="connsiteY79" fmla="*/ 5513303 h 6778651"/>
              <a:gd name="connsiteX80" fmla="*/ 0 w 17754600"/>
              <a:gd name="connsiteY80" fmla="*/ 4948415 h 6778651"/>
              <a:gd name="connsiteX81" fmla="*/ 0 w 17754600"/>
              <a:gd name="connsiteY81" fmla="*/ 4586887 h 6778651"/>
              <a:gd name="connsiteX82" fmla="*/ 0 w 17754600"/>
              <a:gd name="connsiteY82" fmla="*/ 4225359 h 6778651"/>
              <a:gd name="connsiteX83" fmla="*/ 0 w 17754600"/>
              <a:gd name="connsiteY83" fmla="*/ 3728258 h 6778651"/>
              <a:gd name="connsiteX84" fmla="*/ 0 w 17754600"/>
              <a:gd name="connsiteY84" fmla="*/ 3095584 h 6778651"/>
              <a:gd name="connsiteX85" fmla="*/ 0 w 17754600"/>
              <a:gd name="connsiteY85" fmla="*/ 2734056 h 6778651"/>
              <a:gd name="connsiteX86" fmla="*/ 0 w 17754600"/>
              <a:gd name="connsiteY86" fmla="*/ 2372528 h 6778651"/>
              <a:gd name="connsiteX87" fmla="*/ 0 w 17754600"/>
              <a:gd name="connsiteY87" fmla="*/ 2011000 h 6778651"/>
              <a:gd name="connsiteX88" fmla="*/ 0 w 17754600"/>
              <a:gd name="connsiteY88" fmla="*/ 1649472 h 6778651"/>
              <a:gd name="connsiteX89" fmla="*/ 0 w 17754600"/>
              <a:gd name="connsiteY89" fmla="*/ 1084584 h 6778651"/>
              <a:gd name="connsiteX90" fmla="*/ 0 w 17754600"/>
              <a:gd name="connsiteY90" fmla="*/ 519697 h 6778651"/>
              <a:gd name="connsiteX91" fmla="*/ 0 w 17754600"/>
              <a:gd name="connsiteY91" fmla="*/ 0 h 6778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7754600" h="6778651" fill="none" extrusionOk="0">
                <a:moveTo>
                  <a:pt x="0" y="0"/>
                </a:moveTo>
                <a:cubicBezTo>
                  <a:pt x="422749" y="-86351"/>
                  <a:pt x="572260" y="103193"/>
                  <a:pt x="946912" y="0"/>
                </a:cubicBezTo>
                <a:cubicBezTo>
                  <a:pt x="1321564" y="-103193"/>
                  <a:pt x="987142" y="6433"/>
                  <a:pt x="1006094" y="0"/>
                </a:cubicBezTo>
                <a:cubicBezTo>
                  <a:pt x="1025046" y="-6433"/>
                  <a:pt x="1271996" y="34285"/>
                  <a:pt x="1420368" y="0"/>
                </a:cubicBezTo>
                <a:cubicBezTo>
                  <a:pt x="1568740" y="-34285"/>
                  <a:pt x="1779972" y="23650"/>
                  <a:pt x="2012188" y="0"/>
                </a:cubicBezTo>
                <a:cubicBezTo>
                  <a:pt x="2244404" y="-23650"/>
                  <a:pt x="2738213" y="49293"/>
                  <a:pt x="2959100" y="0"/>
                </a:cubicBezTo>
                <a:cubicBezTo>
                  <a:pt x="3179987" y="-49293"/>
                  <a:pt x="3239838" y="16820"/>
                  <a:pt x="3373374" y="0"/>
                </a:cubicBezTo>
                <a:cubicBezTo>
                  <a:pt x="3506910" y="-16820"/>
                  <a:pt x="3722332" y="13977"/>
                  <a:pt x="3965194" y="0"/>
                </a:cubicBezTo>
                <a:cubicBezTo>
                  <a:pt x="4208056" y="-13977"/>
                  <a:pt x="4217662" y="41562"/>
                  <a:pt x="4379468" y="0"/>
                </a:cubicBezTo>
                <a:cubicBezTo>
                  <a:pt x="4541274" y="-41562"/>
                  <a:pt x="4929859" y="25635"/>
                  <a:pt x="5148834" y="0"/>
                </a:cubicBezTo>
                <a:cubicBezTo>
                  <a:pt x="5367809" y="-25635"/>
                  <a:pt x="5547887" y="35300"/>
                  <a:pt x="5740654" y="0"/>
                </a:cubicBezTo>
                <a:cubicBezTo>
                  <a:pt x="5933421" y="-35300"/>
                  <a:pt x="6195165" y="24248"/>
                  <a:pt x="6510020" y="0"/>
                </a:cubicBezTo>
                <a:cubicBezTo>
                  <a:pt x="6824875" y="-24248"/>
                  <a:pt x="6548032" y="1307"/>
                  <a:pt x="6569202" y="0"/>
                </a:cubicBezTo>
                <a:cubicBezTo>
                  <a:pt x="6590372" y="-1307"/>
                  <a:pt x="6905304" y="56834"/>
                  <a:pt x="7161022" y="0"/>
                </a:cubicBezTo>
                <a:cubicBezTo>
                  <a:pt x="7416740" y="-56834"/>
                  <a:pt x="7326711" y="20590"/>
                  <a:pt x="7397750" y="0"/>
                </a:cubicBezTo>
                <a:cubicBezTo>
                  <a:pt x="7468789" y="-20590"/>
                  <a:pt x="7703105" y="31569"/>
                  <a:pt x="7812024" y="0"/>
                </a:cubicBezTo>
                <a:cubicBezTo>
                  <a:pt x="7920943" y="-31569"/>
                  <a:pt x="8515138" y="14280"/>
                  <a:pt x="8758936" y="0"/>
                </a:cubicBezTo>
                <a:cubicBezTo>
                  <a:pt x="9002734" y="-14280"/>
                  <a:pt x="8921298" y="4396"/>
                  <a:pt x="8995664" y="0"/>
                </a:cubicBezTo>
                <a:cubicBezTo>
                  <a:pt x="9070030" y="-4396"/>
                  <a:pt x="9663456" y="28118"/>
                  <a:pt x="9942576" y="0"/>
                </a:cubicBezTo>
                <a:cubicBezTo>
                  <a:pt x="10221696" y="-28118"/>
                  <a:pt x="10153497" y="34853"/>
                  <a:pt x="10356850" y="0"/>
                </a:cubicBezTo>
                <a:cubicBezTo>
                  <a:pt x="10560203" y="-34853"/>
                  <a:pt x="10758592" y="82845"/>
                  <a:pt x="11126216" y="0"/>
                </a:cubicBezTo>
                <a:cubicBezTo>
                  <a:pt x="11493840" y="-82845"/>
                  <a:pt x="11157680" y="3513"/>
                  <a:pt x="11185398" y="0"/>
                </a:cubicBezTo>
                <a:cubicBezTo>
                  <a:pt x="11213116" y="-3513"/>
                  <a:pt x="11482248" y="25662"/>
                  <a:pt x="11599672" y="0"/>
                </a:cubicBezTo>
                <a:cubicBezTo>
                  <a:pt x="11717096" y="-25662"/>
                  <a:pt x="11995865" y="58938"/>
                  <a:pt x="12191492" y="0"/>
                </a:cubicBezTo>
                <a:cubicBezTo>
                  <a:pt x="12387119" y="-58938"/>
                  <a:pt x="12595615" y="14380"/>
                  <a:pt x="12783312" y="0"/>
                </a:cubicBezTo>
                <a:cubicBezTo>
                  <a:pt x="12971009" y="-14380"/>
                  <a:pt x="13238060" y="83011"/>
                  <a:pt x="13552678" y="0"/>
                </a:cubicBezTo>
                <a:cubicBezTo>
                  <a:pt x="13867296" y="-83011"/>
                  <a:pt x="14050292" y="81473"/>
                  <a:pt x="14322044" y="0"/>
                </a:cubicBezTo>
                <a:cubicBezTo>
                  <a:pt x="14593796" y="-81473"/>
                  <a:pt x="14783251" y="7679"/>
                  <a:pt x="15091410" y="0"/>
                </a:cubicBezTo>
                <a:cubicBezTo>
                  <a:pt x="15399569" y="-7679"/>
                  <a:pt x="15822568" y="17562"/>
                  <a:pt x="16038322" y="0"/>
                </a:cubicBezTo>
                <a:cubicBezTo>
                  <a:pt x="16254076" y="-17562"/>
                  <a:pt x="16346441" y="45502"/>
                  <a:pt x="16452596" y="0"/>
                </a:cubicBezTo>
                <a:cubicBezTo>
                  <a:pt x="16558751" y="-45502"/>
                  <a:pt x="16888044" y="43218"/>
                  <a:pt x="17221962" y="0"/>
                </a:cubicBezTo>
                <a:cubicBezTo>
                  <a:pt x="17555880" y="-43218"/>
                  <a:pt x="17598592" y="22698"/>
                  <a:pt x="17754600" y="0"/>
                </a:cubicBezTo>
                <a:cubicBezTo>
                  <a:pt x="17807066" y="138104"/>
                  <a:pt x="17720382" y="394014"/>
                  <a:pt x="17754600" y="497101"/>
                </a:cubicBezTo>
                <a:cubicBezTo>
                  <a:pt x="17788818" y="600188"/>
                  <a:pt x="17743417" y="845895"/>
                  <a:pt x="17754600" y="1129775"/>
                </a:cubicBezTo>
                <a:cubicBezTo>
                  <a:pt x="17765783" y="1413655"/>
                  <a:pt x="17705037" y="1389417"/>
                  <a:pt x="17754600" y="1559090"/>
                </a:cubicBezTo>
                <a:cubicBezTo>
                  <a:pt x="17804163" y="1728763"/>
                  <a:pt x="17700532" y="1908547"/>
                  <a:pt x="17754600" y="2123977"/>
                </a:cubicBezTo>
                <a:cubicBezTo>
                  <a:pt x="17808668" y="2339407"/>
                  <a:pt x="17737752" y="2346873"/>
                  <a:pt x="17754600" y="2553292"/>
                </a:cubicBezTo>
                <a:cubicBezTo>
                  <a:pt x="17771448" y="2759711"/>
                  <a:pt x="17689153" y="2965063"/>
                  <a:pt x="17754600" y="3253752"/>
                </a:cubicBezTo>
                <a:cubicBezTo>
                  <a:pt x="17820047" y="3542441"/>
                  <a:pt x="17735620" y="3666601"/>
                  <a:pt x="17754600" y="3954213"/>
                </a:cubicBezTo>
                <a:cubicBezTo>
                  <a:pt x="17773580" y="4241825"/>
                  <a:pt x="17751318" y="4327252"/>
                  <a:pt x="17754600" y="4654674"/>
                </a:cubicBezTo>
                <a:cubicBezTo>
                  <a:pt x="17757882" y="4982096"/>
                  <a:pt x="17718604" y="4990413"/>
                  <a:pt x="17754600" y="5083988"/>
                </a:cubicBezTo>
                <a:cubicBezTo>
                  <a:pt x="17790596" y="5177563"/>
                  <a:pt x="17695400" y="5382958"/>
                  <a:pt x="17754600" y="5648876"/>
                </a:cubicBezTo>
                <a:cubicBezTo>
                  <a:pt x="17813800" y="5914794"/>
                  <a:pt x="17696687" y="5928451"/>
                  <a:pt x="17754600" y="6145977"/>
                </a:cubicBezTo>
                <a:cubicBezTo>
                  <a:pt x="17812513" y="6363503"/>
                  <a:pt x="17744125" y="6496289"/>
                  <a:pt x="17754600" y="6778651"/>
                </a:cubicBezTo>
                <a:cubicBezTo>
                  <a:pt x="17557993" y="6859206"/>
                  <a:pt x="17172258" y="6728910"/>
                  <a:pt x="16985234" y="6778651"/>
                </a:cubicBezTo>
                <a:cubicBezTo>
                  <a:pt x="16798210" y="6828392"/>
                  <a:pt x="16403381" y="6763343"/>
                  <a:pt x="16215868" y="6778651"/>
                </a:cubicBezTo>
                <a:cubicBezTo>
                  <a:pt x="16028355" y="6793959"/>
                  <a:pt x="15814843" y="6771124"/>
                  <a:pt x="15624048" y="6778651"/>
                </a:cubicBezTo>
                <a:cubicBezTo>
                  <a:pt x="15433253" y="6786178"/>
                  <a:pt x="15439448" y="6760144"/>
                  <a:pt x="15387320" y="6778651"/>
                </a:cubicBezTo>
                <a:cubicBezTo>
                  <a:pt x="15335192" y="6797158"/>
                  <a:pt x="15341665" y="6772691"/>
                  <a:pt x="15328138" y="6778651"/>
                </a:cubicBezTo>
                <a:cubicBezTo>
                  <a:pt x="15314611" y="6784611"/>
                  <a:pt x="14725739" y="6769818"/>
                  <a:pt x="14558772" y="6778651"/>
                </a:cubicBezTo>
                <a:cubicBezTo>
                  <a:pt x="14391805" y="6787484"/>
                  <a:pt x="14522629" y="6772550"/>
                  <a:pt x="14499590" y="6778651"/>
                </a:cubicBezTo>
                <a:cubicBezTo>
                  <a:pt x="14476551" y="6784752"/>
                  <a:pt x="14198729" y="6742875"/>
                  <a:pt x="13907770" y="6778651"/>
                </a:cubicBezTo>
                <a:cubicBezTo>
                  <a:pt x="13616811" y="6814427"/>
                  <a:pt x="13530626" y="6745801"/>
                  <a:pt x="13315950" y="6778651"/>
                </a:cubicBezTo>
                <a:cubicBezTo>
                  <a:pt x="13101274" y="6811501"/>
                  <a:pt x="12562532" y="6739430"/>
                  <a:pt x="12369038" y="6778651"/>
                </a:cubicBezTo>
                <a:cubicBezTo>
                  <a:pt x="12175544" y="6817872"/>
                  <a:pt x="12196685" y="6775007"/>
                  <a:pt x="12132310" y="6778651"/>
                </a:cubicBezTo>
                <a:cubicBezTo>
                  <a:pt x="12067935" y="6782295"/>
                  <a:pt x="11982021" y="6751609"/>
                  <a:pt x="11895582" y="6778651"/>
                </a:cubicBezTo>
                <a:cubicBezTo>
                  <a:pt x="11809143" y="6805693"/>
                  <a:pt x="11482716" y="6765776"/>
                  <a:pt x="11303762" y="6778651"/>
                </a:cubicBezTo>
                <a:cubicBezTo>
                  <a:pt x="11124808" y="6791526"/>
                  <a:pt x="10776870" y="6750728"/>
                  <a:pt x="10534396" y="6778651"/>
                </a:cubicBezTo>
                <a:cubicBezTo>
                  <a:pt x="10291922" y="6806574"/>
                  <a:pt x="9925480" y="6773655"/>
                  <a:pt x="9587484" y="6778651"/>
                </a:cubicBezTo>
                <a:cubicBezTo>
                  <a:pt x="9249488" y="6783647"/>
                  <a:pt x="9318764" y="6770968"/>
                  <a:pt x="9173210" y="6778651"/>
                </a:cubicBezTo>
                <a:cubicBezTo>
                  <a:pt x="9027656" y="6786334"/>
                  <a:pt x="8630775" y="6707948"/>
                  <a:pt x="8403844" y="6778651"/>
                </a:cubicBezTo>
                <a:cubicBezTo>
                  <a:pt x="8176913" y="6849354"/>
                  <a:pt x="7773422" y="6669482"/>
                  <a:pt x="7456932" y="6778651"/>
                </a:cubicBezTo>
                <a:cubicBezTo>
                  <a:pt x="7140442" y="6887820"/>
                  <a:pt x="6972132" y="6772434"/>
                  <a:pt x="6687566" y="6778651"/>
                </a:cubicBezTo>
                <a:cubicBezTo>
                  <a:pt x="6403000" y="6784868"/>
                  <a:pt x="6080426" y="6705583"/>
                  <a:pt x="5740654" y="6778651"/>
                </a:cubicBezTo>
                <a:cubicBezTo>
                  <a:pt x="5400882" y="6851719"/>
                  <a:pt x="5179961" y="6711795"/>
                  <a:pt x="4971288" y="6778651"/>
                </a:cubicBezTo>
                <a:cubicBezTo>
                  <a:pt x="4762615" y="6845507"/>
                  <a:pt x="4737098" y="6764811"/>
                  <a:pt x="4557014" y="6778651"/>
                </a:cubicBezTo>
                <a:cubicBezTo>
                  <a:pt x="4376930" y="6792491"/>
                  <a:pt x="4518264" y="6772831"/>
                  <a:pt x="4497832" y="6778651"/>
                </a:cubicBezTo>
                <a:cubicBezTo>
                  <a:pt x="4477400" y="6784471"/>
                  <a:pt x="4456414" y="6776057"/>
                  <a:pt x="4438650" y="6778651"/>
                </a:cubicBezTo>
                <a:cubicBezTo>
                  <a:pt x="4420886" y="6781245"/>
                  <a:pt x="4279871" y="6760952"/>
                  <a:pt x="4201922" y="6778651"/>
                </a:cubicBezTo>
                <a:cubicBezTo>
                  <a:pt x="4123973" y="6796350"/>
                  <a:pt x="3902099" y="6739339"/>
                  <a:pt x="3610102" y="6778651"/>
                </a:cubicBezTo>
                <a:cubicBezTo>
                  <a:pt x="3318105" y="6817963"/>
                  <a:pt x="3457439" y="6770400"/>
                  <a:pt x="3373374" y="6778651"/>
                </a:cubicBezTo>
                <a:cubicBezTo>
                  <a:pt x="3289309" y="6786902"/>
                  <a:pt x="3254348" y="6751755"/>
                  <a:pt x="3136646" y="6778651"/>
                </a:cubicBezTo>
                <a:cubicBezTo>
                  <a:pt x="3018944" y="6805547"/>
                  <a:pt x="2646641" y="6676303"/>
                  <a:pt x="2189734" y="6778651"/>
                </a:cubicBezTo>
                <a:cubicBezTo>
                  <a:pt x="1732827" y="6880999"/>
                  <a:pt x="2143981" y="6771682"/>
                  <a:pt x="2130552" y="6778651"/>
                </a:cubicBezTo>
                <a:cubicBezTo>
                  <a:pt x="2117123" y="6785620"/>
                  <a:pt x="1817672" y="6722944"/>
                  <a:pt x="1538732" y="6778651"/>
                </a:cubicBezTo>
                <a:cubicBezTo>
                  <a:pt x="1259792" y="6834358"/>
                  <a:pt x="1230787" y="6743443"/>
                  <a:pt x="946912" y="6778651"/>
                </a:cubicBezTo>
                <a:cubicBezTo>
                  <a:pt x="663037" y="6813859"/>
                  <a:pt x="901136" y="6772792"/>
                  <a:pt x="887730" y="6778651"/>
                </a:cubicBezTo>
                <a:cubicBezTo>
                  <a:pt x="874324" y="6784510"/>
                  <a:pt x="363774" y="6685245"/>
                  <a:pt x="0" y="6778651"/>
                </a:cubicBezTo>
                <a:cubicBezTo>
                  <a:pt x="-3521" y="6607173"/>
                  <a:pt x="19268" y="6467133"/>
                  <a:pt x="0" y="6213763"/>
                </a:cubicBezTo>
                <a:cubicBezTo>
                  <a:pt x="-19268" y="5960393"/>
                  <a:pt x="24371" y="5791340"/>
                  <a:pt x="0" y="5513303"/>
                </a:cubicBezTo>
                <a:cubicBezTo>
                  <a:pt x="-24371" y="5235266"/>
                  <a:pt x="50207" y="5167702"/>
                  <a:pt x="0" y="4948415"/>
                </a:cubicBezTo>
                <a:cubicBezTo>
                  <a:pt x="-50207" y="4729128"/>
                  <a:pt x="16297" y="4765196"/>
                  <a:pt x="0" y="4586887"/>
                </a:cubicBezTo>
                <a:cubicBezTo>
                  <a:pt x="-16297" y="4408578"/>
                  <a:pt x="23908" y="4312807"/>
                  <a:pt x="0" y="4225359"/>
                </a:cubicBezTo>
                <a:cubicBezTo>
                  <a:pt x="-23908" y="4137911"/>
                  <a:pt x="52980" y="3863768"/>
                  <a:pt x="0" y="3728258"/>
                </a:cubicBezTo>
                <a:cubicBezTo>
                  <a:pt x="-52980" y="3592748"/>
                  <a:pt x="36486" y="3297002"/>
                  <a:pt x="0" y="3095584"/>
                </a:cubicBezTo>
                <a:cubicBezTo>
                  <a:pt x="-36486" y="2894166"/>
                  <a:pt x="40076" y="2908100"/>
                  <a:pt x="0" y="2734056"/>
                </a:cubicBezTo>
                <a:cubicBezTo>
                  <a:pt x="-40076" y="2560012"/>
                  <a:pt x="41017" y="2491781"/>
                  <a:pt x="0" y="2372528"/>
                </a:cubicBezTo>
                <a:cubicBezTo>
                  <a:pt x="-41017" y="2253275"/>
                  <a:pt x="2484" y="2084487"/>
                  <a:pt x="0" y="2011000"/>
                </a:cubicBezTo>
                <a:cubicBezTo>
                  <a:pt x="-2484" y="1937513"/>
                  <a:pt x="35840" y="1795969"/>
                  <a:pt x="0" y="1649472"/>
                </a:cubicBezTo>
                <a:cubicBezTo>
                  <a:pt x="-35840" y="1502975"/>
                  <a:pt x="44699" y="1345335"/>
                  <a:pt x="0" y="1084584"/>
                </a:cubicBezTo>
                <a:cubicBezTo>
                  <a:pt x="-44699" y="823833"/>
                  <a:pt x="62914" y="727952"/>
                  <a:pt x="0" y="519697"/>
                </a:cubicBezTo>
                <a:cubicBezTo>
                  <a:pt x="-62914" y="311442"/>
                  <a:pt x="32470" y="255372"/>
                  <a:pt x="0" y="0"/>
                </a:cubicBezTo>
                <a:close/>
              </a:path>
              <a:path w="17754600" h="6778651" stroke="0" extrusionOk="0">
                <a:moveTo>
                  <a:pt x="0" y="0"/>
                </a:moveTo>
                <a:cubicBezTo>
                  <a:pt x="193054" y="-90657"/>
                  <a:pt x="744960" y="13538"/>
                  <a:pt x="946912" y="0"/>
                </a:cubicBezTo>
                <a:cubicBezTo>
                  <a:pt x="1148864" y="-13538"/>
                  <a:pt x="1570879" y="99989"/>
                  <a:pt x="1893824" y="0"/>
                </a:cubicBezTo>
                <a:cubicBezTo>
                  <a:pt x="2216769" y="-99989"/>
                  <a:pt x="2486789" y="27576"/>
                  <a:pt x="2663190" y="0"/>
                </a:cubicBezTo>
                <a:cubicBezTo>
                  <a:pt x="2839591" y="-27576"/>
                  <a:pt x="2985548" y="31625"/>
                  <a:pt x="3077464" y="0"/>
                </a:cubicBezTo>
                <a:cubicBezTo>
                  <a:pt x="3169380" y="-31625"/>
                  <a:pt x="3201302" y="3543"/>
                  <a:pt x="3314192" y="0"/>
                </a:cubicBezTo>
                <a:cubicBezTo>
                  <a:pt x="3427082" y="-3543"/>
                  <a:pt x="3752271" y="74984"/>
                  <a:pt x="4083558" y="0"/>
                </a:cubicBezTo>
                <a:cubicBezTo>
                  <a:pt x="4414845" y="-74984"/>
                  <a:pt x="4406897" y="3265"/>
                  <a:pt x="4497832" y="0"/>
                </a:cubicBezTo>
                <a:cubicBezTo>
                  <a:pt x="4588767" y="-3265"/>
                  <a:pt x="4680836" y="3443"/>
                  <a:pt x="4734560" y="0"/>
                </a:cubicBezTo>
                <a:cubicBezTo>
                  <a:pt x="4788284" y="-3443"/>
                  <a:pt x="4901381" y="12742"/>
                  <a:pt x="4971288" y="0"/>
                </a:cubicBezTo>
                <a:cubicBezTo>
                  <a:pt x="5041195" y="-12742"/>
                  <a:pt x="5135748" y="23883"/>
                  <a:pt x="5208016" y="0"/>
                </a:cubicBezTo>
                <a:cubicBezTo>
                  <a:pt x="5280284" y="-23883"/>
                  <a:pt x="5252564" y="2361"/>
                  <a:pt x="5267198" y="0"/>
                </a:cubicBezTo>
                <a:cubicBezTo>
                  <a:pt x="5281832" y="-2361"/>
                  <a:pt x="5745359" y="19424"/>
                  <a:pt x="6214110" y="0"/>
                </a:cubicBezTo>
                <a:cubicBezTo>
                  <a:pt x="6682861" y="-19424"/>
                  <a:pt x="6829741" y="100599"/>
                  <a:pt x="7161022" y="0"/>
                </a:cubicBezTo>
                <a:cubicBezTo>
                  <a:pt x="7492303" y="-100599"/>
                  <a:pt x="7815352" y="53530"/>
                  <a:pt x="8107934" y="0"/>
                </a:cubicBezTo>
                <a:cubicBezTo>
                  <a:pt x="8400516" y="-53530"/>
                  <a:pt x="8393229" y="25167"/>
                  <a:pt x="8522208" y="0"/>
                </a:cubicBezTo>
                <a:cubicBezTo>
                  <a:pt x="8651187" y="-25167"/>
                  <a:pt x="8764180" y="1143"/>
                  <a:pt x="8936482" y="0"/>
                </a:cubicBezTo>
                <a:cubicBezTo>
                  <a:pt x="9108784" y="-1143"/>
                  <a:pt x="8975239" y="3472"/>
                  <a:pt x="8995664" y="0"/>
                </a:cubicBezTo>
                <a:cubicBezTo>
                  <a:pt x="9016089" y="-3472"/>
                  <a:pt x="9328005" y="61161"/>
                  <a:pt x="9587484" y="0"/>
                </a:cubicBezTo>
                <a:cubicBezTo>
                  <a:pt x="9846963" y="-61161"/>
                  <a:pt x="10079768" y="69566"/>
                  <a:pt x="10534396" y="0"/>
                </a:cubicBezTo>
                <a:cubicBezTo>
                  <a:pt x="10989024" y="-69566"/>
                  <a:pt x="10694107" y="25093"/>
                  <a:pt x="10771124" y="0"/>
                </a:cubicBezTo>
                <a:cubicBezTo>
                  <a:pt x="10848141" y="-25093"/>
                  <a:pt x="10815793" y="1634"/>
                  <a:pt x="10830306" y="0"/>
                </a:cubicBezTo>
                <a:cubicBezTo>
                  <a:pt x="10844819" y="-1634"/>
                  <a:pt x="11087341" y="14680"/>
                  <a:pt x="11244580" y="0"/>
                </a:cubicBezTo>
                <a:cubicBezTo>
                  <a:pt x="11401819" y="-14680"/>
                  <a:pt x="11402802" y="15821"/>
                  <a:pt x="11481308" y="0"/>
                </a:cubicBezTo>
                <a:cubicBezTo>
                  <a:pt x="11559814" y="-15821"/>
                  <a:pt x="11525627" y="5704"/>
                  <a:pt x="11540490" y="0"/>
                </a:cubicBezTo>
                <a:cubicBezTo>
                  <a:pt x="11555353" y="-5704"/>
                  <a:pt x="11989135" y="40302"/>
                  <a:pt x="12132310" y="0"/>
                </a:cubicBezTo>
                <a:cubicBezTo>
                  <a:pt x="12275485" y="-40302"/>
                  <a:pt x="12532934" y="17424"/>
                  <a:pt x="12724130" y="0"/>
                </a:cubicBezTo>
                <a:cubicBezTo>
                  <a:pt x="12915326" y="-17424"/>
                  <a:pt x="13113114" y="28396"/>
                  <a:pt x="13493496" y="0"/>
                </a:cubicBezTo>
                <a:cubicBezTo>
                  <a:pt x="13873878" y="-28396"/>
                  <a:pt x="13813082" y="20658"/>
                  <a:pt x="13907770" y="0"/>
                </a:cubicBezTo>
                <a:cubicBezTo>
                  <a:pt x="14002458" y="-20658"/>
                  <a:pt x="14503384" y="71464"/>
                  <a:pt x="14854682" y="0"/>
                </a:cubicBezTo>
                <a:cubicBezTo>
                  <a:pt x="15205980" y="-71464"/>
                  <a:pt x="15319513" y="91"/>
                  <a:pt x="15446502" y="0"/>
                </a:cubicBezTo>
                <a:cubicBezTo>
                  <a:pt x="15573491" y="-91"/>
                  <a:pt x="16041259" y="36837"/>
                  <a:pt x="16215868" y="0"/>
                </a:cubicBezTo>
                <a:cubicBezTo>
                  <a:pt x="16390477" y="-36837"/>
                  <a:pt x="16691418" y="35950"/>
                  <a:pt x="16985234" y="0"/>
                </a:cubicBezTo>
                <a:cubicBezTo>
                  <a:pt x="17279050" y="-35950"/>
                  <a:pt x="17442529" y="21185"/>
                  <a:pt x="17754600" y="0"/>
                </a:cubicBezTo>
                <a:cubicBezTo>
                  <a:pt x="17772134" y="102070"/>
                  <a:pt x="17719221" y="228469"/>
                  <a:pt x="17754600" y="361528"/>
                </a:cubicBezTo>
                <a:cubicBezTo>
                  <a:pt x="17789979" y="494587"/>
                  <a:pt x="17685947" y="724285"/>
                  <a:pt x="17754600" y="994202"/>
                </a:cubicBezTo>
                <a:cubicBezTo>
                  <a:pt x="17823253" y="1264119"/>
                  <a:pt x="17724265" y="1281525"/>
                  <a:pt x="17754600" y="1491303"/>
                </a:cubicBezTo>
                <a:cubicBezTo>
                  <a:pt x="17784935" y="1701081"/>
                  <a:pt x="17728327" y="1679555"/>
                  <a:pt x="17754600" y="1852831"/>
                </a:cubicBezTo>
                <a:cubicBezTo>
                  <a:pt x="17780873" y="2026107"/>
                  <a:pt x="17753000" y="2181978"/>
                  <a:pt x="17754600" y="2417719"/>
                </a:cubicBezTo>
                <a:cubicBezTo>
                  <a:pt x="17756200" y="2653460"/>
                  <a:pt x="17753106" y="2731998"/>
                  <a:pt x="17754600" y="2914820"/>
                </a:cubicBezTo>
                <a:cubicBezTo>
                  <a:pt x="17756094" y="3097642"/>
                  <a:pt x="17722779" y="3417649"/>
                  <a:pt x="17754600" y="3547494"/>
                </a:cubicBezTo>
                <a:cubicBezTo>
                  <a:pt x="17786421" y="3677339"/>
                  <a:pt x="17729298" y="4069392"/>
                  <a:pt x="17754600" y="4247955"/>
                </a:cubicBezTo>
                <a:cubicBezTo>
                  <a:pt x="17779902" y="4426518"/>
                  <a:pt x="17730447" y="4445345"/>
                  <a:pt x="17754600" y="4609483"/>
                </a:cubicBezTo>
                <a:cubicBezTo>
                  <a:pt x="17778753" y="4773621"/>
                  <a:pt x="17736108" y="4914862"/>
                  <a:pt x="17754600" y="5038797"/>
                </a:cubicBezTo>
                <a:cubicBezTo>
                  <a:pt x="17773092" y="5162732"/>
                  <a:pt x="17718885" y="5329357"/>
                  <a:pt x="17754600" y="5603685"/>
                </a:cubicBezTo>
                <a:cubicBezTo>
                  <a:pt x="17790315" y="5878013"/>
                  <a:pt x="17710384" y="5840313"/>
                  <a:pt x="17754600" y="6032999"/>
                </a:cubicBezTo>
                <a:cubicBezTo>
                  <a:pt x="17798816" y="6225685"/>
                  <a:pt x="17693455" y="6533157"/>
                  <a:pt x="17754600" y="6778651"/>
                </a:cubicBezTo>
                <a:cubicBezTo>
                  <a:pt x="17643474" y="6804430"/>
                  <a:pt x="17600653" y="6763724"/>
                  <a:pt x="17517872" y="6778651"/>
                </a:cubicBezTo>
                <a:cubicBezTo>
                  <a:pt x="17435091" y="6793578"/>
                  <a:pt x="17026399" y="6716168"/>
                  <a:pt x="16748506" y="6778651"/>
                </a:cubicBezTo>
                <a:cubicBezTo>
                  <a:pt x="16470613" y="6841134"/>
                  <a:pt x="16565704" y="6776669"/>
                  <a:pt x="16511778" y="6778651"/>
                </a:cubicBezTo>
                <a:cubicBezTo>
                  <a:pt x="16457852" y="6780633"/>
                  <a:pt x="16246802" y="6755383"/>
                  <a:pt x="16097504" y="6778651"/>
                </a:cubicBezTo>
                <a:cubicBezTo>
                  <a:pt x="15948206" y="6801919"/>
                  <a:pt x="15931601" y="6771336"/>
                  <a:pt x="15860776" y="6778651"/>
                </a:cubicBezTo>
                <a:cubicBezTo>
                  <a:pt x="15789951" y="6785966"/>
                  <a:pt x="15448887" y="6745716"/>
                  <a:pt x="15091410" y="6778651"/>
                </a:cubicBezTo>
                <a:cubicBezTo>
                  <a:pt x="14733933" y="6811586"/>
                  <a:pt x="14934676" y="6772438"/>
                  <a:pt x="14854682" y="6778651"/>
                </a:cubicBezTo>
                <a:cubicBezTo>
                  <a:pt x="14774688" y="6784864"/>
                  <a:pt x="14213682" y="6702068"/>
                  <a:pt x="13907770" y="6778651"/>
                </a:cubicBezTo>
                <a:cubicBezTo>
                  <a:pt x="13601858" y="6855234"/>
                  <a:pt x="13783459" y="6761020"/>
                  <a:pt x="13671042" y="6778651"/>
                </a:cubicBezTo>
                <a:cubicBezTo>
                  <a:pt x="13558625" y="6796282"/>
                  <a:pt x="13049109" y="6721307"/>
                  <a:pt x="12724130" y="6778651"/>
                </a:cubicBezTo>
                <a:cubicBezTo>
                  <a:pt x="12399151" y="6835995"/>
                  <a:pt x="12272019" y="6729443"/>
                  <a:pt x="11954764" y="6778651"/>
                </a:cubicBezTo>
                <a:cubicBezTo>
                  <a:pt x="11637509" y="6827859"/>
                  <a:pt x="11242670" y="6760482"/>
                  <a:pt x="11007852" y="6778651"/>
                </a:cubicBezTo>
                <a:cubicBezTo>
                  <a:pt x="10773034" y="6796820"/>
                  <a:pt x="10882493" y="6757216"/>
                  <a:pt x="10771124" y="6778651"/>
                </a:cubicBezTo>
                <a:cubicBezTo>
                  <a:pt x="10659755" y="6800086"/>
                  <a:pt x="10735042" y="6775270"/>
                  <a:pt x="10711942" y="6778651"/>
                </a:cubicBezTo>
                <a:cubicBezTo>
                  <a:pt x="10688842" y="6782032"/>
                  <a:pt x="10342435" y="6727984"/>
                  <a:pt x="10120122" y="6778651"/>
                </a:cubicBezTo>
                <a:cubicBezTo>
                  <a:pt x="9897809" y="6829318"/>
                  <a:pt x="9669296" y="6776975"/>
                  <a:pt x="9350756" y="6778651"/>
                </a:cubicBezTo>
                <a:cubicBezTo>
                  <a:pt x="9032216" y="6780327"/>
                  <a:pt x="9313665" y="6771657"/>
                  <a:pt x="9291574" y="6778651"/>
                </a:cubicBezTo>
                <a:cubicBezTo>
                  <a:pt x="9269483" y="6785645"/>
                  <a:pt x="9026970" y="6742959"/>
                  <a:pt x="8877300" y="6778651"/>
                </a:cubicBezTo>
                <a:cubicBezTo>
                  <a:pt x="8727630" y="6814343"/>
                  <a:pt x="8597484" y="6744283"/>
                  <a:pt x="8463026" y="6778651"/>
                </a:cubicBezTo>
                <a:cubicBezTo>
                  <a:pt x="8328568" y="6813019"/>
                  <a:pt x="8165189" y="6736421"/>
                  <a:pt x="8048752" y="6778651"/>
                </a:cubicBezTo>
                <a:cubicBezTo>
                  <a:pt x="7932315" y="6820881"/>
                  <a:pt x="7521499" y="6738364"/>
                  <a:pt x="7101840" y="6778651"/>
                </a:cubicBezTo>
                <a:cubicBezTo>
                  <a:pt x="6682181" y="6818938"/>
                  <a:pt x="6627711" y="6773408"/>
                  <a:pt x="6154928" y="6778651"/>
                </a:cubicBezTo>
                <a:cubicBezTo>
                  <a:pt x="5682145" y="6783894"/>
                  <a:pt x="5859242" y="6745364"/>
                  <a:pt x="5740654" y="6778651"/>
                </a:cubicBezTo>
                <a:cubicBezTo>
                  <a:pt x="5622066" y="6811938"/>
                  <a:pt x="5457413" y="6767348"/>
                  <a:pt x="5326380" y="6778651"/>
                </a:cubicBezTo>
                <a:cubicBezTo>
                  <a:pt x="5195347" y="6789954"/>
                  <a:pt x="4847979" y="6773169"/>
                  <a:pt x="4557014" y="6778651"/>
                </a:cubicBezTo>
                <a:cubicBezTo>
                  <a:pt x="4266049" y="6784133"/>
                  <a:pt x="4521454" y="6773322"/>
                  <a:pt x="4497832" y="6778651"/>
                </a:cubicBezTo>
                <a:cubicBezTo>
                  <a:pt x="4474210" y="6783980"/>
                  <a:pt x="4350296" y="6755462"/>
                  <a:pt x="4261104" y="6778651"/>
                </a:cubicBezTo>
                <a:cubicBezTo>
                  <a:pt x="4171912" y="6801840"/>
                  <a:pt x="3868798" y="6731445"/>
                  <a:pt x="3669284" y="6778651"/>
                </a:cubicBezTo>
                <a:cubicBezTo>
                  <a:pt x="3469770" y="6825857"/>
                  <a:pt x="3302722" y="6737951"/>
                  <a:pt x="3077464" y="6778651"/>
                </a:cubicBezTo>
                <a:cubicBezTo>
                  <a:pt x="2852206" y="6819351"/>
                  <a:pt x="2809587" y="6751236"/>
                  <a:pt x="2663190" y="6778651"/>
                </a:cubicBezTo>
                <a:cubicBezTo>
                  <a:pt x="2516793" y="6806066"/>
                  <a:pt x="2528957" y="6750340"/>
                  <a:pt x="2426462" y="6778651"/>
                </a:cubicBezTo>
                <a:cubicBezTo>
                  <a:pt x="2323967" y="6806962"/>
                  <a:pt x="2095204" y="6777850"/>
                  <a:pt x="1834642" y="6778651"/>
                </a:cubicBezTo>
                <a:cubicBezTo>
                  <a:pt x="1574080" y="6779452"/>
                  <a:pt x="1081254" y="6695042"/>
                  <a:pt x="887730" y="6778651"/>
                </a:cubicBezTo>
                <a:cubicBezTo>
                  <a:pt x="694206" y="6862260"/>
                  <a:pt x="850630" y="6777763"/>
                  <a:pt x="828548" y="6778651"/>
                </a:cubicBezTo>
                <a:cubicBezTo>
                  <a:pt x="806466" y="6779539"/>
                  <a:pt x="709887" y="6774117"/>
                  <a:pt x="591820" y="6778651"/>
                </a:cubicBezTo>
                <a:cubicBezTo>
                  <a:pt x="473753" y="6783185"/>
                  <a:pt x="268584" y="6720123"/>
                  <a:pt x="0" y="6778651"/>
                </a:cubicBezTo>
                <a:cubicBezTo>
                  <a:pt x="-33164" y="6484759"/>
                  <a:pt x="11588" y="6223435"/>
                  <a:pt x="0" y="6078190"/>
                </a:cubicBezTo>
                <a:cubicBezTo>
                  <a:pt x="-11588" y="5932945"/>
                  <a:pt x="16032" y="5654000"/>
                  <a:pt x="0" y="5513303"/>
                </a:cubicBezTo>
                <a:cubicBezTo>
                  <a:pt x="-16032" y="5372606"/>
                  <a:pt x="37084" y="5156259"/>
                  <a:pt x="0" y="4948415"/>
                </a:cubicBezTo>
                <a:cubicBezTo>
                  <a:pt x="-37084" y="4740571"/>
                  <a:pt x="28550" y="4501347"/>
                  <a:pt x="0" y="4383528"/>
                </a:cubicBezTo>
                <a:cubicBezTo>
                  <a:pt x="-28550" y="4265709"/>
                  <a:pt x="16119" y="3861317"/>
                  <a:pt x="0" y="3683067"/>
                </a:cubicBezTo>
                <a:cubicBezTo>
                  <a:pt x="-16119" y="3504817"/>
                  <a:pt x="953" y="3219923"/>
                  <a:pt x="0" y="3050393"/>
                </a:cubicBezTo>
                <a:cubicBezTo>
                  <a:pt x="-953" y="2880863"/>
                  <a:pt x="19567" y="2655747"/>
                  <a:pt x="0" y="2349932"/>
                </a:cubicBezTo>
                <a:cubicBezTo>
                  <a:pt x="-19567" y="2044117"/>
                  <a:pt x="70462" y="1919360"/>
                  <a:pt x="0" y="1649472"/>
                </a:cubicBezTo>
                <a:cubicBezTo>
                  <a:pt x="-70462" y="1379584"/>
                  <a:pt x="64878" y="1250043"/>
                  <a:pt x="0" y="1084584"/>
                </a:cubicBezTo>
                <a:cubicBezTo>
                  <a:pt x="-64878" y="919125"/>
                  <a:pt x="3793" y="843524"/>
                  <a:pt x="0" y="723056"/>
                </a:cubicBezTo>
                <a:cubicBezTo>
                  <a:pt x="-3793" y="602588"/>
                  <a:pt x="79694" y="27808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083999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endParaRPr lang="en-US" sz="5400" dirty="0">
              <a:ln>
                <a:solidFill>
                  <a:sysClr val="windowText" lastClr="000000"/>
                </a:solidFill>
              </a:ln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chia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+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Gram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Gram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+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protein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+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06347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0" y="1790700"/>
            <a:ext cx="17602200" cy="4152355"/>
          </a:xfrm>
          <a:custGeom>
            <a:avLst/>
            <a:gdLst>
              <a:gd name="connsiteX0" fmla="*/ 0 w 17602200"/>
              <a:gd name="connsiteY0" fmla="*/ 0 h 4152355"/>
              <a:gd name="connsiteX1" fmla="*/ 762762 w 17602200"/>
              <a:gd name="connsiteY1" fmla="*/ 0 h 4152355"/>
              <a:gd name="connsiteX2" fmla="*/ 1701546 w 17602200"/>
              <a:gd name="connsiteY2" fmla="*/ 0 h 4152355"/>
              <a:gd name="connsiteX3" fmla="*/ 2288286 w 17602200"/>
              <a:gd name="connsiteY3" fmla="*/ 0 h 4152355"/>
              <a:gd name="connsiteX4" fmla="*/ 3227070 w 17602200"/>
              <a:gd name="connsiteY4" fmla="*/ 0 h 4152355"/>
              <a:gd name="connsiteX5" fmla="*/ 3461766 w 17602200"/>
              <a:gd name="connsiteY5" fmla="*/ 0 h 4152355"/>
              <a:gd name="connsiteX6" fmla="*/ 3872484 w 17602200"/>
              <a:gd name="connsiteY6" fmla="*/ 0 h 4152355"/>
              <a:gd name="connsiteX7" fmla="*/ 4283202 w 17602200"/>
              <a:gd name="connsiteY7" fmla="*/ 0 h 4152355"/>
              <a:gd name="connsiteX8" fmla="*/ 4341876 w 17602200"/>
              <a:gd name="connsiteY8" fmla="*/ 0 h 4152355"/>
              <a:gd name="connsiteX9" fmla="*/ 5280660 w 17602200"/>
              <a:gd name="connsiteY9" fmla="*/ 0 h 4152355"/>
              <a:gd name="connsiteX10" fmla="*/ 5515356 w 17602200"/>
              <a:gd name="connsiteY10" fmla="*/ 0 h 4152355"/>
              <a:gd name="connsiteX11" fmla="*/ 6102096 w 17602200"/>
              <a:gd name="connsiteY11" fmla="*/ 0 h 4152355"/>
              <a:gd name="connsiteX12" fmla="*/ 6512814 w 17602200"/>
              <a:gd name="connsiteY12" fmla="*/ 0 h 4152355"/>
              <a:gd name="connsiteX13" fmla="*/ 6571488 w 17602200"/>
              <a:gd name="connsiteY13" fmla="*/ 0 h 4152355"/>
              <a:gd name="connsiteX14" fmla="*/ 6982206 w 17602200"/>
              <a:gd name="connsiteY14" fmla="*/ 0 h 4152355"/>
              <a:gd name="connsiteX15" fmla="*/ 7568946 w 17602200"/>
              <a:gd name="connsiteY15" fmla="*/ 0 h 4152355"/>
              <a:gd name="connsiteX16" fmla="*/ 8507730 w 17602200"/>
              <a:gd name="connsiteY16" fmla="*/ 0 h 4152355"/>
              <a:gd name="connsiteX17" fmla="*/ 8918448 w 17602200"/>
              <a:gd name="connsiteY17" fmla="*/ 0 h 4152355"/>
              <a:gd name="connsiteX18" fmla="*/ 9505188 w 17602200"/>
              <a:gd name="connsiteY18" fmla="*/ 0 h 4152355"/>
              <a:gd name="connsiteX19" fmla="*/ 9915906 w 17602200"/>
              <a:gd name="connsiteY19" fmla="*/ 0 h 4152355"/>
              <a:gd name="connsiteX20" fmla="*/ 10678668 w 17602200"/>
              <a:gd name="connsiteY20" fmla="*/ 0 h 4152355"/>
              <a:gd name="connsiteX21" fmla="*/ 11265408 w 17602200"/>
              <a:gd name="connsiteY21" fmla="*/ 0 h 4152355"/>
              <a:gd name="connsiteX22" fmla="*/ 12028170 w 17602200"/>
              <a:gd name="connsiteY22" fmla="*/ 0 h 4152355"/>
              <a:gd name="connsiteX23" fmla="*/ 12086844 w 17602200"/>
              <a:gd name="connsiteY23" fmla="*/ 0 h 4152355"/>
              <a:gd name="connsiteX24" fmla="*/ 12673584 w 17602200"/>
              <a:gd name="connsiteY24" fmla="*/ 0 h 4152355"/>
              <a:gd name="connsiteX25" fmla="*/ 12908280 w 17602200"/>
              <a:gd name="connsiteY25" fmla="*/ 0 h 4152355"/>
              <a:gd name="connsiteX26" fmla="*/ 13318998 w 17602200"/>
              <a:gd name="connsiteY26" fmla="*/ 0 h 4152355"/>
              <a:gd name="connsiteX27" fmla="*/ 14257782 w 17602200"/>
              <a:gd name="connsiteY27" fmla="*/ 0 h 4152355"/>
              <a:gd name="connsiteX28" fmla="*/ 14492478 w 17602200"/>
              <a:gd name="connsiteY28" fmla="*/ 0 h 4152355"/>
              <a:gd name="connsiteX29" fmla="*/ 15431262 w 17602200"/>
              <a:gd name="connsiteY29" fmla="*/ 0 h 4152355"/>
              <a:gd name="connsiteX30" fmla="*/ 15841980 w 17602200"/>
              <a:gd name="connsiteY30" fmla="*/ 0 h 4152355"/>
              <a:gd name="connsiteX31" fmla="*/ 16604742 w 17602200"/>
              <a:gd name="connsiteY31" fmla="*/ 0 h 4152355"/>
              <a:gd name="connsiteX32" fmla="*/ 16663416 w 17602200"/>
              <a:gd name="connsiteY32" fmla="*/ 0 h 4152355"/>
              <a:gd name="connsiteX33" fmla="*/ 17074134 w 17602200"/>
              <a:gd name="connsiteY33" fmla="*/ 0 h 4152355"/>
              <a:gd name="connsiteX34" fmla="*/ 17602200 w 17602200"/>
              <a:gd name="connsiteY34" fmla="*/ 0 h 4152355"/>
              <a:gd name="connsiteX35" fmla="*/ 17602200 w 17602200"/>
              <a:gd name="connsiteY35" fmla="*/ 593194 h 4152355"/>
              <a:gd name="connsiteX36" fmla="*/ 17602200 w 17602200"/>
              <a:gd name="connsiteY36" fmla="*/ 1269434 h 4152355"/>
              <a:gd name="connsiteX37" fmla="*/ 17602200 w 17602200"/>
              <a:gd name="connsiteY37" fmla="*/ 1862628 h 4152355"/>
              <a:gd name="connsiteX38" fmla="*/ 17602200 w 17602200"/>
              <a:gd name="connsiteY38" fmla="*/ 2414298 h 4152355"/>
              <a:gd name="connsiteX39" fmla="*/ 17602200 w 17602200"/>
              <a:gd name="connsiteY39" fmla="*/ 3007491 h 4152355"/>
              <a:gd name="connsiteX40" fmla="*/ 17602200 w 17602200"/>
              <a:gd name="connsiteY40" fmla="*/ 4152355 h 4152355"/>
              <a:gd name="connsiteX41" fmla="*/ 17543526 w 17602200"/>
              <a:gd name="connsiteY41" fmla="*/ 4152355 h 4152355"/>
              <a:gd name="connsiteX42" fmla="*/ 17484852 w 17602200"/>
              <a:gd name="connsiteY42" fmla="*/ 4152355 h 4152355"/>
              <a:gd name="connsiteX43" fmla="*/ 16898112 w 17602200"/>
              <a:gd name="connsiteY43" fmla="*/ 4152355 h 4152355"/>
              <a:gd name="connsiteX44" fmla="*/ 16487394 w 17602200"/>
              <a:gd name="connsiteY44" fmla="*/ 4152355 h 4152355"/>
              <a:gd name="connsiteX45" fmla="*/ 15724632 w 17602200"/>
              <a:gd name="connsiteY45" fmla="*/ 4152355 h 4152355"/>
              <a:gd name="connsiteX46" fmla="*/ 14961870 w 17602200"/>
              <a:gd name="connsiteY46" fmla="*/ 4152355 h 4152355"/>
              <a:gd name="connsiteX47" fmla="*/ 14551152 w 17602200"/>
              <a:gd name="connsiteY47" fmla="*/ 4152355 h 4152355"/>
              <a:gd name="connsiteX48" fmla="*/ 13964412 w 17602200"/>
              <a:gd name="connsiteY48" fmla="*/ 4152355 h 4152355"/>
              <a:gd name="connsiteX49" fmla="*/ 13025628 w 17602200"/>
              <a:gd name="connsiteY49" fmla="*/ 4152355 h 4152355"/>
              <a:gd name="connsiteX50" fmla="*/ 12262866 w 17602200"/>
              <a:gd name="connsiteY50" fmla="*/ 4152355 h 4152355"/>
              <a:gd name="connsiteX51" fmla="*/ 12204192 w 17602200"/>
              <a:gd name="connsiteY51" fmla="*/ 4152355 h 4152355"/>
              <a:gd name="connsiteX52" fmla="*/ 11265408 w 17602200"/>
              <a:gd name="connsiteY52" fmla="*/ 4152355 h 4152355"/>
              <a:gd name="connsiteX53" fmla="*/ 11206734 w 17602200"/>
              <a:gd name="connsiteY53" fmla="*/ 4152355 h 4152355"/>
              <a:gd name="connsiteX54" fmla="*/ 10443972 w 17602200"/>
              <a:gd name="connsiteY54" fmla="*/ 4152355 h 4152355"/>
              <a:gd name="connsiteX55" fmla="*/ 9505188 w 17602200"/>
              <a:gd name="connsiteY55" fmla="*/ 4152355 h 4152355"/>
              <a:gd name="connsiteX56" fmla="*/ 8742426 w 17602200"/>
              <a:gd name="connsiteY56" fmla="*/ 4152355 h 4152355"/>
              <a:gd name="connsiteX57" fmla="*/ 8155686 w 17602200"/>
              <a:gd name="connsiteY57" fmla="*/ 4152355 h 4152355"/>
              <a:gd name="connsiteX58" fmla="*/ 7920990 w 17602200"/>
              <a:gd name="connsiteY58" fmla="*/ 4152355 h 4152355"/>
              <a:gd name="connsiteX59" fmla="*/ 7862316 w 17602200"/>
              <a:gd name="connsiteY59" fmla="*/ 4152355 h 4152355"/>
              <a:gd name="connsiteX60" fmla="*/ 7099554 w 17602200"/>
              <a:gd name="connsiteY60" fmla="*/ 4152355 h 4152355"/>
              <a:gd name="connsiteX61" fmla="*/ 7040880 w 17602200"/>
              <a:gd name="connsiteY61" fmla="*/ 4152355 h 4152355"/>
              <a:gd name="connsiteX62" fmla="*/ 6454140 w 17602200"/>
              <a:gd name="connsiteY62" fmla="*/ 4152355 h 4152355"/>
              <a:gd name="connsiteX63" fmla="*/ 5867400 w 17602200"/>
              <a:gd name="connsiteY63" fmla="*/ 4152355 h 4152355"/>
              <a:gd name="connsiteX64" fmla="*/ 4928616 w 17602200"/>
              <a:gd name="connsiteY64" fmla="*/ 4152355 h 4152355"/>
              <a:gd name="connsiteX65" fmla="*/ 4693920 w 17602200"/>
              <a:gd name="connsiteY65" fmla="*/ 4152355 h 4152355"/>
              <a:gd name="connsiteX66" fmla="*/ 4459224 w 17602200"/>
              <a:gd name="connsiteY66" fmla="*/ 4152355 h 4152355"/>
              <a:gd name="connsiteX67" fmla="*/ 3872484 w 17602200"/>
              <a:gd name="connsiteY67" fmla="*/ 4152355 h 4152355"/>
              <a:gd name="connsiteX68" fmla="*/ 3109722 w 17602200"/>
              <a:gd name="connsiteY68" fmla="*/ 4152355 h 4152355"/>
              <a:gd name="connsiteX69" fmla="*/ 2170938 w 17602200"/>
              <a:gd name="connsiteY69" fmla="*/ 4152355 h 4152355"/>
              <a:gd name="connsiteX70" fmla="*/ 1760220 w 17602200"/>
              <a:gd name="connsiteY70" fmla="*/ 4152355 h 4152355"/>
              <a:gd name="connsiteX71" fmla="*/ 997458 w 17602200"/>
              <a:gd name="connsiteY71" fmla="*/ 4152355 h 4152355"/>
              <a:gd name="connsiteX72" fmla="*/ 0 w 17602200"/>
              <a:gd name="connsiteY72" fmla="*/ 4152355 h 4152355"/>
              <a:gd name="connsiteX73" fmla="*/ 0 w 17602200"/>
              <a:gd name="connsiteY73" fmla="*/ 3517638 h 4152355"/>
              <a:gd name="connsiteX74" fmla="*/ 0 w 17602200"/>
              <a:gd name="connsiteY74" fmla="*/ 2965968 h 4152355"/>
              <a:gd name="connsiteX75" fmla="*/ 0 w 17602200"/>
              <a:gd name="connsiteY75" fmla="*/ 2455821 h 4152355"/>
              <a:gd name="connsiteX76" fmla="*/ 0 w 17602200"/>
              <a:gd name="connsiteY76" fmla="*/ 1821104 h 4152355"/>
              <a:gd name="connsiteX77" fmla="*/ 0 w 17602200"/>
              <a:gd name="connsiteY77" fmla="*/ 1144864 h 4152355"/>
              <a:gd name="connsiteX78" fmla="*/ 0 w 17602200"/>
              <a:gd name="connsiteY78" fmla="*/ 593194 h 4152355"/>
              <a:gd name="connsiteX79" fmla="*/ 0 w 17602200"/>
              <a:gd name="connsiteY79" fmla="*/ 0 h 4152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7602200" h="4152355" fill="none" extrusionOk="0">
                <a:moveTo>
                  <a:pt x="0" y="0"/>
                </a:moveTo>
                <a:cubicBezTo>
                  <a:pt x="317455" y="-57038"/>
                  <a:pt x="478207" y="47232"/>
                  <a:pt x="762762" y="0"/>
                </a:cubicBezTo>
                <a:cubicBezTo>
                  <a:pt x="1047317" y="-47232"/>
                  <a:pt x="1314422" y="27746"/>
                  <a:pt x="1701546" y="0"/>
                </a:cubicBezTo>
                <a:cubicBezTo>
                  <a:pt x="2088670" y="-27746"/>
                  <a:pt x="2029543" y="61918"/>
                  <a:pt x="2288286" y="0"/>
                </a:cubicBezTo>
                <a:cubicBezTo>
                  <a:pt x="2547029" y="-61918"/>
                  <a:pt x="2875548" y="85230"/>
                  <a:pt x="3227070" y="0"/>
                </a:cubicBezTo>
                <a:cubicBezTo>
                  <a:pt x="3578592" y="-85230"/>
                  <a:pt x="3375549" y="8503"/>
                  <a:pt x="3461766" y="0"/>
                </a:cubicBezTo>
                <a:cubicBezTo>
                  <a:pt x="3547983" y="-8503"/>
                  <a:pt x="3708595" y="39592"/>
                  <a:pt x="3872484" y="0"/>
                </a:cubicBezTo>
                <a:cubicBezTo>
                  <a:pt x="4036373" y="-39592"/>
                  <a:pt x="4086568" y="18694"/>
                  <a:pt x="4283202" y="0"/>
                </a:cubicBezTo>
                <a:cubicBezTo>
                  <a:pt x="4479836" y="-18694"/>
                  <a:pt x="4323283" y="6306"/>
                  <a:pt x="4341876" y="0"/>
                </a:cubicBezTo>
                <a:cubicBezTo>
                  <a:pt x="4360469" y="-6306"/>
                  <a:pt x="5083392" y="13644"/>
                  <a:pt x="5280660" y="0"/>
                </a:cubicBezTo>
                <a:cubicBezTo>
                  <a:pt x="5477928" y="-13644"/>
                  <a:pt x="5453812" y="3531"/>
                  <a:pt x="5515356" y="0"/>
                </a:cubicBezTo>
                <a:cubicBezTo>
                  <a:pt x="5576900" y="-3531"/>
                  <a:pt x="5941508" y="6419"/>
                  <a:pt x="6102096" y="0"/>
                </a:cubicBezTo>
                <a:cubicBezTo>
                  <a:pt x="6262684" y="-6419"/>
                  <a:pt x="6362317" y="5413"/>
                  <a:pt x="6512814" y="0"/>
                </a:cubicBezTo>
                <a:cubicBezTo>
                  <a:pt x="6663311" y="-5413"/>
                  <a:pt x="6553920" y="5489"/>
                  <a:pt x="6571488" y="0"/>
                </a:cubicBezTo>
                <a:cubicBezTo>
                  <a:pt x="6589056" y="-5489"/>
                  <a:pt x="6855817" y="46447"/>
                  <a:pt x="6982206" y="0"/>
                </a:cubicBezTo>
                <a:cubicBezTo>
                  <a:pt x="7108595" y="-46447"/>
                  <a:pt x="7320157" y="30661"/>
                  <a:pt x="7568946" y="0"/>
                </a:cubicBezTo>
                <a:cubicBezTo>
                  <a:pt x="7817735" y="-30661"/>
                  <a:pt x="8271338" y="47830"/>
                  <a:pt x="8507730" y="0"/>
                </a:cubicBezTo>
                <a:cubicBezTo>
                  <a:pt x="8744122" y="-47830"/>
                  <a:pt x="8754975" y="21300"/>
                  <a:pt x="8918448" y="0"/>
                </a:cubicBezTo>
                <a:cubicBezTo>
                  <a:pt x="9081921" y="-21300"/>
                  <a:pt x="9353845" y="43238"/>
                  <a:pt x="9505188" y="0"/>
                </a:cubicBezTo>
                <a:cubicBezTo>
                  <a:pt x="9656531" y="-43238"/>
                  <a:pt x="9752125" y="9345"/>
                  <a:pt x="9915906" y="0"/>
                </a:cubicBezTo>
                <a:cubicBezTo>
                  <a:pt x="10079687" y="-9345"/>
                  <a:pt x="10485694" y="57335"/>
                  <a:pt x="10678668" y="0"/>
                </a:cubicBezTo>
                <a:cubicBezTo>
                  <a:pt x="10871642" y="-57335"/>
                  <a:pt x="10989062" y="58465"/>
                  <a:pt x="11265408" y="0"/>
                </a:cubicBezTo>
                <a:cubicBezTo>
                  <a:pt x="11541754" y="-58465"/>
                  <a:pt x="11856226" y="79722"/>
                  <a:pt x="12028170" y="0"/>
                </a:cubicBezTo>
                <a:cubicBezTo>
                  <a:pt x="12200114" y="-79722"/>
                  <a:pt x="12069940" y="4477"/>
                  <a:pt x="12086844" y="0"/>
                </a:cubicBezTo>
                <a:cubicBezTo>
                  <a:pt x="12103748" y="-4477"/>
                  <a:pt x="12380772" y="21782"/>
                  <a:pt x="12673584" y="0"/>
                </a:cubicBezTo>
                <a:cubicBezTo>
                  <a:pt x="12966396" y="-21782"/>
                  <a:pt x="12804934" y="7910"/>
                  <a:pt x="12908280" y="0"/>
                </a:cubicBezTo>
                <a:cubicBezTo>
                  <a:pt x="13011626" y="-7910"/>
                  <a:pt x="13153515" y="13007"/>
                  <a:pt x="13318998" y="0"/>
                </a:cubicBezTo>
                <a:cubicBezTo>
                  <a:pt x="13484481" y="-13007"/>
                  <a:pt x="13810728" y="111328"/>
                  <a:pt x="14257782" y="0"/>
                </a:cubicBezTo>
                <a:cubicBezTo>
                  <a:pt x="14704836" y="-111328"/>
                  <a:pt x="14433022" y="21830"/>
                  <a:pt x="14492478" y="0"/>
                </a:cubicBezTo>
                <a:cubicBezTo>
                  <a:pt x="14551934" y="-21830"/>
                  <a:pt x="15087909" y="25680"/>
                  <a:pt x="15431262" y="0"/>
                </a:cubicBezTo>
                <a:cubicBezTo>
                  <a:pt x="15774615" y="-25680"/>
                  <a:pt x="15704235" y="42107"/>
                  <a:pt x="15841980" y="0"/>
                </a:cubicBezTo>
                <a:cubicBezTo>
                  <a:pt x="15979725" y="-42107"/>
                  <a:pt x="16367213" y="82448"/>
                  <a:pt x="16604742" y="0"/>
                </a:cubicBezTo>
                <a:cubicBezTo>
                  <a:pt x="16842271" y="-82448"/>
                  <a:pt x="16636805" y="282"/>
                  <a:pt x="16663416" y="0"/>
                </a:cubicBezTo>
                <a:cubicBezTo>
                  <a:pt x="16690027" y="-282"/>
                  <a:pt x="16974412" y="8166"/>
                  <a:pt x="17074134" y="0"/>
                </a:cubicBezTo>
                <a:cubicBezTo>
                  <a:pt x="17173856" y="-8166"/>
                  <a:pt x="17362092" y="19466"/>
                  <a:pt x="17602200" y="0"/>
                </a:cubicBezTo>
                <a:cubicBezTo>
                  <a:pt x="17621355" y="207538"/>
                  <a:pt x="17569981" y="329243"/>
                  <a:pt x="17602200" y="593194"/>
                </a:cubicBezTo>
                <a:cubicBezTo>
                  <a:pt x="17634419" y="857145"/>
                  <a:pt x="17550348" y="951617"/>
                  <a:pt x="17602200" y="1269434"/>
                </a:cubicBezTo>
                <a:cubicBezTo>
                  <a:pt x="17654052" y="1587251"/>
                  <a:pt x="17577581" y="1728320"/>
                  <a:pt x="17602200" y="1862628"/>
                </a:cubicBezTo>
                <a:cubicBezTo>
                  <a:pt x="17626819" y="1996936"/>
                  <a:pt x="17592874" y="2200330"/>
                  <a:pt x="17602200" y="2414298"/>
                </a:cubicBezTo>
                <a:cubicBezTo>
                  <a:pt x="17611526" y="2628266"/>
                  <a:pt x="17564318" y="2776746"/>
                  <a:pt x="17602200" y="3007491"/>
                </a:cubicBezTo>
                <a:cubicBezTo>
                  <a:pt x="17640082" y="3238236"/>
                  <a:pt x="17508852" y="3639589"/>
                  <a:pt x="17602200" y="4152355"/>
                </a:cubicBezTo>
                <a:cubicBezTo>
                  <a:pt x="17584693" y="4155452"/>
                  <a:pt x="17561478" y="4151711"/>
                  <a:pt x="17543526" y="4152355"/>
                </a:cubicBezTo>
                <a:cubicBezTo>
                  <a:pt x="17525574" y="4152999"/>
                  <a:pt x="17512328" y="4147586"/>
                  <a:pt x="17484852" y="4152355"/>
                </a:cubicBezTo>
                <a:cubicBezTo>
                  <a:pt x="17457376" y="4157124"/>
                  <a:pt x="17018341" y="4089167"/>
                  <a:pt x="16898112" y="4152355"/>
                </a:cubicBezTo>
                <a:cubicBezTo>
                  <a:pt x="16777883" y="4215543"/>
                  <a:pt x="16633992" y="4143595"/>
                  <a:pt x="16487394" y="4152355"/>
                </a:cubicBezTo>
                <a:cubicBezTo>
                  <a:pt x="16340796" y="4161115"/>
                  <a:pt x="16095984" y="4065734"/>
                  <a:pt x="15724632" y="4152355"/>
                </a:cubicBezTo>
                <a:cubicBezTo>
                  <a:pt x="15353280" y="4238976"/>
                  <a:pt x="15180749" y="4122568"/>
                  <a:pt x="14961870" y="4152355"/>
                </a:cubicBezTo>
                <a:cubicBezTo>
                  <a:pt x="14742991" y="4182142"/>
                  <a:pt x="14691315" y="4110117"/>
                  <a:pt x="14551152" y="4152355"/>
                </a:cubicBezTo>
                <a:cubicBezTo>
                  <a:pt x="14410989" y="4194593"/>
                  <a:pt x="14250110" y="4103921"/>
                  <a:pt x="13964412" y="4152355"/>
                </a:cubicBezTo>
                <a:cubicBezTo>
                  <a:pt x="13678714" y="4200789"/>
                  <a:pt x="13477312" y="4057526"/>
                  <a:pt x="13025628" y="4152355"/>
                </a:cubicBezTo>
                <a:cubicBezTo>
                  <a:pt x="12573944" y="4247184"/>
                  <a:pt x="12518039" y="4114528"/>
                  <a:pt x="12262866" y="4152355"/>
                </a:cubicBezTo>
                <a:cubicBezTo>
                  <a:pt x="12007693" y="4190182"/>
                  <a:pt x="12220054" y="4152212"/>
                  <a:pt x="12204192" y="4152355"/>
                </a:cubicBezTo>
                <a:cubicBezTo>
                  <a:pt x="12188330" y="4152498"/>
                  <a:pt x="11551175" y="4086116"/>
                  <a:pt x="11265408" y="4152355"/>
                </a:cubicBezTo>
                <a:cubicBezTo>
                  <a:pt x="10979641" y="4218594"/>
                  <a:pt x="11225287" y="4151528"/>
                  <a:pt x="11206734" y="4152355"/>
                </a:cubicBezTo>
                <a:cubicBezTo>
                  <a:pt x="11188181" y="4153182"/>
                  <a:pt x="10626385" y="4148159"/>
                  <a:pt x="10443972" y="4152355"/>
                </a:cubicBezTo>
                <a:cubicBezTo>
                  <a:pt x="10261559" y="4156551"/>
                  <a:pt x="9770452" y="4096853"/>
                  <a:pt x="9505188" y="4152355"/>
                </a:cubicBezTo>
                <a:cubicBezTo>
                  <a:pt x="9239924" y="4207857"/>
                  <a:pt x="9070427" y="4076026"/>
                  <a:pt x="8742426" y="4152355"/>
                </a:cubicBezTo>
                <a:cubicBezTo>
                  <a:pt x="8414425" y="4228684"/>
                  <a:pt x="8340148" y="4092098"/>
                  <a:pt x="8155686" y="4152355"/>
                </a:cubicBezTo>
                <a:cubicBezTo>
                  <a:pt x="7971224" y="4212612"/>
                  <a:pt x="7973423" y="4150917"/>
                  <a:pt x="7920990" y="4152355"/>
                </a:cubicBezTo>
                <a:cubicBezTo>
                  <a:pt x="7868557" y="4153793"/>
                  <a:pt x="7878377" y="4145908"/>
                  <a:pt x="7862316" y="4152355"/>
                </a:cubicBezTo>
                <a:cubicBezTo>
                  <a:pt x="7846255" y="4158802"/>
                  <a:pt x="7431683" y="4078538"/>
                  <a:pt x="7099554" y="4152355"/>
                </a:cubicBezTo>
                <a:cubicBezTo>
                  <a:pt x="6767425" y="4226172"/>
                  <a:pt x="7065641" y="4146772"/>
                  <a:pt x="7040880" y="4152355"/>
                </a:cubicBezTo>
                <a:cubicBezTo>
                  <a:pt x="7016119" y="4157938"/>
                  <a:pt x="6594146" y="4133343"/>
                  <a:pt x="6454140" y="4152355"/>
                </a:cubicBezTo>
                <a:cubicBezTo>
                  <a:pt x="6314134" y="4171367"/>
                  <a:pt x="6155776" y="4085672"/>
                  <a:pt x="5867400" y="4152355"/>
                </a:cubicBezTo>
                <a:cubicBezTo>
                  <a:pt x="5579024" y="4219038"/>
                  <a:pt x="5141224" y="4075582"/>
                  <a:pt x="4928616" y="4152355"/>
                </a:cubicBezTo>
                <a:cubicBezTo>
                  <a:pt x="4716008" y="4229128"/>
                  <a:pt x="4763945" y="4129203"/>
                  <a:pt x="4693920" y="4152355"/>
                </a:cubicBezTo>
                <a:cubicBezTo>
                  <a:pt x="4623895" y="4175507"/>
                  <a:pt x="4526257" y="4139334"/>
                  <a:pt x="4459224" y="4152355"/>
                </a:cubicBezTo>
                <a:cubicBezTo>
                  <a:pt x="4392191" y="4165376"/>
                  <a:pt x="4066537" y="4100770"/>
                  <a:pt x="3872484" y="4152355"/>
                </a:cubicBezTo>
                <a:cubicBezTo>
                  <a:pt x="3678431" y="4203940"/>
                  <a:pt x="3426195" y="4152169"/>
                  <a:pt x="3109722" y="4152355"/>
                </a:cubicBezTo>
                <a:cubicBezTo>
                  <a:pt x="2793249" y="4152541"/>
                  <a:pt x="2635410" y="4042996"/>
                  <a:pt x="2170938" y="4152355"/>
                </a:cubicBezTo>
                <a:cubicBezTo>
                  <a:pt x="1706466" y="4261714"/>
                  <a:pt x="1916543" y="4109041"/>
                  <a:pt x="1760220" y="4152355"/>
                </a:cubicBezTo>
                <a:cubicBezTo>
                  <a:pt x="1603897" y="4195669"/>
                  <a:pt x="1365852" y="4068180"/>
                  <a:pt x="997458" y="4152355"/>
                </a:cubicBezTo>
                <a:cubicBezTo>
                  <a:pt x="629064" y="4236530"/>
                  <a:pt x="256633" y="4128194"/>
                  <a:pt x="0" y="4152355"/>
                </a:cubicBezTo>
                <a:cubicBezTo>
                  <a:pt x="-47045" y="3916425"/>
                  <a:pt x="1625" y="3801346"/>
                  <a:pt x="0" y="3517638"/>
                </a:cubicBezTo>
                <a:cubicBezTo>
                  <a:pt x="-1625" y="3233930"/>
                  <a:pt x="5012" y="3133321"/>
                  <a:pt x="0" y="2965968"/>
                </a:cubicBezTo>
                <a:cubicBezTo>
                  <a:pt x="-5012" y="2798615"/>
                  <a:pt x="24197" y="2616740"/>
                  <a:pt x="0" y="2455821"/>
                </a:cubicBezTo>
                <a:cubicBezTo>
                  <a:pt x="-24197" y="2294902"/>
                  <a:pt x="71284" y="2135240"/>
                  <a:pt x="0" y="1821104"/>
                </a:cubicBezTo>
                <a:cubicBezTo>
                  <a:pt x="-71284" y="1506968"/>
                  <a:pt x="26851" y="1331224"/>
                  <a:pt x="0" y="1144864"/>
                </a:cubicBezTo>
                <a:cubicBezTo>
                  <a:pt x="-26851" y="958504"/>
                  <a:pt x="9230" y="843790"/>
                  <a:pt x="0" y="593194"/>
                </a:cubicBezTo>
                <a:cubicBezTo>
                  <a:pt x="-9230" y="342598"/>
                  <a:pt x="39732" y="128360"/>
                  <a:pt x="0" y="0"/>
                </a:cubicBezTo>
                <a:close/>
              </a:path>
              <a:path w="17602200" h="4152355" stroke="0" extrusionOk="0">
                <a:moveTo>
                  <a:pt x="0" y="0"/>
                </a:moveTo>
                <a:cubicBezTo>
                  <a:pt x="217015" y="-108214"/>
                  <a:pt x="488403" y="5247"/>
                  <a:pt x="938784" y="0"/>
                </a:cubicBezTo>
                <a:cubicBezTo>
                  <a:pt x="1389165" y="-5247"/>
                  <a:pt x="1686668" y="66339"/>
                  <a:pt x="1877568" y="0"/>
                </a:cubicBezTo>
                <a:cubicBezTo>
                  <a:pt x="2068468" y="-66339"/>
                  <a:pt x="2279970" y="9349"/>
                  <a:pt x="2640330" y="0"/>
                </a:cubicBezTo>
                <a:cubicBezTo>
                  <a:pt x="3000690" y="-9349"/>
                  <a:pt x="2856260" y="30132"/>
                  <a:pt x="3051048" y="0"/>
                </a:cubicBezTo>
                <a:cubicBezTo>
                  <a:pt x="3245836" y="-30132"/>
                  <a:pt x="3198038" y="12565"/>
                  <a:pt x="3285744" y="0"/>
                </a:cubicBezTo>
                <a:cubicBezTo>
                  <a:pt x="3373450" y="-12565"/>
                  <a:pt x="3810507" y="39719"/>
                  <a:pt x="4048506" y="0"/>
                </a:cubicBezTo>
                <a:cubicBezTo>
                  <a:pt x="4286505" y="-39719"/>
                  <a:pt x="4338440" y="44443"/>
                  <a:pt x="4459224" y="0"/>
                </a:cubicBezTo>
                <a:cubicBezTo>
                  <a:pt x="4580008" y="-44443"/>
                  <a:pt x="4620635" y="30"/>
                  <a:pt x="4693920" y="0"/>
                </a:cubicBezTo>
                <a:cubicBezTo>
                  <a:pt x="4767205" y="-30"/>
                  <a:pt x="4870983" y="2379"/>
                  <a:pt x="4928616" y="0"/>
                </a:cubicBezTo>
                <a:cubicBezTo>
                  <a:pt x="4986249" y="-2379"/>
                  <a:pt x="5069714" y="18885"/>
                  <a:pt x="5163312" y="0"/>
                </a:cubicBezTo>
                <a:cubicBezTo>
                  <a:pt x="5256910" y="-18885"/>
                  <a:pt x="5196339" y="2178"/>
                  <a:pt x="5221986" y="0"/>
                </a:cubicBezTo>
                <a:cubicBezTo>
                  <a:pt x="5247633" y="-2178"/>
                  <a:pt x="5727704" y="43320"/>
                  <a:pt x="6160770" y="0"/>
                </a:cubicBezTo>
                <a:cubicBezTo>
                  <a:pt x="6593836" y="-43320"/>
                  <a:pt x="6853899" y="68412"/>
                  <a:pt x="7099554" y="0"/>
                </a:cubicBezTo>
                <a:cubicBezTo>
                  <a:pt x="7345209" y="-68412"/>
                  <a:pt x="7824144" y="92545"/>
                  <a:pt x="8038338" y="0"/>
                </a:cubicBezTo>
                <a:cubicBezTo>
                  <a:pt x="8252532" y="-92545"/>
                  <a:pt x="8316958" y="35835"/>
                  <a:pt x="8449056" y="0"/>
                </a:cubicBezTo>
                <a:cubicBezTo>
                  <a:pt x="8581154" y="-35835"/>
                  <a:pt x="8684810" y="44029"/>
                  <a:pt x="8859774" y="0"/>
                </a:cubicBezTo>
                <a:cubicBezTo>
                  <a:pt x="9034738" y="-44029"/>
                  <a:pt x="8906295" y="6307"/>
                  <a:pt x="8918448" y="0"/>
                </a:cubicBezTo>
                <a:cubicBezTo>
                  <a:pt x="8930601" y="-6307"/>
                  <a:pt x="9336449" y="36777"/>
                  <a:pt x="9505188" y="0"/>
                </a:cubicBezTo>
                <a:cubicBezTo>
                  <a:pt x="9673927" y="-36777"/>
                  <a:pt x="10049411" y="40306"/>
                  <a:pt x="10443972" y="0"/>
                </a:cubicBezTo>
                <a:cubicBezTo>
                  <a:pt x="10838533" y="-40306"/>
                  <a:pt x="10593025" y="19485"/>
                  <a:pt x="10678668" y="0"/>
                </a:cubicBezTo>
                <a:cubicBezTo>
                  <a:pt x="10764311" y="-19485"/>
                  <a:pt x="10713585" y="2122"/>
                  <a:pt x="10737342" y="0"/>
                </a:cubicBezTo>
                <a:cubicBezTo>
                  <a:pt x="10761099" y="-2122"/>
                  <a:pt x="10991942" y="31108"/>
                  <a:pt x="11148060" y="0"/>
                </a:cubicBezTo>
                <a:cubicBezTo>
                  <a:pt x="11304178" y="-31108"/>
                  <a:pt x="11334475" y="947"/>
                  <a:pt x="11382756" y="0"/>
                </a:cubicBezTo>
                <a:cubicBezTo>
                  <a:pt x="11431037" y="-947"/>
                  <a:pt x="11419491" y="5216"/>
                  <a:pt x="11441430" y="0"/>
                </a:cubicBezTo>
                <a:cubicBezTo>
                  <a:pt x="11463369" y="-5216"/>
                  <a:pt x="11792891" y="56456"/>
                  <a:pt x="12028170" y="0"/>
                </a:cubicBezTo>
                <a:cubicBezTo>
                  <a:pt x="12263449" y="-56456"/>
                  <a:pt x="12459700" y="8584"/>
                  <a:pt x="12614910" y="0"/>
                </a:cubicBezTo>
                <a:cubicBezTo>
                  <a:pt x="12770120" y="-8584"/>
                  <a:pt x="13025220" y="26811"/>
                  <a:pt x="13377672" y="0"/>
                </a:cubicBezTo>
                <a:cubicBezTo>
                  <a:pt x="13730124" y="-26811"/>
                  <a:pt x="13601371" y="42634"/>
                  <a:pt x="13788390" y="0"/>
                </a:cubicBezTo>
                <a:cubicBezTo>
                  <a:pt x="13975409" y="-42634"/>
                  <a:pt x="14434735" y="79267"/>
                  <a:pt x="14727174" y="0"/>
                </a:cubicBezTo>
                <a:cubicBezTo>
                  <a:pt x="15019613" y="-79267"/>
                  <a:pt x="15034676" y="18989"/>
                  <a:pt x="15313914" y="0"/>
                </a:cubicBezTo>
                <a:cubicBezTo>
                  <a:pt x="15593152" y="-18989"/>
                  <a:pt x="15889417" y="24950"/>
                  <a:pt x="16076676" y="0"/>
                </a:cubicBezTo>
                <a:cubicBezTo>
                  <a:pt x="16263935" y="-24950"/>
                  <a:pt x="16588438" y="82310"/>
                  <a:pt x="16839438" y="0"/>
                </a:cubicBezTo>
                <a:cubicBezTo>
                  <a:pt x="17090438" y="-82310"/>
                  <a:pt x="17291416" y="52488"/>
                  <a:pt x="17602200" y="0"/>
                </a:cubicBezTo>
                <a:cubicBezTo>
                  <a:pt x="17606402" y="159713"/>
                  <a:pt x="17561254" y="276222"/>
                  <a:pt x="17602200" y="468623"/>
                </a:cubicBezTo>
                <a:cubicBezTo>
                  <a:pt x="17643146" y="661024"/>
                  <a:pt x="17548841" y="792136"/>
                  <a:pt x="17602200" y="1103340"/>
                </a:cubicBezTo>
                <a:cubicBezTo>
                  <a:pt x="17655559" y="1414544"/>
                  <a:pt x="17600677" y="1518878"/>
                  <a:pt x="17602200" y="1655010"/>
                </a:cubicBezTo>
                <a:cubicBezTo>
                  <a:pt x="17603723" y="1791142"/>
                  <a:pt x="17589758" y="1953119"/>
                  <a:pt x="17602200" y="2123633"/>
                </a:cubicBezTo>
                <a:cubicBezTo>
                  <a:pt x="17614642" y="2294147"/>
                  <a:pt x="17588859" y="2515369"/>
                  <a:pt x="17602200" y="2716827"/>
                </a:cubicBezTo>
                <a:cubicBezTo>
                  <a:pt x="17615541" y="2918285"/>
                  <a:pt x="17565306" y="3091488"/>
                  <a:pt x="17602200" y="3268497"/>
                </a:cubicBezTo>
                <a:cubicBezTo>
                  <a:pt x="17639094" y="3445506"/>
                  <a:pt x="17535647" y="3831856"/>
                  <a:pt x="17602200" y="4152355"/>
                </a:cubicBezTo>
                <a:cubicBezTo>
                  <a:pt x="17382879" y="4235026"/>
                  <a:pt x="17059444" y="4143057"/>
                  <a:pt x="16663416" y="4152355"/>
                </a:cubicBezTo>
                <a:cubicBezTo>
                  <a:pt x="16267388" y="4161653"/>
                  <a:pt x="16260409" y="4113751"/>
                  <a:pt x="16076676" y="4152355"/>
                </a:cubicBezTo>
                <a:cubicBezTo>
                  <a:pt x="15892943" y="4190959"/>
                  <a:pt x="15952244" y="4132906"/>
                  <a:pt x="15841980" y="4152355"/>
                </a:cubicBezTo>
                <a:cubicBezTo>
                  <a:pt x="15731716" y="4171804"/>
                  <a:pt x="15801463" y="4147922"/>
                  <a:pt x="15783306" y="4152355"/>
                </a:cubicBezTo>
                <a:cubicBezTo>
                  <a:pt x="15765149" y="4156788"/>
                  <a:pt x="15743308" y="4147010"/>
                  <a:pt x="15724632" y="4152355"/>
                </a:cubicBezTo>
                <a:cubicBezTo>
                  <a:pt x="15705956" y="4157700"/>
                  <a:pt x="15546267" y="4124843"/>
                  <a:pt x="15489936" y="4152355"/>
                </a:cubicBezTo>
                <a:cubicBezTo>
                  <a:pt x="15433605" y="4179867"/>
                  <a:pt x="14912781" y="4064794"/>
                  <a:pt x="14727174" y="4152355"/>
                </a:cubicBezTo>
                <a:cubicBezTo>
                  <a:pt x="14541567" y="4239916"/>
                  <a:pt x="14141045" y="4080759"/>
                  <a:pt x="13964412" y="4152355"/>
                </a:cubicBezTo>
                <a:cubicBezTo>
                  <a:pt x="13787779" y="4223951"/>
                  <a:pt x="13793417" y="4138059"/>
                  <a:pt x="13729716" y="4152355"/>
                </a:cubicBezTo>
                <a:cubicBezTo>
                  <a:pt x="13666015" y="4166651"/>
                  <a:pt x="13465095" y="4136768"/>
                  <a:pt x="13318998" y="4152355"/>
                </a:cubicBezTo>
                <a:cubicBezTo>
                  <a:pt x="13172901" y="4167942"/>
                  <a:pt x="13171630" y="4142114"/>
                  <a:pt x="13084302" y="4152355"/>
                </a:cubicBezTo>
                <a:cubicBezTo>
                  <a:pt x="12996974" y="4162596"/>
                  <a:pt x="12688656" y="4129723"/>
                  <a:pt x="12321540" y="4152355"/>
                </a:cubicBezTo>
                <a:cubicBezTo>
                  <a:pt x="11954424" y="4174987"/>
                  <a:pt x="12170739" y="4134925"/>
                  <a:pt x="12086844" y="4152355"/>
                </a:cubicBezTo>
                <a:cubicBezTo>
                  <a:pt x="12002949" y="4169785"/>
                  <a:pt x="11476758" y="4107471"/>
                  <a:pt x="11148060" y="4152355"/>
                </a:cubicBezTo>
                <a:cubicBezTo>
                  <a:pt x="10819362" y="4197239"/>
                  <a:pt x="11019939" y="4130578"/>
                  <a:pt x="10913364" y="4152355"/>
                </a:cubicBezTo>
                <a:cubicBezTo>
                  <a:pt x="10806789" y="4174132"/>
                  <a:pt x="10430887" y="4042341"/>
                  <a:pt x="9974580" y="4152355"/>
                </a:cubicBezTo>
                <a:cubicBezTo>
                  <a:pt x="9518273" y="4262369"/>
                  <a:pt x="9496203" y="4151885"/>
                  <a:pt x="9211818" y="4152355"/>
                </a:cubicBezTo>
                <a:cubicBezTo>
                  <a:pt x="8927433" y="4152825"/>
                  <a:pt x="8584347" y="4130772"/>
                  <a:pt x="8273034" y="4152355"/>
                </a:cubicBezTo>
                <a:cubicBezTo>
                  <a:pt x="7961721" y="4173938"/>
                  <a:pt x="8095038" y="4130676"/>
                  <a:pt x="8038338" y="4152355"/>
                </a:cubicBezTo>
                <a:cubicBezTo>
                  <a:pt x="7981638" y="4174034"/>
                  <a:pt x="8003892" y="4147114"/>
                  <a:pt x="7979664" y="4152355"/>
                </a:cubicBezTo>
                <a:cubicBezTo>
                  <a:pt x="7955436" y="4157596"/>
                  <a:pt x="7595246" y="4117538"/>
                  <a:pt x="7392924" y="4152355"/>
                </a:cubicBezTo>
                <a:cubicBezTo>
                  <a:pt x="7190602" y="4187172"/>
                  <a:pt x="6913832" y="4117395"/>
                  <a:pt x="6630162" y="4152355"/>
                </a:cubicBezTo>
                <a:cubicBezTo>
                  <a:pt x="6346492" y="4187315"/>
                  <a:pt x="6585989" y="4146549"/>
                  <a:pt x="6571488" y="4152355"/>
                </a:cubicBezTo>
                <a:cubicBezTo>
                  <a:pt x="6556987" y="4158161"/>
                  <a:pt x="6287966" y="4125837"/>
                  <a:pt x="6160770" y="4152355"/>
                </a:cubicBezTo>
                <a:cubicBezTo>
                  <a:pt x="6033574" y="4178873"/>
                  <a:pt x="5953173" y="4145937"/>
                  <a:pt x="5750052" y="4152355"/>
                </a:cubicBezTo>
                <a:cubicBezTo>
                  <a:pt x="5546931" y="4158773"/>
                  <a:pt x="5481272" y="4103511"/>
                  <a:pt x="5339334" y="4152355"/>
                </a:cubicBezTo>
                <a:cubicBezTo>
                  <a:pt x="5197396" y="4201199"/>
                  <a:pt x="4850385" y="4146205"/>
                  <a:pt x="4400550" y="4152355"/>
                </a:cubicBezTo>
                <a:cubicBezTo>
                  <a:pt x="3950715" y="4158505"/>
                  <a:pt x="3709933" y="4081763"/>
                  <a:pt x="3461766" y="4152355"/>
                </a:cubicBezTo>
                <a:cubicBezTo>
                  <a:pt x="3213599" y="4222947"/>
                  <a:pt x="3203324" y="4130590"/>
                  <a:pt x="3051048" y="4152355"/>
                </a:cubicBezTo>
                <a:cubicBezTo>
                  <a:pt x="2898772" y="4174120"/>
                  <a:pt x="2791081" y="4146172"/>
                  <a:pt x="2640330" y="4152355"/>
                </a:cubicBezTo>
                <a:cubicBezTo>
                  <a:pt x="2489579" y="4158538"/>
                  <a:pt x="2146452" y="4075946"/>
                  <a:pt x="1877568" y="4152355"/>
                </a:cubicBezTo>
                <a:cubicBezTo>
                  <a:pt x="1608684" y="4228764"/>
                  <a:pt x="1845589" y="4146782"/>
                  <a:pt x="1818894" y="4152355"/>
                </a:cubicBezTo>
                <a:cubicBezTo>
                  <a:pt x="1792199" y="4157928"/>
                  <a:pt x="1645440" y="4131849"/>
                  <a:pt x="1584198" y="4152355"/>
                </a:cubicBezTo>
                <a:cubicBezTo>
                  <a:pt x="1522956" y="4172861"/>
                  <a:pt x="1127494" y="4083508"/>
                  <a:pt x="997458" y="4152355"/>
                </a:cubicBezTo>
                <a:cubicBezTo>
                  <a:pt x="867422" y="4221202"/>
                  <a:pt x="484097" y="4114094"/>
                  <a:pt x="0" y="4152355"/>
                </a:cubicBezTo>
                <a:cubicBezTo>
                  <a:pt x="-24275" y="4005051"/>
                  <a:pt x="26834" y="3839663"/>
                  <a:pt x="0" y="3600685"/>
                </a:cubicBezTo>
                <a:cubicBezTo>
                  <a:pt x="-26834" y="3361707"/>
                  <a:pt x="22372" y="3245156"/>
                  <a:pt x="0" y="3007491"/>
                </a:cubicBezTo>
                <a:cubicBezTo>
                  <a:pt x="-22372" y="2769826"/>
                  <a:pt x="45999" y="2613080"/>
                  <a:pt x="0" y="2372774"/>
                </a:cubicBezTo>
                <a:cubicBezTo>
                  <a:pt x="-45999" y="2132468"/>
                  <a:pt x="21746" y="1837434"/>
                  <a:pt x="0" y="1696534"/>
                </a:cubicBezTo>
                <a:cubicBezTo>
                  <a:pt x="-21746" y="1555634"/>
                  <a:pt x="10634" y="1303242"/>
                  <a:pt x="0" y="1103340"/>
                </a:cubicBezTo>
                <a:cubicBezTo>
                  <a:pt x="-10634" y="903438"/>
                  <a:pt x="4073" y="813257"/>
                  <a:pt x="0" y="634717"/>
                </a:cubicBezTo>
                <a:cubicBezTo>
                  <a:pt x="-4073" y="456177"/>
                  <a:pt x="69665" y="31333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083999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endParaRPr lang="en-US" sz="5400" dirty="0">
              <a:ln>
                <a:solidFill>
                  <a:sysClr val="windowText" lastClr="000000"/>
                </a:solidFill>
              </a:ln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chuyên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800" dirty="0">
              <a:ln>
                <a:solidFill>
                  <a:sysClr val="windowText" lastClr="000000"/>
                </a:solidFill>
              </a:ln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42906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2A915980-B7E7-6952-1623-C65A2AB9FA7A}"/>
              </a:ext>
            </a:extLst>
          </p:cNvPr>
          <p:cNvSpPr txBox="1"/>
          <p:nvPr/>
        </p:nvSpPr>
        <p:spPr>
          <a:xfrm>
            <a:off x="4038600" y="314384"/>
            <a:ext cx="8534399" cy="1787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800" b="1" dirty="0">
                <a:solidFill>
                  <a:srgbClr val="000000"/>
                </a:solidFill>
                <a:latin typeface="+mj-lt"/>
              </a:rPr>
              <a:t>PHIẾU HỌC TẬP</a:t>
            </a:r>
          </a:p>
          <a:p>
            <a:pPr algn="ctr">
              <a:lnSpc>
                <a:spcPts val="7280"/>
              </a:lnSpc>
            </a:pPr>
            <a:r>
              <a:rPr lang="en-US" sz="4400" b="1" dirty="0" err="1">
                <a:solidFill>
                  <a:srgbClr val="000000"/>
                </a:solidFill>
                <a:latin typeface="+mj-lt"/>
              </a:rPr>
              <a:t>Nhóm</a:t>
            </a:r>
            <a:r>
              <a:rPr lang="en-US" sz="4400" b="1" dirty="0">
                <a:solidFill>
                  <a:srgbClr val="000000"/>
                </a:solidFill>
                <a:latin typeface="+mj-lt"/>
              </a:rPr>
              <a:t> 1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77A132C-4A78-A904-96A8-267ABDDC4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398238"/>
              </p:ext>
            </p:extLst>
          </p:nvPr>
        </p:nvGraphicFramePr>
        <p:xfrm>
          <a:off x="533400" y="2068948"/>
          <a:ext cx="17221200" cy="7468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0400">
                  <a:extLst>
                    <a:ext uri="{9D8B030D-6E8A-4147-A177-3AD203B41FA5}">
                      <a16:colId xmlns:a16="http://schemas.microsoft.com/office/drawing/2014/main" val="2087991402"/>
                    </a:ext>
                  </a:extLst>
                </a:gridCol>
                <a:gridCol w="5308600">
                  <a:extLst>
                    <a:ext uri="{9D8B030D-6E8A-4147-A177-3AD203B41FA5}">
                      <a16:colId xmlns:a16="http://schemas.microsoft.com/office/drawing/2014/main" val="4034902510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4282817066"/>
                    </a:ext>
                  </a:extLst>
                </a:gridCol>
              </a:tblGrid>
              <a:tr h="1501166"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4800" b="1" dirty="0" err="1"/>
                        <a:t>Cấu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tạo</a:t>
                      </a:r>
                      <a:endParaRPr lang="en-US" sz="48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306483"/>
                  </a:ext>
                </a:extLst>
              </a:tr>
              <a:tr h="1954386">
                <a:tc rowSpan="2">
                  <a:txBody>
                    <a:bodyPr/>
                    <a:lstStyle/>
                    <a:p>
                      <a:r>
                        <a:rPr lang="en-US" sz="4800" b="1" dirty="0" err="1"/>
                        <a:t>Thành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tế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bào</a:t>
                      </a:r>
                      <a:endParaRPr lang="en-US" sz="48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+ Gram </a:t>
                      </a:r>
                      <a:r>
                        <a:rPr lang="en-US" sz="3200" b="1" dirty="0" err="1"/>
                        <a:t>âm</a:t>
                      </a:r>
                      <a:r>
                        <a:rPr lang="en-US" sz="3200" b="1" dirty="0"/>
                        <a:t>:</a:t>
                      </a:r>
                    </a:p>
                    <a:p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179088"/>
                  </a:ext>
                </a:extLst>
              </a:tr>
              <a:tr h="1624390">
                <a:tc vMerge="1">
                  <a:txBody>
                    <a:bodyPr/>
                    <a:lstStyle/>
                    <a:p>
                      <a:r>
                        <a:rPr lang="en-US" dirty="0" err="1"/>
                        <a:t>Thành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tế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bào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+ Gram </a:t>
                      </a:r>
                      <a:r>
                        <a:rPr lang="en-US" sz="3200" b="1" dirty="0" err="1"/>
                        <a:t>dương</a:t>
                      </a:r>
                      <a:r>
                        <a:rPr lang="en-US" sz="3200" b="1" dirty="0"/>
                        <a:t>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264424"/>
                  </a:ext>
                </a:extLst>
              </a:tr>
              <a:tr h="2389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err="1"/>
                        <a:t>Màng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tế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bào</a:t>
                      </a:r>
                      <a:r>
                        <a:rPr lang="en-US" sz="4800" b="1" dirty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/>
                        <a:t>(</a:t>
                      </a:r>
                      <a:r>
                        <a:rPr lang="en-US" sz="4800" b="1" dirty="0" err="1"/>
                        <a:t>Màng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sinh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chất</a:t>
                      </a:r>
                      <a:r>
                        <a:rPr lang="en-US" sz="4800" b="1" dirty="0"/>
                        <a:t>)</a:t>
                      </a:r>
                    </a:p>
                    <a:p>
                      <a:endParaRPr lang="en-US" sz="48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5842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18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2A915980-B7E7-6952-1623-C65A2AB9FA7A}"/>
              </a:ext>
            </a:extLst>
          </p:cNvPr>
          <p:cNvSpPr txBox="1"/>
          <p:nvPr/>
        </p:nvSpPr>
        <p:spPr>
          <a:xfrm>
            <a:off x="4038600" y="314384"/>
            <a:ext cx="8534399" cy="1787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800" b="1" dirty="0">
                <a:solidFill>
                  <a:srgbClr val="000000"/>
                </a:solidFill>
                <a:latin typeface="+mj-lt"/>
              </a:rPr>
              <a:t>PHIẾU HỌC TẬP</a:t>
            </a:r>
          </a:p>
          <a:p>
            <a:pPr algn="ctr">
              <a:lnSpc>
                <a:spcPts val="7280"/>
              </a:lnSpc>
            </a:pPr>
            <a:r>
              <a:rPr lang="en-US" sz="4400" b="1" dirty="0" err="1">
                <a:solidFill>
                  <a:srgbClr val="000000"/>
                </a:solidFill>
                <a:latin typeface="+mj-lt"/>
              </a:rPr>
              <a:t>Nhóm</a:t>
            </a:r>
            <a:r>
              <a:rPr lang="en-US" sz="4400" b="1" dirty="0">
                <a:solidFill>
                  <a:srgbClr val="000000"/>
                </a:solidFill>
                <a:latin typeface="+mj-lt"/>
              </a:rPr>
              <a:t> 2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77A132C-4A78-A904-96A8-267ABDDC4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582312"/>
              </p:ext>
            </p:extLst>
          </p:nvPr>
        </p:nvGraphicFramePr>
        <p:xfrm>
          <a:off x="457200" y="2068949"/>
          <a:ext cx="17373600" cy="7494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7206">
                  <a:extLst>
                    <a:ext uri="{9D8B030D-6E8A-4147-A177-3AD203B41FA5}">
                      <a16:colId xmlns:a16="http://schemas.microsoft.com/office/drawing/2014/main" val="2087991402"/>
                    </a:ext>
                  </a:extLst>
                </a:gridCol>
                <a:gridCol w="6838197">
                  <a:extLst>
                    <a:ext uri="{9D8B030D-6E8A-4147-A177-3AD203B41FA5}">
                      <a16:colId xmlns:a16="http://schemas.microsoft.com/office/drawing/2014/main" val="4034902510"/>
                    </a:ext>
                  </a:extLst>
                </a:gridCol>
                <a:gridCol w="6838197">
                  <a:extLst>
                    <a:ext uri="{9D8B030D-6E8A-4147-A177-3AD203B41FA5}">
                      <a16:colId xmlns:a16="http://schemas.microsoft.com/office/drawing/2014/main" val="361245333"/>
                    </a:ext>
                  </a:extLst>
                </a:gridCol>
              </a:tblGrid>
              <a:tr h="837249"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/>
                        <a:t>Cấu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tạo</a:t>
                      </a:r>
                      <a:endParaRPr lang="en-US" sz="4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/>
                        <a:t>Chức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năng</a:t>
                      </a:r>
                      <a:endParaRPr lang="en-US" sz="4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9306483"/>
                  </a:ext>
                </a:extLst>
              </a:tr>
              <a:tr h="3328451">
                <a:tc>
                  <a:txBody>
                    <a:bodyPr/>
                    <a:lstStyle/>
                    <a:p>
                      <a:r>
                        <a:rPr lang="en-US" sz="4800" b="1" dirty="0" err="1"/>
                        <a:t>Tế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bào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chất</a:t>
                      </a:r>
                      <a:endParaRPr lang="en-US" sz="4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1179088"/>
                  </a:ext>
                </a:extLst>
              </a:tr>
              <a:tr h="3328451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protein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4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6195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22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2A915980-B7E7-6952-1623-C65A2AB9FA7A}"/>
              </a:ext>
            </a:extLst>
          </p:cNvPr>
          <p:cNvSpPr txBox="1"/>
          <p:nvPr/>
        </p:nvSpPr>
        <p:spPr>
          <a:xfrm>
            <a:off x="4038600" y="314384"/>
            <a:ext cx="8534399" cy="1787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800" b="1" dirty="0">
                <a:solidFill>
                  <a:srgbClr val="000000"/>
                </a:solidFill>
                <a:latin typeface="+mj-lt"/>
              </a:rPr>
              <a:t>PHIẾU HỌC TẬP</a:t>
            </a:r>
          </a:p>
          <a:p>
            <a:pPr algn="ctr">
              <a:lnSpc>
                <a:spcPts val="7280"/>
              </a:lnSpc>
            </a:pPr>
            <a:r>
              <a:rPr lang="en-US" sz="4400" b="1" dirty="0" err="1">
                <a:solidFill>
                  <a:srgbClr val="000000"/>
                </a:solidFill>
                <a:latin typeface="+mj-lt"/>
              </a:rPr>
              <a:t>Nhóm</a:t>
            </a:r>
            <a:r>
              <a:rPr lang="en-US" sz="4400" b="1" dirty="0">
                <a:solidFill>
                  <a:srgbClr val="000000"/>
                </a:solidFill>
                <a:latin typeface="+mj-lt"/>
              </a:rPr>
              <a:t> 3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77A132C-4A78-A904-96A8-267ABDDC4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6260"/>
              </p:ext>
            </p:extLst>
          </p:nvPr>
        </p:nvGraphicFramePr>
        <p:xfrm>
          <a:off x="457200" y="2068949"/>
          <a:ext cx="17373600" cy="7494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7206">
                  <a:extLst>
                    <a:ext uri="{9D8B030D-6E8A-4147-A177-3AD203B41FA5}">
                      <a16:colId xmlns:a16="http://schemas.microsoft.com/office/drawing/2014/main" val="2087991402"/>
                    </a:ext>
                  </a:extLst>
                </a:gridCol>
                <a:gridCol w="6838197">
                  <a:extLst>
                    <a:ext uri="{9D8B030D-6E8A-4147-A177-3AD203B41FA5}">
                      <a16:colId xmlns:a16="http://schemas.microsoft.com/office/drawing/2014/main" val="4034902510"/>
                    </a:ext>
                  </a:extLst>
                </a:gridCol>
                <a:gridCol w="6838197">
                  <a:extLst>
                    <a:ext uri="{9D8B030D-6E8A-4147-A177-3AD203B41FA5}">
                      <a16:colId xmlns:a16="http://schemas.microsoft.com/office/drawing/2014/main" val="361245333"/>
                    </a:ext>
                  </a:extLst>
                </a:gridCol>
              </a:tblGrid>
              <a:tr h="837249">
                <a:tc>
                  <a:txBody>
                    <a:bodyPr/>
                    <a:lstStyle/>
                    <a:p>
                      <a:endParaRPr lang="en-US" sz="4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/>
                        <a:t>Cấu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tạo</a:t>
                      </a:r>
                      <a:endParaRPr lang="en-US" sz="4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/>
                        <a:t>Chức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năng</a:t>
                      </a:r>
                      <a:endParaRPr lang="en-US" sz="4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9306483"/>
                  </a:ext>
                </a:extLst>
              </a:tr>
              <a:tr h="3328451">
                <a:tc>
                  <a:txBody>
                    <a:bodyPr/>
                    <a:lstStyle/>
                    <a:p>
                      <a:r>
                        <a:rPr lang="en-US" sz="4800" b="1" dirty="0" err="1"/>
                        <a:t>Tế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bào</a:t>
                      </a:r>
                      <a:r>
                        <a:rPr lang="en-US" sz="4800" b="1" dirty="0"/>
                        <a:t> </a:t>
                      </a:r>
                      <a:r>
                        <a:rPr lang="en-US" sz="4800" b="1" dirty="0" err="1"/>
                        <a:t>chất</a:t>
                      </a:r>
                      <a:endParaRPr lang="en-US" sz="4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1179088"/>
                  </a:ext>
                </a:extLst>
              </a:tr>
              <a:tr h="3328451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4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”?</a:t>
                      </a:r>
                      <a:endParaRPr lang="en-US" sz="4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6195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19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27" b="1227"/>
          <a:stretch>
            <a:fillRect/>
          </a:stretch>
        </p:blipFill>
        <p:spPr>
          <a:xfrm>
            <a:off x="2171648" y="61944"/>
            <a:ext cx="15087652" cy="971342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684520" y="171450"/>
            <a:ext cx="6738620" cy="89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Noto Sans Bold" panose="020B0802040504020204"/>
              </a:rPr>
              <a:t>Phospholipit</a:t>
            </a:r>
            <a:r>
              <a:rPr lang="en-US" sz="5000" dirty="0">
                <a:solidFill>
                  <a:srgbClr val="000000"/>
                </a:solidFill>
                <a:latin typeface="Noto Sans Bold" panose="020B0802040504020204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Noto Sans Bold" panose="020B0802040504020204"/>
              </a:rPr>
              <a:t>kép</a:t>
            </a:r>
            <a:endParaRPr lang="en-US" sz="5000" dirty="0">
              <a:solidFill>
                <a:srgbClr val="000000"/>
              </a:solidFill>
              <a:latin typeface="Noto Sans Bold" panose="020B0802040504020204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5683885" y="145415"/>
            <a:ext cx="6738620" cy="89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Noto Sans Bold" panose="020B0802040504020204"/>
              </a:rPr>
              <a:t>Phospholipit</a:t>
            </a:r>
            <a:r>
              <a:rPr lang="en-US" sz="5000" dirty="0">
                <a:solidFill>
                  <a:srgbClr val="000000"/>
                </a:solidFill>
                <a:latin typeface="Noto Sans Bold" panose="020B0802040504020204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Noto Sans Bold" panose="020B0802040504020204"/>
              </a:rPr>
              <a:t>kép</a:t>
            </a:r>
            <a:endParaRPr lang="en-US" sz="5000" dirty="0">
              <a:solidFill>
                <a:srgbClr val="000000"/>
              </a:solidFill>
              <a:latin typeface="Noto Sans Bold" panose="020B0802040504020204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6007767" y="7697391"/>
            <a:ext cx="2983833" cy="792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3600" dirty="0">
                <a:solidFill>
                  <a:srgbClr val="000000"/>
                </a:solidFill>
                <a:latin typeface="Noto Sans Bold" panose="020B0802040504020204"/>
              </a:rPr>
              <a:t>Protein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13182288" y="5371975"/>
            <a:ext cx="2341959" cy="80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000" dirty="0">
                <a:solidFill>
                  <a:srgbClr val="000000"/>
                </a:solidFill>
                <a:latin typeface="Noto Sans Bold" panose="020B0802040504020204"/>
              </a:rPr>
              <a:t>Protein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02550" y="5414197"/>
            <a:ext cx="6940139" cy="45804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943098"/>
            <a:ext cx="16230600" cy="529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Màng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sinh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chất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: </a:t>
            </a:r>
          </a:p>
          <a:p>
            <a:pPr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-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Cấu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tạo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: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từ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2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lớp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photpholipit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và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protein.</a:t>
            </a:r>
          </a:p>
          <a:p>
            <a:pPr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-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Chức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năng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: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Có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tính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thấm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chọn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lọc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,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bảo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vệ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các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thành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phần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bên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trong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231178" cy="2095498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2000"/>
          </a:blip>
          <a:srcRect t="13606" r="6282" b="13606"/>
          <a:stretch>
            <a:fillRect/>
          </a:stretch>
        </p:blipFill>
        <p:spPr>
          <a:xfrm>
            <a:off x="0" y="0"/>
            <a:ext cx="14408690" cy="97638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553636">
            <a:off x="7779699" y="2416012"/>
            <a:ext cx="3007109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" name="AutoShape 4"/>
          <p:cNvSpPr/>
          <p:nvPr/>
        </p:nvSpPr>
        <p:spPr>
          <a:xfrm rot="6822217">
            <a:off x="11054902" y="4152749"/>
            <a:ext cx="377259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5" name="TextBox 5"/>
          <p:cNvSpPr txBox="1"/>
          <p:nvPr/>
        </p:nvSpPr>
        <p:spPr>
          <a:xfrm>
            <a:off x="9283253" y="314384"/>
            <a:ext cx="2316361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thể vùi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65016" y="1546380"/>
            <a:ext cx="3189364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Riboxom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alphaModFix amt="72000"/>
          </a:blip>
          <a:srcRect t="13606" r="6282" b="13606"/>
          <a:stretch>
            <a:fillRect/>
          </a:stretch>
        </p:blipFill>
        <p:spPr>
          <a:xfrm>
            <a:off x="12700" y="-31750"/>
            <a:ext cx="12857480" cy="8712835"/>
          </a:xfrm>
          <a:prstGeom prst="rect">
            <a:avLst/>
          </a:prstGeom>
        </p:spPr>
      </p:pic>
      <p:sp>
        <p:nvSpPr>
          <p:cNvPr id="10" name="AutoShape 3"/>
          <p:cNvSpPr/>
          <p:nvPr/>
        </p:nvSpPr>
        <p:spPr>
          <a:xfrm rot="7553636">
            <a:off x="7792399" y="2384262"/>
            <a:ext cx="3007109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1" name="AutoShape 4"/>
          <p:cNvSpPr/>
          <p:nvPr/>
        </p:nvSpPr>
        <p:spPr>
          <a:xfrm rot="6822217">
            <a:off x="11067602" y="4120999"/>
            <a:ext cx="377259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2" name="TextBox 5"/>
          <p:cNvSpPr txBox="1"/>
          <p:nvPr/>
        </p:nvSpPr>
        <p:spPr>
          <a:xfrm>
            <a:off x="9295953" y="282634"/>
            <a:ext cx="2316361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thể vùi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12477716" y="1514630"/>
            <a:ext cx="3189364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Riboxom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12953900" y="8724981"/>
            <a:ext cx="4318100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Bào tương</a:t>
            </a: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2">
            <a:alphaModFix amt="72000"/>
          </a:blip>
          <a:srcRect t="13606" r="6282" b="13606"/>
          <a:stretch>
            <a:fillRect/>
          </a:stretch>
        </p:blipFill>
        <p:spPr>
          <a:xfrm>
            <a:off x="0" y="-38100"/>
            <a:ext cx="13837285" cy="9376410"/>
          </a:xfrm>
          <a:prstGeom prst="rect">
            <a:avLst/>
          </a:prstGeom>
        </p:spPr>
      </p:pic>
      <p:sp>
        <p:nvSpPr>
          <p:cNvPr id="16" name="AutoShape 3"/>
          <p:cNvSpPr/>
          <p:nvPr/>
        </p:nvSpPr>
        <p:spPr>
          <a:xfrm rot="7553636">
            <a:off x="7779699" y="2416012"/>
            <a:ext cx="3007109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7" name="AutoShape 4"/>
          <p:cNvSpPr/>
          <p:nvPr/>
        </p:nvSpPr>
        <p:spPr>
          <a:xfrm rot="6822217">
            <a:off x="10812780" y="3873500"/>
            <a:ext cx="3832225" cy="43688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8" name="TextBox 5"/>
          <p:cNvSpPr txBox="1"/>
          <p:nvPr/>
        </p:nvSpPr>
        <p:spPr>
          <a:xfrm>
            <a:off x="9283253" y="314384"/>
            <a:ext cx="2316361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DejaVu Serif" panose="02060603050605020204"/>
              </a:rPr>
              <a:t>thể</a:t>
            </a:r>
            <a:r>
              <a:rPr lang="en-US" sz="5200" dirty="0">
                <a:solidFill>
                  <a:srgbClr val="000000"/>
                </a:solidFill>
                <a:latin typeface="DejaVu Serif" panose="02060603050605020204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DejaVu Serif" panose="02060603050605020204"/>
              </a:rPr>
              <a:t>vùi</a:t>
            </a:r>
            <a:endParaRPr lang="en-US" sz="5200" dirty="0">
              <a:solidFill>
                <a:srgbClr val="000000"/>
              </a:solidFill>
              <a:latin typeface="DejaVu Serif" panose="02060603050605020204"/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12465016" y="1546380"/>
            <a:ext cx="3189364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Riboxom</a:t>
            </a:r>
          </a:p>
        </p:txBody>
      </p:sp>
      <p:sp>
        <p:nvSpPr>
          <p:cNvPr id="21" name="AutoShape 7"/>
          <p:cNvSpPr/>
          <p:nvPr/>
        </p:nvSpPr>
        <p:spPr>
          <a:xfrm rot="-8893187">
            <a:off x="11168660" y="7584888"/>
            <a:ext cx="348459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41811" y="7200900"/>
            <a:ext cx="4114800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905000"/>
            <a:ext cx="16548056" cy="6629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Tế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bào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chất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: </a:t>
            </a:r>
          </a:p>
          <a:p>
            <a:pPr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-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Cấu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tạo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: </a:t>
            </a:r>
          </a:p>
          <a:p>
            <a:pPr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  +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Chứa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bào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tương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có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các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bào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quan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.</a:t>
            </a:r>
          </a:p>
          <a:p>
            <a:pPr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  +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Riboxom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có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chức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năng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tổng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hợp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pro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cho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TB.</a:t>
            </a:r>
          </a:p>
          <a:p>
            <a:pPr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-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Chức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năng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: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Là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nơi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diễn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ra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quá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trình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TĐC.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2231178" cy="20954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11893" y="0"/>
            <a:ext cx="4114800" cy="4114800"/>
          </a:xfrm>
          <a:prstGeom prst="rect">
            <a:avLst/>
          </a:prstGeom>
        </p:spPr>
      </p:pic>
    </p:spTree>
  </p:cSld>
  <p:clrMapOvr>
    <a:masterClrMapping/>
  </p:clrMapOvr>
  <p:transition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3. Hãy cho biết một số hình dạng của tế bào trong hình 17.3 - Trắc nghiệm  Sinh học">
            <a:extLst>
              <a:ext uri="{FF2B5EF4-FFF2-40B4-BE49-F238E27FC236}">
                <a16:creationId xmlns:a16="http://schemas.microsoft.com/office/drawing/2014/main" id="{4DDA9664-67D6-8D91-3DED-D3C84A4336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"/>
            <a:ext cx="12268200" cy="939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EE879F5E-9CE6-FCE8-6D7B-D154A342C473}"/>
              </a:ext>
            </a:extLst>
          </p:cNvPr>
          <p:cNvSpPr txBox="1">
            <a:spLocks/>
          </p:cNvSpPr>
          <p:nvPr/>
        </p:nvSpPr>
        <p:spPr>
          <a:xfrm>
            <a:off x="12866947" y="4457700"/>
            <a:ext cx="5007396" cy="855848"/>
          </a:xfrm>
          <a:custGeom>
            <a:avLst/>
            <a:gdLst>
              <a:gd name="connsiteX0" fmla="*/ 0 w 5007396"/>
              <a:gd name="connsiteY0" fmla="*/ 0 h 855848"/>
              <a:gd name="connsiteX1" fmla="*/ 606451 w 5007396"/>
              <a:gd name="connsiteY1" fmla="*/ 0 h 855848"/>
              <a:gd name="connsiteX2" fmla="*/ 1262977 w 5007396"/>
              <a:gd name="connsiteY2" fmla="*/ 0 h 855848"/>
              <a:gd name="connsiteX3" fmla="*/ 1669132 w 5007396"/>
              <a:gd name="connsiteY3" fmla="*/ 0 h 855848"/>
              <a:gd name="connsiteX4" fmla="*/ 2275583 w 5007396"/>
              <a:gd name="connsiteY4" fmla="*/ 0 h 855848"/>
              <a:gd name="connsiteX5" fmla="*/ 2831961 w 5007396"/>
              <a:gd name="connsiteY5" fmla="*/ 0 h 855848"/>
              <a:gd name="connsiteX6" fmla="*/ 3488486 w 5007396"/>
              <a:gd name="connsiteY6" fmla="*/ 0 h 855848"/>
              <a:gd name="connsiteX7" fmla="*/ 4044863 w 5007396"/>
              <a:gd name="connsiteY7" fmla="*/ 0 h 855848"/>
              <a:gd name="connsiteX8" fmla="*/ 4451019 w 5007396"/>
              <a:gd name="connsiteY8" fmla="*/ 0 h 855848"/>
              <a:gd name="connsiteX9" fmla="*/ 5007396 w 5007396"/>
              <a:gd name="connsiteY9" fmla="*/ 0 h 855848"/>
              <a:gd name="connsiteX10" fmla="*/ 5007396 w 5007396"/>
              <a:gd name="connsiteY10" fmla="*/ 419366 h 855848"/>
              <a:gd name="connsiteX11" fmla="*/ 5007396 w 5007396"/>
              <a:gd name="connsiteY11" fmla="*/ 855848 h 855848"/>
              <a:gd name="connsiteX12" fmla="*/ 4350871 w 5007396"/>
              <a:gd name="connsiteY12" fmla="*/ 855848 h 855848"/>
              <a:gd name="connsiteX13" fmla="*/ 3744419 w 5007396"/>
              <a:gd name="connsiteY13" fmla="*/ 855848 h 855848"/>
              <a:gd name="connsiteX14" fmla="*/ 3188042 w 5007396"/>
              <a:gd name="connsiteY14" fmla="*/ 855848 h 855848"/>
              <a:gd name="connsiteX15" fmla="*/ 2781887 w 5007396"/>
              <a:gd name="connsiteY15" fmla="*/ 855848 h 855848"/>
              <a:gd name="connsiteX16" fmla="*/ 2175435 w 5007396"/>
              <a:gd name="connsiteY16" fmla="*/ 855848 h 855848"/>
              <a:gd name="connsiteX17" fmla="*/ 1669132 w 5007396"/>
              <a:gd name="connsiteY17" fmla="*/ 855848 h 855848"/>
              <a:gd name="connsiteX18" fmla="*/ 1062681 w 5007396"/>
              <a:gd name="connsiteY18" fmla="*/ 855848 h 855848"/>
              <a:gd name="connsiteX19" fmla="*/ 606451 w 5007396"/>
              <a:gd name="connsiteY19" fmla="*/ 855848 h 855848"/>
              <a:gd name="connsiteX20" fmla="*/ 0 w 5007396"/>
              <a:gd name="connsiteY20" fmla="*/ 855848 h 855848"/>
              <a:gd name="connsiteX21" fmla="*/ 0 w 5007396"/>
              <a:gd name="connsiteY21" fmla="*/ 445041 h 855848"/>
              <a:gd name="connsiteX22" fmla="*/ 0 w 5007396"/>
              <a:gd name="connsiteY22" fmla="*/ 0 h 85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07396" h="855848" fill="none" extrusionOk="0">
                <a:moveTo>
                  <a:pt x="0" y="0"/>
                </a:moveTo>
                <a:cubicBezTo>
                  <a:pt x="223134" y="-32125"/>
                  <a:pt x="372898" y="17671"/>
                  <a:pt x="606451" y="0"/>
                </a:cubicBezTo>
                <a:cubicBezTo>
                  <a:pt x="840004" y="-17671"/>
                  <a:pt x="948198" y="3341"/>
                  <a:pt x="1262977" y="0"/>
                </a:cubicBezTo>
                <a:cubicBezTo>
                  <a:pt x="1577756" y="-3341"/>
                  <a:pt x="1510171" y="45193"/>
                  <a:pt x="1669132" y="0"/>
                </a:cubicBezTo>
                <a:cubicBezTo>
                  <a:pt x="1828094" y="-45193"/>
                  <a:pt x="1983689" y="41184"/>
                  <a:pt x="2275583" y="0"/>
                </a:cubicBezTo>
                <a:cubicBezTo>
                  <a:pt x="2567477" y="-41184"/>
                  <a:pt x="2629318" y="4970"/>
                  <a:pt x="2831961" y="0"/>
                </a:cubicBezTo>
                <a:cubicBezTo>
                  <a:pt x="3034604" y="-4970"/>
                  <a:pt x="3281459" y="67163"/>
                  <a:pt x="3488486" y="0"/>
                </a:cubicBezTo>
                <a:cubicBezTo>
                  <a:pt x="3695513" y="-67163"/>
                  <a:pt x="3785768" y="66169"/>
                  <a:pt x="4044863" y="0"/>
                </a:cubicBezTo>
                <a:cubicBezTo>
                  <a:pt x="4303958" y="-66169"/>
                  <a:pt x="4269426" y="8853"/>
                  <a:pt x="4451019" y="0"/>
                </a:cubicBezTo>
                <a:cubicBezTo>
                  <a:pt x="4632612" y="-8853"/>
                  <a:pt x="4782148" y="56155"/>
                  <a:pt x="5007396" y="0"/>
                </a:cubicBezTo>
                <a:cubicBezTo>
                  <a:pt x="5057416" y="171518"/>
                  <a:pt x="4973713" y="293054"/>
                  <a:pt x="5007396" y="419366"/>
                </a:cubicBezTo>
                <a:cubicBezTo>
                  <a:pt x="5041079" y="545678"/>
                  <a:pt x="4990177" y="672804"/>
                  <a:pt x="5007396" y="855848"/>
                </a:cubicBezTo>
                <a:cubicBezTo>
                  <a:pt x="4689785" y="934023"/>
                  <a:pt x="4574604" y="817204"/>
                  <a:pt x="4350871" y="855848"/>
                </a:cubicBezTo>
                <a:cubicBezTo>
                  <a:pt x="4127138" y="894492"/>
                  <a:pt x="3942438" y="813723"/>
                  <a:pt x="3744419" y="855848"/>
                </a:cubicBezTo>
                <a:cubicBezTo>
                  <a:pt x="3546400" y="897973"/>
                  <a:pt x="3378824" y="854526"/>
                  <a:pt x="3188042" y="855848"/>
                </a:cubicBezTo>
                <a:cubicBezTo>
                  <a:pt x="2997260" y="857170"/>
                  <a:pt x="2960773" y="827315"/>
                  <a:pt x="2781887" y="855848"/>
                </a:cubicBezTo>
                <a:cubicBezTo>
                  <a:pt x="2603001" y="884381"/>
                  <a:pt x="2335272" y="785524"/>
                  <a:pt x="2175435" y="855848"/>
                </a:cubicBezTo>
                <a:cubicBezTo>
                  <a:pt x="2015598" y="926172"/>
                  <a:pt x="1882079" y="816224"/>
                  <a:pt x="1669132" y="855848"/>
                </a:cubicBezTo>
                <a:cubicBezTo>
                  <a:pt x="1456185" y="895472"/>
                  <a:pt x="1209880" y="832609"/>
                  <a:pt x="1062681" y="855848"/>
                </a:cubicBezTo>
                <a:cubicBezTo>
                  <a:pt x="915482" y="879087"/>
                  <a:pt x="796781" y="825586"/>
                  <a:pt x="606451" y="855848"/>
                </a:cubicBezTo>
                <a:cubicBezTo>
                  <a:pt x="416121" y="886110"/>
                  <a:pt x="158911" y="826491"/>
                  <a:pt x="0" y="855848"/>
                </a:cubicBezTo>
                <a:cubicBezTo>
                  <a:pt x="-24218" y="755156"/>
                  <a:pt x="36607" y="567545"/>
                  <a:pt x="0" y="445041"/>
                </a:cubicBezTo>
                <a:cubicBezTo>
                  <a:pt x="-36607" y="322537"/>
                  <a:pt x="48816" y="157884"/>
                  <a:pt x="0" y="0"/>
                </a:cubicBezTo>
                <a:close/>
              </a:path>
              <a:path w="5007396" h="855848" stroke="0" extrusionOk="0">
                <a:moveTo>
                  <a:pt x="0" y="0"/>
                </a:moveTo>
                <a:cubicBezTo>
                  <a:pt x="124452" y="-14335"/>
                  <a:pt x="384826" y="21087"/>
                  <a:pt x="506303" y="0"/>
                </a:cubicBezTo>
                <a:cubicBezTo>
                  <a:pt x="627780" y="-21087"/>
                  <a:pt x="839677" y="10294"/>
                  <a:pt x="962533" y="0"/>
                </a:cubicBezTo>
                <a:cubicBezTo>
                  <a:pt x="1085389" y="-10294"/>
                  <a:pt x="1323154" y="8988"/>
                  <a:pt x="1568984" y="0"/>
                </a:cubicBezTo>
                <a:cubicBezTo>
                  <a:pt x="1814814" y="-8988"/>
                  <a:pt x="1828782" y="26330"/>
                  <a:pt x="1975140" y="0"/>
                </a:cubicBezTo>
                <a:cubicBezTo>
                  <a:pt x="2121498" y="-26330"/>
                  <a:pt x="2317553" y="458"/>
                  <a:pt x="2581591" y="0"/>
                </a:cubicBezTo>
                <a:cubicBezTo>
                  <a:pt x="2845629" y="-458"/>
                  <a:pt x="2937274" y="7202"/>
                  <a:pt x="3238116" y="0"/>
                </a:cubicBezTo>
                <a:cubicBezTo>
                  <a:pt x="3538958" y="-7202"/>
                  <a:pt x="3613941" y="22932"/>
                  <a:pt x="3744419" y="0"/>
                </a:cubicBezTo>
                <a:cubicBezTo>
                  <a:pt x="3874897" y="-22932"/>
                  <a:pt x="3990038" y="45578"/>
                  <a:pt x="4200649" y="0"/>
                </a:cubicBezTo>
                <a:cubicBezTo>
                  <a:pt x="4411260" y="-45578"/>
                  <a:pt x="4799643" y="61437"/>
                  <a:pt x="5007396" y="0"/>
                </a:cubicBezTo>
                <a:cubicBezTo>
                  <a:pt x="5022585" y="192448"/>
                  <a:pt x="5004617" y="280739"/>
                  <a:pt x="5007396" y="410807"/>
                </a:cubicBezTo>
                <a:cubicBezTo>
                  <a:pt x="5010175" y="540875"/>
                  <a:pt x="4973552" y="683587"/>
                  <a:pt x="5007396" y="855848"/>
                </a:cubicBezTo>
                <a:cubicBezTo>
                  <a:pt x="4777062" y="903381"/>
                  <a:pt x="4643216" y="792163"/>
                  <a:pt x="4350871" y="855848"/>
                </a:cubicBezTo>
                <a:cubicBezTo>
                  <a:pt x="4058527" y="919533"/>
                  <a:pt x="3987651" y="796353"/>
                  <a:pt x="3844567" y="855848"/>
                </a:cubicBezTo>
                <a:cubicBezTo>
                  <a:pt x="3701483" y="915343"/>
                  <a:pt x="3517053" y="807179"/>
                  <a:pt x="3388338" y="855848"/>
                </a:cubicBezTo>
                <a:cubicBezTo>
                  <a:pt x="3259623" y="904517"/>
                  <a:pt x="3049218" y="842182"/>
                  <a:pt x="2932109" y="855848"/>
                </a:cubicBezTo>
                <a:cubicBezTo>
                  <a:pt x="2815000" y="869514"/>
                  <a:pt x="2506845" y="795438"/>
                  <a:pt x="2375731" y="855848"/>
                </a:cubicBezTo>
                <a:cubicBezTo>
                  <a:pt x="2244617" y="916258"/>
                  <a:pt x="2053555" y="848838"/>
                  <a:pt x="1969576" y="855848"/>
                </a:cubicBezTo>
                <a:cubicBezTo>
                  <a:pt x="1885597" y="862858"/>
                  <a:pt x="1552780" y="832943"/>
                  <a:pt x="1313051" y="855848"/>
                </a:cubicBezTo>
                <a:cubicBezTo>
                  <a:pt x="1073323" y="878753"/>
                  <a:pt x="1033197" y="841675"/>
                  <a:pt x="756673" y="855848"/>
                </a:cubicBezTo>
                <a:cubicBezTo>
                  <a:pt x="480149" y="870021"/>
                  <a:pt x="203054" y="852491"/>
                  <a:pt x="0" y="855848"/>
                </a:cubicBezTo>
                <a:cubicBezTo>
                  <a:pt x="-47314" y="661678"/>
                  <a:pt x="42522" y="622328"/>
                  <a:pt x="0" y="453599"/>
                </a:cubicBezTo>
                <a:cubicBezTo>
                  <a:pt x="-42522" y="284870"/>
                  <a:pt x="47844" y="15527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977828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/>
              <a:t>Tế</a:t>
            </a:r>
            <a:r>
              <a:rPr lang="en-US" sz="4000" b="1" dirty="0"/>
              <a:t> </a:t>
            </a:r>
            <a:r>
              <a:rPr lang="en-US" sz="4000" b="1" dirty="0" err="1"/>
              <a:t>bào</a:t>
            </a:r>
            <a:r>
              <a:rPr lang="en-US" sz="4000" b="1" dirty="0"/>
              <a:t> </a:t>
            </a:r>
            <a:r>
              <a:rPr lang="en-US" sz="4000" b="1" dirty="0" err="1"/>
              <a:t>nhân</a:t>
            </a:r>
            <a:r>
              <a:rPr lang="en-US" sz="4000" b="1" dirty="0"/>
              <a:t> </a:t>
            </a:r>
            <a:r>
              <a:rPr lang="en-US" sz="4000" b="1" dirty="0" err="1"/>
              <a:t>sơ</a:t>
            </a:r>
            <a:endParaRPr lang="en-US" sz="4000" b="1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CB3EF333-7F4E-F1C4-8938-9378A4808E42}"/>
              </a:ext>
            </a:extLst>
          </p:cNvPr>
          <p:cNvSpPr txBox="1">
            <a:spLocks/>
          </p:cNvSpPr>
          <p:nvPr/>
        </p:nvSpPr>
        <p:spPr>
          <a:xfrm>
            <a:off x="12866947" y="2705100"/>
            <a:ext cx="5007396" cy="855848"/>
          </a:xfrm>
          <a:custGeom>
            <a:avLst/>
            <a:gdLst>
              <a:gd name="connsiteX0" fmla="*/ 0 w 5007396"/>
              <a:gd name="connsiteY0" fmla="*/ 0 h 855848"/>
              <a:gd name="connsiteX1" fmla="*/ 606451 w 5007396"/>
              <a:gd name="connsiteY1" fmla="*/ 0 h 855848"/>
              <a:gd name="connsiteX2" fmla="*/ 1262977 w 5007396"/>
              <a:gd name="connsiteY2" fmla="*/ 0 h 855848"/>
              <a:gd name="connsiteX3" fmla="*/ 1669132 w 5007396"/>
              <a:gd name="connsiteY3" fmla="*/ 0 h 855848"/>
              <a:gd name="connsiteX4" fmla="*/ 2275583 w 5007396"/>
              <a:gd name="connsiteY4" fmla="*/ 0 h 855848"/>
              <a:gd name="connsiteX5" fmla="*/ 2831961 w 5007396"/>
              <a:gd name="connsiteY5" fmla="*/ 0 h 855848"/>
              <a:gd name="connsiteX6" fmla="*/ 3488486 w 5007396"/>
              <a:gd name="connsiteY6" fmla="*/ 0 h 855848"/>
              <a:gd name="connsiteX7" fmla="*/ 4044863 w 5007396"/>
              <a:gd name="connsiteY7" fmla="*/ 0 h 855848"/>
              <a:gd name="connsiteX8" fmla="*/ 4451019 w 5007396"/>
              <a:gd name="connsiteY8" fmla="*/ 0 h 855848"/>
              <a:gd name="connsiteX9" fmla="*/ 5007396 w 5007396"/>
              <a:gd name="connsiteY9" fmla="*/ 0 h 855848"/>
              <a:gd name="connsiteX10" fmla="*/ 5007396 w 5007396"/>
              <a:gd name="connsiteY10" fmla="*/ 419366 h 855848"/>
              <a:gd name="connsiteX11" fmla="*/ 5007396 w 5007396"/>
              <a:gd name="connsiteY11" fmla="*/ 855848 h 855848"/>
              <a:gd name="connsiteX12" fmla="*/ 4350871 w 5007396"/>
              <a:gd name="connsiteY12" fmla="*/ 855848 h 855848"/>
              <a:gd name="connsiteX13" fmla="*/ 3744419 w 5007396"/>
              <a:gd name="connsiteY13" fmla="*/ 855848 h 855848"/>
              <a:gd name="connsiteX14" fmla="*/ 3188042 w 5007396"/>
              <a:gd name="connsiteY14" fmla="*/ 855848 h 855848"/>
              <a:gd name="connsiteX15" fmla="*/ 2781887 w 5007396"/>
              <a:gd name="connsiteY15" fmla="*/ 855848 h 855848"/>
              <a:gd name="connsiteX16" fmla="*/ 2175435 w 5007396"/>
              <a:gd name="connsiteY16" fmla="*/ 855848 h 855848"/>
              <a:gd name="connsiteX17" fmla="*/ 1669132 w 5007396"/>
              <a:gd name="connsiteY17" fmla="*/ 855848 h 855848"/>
              <a:gd name="connsiteX18" fmla="*/ 1062681 w 5007396"/>
              <a:gd name="connsiteY18" fmla="*/ 855848 h 855848"/>
              <a:gd name="connsiteX19" fmla="*/ 606451 w 5007396"/>
              <a:gd name="connsiteY19" fmla="*/ 855848 h 855848"/>
              <a:gd name="connsiteX20" fmla="*/ 0 w 5007396"/>
              <a:gd name="connsiteY20" fmla="*/ 855848 h 855848"/>
              <a:gd name="connsiteX21" fmla="*/ 0 w 5007396"/>
              <a:gd name="connsiteY21" fmla="*/ 445041 h 855848"/>
              <a:gd name="connsiteX22" fmla="*/ 0 w 5007396"/>
              <a:gd name="connsiteY22" fmla="*/ 0 h 85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07396" h="855848" fill="none" extrusionOk="0">
                <a:moveTo>
                  <a:pt x="0" y="0"/>
                </a:moveTo>
                <a:cubicBezTo>
                  <a:pt x="223134" y="-32125"/>
                  <a:pt x="372898" y="17671"/>
                  <a:pt x="606451" y="0"/>
                </a:cubicBezTo>
                <a:cubicBezTo>
                  <a:pt x="840004" y="-17671"/>
                  <a:pt x="948198" y="3341"/>
                  <a:pt x="1262977" y="0"/>
                </a:cubicBezTo>
                <a:cubicBezTo>
                  <a:pt x="1577756" y="-3341"/>
                  <a:pt x="1510171" y="45193"/>
                  <a:pt x="1669132" y="0"/>
                </a:cubicBezTo>
                <a:cubicBezTo>
                  <a:pt x="1828094" y="-45193"/>
                  <a:pt x="1983689" y="41184"/>
                  <a:pt x="2275583" y="0"/>
                </a:cubicBezTo>
                <a:cubicBezTo>
                  <a:pt x="2567477" y="-41184"/>
                  <a:pt x="2629318" y="4970"/>
                  <a:pt x="2831961" y="0"/>
                </a:cubicBezTo>
                <a:cubicBezTo>
                  <a:pt x="3034604" y="-4970"/>
                  <a:pt x="3281459" y="67163"/>
                  <a:pt x="3488486" y="0"/>
                </a:cubicBezTo>
                <a:cubicBezTo>
                  <a:pt x="3695513" y="-67163"/>
                  <a:pt x="3785768" y="66169"/>
                  <a:pt x="4044863" y="0"/>
                </a:cubicBezTo>
                <a:cubicBezTo>
                  <a:pt x="4303958" y="-66169"/>
                  <a:pt x="4269426" y="8853"/>
                  <a:pt x="4451019" y="0"/>
                </a:cubicBezTo>
                <a:cubicBezTo>
                  <a:pt x="4632612" y="-8853"/>
                  <a:pt x="4782148" y="56155"/>
                  <a:pt x="5007396" y="0"/>
                </a:cubicBezTo>
                <a:cubicBezTo>
                  <a:pt x="5057416" y="171518"/>
                  <a:pt x="4973713" y="293054"/>
                  <a:pt x="5007396" y="419366"/>
                </a:cubicBezTo>
                <a:cubicBezTo>
                  <a:pt x="5041079" y="545678"/>
                  <a:pt x="4990177" y="672804"/>
                  <a:pt x="5007396" y="855848"/>
                </a:cubicBezTo>
                <a:cubicBezTo>
                  <a:pt x="4689785" y="934023"/>
                  <a:pt x="4574604" y="817204"/>
                  <a:pt x="4350871" y="855848"/>
                </a:cubicBezTo>
                <a:cubicBezTo>
                  <a:pt x="4127138" y="894492"/>
                  <a:pt x="3942438" y="813723"/>
                  <a:pt x="3744419" y="855848"/>
                </a:cubicBezTo>
                <a:cubicBezTo>
                  <a:pt x="3546400" y="897973"/>
                  <a:pt x="3378824" y="854526"/>
                  <a:pt x="3188042" y="855848"/>
                </a:cubicBezTo>
                <a:cubicBezTo>
                  <a:pt x="2997260" y="857170"/>
                  <a:pt x="2960773" y="827315"/>
                  <a:pt x="2781887" y="855848"/>
                </a:cubicBezTo>
                <a:cubicBezTo>
                  <a:pt x="2603001" y="884381"/>
                  <a:pt x="2335272" y="785524"/>
                  <a:pt x="2175435" y="855848"/>
                </a:cubicBezTo>
                <a:cubicBezTo>
                  <a:pt x="2015598" y="926172"/>
                  <a:pt x="1882079" y="816224"/>
                  <a:pt x="1669132" y="855848"/>
                </a:cubicBezTo>
                <a:cubicBezTo>
                  <a:pt x="1456185" y="895472"/>
                  <a:pt x="1209880" y="832609"/>
                  <a:pt x="1062681" y="855848"/>
                </a:cubicBezTo>
                <a:cubicBezTo>
                  <a:pt x="915482" y="879087"/>
                  <a:pt x="796781" y="825586"/>
                  <a:pt x="606451" y="855848"/>
                </a:cubicBezTo>
                <a:cubicBezTo>
                  <a:pt x="416121" y="886110"/>
                  <a:pt x="158911" y="826491"/>
                  <a:pt x="0" y="855848"/>
                </a:cubicBezTo>
                <a:cubicBezTo>
                  <a:pt x="-24218" y="755156"/>
                  <a:pt x="36607" y="567545"/>
                  <a:pt x="0" y="445041"/>
                </a:cubicBezTo>
                <a:cubicBezTo>
                  <a:pt x="-36607" y="322537"/>
                  <a:pt x="48816" y="157884"/>
                  <a:pt x="0" y="0"/>
                </a:cubicBezTo>
                <a:close/>
              </a:path>
              <a:path w="5007396" h="855848" stroke="0" extrusionOk="0">
                <a:moveTo>
                  <a:pt x="0" y="0"/>
                </a:moveTo>
                <a:cubicBezTo>
                  <a:pt x="124452" y="-14335"/>
                  <a:pt x="384826" y="21087"/>
                  <a:pt x="506303" y="0"/>
                </a:cubicBezTo>
                <a:cubicBezTo>
                  <a:pt x="627780" y="-21087"/>
                  <a:pt x="839677" y="10294"/>
                  <a:pt x="962533" y="0"/>
                </a:cubicBezTo>
                <a:cubicBezTo>
                  <a:pt x="1085389" y="-10294"/>
                  <a:pt x="1323154" y="8988"/>
                  <a:pt x="1568984" y="0"/>
                </a:cubicBezTo>
                <a:cubicBezTo>
                  <a:pt x="1814814" y="-8988"/>
                  <a:pt x="1828782" y="26330"/>
                  <a:pt x="1975140" y="0"/>
                </a:cubicBezTo>
                <a:cubicBezTo>
                  <a:pt x="2121498" y="-26330"/>
                  <a:pt x="2317553" y="458"/>
                  <a:pt x="2581591" y="0"/>
                </a:cubicBezTo>
                <a:cubicBezTo>
                  <a:pt x="2845629" y="-458"/>
                  <a:pt x="2937274" y="7202"/>
                  <a:pt x="3238116" y="0"/>
                </a:cubicBezTo>
                <a:cubicBezTo>
                  <a:pt x="3538958" y="-7202"/>
                  <a:pt x="3613941" y="22932"/>
                  <a:pt x="3744419" y="0"/>
                </a:cubicBezTo>
                <a:cubicBezTo>
                  <a:pt x="3874897" y="-22932"/>
                  <a:pt x="3990038" y="45578"/>
                  <a:pt x="4200649" y="0"/>
                </a:cubicBezTo>
                <a:cubicBezTo>
                  <a:pt x="4411260" y="-45578"/>
                  <a:pt x="4799643" y="61437"/>
                  <a:pt x="5007396" y="0"/>
                </a:cubicBezTo>
                <a:cubicBezTo>
                  <a:pt x="5022585" y="192448"/>
                  <a:pt x="5004617" y="280739"/>
                  <a:pt x="5007396" y="410807"/>
                </a:cubicBezTo>
                <a:cubicBezTo>
                  <a:pt x="5010175" y="540875"/>
                  <a:pt x="4973552" y="683587"/>
                  <a:pt x="5007396" y="855848"/>
                </a:cubicBezTo>
                <a:cubicBezTo>
                  <a:pt x="4777062" y="903381"/>
                  <a:pt x="4643216" y="792163"/>
                  <a:pt x="4350871" y="855848"/>
                </a:cubicBezTo>
                <a:cubicBezTo>
                  <a:pt x="4058527" y="919533"/>
                  <a:pt x="3987651" y="796353"/>
                  <a:pt x="3844567" y="855848"/>
                </a:cubicBezTo>
                <a:cubicBezTo>
                  <a:pt x="3701483" y="915343"/>
                  <a:pt x="3517053" y="807179"/>
                  <a:pt x="3388338" y="855848"/>
                </a:cubicBezTo>
                <a:cubicBezTo>
                  <a:pt x="3259623" y="904517"/>
                  <a:pt x="3049218" y="842182"/>
                  <a:pt x="2932109" y="855848"/>
                </a:cubicBezTo>
                <a:cubicBezTo>
                  <a:pt x="2815000" y="869514"/>
                  <a:pt x="2506845" y="795438"/>
                  <a:pt x="2375731" y="855848"/>
                </a:cubicBezTo>
                <a:cubicBezTo>
                  <a:pt x="2244617" y="916258"/>
                  <a:pt x="2053555" y="848838"/>
                  <a:pt x="1969576" y="855848"/>
                </a:cubicBezTo>
                <a:cubicBezTo>
                  <a:pt x="1885597" y="862858"/>
                  <a:pt x="1552780" y="832943"/>
                  <a:pt x="1313051" y="855848"/>
                </a:cubicBezTo>
                <a:cubicBezTo>
                  <a:pt x="1073323" y="878753"/>
                  <a:pt x="1033197" y="841675"/>
                  <a:pt x="756673" y="855848"/>
                </a:cubicBezTo>
                <a:cubicBezTo>
                  <a:pt x="480149" y="870021"/>
                  <a:pt x="203054" y="852491"/>
                  <a:pt x="0" y="855848"/>
                </a:cubicBezTo>
                <a:cubicBezTo>
                  <a:pt x="-47314" y="661678"/>
                  <a:pt x="42522" y="622328"/>
                  <a:pt x="0" y="453599"/>
                </a:cubicBezTo>
                <a:cubicBezTo>
                  <a:pt x="-42522" y="284870"/>
                  <a:pt x="47844" y="15527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977828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rgbClr val="FF0000"/>
                </a:solidFill>
              </a:rPr>
              <a:t>TẾ BÀO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82090E4C-22CB-41E2-223C-C36F32123FDB}"/>
              </a:ext>
            </a:extLst>
          </p:cNvPr>
          <p:cNvSpPr txBox="1">
            <a:spLocks/>
          </p:cNvSpPr>
          <p:nvPr/>
        </p:nvSpPr>
        <p:spPr>
          <a:xfrm>
            <a:off x="12899604" y="6210300"/>
            <a:ext cx="5007396" cy="855848"/>
          </a:xfrm>
          <a:custGeom>
            <a:avLst/>
            <a:gdLst>
              <a:gd name="connsiteX0" fmla="*/ 0 w 5007396"/>
              <a:gd name="connsiteY0" fmla="*/ 0 h 855848"/>
              <a:gd name="connsiteX1" fmla="*/ 606451 w 5007396"/>
              <a:gd name="connsiteY1" fmla="*/ 0 h 855848"/>
              <a:gd name="connsiteX2" fmla="*/ 1262977 w 5007396"/>
              <a:gd name="connsiteY2" fmla="*/ 0 h 855848"/>
              <a:gd name="connsiteX3" fmla="*/ 1669132 w 5007396"/>
              <a:gd name="connsiteY3" fmla="*/ 0 h 855848"/>
              <a:gd name="connsiteX4" fmla="*/ 2275583 w 5007396"/>
              <a:gd name="connsiteY4" fmla="*/ 0 h 855848"/>
              <a:gd name="connsiteX5" fmla="*/ 2831961 w 5007396"/>
              <a:gd name="connsiteY5" fmla="*/ 0 h 855848"/>
              <a:gd name="connsiteX6" fmla="*/ 3488486 w 5007396"/>
              <a:gd name="connsiteY6" fmla="*/ 0 h 855848"/>
              <a:gd name="connsiteX7" fmla="*/ 4044863 w 5007396"/>
              <a:gd name="connsiteY7" fmla="*/ 0 h 855848"/>
              <a:gd name="connsiteX8" fmla="*/ 4451019 w 5007396"/>
              <a:gd name="connsiteY8" fmla="*/ 0 h 855848"/>
              <a:gd name="connsiteX9" fmla="*/ 5007396 w 5007396"/>
              <a:gd name="connsiteY9" fmla="*/ 0 h 855848"/>
              <a:gd name="connsiteX10" fmla="*/ 5007396 w 5007396"/>
              <a:gd name="connsiteY10" fmla="*/ 419366 h 855848"/>
              <a:gd name="connsiteX11" fmla="*/ 5007396 w 5007396"/>
              <a:gd name="connsiteY11" fmla="*/ 855848 h 855848"/>
              <a:gd name="connsiteX12" fmla="*/ 4350871 w 5007396"/>
              <a:gd name="connsiteY12" fmla="*/ 855848 h 855848"/>
              <a:gd name="connsiteX13" fmla="*/ 3744419 w 5007396"/>
              <a:gd name="connsiteY13" fmla="*/ 855848 h 855848"/>
              <a:gd name="connsiteX14" fmla="*/ 3188042 w 5007396"/>
              <a:gd name="connsiteY14" fmla="*/ 855848 h 855848"/>
              <a:gd name="connsiteX15" fmla="*/ 2781887 w 5007396"/>
              <a:gd name="connsiteY15" fmla="*/ 855848 h 855848"/>
              <a:gd name="connsiteX16" fmla="*/ 2175435 w 5007396"/>
              <a:gd name="connsiteY16" fmla="*/ 855848 h 855848"/>
              <a:gd name="connsiteX17" fmla="*/ 1669132 w 5007396"/>
              <a:gd name="connsiteY17" fmla="*/ 855848 h 855848"/>
              <a:gd name="connsiteX18" fmla="*/ 1062681 w 5007396"/>
              <a:gd name="connsiteY18" fmla="*/ 855848 h 855848"/>
              <a:gd name="connsiteX19" fmla="*/ 606451 w 5007396"/>
              <a:gd name="connsiteY19" fmla="*/ 855848 h 855848"/>
              <a:gd name="connsiteX20" fmla="*/ 0 w 5007396"/>
              <a:gd name="connsiteY20" fmla="*/ 855848 h 855848"/>
              <a:gd name="connsiteX21" fmla="*/ 0 w 5007396"/>
              <a:gd name="connsiteY21" fmla="*/ 445041 h 855848"/>
              <a:gd name="connsiteX22" fmla="*/ 0 w 5007396"/>
              <a:gd name="connsiteY22" fmla="*/ 0 h 85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07396" h="855848" fill="none" extrusionOk="0">
                <a:moveTo>
                  <a:pt x="0" y="0"/>
                </a:moveTo>
                <a:cubicBezTo>
                  <a:pt x="223134" y="-32125"/>
                  <a:pt x="372898" y="17671"/>
                  <a:pt x="606451" y="0"/>
                </a:cubicBezTo>
                <a:cubicBezTo>
                  <a:pt x="840004" y="-17671"/>
                  <a:pt x="948198" y="3341"/>
                  <a:pt x="1262977" y="0"/>
                </a:cubicBezTo>
                <a:cubicBezTo>
                  <a:pt x="1577756" y="-3341"/>
                  <a:pt x="1510171" y="45193"/>
                  <a:pt x="1669132" y="0"/>
                </a:cubicBezTo>
                <a:cubicBezTo>
                  <a:pt x="1828094" y="-45193"/>
                  <a:pt x="1983689" y="41184"/>
                  <a:pt x="2275583" y="0"/>
                </a:cubicBezTo>
                <a:cubicBezTo>
                  <a:pt x="2567477" y="-41184"/>
                  <a:pt x="2629318" y="4970"/>
                  <a:pt x="2831961" y="0"/>
                </a:cubicBezTo>
                <a:cubicBezTo>
                  <a:pt x="3034604" y="-4970"/>
                  <a:pt x="3281459" y="67163"/>
                  <a:pt x="3488486" y="0"/>
                </a:cubicBezTo>
                <a:cubicBezTo>
                  <a:pt x="3695513" y="-67163"/>
                  <a:pt x="3785768" y="66169"/>
                  <a:pt x="4044863" y="0"/>
                </a:cubicBezTo>
                <a:cubicBezTo>
                  <a:pt x="4303958" y="-66169"/>
                  <a:pt x="4269426" y="8853"/>
                  <a:pt x="4451019" y="0"/>
                </a:cubicBezTo>
                <a:cubicBezTo>
                  <a:pt x="4632612" y="-8853"/>
                  <a:pt x="4782148" y="56155"/>
                  <a:pt x="5007396" y="0"/>
                </a:cubicBezTo>
                <a:cubicBezTo>
                  <a:pt x="5057416" y="171518"/>
                  <a:pt x="4973713" y="293054"/>
                  <a:pt x="5007396" y="419366"/>
                </a:cubicBezTo>
                <a:cubicBezTo>
                  <a:pt x="5041079" y="545678"/>
                  <a:pt x="4990177" y="672804"/>
                  <a:pt x="5007396" y="855848"/>
                </a:cubicBezTo>
                <a:cubicBezTo>
                  <a:pt x="4689785" y="934023"/>
                  <a:pt x="4574604" y="817204"/>
                  <a:pt x="4350871" y="855848"/>
                </a:cubicBezTo>
                <a:cubicBezTo>
                  <a:pt x="4127138" y="894492"/>
                  <a:pt x="3942438" y="813723"/>
                  <a:pt x="3744419" y="855848"/>
                </a:cubicBezTo>
                <a:cubicBezTo>
                  <a:pt x="3546400" y="897973"/>
                  <a:pt x="3378824" y="854526"/>
                  <a:pt x="3188042" y="855848"/>
                </a:cubicBezTo>
                <a:cubicBezTo>
                  <a:pt x="2997260" y="857170"/>
                  <a:pt x="2960773" y="827315"/>
                  <a:pt x="2781887" y="855848"/>
                </a:cubicBezTo>
                <a:cubicBezTo>
                  <a:pt x="2603001" y="884381"/>
                  <a:pt x="2335272" y="785524"/>
                  <a:pt x="2175435" y="855848"/>
                </a:cubicBezTo>
                <a:cubicBezTo>
                  <a:pt x="2015598" y="926172"/>
                  <a:pt x="1882079" y="816224"/>
                  <a:pt x="1669132" y="855848"/>
                </a:cubicBezTo>
                <a:cubicBezTo>
                  <a:pt x="1456185" y="895472"/>
                  <a:pt x="1209880" y="832609"/>
                  <a:pt x="1062681" y="855848"/>
                </a:cubicBezTo>
                <a:cubicBezTo>
                  <a:pt x="915482" y="879087"/>
                  <a:pt x="796781" y="825586"/>
                  <a:pt x="606451" y="855848"/>
                </a:cubicBezTo>
                <a:cubicBezTo>
                  <a:pt x="416121" y="886110"/>
                  <a:pt x="158911" y="826491"/>
                  <a:pt x="0" y="855848"/>
                </a:cubicBezTo>
                <a:cubicBezTo>
                  <a:pt x="-24218" y="755156"/>
                  <a:pt x="36607" y="567545"/>
                  <a:pt x="0" y="445041"/>
                </a:cubicBezTo>
                <a:cubicBezTo>
                  <a:pt x="-36607" y="322537"/>
                  <a:pt x="48816" y="157884"/>
                  <a:pt x="0" y="0"/>
                </a:cubicBezTo>
                <a:close/>
              </a:path>
              <a:path w="5007396" h="855848" stroke="0" extrusionOk="0">
                <a:moveTo>
                  <a:pt x="0" y="0"/>
                </a:moveTo>
                <a:cubicBezTo>
                  <a:pt x="124452" y="-14335"/>
                  <a:pt x="384826" y="21087"/>
                  <a:pt x="506303" y="0"/>
                </a:cubicBezTo>
                <a:cubicBezTo>
                  <a:pt x="627780" y="-21087"/>
                  <a:pt x="839677" y="10294"/>
                  <a:pt x="962533" y="0"/>
                </a:cubicBezTo>
                <a:cubicBezTo>
                  <a:pt x="1085389" y="-10294"/>
                  <a:pt x="1323154" y="8988"/>
                  <a:pt x="1568984" y="0"/>
                </a:cubicBezTo>
                <a:cubicBezTo>
                  <a:pt x="1814814" y="-8988"/>
                  <a:pt x="1828782" y="26330"/>
                  <a:pt x="1975140" y="0"/>
                </a:cubicBezTo>
                <a:cubicBezTo>
                  <a:pt x="2121498" y="-26330"/>
                  <a:pt x="2317553" y="458"/>
                  <a:pt x="2581591" y="0"/>
                </a:cubicBezTo>
                <a:cubicBezTo>
                  <a:pt x="2845629" y="-458"/>
                  <a:pt x="2937274" y="7202"/>
                  <a:pt x="3238116" y="0"/>
                </a:cubicBezTo>
                <a:cubicBezTo>
                  <a:pt x="3538958" y="-7202"/>
                  <a:pt x="3613941" y="22932"/>
                  <a:pt x="3744419" y="0"/>
                </a:cubicBezTo>
                <a:cubicBezTo>
                  <a:pt x="3874897" y="-22932"/>
                  <a:pt x="3990038" y="45578"/>
                  <a:pt x="4200649" y="0"/>
                </a:cubicBezTo>
                <a:cubicBezTo>
                  <a:pt x="4411260" y="-45578"/>
                  <a:pt x="4799643" y="61437"/>
                  <a:pt x="5007396" y="0"/>
                </a:cubicBezTo>
                <a:cubicBezTo>
                  <a:pt x="5022585" y="192448"/>
                  <a:pt x="5004617" y="280739"/>
                  <a:pt x="5007396" y="410807"/>
                </a:cubicBezTo>
                <a:cubicBezTo>
                  <a:pt x="5010175" y="540875"/>
                  <a:pt x="4973552" y="683587"/>
                  <a:pt x="5007396" y="855848"/>
                </a:cubicBezTo>
                <a:cubicBezTo>
                  <a:pt x="4777062" y="903381"/>
                  <a:pt x="4643216" y="792163"/>
                  <a:pt x="4350871" y="855848"/>
                </a:cubicBezTo>
                <a:cubicBezTo>
                  <a:pt x="4058527" y="919533"/>
                  <a:pt x="3987651" y="796353"/>
                  <a:pt x="3844567" y="855848"/>
                </a:cubicBezTo>
                <a:cubicBezTo>
                  <a:pt x="3701483" y="915343"/>
                  <a:pt x="3517053" y="807179"/>
                  <a:pt x="3388338" y="855848"/>
                </a:cubicBezTo>
                <a:cubicBezTo>
                  <a:pt x="3259623" y="904517"/>
                  <a:pt x="3049218" y="842182"/>
                  <a:pt x="2932109" y="855848"/>
                </a:cubicBezTo>
                <a:cubicBezTo>
                  <a:pt x="2815000" y="869514"/>
                  <a:pt x="2506845" y="795438"/>
                  <a:pt x="2375731" y="855848"/>
                </a:cubicBezTo>
                <a:cubicBezTo>
                  <a:pt x="2244617" y="916258"/>
                  <a:pt x="2053555" y="848838"/>
                  <a:pt x="1969576" y="855848"/>
                </a:cubicBezTo>
                <a:cubicBezTo>
                  <a:pt x="1885597" y="862858"/>
                  <a:pt x="1552780" y="832943"/>
                  <a:pt x="1313051" y="855848"/>
                </a:cubicBezTo>
                <a:cubicBezTo>
                  <a:pt x="1073323" y="878753"/>
                  <a:pt x="1033197" y="841675"/>
                  <a:pt x="756673" y="855848"/>
                </a:cubicBezTo>
                <a:cubicBezTo>
                  <a:pt x="480149" y="870021"/>
                  <a:pt x="203054" y="852491"/>
                  <a:pt x="0" y="855848"/>
                </a:cubicBezTo>
                <a:cubicBezTo>
                  <a:pt x="-47314" y="661678"/>
                  <a:pt x="42522" y="622328"/>
                  <a:pt x="0" y="453599"/>
                </a:cubicBezTo>
                <a:cubicBezTo>
                  <a:pt x="-42522" y="284870"/>
                  <a:pt x="47844" y="15527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977828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/>
              <a:t>Tế</a:t>
            </a:r>
            <a:r>
              <a:rPr lang="en-US" sz="4000" b="1" dirty="0"/>
              <a:t> </a:t>
            </a:r>
            <a:r>
              <a:rPr lang="en-US" sz="4000" b="1" dirty="0" err="1"/>
              <a:t>bào</a:t>
            </a:r>
            <a:r>
              <a:rPr lang="en-US" sz="4000" b="1" dirty="0"/>
              <a:t> </a:t>
            </a:r>
            <a:r>
              <a:rPr lang="en-US" sz="4000" b="1" dirty="0" err="1"/>
              <a:t>nhân</a:t>
            </a:r>
            <a:r>
              <a:rPr lang="en-US" sz="4000" b="1" dirty="0"/>
              <a:t> </a:t>
            </a:r>
            <a:r>
              <a:rPr lang="en-US" sz="4000" b="1" dirty="0" err="1"/>
              <a:t>thực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4929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  <p:bldP spid="14" grpId="0" build="p" animBg="1"/>
      <p:bldP spid="1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2000"/>
          </a:blip>
          <a:srcRect t="13606" r="6282" b="13606"/>
          <a:stretch>
            <a:fillRect/>
          </a:stretch>
        </p:blipFill>
        <p:spPr>
          <a:xfrm>
            <a:off x="0" y="0"/>
            <a:ext cx="14408690" cy="97638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555797">
            <a:off x="6922446" y="2852519"/>
            <a:ext cx="4086626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" name="AutoShape 4"/>
          <p:cNvSpPr/>
          <p:nvPr/>
        </p:nvSpPr>
        <p:spPr>
          <a:xfrm rot="8493066">
            <a:off x="11377387" y="3567060"/>
            <a:ext cx="3037559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5" name="TextBox 5"/>
          <p:cNvSpPr txBox="1"/>
          <p:nvPr/>
        </p:nvSpPr>
        <p:spPr>
          <a:xfrm>
            <a:off x="8735119" y="314384"/>
            <a:ext cx="3412629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ADN vòng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65016" y="1546380"/>
            <a:ext cx="3189364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Plasmid</a:t>
            </a:r>
          </a:p>
        </p:txBody>
      </p:sp>
    </p:spTree>
  </p:cSld>
  <p:clrMapOvr>
    <a:masterClrMapping/>
  </p:clrMapOvr>
  <p:transition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41811" y="7200900"/>
            <a:ext cx="4114800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14400" y="2495548"/>
            <a:ext cx="15516325" cy="5295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Vùng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nhân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:  </a:t>
            </a:r>
          </a:p>
          <a:p>
            <a:pPr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- ADN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dạng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vòng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quy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định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mọi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tính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trạng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của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cơ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thể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.</a:t>
            </a:r>
          </a:p>
          <a:p>
            <a:pPr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- Plasmid,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quy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định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1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số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gen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kháng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 </a:t>
            </a:r>
            <a:r>
              <a:rPr lang="en-US" sz="7500" dirty="0" err="1">
                <a:solidFill>
                  <a:srgbClr val="FAF2E9"/>
                </a:solidFill>
                <a:latin typeface="Dancing Script Bold" panose="03080800040507000D00"/>
              </a:rPr>
              <a:t>thuốc</a:t>
            </a:r>
            <a:r>
              <a:rPr lang="en-US" sz="7500" dirty="0">
                <a:solidFill>
                  <a:srgbClr val="FAF2E9"/>
                </a:solidFill>
                <a:latin typeface="Dancing Script Bold" panose="03080800040507000D00"/>
              </a:rPr>
              <a:t>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2231178" cy="20954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11893" y="0"/>
            <a:ext cx="4114800" cy="41148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7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347816">
            <a:off x="2507962" y="3767776"/>
            <a:ext cx="9548250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" name="AutoShape 3"/>
          <p:cNvSpPr/>
          <p:nvPr/>
        </p:nvSpPr>
        <p:spPr>
          <a:xfrm rot="2000762">
            <a:off x="3172879" y="4590991"/>
            <a:ext cx="82943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" name="TextBox 4"/>
          <p:cNvSpPr txBox="1"/>
          <p:nvPr/>
        </p:nvSpPr>
        <p:spPr>
          <a:xfrm>
            <a:off x="-47625" y="433070"/>
            <a:ext cx="3348355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thể vùi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7445" y="1664797"/>
            <a:ext cx="3189364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Riboxom</a:t>
            </a:r>
          </a:p>
        </p:txBody>
      </p:sp>
      <p:sp>
        <p:nvSpPr>
          <p:cNvPr id="6" name="AutoShape 6"/>
          <p:cNvSpPr/>
          <p:nvPr/>
        </p:nvSpPr>
        <p:spPr>
          <a:xfrm rot="1649552">
            <a:off x="3928989" y="5174014"/>
            <a:ext cx="6947640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7" name="TextBox 7"/>
          <p:cNvSpPr txBox="1"/>
          <p:nvPr/>
        </p:nvSpPr>
        <p:spPr>
          <a:xfrm>
            <a:off x="230943" y="2742141"/>
            <a:ext cx="4318100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Bào tương</a:t>
            </a:r>
          </a:p>
        </p:txBody>
      </p:sp>
      <p:sp>
        <p:nvSpPr>
          <p:cNvPr id="8" name="AutoShape 8"/>
          <p:cNvSpPr/>
          <p:nvPr/>
        </p:nvSpPr>
        <p:spPr>
          <a:xfrm rot="-2203023">
            <a:off x="3407345" y="4310499"/>
            <a:ext cx="757784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9" name="AutoShape 9"/>
          <p:cNvSpPr/>
          <p:nvPr/>
        </p:nvSpPr>
        <p:spPr>
          <a:xfrm rot="-1918505">
            <a:off x="3977323" y="3578299"/>
            <a:ext cx="681961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0" name="TextBox 10"/>
          <p:cNvSpPr txBox="1"/>
          <p:nvPr/>
        </p:nvSpPr>
        <p:spPr>
          <a:xfrm>
            <a:off x="-123825" y="4808855"/>
            <a:ext cx="4389120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ADN vòng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4379" y="6030439"/>
            <a:ext cx="3189364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Plasmid</a:t>
            </a:r>
          </a:p>
        </p:txBody>
      </p:sp>
      <p:sp>
        <p:nvSpPr>
          <p:cNvPr id="12" name="AutoShape 12"/>
          <p:cNvSpPr/>
          <p:nvPr/>
        </p:nvSpPr>
        <p:spPr>
          <a:xfrm>
            <a:off x="6425225" y="8701320"/>
            <a:ext cx="641740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TextBox 13"/>
          <p:cNvSpPr txBox="1"/>
          <p:nvPr/>
        </p:nvSpPr>
        <p:spPr>
          <a:xfrm>
            <a:off x="541411" y="7420541"/>
            <a:ext cx="5518280" cy="183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</a:pPr>
            <a:r>
              <a:rPr lang="en-US" sz="5270">
                <a:solidFill>
                  <a:srgbClr val="000000"/>
                </a:solidFill>
                <a:latin typeface="DejaVu Serif" panose="02060603050605020204"/>
              </a:rPr>
              <a:t>phospholipit kép và protein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69720" y="8353991"/>
            <a:ext cx="5518280" cy="904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</a:pPr>
            <a:r>
              <a:rPr lang="en-US" sz="5270">
                <a:solidFill>
                  <a:srgbClr val="000000"/>
                </a:solidFill>
                <a:latin typeface="DejaVu Serif" panose="02060603050605020204"/>
              </a:rPr>
              <a:t>Màng sinh chất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96310" y="6328855"/>
            <a:ext cx="5518280" cy="904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</a:pPr>
            <a:r>
              <a:rPr lang="en-US" sz="5270">
                <a:solidFill>
                  <a:srgbClr val="000000"/>
                </a:solidFill>
                <a:latin typeface="DejaVu Serif" panose="02060603050605020204"/>
              </a:rPr>
              <a:t>Tế bào chất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33925" y="1271705"/>
            <a:ext cx="5518280" cy="904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</a:pPr>
            <a:r>
              <a:rPr lang="en-US" sz="5270">
                <a:solidFill>
                  <a:srgbClr val="000000"/>
                </a:solidFill>
                <a:latin typeface="DejaVu Serif" panose="02060603050605020204"/>
              </a:rPr>
              <a:t>Vùng nhân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710" r="4710"/>
          <a:stretch>
            <a:fillRect/>
          </a:stretch>
        </p:blipFill>
        <p:spPr>
          <a:xfrm>
            <a:off x="2133600" y="1544569"/>
            <a:ext cx="15316200" cy="7104131"/>
          </a:xfrm>
          <a:prstGeom prst="rect">
            <a:avLst/>
          </a:prstGeom>
        </p:spPr>
      </p:pic>
    </p:spTree>
  </p:cSld>
  <p:clrMapOvr>
    <a:masterClrMapping/>
  </p:clrMapOvr>
  <p:transition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48600" y="1333300"/>
            <a:ext cx="7931985" cy="79319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8614"/>
            <a:ext cx="7078824" cy="7078824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1145575">
            <a:off x="10085749" y="1667828"/>
            <a:ext cx="2872813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5" name="AutoShape 5"/>
          <p:cNvSpPr/>
          <p:nvPr/>
        </p:nvSpPr>
        <p:spPr>
          <a:xfrm rot="-1800000">
            <a:off x="7349031" y="8412540"/>
            <a:ext cx="301816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6" name="TextBox 6"/>
          <p:cNvSpPr txBox="1"/>
          <p:nvPr/>
        </p:nvSpPr>
        <p:spPr>
          <a:xfrm>
            <a:off x="9144000" y="305843"/>
            <a:ext cx="1456067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G-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84142" y="8760030"/>
            <a:ext cx="3189364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G+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97437" y="-114300"/>
            <a:ext cx="10633388" cy="1063338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7175" y="1471751"/>
            <a:ext cx="17773650" cy="5235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0"/>
              </a:lnSpc>
            </a:pPr>
            <a:r>
              <a:rPr lang="en-US" sz="6200">
                <a:solidFill>
                  <a:srgbClr val="000000"/>
                </a:solidFill>
                <a:latin typeface="DejaVu Serif Bold" panose="02060803050605020204"/>
              </a:rPr>
              <a:t>CÁC THÀNH PHẦN PHỤ</a:t>
            </a:r>
          </a:p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DejaVu Serif Bold" panose="02060803050605020204"/>
              </a:rPr>
              <a:t>Thành tế bào</a:t>
            </a:r>
          </a:p>
          <a:p>
            <a:pPr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000000"/>
                </a:solidFill>
                <a:latin typeface="DejaVu Serif" panose="02060603050605020204"/>
              </a:rPr>
              <a:t>+ Được cấu tạo từ peptiđôglican</a:t>
            </a:r>
          </a:p>
          <a:p>
            <a:pPr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000000"/>
                </a:solidFill>
                <a:latin typeface="DejaVu Serif" panose="02060603050605020204"/>
              </a:rPr>
              <a:t>+ Dựa vào thành TB chia vi khuẩn thành 2 loại: G+ và G- 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 BAO NHAN S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2709525" cy="71488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3718">
            <a:off x="13498057" y="7060500"/>
            <a:ext cx="2030448" cy="433162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310890" y="7429500"/>
            <a:ext cx="11156315" cy="2800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80"/>
              </a:lnSpc>
              <a:spcBef>
                <a:spcPct val="0"/>
              </a:spcBef>
            </a:pPr>
            <a:r>
              <a:rPr lang="en-US" sz="6600" b="1">
                <a:solidFill>
                  <a:srgbClr val="000000"/>
                </a:solidFill>
                <a:latin typeface="Corbel" panose="020B0503020204020204" charset="0"/>
                <a:cs typeface="Corbel" panose="020B0503020204020204" charset="0"/>
              </a:rPr>
              <a:t>Màng nhầy</a:t>
            </a:r>
            <a:r>
              <a:rPr lang="en-US" sz="5200">
                <a:solidFill>
                  <a:srgbClr val="000000"/>
                </a:solidFill>
                <a:latin typeface="DejaVu Serif Bold" panose="02060803050605020204"/>
              </a:rPr>
              <a:t> </a:t>
            </a:r>
          </a:p>
          <a:p>
            <a:pPr>
              <a:lnSpc>
                <a:spcPts val="7280"/>
              </a:lnSpc>
              <a:spcBef>
                <a:spcPct val="0"/>
              </a:spcBef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- Có chức năng bảo vệ VK khi xâm nhập vào TB chủ.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9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83426">
            <a:off x="8183857" y="-554340"/>
            <a:ext cx="9169882" cy="84592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328782">
            <a:off x="-463900" y="-587468"/>
            <a:ext cx="8980526" cy="89805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793718">
            <a:off x="7965302" y="7060500"/>
            <a:ext cx="2030448" cy="433162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46355" y="7429261"/>
            <a:ext cx="8980526" cy="274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  <a:spcBef>
                <a:spcPct val="0"/>
              </a:spcBef>
            </a:pPr>
            <a:r>
              <a:rPr lang="en-US" sz="5200">
                <a:solidFill>
                  <a:srgbClr val="000000"/>
                </a:solidFill>
                <a:latin typeface="DejaVu Serif Bold" panose="02060803050605020204"/>
              </a:rPr>
              <a:t>Lông </a:t>
            </a:r>
          </a:p>
          <a:p>
            <a:pPr>
              <a:lnSpc>
                <a:spcPts val="7280"/>
              </a:lnSpc>
              <a:spcBef>
                <a:spcPct val="0"/>
              </a:spcBef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- Có chức năng bám vào cơ thể sinh vật khác.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48582" y="7429261"/>
            <a:ext cx="879306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  <a:spcBef>
                <a:spcPct val="0"/>
              </a:spcBef>
            </a:pPr>
            <a:r>
              <a:rPr lang="en-US" sz="5200">
                <a:solidFill>
                  <a:srgbClr val="000000"/>
                </a:solidFill>
                <a:latin typeface="DejaVu Serif Bold" panose="02060803050605020204"/>
              </a:rPr>
              <a:t>Roi </a:t>
            </a:r>
          </a:p>
          <a:p>
            <a:pPr>
              <a:lnSpc>
                <a:spcPts val="7280"/>
              </a:lnSpc>
              <a:spcBef>
                <a:spcPct val="0"/>
              </a:spcBef>
            </a:pPr>
            <a:r>
              <a:rPr lang="en-US" sz="5200">
                <a:solidFill>
                  <a:srgbClr val="000000"/>
                </a:solidFill>
                <a:latin typeface="DejaVu Serif" panose="02060603050605020204"/>
              </a:rPr>
              <a:t>- Giúp vi khuẩn di chuyển.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638588"/>
            <a:ext cx="6564674" cy="61789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5306">
            <a:off x="15739396" y="6242685"/>
            <a:ext cx="303980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8459" b="8459"/>
          <a:stretch>
            <a:fillRect/>
          </a:stretch>
        </p:blipFill>
        <p:spPr>
          <a:xfrm>
            <a:off x="0" y="-205757"/>
            <a:ext cx="6907390" cy="267926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270875" y="1394460"/>
            <a:ext cx="7373620" cy="1615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000000"/>
                </a:solidFill>
                <a:latin typeface="Noto Serif Display Black" panose="02020A02080505020204"/>
              </a:rPr>
              <a:t>DẶN DÒ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07390" y="3263265"/>
            <a:ext cx="10351910" cy="2724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+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Xem</a:t>
            </a: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lại</a:t>
            </a: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bài</a:t>
            </a:r>
            <a:endParaRPr lang="en-US" sz="4800" dirty="0">
              <a:solidFill>
                <a:srgbClr val="000000"/>
              </a:solidFill>
              <a:latin typeface="DejaVu Serif" panose="02060603050605020204"/>
            </a:endParaRPr>
          </a:p>
          <a:p>
            <a:pPr>
              <a:lnSpc>
                <a:spcPts val="7280"/>
              </a:lnSpc>
            </a:pP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+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Đề</a:t>
            </a: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cương</a:t>
            </a: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ôn</a:t>
            </a: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thi</a:t>
            </a: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giữa</a:t>
            </a: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 HKI</a:t>
            </a:r>
          </a:p>
          <a:p>
            <a:pPr>
              <a:lnSpc>
                <a:spcPts val="7280"/>
              </a:lnSpc>
            </a:pP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+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trước</a:t>
            </a: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bài</a:t>
            </a: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tế</a:t>
            </a: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bào</a:t>
            </a: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nhân</a:t>
            </a:r>
            <a:r>
              <a:rPr lang="en-US" sz="4800" dirty="0">
                <a:solidFill>
                  <a:srgbClr val="000000"/>
                </a:solidFill>
                <a:latin typeface="DejaVu Serif" panose="02060603050605020204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 panose="02060603050605020204"/>
              </a:rPr>
              <a:t>thực</a:t>
            </a:r>
            <a:endParaRPr lang="en-US" sz="4800" dirty="0">
              <a:solidFill>
                <a:srgbClr val="000000"/>
              </a:solidFill>
              <a:latin typeface="DejaVu Serif" panose="02060603050605020204"/>
            </a:endParaRPr>
          </a:p>
        </p:txBody>
      </p:sp>
    </p:spTree>
  </p:cSld>
  <p:clrMapOvr>
    <a:masterClrMapping/>
  </p:clrMapOvr>
  <p:transition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2000"/>
          </a:blip>
          <a:srcRect t="13606" r="6282" b="13606"/>
          <a:stretch>
            <a:fillRect/>
          </a:stretch>
        </p:blipFill>
        <p:spPr>
          <a:xfrm>
            <a:off x="1939655" y="523200"/>
            <a:ext cx="14408690" cy="97638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E00DA1E7-E127-2100-F6F4-EE4AA96B5AE4}"/>
              </a:ext>
            </a:extLst>
          </p:cNvPr>
          <p:cNvGrpSpPr/>
          <p:nvPr/>
        </p:nvGrpSpPr>
        <p:grpSpPr>
          <a:xfrm>
            <a:off x="383241" y="2404859"/>
            <a:ext cx="16876059" cy="4281691"/>
            <a:chOff x="0" y="0"/>
            <a:chExt cx="4444723" cy="11276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A150AAF-F92D-EF5E-7AF6-E982DE9CCE5E}"/>
                </a:ext>
              </a:extLst>
            </p:cNvPr>
            <p:cNvSpPr/>
            <p:nvPr/>
          </p:nvSpPr>
          <p:spPr>
            <a:xfrm>
              <a:off x="0" y="0"/>
              <a:ext cx="4444723" cy="1127688"/>
            </a:xfrm>
            <a:custGeom>
              <a:avLst/>
              <a:gdLst/>
              <a:ahLst/>
              <a:cxnLst/>
              <a:rect l="l" t="t" r="r" b="b"/>
              <a:pathLst>
                <a:path w="4444723" h="1127688">
                  <a:moveTo>
                    <a:pt x="0" y="0"/>
                  </a:moveTo>
                  <a:lnTo>
                    <a:pt x="4444723" y="0"/>
                  </a:lnTo>
                  <a:lnTo>
                    <a:pt x="4444723" y="1127688"/>
                  </a:lnTo>
                  <a:lnTo>
                    <a:pt x="0" y="1127688"/>
                  </a:lnTo>
                  <a:close/>
                </a:path>
              </a:pathLst>
            </a:custGeom>
            <a:solidFill>
              <a:srgbClr val="FAEE76">
                <a:alpha val="50980"/>
              </a:srgbClr>
            </a:solidFill>
          </p:spPr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574ACDDD-0B6C-B16C-02B1-54B41173580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F682D6DB-C387-A983-724D-1899C2751DA0}"/>
              </a:ext>
            </a:extLst>
          </p:cNvPr>
          <p:cNvSpPr txBox="1"/>
          <p:nvPr/>
        </p:nvSpPr>
        <p:spPr>
          <a:xfrm>
            <a:off x="1037850" y="2522441"/>
            <a:ext cx="15566841" cy="3758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03"/>
              </a:lnSpc>
            </a:pPr>
            <a:r>
              <a:rPr lang="en-US" sz="10000" b="1" dirty="0" err="1">
                <a:solidFill>
                  <a:srgbClr val="000000"/>
                </a:solidFill>
                <a:latin typeface="Mali"/>
              </a:rPr>
              <a:t>Bài</a:t>
            </a:r>
            <a:r>
              <a:rPr lang="en-US" sz="10000" b="1" dirty="0">
                <a:solidFill>
                  <a:srgbClr val="000000"/>
                </a:solidFill>
                <a:latin typeface="Mali"/>
              </a:rPr>
              <a:t> 8: TẾ BÀO NHÂN SƠ</a:t>
            </a:r>
          </a:p>
          <a:p>
            <a:pPr algn="ctr">
              <a:lnSpc>
                <a:spcPts val="11167"/>
              </a:lnSpc>
            </a:pPr>
            <a:r>
              <a:rPr lang="en-US" sz="7976" dirty="0">
                <a:solidFill>
                  <a:srgbClr val="000000"/>
                </a:solidFill>
                <a:latin typeface="Mali"/>
              </a:rPr>
              <a:t>SGK: </a:t>
            </a:r>
            <a:r>
              <a:rPr lang="en-US" sz="7976" dirty="0" err="1">
                <a:solidFill>
                  <a:srgbClr val="000000"/>
                </a:solidFill>
                <a:latin typeface="Mali"/>
              </a:rPr>
              <a:t>Chân</a:t>
            </a:r>
            <a:r>
              <a:rPr lang="en-US" sz="7976" dirty="0">
                <a:solidFill>
                  <a:srgbClr val="000000"/>
                </a:solidFill>
                <a:latin typeface="Mali"/>
              </a:rPr>
              <a:t> </a:t>
            </a:r>
            <a:r>
              <a:rPr lang="en-US" sz="7976" dirty="0" err="1">
                <a:solidFill>
                  <a:srgbClr val="000000"/>
                </a:solidFill>
                <a:latin typeface="Mali"/>
              </a:rPr>
              <a:t>trời</a:t>
            </a:r>
            <a:r>
              <a:rPr lang="en-US" sz="7976" dirty="0">
                <a:solidFill>
                  <a:srgbClr val="000000"/>
                </a:solidFill>
                <a:latin typeface="Mali"/>
              </a:rPr>
              <a:t> </a:t>
            </a:r>
            <a:r>
              <a:rPr lang="en-US" sz="7976" dirty="0" err="1">
                <a:solidFill>
                  <a:srgbClr val="000000"/>
                </a:solidFill>
                <a:latin typeface="Mali"/>
              </a:rPr>
              <a:t>sáng</a:t>
            </a:r>
            <a:r>
              <a:rPr lang="en-US" sz="7976" dirty="0">
                <a:solidFill>
                  <a:srgbClr val="000000"/>
                </a:solidFill>
                <a:latin typeface="Mali"/>
              </a:rPr>
              <a:t> </a:t>
            </a:r>
            <a:r>
              <a:rPr lang="en-US" sz="7976" dirty="0" err="1">
                <a:solidFill>
                  <a:srgbClr val="000000"/>
                </a:solidFill>
                <a:latin typeface="Mali"/>
              </a:rPr>
              <a:t>tạo</a:t>
            </a:r>
            <a:endParaRPr lang="en-US" sz="7976" dirty="0">
              <a:solidFill>
                <a:srgbClr val="000000"/>
              </a:solidFill>
              <a:latin typeface="Mal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ế Bào Nhân Sơ - Cấu Tạo Và đặc điểm Chung Của Tế Bào Nhân Sơ | Lessonopoly">
            <a:extLst>
              <a:ext uri="{FF2B5EF4-FFF2-40B4-BE49-F238E27FC236}">
                <a16:creationId xmlns:a16="http://schemas.microsoft.com/office/drawing/2014/main" id="{23AFDC34-7C1D-496E-7FA0-A0D4B442E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214"/>
            <a:ext cx="8811633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 khuẩn là thù, là bạn">
            <a:extLst>
              <a:ext uri="{FF2B5EF4-FFF2-40B4-BE49-F238E27FC236}">
                <a16:creationId xmlns:a16="http://schemas.microsoft.com/office/drawing/2014/main" id="{DE8AD2EC-942C-D38F-F176-9CE761E84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99" y="27214"/>
            <a:ext cx="8646955" cy="458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94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710" r="4710"/>
          <a:stretch>
            <a:fillRect/>
          </a:stretch>
        </p:blipFill>
        <p:spPr>
          <a:xfrm>
            <a:off x="1866950" y="1409700"/>
            <a:ext cx="15388239" cy="6096000"/>
          </a:xfrm>
          <a:prstGeom prst="rect">
            <a:avLst/>
          </a:prstGeom>
        </p:spPr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5054ED44-C718-4CA9-7181-9FC8F4A20662}"/>
              </a:ext>
            </a:extLst>
          </p:cNvPr>
          <p:cNvSpPr txBox="1">
            <a:spLocks/>
          </p:cNvSpPr>
          <p:nvPr/>
        </p:nvSpPr>
        <p:spPr>
          <a:xfrm>
            <a:off x="1143000" y="8199613"/>
            <a:ext cx="16236009" cy="906287"/>
          </a:xfrm>
          <a:custGeom>
            <a:avLst/>
            <a:gdLst>
              <a:gd name="connsiteX0" fmla="*/ 0 w 16236009"/>
              <a:gd name="connsiteY0" fmla="*/ 0 h 906287"/>
              <a:gd name="connsiteX1" fmla="*/ 255137 w 16236009"/>
              <a:gd name="connsiteY1" fmla="*/ 0 h 906287"/>
              <a:gd name="connsiteX2" fmla="*/ 997355 w 16236009"/>
              <a:gd name="connsiteY2" fmla="*/ 0 h 906287"/>
              <a:gd name="connsiteX3" fmla="*/ 1252492 w 16236009"/>
              <a:gd name="connsiteY3" fmla="*/ 0 h 906287"/>
              <a:gd name="connsiteX4" fmla="*/ 1832350 w 16236009"/>
              <a:gd name="connsiteY4" fmla="*/ 0 h 906287"/>
              <a:gd name="connsiteX5" fmla="*/ 2412207 w 16236009"/>
              <a:gd name="connsiteY5" fmla="*/ 0 h 906287"/>
              <a:gd name="connsiteX6" fmla="*/ 2992065 w 16236009"/>
              <a:gd name="connsiteY6" fmla="*/ 0 h 906287"/>
              <a:gd name="connsiteX7" fmla="*/ 3571922 w 16236009"/>
              <a:gd name="connsiteY7" fmla="*/ 0 h 906287"/>
              <a:gd name="connsiteX8" fmla="*/ 3827059 w 16236009"/>
              <a:gd name="connsiteY8" fmla="*/ 0 h 906287"/>
              <a:gd name="connsiteX9" fmla="*/ 4731637 w 16236009"/>
              <a:gd name="connsiteY9" fmla="*/ 0 h 906287"/>
              <a:gd name="connsiteX10" fmla="*/ 4824414 w 16236009"/>
              <a:gd name="connsiteY10" fmla="*/ 0 h 906287"/>
              <a:gd name="connsiteX11" fmla="*/ 5566632 w 16236009"/>
              <a:gd name="connsiteY11" fmla="*/ 0 h 906287"/>
              <a:gd name="connsiteX12" fmla="*/ 6308849 w 16236009"/>
              <a:gd name="connsiteY12" fmla="*/ 0 h 906287"/>
              <a:gd name="connsiteX13" fmla="*/ 6726347 w 16236009"/>
              <a:gd name="connsiteY13" fmla="*/ 0 h 906287"/>
              <a:gd name="connsiteX14" fmla="*/ 7143844 w 16236009"/>
              <a:gd name="connsiteY14" fmla="*/ 0 h 906287"/>
              <a:gd name="connsiteX15" fmla="*/ 7398981 w 16236009"/>
              <a:gd name="connsiteY15" fmla="*/ 0 h 906287"/>
              <a:gd name="connsiteX16" fmla="*/ 8303559 w 16236009"/>
              <a:gd name="connsiteY16" fmla="*/ 0 h 906287"/>
              <a:gd name="connsiteX17" fmla="*/ 8721056 w 16236009"/>
              <a:gd name="connsiteY17" fmla="*/ 0 h 906287"/>
              <a:gd name="connsiteX18" fmla="*/ 8813833 w 16236009"/>
              <a:gd name="connsiteY18" fmla="*/ 0 h 906287"/>
              <a:gd name="connsiteX19" fmla="*/ 9231331 w 16236009"/>
              <a:gd name="connsiteY19" fmla="*/ 0 h 906287"/>
              <a:gd name="connsiteX20" fmla="*/ 9324108 w 16236009"/>
              <a:gd name="connsiteY20" fmla="*/ 0 h 906287"/>
              <a:gd name="connsiteX21" fmla="*/ 9903965 w 16236009"/>
              <a:gd name="connsiteY21" fmla="*/ 0 h 906287"/>
              <a:gd name="connsiteX22" fmla="*/ 10808543 w 16236009"/>
              <a:gd name="connsiteY22" fmla="*/ 0 h 906287"/>
              <a:gd name="connsiteX23" fmla="*/ 10901320 w 16236009"/>
              <a:gd name="connsiteY23" fmla="*/ 0 h 906287"/>
              <a:gd name="connsiteX24" fmla="*/ 10994098 w 16236009"/>
              <a:gd name="connsiteY24" fmla="*/ 0 h 906287"/>
              <a:gd name="connsiteX25" fmla="*/ 11411595 w 16236009"/>
              <a:gd name="connsiteY25" fmla="*/ 0 h 906287"/>
              <a:gd name="connsiteX26" fmla="*/ 12153812 w 16236009"/>
              <a:gd name="connsiteY26" fmla="*/ 0 h 906287"/>
              <a:gd name="connsiteX27" fmla="*/ 13058390 w 16236009"/>
              <a:gd name="connsiteY27" fmla="*/ 0 h 906287"/>
              <a:gd name="connsiteX28" fmla="*/ 13800608 w 16236009"/>
              <a:gd name="connsiteY28" fmla="*/ 0 h 906287"/>
              <a:gd name="connsiteX29" fmla="*/ 14380465 w 16236009"/>
              <a:gd name="connsiteY29" fmla="*/ 0 h 906287"/>
              <a:gd name="connsiteX30" fmla="*/ 14473242 w 16236009"/>
              <a:gd name="connsiteY30" fmla="*/ 0 h 906287"/>
              <a:gd name="connsiteX31" fmla="*/ 14566020 w 16236009"/>
              <a:gd name="connsiteY31" fmla="*/ 0 h 906287"/>
              <a:gd name="connsiteX32" fmla="*/ 14983517 w 16236009"/>
              <a:gd name="connsiteY32" fmla="*/ 0 h 906287"/>
              <a:gd name="connsiteX33" fmla="*/ 15076294 w 16236009"/>
              <a:gd name="connsiteY33" fmla="*/ 0 h 906287"/>
              <a:gd name="connsiteX34" fmla="*/ 15169071 w 16236009"/>
              <a:gd name="connsiteY34" fmla="*/ 0 h 906287"/>
              <a:gd name="connsiteX35" fmla="*/ 15261848 w 16236009"/>
              <a:gd name="connsiteY35" fmla="*/ 0 h 906287"/>
              <a:gd name="connsiteX36" fmla="*/ 15354626 w 16236009"/>
              <a:gd name="connsiteY36" fmla="*/ 0 h 906287"/>
              <a:gd name="connsiteX37" fmla="*/ 15609763 w 16236009"/>
              <a:gd name="connsiteY37" fmla="*/ 0 h 906287"/>
              <a:gd name="connsiteX38" fmla="*/ 16236009 w 16236009"/>
              <a:gd name="connsiteY38" fmla="*/ 0 h 906287"/>
              <a:gd name="connsiteX39" fmla="*/ 16236009 w 16236009"/>
              <a:gd name="connsiteY39" fmla="*/ 471269 h 906287"/>
              <a:gd name="connsiteX40" fmla="*/ 16236009 w 16236009"/>
              <a:gd name="connsiteY40" fmla="*/ 906287 h 906287"/>
              <a:gd name="connsiteX41" fmla="*/ 15493791 w 16236009"/>
              <a:gd name="connsiteY41" fmla="*/ 906287 h 906287"/>
              <a:gd name="connsiteX42" fmla="*/ 14913934 w 16236009"/>
              <a:gd name="connsiteY42" fmla="*/ 906287 h 906287"/>
              <a:gd name="connsiteX43" fmla="*/ 14821157 w 16236009"/>
              <a:gd name="connsiteY43" fmla="*/ 906287 h 906287"/>
              <a:gd name="connsiteX44" fmla="*/ 13916579 w 16236009"/>
              <a:gd name="connsiteY44" fmla="*/ 906287 h 906287"/>
              <a:gd name="connsiteX45" fmla="*/ 13823802 w 16236009"/>
              <a:gd name="connsiteY45" fmla="*/ 906287 h 906287"/>
              <a:gd name="connsiteX46" fmla="*/ 13243944 w 16236009"/>
              <a:gd name="connsiteY46" fmla="*/ 906287 h 906287"/>
              <a:gd name="connsiteX47" fmla="*/ 12826447 w 16236009"/>
              <a:gd name="connsiteY47" fmla="*/ 906287 h 906287"/>
              <a:gd name="connsiteX48" fmla="*/ 12733670 w 16236009"/>
              <a:gd name="connsiteY48" fmla="*/ 906287 h 906287"/>
              <a:gd name="connsiteX49" fmla="*/ 12478533 w 16236009"/>
              <a:gd name="connsiteY49" fmla="*/ 906287 h 906287"/>
              <a:gd name="connsiteX50" fmla="*/ 11736315 w 16236009"/>
              <a:gd name="connsiteY50" fmla="*/ 906287 h 906287"/>
              <a:gd name="connsiteX51" fmla="*/ 11643538 w 16236009"/>
              <a:gd name="connsiteY51" fmla="*/ 906287 h 906287"/>
              <a:gd name="connsiteX52" fmla="*/ 10901320 w 16236009"/>
              <a:gd name="connsiteY52" fmla="*/ 906287 h 906287"/>
              <a:gd name="connsiteX53" fmla="*/ 10808543 w 16236009"/>
              <a:gd name="connsiteY53" fmla="*/ 906287 h 906287"/>
              <a:gd name="connsiteX54" fmla="*/ 10715766 w 16236009"/>
              <a:gd name="connsiteY54" fmla="*/ 906287 h 906287"/>
              <a:gd name="connsiteX55" fmla="*/ 10298269 w 16236009"/>
              <a:gd name="connsiteY55" fmla="*/ 906287 h 906287"/>
              <a:gd name="connsiteX56" fmla="*/ 9393691 w 16236009"/>
              <a:gd name="connsiteY56" fmla="*/ 906287 h 906287"/>
              <a:gd name="connsiteX57" fmla="*/ 8976194 w 16236009"/>
              <a:gd name="connsiteY57" fmla="*/ 906287 h 906287"/>
              <a:gd name="connsiteX58" fmla="*/ 8558696 w 16236009"/>
              <a:gd name="connsiteY58" fmla="*/ 906287 h 906287"/>
              <a:gd name="connsiteX59" fmla="*/ 8141199 w 16236009"/>
              <a:gd name="connsiteY59" fmla="*/ 906287 h 906287"/>
              <a:gd name="connsiteX60" fmla="*/ 7398981 w 16236009"/>
              <a:gd name="connsiteY60" fmla="*/ 906287 h 906287"/>
              <a:gd name="connsiteX61" fmla="*/ 7143844 w 16236009"/>
              <a:gd name="connsiteY61" fmla="*/ 906287 h 906287"/>
              <a:gd name="connsiteX62" fmla="*/ 6239266 w 16236009"/>
              <a:gd name="connsiteY62" fmla="*/ 906287 h 906287"/>
              <a:gd name="connsiteX63" fmla="*/ 6146489 w 16236009"/>
              <a:gd name="connsiteY63" fmla="*/ 906287 h 906287"/>
              <a:gd name="connsiteX64" fmla="*/ 5891352 w 16236009"/>
              <a:gd name="connsiteY64" fmla="*/ 906287 h 906287"/>
              <a:gd name="connsiteX65" fmla="*/ 5798575 w 16236009"/>
              <a:gd name="connsiteY65" fmla="*/ 906287 h 906287"/>
              <a:gd name="connsiteX66" fmla="*/ 5543437 w 16236009"/>
              <a:gd name="connsiteY66" fmla="*/ 906287 h 906287"/>
              <a:gd name="connsiteX67" fmla="*/ 4801220 w 16236009"/>
              <a:gd name="connsiteY67" fmla="*/ 906287 h 906287"/>
              <a:gd name="connsiteX68" fmla="*/ 4383722 w 16236009"/>
              <a:gd name="connsiteY68" fmla="*/ 906287 h 906287"/>
              <a:gd name="connsiteX69" fmla="*/ 3479145 w 16236009"/>
              <a:gd name="connsiteY69" fmla="*/ 906287 h 906287"/>
              <a:gd name="connsiteX70" fmla="*/ 2574567 w 16236009"/>
              <a:gd name="connsiteY70" fmla="*/ 906287 h 906287"/>
              <a:gd name="connsiteX71" fmla="*/ 1994710 w 16236009"/>
              <a:gd name="connsiteY71" fmla="*/ 906287 h 906287"/>
              <a:gd name="connsiteX72" fmla="*/ 1090132 w 16236009"/>
              <a:gd name="connsiteY72" fmla="*/ 906287 h 906287"/>
              <a:gd name="connsiteX73" fmla="*/ 510275 w 16236009"/>
              <a:gd name="connsiteY73" fmla="*/ 906287 h 906287"/>
              <a:gd name="connsiteX74" fmla="*/ 0 w 16236009"/>
              <a:gd name="connsiteY74" fmla="*/ 906287 h 906287"/>
              <a:gd name="connsiteX75" fmla="*/ 0 w 16236009"/>
              <a:gd name="connsiteY75" fmla="*/ 453144 h 906287"/>
              <a:gd name="connsiteX76" fmla="*/ 0 w 16236009"/>
              <a:gd name="connsiteY76" fmla="*/ 0 h 90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6236009" h="906287" fill="none" extrusionOk="0">
                <a:moveTo>
                  <a:pt x="0" y="0"/>
                </a:moveTo>
                <a:cubicBezTo>
                  <a:pt x="69366" y="-27697"/>
                  <a:pt x="192877" y="25930"/>
                  <a:pt x="255137" y="0"/>
                </a:cubicBezTo>
                <a:cubicBezTo>
                  <a:pt x="317397" y="-25930"/>
                  <a:pt x="772822" y="52571"/>
                  <a:pt x="997355" y="0"/>
                </a:cubicBezTo>
                <a:cubicBezTo>
                  <a:pt x="1221888" y="-52571"/>
                  <a:pt x="1149519" y="21575"/>
                  <a:pt x="1252492" y="0"/>
                </a:cubicBezTo>
                <a:cubicBezTo>
                  <a:pt x="1355465" y="-21575"/>
                  <a:pt x="1709338" y="62132"/>
                  <a:pt x="1832350" y="0"/>
                </a:cubicBezTo>
                <a:cubicBezTo>
                  <a:pt x="1955362" y="-62132"/>
                  <a:pt x="2206096" y="60964"/>
                  <a:pt x="2412207" y="0"/>
                </a:cubicBezTo>
                <a:cubicBezTo>
                  <a:pt x="2618318" y="-60964"/>
                  <a:pt x="2820830" y="34385"/>
                  <a:pt x="2992065" y="0"/>
                </a:cubicBezTo>
                <a:cubicBezTo>
                  <a:pt x="3163300" y="-34385"/>
                  <a:pt x="3453267" y="59811"/>
                  <a:pt x="3571922" y="0"/>
                </a:cubicBezTo>
                <a:cubicBezTo>
                  <a:pt x="3690577" y="-59811"/>
                  <a:pt x="3735788" y="877"/>
                  <a:pt x="3827059" y="0"/>
                </a:cubicBezTo>
                <a:cubicBezTo>
                  <a:pt x="3918330" y="-877"/>
                  <a:pt x="4451201" y="82313"/>
                  <a:pt x="4731637" y="0"/>
                </a:cubicBezTo>
                <a:cubicBezTo>
                  <a:pt x="5012073" y="-82313"/>
                  <a:pt x="4791171" y="408"/>
                  <a:pt x="4824414" y="0"/>
                </a:cubicBezTo>
                <a:cubicBezTo>
                  <a:pt x="4857657" y="-408"/>
                  <a:pt x="5371204" y="38962"/>
                  <a:pt x="5566632" y="0"/>
                </a:cubicBezTo>
                <a:cubicBezTo>
                  <a:pt x="5762060" y="-38962"/>
                  <a:pt x="5962372" y="82648"/>
                  <a:pt x="6308849" y="0"/>
                </a:cubicBezTo>
                <a:cubicBezTo>
                  <a:pt x="6655326" y="-82648"/>
                  <a:pt x="6542122" y="49430"/>
                  <a:pt x="6726347" y="0"/>
                </a:cubicBezTo>
                <a:cubicBezTo>
                  <a:pt x="6910572" y="-49430"/>
                  <a:pt x="7027746" y="28625"/>
                  <a:pt x="7143844" y="0"/>
                </a:cubicBezTo>
                <a:cubicBezTo>
                  <a:pt x="7259942" y="-28625"/>
                  <a:pt x="7342135" y="17235"/>
                  <a:pt x="7398981" y="0"/>
                </a:cubicBezTo>
                <a:cubicBezTo>
                  <a:pt x="7455827" y="-17235"/>
                  <a:pt x="7905658" y="43830"/>
                  <a:pt x="8303559" y="0"/>
                </a:cubicBezTo>
                <a:cubicBezTo>
                  <a:pt x="8701460" y="-43830"/>
                  <a:pt x="8558227" y="33617"/>
                  <a:pt x="8721056" y="0"/>
                </a:cubicBezTo>
                <a:cubicBezTo>
                  <a:pt x="8883885" y="-33617"/>
                  <a:pt x="8794795" y="1914"/>
                  <a:pt x="8813833" y="0"/>
                </a:cubicBezTo>
                <a:cubicBezTo>
                  <a:pt x="8832871" y="-1914"/>
                  <a:pt x="9056540" y="7624"/>
                  <a:pt x="9231331" y="0"/>
                </a:cubicBezTo>
                <a:cubicBezTo>
                  <a:pt x="9406122" y="-7624"/>
                  <a:pt x="9291342" y="167"/>
                  <a:pt x="9324108" y="0"/>
                </a:cubicBezTo>
                <a:cubicBezTo>
                  <a:pt x="9356874" y="-167"/>
                  <a:pt x="9675828" y="47510"/>
                  <a:pt x="9903965" y="0"/>
                </a:cubicBezTo>
                <a:cubicBezTo>
                  <a:pt x="10132102" y="-47510"/>
                  <a:pt x="10408054" y="37790"/>
                  <a:pt x="10808543" y="0"/>
                </a:cubicBezTo>
                <a:cubicBezTo>
                  <a:pt x="11209032" y="-37790"/>
                  <a:pt x="10875737" y="4564"/>
                  <a:pt x="10901320" y="0"/>
                </a:cubicBezTo>
                <a:cubicBezTo>
                  <a:pt x="10926903" y="-4564"/>
                  <a:pt x="10952979" y="5157"/>
                  <a:pt x="10994098" y="0"/>
                </a:cubicBezTo>
                <a:cubicBezTo>
                  <a:pt x="11035217" y="-5157"/>
                  <a:pt x="11268979" y="46384"/>
                  <a:pt x="11411595" y="0"/>
                </a:cubicBezTo>
                <a:cubicBezTo>
                  <a:pt x="11554211" y="-46384"/>
                  <a:pt x="12002021" y="17464"/>
                  <a:pt x="12153812" y="0"/>
                </a:cubicBezTo>
                <a:cubicBezTo>
                  <a:pt x="12305603" y="-17464"/>
                  <a:pt x="12819205" y="52786"/>
                  <a:pt x="13058390" y="0"/>
                </a:cubicBezTo>
                <a:cubicBezTo>
                  <a:pt x="13297575" y="-52786"/>
                  <a:pt x="13534681" y="71617"/>
                  <a:pt x="13800608" y="0"/>
                </a:cubicBezTo>
                <a:cubicBezTo>
                  <a:pt x="14066535" y="-71617"/>
                  <a:pt x="14103571" y="24771"/>
                  <a:pt x="14380465" y="0"/>
                </a:cubicBezTo>
                <a:cubicBezTo>
                  <a:pt x="14657359" y="-24771"/>
                  <a:pt x="14449153" y="10752"/>
                  <a:pt x="14473242" y="0"/>
                </a:cubicBezTo>
                <a:cubicBezTo>
                  <a:pt x="14497331" y="-10752"/>
                  <a:pt x="14546677" y="8582"/>
                  <a:pt x="14566020" y="0"/>
                </a:cubicBezTo>
                <a:cubicBezTo>
                  <a:pt x="14585363" y="-8582"/>
                  <a:pt x="14836350" y="11671"/>
                  <a:pt x="14983517" y="0"/>
                </a:cubicBezTo>
                <a:cubicBezTo>
                  <a:pt x="15130684" y="-11671"/>
                  <a:pt x="15031783" y="2154"/>
                  <a:pt x="15076294" y="0"/>
                </a:cubicBezTo>
                <a:cubicBezTo>
                  <a:pt x="15120805" y="-2154"/>
                  <a:pt x="15130136" y="2765"/>
                  <a:pt x="15169071" y="0"/>
                </a:cubicBezTo>
                <a:cubicBezTo>
                  <a:pt x="15208006" y="-2765"/>
                  <a:pt x="15219633" y="3099"/>
                  <a:pt x="15261848" y="0"/>
                </a:cubicBezTo>
                <a:cubicBezTo>
                  <a:pt x="15304063" y="-3099"/>
                  <a:pt x="15327487" y="8666"/>
                  <a:pt x="15354626" y="0"/>
                </a:cubicBezTo>
                <a:cubicBezTo>
                  <a:pt x="15381765" y="-8666"/>
                  <a:pt x="15493765" y="23336"/>
                  <a:pt x="15609763" y="0"/>
                </a:cubicBezTo>
                <a:cubicBezTo>
                  <a:pt x="15725761" y="-23336"/>
                  <a:pt x="15923641" y="19145"/>
                  <a:pt x="16236009" y="0"/>
                </a:cubicBezTo>
                <a:cubicBezTo>
                  <a:pt x="16281757" y="154905"/>
                  <a:pt x="16233727" y="273804"/>
                  <a:pt x="16236009" y="471269"/>
                </a:cubicBezTo>
                <a:cubicBezTo>
                  <a:pt x="16238291" y="668734"/>
                  <a:pt x="16184574" y="708040"/>
                  <a:pt x="16236009" y="906287"/>
                </a:cubicBezTo>
                <a:cubicBezTo>
                  <a:pt x="16008561" y="933703"/>
                  <a:pt x="15682273" y="897804"/>
                  <a:pt x="15493791" y="906287"/>
                </a:cubicBezTo>
                <a:cubicBezTo>
                  <a:pt x="15305309" y="914770"/>
                  <a:pt x="15159447" y="902182"/>
                  <a:pt x="14913934" y="906287"/>
                </a:cubicBezTo>
                <a:cubicBezTo>
                  <a:pt x="14668421" y="910392"/>
                  <a:pt x="14846156" y="901872"/>
                  <a:pt x="14821157" y="906287"/>
                </a:cubicBezTo>
                <a:cubicBezTo>
                  <a:pt x="14796158" y="910702"/>
                  <a:pt x="14206356" y="836249"/>
                  <a:pt x="13916579" y="906287"/>
                </a:cubicBezTo>
                <a:cubicBezTo>
                  <a:pt x="13626802" y="976325"/>
                  <a:pt x="13849229" y="899859"/>
                  <a:pt x="13823802" y="906287"/>
                </a:cubicBezTo>
                <a:cubicBezTo>
                  <a:pt x="13798375" y="912715"/>
                  <a:pt x="13442654" y="874237"/>
                  <a:pt x="13243944" y="906287"/>
                </a:cubicBezTo>
                <a:cubicBezTo>
                  <a:pt x="13045234" y="938337"/>
                  <a:pt x="13019390" y="897239"/>
                  <a:pt x="12826447" y="906287"/>
                </a:cubicBezTo>
                <a:cubicBezTo>
                  <a:pt x="12633504" y="915335"/>
                  <a:pt x="12775456" y="895675"/>
                  <a:pt x="12733670" y="906287"/>
                </a:cubicBezTo>
                <a:cubicBezTo>
                  <a:pt x="12691884" y="916899"/>
                  <a:pt x="12567466" y="891014"/>
                  <a:pt x="12478533" y="906287"/>
                </a:cubicBezTo>
                <a:cubicBezTo>
                  <a:pt x="12389600" y="921560"/>
                  <a:pt x="12005512" y="851397"/>
                  <a:pt x="11736315" y="906287"/>
                </a:cubicBezTo>
                <a:cubicBezTo>
                  <a:pt x="11467118" y="961177"/>
                  <a:pt x="11669015" y="902610"/>
                  <a:pt x="11643538" y="906287"/>
                </a:cubicBezTo>
                <a:cubicBezTo>
                  <a:pt x="11618061" y="909964"/>
                  <a:pt x="11162058" y="878671"/>
                  <a:pt x="10901320" y="906287"/>
                </a:cubicBezTo>
                <a:cubicBezTo>
                  <a:pt x="10640582" y="933903"/>
                  <a:pt x="10845410" y="898039"/>
                  <a:pt x="10808543" y="906287"/>
                </a:cubicBezTo>
                <a:cubicBezTo>
                  <a:pt x="10771676" y="914535"/>
                  <a:pt x="10750543" y="896635"/>
                  <a:pt x="10715766" y="906287"/>
                </a:cubicBezTo>
                <a:cubicBezTo>
                  <a:pt x="10680989" y="915939"/>
                  <a:pt x="10475371" y="859411"/>
                  <a:pt x="10298269" y="906287"/>
                </a:cubicBezTo>
                <a:cubicBezTo>
                  <a:pt x="10121167" y="953163"/>
                  <a:pt x="9832755" y="841075"/>
                  <a:pt x="9393691" y="906287"/>
                </a:cubicBezTo>
                <a:cubicBezTo>
                  <a:pt x="8954627" y="971499"/>
                  <a:pt x="9066275" y="879760"/>
                  <a:pt x="8976194" y="906287"/>
                </a:cubicBezTo>
                <a:cubicBezTo>
                  <a:pt x="8886113" y="932814"/>
                  <a:pt x="8703729" y="903001"/>
                  <a:pt x="8558696" y="906287"/>
                </a:cubicBezTo>
                <a:cubicBezTo>
                  <a:pt x="8413663" y="909573"/>
                  <a:pt x="8340495" y="887414"/>
                  <a:pt x="8141199" y="906287"/>
                </a:cubicBezTo>
                <a:cubicBezTo>
                  <a:pt x="7941903" y="925160"/>
                  <a:pt x="7683753" y="836334"/>
                  <a:pt x="7398981" y="906287"/>
                </a:cubicBezTo>
                <a:cubicBezTo>
                  <a:pt x="7114209" y="976240"/>
                  <a:pt x="7246446" y="891024"/>
                  <a:pt x="7143844" y="906287"/>
                </a:cubicBezTo>
                <a:cubicBezTo>
                  <a:pt x="7041242" y="921550"/>
                  <a:pt x="6430752" y="824593"/>
                  <a:pt x="6239266" y="906287"/>
                </a:cubicBezTo>
                <a:cubicBezTo>
                  <a:pt x="6047780" y="987981"/>
                  <a:pt x="6184945" y="902698"/>
                  <a:pt x="6146489" y="906287"/>
                </a:cubicBezTo>
                <a:cubicBezTo>
                  <a:pt x="6108033" y="909876"/>
                  <a:pt x="5990573" y="893351"/>
                  <a:pt x="5891352" y="906287"/>
                </a:cubicBezTo>
                <a:cubicBezTo>
                  <a:pt x="5792131" y="919223"/>
                  <a:pt x="5840239" y="895545"/>
                  <a:pt x="5798575" y="906287"/>
                </a:cubicBezTo>
                <a:cubicBezTo>
                  <a:pt x="5756911" y="917029"/>
                  <a:pt x="5634191" y="905661"/>
                  <a:pt x="5543437" y="906287"/>
                </a:cubicBezTo>
                <a:cubicBezTo>
                  <a:pt x="5452683" y="906913"/>
                  <a:pt x="5167440" y="903537"/>
                  <a:pt x="4801220" y="906287"/>
                </a:cubicBezTo>
                <a:cubicBezTo>
                  <a:pt x="4435000" y="909037"/>
                  <a:pt x="4576232" y="905457"/>
                  <a:pt x="4383722" y="906287"/>
                </a:cubicBezTo>
                <a:cubicBezTo>
                  <a:pt x="4191212" y="907117"/>
                  <a:pt x="3909554" y="898037"/>
                  <a:pt x="3479145" y="906287"/>
                </a:cubicBezTo>
                <a:cubicBezTo>
                  <a:pt x="3048736" y="914537"/>
                  <a:pt x="2958930" y="848073"/>
                  <a:pt x="2574567" y="906287"/>
                </a:cubicBezTo>
                <a:cubicBezTo>
                  <a:pt x="2190204" y="964501"/>
                  <a:pt x="2236142" y="877540"/>
                  <a:pt x="1994710" y="906287"/>
                </a:cubicBezTo>
                <a:cubicBezTo>
                  <a:pt x="1753278" y="935034"/>
                  <a:pt x="1327652" y="882605"/>
                  <a:pt x="1090132" y="906287"/>
                </a:cubicBezTo>
                <a:cubicBezTo>
                  <a:pt x="852612" y="929969"/>
                  <a:pt x="745181" y="868019"/>
                  <a:pt x="510275" y="906287"/>
                </a:cubicBezTo>
                <a:cubicBezTo>
                  <a:pt x="275369" y="944555"/>
                  <a:pt x="186300" y="882419"/>
                  <a:pt x="0" y="906287"/>
                </a:cubicBezTo>
                <a:cubicBezTo>
                  <a:pt x="-53184" y="780156"/>
                  <a:pt x="32909" y="672999"/>
                  <a:pt x="0" y="453144"/>
                </a:cubicBezTo>
                <a:cubicBezTo>
                  <a:pt x="-32909" y="233289"/>
                  <a:pt x="340" y="150781"/>
                  <a:pt x="0" y="0"/>
                </a:cubicBezTo>
                <a:close/>
              </a:path>
              <a:path w="16236009" h="906287" stroke="0" extrusionOk="0">
                <a:moveTo>
                  <a:pt x="0" y="0"/>
                </a:moveTo>
                <a:cubicBezTo>
                  <a:pt x="89677" y="-18852"/>
                  <a:pt x="308977" y="7767"/>
                  <a:pt x="417497" y="0"/>
                </a:cubicBezTo>
                <a:cubicBezTo>
                  <a:pt x="526017" y="-7767"/>
                  <a:pt x="605947" y="27285"/>
                  <a:pt x="672635" y="0"/>
                </a:cubicBezTo>
                <a:cubicBezTo>
                  <a:pt x="739323" y="-27285"/>
                  <a:pt x="1198295" y="65149"/>
                  <a:pt x="1414852" y="0"/>
                </a:cubicBezTo>
                <a:cubicBezTo>
                  <a:pt x="1631409" y="-65149"/>
                  <a:pt x="1474229" y="6033"/>
                  <a:pt x="1507629" y="0"/>
                </a:cubicBezTo>
                <a:cubicBezTo>
                  <a:pt x="1541029" y="-6033"/>
                  <a:pt x="1905369" y="23687"/>
                  <a:pt x="2249847" y="0"/>
                </a:cubicBezTo>
                <a:cubicBezTo>
                  <a:pt x="2594325" y="-23687"/>
                  <a:pt x="2767720" y="71596"/>
                  <a:pt x="3154425" y="0"/>
                </a:cubicBezTo>
                <a:cubicBezTo>
                  <a:pt x="3541130" y="-71596"/>
                  <a:pt x="3388571" y="30721"/>
                  <a:pt x="3571922" y="0"/>
                </a:cubicBezTo>
                <a:cubicBezTo>
                  <a:pt x="3755273" y="-30721"/>
                  <a:pt x="3768972" y="147"/>
                  <a:pt x="3827059" y="0"/>
                </a:cubicBezTo>
                <a:cubicBezTo>
                  <a:pt x="3885146" y="-147"/>
                  <a:pt x="3881651" y="4695"/>
                  <a:pt x="3919836" y="0"/>
                </a:cubicBezTo>
                <a:cubicBezTo>
                  <a:pt x="3958021" y="-4695"/>
                  <a:pt x="4098398" y="26178"/>
                  <a:pt x="4174974" y="0"/>
                </a:cubicBezTo>
                <a:cubicBezTo>
                  <a:pt x="4251550" y="-26178"/>
                  <a:pt x="4378577" y="21792"/>
                  <a:pt x="4430111" y="0"/>
                </a:cubicBezTo>
                <a:cubicBezTo>
                  <a:pt x="4481645" y="-21792"/>
                  <a:pt x="4830013" y="12493"/>
                  <a:pt x="5009968" y="0"/>
                </a:cubicBezTo>
                <a:cubicBezTo>
                  <a:pt x="5189923" y="-12493"/>
                  <a:pt x="5060289" y="10223"/>
                  <a:pt x="5102746" y="0"/>
                </a:cubicBezTo>
                <a:cubicBezTo>
                  <a:pt x="5145203" y="-10223"/>
                  <a:pt x="5253123" y="21727"/>
                  <a:pt x="5357883" y="0"/>
                </a:cubicBezTo>
                <a:cubicBezTo>
                  <a:pt x="5462643" y="-21727"/>
                  <a:pt x="5671344" y="58805"/>
                  <a:pt x="5937740" y="0"/>
                </a:cubicBezTo>
                <a:cubicBezTo>
                  <a:pt x="6204136" y="-58805"/>
                  <a:pt x="6252888" y="21877"/>
                  <a:pt x="6355238" y="0"/>
                </a:cubicBezTo>
                <a:cubicBezTo>
                  <a:pt x="6457588" y="-21877"/>
                  <a:pt x="6862522" y="50025"/>
                  <a:pt x="7097455" y="0"/>
                </a:cubicBezTo>
                <a:cubicBezTo>
                  <a:pt x="7332388" y="-50025"/>
                  <a:pt x="7779404" y="106301"/>
                  <a:pt x="8002033" y="0"/>
                </a:cubicBezTo>
                <a:cubicBezTo>
                  <a:pt x="8224662" y="-106301"/>
                  <a:pt x="8071873" y="7098"/>
                  <a:pt x="8094810" y="0"/>
                </a:cubicBezTo>
                <a:cubicBezTo>
                  <a:pt x="8117747" y="-7098"/>
                  <a:pt x="8415245" y="63630"/>
                  <a:pt x="8674668" y="0"/>
                </a:cubicBezTo>
                <a:cubicBezTo>
                  <a:pt x="8934091" y="-63630"/>
                  <a:pt x="9131192" y="75353"/>
                  <a:pt x="9416885" y="0"/>
                </a:cubicBezTo>
                <a:cubicBezTo>
                  <a:pt x="9702578" y="-75353"/>
                  <a:pt x="9985133" y="421"/>
                  <a:pt x="10159103" y="0"/>
                </a:cubicBezTo>
                <a:cubicBezTo>
                  <a:pt x="10333073" y="-421"/>
                  <a:pt x="10466713" y="61029"/>
                  <a:pt x="10738960" y="0"/>
                </a:cubicBezTo>
                <a:cubicBezTo>
                  <a:pt x="11011207" y="-61029"/>
                  <a:pt x="11080765" y="48300"/>
                  <a:pt x="11318818" y="0"/>
                </a:cubicBezTo>
                <a:cubicBezTo>
                  <a:pt x="11556871" y="-48300"/>
                  <a:pt x="11905806" y="8039"/>
                  <a:pt x="12061035" y="0"/>
                </a:cubicBezTo>
                <a:cubicBezTo>
                  <a:pt x="12216264" y="-8039"/>
                  <a:pt x="12534191" y="16911"/>
                  <a:pt x="12803253" y="0"/>
                </a:cubicBezTo>
                <a:cubicBezTo>
                  <a:pt x="13072315" y="-16911"/>
                  <a:pt x="12973287" y="2280"/>
                  <a:pt x="13058390" y="0"/>
                </a:cubicBezTo>
                <a:cubicBezTo>
                  <a:pt x="13143493" y="-2280"/>
                  <a:pt x="13521166" y="3218"/>
                  <a:pt x="13638248" y="0"/>
                </a:cubicBezTo>
                <a:cubicBezTo>
                  <a:pt x="13755330" y="-3218"/>
                  <a:pt x="13990529" y="59933"/>
                  <a:pt x="14218105" y="0"/>
                </a:cubicBezTo>
                <a:cubicBezTo>
                  <a:pt x="14445681" y="-59933"/>
                  <a:pt x="14290912" y="3439"/>
                  <a:pt x="14310882" y="0"/>
                </a:cubicBezTo>
                <a:cubicBezTo>
                  <a:pt x="14330852" y="-3439"/>
                  <a:pt x="14896094" y="82185"/>
                  <a:pt x="15215460" y="0"/>
                </a:cubicBezTo>
                <a:cubicBezTo>
                  <a:pt x="15534826" y="-82185"/>
                  <a:pt x="15910780" y="52428"/>
                  <a:pt x="16236009" y="0"/>
                </a:cubicBezTo>
                <a:cubicBezTo>
                  <a:pt x="16274647" y="96060"/>
                  <a:pt x="16188054" y="349859"/>
                  <a:pt x="16236009" y="453144"/>
                </a:cubicBezTo>
                <a:cubicBezTo>
                  <a:pt x="16283964" y="556429"/>
                  <a:pt x="16224558" y="713728"/>
                  <a:pt x="16236009" y="906287"/>
                </a:cubicBezTo>
                <a:cubicBezTo>
                  <a:pt x="16150113" y="913967"/>
                  <a:pt x="16074197" y="885508"/>
                  <a:pt x="15980872" y="906287"/>
                </a:cubicBezTo>
                <a:cubicBezTo>
                  <a:pt x="15887547" y="927066"/>
                  <a:pt x="15258763" y="896996"/>
                  <a:pt x="15076294" y="906287"/>
                </a:cubicBezTo>
                <a:cubicBezTo>
                  <a:pt x="14893825" y="915578"/>
                  <a:pt x="14671455" y="842523"/>
                  <a:pt x="14334077" y="906287"/>
                </a:cubicBezTo>
                <a:cubicBezTo>
                  <a:pt x="13996699" y="970051"/>
                  <a:pt x="14078825" y="868434"/>
                  <a:pt x="13916579" y="906287"/>
                </a:cubicBezTo>
                <a:cubicBezTo>
                  <a:pt x="13754333" y="944140"/>
                  <a:pt x="13845730" y="904769"/>
                  <a:pt x="13823802" y="906287"/>
                </a:cubicBezTo>
                <a:cubicBezTo>
                  <a:pt x="13801874" y="907805"/>
                  <a:pt x="13396743" y="890758"/>
                  <a:pt x="13243944" y="906287"/>
                </a:cubicBezTo>
                <a:cubicBezTo>
                  <a:pt x="13091145" y="921816"/>
                  <a:pt x="13108984" y="898350"/>
                  <a:pt x="12988807" y="906287"/>
                </a:cubicBezTo>
                <a:cubicBezTo>
                  <a:pt x="12868630" y="914224"/>
                  <a:pt x="12607148" y="839228"/>
                  <a:pt x="12408950" y="906287"/>
                </a:cubicBezTo>
                <a:cubicBezTo>
                  <a:pt x="12210752" y="973346"/>
                  <a:pt x="12094728" y="854115"/>
                  <a:pt x="11829092" y="906287"/>
                </a:cubicBezTo>
                <a:cubicBezTo>
                  <a:pt x="11563456" y="958459"/>
                  <a:pt x="11127919" y="830153"/>
                  <a:pt x="10924515" y="906287"/>
                </a:cubicBezTo>
                <a:cubicBezTo>
                  <a:pt x="10721111" y="982421"/>
                  <a:pt x="10444482" y="869114"/>
                  <a:pt x="10182297" y="906287"/>
                </a:cubicBezTo>
                <a:cubicBezTo>
                  <a:pt x="9920112" y="943460"/>
                  <a:pt x="10113590" y="897233"/>
                  <a:pt x="10089520" y="906287"/>
                </a:cubicBezTo>
                <a:cubicBezTo>
                  <a:pt x="10065450" y="915341"/>
                  <a:pt x="9394361" y="800285"/>
                  <a:pt x="9184942" y="906287"/>
                </a:cubicBezTo>
                <a:cubicBezTo>
                  <a:pt x="8975523" y="1012289"/>
                  <a:pt x="8567926" y="845101"/>
                  <a:pt x="8280365" y="906287"/>
                </a:cubicBezTo>
                <a:cubicBezTo>
                  <a:pt x="7992804" y="967473"/>
                  <a:pt x="8128487" y="900374"/>
                  <a:pt x="8025227" y="906287"/>
                </a:cubicBezTo>
                <a:cubicBezTo>
                  <a:pt x="7921967" y="912200"/>
                  <a:pt x="7962597" y="901755"/>
                  <a:pt x="7932450" y="906287"/>
                </a:cubicBezTo>
                <a:cubicBezTo>
                  <a:pt x="7902303" y="910819"/>
                  <a:pt x="7463729" y="831327"/>
                  <a:pt x="7027872" y="906287"/>
                </a:cubicBezTo>
                <a:cubicBezTo>
                  <a:pt x="6592015" y="981247"/>
                  <a:pt x="6961188" y="901768"/>
                  <a:pt x="6935095" y="906287"/>
                </a:cubicBezTo>
                <a:cubicBezTo>
                  <a:pt x="6909002" y="910806"/>
                  <a:pt x="6662924" y="881968"/>
                  <a:pt x="6517598" y="906287"/>
                </a:cubicBezTo>
                <a:cubicBezTo>
                  <a:pt x="6372272" y="930606"/>
                  <a:pt x="6276839" y="882573"/>
                  <a:pt x="6100101" y="906287"/>
                </a:cubicBezTo>
                <a:cubicBezTo>
                  <a:pt x="5923363" y="930001"/>
                  <a:pt x="5591416" y="884575"/>
                  <a:pt x="5195523" y="906287"/>
                </a:cubicBezTo>
                <a:cubicBezTo>
                  <a:pt x="4799630" y="927999"/>
                  <a:pt x="4809941" y="894944"/>
                  <a:pt x="4615665" y="906287"/>
                </a:cubicBezTo>
                <a:cubicBezTo>
                  <a:pt x="4421389" y="917630"/>
                  <a:pt x="4209101" y="867611"/>
                  <a:pt x="3873448" y="906287"/>
                </a:cubicBezTo>
                <a:cubicBezTo>
                  <a:pt x="3537795" y="944963"/>
                  <a:pt x="3336922" y="816891"/>
                  <a:pt x="2968870" y="906287"/>
                </a:cubicBezTo>
                <a:cubicBezTo>
                  <a:pt x="2600818" y="995683"/>
                  <a:pt x="2500850" y="885715"/>
                  <a:pt x="2064293" y="906287"/>
                </a:cubicBezTo>
                <a:cubicBezTo>
                  <a:pt x="1627736" y="926859"/>
                  <a:pt x="1578442" y="828971"/>
                  <a:pt x="1322075" y="906287"/>
                </a:cubicBezTo>
                <a:cubicBezTo>
                  <a:pt x="1065708" y="983603"/>
                  <a:pt x="1267876" y="900310"/>
                  <a:pt x="1229298" y="906287"/>
                </a:cubicBezTo>
                <a:cubicBezTo>
                  <a:pt x="1190720" y="912264"/>
                  <a:pt x="428496" y="891739"/>
                  <a:pt x="0" y="906287"/>
                </a:cubicBezTo>
                <a:cubicBezTo>
                  <a:pt x="-2022" y="753046"/>
                  <a:pt x="29298" y="617537"/>
                  <a:pt x="0" y="444081"/>
                </a:cubicBezTo>
                <a:cubicBezTo>
                  <a:pt x="-29298" y="270625"/>
                  <a:pt x="48343" y="17255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977828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/>
              <a:t>Đặc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chung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tế</a:t>
            </a:r>
            <a:r>
              <a:rPr lang="en-US" sz="4000" b="1" dirty="0"/>
              <a:t> </a:t>
            </a:r>
            <a:r>
              <a:rPr lang="en-US" sz="4000" b="1" dirty="0" err="1"/>
              <a:t>bào</a:t>
            </a:r>
            <a:r>
              <a:rPr lang="en-US" sz="4000" b="1" dirty="0"/>
              <a:t> </a:t>
            </a:r>
            <a:r>
              <a:rPr lang="en-US" sz="4000" b="1" dirty="0" err="1"/>
              <a:t>nhân</a:t>
            </a:r>
            <a:r>
              <a:rPr lang="en-US" sz="4000" b="1" dirty="0"/>
              <a:t> </a:t>
            </a:r>
            <a:r>
              <a:rPr lang="en-US" sz="4000" b="1" dirty="0" err="1"/>
              <a:t>sơ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AD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2000"/>
          </a:blip>
          <a:srcRect t="13606" r="6282" b="13606"/>
          <a:stretch>
            <a:fillRect/>
          </a:stretch>
        </p:blipFill>
        <p:spPr>
          <a:xfrm>
            <a:off x="2483396" y="0"/>
            <a:ext cx="14408690" cy="9763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45117">
            <a:off x="2551377" y="2045081"/>
            <a:ext cx="13978884" cy="3516943"/>
            <a:chOff x="0" y="0"/>
            <a:chExt cx="18638512" cy="4689257"/>
          </a:xfrm>
        </p:grpSpPr>
        <p:grpSp>
          <p:nvGrpSpPr>
            <p:cNvPr id="4" name="Group 4"/>
            <p:cNvGrpSpPr/>
            <p:nvPr/>
          </p:nvGrpSpPr>
          <p:grpSpPr>
            <a:xfrm rot="-66174">
              <a:off x="39981" y="178208"/>
              <a:ext cx="18558551" cy="4332840"/>
              <a:chOff x="0" y="0"/>
              <a:chExt cx="7697621" cy="17971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697621" cy="1797153"/>
              </a:xfrm>
              <a:custGeom>
                <a:avLst/>
                <a:gdLst/>
                <a:ahLst/>
                <a:cxnLst/>
                <a:rect l="l" t="t" r="r" b="b"/>
                <a:pathLst>
                  <a:path w="7697621" h="1797153">
                    <a:moveTo>
                      <a:pt x="7697621" y="898577"/>
                    </a:moveTo>
                    <a:lnTo>
                      <a:pt x="7697621" y="898577"/>
                    </a:lnTo>
                    <a:cubicBezTo>
                      <a:pt x="7697621" y="1368655"/>
                      <a:pt x="7269250" y="1797153"/>
                      <a:pt x="6740675" y="1797153"/>
                    </a:cubicBezTo>
                    <a:lnTo>
                      <a:pt x="956945" y="1797153"/>
                    </a:lnTo>
                    <a:cubicBezTo>
                      <a:pt x="428371" y="1797153"/>
                      <a:pt x="0" y="1368655"/>
                      <a:pt x="0" y="898577"/>
                    </a:cubicBezTo>
                    <a:lnTo>
                      <a:pt x="0" y="898577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6740675" y="0"/>
                    </a:lnTo>
                    <a:cubicBezTo>
                      <a:pt x="7269123" y="0"/>
                      <a:pt x="7697621" y="428371"/>
                      <a:pt x="7697621" y="898577"/>
                    </a:cubicBezTo>
                    <a:close/>
                  </a:path>
                </a:pathLst>
              </a:custGeom>
              <a:solidFill>
                <a:srgbClr val="FAF2E9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 rot="-66174">
              <a:off x="1167541" y="1488349"/>
              <a:ext cx="16300106" cy="1522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785"/>
                </a:lnSpc>
              </a:pPr>
              <a:r>
                <a:rPr lang="en-US" sz="6525">
                  <a:solidFill>
                    <a:srgbClr val="FF465C"/>
                  </a:solidFill>
                  <a:latin typeface="DejaVu Serif Bold" panose="02060803050605020204"/>
                </a:rPr>
                <a:t>Chưa có nhân hoàn chỉnh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75813" y="4618652"/>
            <a:ext cx="17472357" cy="3168290"/>
            <a:chOff x="0" y="0"/>
            <a:chExt cx="23296476" cy="4224387"/>
          </a:xfrm>
        </p:grpSpPr>
        <p:grpSp>
          <p:nvGrpSpPr>
            <p:cNvPr id="8" name="Group 8"/>
            <p:cNvGrpSpPr/>
            <p:nvPr/>
          </p:nvGrpSpPr>
          <p:grpSpPr>
            <a:xfrm rot="114292">
              <a:off x="51019" y="384541"/>
              <a:ext cx="23194438" cy="3455306"/>
              <a:chOff x="0" y="0"/>
              <a:chExt cx="12063754" cy="179715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063754" cy="1797153"/>
              </a:xfrm>
              <a:custGeom>
                <a:avLst/>
                <a:gdLst/>
                <a:ahLst/>
                <a:cxnLst/>
                <a:rect l="l" t="t" r="r" b="b"/>
                <a:pathLst>
                  <a:path w="12063754" h="1797153">
                    <a:moveTo>
                      <a:pt x="12063754" y="898577"/>
                    </a:moveTo>
                    <a:lnTo>
                      <a:pt x="12063754" y="898577"/>
                    </a:lnTo>
                    <a:cubicBezTo>
                      <a:pt x="12063754" y="1368655"/>
                      <a:pt x="11635383" y="1797153"/>
                      <a:pt x="11106809" y="1797153"/>
                    </a:cubicBezTo>
                    <a:lnTo>
                      <a:pt x="956945" y="1797153"/>
                    </a:lnTo>
                    <a:cubicBezTo>
                      <a:pt x="428371" y="1797153"/>
                      <a:pt x="0" y="1368655"/>
                      <a:pt x="0" y="898577"/>
                    </a:cubicBezTo>
                    <a:lnTo>
                      <a:pt x="0" y="898577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1106809" y="0"/>
                    </a:lnTo>
                    <a:cubicBezTo>
                      <a:pt x="11635256" y="0"/>
                      <a:pt x="12063754" y="428371"/>
                      <a:pt x="12063754" y="898577"/>
                    </a:cubicBezTo>
                    <a:close/>
                  </a:path>
                </a:pathLst>
              </a:custGeom>
              <a:solidFill>
                <a:srgbClr val="FF465C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 rot="114292">
              <a:off x="126444" y="1187226"/>
              <a:ext cx="23047246" cy="164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</a:pPr>
              <a:r>
                <a:rPr lang="en-US" sz="7000" dirty="0" err="1">
                  <a:solidFill>
                    <a:srgbClr val="FFC658"/>
                  </a:solidFill>
                  <a:latin typeface="DejaVu Serif Bold" panose="02060803050605020204"/>
                </a:rPr>
                <a:t>Không</a:t>
              </a:r>
              <a:r>
                <a:rPr lang="en-US" sz="7000" dirty="0">
                  <a:solidFill>
                    <a:srgbClr val="FFC658"/>
                  </a:solidFill>
                  <a:latin typeface="DejaVu Serif Bold" panose="02060803050605020204"/>
                </a:rPr>
                <a:t> </a:t>
              </a:r>
              <a:r>
                <a:rPr lang="en-US" sz="7000" dirty="0" err="1">
                  <a:solidFill>
                    <a:srgbClr val="FFC658"/>
                  </a:solidFill>
                  <a:latin typeface="DejaVu Serif Bold" panose="02060803050605020204"/>
                </a:rPr>
                <a:t>có</a:t>
              </a:r>
              <a:r>
                <a:rPr lang="en-US" sz="7000" dirty="0">
                  <a:solidFill>
                    <a:srgbClr val="FFC658"/>
                  </a:solidFill>
                  <a:latin typeface="DejaVu Serif Bold" panose="02060803050605020204"/>
                </a:rPr>
                <a:t> </a:t>
              </a:r>
              <a:r>
                <a:rPr lang="en-US" sz="7000" dirty="0" err="1">
                  <a:solidFill>
                    <a:srgbClr val="FFC658"/>
                  </a:solidFill>
                  <a:latin typeface="DejaVu Serif Bold" panose="02060803050605020204"/>
                </a:rPr>
                <a:t>màng</a:t>
              </a:r>
              <a:r>
                <a:rPr lang="en-US" sz="7000" dirty="0">
                  <a:solidFill>
                    <a:srgbClr val="FFC658"/>
                  </a:solidFill>
                  <a:latin typeface="DejaVu Serif Bold" panose="02060803050605020204"/>
                </a:rPr>
                <a:t> bao </a:t>
              </a:r>
              <a:r>
                <a:rPr lang="en-US" sz="7000" dirty="0" err="1">
                  <a:solidFill>
                    <a:srgbClr val="FFC658"/>
                  </a:solidFill>
                  <a:latin typeface="DejaVu Serif Bold" panose="02060803050605020204"/>
                </a:rPr>
                <a:t>quanh</a:t>
              </a:r>
              <a:r>
                <a:rPr lang="en-US" sz="7000" dirty="0">
                  <a:solidFill>
                    <a:srgbClr val="FFC658"/>
                  </a:solidFill>
                  <a:latin typeface="DejaVu Serif Bold" panose="02060803050605020204"/>
                </a:rPr>
                <a:t> </a:t>
              </a:r>
              <a:r>
                <a:rPr lang="en-US" sz="7000" dirty="0" err="1">
                  <a:solidFill>
                    <a:srgbClr val="FFC658"/>
                  </a:solidFill>
                  <a:latin typeface="DejaVu Serif Bold" panose="02060803050605020204"/>
                </a:rPr>
                <a:t>nhân</a:t>
              </a:r>
              <a:endParaRPr lang="en-US" sz="7000" dirty="0">
                <a:solidFill>
                  <a:srgbClr val="FFC658"/>
                </a:solidFill>
                <a:latin typeface="DejaVu Serif Bold" panose="02060803050605020204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974193" y="6878072"/>
            <a:ext cx="11889018" cy="2433480"/>
            <a:chOff x="0" y="0"/>
            <a:chExt cx="15852025" cy="3244640"/>
          </a:xfrm>
        </p:grpSpPr>
        <p:grpSp>
          <p:nvGrpSpPr>
            <p:cNvPr id="12" name="Group 12"/>
            <p:cNvGrpSpPr/>
            <p:nvPr/>
          </p:nvGrpSpPr>
          <p:grpSpPr>
            <a:xfrm rot="-147621">
              <a:off x="47914" y="337008"/>
              <a:ext cx="15756197" cy="2570624"/>
              <a:chOff x="0" y="0"/>
              <a:chExt cx="11015339" cy="179715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015339" cy="1797153"/>
              </a:xfrm>
              <a:custGeom>
                <a:avLst/>
                <a:gdLst/>
                <a:ahLst/>
                <a:cxnLst/>
                <a:rect l="l" t="t" r="r" b="b"/>
                <a:pathLst>
                  <a:path w="11015339" h="1797153">
                    <a:moveTo>
                      <a:pt x="11015339" y="898577"/>
                    </a:moveTo>
                    <a:lnTo>
                      <a:pt x="11015339" y="898577"/>
                    </a:lnTo>
                    <a:cubicBezTo>
                      <a:pt x="11015339" y="1368655"/>
                      <a:pt x="10586969" y="1797153"/>
                      <a:pt x="10058395" y="1797153"/>
                    </a:cubicBezTo>
                    <a:lnTo>
                      <a:pt x="956945" y="1797153"/>
                    </a:lnTo>
                    <a:cubicBezTo>
                      <a:pt x="428371" y="1797153"/>
                      <a:pt x="0" y="1368655"/>
                      <a:pt x="0" y="898577"/>
                    </a:cubicBezTo>
                    <a:lnTo>
                      <a:pt x="0" y="898577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0058394" y="0"/>
                    </a:lnTo>
                    <a:cubicBezTo>
                      <a:pt x="10586841" y="0"/>
                      <a:pt x="11015339" y="428371"/>
                      <a:pt x="11015339" y="898577"/>
                    </a:cubicBezTo>
                    <a:close/>
                  </a:path>
                </a:pathLst>
              </a:custGeom>
              <a:solidFill>
                <a:srgbClr val="FFC34E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 rot="-147621">
              <a:off x="19813" y="760353"/>
              <a:ext cx="13820713" cy="1599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200"/>
                </a:lnSpc>
              </a:pPr>
              <a:r>
                <a:rPr lang="en-US" sz="6800">
                  <a:solidFill>
                    <a:srgbClr val="006BCB"/>
                  </a:solidFill>
                  <a:latin typeface="DejaVu Serif Bold" panose="02060803050605020204"/>
                </a:rPr>
                <a:t>Gọi là vùng nhân</a:t>
              </a:r>
            </a:p>
          </p:txBody>
        </p:sp>
      </p:grp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7" name="Rectangle 1030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8288000" cy="77807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696" y="827941"/>
            <a:ext cx="16498608" cy="80999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lập phương là gì? Giải bài tập về thể tích, diện tích hình lập phương">
            <a:extLst>
              <a:ext uri="{FF2B5EF4-FFF2-40B4-BE49-F238E27FC236}">
                <a16:creationId xmlns:a16="http://schemas.microsoft.com/office/drawing/2014/main" id="{A4B6C085-EB9C-7639-34F4-03FD71013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" r="1" b="12519"/>
          <a:stretch/>
        </p:blipFill>
        <p:spPr bwMode="auto">
          <a:xfrm>
            <a:off x="1257300" y="1131222"/>
            <a:ext cx="15773400" cy="749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94696" y="9494653"/>
            <a:ext cx="16500348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A9918F5-0F73-4957-D963-E3CD3194C4C6}"/>
              </a:ext>
            </a:extLst>
          </p:cNvPr>
          <p:cNvSpPr txBox="1">
            <a:spLocks/>
          </p:cNvSpPr>
          <p:nvPr/>
        </p:nvSpPr>
        <p:spPr>
          <a:xfrm>
            <a:off x="1143000" y="8724900"/>
            <a:ext cx="16236009" cy="906287"/>
          </a:xfrm>
          <a:custGeom>
            <a:avLst/>
            <a:gdLst>
              <a:gd name="connsiteX0" fmla="*/ 0 w 16236009"/>
              <a:gd name="connsiteY0" fmla="*/ 0 h 906287"/>
              <a:gd name="connsiteX1" fmla="*/ 255137 w 16236009"/>
              <a:gd name="connsiteY1" fmla="*/ 0 h 906287"/>
              <a:gd name="connsiteX2" fmla="*/ 997355 w 16236009"/>
              <a:gd name="connsiteY2" fmla="*/ 0 h 906287"/>
              <a:gd name="connsiteX3" fmla="*/ 1252492 w 16236009"/>
              <a:gd name="connsiteY3" fmla="*/ 0 h 906287"/>
              <a:gd name="connsiteX4" fmla="*/ 1832350 w 16236009"/>
              <a:gd name="connsiteY4" fmla="*/ 0 h 906287"/>
              <a:gd name="connsiteX5" fmla="*/ 2412207 w 16236009"/>
              <a:gd name="connsiteY5" fmla="*/ 0 h 906287"/>
              <a:gd name="connsiteX6" fmla="*/ 2992065 w 16236009"/>
              <a:gd name="connsiteY6" fmla="*/ 0 h 906287"/>
              <a:gd name="connsiteX7" fmla="*/ 3571922 w 16236009"/>
              <a:gd name="connsiteY7" fmla="*/ 0 h 906287"/>
              <a:gd name="connsiteX8" fmla="*/ 3827059 w 16236009"/>
              <a:gd name="connsiteY8" fmla="*/ 0 h 906287"/>
              <a:gd name="connsiteX9" fmla="*/ 4731637 w 16236009"/>
              <a:gd name="connsiteY9" fmla="*/ 0 h 906287"/>
              <a:gd name="connsiteX10" fmla="*/ 4824414 w 16236009"/>
              <a:gd name="connsiteY10" fmla="*/ 0 h 906287"/>
              <a:gd name="connsiteX11" fmla="*/ 5566632 w 16236009"/>
              <a:gd name="connsiteY11" fmla="*/ 0 h 906287"/>
              <a:gd name="connsiteX12" fmla="*/ 6308849 w 16236009"/>
              <a:gd name="connsiteY12" fmla="*/ 0 h 906287"/>
              <a:gd name="connsiteX13" fmla="*/ 6726347 w 16236009"/>
              <a:gd name="connsiteY13" fmla="*/ 0 h 906287"/>
              <a:gd name="connsiteX14" fmla="*/ 7143844 w 16236009"/>
              <a:gd name="connsiteY14" fmla="*/ 0 h 906287"/>
              <a:gd name="connsiteX15" fmla="*/ 7398981 w 16236009"/>
              <a:gd name="connsiteY15" fmla="*/ 0 h 906287"/>
              <a:gd name="connsiteX16" fmla="*/ 8303559 w 16236009"/>
              <a:gd name="connsiteY16" fmla="*/ 0 h 906287"/>
              <a:gd name="connsiteX17" fmla="*/ 8721056 w 16236009"/>
              <a:gd name="connsiteY17" fmla="*/ 0 h 906287"/>
              <a:gd name="connsiteX18" fmla="*/ 8813833 w 16236009"/>
              <a:gd name="connsiteY18" fmla="*/ 0 h 906287"/>
              <a:gd name="connsiteX19" fmla="*/ 9231331 w 16236009"/>
              <a:gd name="connsiteY19" fmla="*/ 0 h 906287"/>
              <a:gd name="connsiteX20" fmla="*/ 9324108 w 16236009"/>
              <a:gd name="connsiteY20" fmla="*/ 0 h 906287"/>
              <a:gd name="connsiteX21" fmla="*/ 9903965 w 16236009"/>
              <a:gd name="connsiteY21" fmla="*/ 0 h 906287"/>
              <a:gd name="connsiteX22" fmla="*/ 10808543 w 16236009"/>
              <a:gd name="connsiteY22" fmla="*/ 0 h 906287"/>
              <a:gd name="connsiteX23" fmla="*/ 10901320 w 16236009"/>
              <a:gd name="connsiteY23" fmla="*/ 0 h 906287"/>
              <a:gd name="connsiteX24" fmla="*/ 10994098 w 16236009"/>
              <a:gd name="connsiteY24" fmla="*/ 0 h 906287"/>
              <a:gd name="connsiteX25" fmla="*/ 11411595 w 16236009"/>
              <a:gd name="connsiteY25" fmla="*/ 0 h 906287"/>
              <a:gd name="connsiteX26" fmla="*/ 12153812 w 16236009"/>
              <a:gd name="connsiteY26" fmla="*/ 0 h 906287"/>
              <a:gd name="connsiteX27" fmla="*/ 13058390 w 16236009"/>
              <a:gd name="connsiteY27" fmla="*/ 0 h 906287"/>
              <a:gd name="connsiteX28" fmla="*/ 13800608 w 16236009"/>
              <a:gd name="connsiteY28" fmla="*/ 0 h 906287"/>
              <a:gd name="connsiteX29" fmla="*/ 14380465 w 16236009"/>
              <a:gd name="connsiteY29" fmla="*/ 0 h 906287"/>
              <a:gd name="connsiteX30" fmla="*/ 14473242 w 16236009"/>
              <a:gd name="connsiteY30" fmla="*/ 0 h 906287"/>
              <a:gd name="connsiteX31" fmla="*/ 14566020 w 16236009"/>
              <a:gd name="connsiteY31" fmla="*/ 0 h 906287"/>
              <a:gd name="connsiteX32" fmla="*/ 14983517 w 16236009"/>
              <a:gd name="connsiteY32" fmla="*/ 0 h 906287"/>
              <a:gd name="connsiteX33" fmla="*/ 15076294 w 16236009"/>
              <a:gd name="connsiteY33" fmla="*/ 0 h 906287"/>
              <a:gd name="connsiteX34" fmla="*/ 15169071 w 16236009"/>
              <a:gd name="connsiteY34" fmla="*/ 0 h 906287"/>
              <a:gd name="connsiteX35" fmla="*/ 15261848 w 16236009"/>
              <a:gd name="connsiteY35" fmla="*/ 0 h 906287"/>
              <a:gd name="connsiteX36" fmla="*/ 15354626 w 16236009"/>
              <a:gd name="connsiteY36" fmla="*/ 0 h 906287"/>
              <a:gd name="connsiteX37" fmla="*/ 15609763 w 16236009"/>
              <a:gd name="connsiteY37" fmla="*/ 0 h 906287"/>
              <a:gd name="connsiteX38" fmla="*/ 16236009 w 16236009"/>
              <a:gd name="connsiteY38" fmla="*/ 0 h 906287"/>
              <a:gd name="connsiteX39" fmla="*/ 16236009 w 16236009"/>
              <a:gd name="connsiteY39" fmla="*/ 471269 h 906287"/>
              <a:gd name="connsiteX40" fmla="*/ 16236009 w 16236009"/>
              <a:gd name="connsiteY40" fmla="*/ 906287 h 906287"/>
              <a:gd name="connsiteX41" fmla="*/ 15493791 w 16236009"/>
              <a:gd name="connsiteY41" fmla="*/ 906287 h 906287"/>
              <a:gd name="connsiteX42" fmla="*/ 14913934 w 16236009"/>
              <a:gd name="connsiteY42" fmla="*/ 906287 h 906287"/>
              <a:gd name="connsiteX43" fmla="*/ 14821157 w 16236009"/>
              <a:gd name="connsiteY43" fmla="*/ 906287 h 906287"/>
              <a:gd name="connsiteX44" fmla="*/ 13916579 w 16236009"/>
              <a:gd name="connsiteY44" fmla="*/ 906287 h 906287"/>
              <a:gd name="connsiteX45" fmla="*/ 13823802 w 16236009"/>
              <a:gd name="connsiteY45" fmla="*/ 906287 h 906287"/>
              <a:gd name="connsiteX46" fmla="*/ 13243944 w 16236009"/>
              <a:gd name="connsiteY46" fmla="*/ 906287 h 906287"/>
              <a:gd name="connsiteX47" fmla="*/ 12826447 w 16236009"/>
              <a:gd name="connsiteY47" fmla="*/ 906287 h 906287"/>
              <a:gd name="connsiteX48" fmla="*/ 12733670 w 16236009"/>
              <a:gd name="connsiteY48" fmla="*/ 906287 h 906287"/>
              <a:gd name="connsiteX49" fmla="*/ 12478533 w 16236009"/>
              <a:gd name="connsiteY49" fmla="*/ 906287 h 906287"/>
              <a:gd name="connsiteX50" fmla="*/ 11736315 w 16236009"/>
              <a:gd name="connsiteY50" fmla="*/ 906287 h 906287"/>
              <a:gd name="connsiteX51" fmla="*/ 11643538 w 16236009"/>
              <a:gd name="connsiteY51" fmla="*/ 906287 h 906287"/>
              <a:gd name="connsiteX52" fmla="*/ 10901320 w 16236009"/>
              <a:gd name="connsiteY52" fmla="*/ 906287 h 906287"/>
              <a:gd name="connsiteX53" fmla="*/ 10808543 w 16236009"/>
              <a:gd name="connsiteY53" fmla="*/ 906287 h 906287"/>
              <a:gd name="connsiteX54" fmla="*/ 10715766 w 16236009"/>
              <a:gd name="connsiteY54" fmla="*/ 906287 h 906287"/>
              <a:gd name="connsiteX55" fmla="*/ 10298269 w 16236009"/>
              <a:gd name="connsiteY55" fmla="*/ 906287 h 906287"/>
              <a:gd name="connsiteX56" fmla="*/ 9393691 w 16236009"/>
              <a:gd name="connsiteY56" fmla="*/ 906287 h 906287"/>
              <a:gd name="connsiteX57" fmla="*/ 8976194 w 16236009"/>
              <a:gd name="connsiteY57" fmla="*/ 906287 h 906287"/>
              <a:gd name="connsiteX58" fmla="*/ 8558696 w 16236009"/>
              <a:gd name="connsiteY58" fmla="*/ 906287 h 906287"/>
              <a:gd name="connsiteX59" fmla="*/ 8141199 w 16236009"/>
              <a:gd name="connsiteY59" fmla="*/ 906287 h 906287"/>
              <a:gd name="connsiteX60" fmla="*/ 7398981 w 16236009"/>
              <a:gd name="connsiteY60" fmla="*/ 906287 h 906287"/>
              <a:gd name="connsiteX61" fmla="*/ 7143844 w 16236009"/>
              <a:gd name="connsiteY61" fmla="*/ 906287 h 906287"/>
              <a:gd name="connsiteX62" fmla="*/ 6239266 w 16236009"/>
              <a:gd name="connsiteY62" fmla="*/ 906287 h 906287"/>
              <a:gd name="connsiteX63" fmla="*/ 6146489 w 16236009"/>
              <a:gd name="connsiteY63" fmla="*/ 906287 h 906287"/>
              <a:gd name="connsiteX64" fmla="*/ 5891352 w 16236009"/>
              <a:gd name="connsiteY64" fmla="*/ 906287 h 906287"/>
              <a:gd name="connsiteX65" fmla="*/ 5798575 w 16236009"/>
              <a:gd name="connsiteY65" fmla="*/ 906287 h 906287"/>
              <a:gd name="connsiteX66" fmla="*/ 5543437 w 16236009"/>
              <a:gd name="connsiteY66" fmla="*/ 906287 h 906287"/>
              <a:gd name="connsiteX67" fmla="*/ 4801220 w 16236009"/>
              <a:gd name="connsiteY67" fmla="*/ 906287 h 906287"/>
              <a:gd name="connsiteX68" fmla="*/ 4383722 w 16236009"/>
              <a:gd name="connsiteY68" fmla="*/ 906287 h 906287"/>
              <a:gd name="connsiteX69" fmla="*/ 3479145 w 16236009"/>
              <a:gd name="connsiteY69" fmla="*/ 906287 h 906287"/>
              <a:gd name="connsiteX70" fmla="*/ 2574567 w 16236009"/>
              <a:gd name="connsiteY70" fmla="*/ 906287 h 906287"/>
              <a:gd name="connsiteX71" fmla="*/ 1994710 w 16236009"/>
              <a:gd name="connsiteY71" fmla="*/ 906287 h 906287"/>
              <a:gd name="connsiteX72" fmla="*/ 1090132 w 16236009"/>
              <a:gd name="connsiteY72" fmla="*/ 906287 h 906287"/>
              <a:gd name="connsiteX73" fmla="*/ 510275 w 16236009"/>
              <a:gd name="connsiteY73" fmla="*/ 906287 h 906287"/>
              <a:gd name="connsiteX74" fmla="*/ 0 w 16236009"/>
              <a:gd name="connsiteY74" fmla="*/ 906287 h 906287"/>
              <a:gd name="connsiteX75" fmla="*/ 0 w 16236009"/>
              <a:gd name="connsiteY75" fmla="*/ 453144 h 906287"/>
              <a:gd name="connsiteX76" fmla="*/ 0 w 16236009"/>
              <a:gd name="connsiteY76" fmla="*/ 0 h 90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6236009" h="906287" fill="none" extrusionOk="0">
                <a:moveTo>
                  <a:pt x="0" y="0"/>
                </a:moveTo>
                <a:cubicBezTo>
                  <a:pt x="69366" y="-27697"/>
                  <a:pt x="192877" y="25930"/>
                  <a:pt x="255137" y="0"/>
                </a:cubicBezTo>
                <a:cubicBezTo>
                  <a:pt x="317397" y="-25930"/>
                  <a:pt x="772822" y="52571"/>
                  <a:pt x="997355" y="0"/>
                </a:cubicBezTo>
                <a:cubicBezTo>
                  <a:pt x="1221888" y="-52571"/>
                  <a:pt x="1149519" y="21575"/>
                  <a:pt x="1252492" y="0"/>
                </a:cubicBezTo>
                <a:cubicBezTo>
                  <a:pt x="1355465" y="-21575"/>
                  <a:pt x="1709338" y="62132"/>
                  <a:pt x="1832350" y="0"/>
                </a:cubicBezTo>
                <a:cubicBezTo>
                  <a:pt x="1955362" y="-62132"/>
                  <a:pt x="2206096" y="60964"/>
                  <a:pt x="2412207" y="0"/>
                </a:cubicBezTo>
                <a:cubicBezTo>
                  <a:pt x="2618318" y="-60964"/>
                  <a:pt x="2820830" y="34385"/>
                  <a:pt x="2992065" y="0"/>
                </a:cubicBezTo>
                <a:cubicBezTo>
                  <a:pt x="3163300" y="-34385"/>
                  <a:pt x="3453267" y="59811"/>
                  <a:pt x="3571922" y="0"/>
                </a:cubicBezTo>
                <a:cubicBezTo>
                  <a:pt x="3690577" y="-59811"/>
                  <a:pt x="3735788" y="877"/>
                  <a:pt x="3827059" y="0"/>
                </a:cubicBezTo>
                <a:cubicBezTo>
                  <a:pt x="3918330" y="-877"/>
                  <a:pt x="4451201" y="82313"/>
                  <a:pt x="4731637" y="0"/>
                </a:cubicBezTo>
                <a:cubicBezTo>
                  <a:pt x="5012073" y="-82313"/>
                  <a:pt x="4791171" y="408"/>
                  <a:pt x="4824414" y="0"/>
                </a:cubicBezTo>
                <a:cubicBezTo>
                  <a:pt x="4857657" y="-408"/>
                  <a:pt x="5371204" y="38962"/>
                  <a:pt x="5566632" y="0"/>
                </a:cubicBezTo>
                <a:cubicBezTo>
                  <a:pt x="5762060" y="-38962"/>
                  <a:pt x="5962372" y="82648"/>
                  <a:pt x="6308849" y="0"/>
                </a:cubicBezTo>
                <a:cubicBezTo>
                  <a:pt x="6655326" y="-82648"/>
                  <a:pt x="6542122" y="49430"/>
                  <a:pt x="6726347" y="0"/>
                </a:cubicBezTo>
                <a:cubicBezTo>
                  <a:pt x="6910572" y="-49430"/>
                  <a:pt x="7027746" y="28625"/>
                  <a:pt x="7143844" y="0"/>
                </a:cubicBezTo>
                <a:cubicBezTo>
                  <a:pt x="7259942" y="-28625"/>
                  <a:pt x="7342135" y="17235"/>
                  <a:pt x="7398981" y="0"/>
                </a:cubicBezTo>
                <a:cubicBezTo>
                  <a:pt x="7455827" y="-17235"/>
                  <a:pt x="7905658" y="43830"/>
                  <a:pt x="8303559" y="0"/>
                </a:cubicBezTo>
                <a:cubicBezTo>
                  <a:pt x="8701460" y="-43830"/>
                  <a:pt x="8558227" y="33617"/>
                  <a:pt x="8721056" y="0"/>
                </a:cubicBezTo>
                <a:cubicBezTo>
                  <a:pt x="8883885" y="-33617"/>
                  <a:pt x="8794795" y="1914"/>
                  <a:pt x="8813833" y="0"/>
                </a:cubicBezTo>
                <a:cubicBezTo>
                  <a:pt x="8832871" y="-1914"/>
                  <a:pt x="9056540" y="7624"/>
                  <a:pt x="9231331" y="0"/>
                </a:cubicBezTo>
                <a:cubicBezTo>
                  <a:pt x="9406122" y="-7624"/>
                  <a:pt x="9291342" y="167"/>
                  <a:pt x="9324108" y="0"/>
                </a:cubicBezTo>
                <a:cubicBezTo>
                  <a:pt x="9356874" y="-167"/>
                  <a:pt x="9675828" y="47510"/>
                  <a:pt x="9903965" y="0"/>
                </a:cubicBezTo>
                <a:cubicBezTo>
                  <a:pt x="10132102" y="-47510"/>
                  <a:pt x="10408054" y="37790"/>
                  <a:pt x="10808543" y="0"/>
                </a:cubicBezTo>
                <a:cubicBezTo>
                  <a:pt x="11209032" y="-37790"/>
                  <a:pt x="10875737" y="4564"/>
                  <a:pt x="10901320" y="0"/>
                </a:cubicBezTo>
                <a:cubicBezTo>
                  <a:pt x="10926903" y="-4564"/>
                  <a:pt x="10952979" y="5157"/>
                  <a:pt x="10994098" y="0"/>
                </a:cubicBezTo>
                <a:cubicBezTo>
                  <a:pt x="11035217" y="-5157"/>
                  <a:pt x="11268979" y="46384"/>
                  <a:pt x="11411595" y="0"/>
                </a:cubicBezTo>
                <a:cubicBezTo>
                  <a:pt x="11554211" y="-46384"/>
                  <a:pt x="12002021" y="17464"/>
                  <a:pt x="12153812" y="0"/>
                </a:cubicBezTo>
                <a:cubicBezTo>
                  <a:pt x="12305603" y="-17464"/>
                  <a:pt x="12819205" y="52786"/>
                  <a:pt x="13058390" y="0"/>
                </a:cubicBezTo>
                <a:cubicBezTo>
                  <a:pt x="13297575" y="-52786"/>
                  <a:pt x="13534681" y="71617"/>
                  <a:pt x="13800608" y="0"/>
                </a:cubicBezTo>
                <a:cubicBezTo>
                  <a:pt x="14066535" y="-71617"/>
                  <a:pt x="14103571" y="24771"/>
                  <a:pt x="14380465" y="0"/>
                </a:cubicBezTo>
                <a:cubicBezTo>
                  <a:pt x="14657359" y="-24771"/>
                  <a:pt x="14449153" y="10752"/>
                  <a:pt x="14473242" y="0"/>
                </a:cubicBezTo>
                <a:cubicBezTo>
                  <a:pt x="14497331" y="-10752"/>
                  <a:pt x="14546677" y="8582"/>
                  <a:pt x="14566020" y="0"/>
                </a:cubicBezTo>
                <a:cubicBezTo>
                  <a:pt x="14585363" y="-8582"/>
                  <a:pt x="14836350" y="11671"/>
                  <a:pt x="14983517" y="0"/>
                </a:cubicBezTo>
                <a:cubicBezTo>
                  <a:pt x="15130684" y="-11671"/>
                  <a:pt x="15031783" y="2154"/>
                  <a:pt x="15076294" y="0"/>
                </a:cubicBezTo>
                <a:cubicBezTo>
                  <a:pt x="15120805" y="-2154"/>
                  <a:pt x="15130136" y="2765"/>
                  <a:pt x="15169071" y="0"/>
                </a:cubicBezTo>
                <a:cubicBezTo>
                  <a:pt x="15208006" y="-2765"/>
                  <a:pt x="15219633" y="3099"/>
                  <a:pt x="15261848" y="0"/>
                </a:cubicBezTo>
                <a:cubicBezTo>
                  <a:pt x="15304063" y="-3099"/>
                  <a:pt x="15327487" y="8666"/>
                  <a:pt x="15354626" y="0"/>
                </a:cubicBezTo>
                <a:cubicBezTo>
                  <a:pt x="15381765" y="-8666"/>
                  <a:pt x="15493765" y="23336"/>
                  <a:pt x="15609763" y="0"/>
                </a:cubicBezTo>
                <a:cubicBezTo>
                  <a:pt x="15725761" y="-23336"/>
                  <a:pt x="15923641" y="19145"/>
                  <a:pt x="16236009" y="0"/>
                </a:cubicBezTo>
                <a:cubicBezTo>
                  <a:pt x="16281757" y="154905"/>
                  <a:pt x="16233727" y="273804"/>
                  <a:pt x="16236009" y="471269"/>
                </a:cubicBezTo>
                <a:cubicBezTo>
                  <a:pt x="16238291" y="668734"/>
                  <a:pt x="16184574" y="708040"/>
                  <a:pt x="16236009" y="906287"/>
                </a:cubicBezTo>
                <a:cubicBezTo>
                  <a:pt x="16008561" y="933703"/>
                  <a:pt x="15682273" y="897804"/>
                  <a:pt x="15493791" y="906287"/>
                </a:cubicBezTo>
                <a:cubicBezTo>
                  <a:pt x="15305309" y="914770"/>
                  <a:pt x="15159447" y="902182"/>
                  <a:pt x="14913934" y="906287"/>
                </a:cubicBezTo>
                <a:cubicBezTo>
                  <a:pt x="14668421" y="910392"/>
                  <a:pt x="14846156" y="901872"/>
                  <a:pt x="14821157" y="906287"/>
                </a:cubicBezTo>
                <a:cubicBezTo>
                  <a:pt x="14796158" y="910702"/>
                  <a:pt x="14206356" y="836249"/>
                  <a:pt x="13916579" y="906287"/>
                </a:cubicBezTo>
                <a:cubicBezTo>
                  <a:pt x="13626802" y="976325"/>
                  <a:pt x="13849229" y="899859"/>
                  <a:pt x="13823802" y="906287"/>
                </a:cubicBezTo>
                <a:cubicBezTo>
                  <a:pt x="13798375" y="912715"/>
                  <a:pt x="13442654" y="874237"/>
                  <a:pt x="13243944" y="906287"/>
                </a:cubicBezTo>
                <a:cubicBezTo>
                  <a:pt x="13045234" y="938337"/>
                  <a:pt x="13019390" y="897239"/>
                  <a:pt x="12826447" y="906287"/>
                </a:cubicBezTo>
                <a:cubicBezTo>
                  <a:pt x="12633504" y="915335"/>
                  <a:pt x="12775456" y="895675"/>
                  <a:pt x="12733670" y="906287"/>
                </a:cubicBezTo>
                <a:cubicBezTo>
                  <a:pt x="12691884" y="916899"/>
                  <a:pt x="12567466" y="891014"/>
                  <a:pt x="12478533" y="906287"/>
                </a:cubicBezTo>
                <a:cubicBezTo>
                  <a:pt x="12389600" y="921560"/>
                  <a:pt x="12005512" y="851397"/>
                  <a:pt x="11736315" y="906287"/>
                </a:cubicBezTo>
                <a:cubicBezTo>
                  <a:pt x="11467118" y="961177"/>
                  <a:pt x="11669015" y="902610"/>
                  <a:pt x="11643538" y="906287"/>
                </a:cubicBezTo>
                <a:cubicBezTo>
                  <a:pt x="11618061" y="909964"/>
                  <a:pt x="11162058" y="878671"/>
                  <a:pt x="10901320" y="906287"/>
                </a:cubicBezTo>
                <a:cubicBezTo>
                  <a:pt x="10640582" y="933903"/>
                  <a:pt x="10845410" y="898039"/>
                  <a:pt x="10808543" y="906287"/>
                </a:cubicBezTo>
                <a:cubicBezTo>
                  <a:pt x="10771676" y="914535"/>
                  <a:pt x="10750543" y="896635"/>
                  <a:pt x="10715766" y="906287"/>
                </a:cubicBezTo>
                <a:cubicBezTo>
                  <a:pt x="10680989" y="915939"/>
                  <a:pt x="10475371" y="859411"/>
                  <a:pt x="10298269" y="906287"/>
                </a:cubicBezTo>
                <a:cubicBezTo>
                  <a:pt x="10121167" y="953163"/>
                  <a:pt x="9832755" y="841075"/>
                  <a:pt x="9393691" y="906287"/>
                </a:cubicBezTo>
                <a:cubicBezTo>
                  <a:pt x="8954627" y="971499"/>
                  <a:pt x="9066275" y="879760"/>
                  <a:pt x="8976194" y="906287"/>
                </a:cubicBezTo>
                <a:cubicBezTo>
                  <a:pt x="8886113" y="932814"/>
                  <a:pt x="8703729" y="903001"/>
                  <a:pt x="8558696" y="906287"/>
                </a:cubicBezTo>
                <a:cubicBezTo>
                  <a:pt x="8413663" y="909573"/>
                  <a:pt x="8340495" y="887414"/>
                  <a:pt x="8141199" y="906287"/>
                </a:cubicBezTo>
                <a:cubicBezTo>
                  <a:pt x="7941903" y="925160"/>
                  <a:pt x="7683753" y="836334"/>
                  <a:pt x="7398981" y="906287"/>
                </a:cubicBezTo>
                <a:cubicBezTo>
                  <a:pt x="7114209" y="976240"/>
                  <a:pt x="7246446" y="891024"/>
                  <a:pt x="7143844" y="906287"/>
                </a:cubicBezTo>
                <a:cubicBezTo>
                  <a:pt x="7041242" y="921550"/>
                  <a:pt x="6430752" y="824593"/>
                  <a:pt x="6239266" y="906287"/>
                </a:cubicBezTo>
                <a:cubicBezTo>
                  <a:pt x="6047780" y="987981"/>
                  <a:pt x="6184945" y="902698"/>
                  <a:pt x="6146489" y="906287"/>
                </a:cubicBezTo>
                <a:cubicBezTo>
                  <a:pt x="6108033" y="909876"/>
                  <a:pt x="5990573" y="893351"/>
                  <a:pt x="5891352" y="906287"/>
                </a:cubicBezTo>
                <a:cubicBezTo>
                  <a:pt x="5792131" y="919223"/>
                  <a:pt x="5840239" y="895545"/>
                  <a:pt x="5798575" y="906287"/>
                </a:cubicBezTo>
                <a:cubicBezTo>
                  <a:pt x="5756911" y="917029"/>
                  <a:pt x="5634191" y="905661"/>
                  <a:pt x="5543437" y="906287"/>
                </a:cubicBezTo>
                <a:cubicBezTo>
                  <a:pt x="5452683" y="906913"/>
                  <a:pt x="5167440" y="903537"/>
                  <a:pt x="4801220" y="906287"/>
                </a:cubicBezTo>
                <a:cubicBezTo>
                  <a:pt x="4435000" y="909037"/>
                  <a:pt x="4576232" y="905457"/>
                  <a:pt x="4383722" y="906287"/>
                </a:cubicBezTo>
                <a:cubicBezTo>
                  <a:pt x="4191212" y="907117"/>
                  <a:pt x="3909554" y="898037"/>
                  <a:pt x="3479145" y="906287"/>
                </a:cubicBezTo>
                <a:cubicBezTo>
                  <a:pt x="3048736" y="914537"/>
                  <a:pt x="2958930" y="848073"/>
                  <a:pt x="2574567" y="906287"/>
                </a:cubicBezTo>
                <a:cubicBezTo>
                  <a:pt x="2190204" y="964501"/>
                  <a:pt x="2236142" y="877540"/>
                  <a:pt x="1994710" y="906287"/>
                </a:cubicBezTo>
                <a:cubicBezTo>
                  <a:pt x="1753278" y="935034"/>
                  <a:pt x="1327652" y="882605"/>
                  <a:pt x="1090132" y="906287"/>
                </a:cubicBezTo>
                <a:cubicBezTo>
                  <a:pt x="852612" y="929969"/>
                  <a:pt x="745181" y="868019"/>
                  <a:pt x="510275" y="906287"/>
                </a:cubicBezTo>
                <a:cubicBezTo>
                  <a:pt x="275369" y="944555"/>
                  <a:pt x="186300" y="882419"/>
                  <a:pt x="0" y="906287"/>
                </a:cubicBezTo>
                <a:cubicBezTo>
                  <a:pt x="-53184" y="780156"/>
                  <a:pt x="32909" y="672999"/>
                  <a:pt x="0" y="453144"/>
                </a:cubicBezTo>
                <a:cubicBezTo>
                  <a:pt x="-32909" y="233289"/>
                  <a:pt x="340" y="150781"/>
                  <a:pt x="0" y="0"/>
                </a:cubicBezTo>
                <a:close/>
              </a:path>
              <a:path w="16236009" h="906287" stroke="0" extrusionOk="0">
                <a:moveTo>
                  <a:pt x="0" y="0"/>
                </a:moveTo>
                <a:cubicBezTo>
                  <a:pt x="89677" y="-18852"/>
                  <a:pt x="308977" y="7767"/>
                  <a:pt x="417497" y="0"/>
                </a:cubicBezTo>
                <a:cubicBezTo>
                  <a:pt x="526017" y="-7767"/>
                  <a:pt x="605947" y="27285"/>
                  <a:pt x="672635" y="0"/>
                </a:cubicBezTo>
                <a:cubicBezTo>
                  <a:pt x="739323" y="-27285"/>
                  <a:pt x="1198295" y="65149"/>
                  <a:pt x="1414852" y="0"/>
                </a:cubicBezTo>
                <a:cubicBezTo>
                  <a:pt x="1631409" y="-65149"/>
                  <a:pt x="1474229" y="6033"/>
                  <a:pt x="1507629" y="0"/>
                </a:cubicBezTo>
                <a:cubicBezTo>
                  <a:pt x="1541029" y="-6033"/>
                  <a:pt x="1905369" y="23687"/>
                  <a:pt x="2249847" y="0"/>
                </a:cubicBezTo>
                <a:cubicBezTo>
                  <a:pt x="2594325" y="-23687"/>
                  <a:pt x="2767720" y="71596"/>
                  <a:pt x="3154425" y="0"/>
                </a:cubicBezTo>
                <a:cubicBezTo>
                  <a:pt x="3541130" y="-71596"/>
                  <a:pt x="3388571" y="30721"/>
                  <a:pt x="3571922" y="0"/>
                </a:cubicBezTo>
                <a:cubicBezTo>
                  <a:pt x="3755273" y="-30721"/>
                  <a:pt x="3768972" y="147"/>
                  <a:pt x="3827059" y="0"/>
                </a:cubicBezTo>
                <a:cubicBezTo>
                  <a:pt x="3885146" y="-147"/>
                  <a:pt x="3881651" y="4695"/>
                  <a:pt x="3919836" y="0"/>
                </a:cubicBezTo>
                <a:cubicBezTo>
                  <a:pt x="3958021" y="-4695"/>
                  <a:pt x="4098398" y="26178"/>
                  <a:pt x="4174974" y="0"/>
                </a:cubicBezTo>
                <a:cubicBezTo>
                  <a:pt x="4251550" y="-26178"/>
                  <a:pt x="4378577" y="21792"/>
                  <a:pt x="4430111" y="0"/>
                </a:cubicBezTo>
                <a:cubicBezTo>
                  <a:pt x="4481645" y="-21792"/>
                  <a:pt x="4830013" y="12493"/>
                  <a:pt x="5009968" y="0"/>
                </a:cubicBezTo>
                <a:cubicBezTo>
                  <a:pt x="5189923" y="-12493"/>
                  <a:pt x="5060289" y="10223"/>
                  <a:pt x="5102746" y="0"/>
                </a:cubicBezTo>
                <a:cubicBezTo>
                  <a:pt x="5145203" y="-10223"/>
                  <a:pt x="5253123" y="21727"/>
                  <a:pt x="5357883" y="0"/>
                </a:cubicBezTo>
                <a:cubicBezTo>
                  <a:pt x="5462643" y="-21727"/>
                  <a:pt x="5671344" y="58805"/>
                  <a:pt x="5937740" y="0"/>
                </a:cubicBezTo>
                <a:cubicBezTo>
                  <a:pt x="6204136" y="-58805"/>
                  <a:pt x="6252888" y="21877"/>
                  <a:pt x="6355238" y="0"/>
                </a:cubicBezTo>
                <a:cubicBezTo>
                  <a:pt x="6457588" y="-21877"/>
                  <a:pt x="6862522" y="50025"/>
                  <a:pt x="7097455" y="0"/>
                </a:cubicBezTo>
                <a:cubicBezTo>
                  <a:pt x="7332388" y="-50025"/>
                  <a:pt x="7779404" y="106301"/>
                  <a:pt x="8002033" y="0"/>
                </a:cubicBezTo>
                <a:cubicBezTo>
                  <a:pt x="8224662" y="-106301"/>
                  <a:pt x="8071873" y="7098"/>
                  <a:pt x="8094810" y="0"/>
                </a:cubicBezTo>
                <a:cubicBezTo>
                  <a:pt x="8117747" y="-7098"/>
                  <a:pt x="8415245" y="63630"/>
                  <a:pt x="8674668" y="0"/>
                </a:cubicBezTo>
                <a:cubicBezTo>
                  <a:pt x="8934091" y="-63630"/>
                  <a:pt x="9131192" y="75353"/>
                  <a:pt x="9416885" y="0"/>
                </a:cubicBezTo>
                <a:cubicBezTo>
                  <a:pt x="9702578" y="-75353"/>
                  <a:pt x="9985133" y="421"/>
                  <a:pt x="10159103" y="0"/>
                </a:cubicBezTo>
                <a:cubicBezTo>
                  <a:pt x="10333073" y="-421"/>
                  <a:pt x="10466713" y="61029"/>
                  <a:pt x="10738960" y="0"/>
                </a:cubicBezTo>
                <a:cubicBezTo>
                  <a:pt x="11011207" y="-61029"/>
                  <a:pt x="11080765" y="48300"/>
                  <a:pt x="11318818" y="0"/>
                </a:cubicBezTo>
                <a:cubicBezTo>
                  <a:pt x="11556871" y="-48300"/>
                  <a:pt x="11905806" y="8039"/>
                  <a:pt x="12061035" y="0"/>
                </a:cubicBezTo>
                <a:cubicBezTo>
                  <a:pt x="12216264" y="-8039"/>
                  <a:pt x="12534191" y="16911"/>
                  <a:pt x="12803253" y="0"/>
                </a:cubicBezTo>
                <a:cubicBezTo>
                  <a:pt x="13072315" y="-16911"/>
                  <a:pt x="12973287" y="2280"/>
                  <a:pt x="13058390" y="0"/>
                </a:cubicBezTo>
                <a:cubicBezTo>
                  <a:pt x="13143493" y="-2280"/>
                  <a:pt x="13521166" y="3218"/>
                  <a:pt x="13638248" y="0"/>
                </a:cubicBezTo>
                <a:cubicBezTo>
                  <a:pt x="13755330" y="-3218"/>
                  <a:pt x="13990529" y="59933"/>
                  <a:pt x="14218105" y="0"/>
                </a:cubicBezTo>
                <a:cubicBezTo>
                  <a:pt x="14445681" y="-59933"/>
                  <a:pt x="14290912" y="3439"/>
                  <a:pt x="14310882" y="0"/>
                </a:cubicBezTo>
                <a:cubicBezTo>
                  <a:pt x="14330852" y="-3439"/>
                  <a:pt x="14896094" y="82185"/>
                  <a:pt x="15215460" y="0"/>
                </a:cubicBezTo>
                <a:cubicBezTo>
                  <a:pt x="15534826" y="-82185"/>
                  <a:pt x="15910780" y="52428"/>
                  <a:pt x="16236009" y="0"/>
                </a:cubicBezTo>
                <a:cubicBezTo>
                  <a:pt x="16274647" y="96060"/>
                  <a:pt x="16188054" y="349859"/>
                  <a:pt x="16236009" y="453144"/>
                </a:cubicBezTo>
                <a:cubicBezTo>
                  <a:pt x="16283964" y="556429"/>
                  <a:pt x="16224558" y="713728"/>
                  <a:pt x="16236009" y="906287"/>
                </a:cubicBezTo>
                <a:cubicBezTo>
                  <a:pt x="16150113" y="913967"/>
                  <a:pt x="16074197" y="885508"/>
                  <a:pt x="15980872" y="906287"/>
                </a:cubicBezTo>
                <a:cubicBezTo>
                  <a:pt x="15887547" y="927066"/>
                  <a:pt x="15258763" y="896996"/>
                  <a:pt x="15076294" y="906287"/>
                </a:cubicBezTo>
                <a:cubicBezTo>
                  <a:pt x="14893825" y="915578"/>
                  <a:pt x="14671455" y="842523"/>
                  <a:pt x="14334077" y="906287"/>
                </a:cubicBezTo>
                <a:cubicBezTo>
                  <a:pt x="13996699" y="970051"/>
                  <a:pt x="14078825" y="868434"/>
                  <a:pt x="13916579" y="906287"/>
                </a:cubicBezTo>
                <a:cubicBezTo>
                  <a:pt x="13754333" y="944140"/>
                  <a:pt x="13845730" y="904769"/>
                  <a:pt x="13823802" y="906287"/>
                </a:cubicBezTo>
                <a:cubicBezTo>
                  <a:pt x="13801874" y="907805"/>
                  <a:pt x="13396743" y="890758"/>
                  <a:pt x="13243944" y="906287"/>
                </a:cubicBezTo>
                <a:cubicBezTo>
                  <a:pt x="13091145" y="921816"/>
                  <a:pt x="13108984" y="898350"/>
                  <a:pt x="12988807" y="906287"/>
                </a:cubicBezTo>
                <a:cubicBezTo>
                  <a:pt x="12868630" y="914224"/>
                  <a:pt x="12607148" y="839228"/>
                  <a:pt x="12408950" y="906287"/>
                </a:cubicBezTo>
                <a:cubicBezTo>
                  <a:pt x="12210752" y="973346"/>
                  <a:pt x="12094728" y="854115"/>
                  <a:pt x="11829092" y="906287"/>
                </a:cubicBezTo>
                <a:cubicBezTo>
                  <a:pt x="11563456" y="958459"/>
                  <a:pt x="11127919" y="830153"/>
                  <a:pt x="10924515" y="906287"/>
                </a:cubicBezTo>
                <a:cubicBezTo>
                  <a:pt x="10721111" y="982421"/>
                  <a:pt x="10444482" y="869114"/>
                  <a:pt x="10182297" y="906287"/>
                </a:cubicBezTo>
                <a:cubicBezTo>
                  <a:pt x="9920112" y="943460"/>
                  <a:pt x="10113590" y="897233"/>
                  <a:pt x="10089520" y="906287"/>
                </a:cubicBezTo>
                <a:cubicBezTo>
                  <a:pt x="10065450" y="915341"/>
                  <a:pt x="9394361" y="800285"/>
                  <a:pt x="9184942" y="906287"/>
                </a:cubicBezTo>
                <a:cubicBezTo>
                  <a:pt x="8975523" y="1012289"/>
                  <a:pt x="8567926" y="845101"/>
                  <a:pt x="8280365" y="906287"/>
                </a:cubicBezTo>
                <a:cubicBezTo>
                  <a:pt x="7992804" y="967473"/>
                  <a:pt x="8128487" y="900374"/>
                  <a:pt x="8025227" y="906287"/>
                </a:cubicBezTo>
                <a:cubicBezTo>
                  <a:pt x="7921967" y="912200"/>
                  <a:pt x="7962597" y="901755"/>
                  <a:pt x="7932450" y="906287"/>
                </a:cubicBezTo>
                <a:cubicBezTo>
                  <a:pt x="7902303" y="910819"/>
                  <a:pt x="7463729" y="831327"/>
                  <a:pt x="7027872" y="906287"/>
                </a:cubicBezTo>
                <a:cubicBezTo>
                  <a:pt x="6592015" y="981247"/>
                  <a:pt x="6961188" y="901768"/>
                  <a:pt x="6935095" y="906287"/>
                </a:cubicBezTo>
                <a:cubicBezTo>
                  <a:pt x="6909002" y="910806"/>
                  <a:pt x="6662924" y="881968"/>
                  <a:pt x="6517598" y="906287"/>
                </a:cubicBezTo>
                <a:cubicBezTo>
                  <a:pt x="6372272" y="930606"/>
                  <a:pt x="6276839" y="882573"/>
                  <a:pt x="6100101" y="906287"/>
                </a:cubicBezTo>
                <a:cubicBezTo>
                  <a:pt x="5923363" y="930001"/>
                  <a:pt x="5591416" y="884575"/>
                  <a:pt x="5195523" y="906287"/>
                </a:cubicBezTo>
                <a:cubicBezTo>
                  <a:pt x="4799630" y="927999"/>
                  <a:pt x="4809941" y="894944"/>
                  <a:pt x="4615665" y="906287"/>
                </a:cubicBezTo>
                <a:cubicBezTo>
                  <a:pt x="4421389" y="917630"/>
                  <a:pt x="4209101" y="867611"/>
                  <a:pt x="3873448" y="906287"/>
                </a:cubicBezTo>
                <a:cubicBezTo>
                  <a:pt x="3537795" y="944963"/>
                  <a:pt x="3336922" y="816891"/>
                  <a:pt x="2968870" y="906287"/>
                </a:cubicBezTo>
                <a:cubicBezTo>
                  <a:pt x="2600818" y="995683"/>
                  <a:pt x="2500850" y="885715"/>
                  <a:pt x="2064293" y="906287"/>
                </a:cubicBezTo>
                <a:cubicBezTo>
                  <a:pt x="1627736" y="926859"/>
                  <a:pt x="1578442" y="828971"/>
                  <a:pt x="1322075" y="906287"/>
                </a:cubicBezTo>
                <a:cubicBezTo>
                  <a:pt x="1065708" y="983603"/>
                  <a:pt x="1267876" y="900310"/>
                  <a:pt x="1229298" y="906287"/>
                </a:cubicBezTo>
                <a:cubicBezTo>
                  <a:pt x="1190720" y="912264"/>
                  <a:pt x="428496" y="891739"/>
                  <a:pt x="0" y="906287"/>
                </a:cubicBezTo>
                <a:cubicBezTo>
                  <a:pt x="-2022" y="753046"/>
                  <a:pt x="29298" y="617537"/>
                  <a:pt x="0" y="444081"/>
                </a:cubicBezTo>
                <a:cubicBezTo>
                  <a:pt x="-29298" y="270625"/>
                  <a:pt x="48343" y="17255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977828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/>
              <a:t>Tỉ</a:t>
            </a:r>
            <a:r>
              <a:rPr lang="en-US" sz="4000" b="1" dirty="0"/>
              <a:t> </a:t>
            </a:r>
            <a:r>
              <a:rPr lang="en-US" sz="4000" b="1" dirty="0" err="1"/>
              <a:t>lệ</a:t>
            </a:r>
            <a:r>
              <a:rPr lang="en-US" sz="4000" b="1" dirty="0"/>
              <a:t> S/V?</a:t>
            </a:r>
          </a:p>
        </p:txBody>
      </p:sp>
    </p:spTree>
    <p:extLst>
      <p:ext uri="{BB962C8B-B14F-4D97-AF65-F5344CB8AC3E}">
        <p14:creationId xmlns:p14="http://schemas.microsoft.com/office/powerpoint/2010/main" val="68651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9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183" y="714275"/>
            <a:ext cx="2636187" cy="247587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301552" y="3009178"/>
            <a:ext cx="15986448" cy="594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85"/>
              </a:lnSpc>
              <a:spcBef>
                <a:spcPct val="0"/>
              </a:spcBef>
            </a:pPr>
            <a:r>
              <a:rPr lang="en-US" sz="6325">
                <a:solidFill>
                  <a:srgbClr val="000000"/>
                </a:solidFill>
                <a:latin typeface="Dancing Script Bold" panose="03080800040507000D00"/>
              </a:rPr>
              <a:t>- TB chưa có nhân hoàn chỉnh .</a:t>
            </a:r>
          </a:p>
          <a:p>
            <a:pPr>
              <a:lnSpc>
                <a:spcPts val="9485"/>
              </a:lnSpc>
              <a:spcBef>
                <a:spcPct val="0"/>
              </a:spcBef>
            </a:pPr>
            <a:r>
              <a:rPr lang="en-US" sz="6325">
                <a:solidFill>
                  <a:srgbClr val="000000"/>
                </a:solidFill>
                <a:latin typeface="Dancing Script Bold" panose="03080800040507000D00"/>
              </a:rPr>
              <a:t>- Các bào quan không có màng bao bọc.</a:t>
            </a:r>
          </a:p>
          <a:p>
            <a:pPr>
              <a:lnSpc>
                <a:spcPts val="9485"/>
              </a:lnSpc>
              <a:spcBef>
                <a:spcPct val="0"/>
              </a:spcBef>
            </a:pPr>
            <a:r>
              <a:rPr lang="en-US" sz="6325">
                <a:solidFill>
                  <a:srgbClr val="000000"/>
                </a:solidFill>
                <a:latin typeface="Dancing Script Bold" panose="03080800040507000D00"/>
              </a:rPr>
              <a:t>- Không có hệ thống nội màng.</a:t>
            </a:r>
          </a:p>
          <a:p>
            <a:pPr>
              <a:lnSpc>
                <a:spcPts val="9485"/>
              </a:lnSpc>
              <a:spcBef>
                <a:spcPct val="0"/>
              </a:spcBef>
            </a:pPr>
            <a:r>
              <a:rPr lang="en-US" sz="6325">
                <a:solidFill>
                  <a:srgbClr val="000000"/>
                </a:solidFill>
                <a:latin typeface="Dancing Script Bold" panose="03080800040507000D00"/>
              </a:rPr>
              <a:t>- Bằng 1/10 Tb nhân thực =&gt; tỉ lệ S/V lớn =&gt; trao đổi chất nhanh =&gt; sinh sản nhanh.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710" r="4710"/>
          <a:stretch>
            <a:fillRect/>
          </a:stretch>
        </p:blipFill>
        <p:spPr>
          <a:xfrm>
            <a:off x="1600200" y="593271"/>
            <a:ext cx="14624991" cy="6641003"/>
          </a:xfrm>
          <a:prstGeom prst="rect">
            <a:avLst/>
          </a:prstGeom>
        </p:spPr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5054ED44-C718-4CA9-7181-9FC8F4A20662}"/>
              </a:ext>
            </a:extLst>
          </p:cNvPr>
          <p:cNvSpPr txBox="1">
            <a:spLocks/>
          </p:cNvSpPr>
          <p:nvPr/>
        </p:nvSpPr>
        <p:spPr>
          <a:xfrm>
            <a:off x="1143000" y="8199613"/>
            <a:ext cx="16236009" cy="906287"/>
          </a:xfrm>
          <a:custGeom>
            <a:avLst/>
            <a:gdLst>
              <a:gd name="connsiteX0" fmla="*/ 0 w 16236009"/>
              <a:gd name="connsiteY0" fmla="*/ 0 h 906287"/>
              <a:gd name="connsiteX1" fmla="*/ 255137 w 16236009"/>
              <a:gd name="connsiteY1" fmla="*/ 0 h 906287"/>
              <a:gd name="connsiteX2" fmla="*/ 997355 w 16236009"/>
              <a:gd name="connsiteY2" fmla="*/ 0 h 906287"/>
              <a:gd name="connsiteX3" fmla="*/ 1252492 w 16236009"/>
              <a:gd name="connsiteY3" fmla="*/ 0 h 906287"/>
              <a:gd name="connsiteX4" fmla="*/ 1832350 w 16236009"/>
              <a:gd name="connsiteY4" fmla="*/ 0 h 906287"/>
              <a:gd name="connsiteX5" fmla="*/ 2412207 w 16236009"/>
              <a:gd name="connsiteY5" fmla="*/ 0 h 906287"/>
              <a:gd name="connsiteX6" fmla="*/ 2992065 w 16236009"/>
              <a:gd name="connsiteY6" fmla="*/ 0 h 906287"/>
              <a:gd name="connsiteX7" fmla="*/ 3571922 w 16236009"/>
              <a:gd name="connsiteY7" fmla="*/ 0 h 906287"/>
              <a:gd name="connsiteX8" fmla="*/ 3827059 w 16236009"/>
              <a:gd name="connsiteY8" fmla="*/ 0 h 906287"/>
              <a:gd name="connsiteX9" fmla="*/ 4731637 w 16236009"/>
              <a:gd name="connsiteY9" fmla="*/ 0 h 906287"/>
              <a:gd name="connsiteX10" fmla="*/ 4824414 w 16236009"/>
              <a:gd name="connsiteY10" fmla="*/ 0 h 906287"/>
              <a:gd name="connsiteX11" fmla="*/ 5566632 w 16236009"/>
              <a:gd name="connsiteY11" fmla="*/ 0 h 906287"/>
              <a:gd name="connsiteX12" fmla="*/ 6308849 w 16236009"/>
              <a:gd name="connsiteY12" fmla="*/ 0 h 906287"/>
              <a:gd name="connsiteX13" fmla="*/ 6726347 w 16236009"/>
              <a:gd name="connsiteY13" fmla="*/ 0 h 906287"/>
              <a:gd name="connsiteX14" fmla="*/ 7143844 w 16236009"/>
              <a:gd name="connsiteY14" fmla="*/ 0 h 906287"/>
              <a:gd name="connsiteX15" fmla="*/ 7398981 w 16236009"/>
              <a:gd name="connsiteY15" fmla="*/ 0 h 906287"/>
              <a:gd name="connsiteX16" fmla="*/ 8303559 w 16236009"/>
              <a:gd name="connsiteY16" fmla="*/ 0 h 906287"/>
              <a:gd name="connsiteX17" fmla="*/ 8721056 w 16236009"/>
              <a:gd name="connsiteY17" fmla="*/ 0 h 906287"/>
              <a:gd name="connsiteX18" fmla="*/ 8813833 w 16236009"/>
              <a:gd name="connsiteY18" fmla="*/ 0 h 906287"/>
              <a:gd name="connsiteX19" fmla="*/ 9231331 w 16236009"/>
              <a:gd name="connsiteY19" fmla="*/ 0 h 906287"/>
              <a:gd name="connsiteX20" fmla="*/ 9324108 w 16236009"/>
              <a:gd name="connsiteY20" fmla="*/ 0 h 906287"/>
              <a:gd name="connsiteX21" fmla="*/ 9903965 w 16236009"/>
              <a:gd name="connsiteY21" fmla="*/ 0 h 906287"/>
              <a:gd name="connsiteX22" fmla="*/ 10808543 w 16236009"/>
              <a:gd name="connsiteY22" fmla="*/ 0 h 906287"/>
              <a:gd name="connsiteX23" fmla="*/ 10901320 w 16236009"/>
              <a:gd name="connsiteY23" fmla="*/ 0 h 906287"/>
              <a:gd name="connsiteX24" fmla="*/ 10994098 w 16236009"/>
              <a:gd name="connsiteY24" fmla="*/ 0 h 906287"/>
              <a:gd name="connsiteX25" fmla="*/ 11411595 w 16236009"/>
              <a:gd name="connsiteY25" fmla="*/ 0 h 906287"/>
              <a:gd name="connsiteX26" fmla="*/ 12153812 w 16236009"/>
              <a:gd name="connsiteY26" fmla="*/ 0 h 906287"/>
              <a:gd name="connsiteX27" fmla="*/ 13058390 w 16236009"/>
              <a:gd name="connsiteY27" fmla="*/ 0 h 906287"/>
              <a:gd name="connsiteX28" fmla="*/ 13800608 w 16236009"/>
              <a:gd name="connsiteY28" fmla="*/ 0 h 906287"/>
              <a:gd name="connsiteX29" fmla="*/ 14380465 w 16236009"/>
              <a:gd name="connsiteY29" fmla="*/ 0 h 906287"/>
              <a:gd name="connsiteX30" fmla="*/ 14473242 w 16236009"/>
              <a:gd name="connsiteY30" fmla="*/ 0 h 906287"/>
              <a:gd name="connsiteX31" fmla="*/ 14566020 w 16236009"/>
              <a:gd name="connsiteY31" fmla="*/ 0 h 906287"/>
              <a:gd name="connsiteX32" fmla="*/ 14983517 w 16236009"/>
              <a:gd name="connsiteY32" fmla="*/ 0 h 906287"/>
              <a:gd name="connsiteX33" fmla="*/ 15076294 w 16236009"/>
              <a:gd name="connsiteY33" fmla="*/ 0 h 906287"/>
              <a:gd name="connsiteX34" fmla="*/ 15169071 w 16236009"/>
              <a:gd name="connsiteY34" fmla="*/ 0 h 906287"/>
              <a:gd name="connsiteX35" fmla="*/ 15261848 w 16236009"/>
              <a:gd name="connsiteY35" fmla="*/ 0 h 906287"/>
              <a:gd name="connsiteX36" fmla="*/ 15354626 w 16236009"/>
              <a:gd name="connsiteY36" fmla="*/ 0 h 906287"/>
              <a:gd name="connsiteX37" fmla="*/ 15609763 w 16236009"/>
              <a:gd name="connsiteY37" fmla="*/ 0 h 906287"/>
              <a:gd name="connsiteX38" fmla="*/ 16236009 w 16236009"/>
              <a:gd name="connsiteY38" fmla="*/ 0 h 906287"/>
              <a:gd name="connsiteX39" fmla="*/ 16236009 w 16236009"/>
              <a:gd name="connsiteY39" fmla="*/ 471269 h 906287"/>
              <a:gd name="connsiteX40" fmla="*/ 16236009 w 16236009"/>
              <a:gd name="connsiteY40" fmla="*/ 906287 h 906287"/>
              <a:gd name="connsiteX41" fmla="*/ 15493791 w 16236009"/>
              <a:gd name="connsiteY41" fmla="*/ 906287 h 906287"/>
              <a:gd name="connsiteX42" fmla="*/ 14913934 w 16236009"/>
              <a:gd name="connsiteY42" fmla="*/ 906287 h 906287"/>
              <a:gd name="connsiteX43" fmla="*/ 14821157 w 16236009"/>
              <a:gd name="connsiteY43" fmla="*/ 906287 h 906287"/>
              <a:gd name="connsiteX44" fmla="*/ 13916579 w 16236009"/>
              <a:gd name="connsiteY44" fmla="*/ 906287 h 906287"/>
              <a:gd name="connsiteX45" fmla="*/ 13823802 w 16236009"/>
              <a:gd name="connsiteY45" fmla="*/ 906287 h 906287"/>
              <a:gd name="connsiteX46" fmla="*/ 13243944 w 16236009"/>
              <a:gd name="connsiteY46" fmla="*/ 906287 h 906287"/>
              <a:gd name="connsiteX47" fmla="*/ 12826447 w 16236009"/>
              <a:gd name="connsiteY47" fmla="*/ 906287 h 906287"/>
              <a:gd name="connsiteX48" fmla="*/ 12733670 w 16236009"/>
              <a:gd name="connsiteY48" fmla="*/ 906287 h 906287"/>
              <a:gd name="connsiteX49" fmla="*/ 12478533 w 16236009"/>
              <a:gd name="connsiteY49" fmla="*/ 906287 h 906287"/>
              <a:gd name="connsiteX50" fmla="*/ 11736315 w 16236009"/>
              <a:gd name="connsiteY50" fmla="*/ 906287 h 906287"/>
              <a:gd name="connsiteX51" fmla="*/ 11643538 w 16236009"/>
              <a:gd name="connsiteY51" fmla="*/ 906287 h 906287"/>
              <a:gd name="connsiteX52" fmla="*/ 10901320 w 16236009"/>
              <a:gd name="connsiteY52" fmla="*/ 906287 h 906287"/>
              <a:gd name="connsiteX53" fmla="*/ 10808543 w 16236009"/>
              <a:gd name="connsiteY53" fmla="*/ 906287 h 906287"/>
              <a:gd name="connsiteX54" fmla="*/ 10715766 w 16236009"/>
              <a:gd name="connsiteY54" fmla="*/ 906287 h 906287"/>
              <a:gd name="connsiteX55" fmla="*/ 10298269 w 16236009"/>
              <a:gd name="connsiteY55" fmla="*/ 906287 h 906287"/>
              <a:gd name="connsiteX56" fmla="*/ 9393691 w 16236009"/>
              <a:gd name="connsiteY56" fmla="*/ 906287 h 906287"/>
              <a:gd name="connsiteX57" fmla="*/ 8976194 w 16236009"/>
              <a:gd name="connsiteY57" fmla="*/ 906287 h 906287"/>
              <a:gd name="connsiteX58" fmla="*/ 8558696 w 16236009"/>
              <a:gd name="connsiteY58" fmla="*/ 906287 h 906287"/>
              <a:gd name="connsiteX59" fmla="*/ 8141199 w 16236009"/>
              <a:gd name="connsiteY59" fmla="*/ 906287 h 906287"/>
              <a:gd name="connsiteX60" fmla="*/ 7398981 w 16236009"/>
              <a:gd name="connsiteY60" fmla="*/ 906287 h 906287"/>
              <a:gd name="connsiteX61" fmla="*/ 7143844 w 16236009"/>
              <a:gd name="connsiteY61" fmla="*/ 906287 h 906287"/>
              <a:gd name="connsiteX62" fmla="*/ 6239266 w 16236009"/>
              <a:gd name="connsiteY62" fmla="*/ 906287 h 906287"/>
              <a:gd name="connsiteX63" fmla="*/ 6146489 w 16236009"/>
              <a:gd name="connsiteY63" fmla="*/ 906287 h 906287"/>
              <a:gd name="connsiteX64" fmla="*/ 5891352 w 16236009"/>
              <a:gd name="connsiteY64" fmla="*/ 906287 h 906287"/>
              <a:gd name="connsiteX65" fmla="*/ 5798575 w 16236009"/>
              <a:gd name="connsiteY65" fmla="*/ 906287 h 906287"/>
              <a:gd name="connsiteX66" fmla="*/ 5543437 w 16236009"/>
              <a:gd name="connsiteY66" fmla="*/ 906287 h 906287"/>
              <a:gd name="connsiteX67" fmla="*/ 4801220 w 16236009"/>
              <a:gd name="connsiteY67" fmla="*/ 906287 h 906287"/>
              <a:gd name="connsiteX68" fmla="*/ 4383722 w 16236009"/>
              <a:gd name="connsiteY68" fmla="*/ 906287 h 906287"/>
              <a:gd name="connsiteX69" fmla="*/ 3479145 w 16236009"/>
              <a:gd name="connsiteY69" fmla="*/ 906287 h 906287"/>
              <a:gd name="connsiteX70" fmla="*/ 2574567 w 16236009"/>
              <a:gd name="connsiteY70" fmla="*/ 906287 h 906287"/>
              <a:gd name="connsiteX71" fmla="*/ 1994710 w 16236009"/>
              <a:gd name="connsiteY71" fmla="*/ 906287 h 906287"/>
              <a:gd name="connsiteX72" fmla="*/ 1090132 w 16236009"/>
              <a:gd name="connsiteY72" fmla="*/ 906287 h 906287"/>
              <a:gd name="connsiteX73" fmla="*/ 510275 w 16236009"/>
              <a:gd name="connsiteY73" fmla="*/ 906287 h 906287"/>
              <a:gd name="connsiteX74" fmla="*/ 0 w 16236009"/>
              <a:gd name="connsiteY74" fmla="*/ 906287 h 906287"/>
              <a:gd name="connsiteX75" fmla="*/ 0 w 16236009"/>
              <a:gd name="connsiteY75" fmla="*/ 453144 h 906287"/>
              <a:gd name="connsiteX76" fmla="*/ 0 w 16236009"/>
              <a:gd name="connsiteY76" fmla="*/ 0 h 90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6236009" h="906287" fill="none" extrusionOk="0">
                <a:moveTo>
                  <a:pt x="0" y="0"/>
                </a:moveTo>
                <a:cubicBezTo>
                  <a:pt x="69366" y="-27697"/>
                  <a:pt x="192877" y="25930"/>
                  <a:pt x="255137" y="0"/>
                </a:cubicBezTo>
                <a:cubicBezTo>
                  <a:pt x="317397" y="-25930"/>
                  <a:pt x="772822" y="52571"/>
                  <a:pt x="997355" y="0"/>
                </a:cubicBezTo>
                <a:cubicBezTo>
                  <a:pt x="1221888" y="-52571"/>
                  <a:pt x="1149519" y="21575"/>
                  <a:pt x="1252492" y="0"/>
                </a:cubicBezTo>
                <a:cubicBezTo>
                  <a:pt x="1355465" y="-21575"/>
                  <a:pt x="1709338" y="62132"/>
                  <a:pt x="1832350" y="0"/>
                </a:cubicBezTo>
                <a:cubicBezTo>
                  <a:pt x="1955362" y="-62132"/>
                  <a:pt x="2206096" y="60964"/>
                  <a:pt x="2412207" y="0"/>
                </a:cubicBezTo>
                <a:cubicBezTo>
                  <a:pt x="2618318" y="-60964"/>
                  <a:pt x="2820830" y="34385"/>
                  <a:pt x="2992065" y="0"/>
                </a:cubicBezTo>
                <a:cubicBezTo>
                  <a:pt x="3163300" y="-34385"/>
                  <a:pt x="3453267" y="59811"/>
                  <a:pt x="3571922" y="0"/>
                </a:cubicBezTo>
                <a:cubicBezTo>
                  <a:pt x="3690577" y="-59811"/>
                  <a:pt x="3735788" y="877"/>
                  <a:pt x="3827059" y="0"/>
                </a:cubicBezTo>
                <a:cubicBezTo>
                  <a:pt x="3918330" y="-877"/>
                  <a:pt x="4451201" y="82313"/>
                  <a:pt x="4731637" y="0"/>
                </a:cubicBezTo>
                <a:cubicBezTo>
                  <a:pt x="5012073" y="-82313"/>
                  <a:pt x="4791171" y="408"/>
                  <a:pt x="4824414" y="0"/>
                </a:cubicBezTo>
                <a:cubicBezTo>
                  <a:pt x="4857657" y="-408"/>
                  <a:pt x="5371204" y="38962"/>
                  <a:pt x="5566632" y="0"/>
                </a:cubicBezTo>
                <a:cubicBezTo>
                  <a:pt x="5762060" y="-38962"/>
                  <a:pt x="5962372" y="82648"/>
                  <a:pt x="6308849" y="0"/>
                </a:cubicBezTo>
                <a:cubicBezTo>
                  <a:pt x="6655326" y="-82648"/>
                  <a:pt x="6542122" y="49430"/>
                  <a:pt x="6726347" y="0"/>
                </a:cubicBezTo>
                <a:cubicBezTo>
                  <a:pt x="6910572" y="-49430"/>
                  <a:pt x="7027746" y="28625"/>
                  <a:pt x="7143844" y="0"/>
                </a:cubicBezTo>
                <a:cubicBezTo>
                  <a:pt x="7259942" y="-28625"/>
                  <a:pt x="7342135" y="17235"/>
                  <a:pt x="7398981" y="0"/>
                </a:cubicBezTo>
                <a:cubicBezTo>
                  <a:pt x="7455827" y="-17235"/>
                  <a:pt x="7905658" y="43830"/>
                  <a:pt x="8303559" y="0"/>
                </a:cubicBezTo>
                <a:cubicBezTo>
                  <a:pt x="8701460" y="-43830"/>
                  <a:pt x="8558227" y="33617"/>
                  <a:pt x="8721056" y="0"/>
                </a:cubicBezTo>
                <a:cubicBezTo>
                  <a:pt x="8883885" y="-33617"/>
                  <a:pt x="8794795" y="1914"/>
                  <a:pt x="8813833" y="0"/>
                </a:cubicBezTo>
                <a:cubicBezTo>
                  <a:pt x="8832871" y="-1914"/>
                  <a:pt x="9056540" y="7624"/>
                  <a:pt x="9231331" y="0"/>
                </a:cubicBezTo>
                <a:cubicBezTo>
                  <a:pt x="9406122" y="-7624"/>
                  <a:pt x="9291342" y="167"/>
                  <a:pt x="9324108" y="0"/>
                </a:cubicBezTo>
                <a:cubicBezTo>
                  <a:pt x="9356874" y="-167"/>
                  <a:pt x="9675828" y="47510"/>
                  <a:pt x="9903965" y="0"/>
                </a:cubicBezTo>
                <a:cubicBezTo>
                  <a:pt x="10132102" y="-47510"/>
                  <a:pt x="10408054" y="37790"/>
                  <a:pt x="10808543" y="0"/>
                </a:cubicBezTo>
                <a:cubicBezTo>
                  <a:pt x="11209032" y="-37790"/>
                  <a:pt x="10875737" y="4564"/>
                  <a:pt x="10901320" y="0"/>
                </a:cubicBezTo>
                <a:cubicBezTo>
                  <a:pt x="10926903" y="-4564"/>
                  <a:pt x="10952979" y="5157"/>
                  <a:pt x="10994098" y="0"/>
                </a:cubicBezTo>
                <a:cubicBezTo>
                  <a:pt x="11035217" y="-5157"/>
                  <a:pt x="11268979" y="46384"/>
                  <a:pt x="11411595" y="0"/>
                </a:cubicBezTo>
                <a:cubicBezTo>
                  <a:pt x="11554211" y="-46384"/>
                  <a:pt x="12002021" y="17464"/>
                  <a:pt x="12153812" y="0"/>
                </a:cubicBezTo>
                <a:cubicBezTo>
                  <a:pt x="12305603" y="-17464"/>
                  <a:pt x="12819205" y="52786"/>
                  <a:pt x="13058390" y="0"/>
                </a:cubicBezTo>
                <a:cubicBezTo>
                  <a:pt x="13297575" y="-52786"/>
                  <a:pt x="13534681" y="71617"/>
                  <a:pt x="13800608" y="0"/>
                </a:cubicBezTo>
                <a:cubicBezTo>
                  <a:pt x="14066535" y="-71617"/>
                  <a:pt x="14103571" y="24771"/>
                  <a:pt x="14380465" y="0"/>
                </a:cubicBezTo>
                <a:cubicBezTo>
                  <a:pt x="14657359" y="-24771"/>
                  <a:pt x="14449153" y="10752"/>
                  <a:pt x="14473242" y="0"/>
                </a:cubicBezTo>
                <a:cubicBezTo>
                  <a:pt x="14497331" y="-10752"/>
                  <a:pt x="14546677" y="8582"/>
                  <a:pt x="14566020" y="0"/>
                </a:cubicBezTo>
                <a:cubicBezTo>
                  <a:pt x="14585363" y="-8582"/>
                  <a:pt x="14836350" y="11671"/>
                  <a:pt x="14983517" y="0"/>
                </a:cubicBezTo>
                <a:cubicBezTo>
                  <a:pt x="15130684" y="-11671"/>
                  <a:pt x="15031783" y="2154"/>
                  <a:pt x="15076294" y="0"/>
                </a:cubicBezTo>
                <a:cubicBezTo>
                  <a:pt x="15120805" y="-2154"/>
                  <a:pt x="15130136" y="2765"/>
                  <a:pt x="15169071" y="0"/>
                </a:cubicBezTo>
                <a:cubicBezTo>
                  <a:pt x="15208006" y="-2765"/>
                  <a:pt x="15219633" y="3099"/>
                  <a:pt x="15261848" y="0"/>
                </a:cubicBezTo>
                <a:cubicBezTo>
                  <a:pt x="15304063" y="-3099"/>
                  <a:pt x="15327487" y="8666"/>
                  <a:pt x="15354626" y="0"/>
                </a:cubicBezTo>
                <a:cubicBezTo>
                  <a:pt x="15381765" y="-8666"/>
                  <a:pt x="15493765" y="23336"/>
                  <a:pt x="15609763" y="0"/>
                </a:cubicBezTo>
                <a:cubicBezTo>
                  <a:pt x="15725761" y="-23336"/>
                  <a:pt x="15923641" y="19145"/>
                  <a:pt x="16236009" y="0"/>
                </a:cubicBezTo>
                <a:cubicBezTo>
                  <a:pt x="16281757" y="154905"/>
                  <a:pt x="16233727" y="273804"/>
                  <a:pt x="16236009" y="471269"/>
                </a:cubicBezTo>
                <a:cubicBezTo>
                  <a:pt x="16238291" y="668734"/>
                  <a:pt x="16184574" y="708040"/>
                  <a:pt x="16236009" y="906287"/>
                </a:cubicBezTo>
                <a:cubicBezTo>
                  <a:pt x="16008561" y="933703"/>
                  <a:pt x="15682273" y="897804"/>
                  <a:pt x="15493791" y="906287"/>
                </a:cubicBezTo>
                <a:cubicBezTo>
                  <a:pt x="15305309" y="914770"/>
                  <a:pt x="15159447" y="902182"/>
                  <a:pt x="14913934" y="906287"/>
                </a:cubicBezTo>
                <a:cubicBezTo>
                  <a:pt x="14668421" y="910392"/>
                  <a:pt x="14846156" y="901872"/>
                  <a:pt x="14821157" y="906287"/>
                </a:cubicBezTo>
                <a:cubicBezTo>
                  <a:pt x="14796158" y="910702"/>
                  <a:pt x="14206356" y="836249"/>
                  <a:pt x="13916579" y="906287"/>
                </a:cubicBezTo>
                <a:cubicBezTo>
                  <a:pt x="13626802" y="976325"/>
                  <a:pt x="13849229" y="899859"/>
                  <a:pt x="13823802" y="906287"/>
                </a:cubicBezTo>
                <a:cubicBezTo>
                  <a:pt x="13798375" y="912715"/>
                  <a:pt x="13442654" y="874237"/>
                  <a:pt x="13243944" y="906287"/>
                </a:cubicBezTo>
                <a:cubicBezTo>
                  <a:pt x="13045234" y="938337"/>
                  <a:pt x="13019390" y="897239"/>
                  <a:pt x="12826447" y="906287"/>
                </a:cubicBezTo>
                <a:cubicBezTo>
                  <a:pt x="12633504" y="915335"/>
                  <a:pt x="12775456" y="895675"/>
                  <a:pt x="12733670" y="906287"/>
                </a:cubicBezTo>
                <a:cubicBezTo>
                  <a:pt x="12691884" y="916899"/>
                  <a:pt x="12567466" y="891014"/>
                  <a:pt x="12478533" y="906287"/>
                </a:cubicBezTo>
                <a:cubicBezTo>
                  <a:pt x="12389600" y="921560"/>
                  <a:pt x="12005512" y="851397"/>
                  <a:pt x="11736315" y="906287"/>
                </a:cubicBezTo>
                <a:cubicBezTo>
                  <a:pt x="11467118" y="961177"/>
                  <a:pt x="11669015" y="902610"/>
                  <a:pt x="11643538" y="906287"/>
                </a:cubicBezTo>
                <a:cubicBezTo>
                  <a:pt x="11618061" y="909964"/>
                  <a:pt x="11162058" y="878671"/>
                  <a:pt x="10901320" y="906287"/>
                </a:cubicBezTo>
                <a:cubicBezTo>
                  <a:pt x="10640582" y="933903"/>
                  <a:pt x="10845410" y="898039"/>
                  <a:pt x="10808543" y="906287"/>
                </a:cubicBezTo>
                <a:cubicBezTo>
                  <a:pt x="10771676" y="914535"/>
                  <a:pt x="10750543" y="896635"/>
                  <a:pt x="10715766" y="906287"/>
                </a:cubicBezTo>
                <a:cubicBezTo>
                  <a:pt x="10680989" y="915939"/>
                  <a:pt x="10475371" y="859411"/>
                  <a:pt x="10298269" y="906287"/>
                </a:cubicBezTo>
                <a:cubicBezTo>
                  <a:pt x="10121167" y="953163"/>
                  <a:pt x="9832755" y="841075"/>
                  <a:pt x="9393691" y="906287"/>
                </a:cubicBezTo>
                <a:cubicBezTo>
                  <a:pt x="8954627" y="971499"/>
                  <a:pt x="9066275" y="879760"/>
                  <a:pt x="8976194" y="906287"/>
                </a:cubicBezTo>
                <a:cubicBezTo>
                  <a:pt x="8886113" y="932814"/>
                  <a:pt x="8703729" y="903001"/>
                  <a:pt x="8558696" y="906287"/>
                </a:cubicBezTo>
                <a:cubicBezTo>
                  <a:pt x="8413663" y="909573"/>
                  <a:pt x="8340495" y="887414"/>
                  <a:pt x="8141199" y="906287"/>
                </a:cubicBezTo>
                <a:cubicBezTo>
                  <a:pt x="7941903" y="925160"/>
                  <a:pt x="7683753" y="836334"/>
                  <a:pt x="7398981" y="906287"/>
                </a:cubicBezTo>
                <a:cubicBezTo>
                  <a:pt x="7114209" y="976240"/>
                  <a:pt x="7246446" y="891024"/>
                  <a:pt x="7143844" y="906287"/>
                </a:cubicBezTo>
                <a:cubicBezTo>
                  <a:pt x="7041242" y="921550"/>
                  <a:pt x="6430752" y="824593"/>
                  <a:pt x="6239266" y="906287"/>
                </a:cubicBezTo>
                <a:cubicBezTo>
                  <a:pt x="6047780" y="987981"/>
                  <a:pt x="6184945" y="902698"/>
                  <a:pt x="6146489" y="906287"/>
                </a:cubicBezTo>
                <a:cubicBezTo>
                  <a:pt x="6108033" y="909876"/>
                  <a:pt x="5990573" y="893351"/>
                  <a:pt x="5891352" y="906287"/>
                </a:cubicBezTo>
                <a:cubicBezTo>
                  <a:pt x="5792131" y="919223"/>
                  <a:pt x="5840239" y="895545"/>
                  <a:pt x="5798575" y="906287"/>
                </a:cubicBezTo>
                <a:cubicBezTo>
                  <a:pt x="5756911" y="917029"/>
                  <a:pt x="5634191" y="905661"/>
                  <a:pt x="5543437" y="906287"/>
                </a:cubicBezTo>
                <a:cubicBezTo>
                  <a:pt x="5452683" y="906913"/>
                  <a:pt x="5167440" y="903537"/>
                  <a:pt x="4801220" y="906287"/>
                </a:cubicBezTo>
                <a:cubicBezTo>
                  <a:pt x="4435000" y="909037"/>
                  <a:pt x="4576232" y="905457"/>
                  <a:pt x="4383722" y="906287"/>
                </a:cubicBezTo>
                <a:cubicBezTo>
                  <a:pt x="4191212" y="907117"/>
                  <a:pt x="3909554" y="898037"/>
                  <a:pt x="3479145" y="906287"/>
                </a:cubicBezTo>
                <a:cubicBezTo>
                  <a:pt x="3048736" y="914537"/>
                  <a:pt x="2958930" y="848073"/>
                  <a:pt x="2574567" y="906287"/>
                </a:cubicBezTo>
                <a:cubicBezTo>
                  <a:pt x="2190204" y="964501"/>
                  <a:pt x="2236142" y="877540"/>
                  <a:pt x="1994710" y="906287"/>
                </a:cubicBezTo>
                <a:cubicBezTo>
                  <a:pt x="1753278" y="935034"/>
                  <a:pt x="1327652" y="882605"/>
                  <a:pt x="1090132" y="906287"/>
                </a:cubicBezTo>
                <a:cubicBezTo>
                  <a:pt x="852612" y="929969"/>
                  <a:pt x="745181" y="868019"/>
                  <a:pt x="510275" y="906287"/>
                </a:cubicBezTo>
                <a:cubicBezTo>
                  <a:pt x="275369" y="944555"/>
                  <a:pt x="186300" y="882419"/>
                  <a:pt x="0" y="906287"/>
                </a:cubicBezTo>
                <a:cubicBezTo>
                  <a:pt x="-53184" y="780156"/>
                  <a:pt x="32909" y="672999"/>
                  <a:pt x="0" y="453144"/>
                </a:cubicBezTo>
                <a:cubicBezTo>
                  <a:pt x="-32909" y="233289"/>
                  <a:pt x="340" y="150781"/>
                  <a:pt x="0" y="0"/>
                </a:cubicBezTo>
                <a:close/>
              </a:path>
              <a:path w="16236009" h="906287" stroke="0" extrusionOk="0">
                <a:moveTo>
                  <a:pt x="0" y="0"/>
                </a:moveTo>
                <a:cubicBezTo>
                  <a:pt x="89677" y="-18852"/>
                  <a:pt x="308977" y="7767"/>
                  <a:pt x="417497" y="0"/>
                </a:cubicBezTo>
                <a:cubicBezTo>
                  <a:pt x="526017" y="-7767"/>
                  <a:pt x="605947" y="27285"/>
                  <a:pt x="672635" y="0"/>
                </a:cubicBezTo>
                <a:cubicBezTo>
                  <a:pt x="739323" y="-27285"/>
                  <a:pt x="1198295" y="65149"/>
                  <a:pt x="1414852" y="0"/>
                </a:cubicBezTo>
                <a:cubicBezTo>
                  <a:pt x="1631409" y="-65149"/>
                  <a:pt x="1474229" y="6033"/>
                  <a:pt x="1507629" y="0"/>
                </a:cubicBezTo>
                <a:cubicBezTo>
                  <a:pt x="1541029" y="-6033"/>
                  <a:pt x="1905369" y="23687"/>
                  <a:pt x="2249847" y="0"/>
                </a:cubicBezTo>
                <a:cubicBezTo>
                  <a:pt x="2594325" y="-23687"/>
                  <a:pt x="2767720" y="71596"/>
                  <a:pt x="3154425" y="0"/>
                </a:cubicBezTo>
                <a:cubicBezTo>
                  <a:pt x="3541130" y="-71596"/>
                  <a:pt x="3388571" y="30721"/>
                  <a:pt x="3571922" y="0"/>
                </a:cubicBezTo>
                <a:cubicBezTo>
                  <a:pt x="3755273" y="-30721"/>
                  <a:pt x="3768972" y="147"/>
                  <a:pt x="3827059" y="0"/>
                </a:cubicBezTo>
                <a:cubicBezTo>
                  <a:pt x="3885146" y="-147"/>
                  <a:pt x="3881651" y="4695"/>
                  <a:pt x="3919836" y="0"/>
                </a:cubicBezTo>
                <a:cubicBezTo>
                  <a:pt x="3958021" y="-4695"/>
                  <a:pt x="4098398" y="26178"/>
                  <a:pt x="4174974" y="0"/>
                </a:cubicBezTo>
                <a:cubicBezTo>
                  <a:pt x="4251550" y="-26178"/>
                  <a:pt x="4378577" y="21792"/>
                  <a:pt x="4430111" y="0"/>
                </a:cubicBezTo>
                <a:cubicBezTo>
                  <a:pt x="4481645" y="-21792"/>
                  <a:pt x="4830013" y="12493"/>
                  <a:pt x="5009968" y="0"/>
                </a:cubicBezTo>
                <a:cubicBezTo>
                  <a:pt x="5189923" y="-12493"/>
                  <a:pt x="5060289" y="10223"/>
                  <a:pt x="5102746" y="0"/>
                </a:cubicBezTo>
                <a:cubicBezTo>
                  <a:pt x="5145203" y="-10223"/>
                  <a:pt x="5253123" y="21727"/>
                  <a:pt x="5357883" y="0"/>
                </a:cubicBezTo>
                <a:cubicBezTo>
                  <a:pt x="5462643" y="-21727"/>
                  <a:pt x="5671344" y="58805"/>
                  <a:pt x="5937740" y="0"/>
                </a:cubicBezTo>
                <a:cubicBezTo>
                  <a:pt x="6204136" y="-58805"/>
                  <a:pt x="6252888" y="21877"/>
                  <a:pt x="6355238" y="0"/>
                </a:cubicBezTo>
                <a:cubicBezTo>
                  <a:pt x="6457588" y="-21877"/>
                  <a:pt x="6862522" y="50025"/>
                  <a:pt x="7097455" y="0"/>
                </a:cubicBezTo>
                <a:cubicBezTo>
                  <a:pt x="7332388" y="-50025"/>
                  <a:pt x="7779404" y="106301"/>
                  <a:pt x="8002033" y="0"/>
                </a:cubicBezTo>
                <a:cubicBezTo>
                  <a:pt x="8224662" y="-106301"/>
                  <a:pt x="8071873" y="7098"/>
                  <a:pt x="8094810" y="0"/>
                </a:cubicBezTo>
                <a:cubicBezTo>
                  <a:pt x="8117747" y="-7098"/>
                  <a:pt x="8415245" y="63630"/>
                  <a:pt x="8674668" y="0"/>
                </a:cubicBezTo>
                <a:cubicBezTo>
                  <a:pt x="8934091" y="-63630"/>
                  <a:pt x="9131192" y="75353"/>
                  <a:pt x="9416885" y="0"/>
                </a:cubicBezTo>
                <a:cubicBezTo>
                  <a:pt x="9702578" y="-75353"/>
                  <a:pt x="9985133" y="421"/>
                  <a:pt x="10159103" y="0"/>
                </a:cubicBezTo>
                <a:cubicBezTo>
                  <a:pt x="10333073" y="-421"/>
                  <a:pt x="10466713" y="61029"/>
                  <a:pt x="10738960" y="0"/>
                </a:cubicBezTo>
                <a:cubicBezTo>
                  <a:pt x="11011207" y="-61029"/>
                  <a:pt x="11080765" y="48300"/>
                  <a:pt x="11318818" y="0"/>
                </a:cubicBezTo>
                <a:cubicBezTo>
                  <a:pt x="11556871" y="-48300"/>
                  <a:pt x="11905806" y="8039"/>
                  <a:pt x="12061035" y="0"/>
                </a:cubicBezTo>
                <a:cubicBezTo>
                  <a:pt x="12216264" y="-8039"/>
                  <a:pt x="12534191" y="16911"/>
                  <a:pt x="12803253" y="0"/>
                </a:cubicBezTo>
                <a:cubicBezTo>
                  <a:pt x="13072315" y="-16911"/>
                  <a:pt x="12973287" y="2280"/>
                  <a:pt x="13058390" y="0"/>
                </a:cubicBezTo>
                <a:cubicBezTo>
                  <a:pt x="13143493" y="-2280"/>
                  <a:pt x="13521166" y="3218"/>
                  <a:pt x="13638248" y="0"/>
                </a:cubicBezTo>
                <a:cubicBezTo>
                  <a:pt x="13755330" y="-3218"/>
                  <a:pt x="13990529" y="59933"/>
                  <a:pt x="14218105" y="0"/>
                </a:cubicBezTo>
                <a:cubicBezTo>
                  <a:pt x="14445681" y="-59933"/>
                  <a:pt x="14290912" y="3439"/>
                  <a:pt x="14310882" y="0"/>
                </a:cubicBezTo>
                <a:cubicBezTo>
                  <a:pt x="14330852" y="-3439"/>
                  <a:pt x="14896094" y="82185"/>
                  <a:pt x="15215460" y="0"/>
                </a:cubicBezTo>
                <a:cubicBezTo>
                  <a:pt x="15534826" y="-82185"/>
                  <a:pt x="15910780" y="52428"/>
                  <a:pt x="16236009" y="0"/>
                </a:cubicBezTo>
                <a:cubicBezTo>
                  <a:pt x="16274647" y="96060"/>
                  <a:pt x="16188054" y="349859"/>
                  <a:pt x="16236009" y="453144"/>
                </a:cubicBezTo>
                <a:cubicBezTo>
                  <a:pt x="16283964" y="556429"/>
                  <a:pt x="16224558" y="713728"/>
                  <a:pt x="16236009" y="906287"/>
                </a:cubicBezTo>
                <a:cubicBezTo>
                  <a:pt x="16150113" y="913967"/>
                  <a:pt x="16074197" y="885508"/>
                  <a:pt x="15980872" y="906287"/>
                </a:cubicBezTo>
                <a:cubicBezTo>
                  <a:pt x="15887547" y="927066"/>
                  <a:pt x="15258763" y="896996"/>
                  <a:pt x="15076294" y="906287"/>
                </a:cubicBezTo>
                <a:cubicBezTo>
                  <a:pt x="14893825" y="915578"/>
                  <a:pt x="14671455" y="842523"/>
                  <a:pt x="14334077" y="906287"/>
                </a:cubicBezTo>
                <a:cubicBezTo>
                  <a:pt x="13996699" y="970051"/>
                  <a:pt x="14078825" y="868434"/>
                  <a:pt x="13916579" y="906287"/>
                </a:cubicBezTo>
                <a:cubicBezTo>
                  <a:pt x="13754333" y="944140"/>
                  <a:pt x="13845730" y="904769"/>
                  <a:pt x="13823802" y="906287"/>
                </a:cubicBezTo>
                <a:cubicBezTo>
                  <a:pt x="13801874" y="907805"/>
                  <a:pt x="13396743" y="890758"/>
                  <a:pt x="13243944" y="906287"/>
                </a:cubicBezTo>
                <a:cubicBezTo>
                  <a:pt x="13091145" y="921816"/>
                  <a:pt x="13108984" y="898350"/>
                  <a:pt x="12988807" y="906287"/>
                </a:cubicBezTo>
                <a:cubicBezTo>
                  <a:pt x="12868630" y="914224"/>
                  <a:pt x="12607148" y="839228"/>
                  <a:pt x="12408950" y="906287"/>
                </a:cubicBezTo>
                <a:cubicBezTo>
                  <a:pt x="12210752" y="973346"/>
                  <a:pt x="12094728" y="854115"/>
                  <a:pt x="11829092" y="906287"/>
                </a:cubicBezTo>
                <a:cubicBezTo>
                  <a:pt x="11563456" y="958459"/>
                  <a:pt x="11127919" y="830153"/>
                  <a:pt x="10924515" y="906287"/>
                </a:cubicBezTo>
                <a:cubicBezTo>
                  <a:pt x="10721111" y="982421"/>
                  <a:pt x="10444482" y="869114"/>
                  <a:pt x="10182297" y="906287"/>
                </a:cubicBezTo>
                <a:cubicBezTo>
                  <a:pt x="9920112" y="943460"/>
                  <a:pt x="10113590" y="897233"/>
                  <a:pt x="10089520" y="906287"/>
                </a:cubicBezTo>
                <a:cubicBezTo>
                  <a:pt x="10065450" y="915341"/>
                  <a:pt x="9394361" y="800285"/>
                  <a:pt x="9184942" y="906287"/>
                </a:cubicBezTo>
                <a:cubicBezTo>
                  <a:pt x="8975523" y="1012289"/>
                  <a:pt x="8567926" y="845101"/>
                  <a:pt x="8280365" y="906287"/>
                </a:cubicBezTo>
                <a:cubicBezTo>
                  <a:pt x="7992804" y="967473"/>
                  <a:pt x="8128487" y="900374"/>
                  <a:pt x="8025227" y="906287"/>
                </a:cubicBezTo>
                <a:cubicBezTo>
                  <a:pt x="7921967" y="912200"/>
                  <a:pt x="7962597" y="901755"/>
                  <a:pt x="7932450" y="906287"/>
                </a:cubicBezTo>
                <a:cubicBezTo>
                  <a:pt x="7902303" y="910819"/>
                  <a:pt x="7463729" y="831327"/>
                  <a:pt x="7027872" y="906287"/>
                </a:cubicBezTo>
                <a:cubicBezTo>
                  <a:pt x="6592015" y="981247"/>
                  <a:pt x="6961188" y="901768"/>
                  <a:pt x="6935095" y="906287"/>
                </a:cubicBezTo>
                <a:cubicBezTo>
                  <a:pt x="6909002" y="910806"/>
                  <a:pt x="6662924" y="881968"/>
                  <a:pt x="6517598" y="906287"/>
                </a:cubicBezTo>
                <a:cubicBezTo>
                  <a:pt x="6372272" y="930606"/>
                  <a:pt x="6276839" y="882573"/>
                  <a:pt x="6100101" y="906287"/>
                </a:cubicBezTo>
                <a:cubicBezTo>
                  <a:pt x="5923363" y="930001"/>
                  <a:pt x="5591416" y="884575"/>
                  <a:pt x="5195523" y="906287"/>
                </a:cubicBezTo>
                <a:cubicBezTo>
                  <a:pt x="4799630" y="927999"/>
                  <a:pt x="4809941" y="894944"/>
                  <a:pt x="4615665" y="906287"/>
                </a:cubicBezTo>
                <a:cubicBezTo>
                  <a:pt x="4421389" y="917630"/>
                  <a:pt x="4209101" y="867611"/>
                  <a:pt x="3873448" y="906287"/>
                </a:cubicBezTo>
                <a:cubicBezTo>
                  <a:pt x="3537795" y="944963"/>
                  <a:pt x="3336922" y="816891"/>
                  <a:pt x="2968870" y="906287"/>
                </a:cubicBezTo>
                <a:cubicBezTo>
                  <a:pt x="2600818" y="995683"/>
                  <a:pt x="2500850" y="885715"/>
                  <a:pt x="2064293" y="906287"/>
                </a:cubicBezTo>
                <a:cubicBezTo>
                  <a:pt x="1627736" y="926859"/>
                  <a:pt x="1578442" y="828971"/>
                  <a:pt x="1322075" y="906287"/>
                </a:cubicBezTo>
                <a:cubicBezTo>
                  <a:pt x="1065708" y="983603"/>
                  <a:pt x="1267876" y="900310"/>
                  <a:pt x="1229298" y="906287"/>
                </a:cubicBezTo>
                <a:cubicBezTo>
                  <a:pt x="1190720" y="912264"/>
                  <a:pt x="428496" y="891739"/>
                  <a:pt x="0" y="906287"/>
                </a:cubicBezTo>
                <a:cubicBezTo>
                  <a:pt x="-2022" y="753046"/>
                  <a:pt x="29298" y="617537"/>
                  <a:pt x="0" y="444081"/>
                </a:cubicBezTo>
                <a:cubicBezTo>
                  <a:pt x="-29298" y="270625"/>
                  <a:pt x="48343" y="17255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977828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/>
              <a:t>Nhắc</a:t>
            </a:r>
            <a:r>
              <a:rPr lang="en-US" sz="4000" b="1" dirty="0"/>
              <a:t> </a:t>
            </a:r>
            <a:r>
              <a:rPr lang="en-US" sz="4000" b="1" dirty="0" err="1"/>
              <a:t>lại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thành</a:t>
            </a:r>
            <a:r>
              <a:rPr lang="en-US" sz="4000" b="1" dirty="0"/>
              <a:t> </a:t>
            </a:r>
            <a:r>
              <a:rPr lang="en-US" sz="4000" b="1" dirty="0" err="1"/>
              <a:t>phần</a:t>
            </a:r>
            <a:r>
              <a:rPr lang="en-US" sz="4000" b="1" dirty="0"/>
              <a:t> </a:t>
            </a:r>
            <a:r>
              <a:rPr lang="en-US" sz="4000" b="1" dirty="0" err="1"/>
              <a:t>chính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tế</a:t>
            </a:r>
            <a:r>
              <a:rPr lang="en-US" sz="4000" b="1" dirty="0"/>
              <a:t> </a:t>
            </a:r>
            <a:r>
              <a:rPr lang="en-US" sz="4000" b="1" dirty="0" err="1"/>
              <a:t>bào</a:t>
            </a:r>
            <a:r>
              <a:rPr lang="en-US" sz="4000" b="1" dirty="0"/>
              <a:t> </a:t>
            </a:r>
            <a:r>
              <a:rPr lang="en-US" sz="4000" b="1" dirty="0" err="1"/>
              <a:t>nhân</a:t>
            </a:r>
            <a:r>
              <a:rPr lang="en-US" sz="4000" b="1" dirty="0"/>
              <a:t> </a:t>
            </a:r>
            <a:r>
              <a:rPr lang="en-US" sz="4000" b="1" dirty="0" err="1"/>
              <a:t>sơ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9618740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642</Words>
  <Application>Microsoft Office PowerPoint</Application>
  <PresentationFormat>Custom</PresentationFormat>
  <Paragraphs>98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DejaVu Serif</vt:lpstr>
      <vt:lpstr>Noto Sans Bold</vt:lpstr>
      <vt:lpstr>Times New Roman</vt:lpstr>
      <vt:lpstr>Arial</vt:lpstr>
      <vt:lpstr>Noto Serif Display Black</vt:lpstr>
      <vt:lpstr>Mali</vt:lpstr>
      <vt:lpstr>Calibri</vt:lpstr>
      <vt:lpstr>DejaVu Serif Bold</vt:lpstr>
      <vt:lpstr>Dancing Script Bold</vt:lpstr>
      <vt:lpstr>Corbel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BAO NHAN SO</dc:title>
  <dc:creator/>
  <cp:lastModifiedBy>Trần Hồ Trúc Linh_TH-THCS-THPT IGC Tây Ninh</cp:lastModifiedBy>
  <cp:revision>6</cp:revision>
  <dcterms:created xsi:type="dcterms:W3CDTF">2006-08-16T00:00:00Z</dcterms:created>
  <dcterms:modified xsi:type="dcterms:W3CDTF">2022-08-03T07:05:10Z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4B696711699F4E88B7F0FDDC212953CE</vt:lpwstr>
  </property>
  <property fmtid="{D5CDD505-2E9C-101B-9397-08002B2CF9AE}" pid="3" name="KSOProductBuildVer">
    <vt:lpwstr>1033-11.2.0.10323</vt:lpwstr>
  </property>
</Properties>
</file>