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25"/>
  </p:notesMasterIdLst>
  <p:sldIdLst>
    <p:sldId id="257" r:id="rId2"/>
    <p:sldId id="287" r:id="rId3"/>
    <p:sldId id="288" r:id="rId4"/>
    <p:sldId id="289" r:id="rId5"/>
    <p:sldId id="291" r:id="rId6"/>
    <p:sldId id="263" r:id="rId7"/>
    <p:sldId id="264" r:id="rId8"/>
    <p:sldId id="260" r:id="rId9"/>
    <p:sldId id="265" r:id="rId10"/>
    <p:sldId id="292" r:id="rId11"/>
    <p:sldId id="293" r:id="rId12"/>
    <p:sldId id="294" r:id="rId13"/>
    <p:sldId id="261" r:id="rId14"/>
    <p:sldId id="280" r:id="rId15"/>
    <p:sldId id="335" r:id="rId16"/>
    <p:sldId id="336" r:id="rId17"/>
    <p:sldId id="295" r:id="rId18"/>
    <p:sldId id="296" r:id="rId19"/>
    <p:sldId id="297" r:id="rId20"/>
    <p:sldId id="299" r:id="rId21"/>
    <p:sldId id="298" r:id="rId22"/>
    <p:sldId id="300" r:id="rId23"/>
    <p:sldId id="28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1E1C25-8D91-4CB5-BD5B-B875A710E1A3}"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7BA343-9839-4143-8F7B-654CD9D2B498}" type="slidenum">
              <a:rPr lang="en-US" smtClean="0"/>
              <a:t>‹#›</a:t>
            </a:fld>
            <a:endParaRPr lang="en-US"/>
          </a:p>
        </p:txBody>
      </p:sp>
    </p:spTree>
    <p:extLst>
      <p:ext uri="{BB962C8B-B14F-4D97-AF65-F5344CB8AC3E}">
        <p14:creationId xmlns:p14="http://schemas.microsoft.com/office/powerpoint/2010/main" val="641543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3" name="Google Shape;7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94497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6604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2345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0664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9278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0249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5752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6725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8" name="Google Shape;8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2110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5" name="Google Shape;7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4" name="Google Shape;118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1" name="Google Shape;8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5171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4" name="Google Shape;109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9549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8" name="Google Shape;85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E49FB-90D0-BDE4-626C-B7A58D8874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92569F-7EC7-586B-AF92-D78FB426FB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2DE7C4-377B-5684-B099-1B8A3B44CB47}"/>
              </a:ext>
            </a:extLst>
          </p:cNvPr>
          <p:cNvSpPr>
            <a:spLocks noGrp="1"/>
          </p:cNvSpPr>
          <p:nvPr>
            <p:ph type="dt" sz="half" idx="10"/>
          </p:nvPr>
        </p:nvSpPr>
        <p:spPr/>
        <p:txBody>
          <a:bodyPr/>
          <a:lstStyle/>
          <a:p>
            <a:fld id="{C9DC7479-3B14-4199-BACE-BDE836EFA112}" type="datetimeFigureOut">
              <a:rPr lang="en-US" smtClean="0"/>
              <a:t>10/15/2023</a:t>
            </a:fld>
            <a:endParaRPr lang="en-US"/>
          </a:p>
        </p:txBody>
      </p:sp>
      <p:sp>
        <p:nvSpPr>
          <p:cNvPr id="5" name="Footer Placeholder 4">
            <a:extLst>
              <a:ext uri="{FF2B5EF4-FFF2-40B4-BE49-F238E27FC236}">
                <a16:creationId xmlns:a16="http://schemas.microsoft.com/office/drawing/2014/main" id="{19833727-5558-6290-4928-F3762D3CB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CFD61-EA15-397E-4048-5CB2B8DC1DD6}"/>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3665325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2C839-1A67-AF49-CE2C-D301700E65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90E1DB-4DD0-9588-0394-E5B647F0F7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97708-A8FE-03A5-98C8-EB0C32EAAD22}"/>
              </a:ext>
            </a:extLst>
          </p:cNvPr>
          <p:cNvSpPr>
            <a:spLocks noGrp="1"/>
          </p:cNvSpPr>
          <p:nvPr>
            <p:ph type="dt" sz="half" idx="10"/>
          </p:nvPr>
        </p:nvSpPr>
        <p:spPr/>
        <p:txBody>
          <a:bodyPr/>
          <a:lstStyle/>
          <a:p>
            <a:fld id="{C9DC7479-3B14-4199-BACE-BDE836EFA112}" type="datetimeFigureOut">
              <a:rPr lang="en-US" smtClean="0"/>
              <a:t>10/15/2023</a:t>
            </a:fld>
            <a:endParaRPr lang="en-US"/>
          </a:p>
        </p:txBody>
      </p:sp>
      <p:sp>
        <p:nvSpPr>
          <p:cNvPr id="5" name="Footer Placeholder 4">
            <a:extLst>
              <a:ext uri="{FF2B5EF4-FFF2-40B4-BE49-F238E27FC236}">
                <a16:creationId xmlns:a16="http://schemas.microsoft.com/office/drawing/2014/main" id="{C6B81A33-A338-684F-49A3-F107F5DA3C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3E93F5-745B-32E1-7E74-1EC9B9C66E26}"/>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2573019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DD9A3E-5C05-48E0-669C-B5AFF384F6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3026082-4403-263C-667A-028934CF87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41590E-0B53-D4BB-7B76-5837AC416337}"/>
              </a:ext>
            </a:extLst>
          </p:cNvPr>
          <p:cNvSpPr>
            <a:spLocks noGrp="1"/>
          </p:cNvSpPr>
          <p:nvPr>
            <p:ph type="dt" sz="half" idx="10"/>
          </p:nvPr>
        </p:nvSpPr>
        <p:spPr/>
        <p:txBody>
          <a:bodyPr/>
          <a:lstStyle/>
          <a:p>
            <a:fld id="{C9DC7479-3B14-4199-BACE-BDE836EFA112}" type="datetimeFigureOut">
              <a:rPr lang="en-US" smtClean="0"/>
              <a:t>10/15/2023</a:t>
            </a:fld>
            <a:endParaRPr lang="en-US"/>
          </a:p>
        </p:txBody>
      </p:sp>
      <p:sp>
        <p:nvSpPr>
          <p:cNvPr id="5" name="Footer Placeholder 4">
            <a:extLst>
              <a:ext uri="{FF2B5EF4-FFF2-40B4-BE49-F238E27FC236}">
                <a16:creationId xmlns:a16="http://schemas.microsoft.com/office/drawing/2014/main" id="{4E2B355B-E75A-104B-3367-9C5C5F91D9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F368B6-D1DA-A0E9-885B-0C90C2FCE7E5}"/>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3426815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2120491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1381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566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942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505740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9E269-9A68-CF39-A580-52C21B3149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BC2800-80EE-8B55-062A-A7084C3A69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47CB46-1E69-9F48-9AA0-80CFE9CD4C8F}"/>
              </a:ext>
            </a:extLst>
          </p:cNvPr>
          <p:cNvSpPr>
            <a:spLocks noGrp="1"/>
          </p:cNvSpPr>
          <p:nvPr>
            <p:ph type="dt" sz="half" idx="10"/>
          </p:nvPr>
        </p:nvSpPr>
        <p:spPr/>
        <p:txBody>
          <a:bodyPr/>
          <a:lstStyle/>
          <a:p>
            <a:fld id="{C9DC7479-3B14-4199-BACE-BDE836EFA112}" type="datetimeFigureOut">
              <a:rPr lang="en-US" smtClean="0"/>
              <a:t>10/15/2023</a:t>
            </a:fld>
            <a:endParaRPr lang="en-US"/>
          </a:p>
        </p:txBody>
      </p:sp>
      <p:sp>
        <p:nvSpPr>
          <p:cNvPr id="5" name="Footer Placeholder 4">
            <a:extLst>
              <a:ext uri="{FF2B5EF4-FFF2-40B4-BE49-F238E27FC236}">
                <a16:creationId xmlns:a16="http://schemas.microsoft.com/office/drawing/2014/main" id="{53CBACDB-F773-B4C4-9B82-FF45D6445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A8018D-D117-609F-44FF-4D94804C931E}"/>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2701160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CA495-5502-AADB-A5A8-ABBE9B045C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9D5CCD-DF38-D369-1340-63F9784450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18FDB5-F190-27FA-5731-8DA3907120EA}"/>
              </a:ext>
            </a:extLst>
          </p:cNvPr>
          <p:cNvSpPr>
            <a:spLocks noGrp="1"/>
          </p:cNvSpPr>
          <p:nvPr>
            <p:ph type="dt" sz="half" idx="10"/>
          </p:nvPr>
        </p:nvSpPr>
        <p:spPr/>
        <p:txBody>
          <a:bodyPr/>
          <a:lstStyle/>
          <a:p>
            <a:fld id="{C9DC7479-3B14-4199-BACE-BDE836EFA112}" type="datetimeFigureOut">
              <a:rPr lang="en-US" smtClean="0"/>
              <a:t>10/15/2023</a:t>
            </a:fld>
            <a:endParaRPr lang="en-US"/>
          </a:p>
        </p:txBody>
      </p:sp>
      <p:sp>
        <p:nvSpPr>
          <p:cNvPr id="5" name="Footer Placeholder 4">
            <a:extLst>
              <a:ext uri="{FF2B5EF4-FFF2-40B4-BE49-F238E27FC236}">
                <a16:creationId xmlns:a16="http://schemas.microsoft.com/office/drawing/2014/main" id="{51733487-E751-D311-373F-65C78EF9F7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67B456-2C63-D0A3-8FD4-1B39C2E126FA}"/>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854302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F8E9D-5414-B1F4-388D-E377948FB5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5E6440-BC65-EC82-7A0B-D48DB64E5C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B386E6-9C89-0F1A-6B2C-00E526FB92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9E95E3-C19F-2886-3845-57FFCDFB709F}"/>
              </a:ext>
            </a:extLst>
          </p:cNvPr>
          <p:cNvSpPr>
            <a:spLocks noGrp="1"/>
          </p:cNvSpPr>
          <p:nvPr>
            <p:ph type="dt" sz="half" idx="10"/>
          </p:nvPr>
        </p:nvSpPr>
        <p:spPr/>
        <p:txBody>
          <a:bodyPr/>
          <a:lstStyle/>
          <a:p>
            <a:fld id="{C9DC7479-3B14-4199-BACE-BDE836EFA112}" type="datetimeFigureOut">
              <a:rPr lang="en-US" smtClean="0"/>
              <a:t>10/15/2023</a:t>
            </a:fld>
            <a:endParaRPr lang="en-US"/>
          </a:p>
        </p:txBody>
      </p:sp>
      <p:sp>
        <p:nvSpPr>
          <p:cNvPr id="6" name="Footer Placeholder 5">
            <a:extLst>
              <a:ext uri="{FF2B5EF4-FFF2-40B4-BE49-F238E27FC236}">
                <a16:creationId xmlns:a16="http://schemas.microsoft.com/office/drawing/2014/main" id="{77D8D63E-9487-DE4A-739F-E49E75050A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F663D5-DD44-281D-0D37-C3A3E42C8066}"/>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1596959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59B5E-082B-879D-EC7F-A36D18EA10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E1AA4E-62F6-2691-AC21-FA44F6A529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821383-10C2-A0BB-6255-28BA823188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C194C7-2FE9-8A76-B2F5-3DD00621E4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AFA45A-6445-915B-89F6-29CE156B29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AE2CDE-956F-F622-3BA1-31636BA766C9}"/>
              </a:ext>
            </a:extLst>
          </p:cNvPr>
          <p:cNvSpPr>
            <a:spLocks noGrp="1"/>
          </p:cNvSpPr>
          <p:nvPr>
            <p:ph type="dt" sz="half" idx="10"/>
          </p:nvPr>
        </p:nvSpPr>
        <p:spPr/>
        <p:txBody>
          <a:bodyPr/>
          <a:lstStyle/>
          <a:p>
            <a:fld id="{C9DC7479-3B14-4199-BACE-BDE836EFA112}" type="datetimeFigureOut">
              <a:rPr lang="en-US" smtClean="0"/>
              <a:t>10/15/2023</a:t>
            </a:fld>
            <a:endParaRPr lang="en-US"/>
          </a:p>
        </p:txBody>
      </p:sp>
      <p:sp>
        <p:nvSpPr>
          <p:cNvPr id="8" name="Footer Placeholder 7">
            <a:extLst>
              <a:ext uri="{FF2B5EF4-FFF2-40B4-BE49-F238E27FC236}">
                <a16:creationId xmlns:a16="http://schemas.microsoft.com/office/drawing/2014/main" id="{0CA7E5AD-8D5F-9137-179C-FCDD3A8385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587FDC-B676-5885-711B-9AA92A7487EF}"/>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2419651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9A690-B550-47C6-808C-77F233D1A8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2197F0-5F09-1737-B2C6-DDC4863F8A2D}"/>
              </a:ext>
            </a:extLst>
          </p:cNvPr>
          <p:cNvSpPr>
            <a:spLocks noGrp="1"/>
          </p:cNvSpPr>
          <p:nvPr>
            <p:ph type="dt" sz="half" idx="10"/>
          </p:nvPr>
        </p:nvSpPr>
        <p:spPr/>
        <p:txBody>
          <a:bodyPr/>
          <a:lstStyle/>
          <a:p>
            <a:fld id="{C9DC7479-3B14-4199-BACE-BDE836EFA112}" type="datetimeFigureOut">
              <a:rPr lang="en-US" smtClean="0"/>
              <a:t>10/15/2023</a:t>
            </a:fld>
            <a:endParaRPr lang="en-US"/>
          </a:p>
        </p:txBody>
      </p:sp>
      <p:sp>
        <p:nvSpPr>
          <p:cNvPr id="4" name="Footer Placeholder 3">
            <a:extLst>
              <a:ext uri="{FF2B5EF4-FFF2-40B4-BE49-F238E27FC236}">
                <a16:creationId xmlns:a16="http://schemas.microsoft.com/office/drawing/2014/main" id="{FDAE815B-CAD8-9212-2683-3B1A0DD79C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C517BB-EAB8-042F-0EE1-2AC9F1B1B44B}"/>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387365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A1D31A-F597-611A-94C9-07E5D87A30F4}"/>
              </a:ext>
            </a:extLst>
          </p:cNvPr>
          <p:cNvSpPr>
            <a:spLocks noGrp="1"/>
          </p:cNvSpPr>
          <p:nvPr>
            <p:ph type="dt" sz="half" idx="10"/>
          </p:nvPr>
        </p:nvSpPr>
        <p:spPr/>
        <p:txBody>
          <a:bodyPr/>
          <a:lstStyle/>
          <a:p>
            <a:fld id="{C9DC7479-3B14-4199-BACE-BDE836EFA112}" type="datetimeFigureOut">
              <a:rPr lang="en-US" smtClean="0"/>
              <a:t>10/15/2023</a:t>
            </a:fld>
            <a:endParaRPr lang="en-US"/>
          </a:p>
        </p:txBody>
      </p:sp>
      <p:sp>
        <p:nvSpPr>
          <p:cNvPr id="3" name="Footer Placeholder 2">
            <a:extLst>
              <a:ext uri="{FF2B5EF4-FFF2-40B4-BE49-F238E27FC236}">
                <a16:creationId xmlns:a16="http://schemas.microsoft.com/office/drawing/2014/main" id="{25FB755C-A4F7-4129-A787-29193AAB0B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B6F806-79BF-89F2-8C67-AC4001BBCD09}"/>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699328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E4676-BBE7-23EA-61EE-CB2DA0CE22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B8A85A-913E-CEB6-8FA1-E9D10C00B8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746D3F-913C-FFFD-2887-29DEF249CB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C2A0DE-5326-DC33-6DF6-5B31EFB06DBD}"/>
              </a:ext>
            </a:extLst>
          </p:cNvPr>
          <p:cNvSpPr>
            <a:spLocks noGrp="1"/>
          </p:cNvSpPr>
          <p:nvPr>
            <p:ph type="dt" sz="half" idx="10"/>
          </p:nvPr>
        </p:nvSpPr>
        <p:spPr/>
        <p:txBody>
          <a:bodyPr/>
          <a:lstStyle/>
          <a:p>
            <a:fld id="{C9DC7479-3B14-4199-BACE-BDE836EFA112}" type="datetimeFigureOut">
              <a:rPr lang="en-US" smtClean="0"/>
              <a:t>10/15/2023</a:t>
            </a:fld>
            <a:endParaRPr lang="en-US"/>
          </a:p>
        </p:txBody>
      </p:sp>
      <p:sp>
        <p:nvSpPr>
          <p:cNvPr id="6" name="Footer Placeholder 5">
            <a:extLst>
              <a:ext uri="{FF2B5EF4-FFF2-40B4-BE49-F238E27FC236}">
                <a16:creationId xmlns:a16="http://schemas.microsoft.com/office/drawing/2014/main" id="{FE816478-6E6D-AA62-A6D9-9858993A2F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8D864C-4690-4D46-40DF-A906ABD1B4B1}"/>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3152807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2CA22-E402-F2C9-76FE-75C21124FE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21230E-09B7-9AB4-DB72-82E5CDF2BD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2FF3A9-0BE1-3BB4-10F2-FDEB84FAB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4BB98D-876A-1FC1-E1D2-67B3F915DA5D}"/>
              </a:ext>
            </a:extLst>
          </p:cNvPr>
          <p:cNvSpPr>
            <a:spLocks noGrp="1"/>
          </p:cNvSpPr>
          <p:nvPr>
            <p:ph type="dt" sz="half" idx="10"/>
          </p:nvPr>
        </p:nvSpPr>
        <p:spPr/>
        <p:txBody>
          <a:bodyPr/>
          <a:lstStyle/>
          <a:p>
            <a:fld id="{C9DC7479-3B14-4199-BACE-BDE836EFA112}" type="datetimeFigureOut">
              <a:rPr lang="en-US" smtClean="0"/>
              <a:t>10/15/2023</a:t>
            </a:fld>
            <a:endParaRPr lang="en-US"/>
          </a:p>
        </p:txBody>
      </p:sp>
      <p:sp>
        <p:nvSpPr>
          <p:cNvPr id="6" name="Footer Placeholder 5">
            <a:extLst>
              <a:ext uri="{FF2B5EF4-FFF2-40B4-BE49-F238E27FC236}">
                <a16:creationId xmlns:a16="http://schemas.microsoft.com/office/drawing/2014/main" id="{D1F2CD1C-697B-EB06-3AE3-09BF8A9198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E71FD0-686C-EDF1-8A4A-C6388929322B}"/>
              </a:ext>
            </a:extLst>
          </p:cNvPr>
          <p:cNvSpPr>
            <a:spLocks noGrp="1"/>
          </p:cNvSpPr>
          <p:nvPr>
            <p:ph type="sldNum" sz="quarter" idx="12"/>
          </p:nvPr>
        </p:nvSpPr>
        <p:spPr/>
        <p:txBody>
          <a:bodyPr/>
          <a:lstStyle/>
          <a:p>
            <a:fld id="{D139664D-162D-4CBB-B91C-A512443AE475}" type="slidenum">
              <a:rPr lang="en-US" smtClean="0"/>
              <a:t>‹#›</a:t>
            </a:fld>
            <a:endParaRPr lang="en-US"/>
          </a:p>
        </p:txBody>
      </p:sp>
    </p:spTree>
    <p:extLst>
      <p:ext uri="{BB962C8B-B14F-4D97-AF65-F5344CB8AC3E}">
        <p14:creationId xmlns:p14="http://schemas.microsoft.com/office/powerpoint/2010/main" val="1958091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5C9E677-4324-B453-930C-B6AA4A603E7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D9A966B-B18E-5C0C-513A-F877BDDE2E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03340A-B97D-E368-9C63-99DA2C5A92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54262-D6E1-BC14-237D-E335D7731C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DC7479-3B14-4199-BACE-BDE836EFA112}" type="datetimeFigureOut">
              <a:rPr lang="en-US" smtClean="0"/>
              <a:t>10/15/2023</a:t>
            </a:fld>
            <a:endParaRPr lang="en-US"/>
          </a:p>
        </p:txBody>
      </p:sp>
      <p:sp>
        <p:nvSpPr>
          <p:cNvPr id="5" name="Footer Placeholder 4">
            <a:extLst>
              <a:ext uri="{FF2B5EF4-FFF2-40B4-BE49-F238E27FC236}">
                <a16:creationId xmlns:a16="http://schemas.microsoft.com/office/drawing/2014/main" id="{EA9963BA-7EF4-3797-0FE8-5A3FE67B50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2641B1-41EA-7E05-6499-68C87BC299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39664D-162D-4CBB-B91C-A512443AE475}" type="slidenum">
              <a:rPr lang="en-US" smtClean="0"/>
              <a:t>‹#›</a:t>
            </a:fld>
            <a:endParaRPr lang="en-US"/>
          </a:p>
        </p:txBody>
      </p:sp>
    </p:spTree>
    <p:extLst>
      <p:ext uri="{BB962C8B-B14F-4D97-AF65-F5344CB8AC3E}">
        <p14:creationId xmlns:p14="http://schemas.microsoft.com/office/powerpoint/2010/main" val="150862587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19" r:id="rId13"/>
    <p:sldLayoutId id="2147483820" r:id="rId14"/>
    <p:sldLayoutId id="2147483821" r:id="rId15"/>
    <p:sldLayoutId id="214748382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2.png"/><Relationship Id="rId7" Type="http://schemas.openxmlformats.org/officeDocument/2006/relationships/image" Target="../media/image39.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42.svg"/><Relationship Id="rId4" Type="http://schemas.openxmlformats.org/officeDocument/2006/relationships/image" Target="../media/image33.sv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1.wdp"/><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766" name="Google Shape;766;p1"/>
          <p:cNvPicPr preferRelativeResize="0"/>
          <p:nvPr/>
        </p:nvPicPr>
        <p:blipFill rotWithShape="1">
          <a:blip r:embed="rId4">
            <a:alphaModFix/>
          </a:blip>
          <a:srcRect/>
          <a:stretch/>
        </p:blipFill>
        <p:spPr>
          <a:xfrm>
            <a:off x="489899" y="4512152"/>
            <a:ext cx="5302467" cy="2978098"/>
          </a:xfrm>
          <a:prstGeom prst="rect">
            <a:avLst/>
          </a:prstGeom>
          <a:noFill/>
          <a:ln>
            <a:noFill/>
          </a:ln>
        </p:spPr>
      </p:pic>
      <p:pic>
        <p:nvPicPr>
          <p:cNvPr id="767" name="Google Shape;767;p1"/>
          <p:cNvPicPr preferRelativeResize="0"/>
          <p:nvPr/>
        </p:nvPicPr>
        <p:blipFill rotWithShape="1">
          <a:blip r:embed="rId5">
            <a:alphaModFix/>
          </a:blip>
          <a:srcRect/>
          <a:stretch/>
        </p:blipFill>
        <p:spPr>
          <a:xfrm>
            <a:off x="9694251" y="5233892"/>
            <a:ext cx="2200147" cy="1624109"/>
          </a:xfrm>
          <a:prstGeom prst="rect">
            <a:avLst/>
          </a:prstGeom>
          <a:noFill/>
          <a:ln>
            <a:noFill/>
          </a:ln>
        </p:spPr>
      </p:pic>
      <p:pic>
        <p:nvPicPr>
          <p:cNvPr id="768" name="Google Shape;768;p1"/>
          <p:cNvPicPr preferRelativeResize="0"/>
          <p:nvPr/>
        </p:nvPicPr>
        <p:blipFill rotWithShape="1">
          <a:blip r:embed="rId6">
            <a:alphaModFix/>
          </a:blip>
          <a:srcRect/>
          <a:stretch/>
        </p:blipFill>
        <p:spPr>
          <a:xfrm flipH="1">
            <a:off x="0" y="-517401"/>
            <a:ext cx="2497073" cy="2743200"/>
          </a:xfrm>
          <a:prstGeom prst="rect">
            <a:avLst/>
          </a:prstGeom>
          <a:noFill/>
          <a:ln>
            <a:noFill/>
          </a:ln>
        </p:spPr>
      </p:pic>
      <p:sp>
        <p:nvSpPr>
          <p:cNvPr id="770" name="Google Shape;770;p1"/>
          <p:cNvSpPr txBox="1"/>
          <p:nvPr/>
        </p:nvSpPr>
        <p:spPr>
          <a:xfrm>
            <a:off x="6092826" y="3095201"/>
            <a:ext cx="6350" cy="746038"/>
          </a:xfrm>
          <a:prstGeom prst="rect">
            <a:avLst/>
          </a:prstGeom>
          <a:noFill/>
          <a:ln>
            <a:noFill/>
          </a:ln>
        </p:spPr>
        <p:txBody>
          <a:bodyPr spcFirstLastPara="1" wrap="square" lIns="0" tIns="0" rIns="0" bIns="0" anchor="t" anchorCtr="0">
            <a:spAutoFit/>
          </a:bodyPr>
          <a:lstStyle/>
          <a:p>
            <a:pPr algn="ctr" defTabSz="609630">
              <a:lnSpc>
                <a:spcPct val="404388"/>
              </a:lnSpc>
              <a:buClr>
                <a:srgbClr val="000000"/>
              </a:buClr>
            </a:pPr>
            <a:endParaRPr sz="1200" kern="0">
              <a:solidFill>
                <a:srgbClr val="00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9211F2D-36DE-8692-0FA2-768C70630B7E}"/>
              </a:ext>
            </a:extLst>
          </p:cNvPr>
          <p:cNvPicPr>
            <a:picLocks noChangeAspect="1"/>
          </p:cNvPicPr>
          <p:nvPr/>
        </p:nvPicPr>
        <p:blipFill>
          <a:blip r:embed="rId7"/>
          <a:stretch>
            <a:fillRect/>
          </a:stretch>
        </p:blipFill>
        <p:spPr>
          <a:xfrm>
            <a:off x="4652850" y="892060"/>
            <a:ext cx="5828281" cy="1774090"/>
          </a:xfrm>
          <a:prstGeom prst="rect">
            <a:avLst/>
          </a:prstGeom>
        </p:spPr>
      </p:pic>
      <p:pic>
        <p:nvPicPr>
          <p:cNvPr id="5" name="Picture 4">
            <a:extLst>
              <a:ext uri="{FF2B5EF4-FFF2-40B4-BE49-F238E27FC236}">
                <a16:creationId xmlns:a16="http://schemas.microsoft.com/office/drawing/2014/main" id="{26913E0F-1216-17B8-C8F4-67208D59DCBC}"/>
              </a:ext>
            </a:extLst>
          </p:cNvPr>
          <p:cNvPicPr>
            <a:picLocks noChangeAspect="1"/>
          </p:cNvPicPr>
          <p:nvPr/>
        </p:nvPicPr>
        <p:blipFill>
          <a:blip r:embed="rId8"/>
          <a:stretch>
            <a:fillRect/>
          </a:stretch>
        </p:blipFill>
        <p:spPr>
          <a:xfrm>
            <a:off x="3338384" y="2269071"/>
            <a:ext cx="8516850" cy="228010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1000"/>
                                        <p:tgtEl>
                                          <p:spTgt spid="76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657225" y="76200"/>
            <a:ext cx="11116202" cy="1688743"/>
            <a:chOff x="152400" y="6272"/>
            <a:chExt cx="10764284" cy="1522750"/>
          </a:xfrm>
        </p:grpSpPr>
        <p:grpSp>
          <p:nvGrpSpPr>
            <p:cNvPr id="876" name="Google Shape;876;p9"/>
            <p:cNvGrpSpPr/>
            <p:nvPr/>
          </p:nvGrpSpPr>
          <p:grpSpPr>
            <a:xfrm>
              <a:off x="152400" y="195017"/>
              <a:ext cx="10744200" cy="1334004"/>
              <a:chOff x="609600" y="357281"/>
              <a:chExt cx="10744200"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9"/>
              <p:cNvSpPr/>
              <p:nvPr/>
            </p:nvSpPr>
            <p:spPr>
              <a:xfrm>
                <a:off x="904751" y="491071"/>
                <a:ext cx="9656959" cy="1054568"/>
              </a:xfrm>
              <a:prstGeom prst="rect">
                <a:avLst/>
              </a:prstGeom>
              <a:noFill/>
              <a:ln>
                <a:noFill/>
              </a:ln>
            </p:spPr>
            <p:txBody>
              <a:bodyPr spcFirstLastPara="1" wrap="square" lIns="60950" tIns="30467" rIns="60950" bIns="30467"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lang="en-US" sz="2400" b="1" dirty="0" err="1">
                    <a:effectLst/>
                    <a:latin typeface="Cambria" panose="02040503050406030204" pitchFamily="18" charset="0"/>
                    <a:ea typeface="Cambria" panose="02040503050406030204" pitchFamily="18" charset="0"/>
                  </a:rPr>
                  <a:t>Bước</a:t>
                </a:r>
                <a:r>
                  <a:rPr lang="en-US" sz="2400" b="1" dirty="0">
                    <a:effectLst/>
                    <a:latin typeface="Cambria" panose="02040503050406030204" pitchFamily="18" charset="0"/>
                    <a:ea typeface="Cambria" panose="02040503050406030204" pitchFamily="18" charset="0"/>
                  </a:rPr>
                  <a:t> 2: Quan </a:t>
                </a:r>
                <a:r>
                  <a:rPr lang="en-US" sz="2400" b="1" dirty="0" err="1">
                    <a:effectLst/>
                    <a:latin typeface="Cambria" panose="02040503050406030204" pitchFamily="18" charset="0"/>
                    <a:ea typeface="Cambria" panose="02040503050406030204" pitchFamily="18" charset="0"/>
                  </a:rPr>
                  <a:t>sát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hoặc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nhớ</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lại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kết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quả</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mình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đã</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quan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sát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ghi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chép</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đặc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điểm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của</a:t>
                </a:r>
                <a:r>
                  <a:rPr lang="en-US" sz="2400" b="1" dirty="0">
                    <a:effectLst/>
                    <a:latin typeface="Cambria" panose="02040503050406030204" pitchFamily="18" charset="0"/>
                    <a:ea typeface="Cambria" panose="02040503050406030204" pitchFamily="18" charset="0"/>
                  </a:rPr>
                  <a:t> con </a:t>
                </a:r>
                <a:r>
                  <a:rPr lang="en-US" sz="2400" b="1" dirty="0" err="1">
                    <a:effectLst/>
                    <a:latin typeface="Cambria" panose="02040503050406030204" pitchFamily="18" charset="0"/>
                    <a:ea typeface="Cambria" panose="02040503050406030204" pitchFamily="18" charset="0"/>
                  </a:rPr>
                  <a:t>vật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đặc</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điểm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ngoại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hình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hoạt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động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thói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quen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của</a:t>
                </a:r>
                <a:r>
                  <a:rPr lang="en-US" sz="2400" b="1" dirty="0">
                    <a:effectLst/>
                    <a:latin typeface="Cambria" panose="02040503050406030204" pitchFamily="18" charset="0"/>
                    <a:ea typeface="Cambria" panose="02040503050406030204" pitchFamily="18" charset="0"/>
                  </a:rPr>
                  <a:t> con </a:t>
                </a:r>
                <a:r>
                  <a:rPr lang="en-US" sz="2400" b="1" dirty="0" err="1">
                    <a:effectLst/>
                    <a:latin typeface="Cambria" panose="02040503050406030204" pitchFamily="18" charset="0"/>
                    <a:ea typeface="Cambria" panose="02040503050406030204" pitchFamily="18" charset="0"/>
                  </a:rPr>
                  <a:t>vật</a:t>
                </a:r>
                <a:r>
                  <a:rPr lang="en-US" sz="2400" b="1" dirty="0">
                    <a:effectLst/>
                    <a:latin typeface="Cambria" panose="02040503050406030204" pitchFamily="18" charset="0"/>
                    <a:ea typeface="Cambria" panose="02040503050406030204" pitchFamily="18" charset="0"/>
                  </a:rPr>
                  <a:t> ). </a:t>
                </a:r>
                <a:endParaRPr kumimoji="0" sz="1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3">
              <a:alphaModFix/>
            </a:blip>
            <a:srcRect/>
            <a:stretch/>
          </p:blipFill>
          <p:spPr>
            <a:xfrm>
              <a:off x="9754298" y="6272"/>
              <a:ext cx="1162386" cy="1522750"/>
            </a:xfrm>
            <a:prstGeom prst="rect">
              <a:avLst/>
            </a:prstGeom>
            <a:noFill/>
            <a:ln>
              <a:noFill/>
            </a:ln>
          </p:spPr>
        </p:pic>
      </p:grpSp>
      <p:graphicFrame>
        <p:nvGraphicFramePr>
          <p:cNvPr id="2" name="Table 1">
            <a:extLst>
              <a:ext uri="{FF2B5EF4-FFF2-40B4-BE49-F238E27FC236}">
                <a16:creationId xmlns:a16="http://schemas.microsoft.com/office/drawing/2014/main" id="{AB85DC14-7378-CB67-8AB0-E1127C47C071}"/>
              </a:ext>
            </a:extLst>
          </p:cNvPr>
          <p:cNvGraphicFramePr>
            <a:graphicFrameLocks noGrp="1"/>
          </p:cNvGraphicFramePr>
          <p:nvPr>
            <p:extLst>
              <p:ext uri="{D42A27DB-BD31-4B8C-83A1-F6EECF244321}">
                <p14:modId xmlns:p14="http://schemas.microsoft.com/office/powerpoint/2010/main" val="3733670247"/>
              </p:ext>
            </p:extLst>
          </p:nvPr>
        </p:nvGraphicFramePr>
        <p:xfrm>
          <a:off x="2762250" y="2171700"/>
          <a:ext cx="6677025" cy="2012630"/>
        </p:xfrm>
        <a:graphic>
          <a:graphicData uri="http://schemas.openxmlformats.org/drawingml/2006/table">
            <a:tbl>
              <a:tblPr firstRow="1" firstCol="1" bandRow="1">
                <a:tableStyleId>{00A15C55-8517-42AA-B614-E9B94910E393}</a:tableStyleId>
              </a:tblPr>
              <a:tblGrid>
                <a:gridCol w="2225675">
                  <a:extLst>
                    <a:ext uri="{9D8B030D-6E8A-4147-A177-3AD203B41FA5}">
                      <a16:colId xmlns:a16="http://schemas.microsoft.com/office/drawing/2014/main" val="633531922"/>
                    </a:ext>
                  </a:extLst>
                </a:gridCol>
                <a:gridCol w="2225675">
                  <a:extLst>
                    <a:ext uri="{9D8B030D-6E8A-4147-A177-3AD203B41FA5}">
                      <a16:colId xmlns:a16="http://schemas.microsoft.com/office/drawing/2014/main" val="459974232"/>
                    </a:ext>
                  </a:extLst>
                </a:gridCol>
                <a:gridCol w="2225675">
                  <a:extLst>
                    <a:ext uri="{9D8B030D-6E8A-4147-A177-3AD203B41FA5}">
                      <a16:colId xmlns:a16="http://schemas.microsoft.com/office/drawing/2014/main" val="519648245"/>
                    </a:ext>
                  </a:extLst>
                </a:gridCol>
              </a:tblGrid>
              <a:tr h="370466">
                <a:tc gridSpan="3">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Đặc điểm bao quát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39195440"/>
                  </a:ext>
                </a:extLst>
              </a:tr>
              <a:tr h="776792">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Hình dáng, kích thước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Màu sắc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Bộ lông (da)</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3770490"/>
                  </a:ext>
                </a:extLst>
              </a:tr>
              <a:tr h="776792">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Bé nhỏ,...</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ctr">
                        <a:lnSpc>
                          <a:spcPct val="120000"/>
                        </a:lnSpc>
                        <a:spcBef>
                          <a:spcPts val="0"/>
                        </a:spcBef>
                        <a:spcAft>
                          <a:spcPts val="0"/>
                        </a:spcAft>
                      </a:pPr>
                      <a:r>
                        <a:rPr lang="nl-NL" sz="2400">
                          <a:effectLst/>
                          <a:latin typeface="Cambria" panose="02040503050406030204" pitchFamily="18" charset="0"/>
                          <a:ea typeface="Cambria" panose="02040503050406030204" pitchFamily="18" charset="0"/>
                        </a:rPr>
                        <a:t>Trắng muốt,...</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Mềm mại,...</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8628363"/>
                  </a:ext>
                </a:extLst>
              </a:tr>
            </a:tbl>
          </a:graphicData>
        </a:graphic>
      </p:graphicFrame>
      <p:graphicFrame>
        <p:nvGraphicFramePr>
          <p:cNvPr id="5" name="Table 4">
            <a:extLst>
              <a:ext uri="{FF2B5EF4-FFF2-40B4-BE49-F238E27FC236}">
                <a16:creationId xmlns:a16="http://schemas.microsoft.com/office/drawing/2014/main" id="{831EC020-D708-E247-B60B-061314106726}"/>
              </a:ext>
            </a:extLst>
          </p:cNvPr>
          <p:cNvGraphicFramePr>
            <a:graphicFrameLocks noGrp="1"/>
          </p:cNvGraphicFramePr>
          <p:nvPr>
            <p:extLst>
              <p:ext uri="{D42A27DB-BD31-4B8C-83A1-F6EECF244321}">
                <p14:modId xmlns:p14="http://schemas.microsoft.com/office/powerpoint/2010/main" val="493076534"/>
              </p:ext>
            </p:extLst>
          </p:nvPr>
        </p:nvGraphicFramePr>
        <p:xfrm>
          <a:off x="2143125" y="4371975"/>
          <a:ext cx="8001000" cy="2351386"/>
        </p:xfrm>
        <a:graphic>
          <a:graphicData uri="http://schemas.openxmlformats.org/drawingml/2006/table">
            <a:tbl>
              <a:tblPr firstRow="1" firstCol="1" bandRow="1">
                <a:tableStyleId>{00A15C55-8517-42AA-B614-E9B94910E393}</a:tableStyleId>
              </a:tblPr>
              <a:tblGrid>
                <a:gridCol w="2000250">
                  <a:extLst>
                    <a:ext uri="{9D8B030D-6E8A-4147-A177-3AD203B41FA5}">
                      <a16:colId xmlns:a16="http://schemas.microsoft.com/office/drawing/2014/main" val="633531922"/>
                    </a:ext>
                  </a:extLst>
                </a:gridCol>
                <a:gridCol w="2000250">
                  <a:extLst>
                    <a:ext uri="{9D8B030D-6E8A-4147-A177-3AD203B41FA5}">
                      <a16:colId xmlns:a16="http://schemas.microsoft.com/office/drawing/2014/main" val="459974232"/>
                    </a:ext>
                  </a:extLst>
                </a:gridCol>
                <a:gridCol w="2000250">
                  <a:extLst>
                    <a:ext uri="{9D8B030D-6E8A-4147-A177-3AD203B41FA5}">
                      <a16:colId xmlns:a16="http://schemas.microsoft.com/office/drawing/2014/main" val="519648245"/>
                    </a:ext>
                  </a:extLst>
                </a:gridCol>
                <a:gridCol w="2000250">
                  <a:extLst>
                    <a:ext uri="{9D8B030D-6E8A-4147-A177-3AD203B41FA5}">
                      <a16:colId xmlns:a16="http://schemas.microsoft.com/office/drawing/2014/main" val="3935312813"/>
                    </a:ext>
                  </a:extLst>
                </a:gridCol>
              </a:tblGrid>
              <a:tr h="443826">
                <a:tc gridSpan="4">
                  <a:txBody>
                    <a:bodyPr/>
                    <a:lstStyle/>
                    <a:p>
                      <a:pPr marL="0" marR="0" algn="ctr">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Đặc điểm của từng bộ phận</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pPr marL="0" marR="0" algn="ctr">
                        <a:lnSpc>
                          <a:spcPct val="120000"/>
                        </a:lnSpc>
                        <a:spcBef>
                          <a:spcPts val="0"/>
                        </a:spcBef>
                        <a:spcAft>
                          <a:spcPts val="0"/>
                        </a:spcAft>
                      </a:pP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9195440"/>
                  </a:ext>
                </a:extLst>
              </a:tr>
              <a:tr h="930612">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Mắt</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Mũi</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Miệng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Đặc</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điểm</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khác</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3770490"/>
                  </a:ext>
                </a:extLst>
              </a:tr>
              <a:tr h="930612">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tròn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xoe</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nhỏ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xíu</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cong</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cong</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8628363"/>
                  </a:ext>
                </a:extLst>
              </a:tr>
            </a:tbl>
          </a:graphicData>
        </a:graphic>
      </p:graphicFrame>
    </p:spTree>
    <p:extLst>
      <p:ext uri="{BB962C8B-B14F-4D97-AF65-F5344CB8AC3E}">
        <p14:creationId xmlns:p14="http://schemas.microsoft.com/office/powerpoint/2010/main" val="1692368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1266825" y="499481"/>
            <a:ext cx="8543671" cy="1418904"/>
            <a:chOff x="152400" y="6272"/>
            <a:chExt cx="10791443" cy="2128355"/>
          </a:xfrm>
        </p:grpSpPr>
        <p:grpSp>
          <p:nvGrpSpPr>
            <p:cNvPr id="876" name="Google Shape;876;p9"/>
            <p:cNvGrpSpPr/>
            <p:nvPr/>
          </p:nvGrpSpPr>
          <p:grpSpPr>
            <a:xfrm>
              <a:off x="152400" y="195017"/>
              <a:ext cx="10791443" cy="1939610"/>
              <a:chOff x="609600" y="357281"/>
              <a:chExt cx="10791443" cy="1939610"/>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9"/>
              <p:cNvSpPr/>
              <p:nvPr/>
            </p:nvSpPr>
            <p:spPr>
              <a:xfrm>
                <a:off x="1190244" y="542603"/>
                <a:ext cx="10210799" cy="1754288"/>
              </a:xfrm>
              <a:prstGeom prst="rect">
                <a:avLst/>
              </a:prstGeom>
              <a:noFill/>
              <a:ln>
                <a:noFill/>
              </a:ln>
            </p:spPr>
            <p:txBody>
              <a:bodyPr spcFirstLastPara="1" wrap="square" lIns="60950" tIns="30467" rIns="60950" bIns="30467"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Bước 3: Lựa chọn trình tự miêu tả.</a:t>
                </a:r>
                <a:endParaRPr kumimoji="0" sz="11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3">
              <a:alphaModFix/>
            </a:blip>
            <a:srcRect/>
            <a:stretch/>
          </p:blipFill>
          <p:spPr>
            <a:xfrm>
              <a:off x="9754298" y="6272"/>
              <a:ext cx="1162386" cy="1522750"/>
            </a:xfrm>
            <a:prstGeom prst="rect">
              <a:avLst/>
            </a:prstGeom>
            <a:noFill/>
            <a:ln>
              <a:noFill/>
            </a:ln>
          </p:spPr>
        </p:pic>
      </p:grpSp>
      <p:grpSp>
        <p:nvGrpSpPr>
          <p:cNvPr id="2" name="Google Shape;913;p12">
            <a:extLst>
              <a:ext uri="{FF2B5EF4-FFF2-40B4-BE49-F238E27FC236}">
                <a16:creationId xmlns:a16="http://schemas.microsoft.com/office/drawing/2014/main" id="{388641C2-CD8B-D76E-DE4A-8CBDF6D1C14B}"/>
              </a:ext>
            </a:extLst>
          </p:cNvPr>
          <p:cNvGrpSpPr/>
          <p:nvPr/>
        </p:nvGrpSpPr>
        <p:grpSpPr>
          <a:xfrm>
            <a:off x="737103" y="2266950"/>
            <a:ext cx="11005127" cy="1453483"/>
            <a:chOff x="900544" y="2705100"/>
            <a:chExt cx="16507691" cy="4683445"/>
          </a:xfrm>
        </p:grpSpPr>
        <p:sp>
          <p:nvSpPr>
            <p:cNvPr id="5" name="Google Shape;914;p12">
              <a:extLst>
                <a:ext uri="{FF2B5EF4-FFF2-40B4-BE49-F238E27FC236}">
                  <a16:creationId xmlns:a16="http://schemas.microsoft.com/office/drawing/2014/main" id="{BD869892-B901-C9FF-6335-5A706D7A28C5}"/>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libri"/>
                <a:ea typeface="Calibri"/>
                <a:cs typeface="Calibri"/>
                <a:sym typeface="Calibri"/>
              </a:endParaRPr>
            </a:p>
          </p:txBody>
        </p:sp>
        <p:sp>
          <p:nvSpPr>
            <p:cNvPr id="9" name="Google Shape;915;p12">
              <a:extLst>
                <a:ext uri="{FF2B5EF4-FFF2-40B4-BE49-F238E27FC236}">
                  <a16:creationId xmlns:a16="http://schemas.microsoft.com/office/drawing/2014/main" id="{42520DFF-E663-B2AF-C221-20A27BE191F7}"/>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0" marR="0" algn="just">
                <a:lnSpc>
                  <a:spcPct val="110000"/>
                </a:lnSpc>
                <a:spcBef>
                  <a:spcPts val="0"/>
                </a:spcBef>
                <a:spcAft>
                  <a:spcPts val="0"/>
                </a:spcAft>
              </a:pPr>
              <a:r>
                <a:rPr lang="nl-NL" sz="4000" b="1" dirty="0">
                  <a:solidFill>
                    <a:srgbClr val="000000"/>
                  </a:solidFill>
                  <a:effectLst/>
                  <a:latin typeface="Cambria" panose="02040503050406030204" pitchFamily="18" charset="0"/>
                  <a:ea typeface="Cambria" panose="02040503050406030204" pitchFamily="18" charset="0"/>
                </a:rPr>
                <a:t>Cách 1: </a:t>
              </a:r>
              <a:r>
                <a:rPr lang="nl-NL" sz="4000" dirty="0">
                  <a:solidFill>
                    <a:srgbClr val="000000"/>
                  </a:solidFill>
                  <a:effectLst/>
                  <a:latin typeface="Cambria" panose="02040503050406030204" pitchFamily="18" charset="0"/>
                  <a:ea typeface="Cambria" panose="02040503050406030204" pitchFamily="18" charset="0"/>
                </a:rPr>
                <a:t>Miêu tả lần lượt từ đặc điểm bên ngoài đến hoạt động của con vật</a:t>
              </a:r>
              <a:endParaRPr lang="en-US" sz="4000" dirty="0">
                <a:effectLst/>
                <a:latin typeface="Cambria" panose="02040503050406030204" pitchFamily="18" charset="0"/>
                <a:ea typeface="Cambria" panose="02040503050406030204" pitchFamily="18" charset="0"/>
              </a:endParaRPr>
            </a:p>
          </p:txBody>
        </p:sp>
      </p:grpSp>
      <p:grpSp>
        <p:nvGrpSpPr>
          <p:cNvPr id="12" name="Google Shape;913;p12">
            <a:extLst>
              <a:ext uri="{FF2B5EF4-FFF2-40B4-BE49-F238E27FC236}">
                <a16:creationId xmlns:a16="http://schemas.microsoft.com/office/drawing/2014/main" id="{EE9350CE-029F-33A9-47E3-360225860514}"/>
              </a:ext>
            </a:extLst>
          </p:cNvPr>
          <p:cNvGrpSpPr/>
          <p:nvPr/>
        </p:nvGrpSpPr>
        <p:grpSpPr>
          <a:xfrm>
            <a:off x="679953" y="4114800"/>
            <a:ext cx="11005127" cy="1453483"/>
            <a:chOff x="900544" y="2705100"/>
            <a:chExt cx="16507691" cy="4683445"/>
          </a:xfrm>
        </p:grpSpPr>
        <p:sp>
          <p:nvSpPr>
            <p:cNvPr id="14" name="Google Shape;914;p12">
              <a:extLst>
                <a:ext uri="{FF2B5EF4-FFF2-40B4-BE49-F238E27FC236}">
                  <a16:creationId xmlns:a16="http://schemas.microsoft.com/office/drawing/2014/main" id="{614DF0FE-EA36-EA34-1C2B-C5D3894E52FC}"/>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libri"/>
                <a:ea typeface="Calibri"/>
                <a:cs typeface="Calibri"/>
                <a:sym typeface="Calibri"/>
              </a:endParaRPr>
            </a:p>
          </p:txBody>
        </p:sp>
        <p:sp>
          <p:nvSpPr>
            <p:cNvPr id="19" name="Google Shape;915;p12">
              <a:extLst>
                <a:ext uri="{FF2B5EF4-FFF2-40B4-BE49-F238E27FC236}">
                  <a16:creationId xmlns:a16="http://schemas.microsoft.com/office/drawing/2014/main" id="{8536413B-CBEB-5F60-E5B5-4F240980D93A}"/>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0" marR="0" algn="just">
                <a:lnSpc>
                  <a:spcPct val="110000"/>
                </a:lnSpc>
                <a:spcBef>
                  <a:spcPts val="0"/>
                </a:spcBef>
                <a:spcAft>
                  <a:spcPts val="0"/>
                </a:spcAft>
              </a:pPr>
              <a:r>
                <a:rPr lang="nl-NL" sz="4000" b="1" dirty="0">
                  <a:solidFill>
                    <a:srgbClr val="000000"/>
                  </a:solidFill>
                  <a:effectLst/>
                  <a:latin typeface="Cambria" panose="02040503050406030204" pitchFamily="18" charset="0"/>
                  <a:ea typeface="Cambria" panose="02040503050406030204" pitchFamily="18" charset="0"/>
                </a:rPr>
                <a:t>Cách 2: </a:t>
              </a:r>
              <a:r>
                <a:rPr lang="nl-NL" sz="4000" dirty="0">
                  <a:solidFill>
                    <a:srgbClr val="000000"/>
                  </a:solidFill>
                  <a:effectLst/>
                  <a:latin typeface="Cambria" panose="02040503050406030204" pitchFamily="18" charset="0"/>
                  <a:ea typeface="Cambria" panose="02040503050406030204" pitchFamily="18" charset="0"/>
                </a:rPr>
                <a:t>Miêu tả đặc điểm ngoại hình kết hợp miêu tả hoạt động của con vật</a:t>
              </a:r>
              <a:endParaRPr lang="en-US" sz="40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9229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122784" y="159550"/>
            <a:ext cx="7071249" cy="3456073"/>
          </a:xfrm>
          <a:prstGeom prst="rect">
            <a:avLst/>
          </a:prstGeom>
          <a:noFill/>
          <a:ln>
            <a:noFill/>
          </a:ln>
        </p:spPr>
      </p:pic>
      <p:pic>
        <p:nvPicPr>
          <p:cNvPr id="813" name="Google Shape;813;p5"/>
          <p:cNvPicPr preferRelativeResize="0"/>
          <p:nvPr/>
        </p:nvPicPr>
        <p:blipFill rotWithShape="1">
          <a:blip r:embed="rId7">
            <a:alphaModFix/>
          </a:blip>
          <a:srcRect/>
          <a:stretch/>
        </p:blipFill>
        <p:spPr>
          <a:xfrm>
            <a:off x="8643007" y="2879587"/>
            <a:ext cx="4038999" cy="3978413"/>
          </a:xfrm>
          <a:prstGeom prst="rect">
            <a:avLst/>
          </a:prstGeom>
          <a:noFill/>
          <a:ln>
            <a:noFill/>
          </a:ln>
        </p:spPr>
      </p:pic>
      <p:sp>
        <p:nvSpPr>
          <p:cNvPr id="814" name="Google Shape;814;p5"/>
          <p:cNvSpPr txBox="1"/>
          <p:nvPr/>
        </p:nvSpPr>
        <p:spPr>
          <a:xfrm>
            <a:off x="2563299" y="1071238"/>
            <a:ext cx="5971560" cy="1292662"/>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40010"/>
              </a:lnSpc>
              <a:spcBef>
                <a:spcPts val="0"/>
              </a:spcBef>
              <a:spcAft>
                <a:spcPts val="0"/>
              </a:spcAft>
              <a:buClr>
                <a:srgbClr val="000000"/>
              </a:buClr>
              <a:buSzTx/>
              <a:buFontTx/>
              <a:buNone/>
              <a:tabLst/>
              <a:defRPr/>
            </a:pPr>
            <a:r>
              <a:rPr kumimoji="0" lang="en-US" sz="6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Lobster"/>
                <a:sym typeface="Lobster"/>
              </a:rPr>
              <a:t>2. </a:t>
            </a:r>
            <a:r>
              <a:rPr kumimoji="0" lang="en-US" sz="60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Lobster"/>
                <a:sym typeface="Lobster"/>
              </a:rPr>
              <a:t>Lập</a:t>
            </a:r>
            <a:r>
              <a:rPr kumimoji="0" lang="en-US" sz="6000" b="1" i="0" u="none" strike="noStrike" kern="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Lobster"/>
                <a:sym typeface="Lobster"/>
              </a:rPr>
              <a:t> </a:t>
            </a:r>
            <a:r>
              <a:rPr kumimoji="0" lang="en-US" sz="6000" b="1" i="0" u="none" strike="noStrike" kern="0" cap="none" spc="0" normalizeH="0" noProof="0" dirty="0" err="1">
                <a:ln>
                  <a:noFill/>
                </a:ln>
                <a:solidFill>
                  <a:srgbClr val="FFFFFF"/>
                </a:solidFill>
                <a:effectLst/>
                <a:uLnTx/>
                <a:uFillTx/>
                <a:latin typeface="Cambria" panose="02040503050406030204" pitchFamily="18" charset="0"/>
                <a:ea typeface="Cambria" panose="02040503050406030204" pitchFamily="18" charset="0"/>
                <a:cs typeface="Lobster"/>
                <a:sym typeface="Lobster"/>
              </a:rPr>
              <a:t>dàn</a:t>
            </a:r>
            <a:r>
              <a:rPr kumimoji="0" lang="en-US" sz="6000" b="1" i="0" u="none" strike="noStrike" kern="0" cap="none" spc="0" normalizeH="0" noProof="0" dirty="0">
                <a:ln>
                  <a:noFill/>
                </a:ln>
                <a:solidFill>
                  <a:srgbClr val="FFFFFF"/>
                </a:solidFill>
                <a:effectLst/>
                <a:uLnTx/>
                <a:uFillTx/>
                <a:latin typeface="Cambria" panose="02040503050406030204" pitchFamily="18" charset="0"/>
                <a:ea typeface="Cambria" panose="02040503050406030204" pitchFamily="18" charset="0"/>
                <a:cs typeface="Lobster"/>
                <a:sym typeface="Lobster"/>
              </a:rPr>
              <a:t> ý</a:t>
            </a:r>
            <a:endParaRPr kumimoji="0" sz="1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8">
            <a:alphaModFix/>
          </a:blip>
          <a:srcRect/>
          <a:stretch/>
        </p:blipFill>
        <p:spPr>
          <a:xfrm>
            <a:off x="7088580" y="4270767"/>
            <a:ext cx="1492953" cy="2587233"/>
          </a:xfrm>
          <a:prstGeom prst="rect">
            <a:avLst/>
          </a:prstGeom>
          <a:noFill/>
          <a:ln>
            <a:noFill/>
          </a:ln>
        </p:spPr>
      </p:pic>
    </p:spTree>
    <p:extLst>
      <p:ext uri="{BB962C8B-B14F-4D97-AF65-F5344CB8AC3E}">
        <p14:creationId xmlns:p14="http://schemas.microsoft.com/office/powerpoint/2010/main" val="442235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sp>
        <p:nvSpPr>
          <p:cNvPr id="820" name="Google Shape;820;p6"/>
          <p:cNvSpPr/>
          <p:nvPr/>
        </p:nvSpPr>
        <p:spPr>
          <a:xfrm>
            <a:off x="448445" y="279400"/>
            <a:ext cx="11313583" cy="5943600"/>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pic>
        <p:nvPicPr>
          <p:cNvPr id="821" name="Google Shape;821;p6"/>
          <p:cNvPicPr preferRelativeResize="0"/>
          <p:nvPr/>
        </p:nvPicPr>
        <p:blipFill rotWithShape="1">
          <a:blip r:embed="rId3">
            <a:alphaModFix/>
          </a:blip>
          <a:srcRect/>
          <a:stretch/>
        </p:blipFill>
        <p:spPr>
          <a:xfrm>
            <a:off x="-660400" y="5003800"/>
            <a:ext cx="3759201" cy="2114551"/>
          </a:xfrm>
          <a:prstGeom prst="rect">
            <a:avLst/>
          </a:prstGeom>
          <a:noFill/>
          <a:ln>
            <a:noFill/>
          </a:ln>
        </p:spPr>
      </p:pic>
      <p:grpSp>
        <p:nvGrpSpPr>
          <p:cNvPr id="822" name="Google Shape;822;p6"/>
          <p:cNvGrpSpPr/>
          <p:nvPr/>
        </p:nvGrpSpPr>
        <p:grpSpPr>
          <a:xfrm>
            <a:off x="885825" y="1485032"/>
            <a:ext cx="1828800" cy="2590800"/>
            <a:chOff x="1600200" y="2781300"/>
            <a:chExt cx="2743200" cy="3886200"/>
          </a:xfrm>
        </p:grpSpPr>
        <p:grpSp>
          <p:nvGrpSpPr>
            <p:cNvPr id="823" name="Google Shape;823;p6"/>
            <p:cNvGrpSpPr/>
            <p:nvPr/>
          </p:nvGrpSpPr>
          <p:grpSpPr>
            <a:xfrm>
              <a:off x="1600200" y="2781300"/>
              <a:ext cx="2743200" cy="3886200"/>
              <a:chOff x="1600200" y="2781300"/>
              <a:chExt cx="2743200" cy="3886200"/>
            </a:xfrm>
          </p:grpSpPr>
          <p:sp>
            <p:nvSpPr>
              <p:cNvPr id="824" name="Google Shape;824;p6"/>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25" name="Google Shape;825;p6"/>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826" name="Google Shape;826;p6"/>
            <p:cNvSpPr txBox="1"/>
            <p:nvPr/>
          </p:nvSpPr>
          <p:spPr>
            <a:xfrm>
              <a:off x="1885950" y="3215550"/>
              <a:ext cx="2019300" cy="2554892"/>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err="1">
                  <a:solidFill>
                    <a:srgbClr val="000000"/>
                  </a:solidFill>
                  <a:latin typeface="Cambria" panose="02040503050406030204" pitchFamily="18" charset="0"/>
                  <a:ea typeface="Cambria" panose="02040503050406030204" pitchFamily="18" charset="0"/>
                  <a:cs typeface="Lobster"/>
                  <a:sym typeface="Lobster"/>
                </a:rPr>
                <a:t>Dàn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ý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văn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miêu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667"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cxnSp>
        <p:nvCxnSpPr>
          <p:cNvPr id="828" name="Google Shape;828;p6"/>
          <p:cNvCxnSpPr/>
          <p:nvPr/>
        </p:nvCxnSpPr>
        <p:spPr>
          <a:xfrm rot="10800000" flipH="1">
            <a:off x="2867025" y="1266533"/>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829" name="Google Shape;829;p6"/>
          <p:cNvCxnSpPr/>
          <p:nvPr/>
        </p:nvCxnSpPr>
        <p:spPr>
          <a:xfrm rot="10800000" flipH="1">
            <a:off x="2867025" y="2830309"/>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830" name="Google Shape;830;p6"/>
          <p:cNvCxnSpPr/>
          <p:nvPr/>
        </p:nvCxnSpPr>
        <p:spPr>
          <a:xfrm>
            <a:off x="2901662" y="2952750"/>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831" name="Google Shape;831;p6"/>
          <p:cNvGrpSpPr/>
          <p:nvPr/>
        </p:nvGrpSpPr>
        <p:grpSpPr>
          <a:xfrm>
            <a:off x="3984625" y="875432"/>
            <a:ext cx="1879600" cy="711200"/>
            <a:chOff x="6019800" y="2256123"/>
            <a:chExt cx="2819400" cy="1066800"/>
          </a:xfrm>
        </p:grpSpPr>
        <p:sp>
          <p:nvSpPr>
            <p:cNvPr id="832" name="Google Shape;832;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33" name="Google Shape;833;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dirty="0">
                  <a:solidFill>
                    <a:srgbClr val="000000"/>
                  </a:solidFill>
                  <a:latin typeface="Cambria" panose="02040503050406030204" pitchFamily="18" charset="0"/>
                  <a:ea typeface="Cambria" panose="02040503050406030204" pitchFamily="18" charset="0"/>
                  <a:cs typeface="Lobster"/>
                  <a:sym typeface="Lobster"/>
                </a:rPr>
                <a:t>1.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Mở</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bài</a:t>
              </a:r>
              <a:endParaRPr sz="2400" b="1" kern="0" dirty="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834" name="Google Shape;834;p6"/>
          <p:cNvGrpSpPr/>
          <p:nvPr/>
        </p:nvGrpSpPr>
        <p:grpSpPr>
          <a:xfrm>
            <a:off x="4123169" y="2556309"/>
            <a:ext cx="1879600" cy="711200"/>
            <a:chOff x="6019800" y="2256123"/>
            <a:chExt cx="2819400" cy="1066800"/>
          </a:xfrm>
        </p:grpSpPr>
        <p:sp>
          <p:nvSpPr>
            <p:cNvPr id="835" name="Google Shape;835;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36" name="Google Shape;836;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2. Thân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837" name="Google Shape;837;p6"/>
          <p:cNvGrpSpPr/>
          <p:nvPr/>
        </p:nvGrpSpPr>
        <p:grpSpPr>
          <a:xfrm>
            <a:off x="4114899" y="4495439"/>
            <a:ext cx="1879600" cy="711200"/>
            <a:chOff x="6019800" y="2256123"/>
            <a:chExt cx="2819400" cy="1066800"/>
          </a:xfrm>
        </p:grpSpPr>
        <p:sp>
          <p:nvSpPr>
            <p:cNvPr id="838" name="Google Shape;838;p6"/>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39" name="Google Shape;839;p6"/>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3. Kết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840" name="Google Shape;840;p6"/>
          <p:cNvSpPr/>
          <p:nvPr/>
        </p:nvSpPr>
        <p:spPr>
          <a:xfrm>
            <a:off x="6002769" y="111413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41" name="Google Shape;841;p6"/>
          <p:cNvSpPr txBox="1"/>
          <p:nvPr/>
        </p:nvSpPr>
        <p:spPr>
          <a:xfrm>
            <a:off x="6626225" y="1108069"/>
            <a:ext cx="3860800" cy="389760"/>
          </a:xfrm>
          <a:prstGeom prst="rect">
            <a:avLst/>
          </a:prstGeom>
          <a:noFill/>
          <a:ln>
            <a:noFill/>
          </a:ln>
        </p:spPr>
        <p:txBody>
          <a:bodyPr spcFirstLastPara="1" wrap="square" lIns="60950" tIns="30467" rIns="60950" bIns="30467" anchor="t" anchorCtr="0">
            <a:spAutoFit/>
          </a:bodyPr>
          <a:lstStyle/>
          <a:p>
            <a:pPr defTabSz="609630">
              <a:buClr>
                <a:srgbClr val="000000"/>
              </a:buClr>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Giới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thiệu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về</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842" name="Google Shape;842;p6"/>
          <p:cNvSpPr txBox="1"/>
          <p:nvPr/>
        </p:nvSpPr>
        <p:spPr>
          <a:xfrm>
            <a:off x="6214895" y="3480860"/>
            <a:ext cx="3167230" cy="389760"/>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Hoạt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động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và</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thói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quen</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3" name="Google Shape;843;p6"/>
          <p:cNvSpPr txBox="1"/>
          <p:nvPr/>
        </p:nvSpPr>
        <p:spPr>
          <a:xfrm>
            <a:off x="6143625" y="2097616"/>
            <a:ext cx="1876425" cy="717991"/>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điểm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ngoại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hình</a:t>
            </a:r>
            <a:endParaRPr sz="2133"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844" name="Google Shape;844;p6"/>
          <p:cNvSpPr txBox="1"/>
          <p:nvPr/>
        </p:nvSpPr>
        <p:spPr>
          <a:xfrm>
            <a:off x="6648450" y="4371634"/>
            <a:ext cx="4858283" cy="1046222"/>
          </a:xfrm>
          <a:prstGeom prst="rect">
            <a:avLst/>
          </a:prstGeom>
          <a:noFill/>
          <a:ln>
            <a:noFill/>
          </a:ln>
        </p:spPr>
        <p:txBody>
          <a:bodyPr spcFirstLastPara="1" wrap="square" lIns="60950" tIns="30467" rIns="60950" bIns="30467" anchor="t" anchorCtr="0">
            <a:spAutoFit/>
          </a:bodyPr>
          <a:lstStyle/>
          <a:p>
            <a:pPr algn="ctr" defTabSz="609630">
              <a:buClr>
                <a:srgbClr val="000000"/>
              </a:buClr>
              <a:buSzPts val="3200"/>
            </a:pP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Nêu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tình</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em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hoặc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cảm</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xúc</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suy</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nghĩ</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điều</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mong</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muốn</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đối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với</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vật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5" name="Google Shape;845;p6"/>
          <p:cNvSpPr txBox="1"/>
          <p:nvPr/>
        </p:nvSpPr>
        <p:spPr>
          <a:xfrm>
            <a:off x="7989819" y="1741534"/>
            <a:ext cx="2697231"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bao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quát</a:t>
            </a:r>
            <a:endParaRPr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6" name="Google Shape;846;p6"/>
          <p:cNvSpPr txBox="1"/>
          <p:nvPr/>
        </p:nvSpPr>
        <p:spPr>
          <a:xfrm>
            <a:off x="8294496" y="2623304"/>
            <a:ext cx="2097279" cy="389760"/>
          </a:xfrm>
          <a:prstGeom prst="rect">
            <a:avLst/>
          </a:prstGeom>
          <a:noFill/>
          <a:ln>
            <a:noFill/>
          </a:ln>
        </p:spPr>
        <p:txBody>
          <a:bodyPr spcFirstLastPara="1" wrap="square" lIns="60950" tIns="30467" rIns="60950" bIns="30467" anchor="t" anchorCtr="0">
            <a:spAutoFit/>
          </a:bodyPr>
          <a:lstStyle/>
          <a:p>
            <a:pPr indent="-135473" algn="ctr" defTabSz="609630">
              <a:buClr>
                <a:srgbClr val="000000"/>
              </a:buClr>
              <a:buSzPts val="3200"/>
              <a:buFont typeface="Arial"/>
              <a:buChar char="-"/>
            </a:pPr>
            <a:r>
              <a:rPr lang="en-US" sz="2133" b="1" kern="0" dirty="0">
                <a:solidFill>
                  <a:srgbClr val="000000"/>
                </a:solidFill>
                <a:latin typeface="Cambria" panose="02040503050406030204" pitchFamily="18" charset="0"/>
                <a:ea typeface="Cambria" panose="02040503050406030204" pitchFamily="18" charset="0"/>
                <a:cs typeface="Lobster"/>
                <a:sym typeface="Lobster"/>
              </a:rPr>
              <a:t>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133" b="1" kern="0" dirty="0">
                <a:solidFill>
                  <a:srgbClr val="000000"/>
                </a:solidFill>
                <a:latin typeface="Cambria" panose="02040503050406030204" pitchFamily="18" charset="0"/>
                <a:ea typeface="Cambria" panose="02040503050406030204" pitchFamily="18" charset="0"/>
                <a:cs typeface="Lobster"/>
                <a:sym typeface="Lobster"/>
              </a:rPr>
              <a:t> chi </a:t>
            </a:r>
            <a:r>
              <a:rPr lang="en-US" sz="2133" b="1" kern="0" dirty="0" err="1">
                <a:solidFill>
                  <a:srgbClr val="000000"/>
                </a:solidFill>
                <a:latin typeface="Cambria" panose="02040503050406030204" pitchFamily="18" charset="0"/>
                <a:ea typeface="Cambria" panose="02040503050406030204" pitchFamily="18" charset="0"/>
                <a:cs typeface="Lobster"/>
                <a:sym typeface="Lobster"/>
              </a:rPr>
              <a:t>tiết</a:t>
            </a:r>
            <a:endParaRPr lang="en-US" sz="933" b="1"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847" name="Google Shape;847;p6"/>
          <p:cNvSpPr/>
          <p:nvPr/>
        </p:nvSpPr>
        <p:spPr>
          <a:xfrm>
            <a:off x="6124248" y="476776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48" name="Google Shape;848;p6"/>
          <p:cNvSpPr/>
          <p:nvPr/>
        </p:nvSpPr>
        <p:spPr>
          <a:xfrm>
            <a:off x="6124248" y="2377493"/>
            <a:ext cx="196737" cy="136343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849" name="Google Shape;849;p6"/>
          <p:cNvSpPr/>
          <p:nvPr/>
        </p:nvSpPr>
        <p:spPr>
          <a:xfrm>
            <a:off x="7989819" y="1946316"/>
            <a:ext cx="356805" cy="914793"/>
          </a:xfrm>
          <a:prstGeom prst="leftBrace">
            <a:avLst>
              <a:gd name="adj1" fmla="val 8333"/>
              <a:gd name="adj2" fmla="val 50000"/>
            </a:avLst>
          </a:prstGeom>
          <a:noFill/>
          <a:ln w="7620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2"/>
                                        </p:tgtEl>
                                        <p:attrNameLst>
                                          <p:attrName>style.visibility</p:attrName>
                                        </p:attrNameLst>
                                      </p:cBhvr>
                                      <p:to>
                                        <p:strVal val="visible"/>
                                      </p:to>
                                    </p:set>
                                    <p:animEffect transition="in" filter="fade">
                                      <p:cBhvr>
                                        <p:cTn id="7" dur="1000"/>
                                        <p:tgtEl>
                                          <p:spTgt spid="8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28"/>
                                        </p:tgtEl>
                                        <p:attrNameLst>
                                          <p:attrName>style.visibility</p:attrName>
                                        </p:attrNameLst>
                                      </p:cBhvr>
                                      <p:to>
                                        <p:strVal val="visible"/>
                                      </p:to>
                                    </p:set>
                                    <p:animEffect transition="in" filter="fade">
                                      <p:cBhvr>
                                        <p:cTn id="12" dur="500"/>
                                        <p:tgtEl>
                                          <p:spTgt spid="828"/>
                                        </p:tgtEl>
                                      </p:cBhvr>
                                    </p:animEffect>
                                  </p:childTnLst>
                                </p:cTn>
                              </p:par>
                              <p:par>
                                <p:cTn id="13" presetID="10" presetClass="entr" presetSubtype="0" fill="hold" nodeType="withEffect">
                                  <p:stCondLst>
                                    <p:cond delay="0"/>
                                  </p:stCondLst>
                                  <p:childTnLst>
                                    <p:set>
                                      <p:cBhvr>
                                        <p:cTn id="14" dur="1" fill="hold">
                                          <p:stCondLst>
                                            <p:cond delay="0"/>
                                          </p:stCondLst>
                                        </p:cTn>
                                        <p:tgtEl>
                                          <p:spTgt spid="831"/>
                                        </p:tgtEl>
                                        <p:attrNameLst>
                                          <p:attrName>style.visibility</p:attrName>
                                        </p:attrNameLst>
                                      </p:cBhvr>
                                      <p:to>
                                        <p:strVal val="visible"/>
                                      </p:to>
                                    </p:set>
                                    <p:animEffect transition="in" filter="fade">
                                      <p:cBhvr>
                                        <p:cTn id="15" dur="500"/>
                                        <p:tgtEl>
                                          <p:spTgt spid="8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29"/>
                                        </p:tgtEl>
                                        <p:attrNameLst>
                                          <p:attrName>style.visibility</p:attrName>
                                        </p:attrNameLst>
                                      </p:cBhvr>
                                      <p:to>
                                        <p:strVal val="visible"/>
                                      </p:to>
                                    </p:set>
                                    <p:animEffect transition="in" filter="fade">
                                      <p:cBhvr>
                                        <p:cTn id="20" dur="500"/>
                                        <p:tgtEl>
                                          <p:spTgt spid="829"/>
                                        </p:tgtEl>
                                      </p:cBhvr>
                                    </p:animEffect>
                                  </p:childTnLst>
                                </p:cTn>
                              </p:par>
                              <p:par>
                                <p:cTn id="21" presetID="10" presetClass="entr" presetSubtype="0" fill="hold" nodeType="withEffect">
                                  <p:stCondLst>
                                    <p:cond delay="0"/>
                                  </p:stCondLst>
                                  <p:childTnLst>
                                    <p:set>
                                      <p:cBhvr>
                                        <p:cTn id="22" dur="1" fill="hold">
                                          <p:stCondLst>
                                            <p:cond delay="0"/>
                                          </p:stCondLst>
                                        </p:cTn>
                                        <p:tgtEl>
                                          <p:spTgt spid="834"/>
                                        </p:tgtEl>
                                        <p:attrNameLst>
                                          <p:attrName>style.visibility</p:attrName>
                                        </p:attrNameLst>
                                      </p:cBhvr>
                                      <p:to>
                                        <p:strVal val="visible"/>
                                      </p:to>
                                    </p:set>
                                    <p:animEffect transition="in" filter="fade">
                                      <p:cBhvr>
                                        <p:cTn id="23" dur="500"/>
                                        <p:tgtEl>
                                          <p:spTgt spid="83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30"/>
                                        </p:tgtEl>
                                        <p:attrNameLst>
                                          <p:attrName>style.visibility</p:attrName>
                                        </p:attrNameLst>
                                      </p:cBhvr>
                                      <p:to>
                                        <p:strVal val="visible"/>
                                      </p:to>
                                    </p:set>
                                    <p:animEffect transition="in" filter="fade">
                                      <p:cBhvr>
                                        <p:cTn id="28" dur="500"/>
                                        <p:tgtEl>
                                          <p:spTgt spid="830"/>
                                        </p:tgtEl>
                                      </p:cBhvr>
                                    </p:animEffect>
                                  </p:childTnLst>
                                </p:cTn>
                              </p:par>
                              <p:par>
                                <p:cTn id="29" presetID="10" presetClass="entr" presetSubtype="0" fill="hold" nodeType="withEffect">
                                  <p:stCondLst>
                                    <p:cond delay="0"/>
                                  </p:stCondLst>
                                  <p:childTnLst>
                                    <p:set>
                                      <p:cBhvr>
                                        <p:cTn id="30" dur="1" fill="hold">
                                          <p:stCondLst>
                                            <p:cond delay="0"/>
                                          </p:stCondLst>
                                        </p:cTn>
                                        <p:tgtEl>
                                          <p:spTgt spid="837"/>
                                        </p:tgtEl>
                                        <p:attrNameLst>
                                          <p:attrName>style.visibility</p:attrName>
                                        </p:attrNameLst>
                                      </p:cBhvr>
                                      <p:to>
                                        <p:strVal val="visible"/>
                                      </p:to>
                                    </p:set>
                                    <p:animEffect transition="in" filter="fade">
                                      <p:cBhvr>
                                        <p:cTn id="31" dur="500"/>
                                        <p:tgtEl>
                                          <p:spTgt spid="83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40"/>
                                        </p:tgtEl>
                                        <p:attrNameLst>
                                          <p:attrName>style.visibility</p:attrName>
                                        </p:attrNameLst>
                                      </p:cBhvr>
                                      <p:to>
                                        <p:strVal val="visible"/>
                                      </p:to>
                                    </p:set>
                                    <p:animEffect transition="in" filter="fade">
                                      <p:cBhvr>
                                        <p:cTn id="36" dur="500"/>
                                        <p:tgtEl>
                                          <p:spTgt spid="840"/>
                                        </p:tgtEl>
                                      </p:cBhvr>
                                    </p:animEffect>
                                  </p:childTnLst>
                                </p:cTn>
                              </p:par>
                              <p:par>
                                <p:cTn id="37" presetID="10" presetClass="entr" presetSubtype="0" fill="hold" nodeType="withEffect">
                                  <p:stCondLst>
                                    <p:cond delay="0"/>
                                  </p:stCondLst>
                                  <p:childTnLst>
                                    <p:set>
                                      <p:cBhvr>
                                        <p:cTn id="38" dur="1" fill="hold">
                                          <p:stCondLst>
                                            <p:cond delay="0"/>
                                          </p:stCondLst>
                                        </p:cTn>
                                        <p:tgtEl>
                                          <p:spTgt spid="841"/>
                                        </p:tgtEl>
                                        <p:attrNameLst>
                                          <p:attrName>style.visibility</p:attrName>
                                        </p:attrNameLst>
                                      </p:cBhvr>
                                      <p:to>
                                        <p:strVal val="visible"/>
                                      </p:to>
                                    </p:set>
                                    <p:animEffect transition="in" filter="fade">
                                      <p:cBhvr>
                                        <p:cTn id="39" dur="500"/>
                                        <p:tgtEl>
                                          <p:spTgt spid="84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48"/>
                                        </p:tgtEl>
                                        <p:attrNameLst>
                                          <p:attrName>style.visibility</p:attrName>
                                        </p:attrNameLst>
                                      </p:cBhvr>
                                      <p:to>
                                        <p:strVal val="visible"/>
                                      </p:to>
                                    </p:set>
                                    <p:animEffect transition="in" filter="fade">
                                      <p:cBhvr>
                                        <p:cTn id="44" dur="500"/>
                                        <p:tgtEl>
                                          <p:spTgt spid="848"/>
                                        </p:tgtEl>
                                      </p:cBhvr>
                                    </p:animEffect>
                                  </p:childTnLst>
                                </p:cTn>
                              </p:par>
                              <p:par>
                                <p:cTn id="45" presetID="10" presetClass="entr" presetSubtype="0" fill="hold" nodeType="withEffect">
                                  <p:stCondLst>
                                    <p:cond delay="0"/>
                                  </p:stCondLst>
                                  <p:childTnLst>
                                    <p:set>
                                      <p:cBhvr>
                                        <p:cTn id="46" dur="1" fill="hold">
                                          <p:stCondLst>
                                            <p:cond delay="0"/>
                                          </p:stCondLst>
                                        </p:cTn>
                                        <p:tgtEl>
                                          <p:spTgt spid="843"/>
                                        </p:tgtEl>
                                        <p:attrNameLst>
                                          <p:attrName>style.visibility</p:attrName>
                                        </p:attrNameLst>
                                      </p:cBhvr>
                                      <p:to>
                                        <p:strVal val="visible"/>
                                      </p:to>
                                    </p:set>
                                    <p:animEffect transition="in" filter="fade">
                                      <p:cBhvr>
                                        <p:cTn id="47" dur="500"/>
                                        <p:tgtEl>
                                          <p:spTgt spid="84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42"/>
                                        </p:tgtEl>
                                        <p:attrNameLst>
                                          <p:attrName>style.visibility</p:attrName>
                                        </p:attrNameLst>
                                      </p:cBhvr>
                                      <p:to>
                                        <p:strVal val="visible"/>
                                      </p:to>
                                    </p:set>
                                    <p:animEffect transition="in" filter="fade">
                                      <p:cBhvr>
                                        <p:cTn id="52" dur="500"/>
                                        <p:tgtEl>
                                          <p:spTgt spid="84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49"/>
                                        </p:tgtEl>
                                        <p:attrNameLst>
                                          <p:attrName>style.visibility</p:attrName>
                                        </p:attrNameLst>
                                      </p:cBhvr>
                                      <p:to>
                                        <p:strVal val="visible"/>
                                      </p:to>
                                    </p:set>
                                    <p:animEffect transition="in" filter="fade">
                                      <p:cBhvr>
                                        <p:cTn id="57" dur="500"/>
                                        <p:tgtEl>
                                          <p:spTgt spid="849"/>
                                        </p:tgtEl>
                                      </p:cBhvr>
                                    </p:animEffect>
                                  </p:childTnLst>
                                </p:cTn>
                              </p:par>
                              <p:par>
                                <p:cTn id="58" presetID="10" presetClass="entr" presetSubtype="0" fill="hold" nodeType="withEffect">
                                  <p:stCondLst>
                                    <p:cond delay="0"/>
                                  </p:stCondLst>
                                  <p:childTnLst>
                                    <p:set>
                                      <p:cBhvr>
                                        <p:cTn id="59" dur="1" fill="hold">
                                          <p:stCondLst>
                                            <p:cond delay="0"/>
                                          </p:stCondLst>
                                        </p:cTn>
                                        <p:tgtEl>
                                          <p:spTgt spid="845"/>
                                        </p:tgtEl>
                                        <p:attrNameLst>
                                          <p:attrName>style.visibility</p:attrName>
                                        </p:attrNameLst>
                                      </p:cBhvr>
                                      <p:to>
                                        <p:strVal val="visible"/>
                                      </p:to>
                                    </p:set>
                                    <p:animEffect transition="in" filter="fade">
                                      <p:cBhvr>
                                        <p:cTn id="60" dur="500"/>
                                        <p:tgtEl>
                                          <p:spTgt spid="84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846"/>
                                        </p:tgtEl>
                                        <p:attrNameLst>
                                          <p:attrName>style.visibility</p:attrName>
                                        </p:attrNameLst>
                                      </p:cBhvr>
                                      <p:to>
                                        <p:strVal val="visible"/>
                                      </p:to>
                                    </p:set>
                                    <p:animEffect transition="in" filter="fade">
                                      <p:cBhvr>
                                        <p:cTn id="65" dur="500"/>
                                        <p:tgtEl>
                                          <p:spTgt spid="84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847"/>
                                        </p:tgtEl>
                                        <p:attrNameLst>
                                          <p:attrName>style.visibility</p:attrName>
                                        </p:attrNameLst>
                                      </p:cBhvr>
                                      <p:to>
                                        <p:strVal val="visible"/>
                                      </p:to>
                                    </p:set>
                                    <p:animEffect transition="in" filter="fade">
                                      <p:cBhvr>
                                        <p:cTn id="70" dur="500"/>
                                        <p:tgtEl>
                                          <p:spTgt spid="847"/>
                                        </p:tgtEl>
                                      </p:cBhvr>
                                    </p:animEffect>
                                  </p:childTnLst>
                                </p:cTn>
                              </p:par>
                              <p:par>
                                <p:cTn id="71" presetID="10" presetClass="entr" presetSubtype="0" fill="hold" nodeType="withEffect">
                                  <p:stCondLst>
                                    <p:cond delay="0"/>
                                  </p:stCondLst>
                                  <p:childTnLst>
                                    <p:set>
                                      <p:cBhvr>
                                        <p:cTn id="72" dur="1" fill="hold">
                                          <p:stCondLst>
                                            <p:cond delay="0"/>
                                          </p:stCondLst>
                                        </p:cTn>
                                        <p:tgtEl>
                                          <p:spTgt spid="844"/>
                                        </p:tgtEl>
                                        <p:attrNameLst>
                                          <p:attrName>style.visibility</p:attrName>
                                        </p:attrNameLst>
                                      </p:cBhvr>
                                      <p:to>
                                        <p:strVal val="visible"/>
                                      </p:to>
                                    </p:set>
                                    <p:animEffect transition="in" filter="fade">
                                      <p:cBhvr>
                                        <p:cTn id="73" dur="500"/>
                                        <p:tgtEl>
                                          <p:spTgt spid="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50325" y="-107570"/>
            <a:ext cx="12192000" cy="6858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1" y="2624080"/>
            <a:ext cx="2939058" cy="1840585"/>
          </a:xfrm>
          <a:prstGeom prst="rect">
            <a:avLst/>
          </a:prstGeom>
        </p:spPr>
      </p:pic>
      <p:pic>
        <p:nvPicPr>
          <p:cNvPr id="30" name="Picture 3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41169" b="40998"/>
          <a:stretch>
            <a:fillRect/>
          </a:stretch>
        </p:blipFill>
        <p:spPr>
          <a:xfrm rot="10800000">
            <a:off x="-18098" y="47873"/>
            <a:ext cx="1933703" cy="1461760"/>
          </a:xfrm>
          <a:prstGeom prst="rect">
            <a:avLst/>
          </a:prstGeom>
        </p:spPr>
      </p:pic>
      <p:sp>
        <p:nvSpPr>
          <p:cNvPr id="31" name="TextBox 30"/>
          <p:cNvSpPr txBox="1"/>
          <p:nvPr/>
        </p:nvSpPr>
        <p:spPr>
          <a:xfrm>
            <a:off x="-82274" y="3500808"/>
            <a:ext cx="2197080" cy="646331"/>
          </a:xfrm>
          <a:prstGeom prst="rect">
            <a:avLst/>
          </a:prstGeom>
          <a:noFill/>
        </p:spPr>
        <p:txBody>
          <a:bodyPr wrap="square" rtlCol="0">
            <a:spAutoFit/>
          </a:bodyPr>
          <a:lstStyle/>
          <a:p>
            <a:pPr defTabSz="609630"/>
            <a:r>
              <a:rPr lang="en-US" sz="3600" b="1" dirty="0">
                <a:solidFill>
                  <a:srgbClr val="FF0000"/>
                </a:solidFill>
                <a:latin typeface="Cambria" panose="02040503050406030204" pitchFamily="18" charset="0"/>
                <a:ea typeface="Cambria" panose="02040503050406030204" pitchFamily="18" charset="0"/>
              </a:rPr>
              <a:t>1. </a:t>
            </a:r>
            <a:r>
              <a:rPr lang="en-US" sz="3600" b="1" dirty="0" err="1">
                <a:solidFill>
                  <a:srgbClr val="FF0000"/>
                </a:solidFill>
                <a:latin typeface="Cambria" panose="02040503050406030204" pitchFamily="18" charset="0"/>
                <a:ea typeface="Cambria" panose="02040503050406030204" pitchFamily="18" charset="0"/>
              </a:rPr>
              <a:t>Mở</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bài</a:t>
            </a:r>
            <a:endParaRPr lang="en-US" sz="3600" b="1" dirty="0">
              <a:solidFill>
                <a:srgbClr val="FF0000"/>
              </a:solidFill>
              <a:latin typeface="Cambria" panose="02040503050406030204" pitchFamily="18" charset="0"/>
              <a:ea typeface="Cambria" panose="02040503050406030204" pitchFamily="18" charset="0"/>
            </a:endParaRPr>
          </a:p>
        </p:txBody>
      </p:sp>
      <p:sp>
        <p:nvSpPr>
          <p:cNvPr id="32" name="TextBox 31"/>
          <p:cNvSpPr txBox="1"/>
          <p:nvPr/>
        </p:nvSpPr>
        <p:spPr>
          <a:xfrm>
            <a:off x="3609973" y="1509633"/>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Trực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tiếp</a:t>
            </a:r>
            <a:endParaRPr lang="en-US" sz="3200" b="1" dirty="0">
              <a:solidFill>
                <a:prstClr val="black"/>
              </a:solidFill>
              <a:latin typeface="Cambria" panose="02040503050406030204" pitchFamily="18" charset="0"/>
              <a:ea typeface="Cambria" panose="02040503050406030204" pitchFamily="18" charset="0"/>
            </a:endParaRPr>
          </a:p>
        </p:txBody>
      </p:sp>
      <p:sp>
        <p:nvSpPr>
          <p:cNvPr id="33" name="TextBox 32"/>
          <p:cNvSpPr txBox="1"/>
          <p:nvPr/>
        </p:nvSpPr>
        <p:spPr>
          <a:xfrm>
            <a:off x="3479773" y="5050892"/>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Gián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tiếp</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42" name="Group 41"/>
          <p:cNvGrpSpPr/>
          <p:nvPr/>
        </p:nvGrpSpPr>
        <p:grpSpPr>
          <a:xfrm>
            <a:off x="7871871" y="432192"/>
            <a:ext cx="4116929" cy="2890282"/>
            <a:chOff x="11807806" y="648287"/>
            <a:chExt cx="6175393" cy="4335423"/>
          </a:xfrm>
        </p:grpSpPr>
        <p:sp>
          <p:nvSpPr>
            <p:cNvPr id="34" name="TextBox 33"/>
            <p:cNvSpPr txBox="1"/>
            <p:nvPr/>
          </p:nvSpPr>
          <p:spPr>
            <a:xfrm>
              <a:off x="11845906" y="648287"/>
              <a:ext cx="6137293" cy="754149"/>
            </a:xfrm>
            <a:prstGeom prst="rect">
              <a:avLst/>
            </a:prstGeom>
            <a:noFill/>
          </p:spPr>
          <p:txBody>
            <a:bodyPr wrap="square" rtlCol="0">
              <a:spAutoFit/>
            </a:bodyPr>
            <a:lstStyle/>
            <a:p>
              <a:pPr defTabSz="609630"/>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vật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định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tả</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là</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gì</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35" name="TextBox 34"/>
            <p:cNvSpPr txBox="1"/>
            <p:nvPr/>
          </p:nvSpPr>
          <p:spPr>
            <a:xfrm>
              <a:off x="11845906" y="1873553"/>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Tên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nó</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là</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gì</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36" name="TextBox 35"/>
            <p:cNvSpPr txBox="1"/>
            <p:nvPr/>
          </p:nvSpPr>
          <p:spPr>
            <a:xfrm>
              <a:off x="11807806" y="3089006"/>
              <a:ext cx="6137293" cy="754149"/>
            </a:xfrm>
            <a:prstGeom prst="rect">
              <a:avLst/>
            </a:prstGeom>
            <a:noFill/>
          </p:spPr>
          <p:txBody>
            <a:bodyPr wrap="square" rtlCol="0">
              <a:spAutoFit/>
            </a:bodyPr>
            <a:lstStyle/>
            <a:p>
              <a:pPr defTabSz="609630"/>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Do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ai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nuôi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sp>
          <p:nvSpPr>
            <p:cNvPr id="37" name="TextBox 36"/>
            <p:cNvSpPr txBox="1"/>
            <p:nvPr/>
          </p:nvSpPr>
          <p:spPr>
            <a:xfrm>
              <a:off x="11818988" y="4229561"/>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có</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thích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nó</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không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a:t>
              </a:r>
            </a:p>
          </p:txBody>
        </p:sp>
      </p:grpSp>
      <p:grpSp>
        <p:nvGrpSpPr>
          <p:cNvPr id="43" name="Group 42"/>
          <p:cNvGrpSpPr/>
          <p:nvPr/>
        </p:nvGrpSpPr>
        <p:grpSpPr>
          <a:xfrm>
            <a:off x="7931929" y="4008420"/>
            <a:ext cx="4127153" cy="2714272"/>
            <a:chOff x="11792469" y="5960176"/>
            <a:chExt cx="6190730" cy="4071408"/>
          </a:xfrm>
        </p:grpSpPr>
        <p:sp>
          <p:nvSpPr>
            <p:cNvPr id="38" name="TextBox 37"/>
            <p:cNvSpPr txBox="1"/>
            <p:nvPr/>
          </p:nvSpPr>
          <p:spPr>
            <a:xfrm>
              <a:off x="11818988" y="5960176"/>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Bài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hát</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9" name="TextBox 38"/>
            <p:cNvSpPr txBox="1"/>
            <p:nvPr/>
          </p:nvSpPr>
          <p:spPr>
            <a:xfrm>
              <a:off x="11845907" y="6982906"/>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thơ</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0" name="TextBox 39"/>
            <p:cNvSpPr txBox="1"/>
            <p:nvPr/>
          </p:nvSpPr>
          <p:spPr>
            <a:xfrm>
              <a:off x="11792469" y="8180398"/>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Kỷ</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niệm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1" name="TextBox 40"/>
            <p:cNvSpPr txBox="1"/>
            <p:nvPr/>
          </p:nvSpPr>
          <p:spPr>
            <a:xfrm>
              <a:off x="11792469" y="9277435"/>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Câu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chuyện</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59" name="Group 58"/>
          <p:cNvGrpSpPr/>
          <p:nvPr/>
        </p:nvGrpSpPr>
        <p:grpSpPr>
          <a:xfrm>
            <a:off x="5676854" y="668153"/>
            <a:ext cx="1638347" cy="2521571"/>
            <a:chOff x="8963565" y="1002230"/>
            <a:chExt cx="2009235" cy="3782356"/>
          </a:xfrm>
        </p:grpSpPr>
        <p:grpSp>
          <p:nvGrpSpPr>
            <p:cNvPr id="58" name="Group 57"/>
            <p:cNvGrpSpPr/>
            <p:nvPr/>
          </p:nvGrpSpPr>
          <p:grpSpPr>
            <a:xfrm>
              <a:off x="9653460" y="1002230"/>
              <a:ext cx="1319340" cy="3782356"/>
              <a:chOff x="9653460" y="1002230"/>
              <a:chExt cx="1319340" cy="3782356"/>
            </a:xfrm>
          </p:grpSpPr>
          <p:cxnSp>
            <p:nvCxnSpPr>
              <p:cNvPr id="48" name="Straight Connector 47"/>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5674663" y="4151085"/>
            <a:ext cx="1741351" cy="2376715"/>
            <a:chOff x="8963565" y="1002230"/>
            <a:chExt cx="2009235" cy="3782356"/>
          </a:xfrm>
        </p:grpSpPr>
        <p:grpSp>
          <p:nvGrpSpPr>
            <p:cNvPr id="61" name="Group 60"/>
            <p:cNvGrpSpPr/>
            <p:nvPr/>
          </p:nvGrpSpPr>
          <p:grpSpPr>
            <a:xfrm>
              <a:off x="9653460" y="1002230"/>
              <a:ext cx="1319340" cy="3782356"/>
              <a:chOff x="9653460" y="1002230"/>
              <a:chExt cx="1319340" cy="3782356"/>
            </a:xfrm>
          </p:grpSpPr>
          <p:cxnSp>
            <p:nvCxnSpPr>
              <p:cNvPr id="63" name="Straight Connector 6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1985279" y="1981557"/>
            <a:ext cx="1394957" cy="3472042"/>
            <a:chOff x="8963559" y="1002230"/>
            <a:chExt cx="2009241" cy="3782356"/>
          </a:xfrm>
        </p:grpSpPr>
        <p:grpSp>
          <p:nvGrpSpPr>
            <p:cNvPr id="69" name="Group 68"/>
            <p:cNvGrpSpPr/>
            <p:nvPr/>
          </p:nvGrpSpPr>
          <p:grpSpPr>
            <a:xfrm>
              <a:off x="9653460" y="1002230"/>
              <a:ext cx="1319340" cy="3782356"/>
              <a:chOff x="9653460" y="1002230"/>
              <a:chExt cx="1319340" cy="3782356"/>
            </a:xfrm>
          </p:grpSpPr>
          <p:cxnSp>
            <p:nvCxnSpPr>
              <p:cNvPr id="71" name="Straight Connector 70"/>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70" name="Straight Connector 69"/>
            <p:cNvCxnSpPr>
              <a:cxnSpLocks/>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73"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527349" y="2448805"/>
            <a:ext cx="3615727" cy="2418017"/>
          </a:xfrm>
          <a:prstGeom prst="rect">
            <a:avLst/>
          </a:prstGeom>
        </p:spPr>
      </p:pic>
      <p:cxnSp>
        <p:nvCxnSpPr>
          <p:cNvPr id="74" name="Straight Arrow Connector 73">
            <a:extLst>
              <a:ext uri="{FF2B5EF4-FFF2-40B4-BE49-F238E27FC236}">
                <a16:creationId xmlns:a16="http://schemas.microsoft.com/office/drawing/2014/main" id="{FCC702FD-5FFF-482B-9B3E-8112F3FA7129}"/>
              </a:ext>
            </a:extLst>
          </p:cNvPr>
          <p:cNvCxnSpPr/>
          <p:nvPr/>
        </p:nvCxnSpPr>
        <p:spPr>
          <a:xfrm>
            <a:off x="9601200" y="5421089"/>
            <a:ext cx="107580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92A8B238-CA70-47CC-8A8E-B3B50D1CC9EF}"/>
              </a:ext>
            </a:extLst>
          </p:cNvPr>
          <p:cNvSpPr txBox="1"/>
          <p:nvPr/>
        </p:nvSpPr>
        <p:spPr>
          <a:xfrm>
            <a:off x="10771800" y="4979943"/>
            <a:ext cx="1420200" cy="913199"/>
          </a:xfrm>
          <a:prstGeom prst="rect">
            <a:avLst/>
          </a:prstGeom>
          <a:noFill/>
        </p:spPr>
        <p:txBody>
          <a:bodyPr wrap="square" rtlCol="0">
            <a:spAutoFit/>
          </a:bodyPr>
          <a:lstStyle/>
          <a:p>
            <a:pPr defTabSz="609630"/>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vật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p>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định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tả</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500"/>
                                        <p:tgtEl>
                                          <p:spTgt spid="59"/>
                                        </p:tgtEl>
                                      </p:cBhvr>
                                    </p:animEffect>
                                  </p:childTnLst>
                                </p:cTn>
                              </p:par>
                              <p:par>
                                <p:cTn id="19" presetID="22" presetClass="entr" presetSubtype="8"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par>
                                <p:cTn id="30" presetID="22" presetClass="entr" presetSubtype="8"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500"/>
                                        <p:tgtEl>
                                          <p:spTgt spid="76"/>
                                        </p:tgtEl>
                                      </p:cBhvr>
                                    </p:animEffect>
                                  </p:childTnLst>
                                </p:cTn>
                              </p:par>
                              <p:par>
                                <p:cTn id="38" presetID="10" presetClass="entr" presetSubtype="0" fill="hold" nodeType="with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fade">
                                      <p:cBhvr>
                                        <p:cTn id="40"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50325" y="-107570"/>
            <a:ext cx="12192000" cy="6858000"/>
          </a:xfrm>
          <a:prstGeom prst="rect">
            <a:avLst/>
          </a:prstGeom>
        </p:spPr>
      </p:pic>
      <p:pic>
        <p:nvPicPr>
          <p:cNvPr id="3" name="Picture 3"/>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16986" y="2656267"/>
            <a:ext cx="2794793" cy="175023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99944" y="99082"/>
            <a:ext cx="2939058" cy="1840585"/>
          </a:xfrm>
          <a:prstGeom prst="rect">
            <a:avLst/>
          </a:prstGeom>
        </p:spPr>
      </p:pic>
      <p:pic>
        <p:nvPicPr>
          <p:cNvPr id="30" name="Picture 3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41169" b="40998"/>
          <a:stretch>
            <a:fillRect/>
          </a:stretch>
        </p:blipFill>
        <p:spPr>
          <a:xfrm rot="10800000">
            <a:off x="-22733" y="18572"/>
            <a:ext cx="1933703" cy="1461760"/>
          </a:xfrm>
          <a:prstGeom prst="rect">
            <a:avLst/>
          </a:prstGeom>
        </p:spPr>
      </p:pic>
      <p:sp>
        <p:nvSpPr>
          <p:cNvPr id="31" name="TextBox 30"/>
          <p:cNvSpPr txBox="1"/>
          <p:nvPr/>
        </p:nvSpPr>
        <p:spPr>
          <a:xfrm>
            <a:off x="10526" y="3138566"/>
            <a:ext cx="2571007" cy="646331"/>
          </a:xfrm>
          <a:prstGeom prst="rect">
            <a:avLst/>
          </a:prstGeom>
          <a:noFill/>
        </p:spPr>
        <p:txBody>
          <a:bodyPr wrap="square" rtlCol="0">
            <a:spAutoFit/>
          </a:bodyPr>
          <a:lstStyle/>
          <a:p>
            <a:pPr defTabSz="609630"/>
            <a:r>
              <a:rPr lang="en-US" sz="3600" b="1" dirty="0">
                <a:solidFill>
                  <a:srgbClr val="FF0000"/>
                </a:solidFill>
                <a:latin typeface="Cambria" panose="02040503050406030204" pitchFamily="18" charset="0"/>
                <a:ea typeface="Cambria" panose="02040503050406030204" pitchFamily="18" charset="0"/>
              </a:rPr>
              <a:t>2. </a:t>
            </a:r>
            <a:r>
              <a:rPr lang="en-US" sz="3600" b="1" dirty="0" err="1">
                <a:solidFill>
                  <a:srgbClr val="FF0000"/>
                </a:solidFill>
                <a:latin typeface="Cambria" panose="02040503050406030204" pitchFamily="18" charset="0"/>
                <a:ea typeface="Cambria" panose="02040503050406030204" pitchFamily="18" charset="0"/>
              </a:rPr>
              <a:t>Thân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bài</a:t>
            </a:r>
            <a:endParaRPr lang="en-US" sz="3600" b="1" dirty="0">
              <a:solidFill>
                <a:srgbClr val="FF0000"/>
              </a:solidFill>
              <a:latin typeface="Cambria" panose="02040503050406030204" pitchFamily="18" charset="0"/>
              <a:ea typeface="Cambria" panose="02040503050406030204" pitchFamily="18" charset="0"/>
            </a:endParaRPr>
          </a:p>
        </p:txBody>
      </p:sp>
      <p:sp>
        <p:nvSpPr>
          <p:cNvPr id="32" name="TextBox 31"/>
          <p:cNvSpPr txBox="1"/>
          <p:nvPr/>
        </p:nvSpPr>
        <p:spPr>
          <a:xfrm>
            <a:off x="3827117" y="689750"/>
            <a:ext cx="2197080" cy="1077218"/>
          </a:xfrm>
          <a:prstGeom prst="rect">
            <a:avLst/>
          </a:prstGeom>
          <a:noFill/>
        </p:spPr>
        <p:txBody>
          <a:bodyPr wrap="square" rtlCol="0">
            <a:spAutoFit/>
          </a:bodyPr>
          <a:lstStyle/>
          <a:p>
            <a:pPr algn="ctr" defTabSz="609630"/>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bao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quát</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42" name="Group 41"/>
          <p:cNvGrpSpPr/>
          <p:nvPr/>
        </p:nvGrpSpPr>
        <p:grpSpPr>
          <a:xfrm>
            <a:off x="8175737" y="-6383"/>
            <a:ext cx="4091529" cy="2186942"/>
            <a:chOff x="11083764" y="18946"/>
            <a:chExt cx="6137293" cy="3280413"/>
          </a:xfrm>
        </p:grpSpPr>
        <p:sp>
          <p:nvSpPr>
            <p:cNvPr id="34" name="TextBox 33"/>
            <p:cNvSpPr txBox="1"/>
            <p:nvPr/>
          </p:nvSpPr>
          <p:spPr>
            <a:xfrm>
              <a:off x="11083764" y="18946"/>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Giống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loài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5" name="TextBox 34"/>
            <p:cNvSpPr txBox="1"/>
            <p:nvPr/>
          </p:nvSpPr>
          <p:spPr>
            <a:xfrm>
              <a:off x="11083764" y="844755"/>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Màu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sắc</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6" name="TextBox 35"/>
            <p:cNvSpPr txBox="1"/>
            <p:nvPr/>
          </p:nvSpPr>
          <p:spPr>
            <a:xfrm>
              <a:off x="11083764" y="1659655"/>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Thời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gian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nuôi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7" name="TextBox 36"/>
            <p:cNvSpPr txBox="1"/>
            <p:nvPr/>
          </p:nvSpPr>
          <p:spPr>
            <a:xfrm>
              <a:off x="11083764" y="2545210"/>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Thân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hình</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43" name="Group 42"/>
          <p:cNvGrpSpPr/>
          <p:nvPr/>
        </p:nvGrpSpPr>
        <p:grpSpPr>
          <a:xfrm>
            <a:off x="8127333" y="2416777"/>
            <a:ext cx="4091529" cy="2172723"/>
            <a:chOff x="11005148" y="3794546"/>
            <a:chExt cx="6137293" cy="3259085"/>
          </a:xfrm>
        </p:grpSpPr>
        <p:sp>
          <p:nvSpPr>
            <p:cNvPr id="38" name="TextBox 37"/>
            <p:cNvSpPr txBox="1"/>
            <p:nvPr/>
          </p:nvSpPr>
          <p:spPr>
            <a:xfrm>
              <a:off x="11005148" y="3794546"/>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Đầu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tai,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miệng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mắt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mũi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9" name="TextBox 38"/>
            <p:cNvSpPr txBox="1"/>
            <p:nvPr/>
          </p:nvSpPr>
          <p:spPr>
            <a:xfrm>
              <a:off x="11005148" y="4672336"/>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Tiếng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kêu</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0" name="TextBox 39"/>
            <p:cNvSpPr txBox="1"/>
            <p:nvPr/>
          </p:nvSpPr>
          <p:spPr>
            <a:xfrm>
              <a:off x="11005148" y="6299482"/>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Chân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đuôi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1" name="TextBox 40"/>
            <p:cNvSpPr txBox="1"/>
            <p:nvPr/>
          </p:nvSpPr>
          <p:spPr>
            <a:xfrm>
              <a:off x="11005148" y="5496347"/>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Bộ</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lông</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59" name="Group 58"/>
          <p:cNvGrpSpPr/>
          <p:nvPr/>
        </p:nvGrpSpPr>
        <p:grpSpPr>
          <a:xfrm>
            <a:off x="6192019" y="133035"/>
            <a:ext cx="1638347" cy="1814895"/>
            <a:chOff x="8963565" y="1002230"/>
            <a:chExt cx="2009235" cy="3782356"/>
          </a:xfrm>
        </p:grpSpPr>
        <p:grpSp>
          <p:nvGrpSpPr>
            <p:cNvPr id="58" name="Group 57"/>
            <p:cNvGrpSpPr/>
            <p:nvPr/>
          </p:nvGrpSpPr>
          <p:grpSpPr>
            <a:xfrm>
              <a:off x="9653460" y="1002230"/>
              <a:ext cx="1319340" cy="3782356"/>
              <a:chOff x="9653460" y="1002230"/>
              <a:chExt cx="1319340" cy="3782356"/>
            </a:xfrm>
          </p:grpSpPr>
          <p:cxnSp>
            <p:nvCxnSpPr>
              <p:cNvPr id="48" name="Straight Connector 47"/>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6145159" y="2630251"/>
            <a:ext cx="1741351" cy="1772247"/>
            <a:chOff x="8963565" y="1002230"/>
            <a:chExt cx="2009235" cy="3782356"/>
          </a:xfrm>
        </p:grpSpPr>
        <p:grpSp>
          <p:nvGrpSpPr>
            <p:cNvPr id="61" name="Group 60"/>
            <p:cNvGrpSpPr/>
            <p:nvPr/>
          </p:nvGrpSpPr>
          <p:grpSpPr>
            <a:xfrm>
              <a:off x="9653460" y="1002230"/>
              <a:ext cx="1319340" cy="3782356"/>
              <a:chOff x="9653460" y="1002230"/>
              <a:chExt cx="1319340" cy="3782356"/>
            </a:xfrm>
          </p:grpSpPr>
          <p:cxnSp>
            <p:nvCxnSpPr>
              <p:cNvPr id="63" name="Straight Connector 6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68" name="Picture 3"/>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20061" y="4867315"/>
            <a:ext cx="2794793" cy="1750239"/>
          </a:xfrm>
          <a:prstGeom prst="rect">
            <a:avLst/>
          </a:prstGeom>
        </p:spPr>
      </p:pic>
      <p:sp>
        <p:nvSpPr>
          <p:cNvPr id="69" name="TextBox 68"/>
          <p:cNvSpPr txBox="1"/>
          <p:nvPr/>
        </p:nvSpPr>
        <p:spPr>
          <a:xfrm>
            <a:off x="3989142" y="3174234"/>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chi </a:t>
            </a:r>
            <a:r>
              <a:rPr lang="en-US" sz="3200" b="1" dirty="0" err="1">
                <a:solidFill>
                  <a:prstClr val="black"/>
                </a:solidFill>
                <a:latin typeface="Cambria" panose="02040503050406030204" pitchFamily="18" charset="0"/>
                <a:ea typeface="Cambria" panose="02040503050406030204" pitchFamily="18" charset="0"/>
              </a:rPr>
              <a:t>tiết</a:t>
            </a:r>
            <a:endParaRPr lang="en-US" sz="3200" b="1" dirty="0">
              <a:solidFill>
                <a:prstClr val="black"/>
              </a:solidFill>
              <a:latin typeface="Cambria" panose="02040503050406030204" pitchFamily="18" charset="0"/>
              <a:ea typeface="Cambria" panose="02040503050406030204" pitchFamily="18" charset="0"/>
            </a:endParaRPr>
          </a:p>
        </p:txBody>
      </p:sp>
      <p:sp>
        <p:nvSpPr>
          <p:cNvPr id="33" name="TextBox 32"/>
          <p:cNvSpPr txBox="1"/>
          <p:nvPr/>
        </p:nvSpPr>
        <p:spPr>
          <a:xfrm>
            <a:off x="3642006" y="5471846"/>
            <a:ext cx="2753244"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hoạt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động</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70" name="Group 69"/>
          <p:cNvGrpSpPr/>
          <p:nvPr/>
        </p:nvGrpSpPr>
        <p:grpSpPr>
          <a:xfrm>
            <a:off x="6215129" y="4976995"/>
            <a:ext cx="1741351" cy="1772247"/>
            <a:chOff x="8963565" y="1002230"/>
            <a:chExt cx="2009235" cy="3782356"/>
          </a:xfrm>
        </p:grpSpPr>
        <p:grpSp>
          <p:nvGrpSpPr>
            <p:cNvPr id="71" name="Group 70"/>
            <p:cNvGrpSpPr/>
            <p:nvPr/>
          </p:nvGrpSpPr>
          <p:grpSpPr>
            <a:xfrm>
              <a:off x="9653460" y="1002230"/>
              <a:ext cx="1319340" cy="3782356"/>
              <a:chOff x="9653460" y="1002230"/>
              <a:chExt cx="1319340" cy="3782356"/>
            </a:xfrm>
          </p:grpSpPr>
          <p:cxnSp>
            <p:nvCxnSpPr>
              <p:cNvPr id="73" name="Straight Connector 7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9653460" y="2264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9653460" y="3407449"/>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72" name="Straight Connector 7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8184305" y="4797428"/>
            <a:ext cx="4091529" cy="2122459"/>
            <a:chOff x="11083763" y="7447850"/>
            <a:chExt cx="6137293" cy="3183689"/>
          </a:xfrm>
        </p:grpSpPr>
        <p:sp>
          <p:nvSpPr>
            <p:cNvPr id="78" name="TextBox 77"/>
            <p:cNvSpPr txBox="1"/>
            <p:nvPr/>
          </p:nvSpPr>
          <p:spPr>
            <a:xfrm>
              <a:off x="11083763" y="7447850"/>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Ăn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ngủ</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79" name="TextBox 78"/>
            <p:cNvSpPr txBox="1"/>
            <p:nvPr/>
          </p:nvSpPr>
          <p:spPr>
            <a:xfrm>
              <a:off x="11083763" y="8250085"/>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Điệu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bộ</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đứng</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80" name="TextBox 79"/>
            <p:cNvSpPr txBox="1"/>
            <p:nvPr/>
          </p:nvSpPr>
          <p:spPr>
            <a:xfrm>
              <a:off x="11083763" y="9104812"/>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Thói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quen</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81" name="TextBox 80"/>
            <p:cNvSpPr txBox="1"/>
            <p:nvPr/>
          </p:nvSpPr>
          <p:spPr>
            <a:xfrm>
              <a:off x="11083763" y="9877390"/>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Bắt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mồi</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82" name="Group 81"/>
          <p:cNvGrpSpPr/>
          <p:nvPr/>
        </p:nvGrpSpPr>
        <p:grpSpPr>
          <a:xfrm>
            <a:off x="2383484" y="1087424"/>
            <a:ext cx="1226489" cy="4717837"/>
            <a:chOff x="8963565" y="1002230"/>
            <a:chExt cx="2009235" cy="3782356"/>
          </a:xfrm>
        </p:grpSpPr>
        <p:grpSp>
          <p:nvGrpSpPr>
            <p:cNvPr id="83" name="Group 82"/>
            <p:cNvGrpSpPr/>
            <p:nvPr/>
          </p:nvGrpSpPr>
          <p:grpSpPr>
            <a:xfrm>
              <a:off x="9653460" y="1002230"/>
              <a:ext cx="1319340" cy="3782356"/>
              <a:chOff x="9653460" y="1002230"/>
              <a:chExt cx="1319340" cy="3782356"/>
            </a:xfrm>
          </p:grpSpPr>
          <p:cxnSp>
            <p:nvCxnSpPr>
              <p:cNvPr id="85" name="Straight Connector 84"/>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9653460" y="297244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84" name="Straight Connector 83"/>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89" name="Picture 25"/>
          <p:cNvPicPr>
            <a:picLocks noChangeAspect="1"/>
          </p:cNvPicPr>
          <p:nvPr/>
        </p:nvPicPr>
        <p:blipFill>
          <a:blip r:embed="rId7"/>
          <a:srcRect/>
          <a:stretch>
            <a:fillRect/>
          </a:stretch>
        </p:blipFill>
        <p:spPr>
          <a:xfrm>
            <a:off x="163138" y="3838042"/>
            <a:ext cx="2491361" cy="2912453"/>
          </a:xfrm>
          <a:prstGeom prst="rect">
            <a:avLst/>
          </a:prstGeom>
        </p:spPr>
      </p:pic>
    </p:spTree>
    <p:extLst>
      <p:ext uri="{BB962C8B-B14F-4D97-AF65-F5344CB8AC3E}">
        <p14:creationId xmlns:p14="http://schemas.microsoft.com/office/powerpoint/2010/main" val="2997727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left)">
                                      <p:cBhvr>
                                        <p:cTn id="10" dur="500"/>
                                        <p:tgtEl>
                                          <p:spTgt spid="8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500"/>
                                        <p:tgtEl>
                                          <p:spTgt spid="59"/>
                                        </p:tgtEl>
                                      </p:cBhvr>
                                    </p:animEffect>
                                  </p:childTnLst>
                                </p:cTn>
                              </p:par>
                              <p:par>
                                <p:cTn id="19" presetID="22" presetClass="entr" presetSubtype="8"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wipe(left)">
                                      <p:cBhvr>
                                        <p:cTn id="26" dur="500"/>
                                        <p:tgtEl>
                                          <p:spTgt spid="69"/>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par>
                                <p:cTn id="30" presetID="22" presetClass="entr" presetSubtype="8"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500"/>
                                        <p:tgtEl>
                                          <p:spTgt spid="33"/>
                                        </p:tgtEl>
                                      </p:cBhvr>
                                    </p:animEffect>
                                  </p:childTnLst>
                                </p:cTn>
                              </p:par>
                              <p:par>
                                <p:cTn id="38" presetID="22" presetClass="entr" presetSubtype="8" fill="hold" nodeType="with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left)">
                                      <p:cBhvr>
                                        <p:cTn id="40" dur="500"/>
                                        <p:tgtEl>
                                          <p:spTgt spid="70"/>
                                        </p:tgtEl>
                                      </p:cBhvr>
                                    </p:animEffect>
                                  </p:childTnLst>
                                </p:cTn>
                              </p:par>
                              <p:par>
                                <p:cTn id="41" presetID="22" presetClass="entr" presetSubtype="8"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left)">
                                      <p:cBhvr>
                                        <p:cTn id="4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69"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50325" y="-107570"/>
            <a:ext cx="12192000" cy="6858000"/>
          </a:xfrm>
          <a:prstGeom prst="rect">
            <a:avLst/>
          </a:prstGeom>
        </p:spPr>
      </p:pic>
      <p:pic>
        <p:nvPicPr>
          <p:cNvPr id="3" name="Picture 3"/>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39854" y="904116"/>
            <a:ext cx="2794793" cy="175023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56291" y="4171636"/>
            <a:ext cx="2939058" cy="1840585"/>
          </a:xfrm>
          <a:prstGeom prst="rect">
            <a:avLst/>
          </a:prstGeom>
        </p:spPr>
      </p:pic>
      <p:pic>
        <p:nvPicPr>
          <p:cNvPr id="30" name="Picture 3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41169" b="40998"/>
          <a:stretch>
            <a:fillRect/>
          </a:stretch>
        </p:blipFill>
        <p:spPr>
          <a:xfrm rot="10800000">
            <a:off x="-38581" y="23229"/>
            <a:ext cx="1933703" cy="1461760"/>
          </a:xfrm>
          <a:prstGeom prst="rect">
            <a:avLst/>
          </a:prstGeom>
        </p:spPr>
      </p:pic>
      <p:sp>
        <p:nvSpPr>
          <p:cNvPr id="31" name="TextBox 30"/>
          <p:cNvSpPr txBox="1"/>
          <p:nvPr/>
        </p:nvSpPr>
        <p:spPr>
          <a:xfrm>
            <a:off x="54203" y="3405114"/>
            <a:ext cx="2197080" cy="646331"/>
          </a:xfrm>
          <a:prstGeom prst="rect">
            <a:avLst/>
          </a:prstGeom>
          <a:noFill/>
        </p:spPr>
        <p:txBody>
          <a:bodyPr wrap="square" rtlCol="0">
            <a:spAutoFit/>
          </a:bodyPr>
          <a:lstStyle/>
          <a:p>
            <a:pPr defTabSz="609630"/>
            <a:r>
              <a:rPr lang="en-US" sz="3600" b="1" dirty="0">
                <a:solidFill>
                  <a:srgbClr val="FF0000"/>
                </a:solidFill>
                <a:latin typeface="Cambria" panose="02040503050406030204" pitchFamily="18" charset="0"/>
                <a:ea typeface="Cambria" panose="02040503050406030204" pitchFamily="18" charset="0"/>
              </a:rPr>
              <a:t>3. </a:t>
            </a:r>
            <a:r>
              <a:rPr lang="en-US" sz="3600" b="1" dirty="0" err="1">
                <a:solidFill>
                  <a:srgbClr val="FF0000"/>
                </a:solidFill>
                <a:latin typeface="Cambria" panose="02040503050406030204" pitchFamily="18" charset="0"/>
                <a:ea typeface="Cambria" panose="02040503050406030204" pitchFamily="18" charset="0"/>
              </a:rPr>
              <a:t>Kết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bài</a:t>
            </a:r>
            <a:endParaRPr lang="en-US" sz="3600" b="1" dirty="0">
              <a:solidFill>
                <a:srgbClr val="FF0000"/>
              </a:solidFill>
              <a:latin typeface="Cambria" panose="02040503050406030204" pitchFamily="18" charset="0"/>
              <a:ea typeface="Cambria" panose="02040503050406030204" pitchFamily="18" charset="0"/>
            </a:endParaRPr>
          </a:p>
        </p:txBody>
      </p:sp>
      <p:sp>
        <p:nvSpPr>
          <p:cNvPr id="32" name="TextBox 31"/>
          <p:cNvSpPr txBox="1"/>
          <p:nvPr/>
        </p:nvSpPr>
        <p:spPr>
          <a:xfrm>
            <a:off x="2804783" y="1591385"/>
            <a:ext cx="2826359" cy="1077218"/>
          </a:xfrm>
          <a:prstGeom prst="rect">
            <a:avLst/>
          </a:prstGeom>
          <a:noFill/>
        </p:spPr>
        <p:txBody>
          <a:bodyPr wrap="square" rtlCol="0">
            <a:spAutoFit/>
          </a:bodyPr>
          <a:lstStyle/>
          <a:p>
            <a:pPr algn="ctr" defTabSz="609630"/>
            <a:r>
              <a:rPr lang="en-US" sz="3200" b="1" dirty="0" err="1">
                <a:solidFill>
                  <a:prstClr val="black"/>
                </a:solidFill>
                <a:latin typeface="Cambria" panose="02040503050406030204" pitchFamily="18" charset="0"/>
                <a:ea typeface="Cambria" panose="02040503050406030204" pitchFamily="18" charset="0"/>
              </a:rPr>
              <a:t>Không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mở</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rộng</a:t>
            </a:r>
            <a:endParaRPr lang="en-US" sz="3200" b="1" dirty="0">
              <a:solidFill>
                <a:prstClr val="black"/>
              </a:solidFill>
              <a:latin typeface="Cambria" panose="02040503050406030204" pitchFamily="18" charset="0"/>
              <a:ea typeface="Cambria" panose="02040503050406030204" pitchFamily="18" charset="0"/>
            </a:endParaRPr>
          </a:p>
        </p:txBody>
      </p:sp>
      <p:sp>
        <p:nvSpPr>
          <p:cNvPr id="33" name="TextBox 32"/>
          <p:cNvSpPr txBox="1"/>
          <p:nvPr/>
        </p:nvSpPr>
        <p:spPr>
          <a:xfrm>
            <a:off x="3363717" y="4950922"/>
            <a:ext cx="2197080" cy="584775"/>
          </a:xfrm>
          <a:prstGeom prst="rect">
            <a:avLst/>
          </a:prstGeom>
          <a:noFill/>
        </p:spPr>
        <p:txBody>
          <a:bodyPr wrap="square" rtlCol="0">
            <a:spAutoFit/>
          </a:bodyPr>
          <a:lstStyle/>
          <a:p>
            <a:pPr defTabSz="609630"/>
            <a:r>
              <a:rPr lang="en-US" sz="3200" b="1" dirty="0" err="1">
                <a:solidFill>
                  <a:prstClr val="black"/>
                </a:solidFill>
                <a:latin typeface="Cambria" panose="02040503050406030204" pitchFamily="18" charset="0"/>
                <a:ea typeface="Cambria" panose="02040503050406030204" pitchFamily="18" charset="0"/>
              </a:rPr>
              <a:t>Mở</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rộng</a:t>
            </a:r>
            <a:endParaRPr lang="en-US" sz="3200" b="1" dirty="0">
              <a:solidFill>
                <a:prstClr val="black"/>
              </a:solidFill>
              <a:latin typeface="Cambria" panose="02040503050406030204" pitchFamily="18" charset="0"/>
              <a:ea typeface="Cambria" panose="02040503050406030204" pitchFamily="18" charset="0"/>
            </a:endParaRPr>
          </a:p>
        </p:txBody>
      </p:sp>
      <p:grpSp>
        <p:nvGrpSpPr>
          <p:cNvPr id="5" name="Group 4"/>
          <p:cNvGrpSpPr/>
          <p:nvPr/>
        </p:nvGrpSpPr>
        <p:grpSpPr>
          <a:xfrm>
            <a:off x="7495782" y="638897"/>
            <a:ext cx="4091529" cy="2586628"/>
            <a:chOff x="11243673" y="958344"/>
            <a:chExt cx="6137293" cy="3879942"/>
          </a:xfrm>
        </p:grpSpPr>
        <p:sp>
          <p:nvSpPr>
            <p:cNvPr id="34" name="TextBox 33"/>
            <p:cNvSpPr txBox="1"/>
            <p:nvPr/>
          </p:nvSpPr>
          <p:spPr>
            <a:xfrm>
              <a:off x="11243673" y="958344"/>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Tình</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cảm</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7" name="TextBox 36"/>
            <p:cNvSpPr txBox="1"/>
            <p:nvPr/>
          </p:nvSpPr>
          <p:spPr>
            <a:xfrm>
              <a:off x="11243673" y="4084137"/>
              <a:ext cx="613729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Mong</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muốn</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6" name="Group 5"/>
          <p:cNvGrpSpPr/>
          <p:nvPr/>
        </p:nvGrpSpPr>
        <p:grpSpPr>
          <a:xfrm>
            <a:off x="7643745" y="3839911"/>
            <a:ext cx="4548255" cy="2851659"/>
            <a:chOff x="11465617" y="5759866"/>
            <a:chExt cx="6822383" cy="4277489"/>
          </a:xfrm>
        </p:grpSpPr>
        <p:sp>
          <p:nvSpPr>
            <p:cNvPr id="38" name="TextBox 37"/>
            <p:cNvSpPr txBox="1"/>
            <p:nvPr/>
          </p:nvSpPr>
          <p:spPr>
            <a:xfrm>
              <a:off x="11465617" y="5759866"/>
              <a:ext cx="6822383"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Vị</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trí</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của</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con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vật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đối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em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39" name="TextBox 38"/>
            <p:cNvSpPr txBox="1"/>
            <p:nvPr/>
          </p:nvSpPr>
          <p:spPr>
            <a:xfrm>
              <a:off x="11465617" y="7637893"/>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Biệt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hiệu</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biệt</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danh</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40" name="TextBox 39"/>
            <p:cNvSpPr txBox="1"/>
            <p:nvPr/>
          </p:nvSpPr>
          <p:spPr>
            <a:xfrm>
              <a:off x="11465617" y="9283206"/>
              <a:ext cx="6137292" cy="754149"/>
            </a:xfrm>
            <a:prstGeom prst="rect">
              <a:avLst/>
            </a:prstGeom>
            <a:noFill/>
          </p:spPr>
          <p:txBody>
            <a:bodyPr wrap="square" rtlCol="0">
              <a:spAutoFit/>
            </a:bodyPr>
            <a:lstStyle/>
            <a:p>
              <a:pPr defTabSz="609630"/>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Kỷ</a:t>
              </a:r>
              <a:r>
                <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667" b="1" dirty="0" err="1">
                  <a:solidFill>
                    <a:prstClr val="black"/>
                  </a:solidFill>
                  <a:latin typeface="Cambria" panose="02040503050406030204" pitchFamily="18" charset="0"/>
                  <a:ea typeface="Cambria" panose="02040503050406030204" pitchFamily="18" charset="0"/>
                  <a:cs typeface="Arial" panose="020B0604020202020204" pitchFamily="34" charset="0"/>
                </a:rPr>
                <a:t>niệm</a:t>
              </a:r>
              <a:endParaRPr lang="en-US" sz="2667"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59" name="Group 58"/>
          <p:cNvGrpSpPr/>
          <p:nvPr/>
        </p:nvGrpSpPr>
        <p:grpSpPr>
          <a:xfrm>
            <a:off x="5653626" y="874858"/>
            <a:ext cx="1638347" cy="2144347"/>
            <a:chOff x="8963565" y="1002230"/>
            <a:chExt cx="2009235" cy="3782356"/>
          </a:xfrm>
        </p:grpSpPr>
        <p:grpSp>
          <p:nvGrpSpPr>
            <p:cNvPr id="58" name="Group 57"/>
            <p:cNvGrpSpPr/>
            <p:nvPr/>
          </p:nvGrpSpPr>
          <p:grpSpPr>
            <a:xfrm>
              <a:off x="9653460" y="1002230"/>
              <a:ext cx="1319340" cy="3782356"/>
              <a:chOff x="9653460" y="1002230"/>
              <a:chExt cx="1319340" cy="3782356"/>
            </a:xfrm>
          </p:grpSpPr>
          <p:cxnSp>
            <p:nvCxnSpPr>
              <p:cNvPr id="48" name="Straight Connector 47"/>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5674663" y="4020667"/>
            <a:ext cx="1741351" cy="2521571"/>
            <a:chOff x="8963565" y="1002230"/>
            <a:chExt cx="2009235" cy="3782356"/>
          </a:xfrm>
        </p:grpSpPr>
        <p:grpSp>
          <p:nvGrpSpPr>
            <p:cNvPr id="61" name="Group 60"/>
            <p:cNvGrpSpPr/>
            <p:nvPr/>
          </p:nvGrpSpPr>
          <p:grpSpPr>
            <a:xfrm>
              <a:off x="9653460" y="1002230"/>
              <a:ext cx="1319340" cy="3782356"/>
              <a:chOff x="9653460" y="1002230"/>
              <a:chExt cx="1319340" cy="3782356"/>
            </a:xfrm>
          </p:grpSpPr>
          <p:cxnSp>
            <p:nvCxnSpPr>
              <p:cNvPr id="63" name="Straight Connector 62"/>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9653460" y="297244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1985279" y="1981558"/>
            <a:ext cx="861727" cy="3352513"/>
            <a:chOff x="8963565" y="1002230"/>
            <a:chExt cx="2009235" cy="3782356"/>
          </a:xfrm>
        </p:grpSpPr>
        <p:grpSp>
          <p:nvGrpSpPr>
            <p:cNvPr id="69" name="Group 68"/>
            <p:cNvGrpSpPr/>
            <p:nvPr/>
          </p:nvGrpSpPr>
          <p:grpSpPr>
            <a:xfrm>
              <a:off x="9653460" y="1002230"/>
              <a:ext cx="1319340" cy="3782356"/>
              <a:chOff x="9653460" y="1002230"/>
              <a:chExt cx="1319340" cy="3782356"/>
            </a:xfrm>
          </p:grpSpPr>
          <p:cxnSp>
            <p:nvCxnSpPr>
              <p:cNvPr id="71" name="Straight Connector 70"/>
              <p:cNvCxnSpPr/>
              <p:nvPr/>
            </p:nvCxnSpPr>
            <p:spPr>
              <a:xfrm>
                <a:off x="9653460" y="1002230"/>
                <a:ext cx="0" cy="378235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9653460" y="1002230"/>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9653460" y="4784586"/>
                <a:ext cx="131934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cxnSp>
          <p:nvCxnSpPr>
            <p:cNvPr id="70" name="Straight Connector 69"/>
            <p:cNvCxnSpPr/>
            <p:nvPr/>
          </p:nvCxnSpPr>
          <p:spPr>
            <a:xfrm>
              <a:off x="8963565" y="2972335"/>
              <a:ext cx="689895" cy="0"/>
            </a:xfrm>
            <a:prstGeom prst="line">
              <a:avLst/>
            </a:prstGeom>
            <a:ln w="76200"/>
          </p:spPr>
          <p:style>
            <a:lnRef idx="1">
              <a:schemeClr val="accent1"/>
            </a:lnRef>
            <a:fillRef idx="0">
              <a:schemeClr val="accent1"/>
            </a:fillRef>
            <a:effectRef idx="0">
              <a:schemeClr val="accent1"/>
            </a:effectRef>
            <a:fontRef idx="minor">
              <a:schemeClr val="tx1"/>
            </a:fontRef>
          </p:style>
        </p:cxnSp>
      </p:grpSp>
      <p:pic>
        <p:nvPicPr>
          <p:cNvPr id="65"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6131" y="4053894"/>
            <a:ext cx="1687068" cy="2743200"/>
          </a:xfrm>
          <a:prstGeom prst="rect">
            <a:avLst/>
          </a:prstGeom>
        </p:spPr>
      </p:pic>
      <p:pic>
        <p:nvPicPr>
          <p:cNvPr id="74"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23072" y="913763"/>
            <a:ext cx="2059328" cy="2015567"/>
          </a:xfrm>
          <a:prstGeom prst="rect">
            <a:avLst/>
          </a:prstGeom>
        </p:spPr>
      </p:pic>
    </p:spTree>
    <p:extLst>
      <p:ext uri="{BB962C8B-B14F-4D97-AF65-F5344CB8AC3E}">
        <p14:creationId xmlns:p14="http://schemas.microsoft.com/office/powerpoint/2010/main" val="2834601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22" presetClass="entr" presetSubtype="8"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22" presetClass="entr" presetSubtype="8"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ipe(left)">
                                      <p:cBhvr>
                                        <p:cTn id="18" dur="500"/>
                                        <p:tgtEl>
                                          <p:spTgt spid="59"/>
                                        </p:tgtEl>
                                      </p:cBhvr>
                                    </p:animEffect>
                                  </p:childTnLst>
                                </p:cTn>
                              </p:par>
                              <p:par>
                                <p:cTn id="19" presetID="22" presetClass="entr" presetSubtype="8"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left)">
                                      <p:cBhvr>
                                        <p:cTn id="26" dur="500"/>
                                        <p:tgtEl>
                                          <p:spTgt spid="33"/>
                                        </p:tgtEl>
                                      </p:cBhvr>
                                    </p:animEffect>
                                  </p:childTnLst>
                                </p:cTn>
                              </p:par>
                              <p:par>
                                <p:cTn id="27" presetID="22" presetClass="entr" presetSubtype="8" fill="hold" nodeType="with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wipe(left)">
                                      <p:cBhvr>
                                        <p:cTn id="29" dur="500"/>
                                        <p:tgtEl>
                                          <p:spTgt spid="60"/>
                                        </p:tgtEl>
                                      </p:cBhvr>
                                    </p:animEffect>
                                  </p:childTnLst>
                                </p:cTn>
                              </p:par>
                              <p:par>
                                <p:cTn id="30" presetID="22" presetClass="entr" presetSubtype="8"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sp>
        <p:nvSpPr>
          <p:cNvPr id="820" name="Google Shape;820;p6"/>
          <p:cNvSpPr/>
          <p:nvPr/>
        </p:nvSpPr>
        <p:spPr>
          <a:xfrm>
            <a:off x="448445" y="279400"/>
            <a:ext cx="11313583" cy="5943600"/>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grpSp>
        <p:nvGrpSpPr>
          <p:cNvPr id="2" name="Google Shape;875;p9">
            <a:extLst>
              <a:ext uri="{FF2B5EF4-FFF2-40B4-BE49-F238E27FC236}">
                <a16:creationId xmlns:a16="http://schemas.microsoft.com/office/drawing/2014/main" id="{45ADF1A7-C8C9-A010-B65E-B6D968EF3E0F}"/>
              </a:ext>
            </a:extLst>
          </p:cNvPr>
          <p:cNvGrpSpPr/>
          <p:nvPr/>
        </p:nvGrpSpPr>
        <p:grpSpPr>
          <a:xfrm>
            <a:off x="5066462" y="137531"/>
            <a:ext cx="2357033" cy="1015167"/>
            <a:chOff x="-211311" y="6272"/>
            <a:chExt cx="11128001" cy="1522750"/>
          </a:xfrm>
        </p:grpSpPr>
        <p:grpSp>
          <p:nvGrpSpPr>
            <p:cNvPr id="3" name="Google Shape;876;p9">
              <a:extLst>
                <a:ext uri="{FF2B5EF4-FFF2-40B4-BE49-F238E27FC236}">
                  <a16:creationId xmlns:a16="http://schemas.microsoft.com/office/drawing/2014/main" id="{E0FFA42C-2F2A-3EF7-2B2D-6AAFB172C837}"/>
                </a:ext>
              </a:extLst>
            </p:cNvPr>
            <p:cNvGrpSpPr/>
            <p:nvPr/>
          </p:nvGrpSpPr>
          <p:grpSpPr>
            <a:xfrm>
              <a:off x="-211311" y="195017"/>
              <a:ext cx="11107911" cy="1334004"/>
              <a:chOff x="245889" y="357281"/>
              <a:chExt cx="11107911" cy="1334004"/>
            </a:xfrm>
          </p:grpSpPr>
          <p:grpSp>
            <p:nvGrpSpPr>
              <p:cNvPr id="5" name="Google Shape;877;p9">
                <a:extLst>
                  <a:ext uri="{FF2B5EF4-FFF2-40B4-BE49-F238E27FC236}">
                    <a16:creationId xmlns:a16="http://schemas.microsoft.com/office/drawing/2014/main" id="{3425C4B9-AE66-0DB7-BCB8-DC4E74918EB8}"/>
                  </a:ext>
                </a:extLst>
              </p:cNvPr>
              <p:cNvGrpSpPr/>
              <p:nvPr/>
            </p:nvGrpSpPr>
            <p:grpSpPr>
              <a:xfrm>
                <a:off x="609600" y="357281"/>
                <a:ext cx="10744200" cy="1334004"/>
                <a:chOff x="1905000" y="647700"/>
                <a:chExt cx="14249400" cy="1752600"/>
              </a:xfrm>
            </p:grpSpPr>
            <p:sp>
              <p:nvSpPr>
                <p:cNvPr id="7" name="Google Shape;878;p9">
                  <a:extLst>
                    <a:ext uri="{FF2B5EF4-FFF2-40B4-BE49-F238E27FC236}">
                      <a16:creationId xmlns:a16="http://schemas.microsoft.com/office/drawing/2014/main" id="{8E9A059C-497A-A789-38CD-DBED54D039E8}"/>
                    </a:ext>
                  </a:extLst>
                </p:cNvPr>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Google Shape;879;p9">
                  <a:extLst>
                    <a:ext uri="{FF2B5EF4-FFF2-40B4-BE49-F238E27FC236}">
                      <a16:creationId xmlns:a16="http://schemas.microsoft.com/office/drawing/2014/main" id="{546460FB-EAED-A4FE-7F62-F9B5F90B47A3}"/>
                    </a:ext>
                  </a:extLst>
                </p:cNvPr>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6" name="Google Shape;880;p9">
                <a:extLst>
                  <a:ext uri="{FF2B5EF4-FFF2-40B4-BE49-F238E27FC236}">
                    <a16:creationId xmlns:a16="http://schemas.microsoft.com/office/drawing/2014/main" id="{487907F4-4202-2365-2804-3EB80E8D43A0}"/>
                  </a:ext>
                </a:extLst>
              </p:cNvPr>
              <p:cNvSpPr/>
              <p:nvPr/>
            </p:nvSpPr>
            <p:spPr>
              <a:xfrm>
                <a:off x="245889" y="542603"/>
                <a:ext cx="10210798" cy="923291"/>
              </a:xfrm>
              <a:prstGeom prst="rect">
                <a:avLst/>
              </a:prstGeom>
              <a:noFill/>
              <a:ln>
                <a:noFill/>
              </a:ln>
            </p:spPr>
            <p:txBody>
              <a:bodyPr spcFirstLastPara="1" wrap="square" lIns="60950" tIns="30467" rIns="60950" bIns="30467" anchor="t" anchorCtr="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Ví</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dụ</a:t>
                </a:r>
                <a:endParaRPr kumimoji="0" sz="11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4" name="Google Shape;881;p9">
              <a:extLst>
                <a:ext uri="{FF2B5EF4-FFF2-40B4-BE49-F238E27FC236}">
                  <a16:creationId xmlns:a16="http://schemas.microsoft.com/office/drawing/2014/main" id="{BCD6CAEB-66AD-7C92-2DA3-ADD150CC6FEE}"/>
                </a:ext>
              </a:extLst>
            </p:cNvPr>
            <p:cNvPicPr preferRelativeResize="0"/>
            <p:nvPr/>
          </p:nvPicPr>
          <p:blipFill rotWithShape="1">
            <a:blip r:embed="rId3">
              <a:alphaModFix/>
            </a:blip>
            <a:srcRect/>
            <a:stretch/>
          </p:blipFill>
          <p:spPr>
            <a:xfrm>
              <a:off x="7514411" y="6272"/>
              <a:ext cx="3402279" cy="1522750"/>
            </a:xfrm>
            <a:prstGeom prst="rect">
              <a:avLst/>
            </a:prstGeom>
            <a:noFill/>
            <a:ln>
              <a:noFill/>
            </a:ln>
          </p:spPr>
        </p:pic>
      </p:grpSp>
      <p:sp>
        <p:nvSpPr>
          <p:cNvPr id="9" name="TextBox 8">
            <a:extLst>
              <a:ext uri="{FF2B5EF4-FFF2-40B4-BE49-F238E27FC236}">
                <a16:creationId xmlns:a16="http://schemas.microsoft.com/office/drawing/2014/main" id="{680E8112-DEF9-4F11-EB3C-A5D008BC830A}"/>
              </a:ext>
            </a:extLst>
          </p:cNvPr>
          <p:cNvSpPr txBox="1"/>
          <p:nvPr/>
        </p:nvSpPr>
        <p:spPr>
          <a:xfrm>
            <a:off x="685801" y="685800"/>
            <a:ext cx="11125200" cy="5553251"/>
          </a:xfrm>
          <a:prstGeom prst="rect">
            <a:avLst/>
          </a:prstGeom>
          <a:noFill/>
        </p:spPr>
        <p:txBody>
          <a:bodyPr wrap="square" rtlCol="0">
            <a:spAutoFit/>
          </a:bodyPr>
          <a:lstStyle/>
          <a:p>
            <a:pPr marL="0" marR="0" algn="just">
              <a:lnSpc>
                <a:spcPct val="110000"/>
              </a:lnSpc>
              <a:spcBef>
                <a:spcPts val="0"/>
              </a:spcBef>
              <a:spcAft>
                <a:spcPts val="0"/>
              </a:spcAft>
            </a:pPr>
            <a:r>
              <a:rPr lang="en-US" sz="1800" b="1" dirty="0">
                <a:solidFill>
                  <a:srgbClr val="000000"/>
                </a:solidFill>
                <a:effectLst/>
                <a:latin typeface="Cambria" panose="02040503050406030204" pitchFamily="18" charset="0"/>
                <a:ea typeface="Cambria" panose="02040503050406030204" pitchFamily="18" charset="0"/>
              </a:rPr>
              <a:t>1. </a:t>
            </a:r>
            <a:r>
              <a:rPr lang="en-US" sz="1800" b="1" dirty="0" err="1">
                <a:solidFill>
                  <a:srgbClr val="000000"/>
                </a:solidFill>
                <a:effectLst/>
                <a:latin typeface="Cambria" panose="02040503050406030204" pitchFamily="18" charset="0"/>
                <a:ea typeface="Cambria" panose="02040503050406030204" pitchFamily="18" charset="0"/>
              </a:rPr>
              <a:t>Mở</a:t>
            </a:r>
            <a:r>
              <a:rPr lang="en-US" sz="1800" b="1" dirty="0">
                <a:solidFill>
                  <a:srgbClr val="000000"/>
                </a:solidFill>
                <a:effectLst/>
                <a:latin typeface="Cambria" panose="02040503050406030204" pitchFamily="18" charset="0"/>
                <a:ea typeface="Cambria" panose="02040503050406030204" pitchFamily="18" charset="0"/>
              </a:rPr>
              <a:t> </a:t>
            </a:r>
            <a:r>
              <a:rPr lang="en-US" sz="1800" b="1" dirty="0" err="1">
                <a:solidFill>
                  <a:srgbClr val="000000"/>
                </a:solidFill>
                <a:effectLst/>
                <a:latin typeface="Cambria" panose="02040503050406030204" pitchFamily="18" charset="0"/>
                <a:ea typeface="Cambria" panose="02040503050406030204" pitchFamily="18" charset="0"/>
              </a:rPr>
              <a:t>bài</a:t>
            </a:r>
            <a:endParaRPr lang="en-US" sz="1800" b="1"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err="1">
                <a:solidFill>
                  <a:srgbClr val="000000"/>
                </a:solidFill>
                <a:effectLst/>
                <a:latin typeface="Cambria" panose="02040503050406030204" pitchFamily="18" charset="0"/>
                <a:ea typeface="Cambria" panose="02040503050406030204" pitchFamily="18" charset="0"/>
              </a:rPr>
              <a:t>Mẹ</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em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có</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nuôi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một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trống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được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khá</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lâu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rồi</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b="1" dirty="0">
                <a:solidFill>
                  <a:srgbClr val="000000"/>
                </a:solidFill>
                <a:effectLst/>
                <a:latin typeface="Cambria" panose="02040503050406030204" pitchFamily="18" charset="0"/>
                <a:ea typeface="Cambria" panose="02040503050406030204" pitchFamily="18" charset="0"/>
              </a:rPr>
              <a:t>2. </a:t>
            </a:r>
            <a:r>
              <a:rPr lang="en-US" sz="1800" b="1" dirty="0" err="1">
                <a:solidFill>
                  <a:srgbClr val="000000"/>
                </a:solidFill>
                <a:effectLst/>
                <a:latin typeface="Cambria" panose="02040503050406030204" pitchFamily="18" charset="0"/>
                <a:ea typeface="Cambria" panose="02040503050406030204" pitchFamily="18" charset="0"/>
              </a:rPr>
              <a:t>Thân</a:t>
            </a:r>
            <a:r>
              <a:rPr lang="en-US" sz="1800" b="1" dirty="0">
                <a:solidFill>
                  <a:srgbClr val="000000"/>
                </a:solidFill>
                <a:effectLst/>
                <a:latin typeface="Cambria" panose="02040503050406030204" pitchFamily="18" charset="0"/>
                <a:ea typeface="Cambria" panose="02040503050406030204" pitchFamily="18" charset="0"/>
              </a:rPr>
              <a:t> </a:t>
            </a:r>
            <a:r>
              <a:rPr lang="en-US" sz="1800" b="1" dirty="0" err="1">
                <a:solidFill>
                  <a:srgbClr val="000000"/>
                </a:solidFill>
                <a:effectLst/>
                <a:latin typeface="Cambria" panose="02040503050406030204" pitchFamily="18" charset="0"/>
                <a:ea typeface="Cambria" panose="02040503050406030204" pitchFamily="18" charset="0"/>
              </a:rPr>
              <a:t>bài</a:t>
            </a:r>
            <a:endParaRPr lang="en-US" sz="1800" b="1"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Tả</a:t>
            </a:r>
            <a:r>
              <a:rPr lang="en-US" sz="1800" dirty="0">
                <a:solidFill>
                  <a:srgbClr val="000000"/>
                </a:solidFill>
                <a:effectLst/>
                <a:latin typeface="Cambria" panose="02040503050406030204" pitchFamily="18" charset="0"/>
                <a:ea typeface="Cambria" panose="02040503050406030204" pitchFamily="18" charset="0"/>
              </a:rPr>
              <a:t> bao </a:t>
            </a:r>
            <a:r>
              <a:rPr lang="en-US" sz="1800" dirty="0" err="1">
                <a:solidFill>
                  <a:srgbClr val="000000"/>
                </a:solidFill>
                <a:effectLst/>
                <a:latin typeface="Cambria" panose="02040503050406030204" pitchFamily="18" charset="0"/>
                <a:ea typeface="Cambria" panose="02040503050406030204" pitchFamily="18" charset="0"/>
              </a:rPr>
              <a:t>quát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hình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dáng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trống</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đen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pha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trắng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xanh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tía</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Hình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dáng</a:t>
            </a:r>
            <a:r>
              <a:rPr lang="en-US" sz="1800" dirty="0">
                <a:solidFill>
                  <a:srgbClr val="000000"/>
                </a:solidFill>
                <a:effectLst/>
                <a:latin typeface="Cambria" panose="02040503050406030204" pitchFamily="18" charset="0"/>
                <a:ea typeface="Cambria" panose="02040503050406030204" pitchFamily="18" charset="0"/>
              </a:rPr>
              <a:t>: to.</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Tả</a:t>
            </a:r>
            <a:r>
              <a:rPr lang="en-US" sz="1800" dirty="0">
                <a:solidFill>
                  <a:srgbClr val="000000"/>
                </a:solidFill>
                <a:effectLst/>
                <a:latin typeface="Cambria" panose="02040503050406030204" pitchFamily="18" charset="0"/>
                <a:ea typeface="Cambria" panose="02040503050406030204" pitchFamily="18" charset="0"/>
              </a:rPr>
              <a:t> chi </a:t>
            </a:r>
            <a:r>
              <a:rPr lang="en-US" sz="1800" dirty="0" err="1">
                <a:solidFill>
                  <a:srgbClr val="000000"/>
                </a:solidFill>
                <a:effectLst/>
                <a:latin typeface="Cambria" panose="02040503050406030204" pitchFamily="18" charset="0"/>
                <a:ea typeface="Cambria" panose="02040503050406030204" pitchFamily="18" charset="0"/>
              </a:rPr>
              <a:t>tiết</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Bộ</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đen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xanh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hai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cánh</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úp</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sát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vào</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thân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hình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ở </a:t>
            </a:r>
            <a:r>
              <a:rPr lang="en-US" sz="1800" dirty="0" err="1">
                <a:solidFill>
                  <a:srgbClr val="000000"/>
                </a:solidFill>
                <a:effectLst/>
                <a:latin typeface="Cambria" panose="02040503050406030204" pitchFamily="18" charset="0"/>
                <a:ea typeface="Cambria" panose="02040503050406030204" pitchFamily="18" charset="0"/>
              </a:rPr>
              <a:t>cánh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óng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mượt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óng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ánh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Đầu</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oai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vệ</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Mắt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tròn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đen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Mỏ</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sậm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cứng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mổ</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thóc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nhẹn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Mào</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chót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xoăn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như</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đóa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hoa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đỏ</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Đùi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mập</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mạp</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nịch</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Chân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có</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cựa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vảy</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sừng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cứng</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Đuôi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cong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vồng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lông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óng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mượt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pha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lẫn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nhiều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màu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sắc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rất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đẹp</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Hoạt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động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thói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quen</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Mỗi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buổi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sáng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đều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gáy</a:t>
            </a:r>
            <a:r>
              <a:rPr lang="en-US" sz="1800" dirty="0">
                <a:solidFill>
                  <a:srgbClr val="000000"/>
                </a:solidFill>
                <a:effectLst/>
                <a:latin typeface="Cambria" panose="02040503050406030204" pitchFamily="18" charset="0"/>
                <a:ea typeface="Cambria" panose="02040503050406030204" pitchFamily="18" charset="0"/>
              </a:rPr>
              <a:t> to </a:t>
            </a:r>
            <a:r>
              <a:rPr lang="en-US" sz="1800" dirty="0" err="1">
                <a:solidFill>
                  <a:srgbClr val="000000"/>
                </a:solidFill>
                <a:effectLst/>
                <a:latin typeface="Cambria" panose="02040503050406030204" pitchFamily="18" charset="0"/>
                <a:ea typeface="Cambria" panose="02040503050406030204" pitchFamily="18" charset="0"/>
              </a:rPr>
              <a:t>gọi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cả</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dậy</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đi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loanh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quanh</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trong</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vườn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mổ</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thóc</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bới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giun</a:t>
            </a:r>
            <a:r>
              <a:rPr lang="en-US" sz="1800" dirty="0">
                <a:solidFill>
                  <a:srgbClr val="000000"/>
                </a:solidFill>
                <a:effectLst/>
                <a:latin typeface="Cambria" panose="02040503050406030204" pitchFamily="18" charset="0"/>
                <a:ea typeface="Cambria" panose="02040503050406030204" pitchFamily="18" charset="0"/>
              </a:rPr>
              <a:t>.</a:t>
            </a:r>
            <a:endParaRPr lang="en-US" sz="1800"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b="1" dirty="0">
                <a:solidFill>
                  <a:srgbClr val="000000"/>
                </a:solidFill>
                <a:effectLst/>
                <a:latin typeface="Cambria" panose="02040503050406030204" pitchFamily="18" charset="0"/>
                <a:ea typeface="Cambria" panose="02040503050406030204" pitchFamily="18" charset="0"/>
              </a:rPr>
              <a:t>3. </a:t>
            </a:r>
            <a:r>
              <a:rPr lang="en-US" sz="1800" b="1" dirty="0" err="1">
                <a:solidFill>
                  <a:srgbClr val="000000"/>
                </a:solidFill>
                <a:effectLst/>
                <a:latin typeface="Cambria" panose="02040503050406030204" pitchFamily="18" charset="0"/>
                <a:ea typeface="Cambria" panose="02040503050406030204" pitchFamily="18" charset="0"/>
              </a:rPr>
              <a:t>Kết</a:t>
            </a:r>
            <a:r>
              <a:rPr lang="en-US" sz="1800" b="1" dirty="0">
                <a:solidFill>
                  <a:srgbClr val="000000"/>
                </a:solidFill>
                <a:effectLst/>
                <a:latin typeface="Cambria" panose="02040503050406030204" pitchFamily="18" charset="0"/>
                <a:ea typeface="Cambria" panose="02040503050406030204" pitchFamily="18" charset="0"/>
              </a:rPr>
              <a:t> </a:t>
            </a:r>
            <a:r>
              <a:rPr lang="en-US" sz="1800" b="1" dirty="0" err="1">
                <a:solidFill>
                  <a:srgbClr val="000000"/>
                </a:solidFill>
                <a:effectLst/>
                <a:latin typeface="Cambria" panose="02040503050406030204" pitchFamily="18" charset="0"/>
                <a:ea typeface="Cambria" panose="02040503050406030204" pitchFamily="18" charset="0"/>
              </a:rPr>
              <a:t>bài</a:t>
            </a:r>
            <a:endParaRPr lang="en-US" sz="1800" b="1" dirty="0">
              <a:effectLst/>
              <a:latin typeface="Cambria" panose="02040503050406030204" pitchFamily="18" charset="0"/>
              <a:ea typeface="Cambria" panose="02040503050406030204" pitchFamily="18" charset="0"/>
            </a:endParaRPr>
          </a:p>
          <a:p>
            <a:pPr marL="0" marR="0" algn="just">
              <a:lnSpc>
                <a:spcPct val="110000"/>
              </a:lnSpc>
              <a:spcBef>
                <a:spcPts val="0"/>
              </a:spcBef>
              <a:spcAft>
                <a:spcPts val="0"/>
              </a:spcAft>
            </a:pPr>
            <a:r>
              <a:rPr lang="en-US" sz="1800" dirty="0" err="1">
                <a:solidFill>
                  <a:srgbClr val="000000"/>
                </a:solidFill>
                <a:effectLst/>
                <a:latin typeface="Cambria" panose="02040503050406030204" pitchFamily="18" charset="0"/>
                <a:ea typeface="Cambria" panose="02040503050406030204" pitchFamily="18" charset="0"/>
              </a:rPr>
              <a:t>Em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rất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yêu</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Em</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coi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chú</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gà</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như</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một</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người</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bạn</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của</a:t>
            </a:r>
            <a:r>
              <a:rPr lang="en-US" sz="1800" dirty="0">
                <a:solidFill>
                  <a:srgbClr val="000000"/>
                </a:solidFill>
                <a:effectLst/>
                <a:latin typeface="Cambria" panose="02040503050406030204" pitchFamily="18" charset="0"/>
                <a:ea typeface="Cambria" panose="02040503050406030204" pitchFamily="18" charset="0"/>
              </a:rPr>
              <a:t> </a:t>
            </a:r>
            <a:r>
              <a:rPr lang="en-US" sz="1800" dirty="0" err="1">
                <a:solidFill>
                  <a:srgbClr val="000000"/>
                </a:solidFill>
                <a:effectLst/>
                <a:latin typeface="Cambria" panose="02040503050406030204" pitchFamily="18" charset="0"/>
                <a:ea typeface="Cambria" panose="02040503050406030204" pitchFamily="18" charset="0"/>
              </a:rPr>
              <a:t>em</a:t>
            </a:r>
            <a:endParaRPr lang="en-US" sz="1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06723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5" name="图片 6">
            <a:extLst>
              <a:ext uri="{FF2B5EF4-FFF2-40B4-BE49-F238E27FC236}">
                <a16:creationId xmlns:a16="http://schemas.microsoft.com/office/drawing/2014/main" id="{006B45F6-152F-72D5-7C32-CDBDB7F8ED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86" t="19089" r="8497" b="13915"/>
          <a:stretch>
            <a:fillRect/>
          </a:stretch>
        </p:blipFill>
        <p:spPr>
          <a:xfrm rot="20228094" flipH="1">
            <a:off x="1910109" y="1455196"/>
            <a:ext cx="5260977" cy="3396507"/>
          </a:xfrm>
          <a:prstGeom prst="rect">
            <a:avLst/>
          </a:prstGeom>
        </p:spPr>
      </p:pic>
      <p:sp>
        <p:nvSpPr>
          <p:cNvPr id="6" name="TextBox 5">
            <a:extLst>
              <a:ext uri="{FF2B5EF4-FFF2-40B4-BE49-F238E27FC236}">
                <a16:creationId xmlns:a16="http://schemas.microsoft.com/office/drawing/2014/main" id="{CD5FCA6B-2A25-54AA-DC60-2B9E940A4CF5}"/>
              </a:ext>
            </a:extLst>
          </p:cNvPr>
          <p:cNvSpPr txBox="1"/>
          <p:nvPr/>
        </p:nvSpPr>
        <p:spPr>
          <a:xfrm rot="20116331">
            <a:off x="2388988" y="2215823"/>
            <a:ext cx="402705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Chỉnh</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 </a:t>
            </a: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sửa</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 </a:t>
            </a:r>
            <a:r>
              <a:rPr kumimoji="0" lang="en-US" altLang="zh-CN" sz="6000" b="1" i="0" u="none" strike="noStrike" kern="1200" cap="none" spc="0" normalizeH="0" baseline="0" noProof="0" dirty="0" err="1">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dàn</a:t>
            </a:r>
            <a:r>
              <a:rPr kumimoji="0" lang="en-US" altLang="zh-CN" sz="6000" b="1" i="0" u="none" strike="noStrike" kern="1200" cap="none" spc="0" normalizeH="0" baseline="0" noProof="0" dirty="0">
                <a:ln w="1905"/>
                <a:solidFill>
                  <a:srgbClr val="FF0000"/>
                </a:solidFill>
                <a:effectLst>
                  <a:innerShdw blurRad="69850" dist="43180" dir="5400000">
                    <a:srgbClr val="000000">
                      <a:alpha val="65000"/>
                    </a:srgbClr>
                  </a:innerShdw>
                </a:effectLst>
                <a:uLnTx/>
                <a:uFillTx/>
                <a:latin typeface="Cambria" panose="02040503050406030204" pitchFamily="18" charset="0"/>
                <a:ea typeface="Cambria" panose="02040503050406030204" pitchFamily="18" charset="0"/>
                <a:cs typeface="WoodType-Demi" pitchFamily="18" charset="0"/>
              </a:rPr>
              <a:t> ý </a:t>
            </a:r>
          </a:p>
        </p:txBody>
      </p:sp>
      <p:pic>
        <p:nvPicPr>
          <p:cNvPr id="7" name="Picture 6">
            <a:extLst>
              <a:ext uri="{FF2B5EF4-FFF2-40B4-BE49-F238E27FC236}">
                <a16:creationId xmlns:a16="http://schemas.microsoft.com/office/drawing/2014/main" id="{A63F9D41-F755-44C7-D87B-2C27FEFD6955}"/>
              </a:ext>
            </a:extLst>
          </p:cNvPr>
          <p:cNvPicPr>
            <a:picLocks noChangeAspect="1"/>
          </p:cNvPicPr>
          <p:nvPr/>
        </p:nvPicPr>
        <p:blipFill>
          <a:blip r:embed="rId5"/>
          <a:stretch>
            <a:fillRect/>
          </a:stretch>
        </p:blipFill>
        <p:spPr>
          <a:xfrm>
            <a:off x="5429107" y="2253809"/>
            <a:ext cx="5867898" cy="4523501"/>
          </a:xfrm>
          <a:prstGeom prst="rect">
            <a:avLst/>
          </a:prstGeom>
        </p:spPr>
      </p:pic>
    </p:spTree>
    <p:extLst>
      <p:ext uri="{BB962C8B-B14F-4D97-AF65-F5344CB8AC3E}">
        <p14:creationId xmlns:p14="http://schemas.microsoft.com/office/powerpoint/2010/main" val="4193475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2743200" y="194681"/>
            <a:ext cx="5819522" cy="1015167"/>
            <a:chOff x="152400" y="6272"/>
            <a:chExt cx="10791443" cy="1522750"/>
          </a:xfrm>
        </p:grpSpPr>
        <p:grpSp>
          <p:nvGrpSpPr>
            <p:cNvPr id="876" name="Google Shape;876;p9"/>
            <p:cNvGrpSpPr/>
            <p:nvPr/>
          </p:nvGrpSpPr>
          <p:grpSpPr>
            <a:xfrm>
              <a:off x="152400" y="195017"/>
              <a:ext cx="10791443" cy="1334004"/>
              <a:chOff x="609600" y="357281"/>
              <a:chExt cx="10791443"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9"/>
              <p:cNvSpPr/>
              <p:nvPr/>
            </p:nvSpPr>
            <p:spPr>
              <a:xfrm>
                <a:off x="1190243" y="542603"/>
                <a:ext cx="10210800" cy="923290"/>
              </a:xfrm>
              <a:prstGeom prst="rect">
                <a:avLst/>
              </a:prstGeom>
              <a:noFill/>
              <a:ln>
                <a:noFill/>
              </a:ln>
            </p:spPr>
            <p:txBody>
              <a:bodyPr spcFirstLastPara="1" wrap="square" lIns="60950" tIns="30467" rIns="60950" bIns="30467" anchor="t" anchorCtr="0">
                <a:sp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Gợi</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ý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chỉnh</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sửa</a:t>
                </a:r>
                <a:r>
                  <a:rPr lang="en-US" sz="3600" b="1" kern="0" dirty="0">
                    <a:solidFill>
                      <a:srgbClr val="002060"/>
                    </a:solidFill>
                    <a:latin typeface="Cambria" panose="02040503050406030204" pitchFamily="18" charset="0"/>
                    <a:ea typeface="Cambria" panose="02040503050406030204" pitchFamily="18" charset="0"/>
                    <a:cs typeface="Lobster"/>
                    <a:sym typeface="Lobster"/>
                  </a:rPr>
                  <a:t> </a:t>
                </a:r>
                <a:r>
                  <a:rPr lang="en-US" sz="3600" b="1" kern="0" dirty="0" err="1">
                    <a:solidFill>
                      <a:srgbClr val="002060"/>
                    </a:solidFill>
                    <a:latin typeface="Cambria" panose="02040503050406030204" pitchFamily="18" charset="0"/>
                    <a:ea typeface="Cambria" panose="02040503050406030204" pitchFamily="18" charset="0"/>
                    <a:cs typeface="Lobster"/>
                    <a:sym typeface="Lobster"/>
                  </a:rPr>
                  <a:t>dàn</a:t>
                </a:r>
                <a:r>
                  <a:rPr lang="en-US" sz="3600" b="1" kern="0" dirty="0">
                    <a:solidFill>
                      <a:srgbClr val="002060"/>
                    </a:solidFill>
                    <a:latin typeface="Cambria" panose="02040503050406030204" pitchFamily="18" charset="0"/>
                    <a:ea typeface="Cambria" panose="02040503050406030204" pitchFamily="18" charset="0"/>
                    <a:cs typeface="Lobster"/>
                    <a:sym typeface="Lobster"/>
                  </a:rPr>
                  <a:t> ý</a:t>
                </a:r>
                <a:endParaRPr kumimoji="0" sz="11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3">
              <a:alphaModFix/>
            </a:blip>
            <a:srcRect/>
            <a:stretch/>
          </p:blipFill>
          <p:spPr>
            <a:xfrm>
              <a:off x="9082977" y="6272"/>
              <a:ext cx="1833709" cy="1522750"/>
            </a:xfrm>
            <a:prstGeom prst="rect">
              <a:avLst/>
            </a:prstGeom>
            <a:noFill/>
            <a:ln>
              <a:noFill/>
            </a:ln>
          </p:spPr>
        </p:pic>
      </p:grpSp>
      <p:grpSp>
        <p:nvGrpSpPr>
          <p:cNvPr id="2" name="Google Shape;913;p12">
            <a:extLst>
              <a:ext uri="{FF2B5EF4-FFF2-40B4-BE49-F238E27FC236}">
                <a16:creationId xmlns:a16="http://schemas.microsoft.com/office/drawing/2014/main" id="{388641C2-CD8B-D76E-DE4A-8CBDF6D1C14B}"/>
              </a:ext>
            </a:extLst>
          </p:cNvPr>
          <p:cNvGrpSpPr/>
          <p:nvPr/>
        </p:nvGrpSpPr>
        <p:grpSpPr>
          <a:xfrm>
            <a:off x="737103" y="2266950"/>
            <a:ext cx="11005127" cy="1453483"/>
            <a:chOff x="900544" y="2705100"/>
            <a:chExt cx="16507691" cy="4683445"/>
          </a:xfrm>
        </p:grpSpPr>
        <p:sp>
          <p:nvSpPr>
            <p:cNvPr id="5" name="Google Shape;914;p12">
              <a:extLst>
                <a:ext uri="{FF2B5EF4-FFF2-40B4-BE49-F238E27FC236}">
                  <a16:creationId xmlns:a16="http://schemas.microsoft.com/office/drawing/2014/main" id="{BD869892-B901-C9FF-6335-5A706D7A28C5}"/>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marL="171450" marR="0" lvl="0" indent="-171450" algn="ctr" defTabSz="60963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sz="12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915;p12">
              <a:extLst>
                <a:ext uri="{FF2B5EF4-FFF2-40B4-BE49-F238E27FC236}">
                  <a16:creationId xmlns:a16="http://schemas.microsoft.com/office/drawing/2014/main" id="{42520DFF-E663-B2AF-C221-20A27BE191F7}"/>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571500" marR="0" lvl="0" indent="-5715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Lựa chọn được các đặc điểm 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ổ</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i bật của con vật.</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grpSp>
        <p:nvGrpSpPr>
          <p:cNvPr id="12" name="Google Shape;913;p12">
            <a:extLst>
              <a:ext uri="{FF2B5EF4-FFF2-40B4-BE49-F238E27FC236}">
                <a16:creationId xmlns:a16="http://schemas.microsoft.com/office/drawing/2014/main" id="{EE9350CE-029F-33A9-47E3-360225860514}"/>
              </a:ext>
            </a:extLst>
          </p:cNvPr>
          <p:cNvGrpSpPr/>
          <p:nvPr/>
        </p:nvGrpSpPr>
        <p:grpSpPr>
          <a:xfrm>
            <a:off x="679953" y="4114800"/>
            <a:ext cx="11005127" cy="1453483"/>
            <a:chOff x="900544" y="2705100"/>
            <a:chExt cx="16507691" cy="4683445"/>
          </a:xfrm>
        </p:grpSpPr>
        <p:sp>
          <p:nvSpPr>
            <p:cNvPr id="14" name="Google Shape;914;p12">
              <a:extLst>
                <a:ext uri="{FF2B5EF4-FFF2-40B4-BE49-F238E27FC236}">
                  <a16:creationId xmlns:a16="http://schemas.microsoft.com/office/drawing/2014/main" id="{614DF0FE-EA36-EA34-1C2B-C5D3894E52FC}"/>
                </a:ext>
              </a:extLst>
            </p:cNvPr>
            <p:cNvSpPr/>
            <p:nvPr/>
          </p:nvSpPr>
          <p:spPr>
            <a:xfrm>
              <a:off x="900544" y="2705100"/>
              <a:ext cx="16507691" cy="4419600"/>
            </a:xfrm>
            <a:prstGeom prst="roundRect">
              <a:avLst>
                <a:gd name="adj" fmla="val 16667"/>
              </a:avLst>
            </a:prstGeom>
            <a:solidFill>
              <a:srgbClr val="FFFF00">
                <a:alpha val="74901"/>
              </a:srgbClr>
            </a:solidFill>
            <a:ln>
              <a:noFill/>
            </a:ln>
          </p:spPr>
          <p:txBody>
            <a:bodyPr spcFirstLastPara="1" wrap="square" lIns="60950" tIns="30467" rIns="60950" bIns="30467" anchor="ctr" anchorCtr="0">
              <a:noAutofit/>
            </a:bodyPr>
            <a:lstStyle/>
            <a:p>
              <a:pPr marL="171450" marR="0" lvl="0" indent="-171450" algn="ctr" defTabSz="60963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sz="12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915;p12">
              <a:extLst>
                <a:ext uri="{FF2B5EF4-FFF2-40B4-BE49-F238E27FC236}">
                  <a16:creationId xmlns:a16="http://schemas.microsoft.com/office/drawing/2014/main" id="{8536413B-CBEB-5F60-E5B5-4F240980D93A}"/>
                </a:ext>
              </a:extLst>
            </p:cNvPr>
            <p:cNvSpPr/>
            <p:nvPr/>
          </p:nvSpPr>
          <p:spPr>
            <a:xfrm>
              <a:off x="921327" y="2826697"/>
              <a:ext cx="16191888" cy="4561848"/>
            </a:xfrm>
            <a:prstGeom prst="rect">
              <a:avLst/>
            </a:prstGeom>
            <a:noFill/>
            <a:ln>
              <a:noFill/>
            </a:ln>
          </p:spPr>
          <p:txBody>
            <a:bodyPr spcFirstLastPara="1" wrap="square" lIns="60950" tIns="30467" rIns="60950" bIns="30467" anchor="t" anchorCtr="0">
              <a:spAutoFit/>
            </a:bodyPr>
            <a:lstStyle/>
            <a:p>
              <a:pPr marL="571500" marR="0" lvl="0" indent="-5715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ý trong phần thân bài được sắp xếp hợp lí.</a:t>
              </a:r>
              <a:endPar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55502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776"/>
        <p:cNvGrpSpPr/>
        <p:nvPr/>
      </p:nvGrpSpPr>
      <p:grpSpPr>
        <a:xfrm>
          <a:off x="0" y="0"/>
          <a:ext cx="0" cy="0"/>
          <a:chOff x="0" y="0"/>
          <a:chExt cx="0" cy="0"/>
        </a:xfrm>
      </p:grpSpPr>
      <p:pic>
        <p:nvPicPr>
          <p:cNvPr id="777" name="Google Shape;777;p2"/>
          <p:cNvPicPr preferRelativeResize="0"/>
          <p:nvPr/>
        </p:nvPicPr>
        <p:blipFill rotWithShape="1">
          <a:blip r:embed="rId3">
            <a:alphaModFix/>
          </a:blip>
          <a:srcRect t="2594" b="2595"/>
          <a:stretch/>
        </p:blipFill>
        <p:spPr>
          <a:xfrm>
            <a:off x="-721909" y="0"/>
            <a:ext cx="5344709" cy="6858000"/>
          </a:xfrm>
          <a:prstGeom prst="rect">
            <a:avLst/>
          </a:prstGeom>
          <a:noFill/>
          <a:ln>
            <a:noFill/>
          </a:ln>
        </p:spPr>
      </p:pic>
      <p:grpSp>
        <p:nvGrpSpPr>
          <p:cNvPr id="779" name="Google Shape;779;p2"/>
          <p:cNvGrpSpPr/>
          <p:nvPr/>
        </p:nvGrpSpPr>
        <p:grpSpPr>
          <a:xfrm>
            <a:off x="4085405" y="1372782"/>
            <a:ext cx="8034436" cy="1741894"/>
            <a:chOff x="6128108" y="2059172"/>
            <a:chExt cx="12051654" cy="3617728"/>
          </a:xfrm>
        </p:grpSpPr>
        <p:pic>
          <p:nvPicPr>
            <p:cNvPr id="780" name="Google Shape;780;p2"/>
            <p:cNvPicPr preferRelativeResize="0"/>
            <p:nvPr/>
          </p:nvPicPr>
          <p:blipFill rotWithShape="1">
            <a:blip r:embed="rId4">
              <a:alphaModFix/>
            </a:blip>
            <a:srcRect/>
            <a:stretch/>
          </p:blipFill>
          <p:spPr>
            <a:xfrm>
              <a:off x="6128108" y="2059172"/>
              <a:ext cx="3008965" cy="3200400"/>
            </a:xfrm>
            <a:prstGeom prst="rect">
              <a:avLst/>
            </a:prstGeom>
            <a:noFill/>
            <a:ln>
              <a:noFill/>
            </a:ln>
          </p:spPr>
        </p:pic>
        <p:sp>
          <p:nvSpPr>
            <p:cNvPr id="781" name="Google Shape;781;p2"/>
            <p:cNvSpPr txBox="1"/>
            <p:nvPr/>
          </p:nvSpPr>
          <p:spPr>
            <a:xfrm>
              <a:off x="9548065" y="2737433"/>
              <a:ext cx="8264492" cy="2250052"/>
            </a:xfrm>
            <a:prstGeom prst="rect">
              <a:avLst/>
            </a:prstGeom>
            <a:noFill/>
            <a:ln>
              <a:noFill/>
            </a:ln>
          </p:spPr>
          <p:txBody>
            <a:bodyPr spcFirstLastPara="1" wrap="square" lIns="0" tIns="0" rIns="0" bIns="0" anchor="t" anchorCtr="0">
              <a:spAutoFit/>
            </a:bodyPr>
            <a:lstStyle/>
            <a:p>
              <a:pPr marR="0" algn="just">
                <a:lnSpc>
                  <a:spcPct val="110000"/>
                </a:lnSpc>
                <a:spcBef>
                  <a:spcPts val="0"/>
                </a:spcBef>
                <a:spcAft>
                  <a:spcPts val="0"/>
                </a:spcAft>
              </a:pPr>
              <a:r>
                <a:rPr lang="en-US" sz="3200" b="1" dirty="0" err="1">
                  <a:solidFill>
                    <a:srgbClr val="FFFF00"/>
                  </a:solidFill>
                  <a:effectLst/>
                  <a:latin typeface="Cambria" panose="02040503050406030204" pitchFamily="18" charset="0"/>
                  <a:ea typeface="Cambria" panose="02040503050406030204" pitchFamily="18" charset="0"/>
                </a:rPr>
                <a:t>Biết</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lập</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dàn</a:t>
              </a:r>
              <a:r>
                <a:rPr lang="en-US" sz="3200" b="1" dirty="0">
                  <a:solidFill>
                    <a:srgbClr val="FFFF00"/>
                  </a:solidFill>
                  <a:effectLst/>
                  <a:latin typeface="Cambria" panose="02040503050406030204" pitchFamily="18" charset="0"/>
                  <a:ea typeface="Cambria" panose="02040503050406030204" pitchFamily="18" charset="0"/>
                </a:rPr>
                <a:t> ý </a:t>
              </a:r>
              <a:r>
                <a:rPr lang="en-US" sz="3200" b="1" dirty="0" err="1">
                  <a:solidFill>
                    <a:srgbClr val="FFFF00"/>
                  </a:solidFill>
                  <a:effectLst/>
                  <a:latin typeface="Cambria" panose="02040503050406030204" pitchFamily="18" charset="0"/>
                  <a:ea typeface="Cambria" panose="02040503050406030204" pitchFamily="18" charset="0"/>
                </a:rPr>
                <a:t>cho</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bài</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văn</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miêu</a:t>
              </a:r>
              <a:r>
                <a:rPr lang="en-US" sz="3200" b="1" dirty="0">
                  <a:solidFill>
                    <a:srgbClr val="FFFF00"/>
                  </a:solidFill>
                  <a:effectLst/>
                  <a:latin typeface="Cambria" panose="02040503050406030204" pitchFamily="18" charset="0"/>
                  <a:ea typeface="Cambria" panose="02040503050406030204" pitchFamily="18" charset="0"/>
                </a:rPr>
                <a:t> </a:t>
              </a:r>
              <a:r>
                <a:rPr lang="en-US" sz="3200" b="1" dirty="0" err="1">
                  <a:solidFill>
                    <a:srgbClr val="FFFF00"/>
                  </a:solidFill>
                  <a:effectLst/>
                  <a:latin typeface="Cambria" panose="02040503050406030204" pitchFamily="18" charset="0"/>
                  <a:ea typeface="Cambria" panose="02040503050406030204" pitchFamily="18" charset="0"/>
                </a:rPr>
                <a:t>tả</a:t>
              </a:r>
              <a:r>
                <a:rPr lang="en-US" sz="3200" b="1" dirty="0">
                  <a:solidFill>
                    <a:srgbClr val="FFFF00"/>
                  </a:solidFill>
                  <a:effectLst/>
                  <a:latin typeface="Cambria" panose="02040503050406030204" pitchFamily="18" charset="0"/>
                  <a:ea typeface="Cambria" panose="02040503050406030204" pitchFamily="18" charset="0"/>
                </a:rPr>
                <a:t> con </a:t>
              </a:r>
              <a:r>
                <a:rPr lang="en-US" sz="3200" b="1" dirty="0" err="1">
                  <a:solidFill>
                    <a:srgbClr val="FFFF00"/>
                  </a:solidFill>
                  <a:effectLst/>
                  <a:latin typeface="Cambria" panose="02040503050406030204" pitchFamily="18" charset="0"/>
                  <a:ea typeface="Cambria" panose="02040503050406030204" pitchFamily="18" charset="0"/>
                </a:rPr>
                <a:t>vật</a:t>
              </a:r>
              <a:endParaRPr lang="en-US" sz="3200" b="1" dirty="0">
                <a:solidFill>
                  <a:srgbClr val="FFFF00"/>
                </a:solidFill>
                <a:effectLst/>
                <a:latin typeface="Cambria" panose="02040503050406030204" pitchFamily="18" charset="0"/>
                <a:ea typeface="Cambria" panose="02040503050406030204" pitchFamily="18" charset="0"/>
              </a:endParaRPr>
            </a:p>
          </p:txBody>
        </p:sp>
        <p:grpSp>
          <p:nvGrpSpPr>
            <p:cNvPr id="782" name="Google Shape;782;p2"/>
            <p:cNvGrpSpPr/>
            <p:nvPr/>
          </p:nvGrpSpPr>
          <p:grpSpPr>
            <a:xfrm>
              <a:off x="8843392" y="2324100"/>
              <a:ext cx="9336370" cy="3352800"/>
              <a:chOff x="8843392" y="2324100"/>
              <a:chExt cx="9336370" cy="3352800"/>
            </a:xfrm>
          </p:grpSpPr>
          <p:sp>
            <p:nvSpPr>
              <p:cNvPr id="783" name="Google Shape;783;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784" name="Google Shape;784;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grpSp>
      </p:grpSp>
      <p:pic>
        <p:nvPicPr>
          <p:cNvPr id="2" name="Picture 1">
            <a:extLst>
              <a:ext uri="{FF2B5EF4-FFF2-40B4-BE49-F238E27FC236}">
                <a16:creationId xmlns:a16="http://schemas.microsoft.com/office/drawing/2014/main" id="{EDF0872C-8DC3-8BE9-38C4-095DF3E0E55B}"/>
              </a:ext>
            </a:extLst>
          </p:cNvPr>
          <p:cNvPicPr>
            <a:picLocks noChangeAspect="1"/>
          </p:cNvPicPr>
          <p:nvPr/>
        </p:nvPicPr>
        <p:blipFill>
          <a:blip r:embed="rId5"/>
          <a:stretch>
            <a:fillRect/>
          </a:stretch>
        </p:blipFill>
        <p:spPr>
          <a:xfrm>
            <a:off x="6381525" y="0"/>
            <a:ext cx="5182049" cy="1609483"/>
          </a:xfrm>
          <a:prstGeom prst="rect">
            <a:avLst/>
          </a:prstGeom>
        </p:spPr>
      </p:pic>
      <p:grpSp>
        <p:nvGrpSpPr>
          <p:cNvPr id="3" name="Google Shape;785;p2">
            <a:extLst>
              <a:ext uri="{FF2B5EF4-FFF2-40B4-BE49-F238E27FC236}">
                <a16:creationId xmlns:a16="http://schemas.microsoft.com/office/drawing/2014/main" id="{4E59835A-A7B9-09E6-4987-261703A1D5EE}"/>
              </a:ext>
            </a:extLst>
          </p:cNvPr>
          <p:cNvGrpSpPr/>
          <p:nvPr/>
        </p:nvGrpSpPr>
        <p:grpSpPr>
          <a:xfrm>
            <a:off x="4236359" y="3780016"/>
            <a:ext cx="7792772" cy="2235200"/>
            <a:chOff x="6583138" y="6198661"/>
            <a:chExt cx="11689158" cy="3352800"/>
          </a:xfrm>
        </p:grpSpPr>
        <p:pic>
          <p:nvPicPr>
            <p:cNvPr id="4" name="Google Shape;786;p2">
              <a:extLst>
                <a:ext uri="{FF2B5EF4-FFF2-40B4-BE49-F238E27FC236}">
                  <a16:creationId xmlns:a16="http://schemas.microsoft.com/office/drawing/2014/main" id="{A6445E81-DD2D-3241-CB88-CDBC9C9DB29B}"/>
                </a:ext>
              </a:extLst>
            </p:cNvPr>
            <p:cNvPicPr preferRelativeResize="0"/>
            <p:nvPr/>
          </p:nvPicPr>
          <p:blipFill rotWithShape="1">
            <a:blip r:embed="rId6">
              <a:alphaModFix/>
            </a:blip>
            <a:srcRect/>
            <a:stretch/>
          </p:blipFill>
          <p:spPr>
            <a:xfrm>
              <a:off x="6583138" y="6678398"/>
              <a:ext cx="2098903" cy="2240925"/>
            </a:xfrm>
            <a:prstGeom prst="rect">
              <a:avLst/>
            </a:prstGeom>
            <a:noFill/>
            <a:ln>
              <a:noFill/>
            </a:ln>
          </p:spPr>
        </p:pic>
        <p:sp>
          <p:nvSpPr>
            <p:cNvPr id="5" name="Google Shape;787;p2">
              <a:extLst>
                <a:ext uri="{FF2B5EF4-FFF2-40B4-BE49-F238E27FC236}">
                  <a16:creationId xmlns:a16="http://schemas.microsoft.com/office/drawing/2014/main" id="{D24E0B4C-EF8C-BA55-BCBD-2886DD7145D5}"/>
                </a:ext>
              </a:extLst>
            </p:cNvPr>
            <p:cNvSpPr txBox="1"/>
            <p:nvPr/>
          </p:nvSpPr>
          <p:spPr>
            <a:xfrm>
              <a:off x="9301164" y="6678398"/>
              <a:ext cx="8672511" cy="2243691"/>
            </a:xfrm>
            <a:prstGeom prst="rect">
              <a:avLst/>
            </a:prstGeom>
            <a:noFill/>
            <a:ln>
              <a:noFill/>
            </a:ln>
          </p:spPr>
          <p:txBody>
            <a:bodyPr spcFirstLastPara="1" wrap="square" lIns="0" tIns="0" rIns="0" bIns="0" anchor="t" anchorCtr="0">
              <a:spAutoFit/>
            </a:bodyPr>
            <a:lstStyle/>
            <a:p>
              <a:pPr marL="0" marR="0" algn="just">
                <a:lnSpc>
                  <a:spcPct val="135000"/>
                </a:lnSpc>
                <a:spcBef>
                  <a:spcPts val="0"/>
                </a:spcBef>
                <a:spcAft>
                  <a:spcPts val="0"/>
                </a:spcAft>
              </a:pPr>
              <a:r>
                <a:rPr lang="en-US" sz="3600" b="1" dirty="0" err="1">
                  <a:solidFill>
                    <a:srgbClr val="FFFF00"/>
                  </a:solidFill>
                  <a:effectLst/>
                  <a:latin typeface="Cambria" panose="02040503050406030204" pitchFamily="18" charset="0"/>
                  <a:ea typeface="Cambria" panose="02040503050406030204" pitchFamily="18" charset="0"/>
                </a:rPr>
                <a:t>Biết</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chỉnh</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sửa</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đoạn</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văn</a:t>
              </a:r>
              <a:r>
                <a:rPr lang="en-US" sz="3600" b="1" dirty="0">
                  <a:solidFill>
                    <a:srgbClr val="FFFF00"/>
                  </a:solidFill>
                  <a:effectLst/>
                  <a:latin typeface="Cambria" panose="02040503050406030204" pitchFamily="18" charset="0"/>
                  <a:ea typeface="Cambria" panose="02040503050406030204" pitchFamily="18" charset="0"/>
                </a:rPr>
                <a:t> </a:t>
              </a:r>
              <a:r>
                <a:rPr lang="en-US" sz="3600" b="1" dirty="0" err="1">
                  <a:solidFill>
                    <a:srgbClr val="FFFF00"/>
                  </a:solidFill>
                  <a:effectLst/>
                  <a:latin typeface="Cambria" panose="02040503050406030204" pitchFamily="18" charset="0"/>
                  <a:ea typeface="Cambria" panose="02040503050406030204" pitchFamily="18" charset="0"/>
                </a:rPr>
                <a:t>cho</a:t>
              </a:r>
              <a:r>
                <a:rPr lang="en-US" sz="3600" b="1" dirty="0">
                  <a:solidFill>
                    <a:srgbClr val="FFFF00"/>
                  </a:solidFill>
                  <a:effectLst/>
                  <a:latin typeface="Cambria" panose="02040503050406030204" pitchFamily="18" charset="0"/>
                  <a:ea typeface="Cambria" panose="02040503050406030204" pitchFamily="18" charset="0"/>
                </a:rPr>
                <a:t> hay </a:t>
              </a:r>
              <a:r>
                <a:rPr lang="en-US" sz="3600" b="1" dirty="0" err="1">
                  <a:solidFill>
                    <a:srgbClr val="FFFF00"/>
                  </a:solidFill>
                  <a:effectLst/>
                  <a:latin typeface="Cambria" panose="02040503050406030204" pitchFamily="18" charset="0"/>
                  <a:ea typeface="Cambria" panose="02040503050406030204" pitchFamily="18" charset="0"/>
                </a:rPr>
                <a:t>hơn</a:t>
              </a:r>
              <a:r>
                <a:rPr lang="en-US" sz="3600" b="1" dirty="0">
                  <a:solidFill>
                    <a:srgbClr val="FFFF00"/>
                  </a:solidFill>
                  <a:effectLst/>
                  <a:latin typeface="Cambria" panose="02040503050406030204" pitchFamily="18" charset="0"/>
                  <a:ea typeface="Cambria" panose="02040503050406030204" pitchFamily="18" charset="0"/>
                </a:rPr>
                <a:t>.</a:t>
              </a:r>
            </a:p>
          </p:txBody>
        </p:sp>
        <p:grpSp>
          <p:nvGrpSpPr>
            <p:cNvPr id="6" name="Google Shape;788;p2">
              <a:extLst>
                <a:ext uri="{FF2B5EF4-FFF2-40B4-BE49-F238E27FC236}">
                  <a16:creationId xmlns:a16="http://schemas.microsoft.com/office/drawing/2014/main" id="{2E663339-D8E2-0A5F-45C9-8EE59A2E3FF2}"/>
                </a:ext>
              </a:extLst>
            </p:cNvPr>
            <p:cNvGrpSpPr/>
            <p:nvPr/>
          </p:nvGrpSpPr>
          <p:grpSpPr>
            <a:xfrm>
              <a:off x="8935926" y="6198661"/>
              <a:ext cx="9336370" cy="3352800"/>
              <a:chOff x="8843392" y="2324100"/>
              <a:chExt cx="9336370" cy="3352800"/>
            </a:xfrm>
          </p:grpSpPr>
          <p:sp>
            <p:nvSpPr>
              <p:cNvPr id="7" name="Google Shape;789;p2">
                <a:extLst>
                  <a:ext uri="{FF2B5EF4-FFF2-40B4-BE49-F238E27FC236}">
                    <a16:creationId xmlns:a16="http://schemas.microsoft.com/office/drawing/2014/main" id="{86BCCD24-E252-21C0-3D56-34EA07833B21}"/>
                  </a:ext>
                </a:extLst>
              </p:cNvPr>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800" kern="0">
                  <a:solidFill>
                    <a:schemeClr val="bg1"/>
                  </a:solidFill>
                  <a:latin typeface="Cambria" panose="02040503050406030204" pitchFamily="18" charset="0"/>
                  <a:ea typeface="Cambria" panose="02040503050406030204" pitchFamily="18" charset="0"/>
                  <a:cs typeface="Calibri"/>
                  <a:sym typeface="Calibri"/>
                </a:endParaRPr>
              </a:p>
            </p:txBody>
          </p:sp>
          <p:sp>
            <p:nvSpPr>
              <p:cNvPr id="8" name="Google Shape;790;p2">
                <a:extLst>
                  <a:ext uri="{FF2B5EF4-FFF2-40B4-BE49-F238E27FC236}">
                    <a16:creationId xmlns:a16="http://schemas.microsoft.com/office/drawing/2014/main" id="{9317CEC2-BC1F-910F-856A-9B00066CFB5E}"/>
                  </a:ext>
                </a:extLst>
              </p:cNvPr>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2800" kern="0">
                  <a:solidFill>
                    <a:schemeClr val="bg1"/>
                  </a:solidFill>
                  <a:latin typeface="Cambria" panose="02040503050406030204" pitchFamily="18" charset="0"/>
                  <a:ea typeface="Cambria" panose="02040503050406030204" pitchFamily="18" charset="0"/>
                  <a:cs typeface="Calibri"/>
                  <a:sym typeface="Calibri"/>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9"/>
                                        </p:tgtEl>
                                        <p:attrNameLst>
                                          <p:attrName>style.visibility</p:attrName>
                                        </p:attrNameLst>
                                      </p:cBhvr>
                                      <p:to>
                                        <p:strVal val="visible"/>
                                      </p:to>
                                    </p:set>
                                    <p:animEffect transition="in" filter="fade">
                                      <p:cBhvr>
                                        <p:cTn id="7" dur="1000"/>
                                        <p:tgtEl>
                                          <p:spTgt spid="7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grpSp>
        <p:nvGrpSpPr>
          <p:cNvPr id="16" name="Group 6">
            <a:extLst>
              <a:ext uri="{FF2B5EF4-FFF2-40B4-BE49-F238E27FC236}">
                <a16:creationId xmlns:a16="http://schemas.microsoft.com/office/drawing/2014/main" id="{74FCCD00-9C70-E6B2-3B5E-84847255185E}"/>
              </a:ext>
            </a:extLst>
          </p:cNvPr>
          <p:cNvGrpSpPr/>
          <p:nvPr/>
        </p:nvGrpSpPr>
        <p:grpSpPr>
          <a:xfrm>
            <a:off x="4881475" y="781050"/>
            <a:ext cx="5548401" cy="5486400"/>
            <a:chOff x="0" y="0"/>
            <a:chExt cx="2191961" cy="2167467"/>
          </a:xfrm>
        </p:grpSpPr>
        <p:sp>
          <p:nvSpPr>
            <p:cNvPr id="17" name="Freeform 7">
              <a:extLst>
                <a:ext uri="{FF2B5EF4-FFF2-40B4-BE49-F238E27FC236}">
                  <a16:creationId xmlns:a16="http://schemas.microsoft.com/office/drawing/2014/main" id="{62201A9E-B36E-840E-11A5-453B8BC858F1}"/>
                </a:ext>
              </a:extLst>
            </p:cNvPr>
            <p:cNvSpPr/>
            <p:nvPr/>
          </p:nvSpPr>
          <p:spPr>
            <a:xfrm>
              <a:off x="0" y="0"/>
              <a:ext cx="2191961" cy="2167467"/>
            </a:xfrm>
            <a:custGeom>
              <a:avLst/>
              <a:gdLst/>
              <a:ahLst/>
              <a:cxnLst/>
              <a:rect l="l" t="t" r="r" b="b"/>
              <a:pathLst>
                <a:path w="2191961" h="2167467">
                  <a:moveTo>
                    <a:pt x="47442" y="0"/>
                  </a:moveTo>
                  <a:lnTo>
                    <a:pt x="2144519" y="0"/>
                  </a:lnTo>
                  <a:cubicBezTo>
                    <a:pt x="2170720" y="0"/>
                    <a:pt x="2191961" y="21240"/>
                    <a:pt x="2191961" y="47442"/>
                  </a:cubicBezTo>
                  <a:lnTo>
                    <a:pt x="2191961" y="2120025"/>
                  </a:lnTo>
                  <a:cubicBezTo>
                    <a:pt x="2191961" y="2146226"/>
                    <a:pt x="2170720" y="2167467"/>
                    <a:pt x="2144519" y="2167467"/>
                  </a:cubicBezTo>
                  <a:lnTo>
                    <a:pt x="47442" y="2167467"/>
                  </a:lnTo>
                  <a:cubicBezTo>
                    <a:pt x="34859" y="2167467"/>
                    <a:pt x="22792" y="2162468"/>
                    <a:pt x="13895" y="2153571"/>
                  </a:cubicBezTo>
                  <a:cubicBezTo>
                    <a:pt x="4998" y="2144674"/>
                    <a:pt x="0" y="2132607"/>
                    <a:pt x="0" y="2120025"/>
                  </a:cubicBezTo>
                  <a:lnTo>
                    <a:pt x="0" y="47442"/>
                  </a:lnTo>
                  <a:cubicBezTo>
                    <a:pt x="0" y="21240"/>
                    <a:pt x="21240" y="0"/>
                    <a:pt x="47442" y="0"/>
                  </a:cubicBezTo>
                  <a:close/>
                </a:path>
              </a:pathLst>
            </a:custGeom>
            <a:solidFill>
              <a:srgbClr val="FAF9F0"/>
            </a:solidFill>
            <a:ln w="57150">
              <a:solidFill>
                <a:srgbClr val="C35632"/>
              </a:solidFill>
            </a:ln>
          </p:spPr>
          <p:txBody>
            <a:bodyPr/>
            <a:lstStyle/>
            <a:p>
              <a:endParaRPr lang="en-US"/>
            </a:p>
          </p:txBody>
        </p:sp>
        <p:sp>
          <p:nvSpPr>
            <p:cNvPr id="18" name="TextBox 8">
              <a:extLst>
                <a:ext uri="{FF2B5EF4-FFF2-40B4-BE49-F238E27FC236}">
                  <a16:creationId xmlns:a16="http://schemas.microsoft.com/office/drawing/2014/main" id="{4767B740-DB95-15CB-440A-7D0751F5964C}"/>
                </a:ext>
              </a:extLst>
            </p:cNvPr>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9" name="TextBox 18">
            <a:extLst>
              <a:ext uri="{FF2B5EF4-FFF2-40B4-BE49-F238E27FC236}">
                <a16:creationId xmlns:a16="http://schemas.microsoft.com/office/drawing/2014/main" id="{18D31A3E-B626-D04E-E5F8-7E934D86F67D}"/>
              </a:ext>
            </a:extLst>
          </p:cNvPr>
          <p:cNvSpPr txBox="1"/>
          <p:nvPr/>
        </p:nvSpPr>
        <p:spPr>
          <a:xfrm>
            <a:off x="5172075" y="1181507"/>
            <a:ext cx="4776095" cy="1846659"/>
          </a:xfrm>
          <a:prstGeom prst="rect">
            <a:avLst/>
          </a:prstGeom>
        </p:spPr>
        <p:txBody>
          <a:bodyPr wrap="square" lIns="0" tIns="0" rIns="0" bIns="0" rtlCol="0" anchor="t">
            <a:spAutoFit/>
          </a:bodyPr>
          <a:lstStyle/>
          <a:p>
            <a:pPr algn="ctr" defTabSz="609630">
              <a:spcBef>
                <a:spcPct val="0"/>
              </a:spcBef>
            </a:pPr>
            <a:r>
              <a:rPr lang="en-US" sz="4000" b="1" dirty="0">
                <a:solidFill>
                  <a:srgbClr val="C00000"/>
                </a:solidFill>
                <a:latin typeface="Cambria" panose="02040503050406030204" pitchFamily="18" charset="0"/>
                <a:ea typeface="Cambria" panose="02040503050406030204" pitchFamily="18" charset="0"/>
              </a:rPr>
              <a:t>Nghe </a:t>
            </a:r>
            <a:r>
              <a:rPr lang="en-US" sz="4000" b="1" dirty="0" err="1">
                <a:solidFill>
                  <a:srgbClr val="C00000"/>
                </a:solidFill>
                <a:latin typeface="Cambria" panose="02040503050406030204" pitchFamily="18" charset="0"/>
                <a:ea typeface="Cambria" panose="02040503050406030204" pitchFamily="18" charset="0"/>
              </a:rPr>
              <a:t>thầy</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cô</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nhận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xét</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bài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làm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và</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chỉnh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sửa</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bài</a:t>
            </a:r>
            <a:endParaRPr lang="en-US" sz="4000" b="1" dirty="0">
              <a:solidFill>
                <a:srgbClr val="C00000"/>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71566022-E982-F3C6-8849-E972C365B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9388" y="3045990"/>
            <a:ext cx="3492573" cy="3497097"/>
          </a:xfrm>
          <a:prstGeom prst="rect">
            <a:avLst/>
          </a:prstGeom>
        </p:spPr>
      </p:pic>
      <p:sp>
        <p:nvSpPr>
          <p:cNvPr id="21" name="Freeform 17">
            <a:extLst>
              <a:ext uri="{FF2B5EF4-FFF2-40B4-BE49-F238E27FC236}">
                <a16:creationId xmlns:a16="http://schemas.microsoft.com/office/drawing/2014/main" id="{A48722ED-C0A4-DE97-B457-B155D698C32D}"/>
              </a:ext>
            </a:extLst>
          </p:cNvPr>
          <p:cNvSpPr/>
          <p:nvPr/>
        </p:nvSpPr>
        <p:spPr>
          <a:xfrm flipH="1">
            <a:off x="1289050" y="1539875"/>
            <a:ext cx="2590800" cy="5065369"/>
          </a:xfrm>
          <a:custGeom>
            <a:avLst/>
            <a:gdLst/>
            <a:ahLst/>
            <a:cxnLst/>
            <a:rect l="l" t="t" r="r" b="b"/>
            <a:pathLst>
              <a:path w="6348079" h="10874654">
                <a:moveTo>
                  <a:pt x="0" y="0"/>
                </a:moveTo>
                <a:lnTo>
                  <a:pt x="6348080" y="0"/>
                </a:lnTo>
                <a:lnTo>
                  <a:pt x="6348080" y="10874654"/>
                </a:lnTo>
                <a:lnTo>
                  <a:pt x="0" y="10874654"/>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908615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ppt_w</p:attrName>
                                        </p:attrNameLst>
                                      </p:cBhvr>
                                      <p:tavLst>
                                        <p:tav tm="0" fmla="#ppt_w*sin(2.5*pi*$)">
                                          <p:val>
                                            <p:fltVal val="0"/>
                                          </p:val>
                                        </p:tav>
                                        <p:tav tm="100000">
                                          <p:val>
                                            <p:fltVal val="1"/>
                                          </p:val>
                                        </p:tav>
                                      </p:tavLst>
                                    </p:anim>
                                    <p:anim calcmode="lin" valueType="num">
                                      <p:cBhvr>
                                        <p:cTn id="9" dur="500" fill="hold"/>
                                        <p:tgtEl>
                                          <p:spTgt spid="19"/>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ppt_w</p:attrName>
                                        </p:attrNameLst>
                                      </p:cBhvr>
                                      <p:tavLst>
                                        <p:tav tm="0" fmla="#ppt_w*sin(2.5*pi*$)">
                                          <p:val>
                                            <p:fltVal val="0"/>
                                          </p:val>
                                        </p:tav>
                                        <p:tav tm="100000">
                                          <p:val>
                                            <p:fltVal val="1"/>
                                          </p:val>
                                        </p:tav>
                                      </p:tavLst>
                                    </p:anim>
                                    <p:anim calcmode="lin" valueType="num">
                                      <p:cBhvr>
                                        <p:cTn id="14" dur="500" fill="hold"/>
                                        <p:tgtEl>
                                          <p:spTgt spid="21"/>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ppt_w</p:attrName>
                                        </p:attrNameLst>
                                      </p:cBhvr>
                                      <p:tavLst>
                                        <p:tav tm="0" fmla="#ppt_w*sin(2.5*pi*$)">
                                          <p:val>
                                            <p:fltVal val="0"/>
                                          </p:val>
                                        </p:tav>
                                        <p:tav tm="100000">
                                          <p:val>
                                            <p:fltVal val="1"/>
                                          </p:val>
                                        </p:tav>
                                      </p:tavLst>
                                    </p:anim>
                                    <p:anim calcmode="lin" valueType="num">
                                      <p:cBhvr>
                                        <p:cTn id="19" dur="500" fill="hold"/>
                                        <p:tgtEl>
                                          <p:spTgt spid="16"/>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ppt_w</p:attrName>
                                        </p:attrNameLst>
                                      </p:cBhvr>
                                      <p:tavLst>
                                        <p:tav tm="0" fmla="#ppt_w*sin(2.5*pi*$)">
                                          <p:val>
                                            <p:fltVal val="0"/>
                                          </p:val>
                                        </p:tav>
                                        <p:tav tm="100000">
                                          <p:val>
                                            <p:fltVal val="1"/>
                                          </p:val>
                                        </p:tav>
                                      </p:tavLst>
                                    </p:anim>
                                    <p:anim calcmode="lin" valueType="num">
                                      <p:cBhvr>
                                        <p:cTn id="24"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235450" y="3590925"/>
            <a:ext cx="6056241" cy="1777410"/>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66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Sigmar One"/>
                <a:sym typeface="Sigmar One"/>
              </a:rPr>
              <a:t>Vận</a:t>
            </a:r>
            <a:r>
              <a:rPr kumimoji="0" lang="en-US" sz="66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Sigmar One"/>
                <a:sym typeface="Sigmar One"/>
              </a:rPr>
              <a:t> </a:t>
            </a:r>
            <a:r>
              <a:rPr kumimoji="0" lang="en-US" sz="66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Sigmar One"/>
                <a:sym typeface="Sigmar One"/>
              </a:rPr>
              <a:t>dụng</a:t>
            </a:r>
            <a:endParaRPr kumimoji="0" sz="66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Sigmar One"/>
              <a:sym typeface="Sigmar One"/>
            </a:endParaRPr>
          </a:p>
        </p:txBody>
      </p:sp>
    </p:spTree>
    <p:extLst>
      <p:ext uri="{BB962C8B-B14F-4D97-AF65-F5344CB8AC3E}">
        <p14:creationId xmlns:p14="http://schemas.microsoft.com/office/powerpoint/2010/main" val="2394126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19"/>
        <p:cNvGrpSpPr/>
        <p:nvPr/>
      </p:nvGrpSpPr>
      <p:grpSpPr>
        <a:xfrm>
          <a:off x="0" y="0"/>
          <a:ext cx="0" cy="0"/>
          <a:chOff x="0" y="0"/>
          <a:chExt cx="0" cy="0"/>
        </a:xfrm>
      </p:grpSpPr>
      <p:grpSp>
        <p:nvGrpSpPr>
          <p:cNvPr id="2" name="组合 20">
            <a:extLst>
              <a:ext uri="{FF2B5EF4-FFF2-40B4-BE49-F238E27FC236}">
                <a16:creationId xmlns:a16="http://schemas.microsoft.com/office/drawing/2014/main" id="{37B31365-B3BE-5D2C-48B1-17931ABCDB38}"/>
              </a:ext>
            </a:extLst>
          </p:cNvPr>
          <p:cNvGrpSpPr/>
          <p:nvPr/>
        </p:nvGrpSpPr>
        <p:grpSpPr>
          <a:xfrm>
            <a:off x="509286" y="451413"/>
            <a:ext cx="7935056" cy="3815787"/>
            <a:chOff x="-2100313" y="1157021"/>
            <a:chExt cx="7935056" cy="3207001"/>
          </a:xfrm>
        </p:grpSpPr>
        <p:sp>
          <p:nvSpPr>
            <p:cNvPr id="3" name="思想气泡: 云 11">
              <a:extLst>
                <a:ext uri="{FF2B5EF4-FFF2-40B4-BE49-F238E27FC236}">
                  <a16:creationId xmlns:a16="http://schemas.microsoft.com/office/drawing/2014/main" id="{3DD98B68-81FA-6FF3-0484-288D7E6E8908}"/>
                </a:ext>
              </a:extLst>
            </p:cNvPr>
            <p:cNvSpPr/>
            <p:nvPr/>
          </p:nvSpPr>
          <p:spPr>
            <a:xfrm>
              <a:off x="-2100313" y="1157021"/>
              <a:ext cx="7935056" cy="3207001"/>
            </a:xfrm>
            <a:prstGeom prst="cloudCallout">
              <a:avLst>
                <a:gd name="adj1" fmla="val 54788"/>
                <a:gd name="adj2" fmla="val 600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4" name="文本框 15">
              <a:extLst>
                <a:ext uri="{FF2B5EF4-FFF2-40B4-BE49-F238E27FC236}">
                  <a16:creationId xmlns:a16="http://schemas.microsoft.com/office/drawing/2014/main" id="{A245416E-23F6-E68D-9E09-2ED650604FAE}"/>
                </a:ext>
              </a:extLst>
            </p:cNvPr>
            <p:cNvSpPr txBox="1"/>
            <p:nvPr/>
          </p:nvSpPr>
          <p:spPr>
            <a:xfrm>
              <a:off x="-1031911" y="1741665"/>
              <a:ext cx="6194711" cy="1888310"/>
            </a:xfrm>
            <a:prstGeom prst="rect">
              <a:avLst/>
            </a:prstGeom>
            <a:noFill/>
          </p:spPr>
          <p:txBody>
            <a:bodyPr wrap="square" rtlCol="0">
              <a:spAutoFit/>
            </a:bodyPr>
            <a:lstStyle/>
            <a:p>
              <a:pPr algn="ctr">
                <a:defRPr/>
              </a:pP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Bắt</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chước</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hành</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động</a:t>
              </a:r>
              <a:r>
                <a:rPr kumimoji="0" lang="en-US" altLang="zh-CN" sz="2800" b="1" i="1" u="none" strike="noStrike" kern="1200" cap="none"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 con </a:t>
              </a:r>
              <a:r>
                <a:rPr kumimoji="0" lang="en-US" altLang="zh-CN" sz="2800" b="1" i="1" u="none" strike="noStrike" kern="1200" cap="none"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rPr>
                <a:t>vật</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a:solidFill>
                    <a:srgbClr val="FF0000"/>
                  </a:solidFill>
                  <a:latin typeface="Cambria" panose="02040503050406030204" pitchFamily="18" charset="0"/>
                  <a:ea typeface="Cambria" panose="02040503050406030204" pitchFamily="18" charset="0"/>
                  <a:cs typeface="Open Sans" panose="020B0606030504020204" pitchFamily="34" charset="0"/>
                </a:rPr>
                <a:t>mà</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a:solidFill>
                    <a:srgbClr val="FF0000"/>
                  </a:solidFill>
                  <a:latin typeface="Cambria" panose="02040503050406030204" pitchFamily="18" charset="0"/>
                  <a:ea typeface="Cambria" panose="02040503050406030204" pitchFamily="18" charset="0"/>
                  <a:cs typeface="Open Sans" panose="020B0606030504020204" pitchFamily="34" charset="0"/>
                </a:rPr>
                <a:t>em</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altLang="zh-CN" sz="2800" b="1" i="1" dirty="0" err="1">
                  <a:solidFill>
                    <a:srgbClr val="FF0000"/>
                  </a:solidFill>
                  <a:latin typeface="Cambria" panose="02040503050406030204" pitchFamily="18" charset="0"/>
                  <a:ea typeface="Cambria" panose="02040503050406030204" pitchFamily="18" charset="0"/>
                  <a:cs typeface="Open Sans" panose="020B0606030504020204" pitchFamily="34" charset="0"/>
                </a:rPr>
                <a:t>thích</a:t>
              </a:r>
              <a:r>
                <a:rPr lang="en-US" altLang="zh-CN" sz="2800" b="1" i="1" dirty="0">
                  <a:solidFill>
                    <a:srgbClr val="FF0000"/>
                  </a:solidFill>
                  <a:latin typeface="Cambria" panose="02040503050406030204" pitchFamily="18" charset="0"/>
                  <a:ea typeface="Cambria" panose="02040503050406030204" pitchFamily="18" charset="0"/>
                  <a:cs typeface="Open Sans" panose="020B0606030504020204" pitchFamily="34" charset="0"/>
                </a:rPr>
                <a:t> (</a:t>
              </a:r>
              <a:r>
                <a:rPr lang="en-US" sz="2800" b="1" i="1" dirty="0" err="1">
                  <a:solidFill>
                    <a:srgbClr val="FF0000"/>
                  </a:solidFill>
                  <a:effectLst/>
                  <a:latin typeface="Cambria" panose="02040503050406030204" pitchFamily="18" charset="0"/>
                  <a:ea typeface="Cambria" panose="02040503050406030204" pitchFamily="18" charset="0"/>
                </a:rPr>
                <a:t>bắt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chước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tiếng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gáy</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gà</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hành</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động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bới</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thóc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bắt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chước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tiếng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sủa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chó</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mèo</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hoặc</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hành</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động</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rình</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bắt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chuột</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của</a:t>
              </a:r>
              <a:r>
                <a:rPr lang="en-US" sz="2800" b="1" i="1" dirty="0">
                  <a:solidFill>
                    <a:srgbClr val="FF0000"/>
                  </a:solidFill>
                  <a:effectLst/>
                  <a:latin typeface="Cambria" panose="02040503050406030204" pitchFamily="18" charset="0"/>
                  <a:ea typeface="Cambria" panose="02040503050406030204" pitchFamily="18" charset="0"/>
                </a:rPr>
                <a:t> </a:t>
              </a:r>
              <a:r>
                <a:rPr lang="en-US" sz="2800" b="1" i="1" dirty="0" err="1">
                  <a:solidFill>
                    <a:srgbClr val="FF0000"/>
                  </a:solidFill>
                  <a:effectLst/>
                  <a:latin typeface="Cambria" panose="02040503050406030204" pitchFamily="18" charset="0"/>
                  <a:ea typeface="Cambria" panose="02040503050406030204" pitchFamily="18" charset="0"/>
                </a:rPr>
                <a:t>mèo</a:t>
              </a:r>
              <a:r>
                <a:rPr lang="en-US" sz="2800" b="1" i="1" dirty="0">
                  <a:solidFill>
                    <a:srgbClr val="FF0000"/>
                  </a:solidFill>
                  <a:effectLst/>
                  <a:latin typeface="Cambria" panose="02040503050406030204" pitchFamily="18" charset="0"/>
                  <a:ea typeface="Cambria" panose="02040503050406030204" pitchFamily="18" charset="0"/>
                </a:rPr>
                <a:t>)</a:t>
              </a:r>
            </a:p>
          </p:txBody>
        </p:sp>
      </p:grpSp>
      <p:pic>
        <p:nvPicPr>
          <p:cNvPr id="5" name="Picture 4">
            <a:extLst>
              <a:ext uri="{FF2B5EF4-FFF2-40B4-BE49-F238E27FC236}">
                <a16:creationId xmlns:a16="http://schemas.microsoft.com/office/drawing/2014/main" id="{5312285F-054F-6146-DD32-11E0F12423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4955" y="2501843"/>
            <a:ext cx="4487045" cy="4487045"/>
          </a:xfrm>
          <a:prstGeom prst="rect">
            <a:avLst/>
          </a:prstGeom>
        </p:spPr>
      </p:pic>
    </p:spTree>
    <p:extLst>
      <p:ext uri="{BB962C8B-B14F-4D97-AF65-F5344CB8AC3E}">
        <p14:creationId xmlns:p14="http://schemas.microsoft.com/office/powerpoint/2010/main" val="2704807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1185"/>
        <p:cNvGrpSpPr/>
        <p:nvPr/>
      </p:nvGrpSpPr>
      <p:grpSpPr>
        <a:xfrm>
          <a:off x="0" y="0"/>
          <a:ext cx="0" cy="0"/>
          <a:chOff x="0" y="0"/>
          <a:chExt cx="0" cy="0"/>
        </a:xfrm>
      </p:grpSpPr>
      <p:pic>
        <p:nvPicPr>
          <p:cNvPr id="2" name="图片 6">
            <a:extLst>
              <a:ext uri="{FF2B5EF4-FFF2-40B4-BE49-F238E27FC236}">
                <a16:creationId xmlns:a16="http://schemas.microsoft.com/office/drawing/2014/main" id="{5E5CB052-03C9-63C1-E15B-A36A00C92991}"/>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87593" y="-271742"/>
            <a:ext cx="4403640" cy="2657680"/>
          </a:xfrm>
          <a:prstGeom prst="rect">
            <a:avLst/>
          </a:prstGeom>
        </p:spPr>
      </p:pic>
      <p:pic>
        <p:nvPicPr>
          <p:cNvPr id="4"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D2BDD370-5551-8BB4-40B3-344E1C8EC5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6" r="54501"/>
          <a:stretch>
            <a:fillRect/>
          </a:stretch>
        </p:blipFill>
        <p:spPr>
          <a:xfrm rot="21088999">
            <a:off x="1569768" y="1746608"/>
            <a:ext cx="4204298" cy="3726386"/>
          </a:xfrm>
          <a:prstGeom prst="rect">
            <a:avLst/>
          </a:prstGeom>
        </p:spPr>
      </p:pic>
      <p:sp>
        <p:nvSpPr>
          <p:cNvPr id="5" name="TextBox 4">
            <a:extLst>
              <a:ext uri="{FF2B5EF4-FFF2-40B4-BE49-F238E27FC236}">
                <a16:creationId xmlns:a16="http://schemas.microsoft.com/office/drawing/2014/main" id="{216B1AF9-9955-B2A1-4422-94D03BF4F2B9}"/>
              </a:ext>
            </a:extLst>
          </p:cNvPr>
          <p:cNvSpPr txBox="1"/>
          <p:nvPr/>
        </p:nvSpPr>
        <p:spPr>
          <a:xfrm>
            <a:off x="1782057" y="3164491"/>
            <a:ext cx="40073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em tiếp tục </a:t>
            </a: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hoàn thành bài.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D210A815-B1B7-F94D-8F19-FE8942E8F23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46" r="54501"/>
          <a:stretch>
            <a:fillRect/>
          </a:stretch>
        </p:blipFill>
        <p:spPr>
          <a:xfrm rot="21088999">
            <a:off x="6604733" y="1857825"/>
            <a:ext cx="3429344" cy="3529206"/>
          </a:xfrm>
          <a:prstGeom prst="rect">
            <a:avLst/>
          </a:prstGeom>
        </p:spPr>
      </p:pic>
      <p:sp>
        <p:nvSpPr>
          <p:cNvPr id="7" name="TextBox 6">
            <a:extLst>
              <a:ext uri="{FF2B5EF4-FFF2-40B4-BE49-F238E27FC236}">
                <a16:creationId xmlns:a16="http://schemas.microsoft.com/office/drawing/2014/main" id="{BAE110A9-6FA8-0256-944D-2317F7E259B6}"/>
              </a:ext>
            </a:extLst>
          </p:cNvPr>
          <p:cNvSpPr txBox="1"/>
          <p:nvPr/>
        </p:nvSpPr>
        <p:spPr>
          <a:xfrm>
            <a:off x="6707660" y="3300177"/>
            <a:ext cx="32234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Chuẩn bị bài sau nhé!</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图片 13">
            <a:extLst>
              <a:ext uri="{FF2B5EF4-FFF2-40B4-BE49-F238E27FC236}">
                <a16:creationId xmlns:a16="http://schemas.microsoft.com/office/drawing/2014/main" id="{4D798121-9545-CDDE-9155-FC922FFF21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6939" y="-312754"/>
            <a:ext cx="3389745" cy="3277174"/>
          </a:xfrm>
          <a:prstGeom prst="rect">
            <a:avLst/>
          </a:prstGeom>
        </p:spPr>
      </p:pic>
      <p:pic>
        <p:nvPicPr>
          <p:cNvPr id="9" name="Picture 8">
            <a:extLst>
              <a:ext uri="{FF2B5EF4-FFF2-40B4-BE49-F238E27FC236}">
                <a16:creationId xmlns:a16="http://schemas.microsoft.com/office/drawing/2014/main" id="{9879119D-A0AB-A51D-D9CE-BA195B6F48FC}"/>
              </a:ext>
            </a:extLst>
          </p:cNvPr>
          <p:cNvPicPr>
            <a:picLocks noChangeAspect="1"/>
          </p:cNvPicPr>
          <p:nvPr/>
        </p:nvPicPr>
        <p:blipFill>
          <a:blip r:embed="rId8"/>
          <a:stretch>
            <a:fillRect/>
          </a:stretch>
        </p:blipFill>
        <p:spPr>
          <a:xfrm>
            <a:off x="-139322" y="5402169"/>
            <a:ext cx="12162574" cy="1562906"/>
          </a:xfrm>
          <a:prstGeom prst="rect">
            <a:avLst/>
          </a:prstGeom>
        </p:spPr>
      </p:pic>
      <p:pic>
        <p:nvPicPr>
          <p:cNvPr id="10" name="Picture 9">
            <a:extLst>
              <a:ext uri="{FF2B5EF4-FFF2-40B4-BE49-F238E27FC236}">
                <a16:creationId xmlns:a16="http://schemas.microsoft.com/office/drawing/2014/main" id="{50E21281-08FD-044F-1412-A965E2E105F4}"/>
              </a:ext>
            </a:extLst>
          </p:cNvPr>
          <p:cNvPicPr>
            <a:picLocks noChangeAspect="1"/>
          </p:cNvPicPr>
          <p:nvPr/>
        </p:nvPicPr>
        <p:blipFill>
          <a:blip r:embed="rId9"/>
          <a:stretch>
            <a:fillRect/>
          </a:stretch>
        </p:blipFill>
        <p:spPr>
          <a:xfrm>
            <a:off x="4534365" y="733331"/>
            <a:ext cx="3023878" cy="1018120"/>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500"/>
                                            <p:tgtEl>
                                              <p:spTgt spid="7">
                                                <p:txEl>
                                                  <p:pRg st="0" end="0"/>
                                                </p:txEl>
                                              </p:spTgt>
                                            </p:tgtEl>
                                          </p:cBhvr>
                                        </p:animEffect>
                                      </p:childTnLst>
                                    </p:cTn>
                                  </p:par>
                                </p:childTnLst>
                              </p:cTn>
                            </p:par>
                            <p:par>
                              <p:cTn id="22" fill="hold">
                                <p:stCondLst>
                                  <p:cond delay="500"/>
                                </p:stCondLst>
                                <p:childTnLst>
                                  <p:par>
                                    <p:cTn id="23" presetID="2" presetClass="entr" presetSubtype="2" fill="hold" nodeType="afterEffect" p14:presetBounceEnd="50000">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14:bounceEnd="50000">
                                          <p:cBhvr additive="base">
                                            <p:cTn id="25" dur="10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6"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down)">
                                          <p:cBhvr>
                                            <p:cTn id="21" dur="500"/>
                                            <p:tgtEl>
                                              <p:spTgt spid="7">
                                                <p:txEl>
                                                  <p:pRg st="0" end="0"/>
                                                </p:txEl>
                                              </p:spTgt>
                                            </p:tgtEl>
                                          </p:cBhvr>
                                        </p:animEffect>
                                      </p:childTnLst>
                                    </p:cTn>
                                  </p:par>
                                </p:childTnLst>
                              </p:cTn>
                            </p:par>
                            <p:par>
                              <p:cTn id="22" fill="hold">
                                <p:stCondLst>
                                  <p:cond delay="500"/>
                                </p:stCondLst>
                                <p:childTnLst>
                                  <p:par>
                                    <p:cTn id="23" presetID="2" presetClass="entr" presetSubtype="2"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1+#ppt_w/2"/>
                                              </p:val>
                                            </p:tav>
                                            <p:tav tm="100000">
                                              <p:val>
                                                <p:strVal val="#ppt_x"/>
                                              </p:val>
                                            </p:tav>
                                          </p:tavLst>
                                        </p:anim>
                                        <p:anim calcmode="lin" valueType="num">
                                          <p:cBhvr additive="base">
                                            <p:cTn id="26"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02"/>
        <p:cNvGrpSpPr/>
        <p:nvPr/>
      </p:nvGrpSpPr>
      <p:grpSpPr>
        <a:xfrm>
          <a:off x="0" y="0"/>
          <a:ext cx="0" cy="0"/>
          <a:chOff x="0" y="0"/>
          <a:chExt cx="0" cy="0"/>
        </a:xfrm>
      </p:grpSpPr>
      <p:pic>
        <p:nvPicPr>
          <p:cNvPr id="803" name="Google Shape;803;p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C660A3B7-2E29-B954-12C5-99046A26C7BE}"/>
              </a:ext>
            </a:extLst>
          </p:cNvPr>
          <p:cNvPicPr>
            <a:picLocks noChangeAspect="1"/>
          </p:cNvPicPr>
          <p:nvPr/>
        </p:nvPicPr>
        <p:blipFill>
          <a:blip r:embed="rId4"/>
          <a:stretch>
            <a:fillRect/>
          </a:stretch>
        </p:blipFill>
        <p:spPr>
          <a:xfrm>
            <a:off x="4231123" y="3868985"/>
            <a:ext cx="6053853" cy="161558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095"/>
        <p:cNvGrpSpPr/>
        <p:nvPr/>
      </p:nvGrpSpPr>
      <p:grpSpPr>
        <a:xfrm>
          <a:off x="0" y="0"/>
          <a:ext cx="0" cy="0"/>
          <a:chOff x="0" y="0"/>
          <a:chExt cx="0" cy="0"/>
        </a:xfrm>
      </p:grpSpPr>
      <p:pic>
        <p:nvPicPr>
          <p:cNvPr id="1096" name="Google Shape;1096;p25"/>
          <p:cNvPicPr preferRelativeResize="0"/>
          <p:nvPr/>
        </p:nvPicPr>
        <p:blipFill rotWithShape="1">
          <a:blip r:embed="rId3">
            <a:alphaModFix/>
          </a:blip>
          <a:srcRect t="2594" b="2595"/>
          <a:stretch/>
        </p:blipFill>
        <p:spPr>
          <a:xfrm>
            <a:off x="-914400" y="0"/>
            <a:ext cx="4572000" cy="6851502"/>
          </a:xfrm>
          <a:prstGeom prst="rect">
            <a:avLst/>
          </a:prstGeom>
          <a:noFill/>
          <a:ln>
            <a:noFill/>
          </a:ln>
        </p:spPr>
      </p:pic>
      <p:grpSp>
        <p:nvGrpSpPr>
          <p:cNvPr id="1097" name="Google Shape;1097;p25"/>
          <p:cNvGrpSpPr/>
          <p:nvPr/>
        </p:nvGrpSpPr>
        <p:grpSpPr>
          <a:xfrm>
            <a:off x="3479800" y="99704"/>
            <a:ext cx="7721601" cy="1522623"/>
            <a:chOff x="4876799" y="192565"/>
            <a:chExt cx="11582401" cy="2283935"/>
          </a:xfrm>
        </p:grpSpPr>
        <p:grpSp>
          <p:nvGrpSpPr>
            <p:cNvPr id="1098" name="Google Shape;1098;p25"/>
            <p:cNvGrpSpPr/>
            <p:nvPr/>
          </p:nvGrpSpPr>
          <p:grpSpPr>
            <a:xfrm>
              <a:off x="6477000" y="241684"/>
              <a:ext cx="9982200" cy="2234816"/>
              <a:chOff x="1838528" y="661478"/>
              <a:chExt cx="8918642" cy="846309"/>
            </a:xfrm>
          </p:grpSpPr>
          <p:sp>
            <p:nvSpPr>
              <p:cNvPr id="1099" name="Google Shape;1099;p25"/>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venir"/>
                  <a:sym typeface="Avenir"/>
                </a:endParaRPr>
              </a:p>
            </p:txBody>
          </p:sp>
          <p:sp>
            <p:nvSpPr>
              <p:cNvPr id="1100" name="Google Shape;1100;p25"/>
              <p:cNvSpPr txBox="1"/>
              <p:nvPr/>
            </p:nvSpPr>
            <p:spPr>
              <a:xfrm>
                <a:off x="2089576" y="802464"/>
                <a:ext cx="8527175" cy="524473"/>
              </a:xfrm>
              <a:prstGeom prst="rect">
                <a:avLst/>
              </a:prstGeom>
              <a:noFill/>
              <a:ln>
                <a:noFill/>
              </a:ln>
            </p:spPr>
            <p:txBody>
              <a:bodyPr spcFirstLastPara="1" wrap="square" lIns="60950" tIns="30467" rIns="60950" bIns="30467" anchor="t" anchorCtr="0">
                <a:spAutoFit/>
              </a:bodyPr>
              <a:lstStyle/>
              <a:p>
                <a:pPr marL="0" marR="0" algn="just">
                  <a:spcBef>
                    <a:spcPts val="0"/>
                  </a:spcBef>
                  <a:spcAft>
                    <a:spcPts val="0"/>
                  </a:spcAft>
                </a:pPr>
                <a:r>
                  <a:rPr lang="en-US" sz="2800" b="1" i="1" dirty="0" err="1">
                    <a:solidFill>
                      <a:srgbClr val="000000"/>
                    </a:solidFill>
                    <a:effectLst/>
                    <a:latin typeface="Cambria" panose="02040503050406030204" pitchFamily="18" charset="0"/>
                    <a:ea typeface="Cambria" panose="02040503050406030204" pitchFamily="18" charset="0"/>
                  </a:rPr>
                  <a:t>Bài</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văn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miêu</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tả</a:t>
                </a:r>
                <a:r>
                  <a:rPr lang="en-US" sz="2800" b="1" i="1" dirty="0">
                    <a:solidFill>
                      <a:srgbClr val="000000"/>
                    </a:solidFill>
                    <a:effectLst/>
                    <a:latin typeface="Cambria" panose="02040503050406030204" pitchFamily="18" charset="0"/>
                    <a:ea typeface="Cambria" panose="02040503050406030204" pitchFamily="18" charset="0"/>
                  </a:rPr>
                  <a:t> con </a:t>
                </a:r>
                <a:r>
                  <a:rPr lang="en-US" sz="2800" b="1" i="1" dirty="0" err="1">
                    <a:solidFill>
                      <a:srgbClr val="000000"/>
                    </a:solidFill>
                    <a:effectLst/>
                    <a:latin typeface="Cambria" panose="02040503050406030204" pitchFamily="18" charset="0"/>
                    <a:ea typeface="Cambria" panose="02040503050406030204" pitchFamily="18" charset="0"/>
                  </a:rPr>
                  <a:t>vật</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thường</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gồm</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mấy</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phần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Đó</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là</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những</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phần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nào</a:t>
                </a:r>
                <a:r>
                  <a:rPr lang="en-US" sz="2800" b="1" i="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p:txBody>
          </p:sp>
        </p:grpSp>
        <p:pic>
          <p:nvPicPr>
            <p:cNvPr id="1101" name="Google Shape;1101;p25"/>
            <p:cNvPicPr preferRelativeResize="0"/>
            <p:nvPr/>
          </p:nvPicPr>
          <p:blipFill rotWithShape="1">
            <a:blip r:embed="rId4">
              <a:alphaModFix/>
            </a:blip>
            <a:srcRect/>
            <a:stretch/>
          </p:blipFill>
          <p:spPr>
            <a:xfrm>
              <a:off x="4876799" y="192565"/>
              <a:ext cx="2098903" cy="2240924"/>
            </a:xfrm>
            <a:prstGeom prst="rect">
              <a:avLst/>
            </a:prstGeom>
            <a:noFill/>
            <a:ln>
              <a:noFill/>
            </a:ln>
          </p:spPr>
        </p:pic>
      </p:grpSp>
      <p:sp>
        <p:nvSpPr>
          <p:cNvPr id="1103" name="Google Shape;1103;p25"/>
          <p:cNvSpPr/>
          <p:nvPr/>
        </p:nvSpPr>
        <p:spPr>
          <a:xfrm>
            <a:off x="4846101" y="2422111"/>
            <a:ext cx="6298149" cy="1492664"/>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lang="en-US" sz="4000" b="1" kern="0" dirty="0" err="1">
                <a:solidFill>
                  <a:srgbClr val="002060"/>
                </a:solidFill>
                <a:latin typeface="Cambria" panose="02040503050406030204" pitchFamily="18" charset="0"/>
                <a:ea typeface="Cambria" panose="02040503050406030204" pitchFamily="18" charset="0"/>
                <a:cs typeface="Lobster"/>
                <a:sym typeface="Lobster"/>
              </a:rPr>
              <a:t>Gồm</a:t>
            </a:r>
            <a:r>
              <a:rPr lang="en-US" sz="4000" b="1" kern="0" dirty="0">
                <a:solidFill>
                  <a:srgbClr val="002060"/>
                </a:solidFill>
                <a:latin typeface="Cambria" panose="02040503050406030204" pitchFamily="18" charset="0"/>
                <a:ea typeface="Cambria" panose="02040503050406030204" pitchFamily="18" charset="0"/>
                <a:cs typeface="Lobster"/>
                <a:sym typeface="Lobster"/>
              </a:rPr>
              <a:t> 3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phần</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Mở</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bài</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thân</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bài</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kết</a:t>
            </a:r>
            <a:r>
              <a:rPr lang="en-US" sz="4000" b="1" kern="0" dirty="0">
                <a:solidFill>
                  <a:srgbClr val="002060"/>
                </a:solidFill>
                <a:latin typeface="Cambria" panose="02040503050406030204" pitchFamily="18" charset="0"/>
                <a:ea typeface="Cambria" panose="02040503050406030204" pitchFamily="18" charset="0"/>
                <a:cs typeface="Lobster"/>
                <a:sym typeface="Lobster"/>
              </a:rPr>
              <a:t> </a:t>
            </a:r>
            <a:r>
              <a:rPr lang="en-US" sz="4000" b="1" kern="0" dirty="0" err="1">
                <a:solidFill>
                  <a:srgbClr val="002060"/>
                </a:solidFill>
                <a:latin typeface="Cambria" panose="02040503050406030204" pitchFamily="18" charset="0"/>
                <a:ea typeface="Cambria" panose="02040503050406030204" pitchFamily="18" charset="0"/>
                <a:cs typeface="Lobster"/>
                <a:sym typeface="Lobster"/>
              </a:rPr>
              <a:t>bài</a:t>
            </a:r>
            <a:endParaRPr kumimoji="0"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endParaRPr>
          </a:p>
        </p:txBody>
      </p:sp>
      <p:pic>
        <p:nvPicPr>
          <p:cNvPr id="1106" name="Google Shape;1106;p25"/>
          <p:cNvPicPr preferRelativeResize="0"/>
          <p:nvPr/>
        </p:nvPicPr>
        <p:blipFill rotWithShape="1">
          <a:blip r:embed="rId5">
            <a:alphaModFix/>
          </a:blip>
          <a:srcRect/>
          <a:stretch/>
        </p:blipFill>
        <p:spPr>
          <a:xfrm>
            <a:off x="7026777" y="4784977"/>
            <a:ext cx="2104592" cy="2073023"/>
          </a:xfrm>
          <a:prstGeom prst="rect">
            <a:avLst/>
          </a:prstGeom>
          <a:noFill/>
          <a:ln>
            <a:noFill/>
          </a:ln>
        </p:spPr>
      </p:pic>
    </p:spTree>
    <p:extLst>
      <p:ext uri="{BB962C8B-B14F-4D97-AF65-F5344CB8AC3E}">
        <p14:creationId xmlns:p14="http://schemas.microsoft.com/office/powerpoint/2010/main" val="2521115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7"/>
                                        </p:tgtEl>
                                        <p:attrNameLst>
                                          <p:attrName>style.visibility</p:attrName>
                                        </p:attrNameLst>
                                      </p:cBhvr>
                                      <p:to>
                                        <p:strVal val="visible"/>
                                      </p:to>
                                    </p:set>
                                    <p:animEffect transition="in" filter="fade">
                                      <p:cBhvr>
                                        <p:cTn id="7" dur="1000"/>
                                        <p:tgtEl>
                                          <p:spTgt spid="1097"/>
                                        </p:tgtEl>
                                      </p:cBhvr>
                                    </p:animEffect>
                                  </p:childTnLst>
                                </p:cTn>
                              </p:par>
                              <p:par>
                                <p:cTn id="8" presetID="10" presetClass="entr" presetSubtype="0" fill="hold" nodeType="withEffect">
                                  <p:stCondLst>
                                    <p:cond delay="0"/>
                                  </p:stCondLst>
                                  <p:childTnLst>
                                    <p:set>
                                      <p:cBhvr>
                                        <p:cTn id="9" dur="1" fill="hold">
                                          <p:stCondLst>
                                            <p:cond delay="0"/>
                                          </p:stCondLst>
                                        </p:cTn>
                                        <p:tgtEl>
                                          <p:spTgt spid="1106"/>
                                        </p:tgtEl>
                                        <p:attrNameLst>
                                          <p:attrName>style.visibility</p:attrName>
                                        </p:attrNameLst>
                                      </p:cBhvr>
                                      <p:to>
                                        <p:strVal val="visible"/>
                                      </p:to>
                                    </p:set>
                                    <p:animEffect transition="in" filter="fade">
                                      <p:cBhvr>
                                        <p:cTn id="10" dur="1000"/>
                                        <p:tgtEl>
                                          <p:spTgt spid="110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03"/>
                                        </p:tgtEl>
                                        <p:attrNameLst>
                                          <p:attrName>style.visibility</p:attrName>
                                        </p:attrNameLst>
                                      </p:cBhvr>
                                      <p:to>
                                        <p:strVal val="visible"/>
                                      </p:to>
                                    </p:set>
                                    <p:animEffect transition="in" filter="barn(inVertical)">
                                      <p:cBhvr>
                                        <p:cTn id="15" dur="500"/>
                                        <p:tgtEl>
                                          <p:spTgt spid="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1095"/>
        <p:cNvGrpSpPr/>
        <p:nvPr/>
      </p:nvGrpSpPr>
      <p:grpSpPr>
        <a:xfrm>
          <a:off x="0" y="0"/>
          <a:ext cx="0" cy="0"/>
          <a:chOff x="0" y="0"/>
          <a:chExt cx="0" cy="0"/>
        </a:xfrm>
      </p:grpSpPr>
      <p:pic>
        <p:nvPicPr>
          <p:cNvPr id="1096" name="Google Shape;1096;p25"/>
          <p:cNvPicPr preferRelativeResize="0"/>
          <p:nvPr/>
        </p:nvPicPr>
        <p:blipFill rotWithShape="1">
          <a:blip r:embed="rId3">
            <a:alphaModFix/>
          </a:blip>
          <a:srcRect t="2594" b="2595"/>
          <a:stretch/>
        </p:blipFill>
        <p:spPr>
          <a:xfrm>
            <a:off x="-914400" y="0"/>
            <a:ext cx="4572000" cy="6851502"/>
          </a:xfrm>
          <a:prstGeom prst="rect">
            <a:avLst/>
          </a:prstGeom>
          <a:noFill/>
          <a:ln>
            <a:noFill/>
          </a:ln>
        </p:spPr>
      </p:pic>
      <p:grpSp>
        <p:nvGrpSpPr>
          <p:cNvPr id="1097" name="Google Shape;1097;p25"/>
          <p:cNvGrpSpPr/>
          <p:nvPr/>
        </p:nvGrpSpPr>
        <p:grpSpPr>
          <a:xfrm>
            <a:off x="3479800" y="99704"/>
            <a:ext cx="7721601" cy="1522623"/>
            <a:chOff x="4876799" y="192565"/>
            <a:chExt cx="11582401" cy="2283935"/>
          </a:xfrm>
        </p:grpSpPr>
        <p:grpSp>
          <p:nvGrpSpPr>
            <p:cNvPr id="1098" name="Google Shape;1098;p25"/>
            <p:cNvGrpSpPr/>
            <p:nvPr/>
          </p:nvGrpSpPr>
          <p:grpSpPr>
            <a:xfrm>
              <a:off x="6477000" y="241684"/>
              <a:ext cx="9982200" cy="2234816"/>
              <a:chOff x="1838528" y="661478"/>
              <a:chExt cx="8918642" cy="846309"/>
            </a:xfrm>
          </p:grpSpPr>
          <p:sp>
            <p:nvSpPr>
              <p:cNvPr id="1099" name="Google Shape;1099;p25"/>
              <p:cNvSpPr/>
              <p:nvPr/>
            </p:nvSpPr>
            <p:spPr>
              <a:xfrm>
                <a:off x="1838528" y="661478"/>
                <a:ext cx="8918642" cy="846309"/>
              </a:xfrm>
              <a:custGeom>
                <a:avLst/>
                <a:gdLst/>
                <a:ahLst/>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solidFill>
                <a:srgbClr val="FDE9D8"/>
              </a:solidFill>
              <a:ln w="25400" cap="flat" cmpd="sng">
                <a:solidFill>
                  <a:schemeClr val="dk1"/>
                </a:solidFill>
                <a:prstDash val="solid"/>
                <a:round/>
                <a:headEnd type="none" w="sm" len="sm"/>
                <a:tailEnd type="none" w="sm" len="sm"/>
              </a:ln>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sz="9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venir"/>
                  <a:sym typeface="Avenir"/>
                </a:endParaRPr>
              </a:p>
            </p:txBody>
          </p:sp>
          <p:sp>
            <p:nvSpPr>
              <p:cNvPr id="1100" name="Google Shape;1100;p25"/>
              <p:cNvSpPr txBox="1"/>
              <p:nvPr/>
            </p:nvSpPr>
            <p:spPr>
              <a:xfrm>
                <a:off x="2089576" y="802464"/>
                <a:ext cx="8527175" cy="524473"/>
              </a:xfrm>
              <a:prstGeom prst="rect">
                <a:avLst/>
              </a:prstGeom>
              <a:noFill/>
              <a:ln>
                <a:noFill/>
              </a:ln>
            </p:spPr>
            <p:txBody>
              <a:bodyPr spcFirstLastPara="1" wrap="square" lIns="60950" tIns="30467" rIns="60950" bIns="30467" anchor="t" anchorCtr="0">
                <a:spAutoFit/>
              </a:bodyPr>
              <a:lstStyle/>
              <a:p>
                <a:pPr marL="0" marR="0">
                  <a:spcBef>
                    <a:spcPts val="0"/>
                  </a:spcBef>
                  <a:spcAft>
                    <a:spcPts val="0"/>
                  </a:spcAft>
                </a:pPr>
                <a:r>
                  <a:rPr lang="en-US" sz="2800" b="1" i="1" dirty="0" err="1">
                    <a:solidFill>
                      <a:srgbClr val="000000"/>
                    </a:solidFill>
                    <a:effectLst/>
                    <a:latin typeface="Cambria" panose="02040503050406030204" pitchFamily="18" charset="0"/>
                    <a:ea typeface="Cambria" panose="02040503050406030204" pitchFamily="18" charset="0"/>
                  </a:rPr>
                  <a:t>Điểm</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cần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lưu</a:t>
                </a:r>
                <a:r>
                  <a:rPr lang="en-US" sz="2800" b="1" i="1" dirty="0">
                    <a:solidFill>
                      <a:srgbClr val="000000"/>
                    </a:solidFill>
                    <a:effectLst/>
                    <a:latin typeface="Cambria" panose="02040503050406030204" pitchFamily="18" charset="0"/>
                    <a:ea typeface="Cambria" panose="02040503050406030204" pitchFamily="18" charset="0"/>
                  </a:rPr>
                  <a:t> ý </a:t>
                </a:r>
                <a:r>
                  <a:rPr lang="en-US" sz="2800" b="1" i="1" dirty="0" err="1">
                    <a:solidFill>
                      <a:srgbClr val="000000"/>
                    </a:solidFill>
                    <a:effectLst/>
                    <a:latin typeface="Cambria" panose="02040503050406030204" pitchFamily="18" charset="0"/>
                    <a:ea typeface="Cambria" panose="02040503050406030204" pitchFamily="18" charset="0"/>
                  </a:rPr>
                  <a:t>khi</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viết</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bài</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văn</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miêu</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tả</a:t>
                </a:r>
                <a:r>
                  <a:rPr lang="en-US" sz="2800" b="1" i="1" dirty="0">
                    <a:solidFill>
                      <a:srgbClr val="000000"/>
                    </a:solidFill>
                    <a:effectLst/>
                    <a:latin typeface="Cambria" panose="02040503050406030204" pitchFamily="18" charset="0"/>
                    <a:ea typeface="Cambria" panose="02040503050406030204" pitchFamily="18" charset="0"/>
                  </a:rPr>
                  <a:t> con </a:t>
                </a:r>
                <a:r>
                  <a:rPr lang="en-US" sz="2800" b="1" i="1" dirty="0" err="1">
                    <a:solidFill>
                      <a:srgbClr val="000000"/>
                    </a:solidFill>
                    <a:effectLst/>
                    <a:latin typeface="Cambria" panose="02040503050406030204" pitchFamily="18" charset="0"/>
                    <a:ea typeface="Cambria" panose="02040503050406030204" pitchFamily="18" charset="0"/>
                  </a:rPr>
                  <a:t>vật</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là</a:t>
                </a:r>
                <a:r>
                  <a:rPr lang="en-US" sz="2800" b="1" i="1" dirty="0">
                    <a:solidFill>
                      <a:srgbClr val="000000"/>
                    </a:solidFill>
                    <a:effectLst/>
                    <a:latin typeface="Cambria" panose="02040503050406030204" pitchFamily="18" charset="0"/>
                    <a:ea typeface="Cambria" panose="02040503050406030204" pitchFamily="18" charset="0"/>
                  </a:rPr>
                  <a:t> </a:t>
                </a:r>
                <a:r>
                  <a:rPr lang="en-US" sz="2800" b="1" i="1" dirty="0" err="1">
                    <a:solidFill>
                      <a:srgbClr val="000000"/>
                    </a:solidFill>
                    <a:effectLst/>
                    <a:latin typeface="Cambria" panose="02040503050406030204" pitchFamily="18" charset="0"/>
                    <a:ea typeface="Cambria" panose="02040503050406030204" pitchFamily="18" charset="0"/>
                  </a:rPr>
                  <a:t>gì</a:t>
                </a:r>
                <a:r>
                  <a:rPr lang="en-US" sz="2800" b="1" i="1" dirty="0">
                    <a:solidFill>
                      <a:srgbClr val="000000"/>
                    </a:solidFill>
                    <a:effectLst/>
                    <a:latin typeface="Cambria" panose="02040503050406030204" pitchFamily="18" charset="0"/>
                    <a:ea typeface="Cambria" panose="02040503050406030204" pitchFamily="18" charset="0"/>
                  </a:rPr>
                  <a:t>?</a:t>
                </a:r>
                <a:endParaRPr lang="en-US" sz="2800" b="1" dirty="0">
                  <a:effectLst/>
                  <a:latin typeface="Cambria" panose="02040503050406030204" pitchFamily="18" charset="0"/>
                  <a:ea typeface="Cambria" panose="02040503050406030204" pitchFamily="18" charset="0"/>
                </a:endParaRPr>
              </a:p>
            </p:txBody>
          </p:sp>
        </p:grpSp>
        <p:pic>
          <p:nvPicPr>
            <p:cNvPr id="1101" name="Google Shape;1101;p25"/>
            <p:cNvPicPr preferRelativeResize="0"/>
            <p:nvPr/>
          </p:nvPicPr>
          <p:blipFill rotWithShape="1">
            <a:blip r:embed="rId4">
              <a:alphaModFix/>
            </a:blip>
            <a:srcRect/>
            <a:stretch/>
          </p:blipFill>
          <p:spPr>
            <a:xfrm>
              <a:off x="4876799" y="192565"/>
              <a:ext cx="2098903" cy="2240924"/>
            </a:xfrm>
            <a:prstGeom prst="rect">
              <a:avLst/>
            </a:prstGeom>
            <a:noFill/>
            <a:ln>
              <a:noFill/>
            </a:ln>
          </p:spPr>
        </p:pic>
      </p:grpSp>
      <p:sp>
        <p:nvSpPr>
          <p:cNvPr id="1103" name="Google Shape;1103;p25"/>
          <p:cNvSpPr/>
          <p:nvPr/>
        </p:nvSpPr>
        <p:spPr>
          <a:xfrm>
            <a:off x="3590926" y="2009776"/>
            <a:ext cx="7658100" cy="3143249"/>
          </a:xfrm>
          <a:prstGeom prst="roundRect">
            <a:avLst>
              <a:gd name="adj" fmla="val 16667"/>
            </a:avLst>
          </a:prstGeom>
          <a:solidFill>
            <a:schemeClr val="lt1"/>
          </a:solidFill>
          <a:ln w="57150" cap="flat" cmpd="sng">
            <a:solidFill>
              <a:srgbClr val="FFFF00"/>
            </a:solidFill>
            <a:prstDash val="lgDash"/>
            <a:round/>
            <a:headEnd type="none" w="sm" len="sm"/>
            <a:tailEnd type="none" w="sm" len="sm"/>
          </a:ln>
        </p:spPr>
        <p:txBody>
          <a:bodyPr spcFirstLastPara="1" wrap="square" lIns="60950" tIns="30467" rIns="60950" bIns="30467" anchor="ctr" anchorCtr="0">
            <a:noAutofit/>
          </a:bodyPr>
          <a:lstStyle/>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Bố cục bài viết: 3 phần: mở bài, thân bài, kết bài.</a:t>
            </a:r>
          </a:p>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Lựa chọn những đặc điểm nổi bật của con vật như thân, mắt, mũi, bộ lông, chân…. </a:t>
            </a:r>
            <a:endParaRPr lang="en-US" sz="2400" dirty="0">
              <a:latin typeface="Cambria" panose="02040503050406030204" pitchFamily="18" charset="0"/>
              <a:ea typeface="Cambria" panose="02040503050406030204" pitchFamily="18" charset="0"/>
            </a:endParaRPr>
          </a:p>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Khi miêu tả con vật thì sử dụng từ ngữ trong sáng, rõ ràng, mạch lạc, sử dụng các biện pháp so sánh, nhân hóa cho bài văn thêm sinh động…</a:t>
            </a:r>
          </a:p>
          <a:p>
            <a:pPr marL="342900" indent="-342900">
              <a:buFont typeface="Arial" panose="020B0604020202020204" pitchFamily="34" charset="0"/>
              <a:buChar char="•"/>
            </a:pPr>
            <a:r>
              <a:rPr lang="vi-VN" sz="2400" dirty="0">
                <a:latin typeface="Cambria" panose="02040503050406030204" pitchFamily="18" charset="0"/>
                <a:ea typeface="Cambria" panose="02040503050406030204" pitchFamily="18" charset="0"/>
              </a:rPr>
              <a:t>T</a:t>
            </a:r>
            <a:r>
              <a:rPr lang="en-US" sz="2400" dirty="0">
                <a:latin typeface="Cambria" panose="02040503050406030204" pitchFamily="18" charset="0"/>
                <a:ea typeface="Cambria" panose="02040503050406030204" pitchFamily="18" charset="0"/>
              </a:rPr>
              <a:t>r</a:t>
            </a:r>
            <a:r>
              <a:rPr lang="vi-VN" sz="2400" dirty="0">
                <a:latin typeface="Cambria" panose="02040503050406030204" pitchFamily="18" charset="0"/>
                <a:ea typeface="Cambria" panose="02040503050406030204" pitchFamily="18" charset="0"/>
              </a:rPr>
              <a:t>ình bày bài viết đủ 3 phần, rõ sàng, sạch đẹp.</a:t>
            </a:r>
            <a:endParaRPr lang="en-US" sz="2400" b="1" i="1" dirty="0">
              <a:latin typeface="Cambria" panose="02040503050406030204" pitchFamily="18" charset="0"/>
              <a:ea typeface="Cambria" panose="02040503050406030204" pitchFamily="18" charset="0"/>
            </a:endParaRPr>
          </a:p>
        </p:txBody>
      </p:sp>
      <p:pic>
        <p:nvPicPr>
          <p:cNvPr id="1106" name="Google Shape;1106;p25"/>
          <p:cNvPicPr preferRelativeResize="0"/>
          <p:nvPr/>
        </p:nvPicPr>
        <p:blipFill rotWithShape="1">
          <a:blip r:embed="rId5">
            <a:alphaModFix/>
          </a:blip>
          <a:srcRect/>
          <a:stretch/>
        </p:blipFill>
        <p:spPr>
          <a:xfrm>
            <a:off x="9989052" y="4604002"/>
            <a:ext cx="2104592" cy="2073023"/>
          </a:xfrm>
          <a:prstGeom prst="rect">
            <a:avLst/>
          </a:prstGeom>
          <a:noFill/>
          <a:ln>
            <a:noFill/>
          </a:ln>
        </p:spPr>
      </p:pic>
    </p:spTree>
    <p:extLst>
      <p:ext uri="{BB962C8B-B14F-4D97-AF65-F5344CB8AC3E}">
        <p14:creationId xmlns:p14="http://schemas.microsoft.com/office/powerpoint/2010/main" val="1257608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7"/>
                                        </p:tgtEl>
                                        <p:attrNameLst>
                                          <p:attrName>style.visibility</p:attrName>
                                        </p:attrNameLst>
                                      </p:cBhvr>
                                      <p:to>
                                        <p:strVal val="visible"/>
                                      </p:to>
                                    </p:set>
                                    <p:animEffect transition="in" filter="fade">
                                      <p:cBhvr>
                                        <p:cTn id="7" dur="1000"/>
                                        <p:tgtEl>
                                          <p:spTgt spid="109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03"/>
                                        </p:tgtEl>
                                        <p:attrNameLst>
                                          <p:attrName>style.visibility</p:attrName>
                                        </p:attrNameLst>
                                      </p:cBhvr>
                                      <p:to>
                                        <p:strVal val="visible"/>
                                      </p:to>
                                    </p:set>
                                    <p:animEffect transition="in" filter="barn(inVertical)">
                                      <p:cBhvr>
                                        <p:cTn id="12" dur="500"/>
                                        <p:tgtEl>
                                          <p:spTgt spid="1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235450" y="3590925"/>
            <a:ext cx="6056241" cy="1777410"/>
          </a:xfrm>
          <a:prstGeom prst="rect">
            <a:avLst/>
          </a:prstGeom>
          <a:noFill/>
          <a:ln>
            <a:noFill/>
          </a:ln>
        </p:spPr>
        <p:txBody>
          <a:bodyPr spcFirstLastPara="1" wrap="square" lIns="0" tIns="0" rIns="0" bIns="0" anchor="t" anchorCtr="0">
            <a:spAutoFit/>
          </a:bodyPr>
          <a:lstStyle/>
          <a:p>
            <a:pPr algn="ctr" defTabSz="609630">
              <a:lnSpc>
                <a:spcPct val="174986"/>
              </a:lnSpc>
              <a:buClr>
                <a:srgbClr val="000000"/>
              </a:buClr>
            </a:pPr>
            <a:r>
              <a:rPr lang="en-US" sz="6600" b="1" kern="0" dirty="0">
                <a:solidFill>
                  <a:srgbClr val="00B050"/>
                </a:solidFill>
                <a:latin typeface="Cambria" panose="02040503050406030204" pitchFamily="18" charset="0"/>
                <a:ea typeface="Cambria" panose="02040503050406030204" pitchFamily="18" charset="0"/>
                <a:cs typeface="Sigmar One"/>
                <a:sym typeface="Sigmar One"/>
              </a:rPr>
              <a:t>LUYỆN TẬP</a:t>
            </a:r>
            <a:endParaRPr sz="6600" b="1" kern="0" dirty="0">
              <a:solidFill>
                <a:srgbClr val="00B050"/>
              </a:solidFill>
              <a:latin typeface="Cambria" panose="02040503050406030204" pitchFamily="18" charset="0"/>
              <a:ea typeface="Cambria" panose="02040503050406030204" pitchFamily="18" charset="0"/>
              <a:cs typeface="Sigmar One"/>
              <a:sym typeface="Sigmar One"/>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859"/>
        <p:cNvGrpSpPr/>
        <p:nvPr/>
      </p:nvGrpSpPr>
      <p:grpSpPr>
        <a:xfrm>
          <a:off x="0" y="0"/>
          <a:ext cx="0" cy="0"/>
          <a:chOff x="0" y="0"/>
          <a:chExt cx="0" cy="0"/>
        </a:xfrm>
      </p:grpSpPr>
      <p:pic>
        <p:nvPicPr>
          <p:cNvPr id="7" name="图形 5">
            <a:extLst>
              <a:ext uri="{FF2B5EF4-FFF2-40B4-BE49-F238E27FC236}">
                <a16:creationId xmlns:a16="http://schemas.microsoft.com/office/drawing/2014/main" id="{C6842B16-3B03-C61E-3FA4-C83ABC4E487E}"/>
              </a:ext>
            </a:extLst>
          </p:cNvPr>
          <p:cNvPicPr>
            <a:picLocks noChangeAspect="1"/>
          </p:cNvPicPr>
          <p:nvPr/>
        </p:nvPicPr>
        <p:blipFill>
          <a:blip r:embed="rId3"/>
          <a:stretch>
            <a:fillRect/>
          </a:stretch>
        </p:blipFill>
        <p:spPr>
          <a:xfrm>
            <a:off x="1332810" y="517923"/>
            <a:ext cx="10231611" cy="5910956"/>
          </a:xfrm>
          <a:prstGeom prst="rect">
            <a:avLst/>
          </a:prstGeom>
        </p:spPr>
      </p:pic>
      <p:pic>
        <p:nvPicPr>
          <p:cNvPr id="8" name="Google Shape;101;p2">
            <a:extLst>
              <a:ext uri="{FF2B5EF4-FFF2-40B4-BE49-F238E27FC236}">
                <a16:creationId xmlns:a16="http://schemas.microsoft.com/office/drawing/2014/main" id="{2459655F-47E0-D618-FBCA-6D6760A9E9BB}"/>
              </a:ext>
            </a:extLst>
          </p:cNvPr>
          <p:cNvPicPr preferRelativeResize="0"/>
          <p:nvPr/>
        </p:nvPicPr>
        <p:blipFill rotWithShape="1">
          <a:blip r:embed="rId4"/>
          <a:srcRect t="23464" r="71083" b="46860"/>
          <a:stretch>
            <a:fillRect/>
          </a:stretch>
        </p:blipFill>
        <p:spPr>
          <a:xfrm>
            <a:off x="8874068" y="-718729"/>
            <a:ext cx="3406282" cy="3495660"/>
          </a:xfrm>
          <a:prstGeom prst="rect">
            <a:avLst/>
          </a:prstGeom>
          <a:noFill/>
          <a:ln>
            <a:noFill/>
          </a:ln>
        </p:spPr>
      </p:pic>
      <p:grpSp>
        <p:nvGrpSpPr>
          <p:cNvPr id="9" name="Group 2">
            <a:extLst>
              <a:ext uri="{FF2B5EF4-FFF2-40B4-BE49-F238E27FC236}">
                <a16:creationId xmlns:a16="http://schemas.microsoft.com/office/drawing/2014/main" id="{7FBF103D-4F1B-80C7-517D-7FDE8222198B}"/>
              </a:ext>
            </a:extLst>
          </p:cNvPr>
          <p:cNvGrpSpPr>
            <a:grpSpLocks noChangeAspect="1"/>
          </p:cNvGrpSpPr>
          <p:nvPr/>
        </p:nvGrpSpPr>
        <p:grpSpPr>
          <a:xfrm rot="139861">
            <a:off x="5216328" y="322884"/>
            <a:ext cx="2914589" cy="1347201"/>
            <a:chOff x="31755" y="-81945"/>
            <a:chExt cx="1844040" cy="2447955"/>
          </a:xfrm>
        </p:grpSpPr>
        <p:sp>
          <p:nvSpPr>
            <p:cNvPr id="10" name="Freeform 3">
              <a:extLst>
                <a:ext uri="{FF2B5EF4-FFF2-40B4-BE49-F238E27FC236}">
                  <a16:creationId xmlns:a16="http://schemas.microsoft.com/office/drawing/2014/main" id="{A4E67675-8F97-E6D2-6392-866EC1264A86}"/>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11" name="Freeform 4">
              <a:extLst>
                <a:ext uri="{FF2B5EF4-FFF2-40B4-BE49-F238E27FC236}">
                  <a16:creationId xmlns:a16="http://schemas.microsoft.com/office/drawing/2014/main" id="{1E2D2A40-2600-4424-DCEF-FE3CA901DD9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5"/>
              <a:stretch>
                <a:fillRect l="-47" r="-47"/>
              </a:stretch>
            </a:blipFill>
          </p:spPr>
          <p:txBody>
            <a:bodyPr/>
            <a:lstStyle/>
            <a:p>
              <a:endParaRPr lang="en-US"/>
            </a:p>
          </p:txBody>
        </p:sp>
      </p:grpSp>
      <p:pic>
        <p:nvPicPr>
          <p:cNvPr id="13" name="Picture 12">
            <a:extLst>
              <a:ext uri="{FF2B5EF4-FFF2-40B4-BE49-F238E27FC236}">
                <a16:creationId xmlns:a16="http://schemas.microsoft.com/office/drawing/2014/main" id="{660FFB0F-42BD-17C8-E5BE-49DE62F73D19}"/>
              </a:ext>
            </a:extLst>
          </p:cNvPr>
          <p:cNvPicPr>
            <a:picLocks noChangeAspect="1"/>
          </p:cNvPicPr>
          <p:nvPr/>
        </p:nvPicPr>
        <p:blipFill>
          <a:blip r:embed="rId6"/>
          <a:stretch>
            <a:fillRect/>
          </a:stretch>
        </p:blipFill>
        <p:spPr>
          <a:xfrm>
            <a:off x="-1464022" y="2331720"/>
            <a:ext cx="4651094" cy="4890898"/>
          </a:xfrm>
          <a:prstGeom prst="rect">
            <a:avLst/>
          </a:prstGeom>
        </p:spPr>
      </p:pic>
      <p:sp>
        <p:nvSpPr>
          <p:cNvPr id="14" name="TextBox 13">
            <a:extLst>
              <a:ext uri="{FF2B5EF4-FFF2-40B4-BE49-F238E27FC236}">
                <a16:creationId xmlns:a16="http://schemas.microsoft.com/office/drawing/2014/main" id="{16A1CE8D-59DC-0B2D-DED5-C745D25BB2A3}"/>
              </a:ext>
            </a:extLst>
          </p:cNvPr>
          <p:cNvSpPr txBox="1"/>
          <p:nvPr/>
        </p:nvSpPr>
        <p:spPr>
          <a:xfrm>
            <a:off x="2017143" y="1904024"/>
            <a:ext cx="94014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err="1">
                <a:solidFill>
                  <a:srgbClr val="ED7D31">
                    <a:lumMod val="50000"/>
                  </a:srgbClr>
                </a:solidFill>
                <a:latin typeface="Cambria" panose="02040503050406030204" pitchFamily="18" charset="0"/>
                <a:ea typeface="Cambria" panose="02040503050406030204" pitchFamily="18" charset="0"/>
              </a:rPr>
              <a:t>Chọn</a:t>
            </a:r>
            <a:r>
              <a:rPr lang="en-US" sz="3600" b="1" dirty="0">
                <a:solidFill>
                  <a:srgbClr val="ED7D31">
                    <a:lumMod val="50000"/>
                  </a:srgbClr>
                </a:solidFill>
                <a:latin typeface="Cambria" panose="02040503050406030204" pitchFamily="18" charset="0"/>
                <a:ea typeface="Cambria" panose="02040503050406030204" pitchFamily="18" charset="0"/>
              </a:rPr>
              <a:t> 1 </a:t>
            </a:r>
            <a:r>
              <a:rPr lang="en-US" sz="3600" b="1" dirty="0" err="1">
                <a:solidFill>
                  <a:srgbClr val="ED7D31">
                    <a:lumMod val="50000"/>
                  </a:srgbClr>
                </a:solidFill>
                <a:latin typeface="Cambria" panose="02040503050406030204" pitchFamily="18" charset="0"/>
                <a:ea typeface="Cambria" panose="02040503050406030204" pitchFamily="18" charset="0"/>
              </a:rPr>
              <a:t>trong</a:t>
            </a:r>
            <a:r>
              <a:rPr lang="en-US" sz="3600" b="1" dirty="0">
                <a:solidFill>
                  <a:srgbClr val="ED7D31">
                    <a:lumMod val="50000"/>
                  </a:srgbClr>
                </a:solidFill>
                <a:latin typeface="Cambria" panose="02040503050406030204" pitchFamily="18" charset="0"/>
                <a:ea typeface="Cambria" panose="02040503050406030204" pitchFamily="18" charset="0"/>
              </a:rPr>
              <a:t> 2 </a:t>
            </a:r>
            <a:r>
              <a:rPr lang="en-US" sz="3600" b="1" dirty="0" err="1">
                <a:solidFill>
                  <a:srgbClr val="ED7D31">
                    <a:lumMod val="50000"/>
                  </a:srgbClr>
                </a:solidFill>
                <a:latin typeface="Cambria" panose="02040503050406030204" pitchFamily="18" charset="0"/>
                <a:ea typeface="Cambria" panose="02040503050406030204" pitchFamily="18" charset="0"/>
              </a:rPr>
              <a:t>đề</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dưới</a:t>
            </a:r>
            <a:r>
              <a:rPr lang="en-US" sz="3600" b="1" dirty="0">
                <a:solidFill>
                  <a:srgbClr val="ED7D31">
                    <a:lumMod val="50000"/>
                  </a:srgbClr>
                </a:solidFill>
                <a:latin typeface="Cambria" panose="02040503050406030204" pitchFamily="18" charset="0"/>
                <a:ea typeface="Cambria" panose="02040503050406030204" pitchFamily="18" charset="0"/>
              </a:rPr>
              <a:t> </a:t>
            </a:r>
            <a:r>
              <a:rPr lang="en-US" sz="3600" b="1" dirty="0" err="1">
                <a:solidFill>
                  <a:srgbClr val="ED7D31">
                    <a:lumMod val="50000"/>
                  </a:srgbClr>
                </a:solidFill>
                <a:latin typeface="Cambria" panose="02040503050406030204" pitchFamily="18" charset="0"/>
                <a:ea typeface="Cambria" panose="02040503050406030204" pitchFamily="18" charset="0"/>
              </a:rPr>
              <a:t>đây</a:t>
            </a:r>
            <a:r>
              <a:rPr lang="en-US" sz="3600" b="1" dirty="0">
                <a:solidFill>
                  <a:srgbClr val="ED7D31">
                    <a:lumMod val="50000"/>
                  </a:srgbClr>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endParaRPr>
          </a:p>
          <a:p>
            <a:r>
              <a:rPr lang="en-US" sz="3600" b="1" dirty="0" err="1">
                <a:latin typeface="Cambria" panose="02040503050406030204" pitchFamily="18" charset="0"/>
                <a:ea typeface="Cambria" panose="02040503050406030204" pitchFamily="18" charset="0"/>
              </a:rPr>
              <a:t>Đề</a:t>
            </a:r>
            <a:r>
              <a:rPr lang="en-US" sz="3600" b="1" dirty="0">
                <a:latin typeface="Cambria" panose="02040503050406030204" pitchFamily="18" charset="0"/>
                <a:ea typeface="Cambria" panose="02040503050406030204" pitchFamily="18" charset="0"/>
              </a:rPr>
              <a:t> 1: </a:t>
            </a:r>
            <a:r>
              <a:rPr lang="en-US" sz="3600" dirty="0" err="1">
                <a:latin typeface="Cambria" panose="02040503050406030204" pitchFamily="18" charset="0"/>
                <a:ea typeface="Cambria" panose="02040503050406030204" pitchFamily="18" charset="0"/>
              </a:rPr>
              <a:t>Miêu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con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chăm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sóc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gắn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bó</a:t>
            </a:r>
            <a:r>
              <a:rPr lang="en-US" sz="3600" dirty="0">
                <a:latin typeface="Cambria" panose="02040503050406030204" pitchFamily="18" charset="0"/>
                <a:ea typeface="Cambria" panose="02040503050406030204" pitchFamily="18" charset="0"/>
              </a:rPr>
              <a:t>.</a:t>
            </a:r>
          </a:p>
          <a:p>
            <a:r>
              <a:rPr lang="en-US" sz="3600" b="1" dirty="0" err="1">
                <a:latin typeface="Cambria" panose="02040503050406030204" pitchFamily="18" charset="0"/>
                <a:ea typeface="Cambria" panose="02040503050406030204" pitchFamily="18" charset="0"/>
              </a:rPr>
              <a:t>Đề</a:t>
            </a:r>
            <a:r>
              <a:rPr lang="en-US" sz="3600" b="1" dirty="0">
                <a:latin typeface="Cambria" panose="02040503050406030204" pitchFamily="18" charset="0"/>
                <a:ea typeface="Cambria" panose="02040503050406030204" pitchFamily="18" charset="0"/>
              </a:rPr>
              <a:t> 2: </a:t>
            </a:r>
            <a:r>
              <a:rPr lang="en-US" sz="3600" dirty="0" err="1">
                <a:latin typeface="Cambria" panose="02040503050406030204" pitchFamily="18" charset="0"/>
                <a:ea typeface="Cambria" panose="02040503050406030204" pitchFamily="18" charset="0"/>
              </a:rPr>
              <a:t>Miêu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con </a:t>
            </a:r>
            <a:r>
              <a:rPr lang="en-US" sz="3600" dirty="0" err="1">
                <a:latin typeface="Cambria" panose="02040503050406030204" pitchFamily="18" charset="0"/>
                <a:ea typeface="Cambria" panose="02040503050406030204" pitchFamily="18" charset="0"/>
              </a:rPr>
              <a:t>vật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được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quan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a:t>
            </a:r>
            <a:r>
              <a:rPr lang="en-US" sz="3600" dirty="0">
                <a:latin typeface="Cambria" panose="02040503050406030204" pitchFamily="18" charset="0"/>
                <a:ea typeface="Cambria" panose="02040503050406030204" pitchFamily="18" charset="0"/>
              </a:rPr>
              <a:t> vi </a:t>
            </a:r>
            <a:r>
              <a:rPr lang="en-US" sz="3600" dirty="0" err="1">
                <a:latin typeface="Cambria" panose="02040503050406030204" pitchFamily="18" charset="0"/>
                <a:ea typeface="Cambria" panose="02040503050406030204" pitchFamily="18" charset="0"/>
              </a:rPr>
              <a:t>hoặc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phim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ảnh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em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yêu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thích</a:t>
            </a:r>
            <a:r>
              <a:rPr lang="en-US" sz="3600" dirty="0">
                <a:latin typeface="Cambria" panose="02040503050406030204" pitchFamily="18" charset="0"/>
                <a:ea typeface="Cambria" panose="02040503050406030204" pitchFamily="18"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122784" y="159550"/>
            <a:ext cx="7071249" cy="3456073"/>
          </a:xfrm>
          <a:prstGeom prst="rect">
            <a:avLst/>
          </a:prstGeom>
          <a:noFill/>
          <a:ln>
            <a:noFill/>
          </a:ln>
        </p:spPr>
      </p:pic>
      <p:pic>
        <p:nvPicPr>
          <p:cNvPr id="813" name="Google Shape;813;p5"/>
          <p:cNvPicPr preferRelativeResize="0"/>
          <p:nvPr/>
        </p:nvPicPr>
        <p:blipFill rotWithShape="1">
          <a:blip r:embed="rId7">
            <a:alphaModFix/>
          </a:blip>
          <a:srcRect/>
          <a:stretch/>
        </p:blipFill>
        <p:spPr>
          <a:xfrm>
            <a:off x="8643007" y="2879587"/>
            <a:ext cx="4038999" cy="3978413"/>
          </a:xfrm>
          <a:prstGeom prst="rect">
            <a:avLst/>
          </a:prstGeom>
          <a:noFill/>
          <a:ln>
            <a:noFill/>
          </a:ln>
        </p:spPr>
      </p:pic>
      <p:sp>
        <p:nvSpPr>
          <p:cNvPr id="814" name="Google Shape;814;p5"/>
          <p:cNvSpPr txBox="1"/>
          <p:nvPr/>
        </p:nvSpPr>
        <p:spPr>
          <a:xfrm>
            <a:off x="2563299" y="1071238"/>
            <a:ext cx="5971560" cy="1292662"/>
          </a:xfrm>
          <a:prstGeom prst="rect">
            <a:avLst/>
          </a:prstGeom>
          <a:noFill/>
          <a:ln>
            <a:noFill/>
          </a:ln>
        </p:spPr>
        <p:txBody>
          <a:bodyPr spcFirstLastPara="1" wrap="square" lIns="0" tIns="0" rIns="0" bIns="0" anchor="t" anchorCtr="0">
            <a:spAutoFit/>
          </a:bodyPr>
          <a:lstStyle/>
          <a:p>
            <a:pPr algn="ctr" defTabSz="609630">
              <a:lnSpc>
                <a:spcPct val="140010"/>
              </a:lnSpc>
              <a:buClr>
                <a:srgbClr val="000000"/>
              </a:buClr>
            </a:pPr>
            <a:r>
              <a:rPr lang="en-US" sz="6000" b="1" kern="0" dirty="0">
                <a:solidFill>
                  <a:srgbClr val="FFFFFF"/>
                </a:solidFill>
                <a:latin typeface="Cambria" panose="02040503050406030204" pitchFamily="18" charset="0"/>
                <a:ea typeface="Cambria" panose="02040503050406030204" pitchFamily="18" charset="0"/>
                <a:cs typeface="Lobster"/>
                <a:sym typeface="Lobster"/>
              </a:rPr>
              <a:t>1. </a:t>
            </a:r>
            <a:r>
              <a:rPr lang="en-US" sz="6000" b="1" kern="0" dirty="0" err="1">
                <a:solidFill>
                  <a:srgbClr val="FFFFFF"/>
                </a:solidFill>
                <a:latin typeface="Cambria" panose="02040503050406030204" pitchFamily="18" charset="0"/>
                <a:ea typeface="Cambria" panose="02040503050406030204" pitchFamily="18" charset="0"/>
                <a:cs typeface="Lobster"/>
                <a:sym typeface="Lobster"/>
              </a:rPr>
              <a:t>Chuẩn</a:t>
            </a:r>
            <a:r>
              <a:rPr lang="en-US" sz="6000" b="1" kern="0" dirty="0">
                <a:solidFill>
                  <a:srgbClr val="FFFFFF"/>
                </a:solidFill>
                <a:latin typeface="Cambria" panose="02040503050406030204" pitchFamily="18" charset="0"/>
                <a:ea typeface="Cambria" panose="02040503050406030204" pitchFamily="18" charset="0"/>
                <a:cs typeface="Lobster"/>
                <a:sym typeface="Lobster"/>
              </a:rPr>
              <a:t> </a:t>
            </a:r>
            <a:r>
              <a:rPr lang="en-US" sz="6000" b="1" kern="0" dirty="0" err="1">
                <a:solidFill>
                  <a:srgbClr val="FFFFFF"/>
                </a:solidFill>
                <a:latin typeface="Cambria" panose="02040503050406030204" pitchFamily="18" charset="0"/>
                <a:ea typeface="Cambria" panose="02040503050406030204" pitchFamily="18" charset="0"/>
                <a:cs typeface="Lobster"/>
                <a:sym typeface="Lobster"/>
              </a:rPr>
              <a:t>bị</a:t>
            </a:r>
            <a:endParaRPr sz="1400" b="1"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8">
            <a:alphaModFix/>
          </a:blip>
          <a:srcRect/>
          <a:stretch/>
        </p:blipFill>
        <p:spPr>
          <a:xfrm>
            <a:off x="7088580" y="4270767"/>
            <a:ext cx="1492953" cy="2587233"/>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pSp>
        <p:nvGrpSpPr>
          <p:cNvPr id="875" name="Google Shape;875;p9"/>
          <p:cNvGrpSpPr/>
          <p:nvPr/>
        </p:nvGrpSpPr>
        <p:grpSpPr>
          <a:xfrm>
            <a:off x="1123950" y="276226"/>
            <a:ext cx="9424767" cy="1362248"/>
            <a:chOff x="152400" y="6272"/>
            <a:chExt cx="10764284" cy="1522750"/>
          </a:xfrm>
        </p:grpSpPr>
        <p:grpSp>
          <p:nvGrpSpPr>
            <p:cNvPr id="876" name="Google Shape;876;p9"/>
            <p:cNvGrpSpPr/>
            <p:nvPr/>
          </p:nvGrpSpPr>
          <p:grpSpPr>
            <a:xfrm>
              <a:off x="152400" y="195017"/>
              <a:ext cx="10744200" cy="1334004"/>
              <a:chOff x="609600" y="357281"/>
              <a:chExt cx="10744200" cy="1334004"/>
            </a:xfrm>
          </p:grpSpPr>
          <p:grpSp>
            <p:nvGrpSpPr>
              <p:cNvPr id="877" name="Google Shape;877;p9"/>
              <p:cNvGrpSpPr/>
              <p:nvPr/>
            </p:nvGrpSpPr>
            <p:grpSpPr>
              <a:xfrm>
                <a:off x="609600" y="357281"/>
                <a:ext cx="10744200" cy="1334004"/>
                <a:chOff x="1905000" y="647700"/>
                <a:chExt cx="14249400" cy="1752600"/>
              </a:xfrm>
            </p:grpSpPr>
            <p:sp>
              <p:nvSpPr>
                <p:cNvPr id="878" name="Google Shape;878;p9"/>
                <p:cNvSpPr/>
                <p:nvPr/>
              </p:nvSpPr>
              <p:spPr>
                <a:xfrm>
                  <a:off x="1905000" y="647700"/>
                  <a:ext cx="14097000" cy="1600200"/>
                </a:xfrm>
                <a:prstGeom prst="roundRect">
                  <a:avLst>
                    <a:gd name="adj" fmla="val 16667"/>
                  </a:avLst>
                </a:prstGeom>
                <a:solidFill>
                  <a:schemeClr val="lt1"/>
                </a:solidFill>
                <a:ln w="57150" cap="flat" cmpd="sng">
                  <a:solidFill>
                    <a:srgbClr val="E36C09"/>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sp>
              <p:nvSpPr>
                <p:cNvPr id="879" name="Google Shape;879;p9"/>
                <p:cNvSpPr/>
                <p:nvPr/>
              </p:nvSpPr>
              <p:spPr>
                <a:xfrm>
                  <a:off x="2057400" y="800100"/>
                  <a:ext cx="14097000" cy="1600200"/>
                </a:xfrm>
                <a:prstGeom prst="roundRect">
                  <a:avLst>
                    <a:gd name="adj" fmla="val 16667"/>
                  </a:avLst>
                </a:prstGeom>
                <a:noFill/>
                <a:ln w="5715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libri"/>
                    <a:ea typeface="Calibri"/>
                    <a:cs typeface="Calibri"/>
                    <a:sym typeface="Calibri"/>
                  </a:endParaRPr>
                </a:p>
              </p:txBody>
            </p:sp>
          </p:grpSp>
          <p:sp>
            <p:nvSpPr>
              <p:cNvPr id="880" name="Google Shape;880;p9"/>
              <p:cNvSpPr/>
              <p:nvPr/>
            </p:nvSpPr>
            <p:spPr>
              <a:xfrm>
                <a:off x="1022994" y="457426"/>
                <a:ext cx="9399251" cy="1032088"/>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800" b="1" dirty="0" err="1">
                    <a:effectLst/>
                    <a:latin typeface="Cambria" panose="02040503050406030204" pitchFamily="18" charset="0"/>
                    <a:ea typeface="Cambria" panose="02040503050406030204" pitchFamily="18" charset="0"/>
                  </a:rPr>
                  <a:t>Bước</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Suy</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nghĩ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lựa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chọn</a:t>
                </a:r>
                <a:r>
                  <a:rPr lang="en-US" sz="2800" b="1" dirty="0">
                    <a:effectLst/>
                    <a:latin typeface="Cambria" panose="02040503050406030204" pitchFamily="18" charset="0"/>
                    <a:ea typeface="Cambria" panose="02040503050406030204" pitchFamily="18" charset="0"/>
                  </a:rPr>
                  <a:t> 1 con </a:t>
                </a:r>
                <a:r>
                  <a:rPr lang="en-US" sz="2800" b="1" dirty="0" err="1">
                    <a:effectLst/>
                    <a:latin typeface="Cambria" panose="02040503050406030204" pitchFamily="18" charset="0"/>
                    <a:ea typeface="Cambria" panose="02040503050406030204" pitchFamily="18" charset="0"/>
                  </a:rPr>
                  <a:t>vật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miêu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tả</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đề</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bài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mình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lựa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chọn</a:t>
                </a:r>
                <a:endParaRPr sz="1600" b="1" kern="0" dirty="0">
                  <a:solidFill>
                    <a:srgbClr val="002060"/>
                  </a:solidFill>
                  <a:latin typeface="Cambria" panose="02040503050406030204" pitchFamily="18" charset="0"/>
                  <a:ea typeface="Cambria" panose="02040503050406030204" pitchFamily="18" charset="0"/>
                  <a:cs typeface="Arial"/>
                  <a:sym typeface="Arial"/>
                </a:endParaRPr>
              </a:p>
            </p:txBody>
          </p:sp>
        </p:grpSp>
        <p:pic>
          <p:nvPicPr>
            <p:cNvPr id="881" name="Google Shape;881;p9"/>
            <p:cNvPicPr preferRelativeResize="0"/>
            <p:nvPr/>
          </p:nvPicPr>
          <p:blipFill rotWithShape="1">
            <a:blip r:embed="rId3">
              <a:alphaModFix/>
            </a:blip>
            <a:srcRect/>
            <a:stretch/>
          </p:blipFill>
          <p:spPr>
            <a:xfrm>
              <a:off x="9754298" y="6272"/>
              <a:ext cx="1162386" cy="1522750"/>
            </a:xfrm>
            <a:prstGeom prst="rect">
              <a:avLst/>
            </a:prstGeom>
            <a:noFill/>
            <a:ln>
              <a:noFill/>
            </a:ln>
          </p:spPr>
        </p:pic>
      </p:grpSp>
      <p:pic>
        <p:nvPicPr>
          <p:cNvPr id="3" name="Picture 2">
            <a:extLst>
              <a:ext uri="{FF2B5EF4-FFF2-40B4-BE49-F238E27FC236}">
                <a16:creationId xmlns:a16="http://schemas.microsoft.com/office/drawing/2014/main" id="{1877E276-BE21-AC6B-07D0-FFFE9AC751EB}"/>
              </a:ext>
            </a:extLst>
          </p:cNvPr>
          <p:cNvPicPr>
            <a:picLocks noChangeAspect="1"/>
          </p:cNvPicPr>
          <p:nvPr/>
        </p:nvPicPr>
        <p:blipFill rotWithShape="1">
          <a:blip r:embed="rId4"/>
          <a:srcRect l="5437" r="652"/>
          <a:stretch/>
        </p:blipFill>
        <p:spPr>
          <a:xfrm>
            <a:off x="8875682" y="2246300"/>
            <a:ext cx="2481603" cy="1694186"/>
          </a:xfrm>
          <a:prstGeom prst="rect">
            <a:avLst/>
          </a:prstGeom>
        </p:spPr>
      </p:pic>
      <p:pic>
        <p:nvPicPr>
          <p:cNvPr id="4" name="Picture 2" descr="Mộc Viên.COM - Cờ Tướng Cờ Thế Sát chiêu của Kỳ vương Hồ Khánh Dương">
            <a:extLst>
              <a:ext uri="{FF2B5EF4-FFF2-40B4-BE49-F238E27FC236}">
                <a16:creationId xmlns:a16="http://schemas.microsoft.com/office/drawing/2014/main" id="{C8C6552D-C26C-94BD-61FA-EEDA3FD70B8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52" t="13687" r="6557"/>
          <a:stretch/>
        </p:blipFill>
        <p:spPr bwMode="auto">
          <a:xfrm>
            <a:off x="752185" y="2248343"/>
            <a:ext cx="2705943" cy="17021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OP 18 bài văn tả con chó lớp 2 - Tập làm văn lớp 2">
            <a:extLst>
              <a:ext uri="{FF2B5EF4-FFF2-40B4-BE49-F238E27FC236}">
                <a16:creationId xmlns:a16="http://schemas.microsoft.com/office/drawing/2014/main" id="{8C435685-4518-4A75-4D7B-9EDD84C07D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052" t="1930" r="15160"/>
          <a:stretch/>
        </p:blipFill>
        <p:spPr bwMode="auto">
          <a:xfrm>
            <a:off x="4914239" y="2122412"/>
            <a:ext cx="2831095" cy="18475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on chim sáo | Gx.Tân Hương">
            <a:extLst>
              <a:ext uri="{FF2B5EF4-FFF2-40B4-BE49-F238E27FC236}">
                <a16:creationId xmlns:a16="http://schemas.microsoft.com/office/drawing/2014/main" id="{A512C339-FDC2-9585-9CB9-1FF26A063F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92500" y="4481890"/>
            <a:ext cx="2586538" cy="18475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1C004CC-1696-60D5-F3E4-39CE2D3D8264}"/>
              </a:ext>
            </a:extLst>
          </p:cNvPr>
          <p:cNvPicPr>
            <a:picLocks noChangeAspect="1"/>
          </p:cNvPicPr>
          <p:nvPr/>
        </p:nvPicPr>
        <p:blipFill rotWithShape="1">
          <a:blip r:embed="rId8">
            <a:extLst>
              <a:ext uri="{28A0092B-C50C-407E-A947-70E740481C1C}">
                <a14:useLocalDpi xmlns:a14="http://schemas.microsoft.com/office/drawing/2010/main" val="0"/>
              </a:ext>
            </a:extLst>
          </a:blip>
          <a:srcRect r="9857"/>
          <a:stretch/>
        </p:blipFill>
        <p:spPr>
          <a:xfrm>
            <a:off x="4972627" y="4467322"/>
            <a:ext cx="2714317" cy="1818966"/>
          </a:xfrm>
          <a:prstGeom prst="rect">
            <a:avLst/>
          </a:prstGeom>
        </p:spPr>
      </p:pic>
      <p:pic>
        <p:nvPicPr>
          <p:cNvPr id="10" name="Picture 9">
            <a:extLst>
              <a:ext uri="{FF2B5EF4-FFF2-40B4-BE49-F238E27FC236}">
                <a16:creationId xmlns:a16="http://schemas.microsoft.com/office/drawing/2014/main" id="{16069C58-CC01-698C-663B-F252F91D08E0}"/>
              </a:ext>
            </a:extLst>
          </p:cNvPr>
          <p:cNvPicPr>
            <a:picLocks noChangeAspect="1"/>
          </p:cNvPicPr>
          <p:nvPr/>
        </p:nvPicPr>
        <p:blipFill rotWithShape="1">
          <a:blip r:embed="rId9">
            <a:extLst>
              <a:ext uri="{28A0092B-C50C-407E-A947-70E740481C1C}">
                <a14:useLocalDpi xmlns:a14="http://schemas.microsoft.com/office/drawing/2010/main" val="0"/>
              </a:ext>
            </a:extLst>
          </a:blip>
          <a:srcRect t="8075"/>
          <a:stretch/>
        </p:blipFill>
        <p:spPr>
          <a:xfrm>
            <a:off x="590940" y="4482717"/>
            <a:ext cx="2737121" cy="1723813"/>
          </a:xfrm>
          <a:prstGeom prst="rect">
            <a:avLst/>
          </a:prstGeom>
        </p:spPr>
      </p:pic>
      <p:sp>
        <p:nvSpPr>
          <p:cNvPr id="11" name="TextBox 10">
            <a:extLst>
              <a:ext uri="{FF2B5EF4-FFF2-40B4-BE49-F238E27FC236}">
                <a16:creationId xmlns:a16="http://schemas.microsoft.com/office/drawing/2014/main" id="{86A8FAAC-55E4-BCE3-5F4C-342A32313F19}"/>
              </a:ext>
            </a:extLst>
          </p:cNvPr>
          <p:cNvSpPr txBox="1"/>
          <p:nvPr/>
        </p:nvSpPr>
        <p:spPr>
          <a:xfrm>
            <a:off x="591101" y="3802591"/>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Hổ</a:t>
            </a:r>
          </a:p>
        </p:txBody>
      </p:sp>
      <p:sp>
        <p:nvSpPr>
          <p:cNvPr id="13" name="TextBox 12">
            <a:extLst>
              <a:ext uri="{FF2B5EF4-FFF2-40B4-BE49-F238E27FC236}">
                <a16:creationId xmlns:a16="http://schemas.microsoft.com/office/drawing/2014/main" id="{43DCB8AF-42B8-0FBD-165E-A564EA1CD205}"/>
              </a:ext>
            </a:extLst>
          </p:cNvPr>
          <p:cNvSpPr txBox="1"/>
          <p:nvPr/>
        </p:nvSpPr>
        <p:spPr>
          <a:xfrm>
            <a:off x="8593874" y="3861508"/>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Thỏ</a:t>
            </a:r>
          </a:p>
        </p:txBody>
      </p:sp>
      <p:sp>
        <p:nvSpPr>
          <p:cNvPr id="15" name="TextBox 14">
            <a:extLst>
              <a:ext uri="{FF2B5EF4-FFF2-40B4-BE49-F238E27FC236}">
                <a16:creationId xmlns:a16="http://schemas.microsoft.com/office/drawing/2014/main" id="{9ECE4A4D-4A55-4389-F47C-581DBF23EAE1}"/>
              </a:ext>
            </a:extLst>
          </p:cNvPr>
          <p:cNvSpPr txBox="1"/>
          <p:nvPr/>
        </p:nvSpPr>
        <p:spPr>
          <a:xfrm>
            <a:off x="4814387" y="3925286"/>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Chó</a:t>
            </a:r>
          </a:p>
        </p:txBody>
      </p:sp>
      <p:sp>
        <p:nvSpPr>
          <p:cNvPr id="16" name="TextBox 15">
            <a:extLst>
              <a:ext uri="{FF2B5EF4-FFF2-40B4-BE49-F238E27FC236}">
                <a16:creationId xmlns:a16="http://schemas.microsoft.com/office/drawing/2014/main" id="{98A6C635-0952-E44A-C2FC-EB78E9834ED3}"/>
              </a:ext>
            </a:extLst>
          </p:cNvPr>
          <p:cNvSpPr txBox="1"/>
          <p:nvPr/>
        </p:nvSpPr>
        <p:spPr>
          <a:xfrm>
            <a:off x="8712375" y="6273225"/>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bg1"/>
                </a:solidFill>
                <a:effectLst/>
                <a:uLnTx/>
                <a:uFillTx/>
                <a:latin typeface="Calibri" panose="020F0502020204030204"/>
                <a:ea typeface="+mn-ea"/>
                <a:cs typeface="+mn-cs"/>
              </a:rPr>
              <a:t>Chim</a:t>
            </a: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chemeClr val="bg1"/>
                </a:solidFill>
                <a:effectLst/>
                <a:uLnTx/>
                <a:uFillTx/>
                <a:latin typeface="Calibri" panose="020F0502020204030204"/>
                <a:ea typeface="+mn-ea"/>
                <a:cs typeface="+mn-cs"/>
              </a:rPr>
              <a:t>sáo</a:t>
            </a:r>
            <a:endPar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CBCDBA4B-D82F-6CBB-459F-F778F4DA2C59}"/>
              </a:ext>
            </a:extLst>
          </p:cNvPr>
          <p:cNvSpPr txBox="1"/>
          <p:nvPr/>
        </p:nvSpPr>
        <p:spPr>
          <a:xfrm>
            <a:off x="533855" y="6145541"/>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Cá chép vàng</a:t>
            </a:r>
          </a:p>
        </p:txBody>
      </p:sp>
      <p:sp>
        <p:nvSpPr>
          <p:cNvPr id="18" name="TextBox 17">
            <a:extLst>
              <a:ext uri="{FF2B5EF4-FFF2-40B4-BE49-F238E27FC236}">
                <a16:creationId xmlns:a16="http://schemas.microsoft.com/office/drawing/2014/main" id="{07E1A826-24A8-62D1-F900-35C9C0E5A339}"/>
              </a:ext>
            </a:extLst>
          </p:cNvPr>
          <p:cNvSpPr txBox="1"/>
          <p:nvPr/>
        </p:nvSpPr>
        <p:spPr>
          <a:xfrm>
            <a:off x="4865073" y="6198896"/>
            <a:ext cx="28798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Gà</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5"/>
                                        </p:tgtEl>
                                        <p:attrNameLst>
                                          <p:attrName>style.visibility</p:attrName>
                                        </p:attrNameLst>
                                      </p:cBhvr>
                                      <p:to>
                                        <p:strVal val="visible"/>
                                      </p:to>
                                    </p:set>
                                    <p:animEffect transition="in" filter="fade">
                                      <p:cBhvr>
                                        <p:cTn id="7" dur="1000"/>
                                        <p:tgtEl>
                                          <p:spTgt spid="8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ppt_x"/>
                                          </p:val>
                                        </p:tav>
                                        <p:tav tm="100000">
                                          <p:val>
                                            <p:strVal val="#ppt_x"/>
                                          </p:val>
                                        </p:tav>
                                      </p:tavLst>
                                    </p:anim>
                                    <p:anim calcmode="lin" valueType="num">
                                      <p:cBhvr additive="base">
                                        <p:cTn id="5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6" grpId="0"/>
      <p:bldP spid="17" grpId="0"/>
      <p:bldP spid="18"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62</TotalTime>
  <Words>894</Words>
  <PresentationFormat>Widescreen</PresentationFormat>
  <Paragraphs>119</Paragraphs>
  <Slides>23</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Cambria</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2023-10-10T01:58:50Z</dcterms:created>
  <dcterms:modified xsi:type="dcterms:W3CDTF">2023-10-15T09:26:09Z</dcterms:modified>
</cp:coreProperties>
</file>