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</p:sldIdLst>
  <p:sldSz cx="9906000" cy="6858000" type="A4"/>
  <p:notesSz cx="6858000" cy="9144000"/>
  <p:defaultTextStyle>
    <a:defPPr>
      <a:defRPr lang="en-US"/>
    </a:defPPr>
    <a:lvl1pPr marL="0" algn="l" defTabSz="91427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39" algn="l" defTabSz="91427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77" algn="l" defTabSz="91427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417" algn="l" defTabSz="91427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556" algn="l" defTabSz="91427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695" algn="l" defTabSz="91427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833" algn="l" defTabSz="91427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972" algn="l" defTabSz="91427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7112" algn="l" defTabSz="91427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2010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71475"/>
            <a:fld id="{720A6F3B-EE31-48A5-9152-97130FE4C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1/1/2023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71475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71475"/>
            <a:fld id="{98888F55-FA46-49AD-9DB3-394D371661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414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71475"/>
            <a:fld id="{720A6F3B-EE31-48A5-9152-97130FE4C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1/1/2023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71475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71475"/>
            <a:fld id="{98888F55-FA46-49AD-9DB3-394D371661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52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71475"/>
            <a:fld id="{720A6F3B-EE31-48A5-9152-97130FE4C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1/1/2023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71475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71475"/>
            <a:fld id="{98888F55-FA46-49AD-9DB3-394D371661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29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71475"/>
            <a:fld id="{720A6F3B-EE31-48A5-9152-97130FE4C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1/1/2023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71475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71475"/>
            <a:fld id="{98888F55-FA46-49AD-9DB3-394D371661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995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71475"/>
            <a:fld id="{720A6F3B-EE31-48A5-9152-97130FE4C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1/1/2023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71475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71475"/>
            <a:fld id="{98888F55-FA46-49AD-9DB3-394D371661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94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71475"/>
            <a:fld id="{720A6F3B-EE31-48A5-9152-97130FE4C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1/1/2023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71475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71475"/>
            <a:fld id="{98888F55-FA46-49AD-9DB3-394D371661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491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71475"/>
            <a:fld id="{720A6F3B-EE31-48A5-9152-97130FE4C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1/1/2023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71475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71475"/>
            <a:fld id="{98888F55-FA46-49AD-9DB3-394D371661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151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71475"/>
            <a:fld id="{720A6F3B-EE31-48A5-9152-97130FE4C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1/1/2023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71475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71475"/>
            <a:fld id="{98888F55-FA46-49AD-9DB3-394D371661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36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71475"/>
            <a:fld id="{720A6F3B-EE31-48A5-9152-97130FE4C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1/1/2023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71475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71475"/>
            <a:fld id="{98888F55-FA46-49AD-9DB3-394D371661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18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71475"/>
            <a:fld id="{720A6F3B-EE31-48A5-9152-97130FE4C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1/1/2023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71475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71475"/>
            <a:fld id="{98888F55-FA46-49AD-9DB3-394D371661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461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71475"/>
            <a:fld id="{720A6F3B-EE31-48A5-9152-97130FE4C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1/1/2023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71475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71475"/>
            <a:fld id="{98888F55-FA46-49AD-9DB3-394D371661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474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71475"/>
            <a:fld id="{720A6F3B-EE31-48A5-9152-97130FE4C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1/1/2023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71475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71475"/>
            <a:fld id="{98888F55-FA46-49AD-9DB3-394D371661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71475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032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microsoft.com/office/2007/relationships/hdphoto" Target="../media/hdphoto4.wdp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microsoft.com/office/2007/relationships/hdphoto" Target="../media/hdphoto1.wdp"/><Relationship Id="rId9" Type="http://schemas.microsoft.com/office/2007/relationships/hdphoto" Target="../media/hdphoto3.wdp"/><Relationship Id="rId1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 descr="A picture containing outdoor, nature, cloud&#10;&#10;Description automatically generated">
            <a:extLst>
              <a:ext uri="{FF2B5EF4-FFF2-40B4-BE49-F238E27FC236}">
                <a16:creationId xmlns:a16="http://schemas.microsoft.com/office/drawing/2014/main" id="{3D5DAE42-9129-4A19-B657-67ACE9B28D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8" y="0"/>
            <a:ext cx="9899942" cy="6858000"/>
          </a:xfrm>
          <a:prstGeom prst="rect">
            <a:avLst/>
          </a:prstGeom>
        </p:spPr>
      </p:pic>
      <p:sp>
        <p:nvSpPr>
          <p:cNvPr id="14" name="Speech Bubble: Oval 13">
            <a:extLst>
              <a:ext uri="{FF2B5EF4-FFF2-40B4-BE49-F238E27FC236}">
                <a16:creationId xmlns:a16="http://schemas.microsoft.com/office/drawing/2014/main" id="{A54F1692-66B6-448F-A858-4F78B20A7705}"/>
              </a:ext>
            </a:extLst>
          </p:cNvPr>
          <p:cNvSpPr/>
          <p:nvPr/>
        </p:nvSpPr>
        <p:spPr>
          <a:xfrm>
            <a:off x="5395461" y="174356"/>
            <a:ext cx="4393772" cy="2125184"/>
          </a:xfrm>
          <a:prstGeom prst="wedgeEllipseCallout">
            <a:avLst>
              <a:gd name="adj1" fmla="val 35681"/>
              <a:gd name="adj2" fmla="val 65474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Cloud 14">
            <a:extLst>
              <a:ext uri="{FF2B5EF4-FFF2-40B4-BE49-F238E27FC236}">
                <a16:creationId xmlns:a16="http://schemas.microsoft.com/office/drawing/2014/main" id="{1B1C7097-D787-44AA-B8F4-586433C5A839}"/>
              </a:ext>
            </a:extLst>
          </p:cNvPr>
          <p:cNvSpPr/>
          <p:nvPr/>
        </p:nvSpPr>
        <p:spPr>
          <a:xfrm>
            <a:off x="123986" y="174356"/>
            <a:ext cx="3998560" cy="2553858"/>
          </a:xfrm>
          <a:prstGeom prst="cloud">
            <a:avLst/>
          </a:prstGeom>
          <a:ln w="38100">
            <a:solidFill>
              <a:srgbClr val="4472C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loud 15">
            <a:extLst>
              <a:ext uri="{FF2B5EF4-FFF2-40B4-BE49-F238E27FC236}">
                <a16:creationId xmlns:a16="http://schemas.microsoft.com/office/drawing/2014/main" id="{C2D774D0-C925-48C1-9A6F-093F0F9AD40C}"/>
              </a:ext>
            </a:extLst>
          </p:cNvPr>
          <p:cNvSpPr/>
          <p:nvPr/>
        </p:nvSpPr>
        <p:spPr>
          <a:xfrm>
            <a:off x="5873858" y="4182606"/>
            <a:ext cx="3908156" cy="2541722"/>
          </a:xfrm>
          <a:prstGeom prst="cloud">
            <a:avLst/>
          </a:prstGeom>
          <a:ln w="38100">
            <a:solidFill>
              <a:srgbClr val="DF29B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410FBC9E-18DB-4DEF-A393-20A89E008B8D}"/>
              </a:ext>
            </a:extLst>
          </p:cNvPr>
          <p:cNvSpPr/>
          <p:nvPr/>
        </p:nvSpPr>
        <p:spPr>
          <a:xfrm>
            <a:off x="519187" y="4459677"/>
            <a:ext cx="3518116" cy="1893999"/>
          </a:xfrm>
          <a:prstGeom prst="wedgeRoundRectCallout">
            <a:avLst>
              <a:gd name="adj1" fmla="val -39776"/>
              <a:gd name="adj2" fmla="val 57590"/>
              <a:gd name="adj3" fmla="val 16667"/>
            </a:avLst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95C676-126D-4176-B2BC-ADFA95683121}"/>
              </a:ext>
            </a:extLst>
          </p:cNvPr>
          <p:cNvSpPr txBox="1"/>
          <p:nvPr/>
        </p:nvSpPr>
        <p:spPr>
          <a:xfrm>
            <a:off x="1396901" y="517660"/>
            <a:ext cx="1859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LỜI CẢM ƠN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B146C8-4E19-4D1A-B791-1531FC73F219}"/>
              </a:ext>
            </a:extLst>
          </p:cNvPr>
          <p:cNvSpPr txBox="1"/>
          <p:nvPr/>
        </p:nvSpPr>
        <p:spPr>
          <a:xfrm>
            <a:off x="1610532" y="4523567"/>
            <a:ext cx="1859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LỜI  HỨA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4D5CEC-8E23-41DE-B8E0-D6C2317276FF}"/>
              </a:ext>
            </a:extLst>
          </p:cNvPr>
          <p:cNvSpPr txBox="1"/>
          <p:nvPr/>
        </p:nvSpPr>
        <p:spPr>
          <a:xfrm>
            <a:off x="6719809" y="249532"/>
            <a:ext cx="1859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LỜI XIN LỖI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68B963D-2FC2-468D-A62B-CB6A245B9609}"/>
              </a:ext>
            </a:extLst>
          </p:cNvPr>
          <p:cNvSpPr txBox="1"/>
          <p:nvPr/>
        </p:nvSpPr>
        <p:spPr>
          <a:xfrm>
            <a:off x="7099037" y="4461932"/>
            <a:ext cx="2238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LỜI  MONG ƯỚC</a:t>
            </a:r>
          </a:p>
        </p:txBody>
      </p:sp>
      <p:sp>
        <p:nvSpPr>
          <p:cNvPr id="22" name="Cloud 21">
            <a:extLst>
              <a:ext uri="{FF2B5EF4-FFF2-40B4-BE49-F238E27FC236}">
                <a16:creationId xmlns:a16="http://schemas.microsoft.com/office/drawing/2014/main" id="{5BEAC88E-7DFE-40CB-A99B-B0CE589F2A97}"/>
              </a:ext>
            </a:extLst>
          </p:cNvPr>
          <p:cNvSpPr/>
          <p:nvPr/>
        </p:nvSpPr>
        <p:spPr>
          <a:xfrm rot="200640">
            <a:off x="3145023" y="2075739"/>
            <a:ext cx="3738166" cy="2638651"/>
          </a:xfrm>
          <a:prstGeom prst="cloud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93D1C6A-A8BE-4973-9033-4297D3300F26}"/>
              </a:ext>
            </a:extLst>
          </p:cNvPr>
          <p:cNvSpPr txBox="1"/>
          <p:nvPr/>
        </p:nvSpPr>
        <p:spPr>
          <a:xfrm>
            <a:off x="4250647" y="2463178"/>
            <a:ext cx="1859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GỬI CON  YÊU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DFACC5-6B93-4BA6-8D5C-7F0DDBBBEF04}"/>
              </a:ext>
            </a:extLst>
          </p:cNvPr>
          <p:cNvSpPr txBox="1"/>
          <p:nvPr/>
        </p:nvSpPr>
        <p:spPr>
          <a:xfrm>
            <a:off x="1032695" y="888720"/>
            <a:ext cx="2683142" cy="1289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……………………………………………………………………………....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5153CEB-CD2D-4341-B770-E1626181DB61}"/>
              </a:ext>
            </a:extLst>
          </p:cNvPr>
          <p:cNvSpPr txBox="1"/>
          <p:nvPr/>
        </p:nvSpPr>
        <p:spPr>
          <a:xfrm>
            <a:off x="3857513" y="2782511"/>
            <a:ext cx="2683142" cy="1289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……………………………………………………………………………….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75B3D5F-3CEB-4508-A682-ADBE58929D4A}"/>
              </a:ext>
            </a:extLst>
          </p:cNvPr>
          <p:cNvSpPr txBox="1"/>
          <p:nvPr/>
        </p:nvSpPr>
        <p:spPr>
          <a:xfrm>
            <a:off x="6703671" y="4804123"/>
            <a:ext cx="2683142" cy="1289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………………………………………………………………………………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035264E-6997-4B5A-AA34-F51EB7D6A058}"/>
              </a:ext>
            </a:extLst>
          </p:cNvPr>
          <p:cNvSpPr txBox="1"/>
          <p:nvPr/>
        </p:nvSpPr>
        <p:spPr>
          <a:xfrm>
            <a:off x="659216" y="4854346"/>
            <a:ext cx="3518115" cy="1289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…………………………………………………………………………………………...............................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1DFC7E8-5AC7-4A2C-B11C-D56999F2B6E2}"/>
              </a:ext>
            </a:extLst>
          </p:cNvPr>
          <p:cNvSpPr txBox="1"/>
          <p:nvPr/>
        </p:nvSpPr>
        <p:spPr>
          <a:xfrm>
            <a:off x="5963739" y="694040"/>
            <a:ext cx="3373509" cy="1289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………………………………………………………………………………………….......................</a:t>
            </a:r>
          </a:p>
        </p:txBody>
      </p:sp>
      <p:pic>
        <p:nvPicPr>
          <p:cNvPr id="30" name="Picture 29" descr="A picture containing icon&#10;&#10;Description automatically generated">
            <a:extLst>
              <a:ext uri="{FF2B5EF4-FFF2-40B4-BE49-F238E27FC236}">
                <a16:creationId xmlns:a16="http://schemas.microsoft.com/office/drawing/2014/main" id="{05F21C9F-1941-4571-8D17-630DA5D87CE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117" t="11952" r="10503" b="10391"/>
          <a:stretch/>
        </p:blipFill>
        <p:spPr>
          <a:xfrm rot="21007340">
            <a:off x="5296759" y="5353473"/>
            <a:ext cx="1499053" cy="1485230"/>
          </a:xfrm>
          <a:prstGeom prst="rect">
            <a:avLst/>
          </a:prstGeom>
        </p:spPr>
      </p:pic>
      <p:pic>
        <p:nvPicPr>
          <p:cNvPr id="33" name="Picture 32" descr="A picture containing shape&#10;&#10;Description automatically generated">
            <a:extLst>
              <a:ext uri="{FF2B5EF4-FFF2-40B4-BE49-F238E27FC236}">
                <a16:creationId xmlns:a16="http://schemas.microsoft.com/office/drawing/2014/main" id="{67FF6E20-FDE3-4B35-8F2E-213DDA154E4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6524" b="29562" l="51451" r="71490">
                        <a14:foregroundMark x1="53994" y1="20447" x2="55112" y2="22524"/>
                        <a14:foregroundMark x1="53834" y1="18371" x2="56550" y2="24920"/>
                        <a14:foregroundMark x1="66454" y1="18850" x2="66773" y2="23802"/>
                        <a14:foregroundMark x1="53834" y1="24441" x2="55911" y2="2619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8946" t="14894" r="26005" b="68808"/>
          <a:stretch/>
        </p:blipFill>
        <p:spPr>
          <a:xfrm rot="1971164">
            <a:off x="2838433" y="363383"/>
            <a:ext cx="964631" cy="627636"/>
          </a:xfrm>
          <a:prstGeom prst="rect">
            <a:avLst/>
          </a:prstGeom>
        </p:spPr>
      </p:pic>
      <p:pic>
        <p:nvPicPr>
          <p:cNvPr id="34" name="Picture 33" descr="A picture containing shape&#10;&#10;Description automatically generated">
            <a:extLst>
              <a:ext uri="{FF2B5EF4-FFF2-40B4-BE49-F238E27FC236}">
                <a16:creationId xmlns:a16="http://schemas.microsoft.com/office/drawing/2014/main" id="{B4C19DBE-EA19-4B83-89DF-6328BB2F1452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4875" b="31495" l="30639" r="46080">
                        <a14:foregroundMark x1="40895" y1="21406" x2="42492" y2="21406"/>
                        <a14:foregroundMark x1="37540" y1="26038" x2="39137" y2="265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709" t="12797" r="51990" b="66427"/>
          <a:stretch/>
        </p:blipFill>
        <p:spPr>
          <a:xfrm rot="21050630">
            <a:off x="-99165" y="1030073"/>
            <a:ext cx="1526684" cy="1373498"/>
          </a:xfrm>
          <a:prstGeom prst="rect">
            <a:avLst/>
          </a:prstGeom>
        </p:spPr>
      </p:pic>
      <p:pic>
        <p:nvPicPr>
          <p:cNvPr id="36" name="Picture 35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15A473DF-CF1A-4385-8ADC-C3560B2C66C1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50160" b="86422" l="59585" r="92812">
                        <a14:foregroundMark x1="59744" y1="80990" x2="60543" y2="81150"/>
                        <a14:foregroundMark x1="65974" y1="86102" x2="74760" y2="86422"/>
                        <a14:foregroundMark x1="74760" y1="86422" x2="75399" y2="861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6892" t="45852" r="3080" b="9577"/>
          <a:stretch/>
        </p:blipFill>
        <p:spPr>
          <a:xfrm>
            <a:off x="74421" y="5564236"/>
            <a:ext cx="1229153" cy="1368621"/>
          </a:xfrm>
          <a:prstGeom prst="rect">
            <a:avLst/>
          </a:prstGeom>
        </p:spPr>
      </p:pic>
      <p:pic>
        <p:nvPicPr>
          <p:cNvPr id="41" name="Picture 40" descr="Background pattern&#10;&#10;Description automatically generated">
            <a:extLst>
              <a:ext uri="{FF2B5EF4-FFF2-40B4-BE49-F238E27FC236}">
                <a16:creationId xmlns:a16="http://schemas.microsoft.com/office/drawing/2014/main" id="{D2E3D93C-AD8E-4AE0-A437-4A37446863D3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2338" b="21042" l="3700" r="3329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085" t="1963" r="67614" b="76620"/>
          <a:stretch/>
        </p:blipFill>
        <p:spPr>
          <a:xfrm rot="1296519">
            <a:off x="3152917" y="2811455"/>
            <a:ext cx="1091565" cy="996445"/>
          </a:xfrm>
          <a:prstGeom prst="rect">
            <a:avLst/>
          </a:prstGeom>
        </p:spPr>
      </p:pic>
      <p:pic>
        <p:nvPicPr>
          <p:cNvPr id="42" name="Picture 41" descr="Background pattern&#10;&#10;Description automatically generated">
            <a:extLst>
              <a:ext uri="{FF2B5EF4-FFF2-40B4-BE49-F238E27FC236}">
                <a16:creationId xmlns:a16="http://schemas.microsoft.com/office/drawing/2014/main" id="{8DBE6E5A-783C-4814-9DD0-2524ED4725CA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2546" b="22911" l="69567" r="9661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186" b="74544"/>
          <a:stretch/>
        </p:blipFill>
        <p:spPr>
          <a:xfrm rot="20453910">
            <a:off x="5384933" y="1850860"/>
            <a:ext cx="2016209" cy="1248686"/>
          </a:xfrm>
          <a:prstGeom prst="rect">
            <a:avLst/>
          </a:prstGeom>
        </p:spPr>
      </p:pic>
      <p:pic>
        <p:nvPicPr>
          <p:cNvPr id="46" name="Picture 45" descr="Background pattern&#10;&#10;Description automatically generated">
            <a:extLst>
              <a:ext uri="{FF2B5EF4-FFF2-40B4-BE49-F238E27FC236}">
                <a16:creationId xmlns:a16="http://schemas.microsoft.com/office/drawing/2014/main" id="{319D6988-95CC-4B4D-A118-D657FCCFC219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27184" b="51068" l="76518" r="96006">
                        <a14:foregroundMark x1="82907" y1="30097" x2="83706" y2="32621"/>
                        <a14:foregroundMark x1="84665" y1="49709" x2="87540" y2="510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229" t="24251" r="1516" b="46179"/>
          <a:stretch/>
        </p:blipFill>
        <p:spPr>
          <a:xfrm rot="599283">
            <a:off x="8353261" y="1799698"/>
            <a:ext cx="1460818" cy="1465071"/>
          </a:xfrm>
          <a:prstGeom prst="rect">
            <a:avLst/>
          </a:prstGeom>
        </p:spPr>
      </p:pic>
      <p:pic>
        <p:nvPicPr>
          <p:cNvPr id="49" name="Picture 48" descr="A picture containing shape&#10;&#10;Description automatically generated">
            <a:extLst>
              <a:ext uri="{FF2B5EF4-FFF2-40B4-BE49-F238E27FC236}">
                <a16:creationId xmlns:a16="http://schemas.microsoft.com/office/drawing/2014/main" id="{88DB0AB6-EDAF-49E2-87EC-41B2917EC633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71259" b="88191" l="12126" r="27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29" t="69142" r="70797" b="9692"/>
          <a:stretch/>
        </p:blipFill>
        <p:spPr>
          <a:xfrm rot="20250151">
            <a:off x="6179848" y="311026"/>
            <a:ext cx="824912" cy="920172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4895C676-126D-4176-B2BC-ADFA95683121}"/>
              </a:ext>
            </a:extLst>
          </p:cNvPr>
          <p:cNvSpPr txBox="1"/>
          <p:nvPr/>
        </p:nvSpPr>
        <p:spPr>
          <a:xfrm>
            <a:off x="149717" y="2929547"/>
            <a:ext cx="2834018" cy="767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lnSpc>
                <a:spcPct val="150000"/>
              </a:lnSpc>
            </a:pPr>
            <a:r>
              <a:rPr lang="vi-VN" sz="1462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 và tên</a:t>
            </a:r>
            <a:r>
              <a:rPr lang="vi-VN" sz="1462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1462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</a:t>
            </a:r>
            <a:endParaRPr lang="vi-VN" sz="1462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71475">
              <a:lnSpc>
                <a:spcPct val="150000"/>
              </a:lnSpc>
            </a:pPr>
            <a:r>
              <a:rPr lang="vi-VN" sz="1462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Lớp: ......................................</a:t>
            </a:r>
            <a:endParaRPr lang="en-US" sz="1462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308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63764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27</Words>
  <PresentationFormat>A4 Paper (210x297 mm)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2023-01-01T14:13:21Z</dcterms:created>
  <dcterms:modified xsi:type="dcterms:W3CDTF">2023-01-01T14:24:17Z</dcterms:modified>
</cp:coreProperties>
</file>