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4" r:id="rId4"/>
    <p:sldId id="355" r:id="rId5"/>
    <p:sldId id="347" r:id="rId6"/>
    <p:sldId id="259" r:id="rId7"/>
    <p:sldId id="260" r:id="rId8"/>
    <p:sldId id="313" r:id="rId9"/>
    <p:sldId id="307" r:id="rId10"/>
    <p:sldId id="308" r:id="rId11"/>
    <p:sldId id="298" r:id="rId12"/>
    <p:sldId id="309" r:id="rId13"/>
    <p:sldId id="311" r:id="rId14"/>
    <p:sldId id="310" r:id="rId15"/>
    <p:sldId id="312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29" autoAdjust="0"/>
  </p:normalViewPr>
  <p:slideViewPr>
    <p:cSldViewPr snapToGrid="0" showGuides="1">
      <p:cViewPr varScale="1">
        <p:scale>
          <a:sx n="114" d="100"/>
          <a:sy n="114" d="100"/>
        </p:scale>
        <p:origin x="474" y="84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EE24-46D5-BA93-6F8019D20C9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1-EE24-46D5-BA93-6F8019D20C9A}"/>
              </c:ext>
            </c:extLst>
          </c:dPt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24-46D5-BA93-6F8019D20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E24-46D5-BA93-6F8019D20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926016"/>
        <c:axId val="339928192"/>
      </c:lineChart>
      <c:catAx>
        <c:axId val="33992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39928192"/>
        <c:crosses val="autoZero"/>
        <c:auto val="1"/>
        <c:lblAlgn val="ctr"/>
        <c:lblOffset val="100"/>
        <c:noMultiLvlLbl val="0"/>
      </c:catAx>
      <c:valAx>
        <c:axId val="339928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3992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F36-4DED-BE40-A642B61A5B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F36-4DED-BE40-A642B61A5BC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DF36-4DED-BE40-A642B61A5BC8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36-4DED-BE40-A642B61A5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5C5074-FC4B-4CFE-AB3D-BFA87C0856B8}"/>
              </a:ext>
            </a:extLst>
          </p:cNvPr>
          <p:cNvSpPr/>
          <p:nvPr userDrawn="1"/>
        </p:nvSpPr>
        <p:spPr>
          <a:xfrm>
            <a:off x="0" y="1912640"/>
            <a:ext cx="12192000" cy="2880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A8B293-31D9-4EF8-8B7E-C8F47D3C3A4F}"/>
              </a:ext>
            </a:extLst>
          </p:cNvPr>
          <p:cNvSpPr/>
          <p:nvPr userDrawn="1"/>
        </p:nvSpPr>
        <p:spPr>
          <a:xfrm>
            <a:off x="6925208" y="4958813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2CD99903-D9BC-4CB3-9028-9222C6021218}"/>
              </a:ext>
            </a:extLst>
          </p:cNvPr>
          <p:cNvGrpSpPr/>
          <p:nvPr userDrawn="1"/>
        </p:nvGrpSpPr>
        <p:grpSpPr>
          <a:xfrm>
            <a:off x="6859251" y="1509182"/>
            <a:ext cx="4568370" cy="3687236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0706ACC-C7BD-466E-AAD0-98EB88D3EA2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2690B80-C7FD-4314-B3C6-FDC4A3F1E77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B7A8EFE-AF85-45E9-826E-C5BA03A1F35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62826B7-0248-4538-ACD4-5E9EA6C4881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E8C849A-2C0E-4C57-9741-3E2EC0D0C89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760D15-C97F-425A-A4BC-A5F09A0D2FF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88D6D70-B4DD-4089-93CE-CCF9720EABD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8B7897-FAD7-46BF-A4CB-B0F6EAA45B4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B1E405F-3A4A-48C5-9340-F20F2A97569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004813" y="1641789"/>
            <a:ext cx="42558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6EDD60F-8AE0-4306-89FE-865AD35D1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EEBE92B-4C43-4360-A334-1907DAE0919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2192C64-74BE-4458-A1A9-778DF09E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3187D0-1EB0-49E5-8698-909F94888AE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E3D1A7-252E-468D-BC21-CAD709ABC6A1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0A6BA71-72E8-4693-8209-A8CED045734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AAFD03-8287-4A0B-9C6E-491529AE2A3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A2A64B0-CBFC-43E7-B30E-EF38CB49BE6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0A16E07-F637-4BC4-8D2D-EB2BA688F93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145304A0-633D-483E-B5D4-E88C5103AD1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D62BF6F-C173-49AC-B1A7-881D95D2A87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5">
            <a:extLst>
              <a:ext uri="{FF2B5EF4-FFF2-40B4-BE49-F238E27FC236}">
                <a16:creationId xmlns:a16="http://schemas.microsoft.com/office/drawing/2014/main" id="{142C5724-77FA-40DA-AA3D-C4803879E3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39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66854F9-C82B-42C0-9864-814364F78D49}"/>
              </a:ext>
            </a:extLst>
          </p:cNvPr>
          <p:cNvSpPr/>
          <p:nvPr userDrawn="1"/>
        </p:nvSpPr>
        <p:spPr>
          <a:xfrm rot="10800000">
            <a:off x="5135892" y="1119739"/>
            <a:ext cx="4022165" cy="5305775"/>
          </a:xfrm>
          <a:prstGeom prst="round2SameRect">
            <a:avLst>
              <a:gd name="adj1" fmla="val 84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35">
            <a:extLst>
              <a:ext uri="{FF2B5EF4-FFF2-40B4-BE49-F238E27FC236}">
                <a16:creationId xmlns:a16="http://schemas.microsoft.com/office/drawing/2014/main" id="{FF27A6A8-5D29-45CB-A1C8-DC0DB5928E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39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268330C9-9399-4829-94E1-871D4C2C6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503" y="209181"/>
            <a:ext cx="12192000" cy="701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944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57603" y="339509"/>
            <a:ext cx="81391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FCB7EA-8D92-4D0E-9CA0-85144BF38C6B}"/>
              </a:ext>
            </a:extLst>
          </p:cNvPr>
          <p:cNvSpPr/>
          <p:nvPr userDrawn="1"/>
        </p:nvSpPr>
        <p:spPr>
          <a:xfrm>
            <a:off x="0" y="0"/>
            <a:ext cx="33051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802EA39-5DED-448F-8820-B1ABE5CA1E7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6587" y="1337925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F7CE143-A17C-48DA-B38E-D420E73F1F4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70959" y="14131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FE75AB2-0C94-497E-AD67-9C328DBA495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70685" y="14131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8C33CBB-29FC-42FB-B7CF-AC46C7F9D53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670412" y="14131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5352C5B-FBD3-435D-9512-C93A0A135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870959" y="40039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D54D713-E45D-430A-9800-572AB275CE0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770685" y="40039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278150E-0CF8-4DE5-B9B3-5454DEEA0C24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670412" y="40039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9AF168-5D44-4851-A705-AE9B9E7AE4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2F82AFC-ADCE-4ECF-AE6F-6E947248187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397589" y="548640"/>
            <a:ext cx="3696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A22A7-70F6-42FD-9BCC-09C9D39F335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917" y="548640"/>
            <a:ext cx="5136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765755F-B397-4AEB-84EE-3DED490ADC3F}"/>
              </a:ext>
            </a:extLst>
          </p:cNvPr>
          <p:cNvSpPr/>
          <p:nvPr userDrawn="1"/>
        </p:nvSpPr>
        <p:spPr>
          <a:xfrm>
            <a:off x="0" y="548640"/>
            <a:ext cx="2397589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1AB36E9-B3FF-425B-9F6D-439DCABAC3CF}"/>
              </a:ext>
            </a:extLst>
          </p:cNvPr>
          <p:cNvSpPr/>
          <p:nvPr userDrawn="1"/>
        </p:nvSpPr>
        <p:spPr>
          <a:xfrm>
            <a:off x="11226800" y="548640"/>
            <a:ext cx="9652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90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Freeform: Shape 364">
            <a:extLst>
              <a:ext uri="{FF2B5EF4-FFF2-40B4-BE49-F238E27FC236}">
                <a16:creationId xmlns:a16="http://schemas.microsoft.com/office/drawing/2014/main" id="{C93669E2-5C7A-4DD7-8325-FBE096577AEF}"/>
              </a:ext>
            </a:extLst>
          </p:cNvPr>
          <p:cNvSpPr/>
          <p:nvPr/>
        </p:nvSpPr>
        <p:spPr>
          <a:xfrm>
            <a:off x="-10971" y="3805208"/>
            <a:ext cx="12196550" cy="2858762"/>
          </a:xfrm>
          <a:custGeom>
            <a:avLst/>
            <a:gdLst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292444 w 18982931"/>
              <a:gd name="connsiteY4" fmla="*/ 4309270 h 4449429"/>
              <a:gd name="connsiteX5" fmla="*/ 16292444 w 18982931"/>
              <a:gd name="connsiteY5" fmla="*/ 4366104 h 4449429"/>
              <a:gd name="connsiteX6" fmla="*/ 16349278 w 18982931"/>
              <a:gd name="connsiteY6" fmla="*/ 4366104 h 4449429"/>
              <a:gd name="connsiteX7" fmla="*/ 16349278 w 18982931"/>
              <a:gd name="connsiteY7" fmla="*/ 4309270 h 4449429"/>
              <a:gd name="connsiteX8" fmla="*/ 16180390 w 18982931"/>
              <a:gd name="connsiteY8" fmla="*/ 4309270 h 4449429"/>
              <a:gd name="connsiteX9" fmla="*/ 16180390 w 18982931"/>
              <a:gd name="connsiteY9" fmla="*/ 4366104 h 4449429"/>
              <a:gd name="connsiteX10" fmla="*/ 16237224 w 18982931"/>
              <a:gd name="connsiteY10" fmla="*/ 4366104 h 4449429"/>
              <a:gd name="connsiteX11" fmla="*/ 16237224 w 18982931"/>
              <a:gd name="connsiteY11" fmla="*/ 4309270 h 4449429"/>
              <a:gd name="connsiteX12" fmla="*/ 2813944 w 18982931"/>
              <a:gd name="connsiteY12" fmla="*/ 4309269 h 4449429"/>
              <a:gd name="connsiteX13" fmla="*/ 2813944 w 18982931"/>
              <a:gd name="connsiteY13" fmla="*/ 4366102 h 4449429"/>
              <a:gd name="connsiteX14" fmla="*/ 2870780 w 18982931"/>
              <a:gd name="connsiteY14" fmla="*/ 4366102 h 4449429"/>
              <a:gd name="connsiteX15" fmla="*/ 2870780 w 18982931"/>
              <a:gd name="connsiteY15" fmla="*/ 4309269 h 4449429"/>
              <a:gd name="connsiteX16" fmla="*/ 2701890 w 18982931"/>
              <a:gd name="connsiteY16" fmla="*/ 4309269 h 4449429"/>
              <a:gd name="connsiteX17" fmla="*/ 2701890 w 18982931"/>
              <a:gd name="connsiteY17" fmla="*/ 4366102 h 4449429"/>
              <a:gd name="connsiteX18" fmla="*/ 2758723 w 18982931"/>
              <a:gd name="connsiteY18" fmla="*/ 4366102 h 4449429"/>
              <a:gd name="connsiteX19" fmla="*/ 2758723 w 18982931"/>
              <a:gd name="connsiteY19" fmla="*/ 4309269 h 4449429"/>
              <a:gd name="connsiteX20" fmla="*/ 2589843 w 18982931"/>
              <a:gd name="connsiteY20" fmla="*/ 4309269 h 4449429"/>
              <a:gd name="connsiteX21" fmla="*/ 2589843 w 18982931"/>
              <a:gd name="connsiteY21" fmla="*/ 4366102 h 4449429"/>
              <a:gd name="connsiteX22" fmla="*/ 2646669 w 18982931"/>
              <a:gd name="connsiteY22" fmla="*/ 4366102 h 4449429"/>
              <a:gd name="connsiteX23" fmla="*/ 2646669 w 18982931"/>
              <a:gd name="connsiteY23" fmla="*/ 4309269 h 4449429"/>
              <a:gd name="connsiteX24" fmla="*/ 16404499 w 18982931"/>
              <a:gd name="connsiteY24" fmla="*/ 4163982 h 4449429"/>
              <a:gd name="connsiteX25" fmla="*/ 16404499 w 18982931"/>
              <a:gd name="connsiteY25" fmla="*/ 4220816 h 4449429"/>
              <a:gd name="connsiteX26" fmla="*/ 16461332 w 18982931"/>
              <a:gd name="connsiteY26" fmla="*/ 4220816 h 4449429"/>
              <a:gd name="connsiteX27" fmla="*/ 16461332 w 18982931"/>
              <a:gd name="connsiteY27" fmla="*/ 4163982 h 4449429"/>
              <a:gd name="connsiteX28" fmla="*/ 16292444 w 18982931"/>
              <a:gd name="connsiteY28" fmla="*/ 4163982 h 4449429"/>
              <a:gd name="connsiteX29" fmla="*/ 16292444 w 18982931"/>
              <a:gd name="connsiteY29" fmla="*/ 4220816 h 4449429"/>
              <a:gd name="connsiteX30" fmla="*/ 16349278 w 18982931"/>
              <a:gd name="connsiteY30" fmla="*/ 4220816 h 4449429"/>
              <a:gd name="connsiteX31" fmla="*/ 16349278 w 18982931"/>
              <a:gd name="connsiteY31" fmla="*/ 4163982 h 4449429"/>
              <a:gd name="connsiteX32" fmla="*/ 16180390 w 18982931"/>
              <a:gd name="connsiteY32" fmla="*/ 4163982 h 4449429"/>
              <a:gd name="connsiteX33" fmla="*/ 16180390 w 18982931"/>
              <a:gd name="connsiteY33" fmla="*/ 4220816 h 4449429"/>
              <a:gd name="connsiteX34" fmla="*/ 16237224 w 18982931"/>
              <a:gd name="connsiteY34" fmla="*/ 4220816 h 4449429"/>
              <a:gd name="connsiteX35" fmla="*/ 16237224 w 18982931"/>
              <a:gd name="connsiteY35" fmla="*/ 4163982 h 4449429"/>
              <a:gd name="connsiteX36" fmla="*/ 2813944 w 18982931"/>
              <a:gd name="connsiteY36" fmla="*/ 4163981 h 4449429"/>
              <a:gd name="connsiteX37" fmla="*/ 2813944 w 18982931"/>
              <a:gd name="connsiteY37" fmla="*/ 4220814 h 4449429"/>
              <a:gd name="connsiteX38" fmla="*/ 2870780 w 18982931"/>
              <a:gd name="connsiteY38" fmla="*/ 4220814 h 4449429"/>
              <a:gd name="connsiteX39" fmla="*/ 2870780 w 18982931"/>
              <a:gd name="connsiteY39" fmla="*/ 4163981 h 4449429"/>
              <a:gd name="connsiteX40" fmla="*/ 2701890 w 18982931"/>
              <a:gd name="connsiteY40" fmla="*/ 4163981 h 4449429"/>
              <a:gd name="connsiteX41" fmla="*/ 2701890 w 18982931"/>
              <a:gd name="connsiteY41" fmla="*/ 4220814 h 4449429"/>
              <a:gd name="connsiteX42" fmla="*/ 2758723 w 18982931"/>
              <a:gd name="connsiteY42" fmla="*/ 4220814 h 4449429"/>
              <a:gd name="connsiteX43" fmla="*/ 2758723 w 18982931"/>
              <a:gd name="connsiteY43" fmla="*/ 4163981 h 4449429"/>
              <a:gd name="connsiteX44" fmla="*/ 2589843 w 18982931"/>
              <a:gd name="connsiteY44" fmla="*/ 4163981 h 4449429"/>
              <a:gd name="connsiteX45" fmla="*/ 2589843 w 18982931"/>
              <a:gd name="connsiteY45" fmla="*/ 4220814 h 4449429"/>
              <a:gd name="connsiteX46" fmla="*/ 2646669 w 18982931"/>
              <a:gd name="connsiteY46" fmla="*/ 4220814 h 4449429"/>
              <a:gd name="connsiteX47" fmla="*/ 2646669 w 18982931"/>
              <a:gd name="connsiteY47" fmla="*/ 4163981 h 4449429"/>
              <a:gd name="connsiteX48" fmla="*/ 9851983 w 18982931"/>
              <a:gd name="connsiteY48" fmla="*/ 4073253 h 4449429"/>
              <a:gd name="connsiteX49" fmla="*/ 9851983 w 18982931"/>
              <a:gd name="connsiteY49" fmla="*/ 4282100 h 4449429"/>
              <a:gd name="connsiteX50" fmla="*/ 9897683 w 18982931"/>
              <a:gd name="connsiteY50" fmla="*/ 4282100 h 4449429"/>
              <a:gd name="connsiteX51" fmla="*/ 9897683 w 18982931"/>
              <a:gd name="connsiteY51" fmla="*/ 4073253 h 4449429"/>
              <a:gd name="connsiteX52" fmla="*/ 9760354 w 18982931"/>
              <a:gd name="connsiteY52" fmla="*/ 4073253 h 4449429"/>
              <a:gd name="connsiteX53" fmla="*/ 9760354 w 18982931"/>
              <a:gd name="connsiteY53" fmla="*/ 4282100 h 4449429"/>
              <a:gd name="connsiteX54" fmla="*/ 9806054 w 18982931"/>
              <a:gd name="connsiteY54" fmla="*/ 4282100 h 4449429"/>
              <a:gd name="connsiteX55" fmla="*/ 9806054 w 18982931"/>
              <a:gd name="connsiteY55" fmla="*/ 4073253 h 4449429"/>
              <a:gd name="connsiteX56" fmla="*/ 9668723 w 18982931"/>
              <a:gd name="connsiteY56" fmla="*/ 4073253 h 4449429"/>
              <a:gd name="connsiteX57" fmla="*/ 9668723 w 18982931"/>
              <a:gd name="connsiteY57" fmla="*/ 4282100 h 4449429"/>
              <a:gd name="connsiteX58" fmla="*/ 9714423 w 18982931"/>
              <a:gd name="connsiteY58" fmla="*/ 4282100 h 4449429"/>
              <a:gd name="connsiteX59" fmla="*/ 9714423 w 18982931"/>
              <a:gd name="connsiteY59" fmla="*/ 4073253 h 4449429"/>
              <a:gd name="connsiteX60" fmla="*/ 9577094 w 18982931"/>
              <a:gd name="connsiteY60" fmla="*/ 4073253 h 4449429"/>
              <a:gd name="connsiteX61" fmla="*/ 9577094 w 18982931"/>
              <a:gd name="connsiteY61" fmla="*/ 4282100 h 4449429"/>
              <a:gd name="connsiteX62" fmla="*/ 9622794 w 18982931"/>
              <a:gd name="connsiteY62" fmla="*/ 4282100 h 4449429"/>
              <a:gd name="connsiteX63" fmla="*/ 9622794 w 18982931"/>
              <a:gd name="connsiteY63" fmla="*/ 4073253 h 4449429"/>
              <a:gd name="connsiteX64" fmla="*/ 9485470 w 18982931"/>
              <a:gd name="connsiteY64" fmla="*/ 4073253 h 4449429"/>
              <a:gd name="connsiteX65" fmla="*/ 9485470 w 18982931"/>
              <a:gd name="connsiteY65" fmla="*/ 4282100 h 4449429"/>
              <a:gd name="connsiteX66" fmla="*/ 9531165 w 18982931"/>
              <a:gd name="connsiteY66" fmla="*/ 4282100 h 4449429"/>
              <a:gd name="connsiteX67" fmla="*/ 9531165 w 18982931"/>
              <a:gd name="connsiteY67" fmla="*/ 4073253 h 4449429"/>
              <a:gd name="connsiteX68" fmla="*/ 9393836 w 18982931"/>
              <a:gd name="connsiteY68" fmla="*/ 4073253 h 4449429"/>
              <a:gd name="connsiteX69" fmla="*/ 9393836 w 18982931"/>
              <a:gd name="connsiteY69" fmla="*/ 4282100 h 4449429"/>
              <a:gd name="connsiteX70" fmla="*/ 9439536 w 18982931"/>
              <a:gd name="connsiteY70" fmla="*/ 4282100 h 4449429"/>
              <a:gd name="connsiteX71" fmla="*/ 9439536 w 18982931"/>
              <a:gd name="connsiteY71" fmla="*/ 4073253 h 4449429"/>
              <a:gd name="connsiteX72" fmla="*/ 9302203 w 18982931"/>
              <a:gd name="connsiteY72" fmla="*/ 4073253 h 4449429"/>
              <a:gd name="connsiteX73" fmla="*/ 9302203 w 18982931"/>
              <a:gd name="connsiteY73" fmla="*/ 4282100 h 4449429"/>
              <a:gd name="connsiteX74" fmla="*/ 9347904 w 18982931"/>
              <a:gd name="connsiteY74" fmla="*/ 4282100 h 4449429"/>
              <a:gd name="connsiteX75" fmla="*/ 9347904 w 18982931"/>
              <a:gd name="connsiteY75" fmla="*/ 4073253 h 4449429"/>
              <a:gd name="connsiteX76" fmla="*/ 16404499 w 18982931"/>
              <a:gd name="connsiteY76" fmla="*/ 4018694 h 4449429"/>
              <a:gd name="connsiteX77" fmla="*/ 16404499 w 18982931"/>
              <a:gd name="connsiteY77" fmla="*/ 4075528 h 4449429"/>
              <a:gd name="connsiteX78" fmla="*/ 16461332 w 18982931"/>
              <a:gd name="connsiteY78" fmla="*/ 4075528 h 4449429"/>
              <a:gd name="connsiteX79" fmla="*/ 16461332 w 18982931"/>
              <a:gd name="connsiteY79" fmla="*/ 4018694 h 4449429"/>
              <a:gd name="connsiteX80" fmla="*/ 16292444 w 18982931"/>
              <a:gd name="connsiteY80" fmla="*/ 4018694 h 4449429"/>
              <a:gd name="connsiteX81" fmla="*/ 16292444 w 18982931"/>
              <a:gd name="connsiteY81" fmla="*/ 4075528 h 4449429"/>
              <a:gd name="connsiteX82" fmla="*/ 16349278 w 18982931"/>
              <a:gd name="connsiteY82" fmla="*/ 4075528 h 4449429"/>
              <a:gd name="connsiteX83" fmla="*/ 16349278 w 18982931"/>
              <a:gd name="connsiteY83" fmla="*/ 4018694 h 4449429"/>
              <a:gd name="connsiteX84" fmla="*/ 16180390 w 18982931"/>
              <a:gd name="connsiteY84" fmla="*/ 4018694 h 4449429"/>
              <a:gd name="connsiteX85" fmla="*/ 16180390 w 18982931"/>
              <a:gd name="connsiteY85" fmla="*/ 4075528 h 4449429"/>
              <a:gd name="connsiteX86" fmla="*/ 16237224 w 18982931"/>
              <a:gd name="connsiteY86" fmla="*/ 4075528 h 4449429"/>
              <a:gd name="connsiteX87" fmla="*/ 16237224 w 18982931"/>
              <a:gd name="connsiteY87" fmla="*/ 4018694 h 4449429"/>
              <a:gd name="connsiteX88" fmla="*/ 2813944 w 18982931"/>
              <a:gd name="connsiteY88" fmla="*/ 4018692 h 4449429"/>
              <a:gd name="connsiteX89" fmla="*/ 2813944 w 18982931"/>
              <a:gd name="connsiteY89" fmla="*/ 4075526 h 4449429"/>
              <a:gd name="connsiteX90" fmla="*/ 2870780 w 18982931"/>
              <a:gd name="connsiteY90" fmla="*/ 4075526 h 4449429"/>
              <a:gd name="connsiteX91" fmla="*/ 2870780 w 18982931"/>
              <a:gd name="connsiteY91" fmla="*/ 4018692 h 4449429"/>
              <a:gd name="connsiteX92" fmla="*/ 2701890 w 18982931"/>
              <a:gd name="connsiteY92" fmla="*/ 4018692 h 4449429"/>
              <a:gd name="connsiteX93" fmla="*/ 2701890 w 18982931"/>
              <a:gd name="connsiteY93" fmla="*/ 4075526 h 4449429"/>
              <a:gd name="connsiteX94" fmla="*/ 2758723 w 18982931"/>
              <a:gd name="connsiteY94" fmla="*/ 4075526 h 4449429"/>
              <a:gd name="connsiteX95" fmla="*/ 2758723 w 18982931"/>
              <a:gd name="connsiteY95" fmla="*/ 4018692 h 4449429"/>
              <a:gd name="connsiteX96" fmla="*/ 2589843 w 18982931"/>
              <a:gd name="connsiteY96" fmla="*/ 4018692 h 4449429"/>
              <a:gd name="connsiteX97" fmla="*/ 2589843 w 18982931"/>
              <a:gd name="connsiteY97" fmla="*/ 4075526 h 4449429"/>
              <a:gd name="connsiteX98" fmla="*/ 2646669 w 18982931"/>
              <a:gd name="connsiteY98" fmla="*/ 4075526 h 4449429"/>
              <a:gd name="connsiteX99" fmla="*/ 2646669 w 18982931"/>
              <a:gd name="connsiteY99" fmla="*/ 4018692 h 4449429"/>
              <a:gd name="connsiteX100" fmla="*/ 16404499 w 18982931"/>
              <a:gd name="connsiteY100" fmla="*/ 3873406 h 4449429"/>
              <a:gd name="connsiteX101" fmla="*/ 16404499 w 18982931"/>
              <a:gd name="connsiteY101" fmla="*/ 3930240 h 4449429"/>
              <a:gd name="connsiteX102" fmla="*/ 16461332 w 18982931"/>
              <a:gd name="connsiteY102" fmla="*/ 3930240 h 4449429"/>
              <a:gd name="connsiteX103" fmla="*/ 16461332 w 18982931"/>
              <a:gd name="connsiteY103" fmla="*/ 3873406 h 4449429"/>
              <a:gd name="connsiteX104" fmla="*/ 16292444 w 18982931"/>
              <a:gd name="connsiteY104" fmla="*/ 3873406 h 4449429"/>
              <a:gd name="connsiteX105" fmla="*/ 16292444 w 18982931"/>
              <a:gd name="connsiteY105" fmla="*/ 3930240 h 4449429"/>
              <a:gd name="connsiteX106" fmla="*/ 16349278 w 18982931"/>
              <a:gd name="connsiteY106" fmla="*/ 3930240 h 4449429"/>
              <a:gd name="connsiteX107" fmla="*/ 16349278 w 18982931"/>
              <a:gd name="connsiteY107" fmla="*/ 3873406 h 4449429"/>
              <a:gd name="connsiteX108" fmla="*/ 16180390 w 18982931"/>
              <a:gd name="connsiteY108" fmla="*/ 3873406 h 4449429"/>
              <a:gd name="connsiteX109" fmla="*/ 16180390 w 18982931"/>
              <a:gd name="connsiteY109" fmla="*/ 3930240 h 4449429"/>
              <a:gd name="connsiteX110" fmla="*/ 16237224 w 18982931"/>
              <a:gd name="connsiteY110" fmla="*/ 3930240 h 4449429"/>
              <a:gd name="connsiteX111" fmla="*/ 16237224 w 18982931"/>
              <a:gd name="connsiteY111" fmla="*/ 3873406 h 4449429"/>
              <a:gd name="connsiteX112" fmla="*/ 2813944 w 18982931"/>
              <a:gd name="connsiteY112" fmla="*/ 3873404 h 4449429"/>
              <a:gd name="connsiteX113" fmla="*/ 2813944 w 18982931"/>
              <a:gd name="connsiteY113" fmla="*/ 3930238 h 4449429"/>
              <a:gd name="connsiteX114" fmla="*/ 2870780 w 18982931"/>
              <a:gd name="connsiteY114" fmla="*/ 3930238 h 4449429"/>
              <a:gd name="connsiteX115" fmla="*/ 2870780 w 18982931"/>
              <a:gd name="connsiteY115" fmla="*/ 3873404 h 4449429"/>
              <a:gd name="connsiteX116" fmla="*/ 2701890 w 18982931"/>
              <a:gd name="connsiteY116" fmla="*/ 3873404 h 4449429"/>
              <a:gd name="connsiteX117" fmla="*/ 2701890 w 18982931"/>
              <a:gd name="connsiteY117" fmla="*/ 3930238 h 4449429"/>
              <a:gd name="connsiteX118" fmla="*/ 2758723 w 18982931"/>
              <a:gd name="connsiteY118" fmla="*/ 3930238 h 4449429"/>
              <a:gd name="connsiteX119" fmla="*/ 2758723 w 18982931"/>
              <a:gd name="connsiteY119" fmla="*/ 3873404 h 4449429"/>
              <a:gd name="connsiteX120" fmla="*/ 2589843 w 18982931"/>
              <a:gd name="connsiteY120" fmla="*/ 3873404 h 4449429"/>
              <a:gd name="connsiteX121" fmla="*/ 2589843 w 18982931"/>
              <a:gd name="connsiteY121" fmla="*/ 3930238 h 4449429"/>
              <a:gd name="connsiteX122" fmla="*/ 2646669 w 18982931"/>
              <a:gd name="connsiteY122" fmla="*/ 3930238 h 4449429"/>
              <a:gd name="connsiteX123" fmla="*/ 2646669 w 18982931"/>
              <a:gd name="connsiteY123" fmla="*/ 3873404 h 4449429"/>
              <a:gd name="connsiteX124" fmla="*/ 17351339 w 18982931"/>
              <a:gd name="connsiteY124" fmla="*/ 3769299 h 4449429"/>
              <a:gd name="connsiteX125" fmla="*/ 17351339 w 18982931"/>
              <a:gd name="connsiteY125" fmla="*/ 3815000 h 4449429"/>
              <a:gd name="connsiteX126" fmla="*/ 17560187 w 18982931"/>
              <a:gd name="connsiteY126" fmla="*/ 3815000 h 4449429"/>
              <a:gd name="connsiteX127" fmla="*/ 17560187 w 18982931"/>
              <a:gd name="connsiteY127" fmla="*/ 3769299 h 4449429"/>
              <a:gd name="connsiteX128" fmla="*/ 16404499 w 18982931"/>
              <a:gd name="connsiteY128" fmla="*/ 3728118 h 4449429"/>
              <a:gd name="connsiteX129" fmla="*/ 16404499 w 18982931"/>
              <a:gd name="connsiteY129" fmla="*/ 3784951 h 4449429"/>
              <a:gd name="connsiteX130" fmla="*/ 16461332 w 18982931"/>
              <a:gd name="connsiteY130" fmla="*/ 3784951 h 4449429"/>
              <a:gd name="connsiteX131" fmla="*/ 16461332 w 18982931"/>
              <a:gd name="connsiteY131" fmla="*/ 3728118 h 4449429"/>
              <a:gd name="connsiteX132" fmla="*/ 16292444 w 18982931"/>
              <a:gd name="connsiteY132" fmla="*/ 3728118 h 4449429"/>
              <a:gd name="connsiteX133" fmla="*/ 16292444 w 18982931"/>
              <a:gd name="connsiteY133" fmla="*/ 3784951 h 4449429"/>
              <a:gd name="connsiteX134" fmla="*/ 16349278 w 18982931"/>
              <a:gd name="connsiteY134" fmla="*/ 3784951 h 4449429"/>
              <a:gd name="connsiteX135" fmla="*/ 16349278 w 18982931"/>
              <a:gd name="connsiteY135" fmla="*/ 3728118 h 4449429"/>
              <a:gd name="connsiteX136" fmla="*/ 16180390 w 18982931"/>
              <a:gd name="connsiteY136" fmla="*/ 3728118 h 4449429"/>
              <a:gd name="connsiteX137" fmla="*/ 16180390 w 18982931"/>
              <a:gd name="connsiteY137" fmla="*/ 3784951 h 4449429"/>
              <a:gd name="connsiteX138" fmla="*/ 16237224 w 18982931"/>
              <a:gd name="connsiteY138" fmla="*/ 3784951 h 4449429"/>
              <a:gd name="connsiteX139" fmla="*/ 16237224 w 18982931"/>
              <a:gd name="connsiteY139" fmla="*/ 3728118 h 4449429"/>
              <a:gd name="connsiteX140" fmla="*/ 2813944 w 18982931"/>
              <a:gd name="connsiteY140" fmla="*/ 3728116 h 4449429"/>
              <a:gd name="connsiteX141" fmla="*/ 2813944 w 18982931"/>
              <a:gd name="connsiteY141" fmla="*/ 3784950 h 4449429"/>
              <a:gd name="connsiteX142" fmla="*/ 2870780 w 18982931"/>
              <a:gd name="connsiteY142" fmla="*/ 3784950 h 4449429"/>
              <a:gd name="connsiteX143" fmla="*/ 2870780 w 18982931"/>
              <a:gd name="connsiteY143" fmla="*/ 3728116 h 4449429"/>
              <a:gd name="connsiteX144" fmla="*/ 2701891 w 18982931"/>
              <a:gd name="connsiteY144" fmla="*/ 3728116 h 4449429"/>
              <a:gd name="connsiteX145" fmla="*/ 2701891 w 18982931"/>
              <a:gd name="connsiteY145" fmla="*/ 3784950 h 4449429"/>
              <a:gd name="connsiteX146" fmla="*/ 2758730 w 18982931"/>
              <a:gd name="connsiteY146" fmla="*/ 3784950 h 4449429"/>
              <a:gd name="connsiteX147" fmla="*/ 2758730 w 18982931"/>
              <a:gd name="connsiteY147" fmla="*/ 3728116 h 4449429"/>
              <a:gd name="connsiteX148" fmla="*/ 2589845 w 18982931"/>
              <a:gd name="connsiteY148" fmla="*/ 3728116 h 4449429"/>
              <a:gd name="connsiteX149" fmla="*/ 2589845 w 18982931"/>
              <a:gd name="connsiteY149" fmla="*/ 3784950 h 4449429"/>
              <a:gd name="connsiteX150" fmla="*/ 2646671 w 18982931"/>
              <a:gd name="connsiteY150" fmla="*/ 3784950 h 4449429"/>
              <a:gd name="connsiteX151" fmla="*/ 2646671 w 18982931"/>
              <a:gd name="connsiteY151" fmla="*/ 3728116 h 4449429"/>
              <a:gd name="connsiteX152" fmla="*/ 17351339 w 18982931"/>
              <a:gd name="connsiteY152" fmla="*/ 3677667 h 4449429"/>
              <a:gd name="connsiteX153" fmla="*/ 17351339 w 18982931"/>
              <a:gd name="connsiteY153" fmla="*/ 3723368 h 4449429"/>
              <a:gd name="connsiteX154" fmla="*/ 17560187 w 18982931"/>
              <a:gd name="connsiteY154" fmla="*/ 3723368 h 4449429"/>
              <a:gd name="connsiteX155" fmla="*/ 17560187 w 18982931"/>
              <a:gd name="connsiteY155" fmla="*/ 3677667 h 4449429"/>
              <a:gd name="connsiteX156" fmla="*/ 12612246 w 18982931"/>
              <a:gd name="connsiteY156" fmla="*/ 3645952 h 4449429"/>
              <a:gd name="connsiteX157" fmla="*/ 12612246 w 18982931"/>
              <a:gd name="connsiteY157" fmla="*/ 3702785 h 4449429"/>
              <a:gd name="connsiteX158" fmla="*/ 12669079 w 18982931"/>
              <a:gd name="connsiteY158" fmla="*/ 3702785 h 4449429"/>
              <a:gd name="connsiteX159" fmla="*/ 12669079 w 18982931"/>
              <a:gd name="connsiteY159" fmla="*/ 3645952 h 4449429"/>
              <a:gd name="connsiteX160" fmla="*/ 12500191 w 18982931"/>
              <a:gd name="connsiteY160" fmla="*/ 3645952 h 4449429"/>
              <a:gd name="connsiteX161" fmla="*/ 12500191 w 18982931"/>
              <a:gd name="connsiteY161" fmla="*/ 3702785 h 4449429"/>
              <a:gd name="connsiteX162" fmla="*/ 12557025 w 18982931"/>
              <a:gd name="connsiteY162" fmla="*/ 3702785 h 4449429"/>
              <a:gd name="connsiteX163" fmla="*/ 12557025 w 18982931"/>
              <a:gd name="connsiteY163" fmla="*/ 3645952 h 4449429"/>
              <a:gd name="connsiteX164" fmla="*/ 12388137 w 18982931"/>
              <a:gd name="connsiteY164" fmla="*/ 3645952 h 4449429"/>
              <a:gd name="connsiteX165" fmla="*/ 12388137 w 18982931"/>
              <a:gd name="connsiteY165" fmla="*/ 3702785 h 4449429"/>
              <a:gd name="connsiteX166" fmla="*/ 12444971 w 18982931"/>
              <a:gd name="connsiteY166" fmla="*/ 3702785 h 4449429"/>
              <a:gd name="connsiteX167" fmla="*/ 12444971 w 18982931"/>
              <a:gd name="connsiteY167" fmla="*/ 3645952 h 4449429"/>
              <a:gd name="connsiteX168" fmla="*/ 17351339 w 18982931"/>
              <a:gd name="connsiteY168" fmla="*/ 3586038 h 4449429"/>
              <a:gd name="connsiteX169" fmla="*/ 17351339 w 18982931"/>
              <a:gd name="connsiteY169" fmla="*/ 3631739 h 4449429"/>
              <a:gd name="connsiteX170" fmla="*/ 17560187 w 18982931"/>
              <a:gd name="connsiteY170" fmla="*/ 3631739 h 4449429"/>
              <a:gd name="connsiteX171" fmla="*/ 17560187 w 18982931"/>
              <a:gd name="connsiteY171" fmla="*/ 3586038 h 4449429"/>
              <a:gd name="connsiteX172" fmla="*/ 16404499 w 18982931"/>
              <a:gd name="connsiteY172" fmla="*/ 3582830 h 4449429"/>
              <a:gd name="connsiteX173" fmla="*/ 16404499 w 18982931"/>
              <a:gd name="connsiteY173" fmla="*/ 3639663 h 4449429"/>
              <a:gd name="connsiteX174" fmla="*/ 16461332 w 18982931"/>
              <a:gd name="connsiteY174" fmla="*/ 3639663 h 4449429"/>
              <a:gd name="connsiteX175" fmla="*/ 16461332 w 18982931"/>
              <a:gd name="connsiteY175" fmla="*/ 3582830 h 4449429"/>
              <a:gd name="connsiteX176" fmla="*/ 16292444 w 18982931"/>
              <a:gd name="connsiteY176" fmla="*/ 3582830 h 4449429"/>
              <a:gd name="connsiteX177" fmla="*/ 16292444 w 18982931"/>
              <a:gd name="connsiteY177" fmla="*/ 3639663 h 4449429"/>
              <a:gd name="connsiteX178" fmla="*/ 16349278 w 18982931"/>
              <a:gd name="connsiteY178" fmla="*/ 3639663 h 4449429"/>
              <a:gd name="connsiteX179" fmla="*/ 16349278 w 18982931"/>
              <a:gd name="connsiteY179" fmla="*/ 3582830 h 4449429"/>
              <a:gd name="connsiteX180" fmla="*/ 16180390 w 18982931"/>
              <a:gd name="connsiteY180" fmla="*/ 3582830 h 4449429"/>
              <a:gd name="connsiteX181" fmla="*/ 16180390 w 18982931"/>
              <a:gd name="connsiteY181" fmla="*/ 3639663 h 4449429"/>
              <a:gd name="connsiteX182" fmla="*/ 16237224 w 18982931"/>
              <a:gd name="connsiteY182" fmla="*/ 3639663 h 4449429"/>
              <a:gd name="connsiteX183" fmla="*/ 16237224 w 18982931"/>
              <a:gd name="connsiteY183" fmla="*/ 3582830 h 4449429"/>
              <a:gd name="connsiteX184" fmla="*/ 2813944 w 18982931"/>
              <a:gd name="connsiteY184" fmla="*/ 3582828 h 4449429"/>
              <a:gd name="connsiteX185" fmla="*/ 2813944 w 18982931"/>
              <a:gd name="connsiteY185" fmla="*/ 3639662 h 4449429"/>
              <a:gd name="connsiteX186" fmla="*/ 2870780 w 18982931"/>
              <a:gd name="connsiteY186" fmla="*/ 3639662 h 4449429"/>
              <a:gd name="connsiteX187" fmla="*/ 2870780 w 18982931"/>
              <a:gd name="connsiteY187" fmla="*/ 3582828 h 4449429"/>
              <a:gd name="connsiteX188" fmla="*/ 2701891 w 18982931"/>
              <a:gd name="connsiteY188" fmla="*/ 3582828 h 4449429"/>
              <a:gd name="connsiteX189" fmla="*/ 2701891 w 18982931"/>
              <a:gd name="connsiteY189" fmla="*/ 3639662 h 4449429"/>
              <a:gd name="connsiteX190" fmla="*/ 2758730 w 18982931"/>
              <a:gd name="connsiteY190" fmla="*/ 3639662 h 4449429"/>
              <a:gd name="connsiteX191" fmla="*/ 2758730 w 18982931"/>
              <a:gd name="connsiteY191" fmla="*/ 3582828 h 4449429"/>
              <a:gd name="connsiteX192" fmla="*/ 2589845 w 18982931"/>
              <a:gd name="connsiteY192" fmla="*/ 3582828 h 4449429"/>
              <a:gd name="connsiteX193" fmla="*/ 2589845 w 18982931"/>
              <a:gd name="connsiteY193" fmla="*/ 3639662 h 4449429"/>
              <a:gd name="connsiteX194" fmla="*/ 2646671 w 18982931"/>
              <a:gd name="connsiteY194" fmla="*/ 3639662 h 4449429"/>
              <a:gd name="connsiteX195" fmla="*/ 2646671 w 18982931"/>
              <a:gd name="connsiteY195" fmla="*/ 3582828 h 4449429"/>
              <a:gd name="connsiteX196" fmla="*/ 12612246 w 18982931"/>
              <a:gd name="connsiteY196" fmla="*/ 3500664 h 4449429"/>
              <a:gd name="connsiteX197" fmla="*/ 12612246 w 18982931"/>
              <a:gd name="connsiteY197" fmla="*/ 3557497 h 4449429"/>
              <a:gd name="connsiteX198" fmla="*/ 12669079 w 18982931"/>
              <a:gd name="connsiteY198" fmla="*/ 3557497 h 4449429"/>
              <a:gd name="connsiteX199" fmla="*/ 12669079 w 18982931"/>
              <a:gd name="connsiteY199" fmla="*/ 3500664 h 4449429"/>
              <a:gd name="connsiteX200" fmla="*/ 12500191 w 18982931"/>
              <a:gd name="connsiteY200" fmla="*/ 3500664 h 4449429"/>
              <a:gd name="connsiteX201" fmla="*/ 12500191 w 18982931"/>
              <a:gd name="connsiteY201" fmla="*/ 3557497 h 4449429"/>
              <a:gd name="connsiteX202" fmla="*/ 12557025 w 18982931"/>
              <a:gd name="connsiteY202" fmla="*/ 3557497 h 4449429"/>
              <a:gd name="connsiteX203" fmla="*/ 12557025 w 18982931"/>
              <a:gd name="connsiteY203" fmla="*/ 3500664 h 4449429"/>
              <a:gd name="connsiteX204" fmla="*/ 12388137 w 18982931"/>
              <a:gd name="connsiteY204" fmla="*/ 3500664 h 4449429"/>
              <a:gd name="connsiteX205" fmla="*/ 12388137 w 18982931"/>
              <a:gd name="connsiteY205" fmla="*/ 3557497 h 4449429"/>
              <a:gd name="connsiteX206" fmla="*/ 12444971 w 18982931"/>
              <a:gd name="connsiteY206" fmla="*/ 3557497 h 4449429"/>
              <a:gd name="connsiteX207" fmla="*/ 12444971 w 18982931"/>
              <a:gd name="connsiteY207" fmla="*/ 3500664 h 4449429"/>
              <a:gd name="connsiteX208" fmla="*/ 17351339 w 18982931"/>
              <a:gd name="connsiteY208" fmla="*/ 3492933 h 4449429"/>
              <a:gd name="connsiteX209" fmla="*/ 17351339 w 18982931"/>
              <a:gd name="connsiteY209" fmla="*/ 3538633 h 4449429"/>
              <a:gd name="connsiteX210" fmla="*/ 17560187 w 18982931"/>
              <a:gd name="connsiteY210" fmla="*/ 3538633 h 4449429"/>
              <a:gd name="connsiteX211" fmla="*/ 17560187 w 18982931"/>
              <a:gd name="connsiteY211" fmla="*/ 3492933 h 4449429"/>
              <a:gd name="connsiteX212" fmla="*/ 17351339 w 18982931"/>
              <a:gd name="connsiteY212" fmla="*/ 3401301 h 4449429"/>
              <a:gd name="connsiteX213" fmla="*/ 17351339 w 18982931"/>
              <a:gd name="connsiteY213" fmla="*/ 3447001 h 4449429"/>
              <a:gd name="connsiteX214" fmla="*/ 17560187 w 18982931"/>
              <a:gd name="connsiteY214" fmla="*/ 3447001 h 4449429"/>
              <a:gd name="connsiteX215" fmla="*/ 17560187 w 18982931"/>
              <a:gd name="connsiteY215" fmla="*/ 3401301 h 4449429"/>
              <a:gd name="connsiteX216" fmla="*/ 1596781 w 18982931"/>
              <a:gd name="connsiteY216" fmla="*/ 3357078 h 4449429"/>
              <a:gd name="connsiteX217" fmla="*/ 1596781 w 18982931"/>
              <a:gd name="connsiteY217" fmla="*/ 3402779 h 4449429"/>
              <a:gd name="connsiteX218" fmla="*/ 1805629 w 18982931"/>
              <a:gd name="connsiteY218" fmla="*/ 3402779 h 4449429"/>
              <a:gd name="connsiteX219" fmla="*/ 1805629 w 18982931"/>
              <a:gd name="connsiteY219" fmla="*/ 3357078 h 4449429"/>
              <a:gd name="connsiteX220" fmla="*/ 12612246 w 18982931"/>
              <a:gd name="connsiteY220" fmla="*/ 3355375 h 4449429"/>
              <a:gd name="connsiteX221" fmla="*/ 12612246 w 18982931"/>
              <a:gd name="connsiteY221" fmla="*/ 3412209 h 4449429"/>
              <a:gd name="connsiteX222" fmla="*/ 12669079 w 18982931"/>
              <a:gd name="connsiteY222" fmla="*/ 3412209 h 4449429"/>
              <a:gd name="connsiteX223" fmla="*/ 12669079 w 18982931"/>
              <a:gd name="connsiteY223" fmla="*/ 3355375 h 4449429"/>
              <a:gd name="connsiteX224" fmla="*/ 12500191 w 18982931"/>
              <a:gd name="connsiteY224" fmla="*/ 3355375 h 4449429"/>
              <a:gd name="connsiteX225" fmla="*/ 12500191 w 18982931"/>
              <a:gd name="connsiteY225" fmla="*/ 3412209 h 4449429"/>
              <a:gd name="connsiteX226" fmla="*/ 12557025 w 18982931"/>
              <a:gd name="connsiteY226" fmla="*/ 3412209 h 4449429"/>
              <a:gd name="connsiteX227" fmla="*/ 12557025 w 18982931"/>
              <a:gd name="connsiteY227" fmla="*/ 3355375 h 4449429"/>
              <a:gd name="connsiteX228" fmla="*/ 12388137 w 18982931"/>
              <a:gd name="connsiteY228" fmla="*/ 3355375 h 4449429"/>
              <a:gd name="connsiteX229" fmla="*/ 12388137 w 18982931"/>
              <a:gd name="connsiteY229" fmla="*/ 3412209 h 4449429"/>
              <a:gd name="connsiteX230" fmla="*/ 12444971 w 18982931"/>
              <a:gd name="connsiteY230" fmla="*/ 3412209 h 4449429"/>
              <a:gd name="connsiteX231" fmla="*/ 12444971 w 18982931"/>
              <a:gd name="connsiteY231" fmla="*/ 3355375 h 4449429"/>
              <a:gd name="connsiteX232" fmla="*/ 17351339 w 18982931"/>
              <a:gd name="connsiteY232" fmla="*/ 3309670 h 4449429"/>
              <a:gd name="connsiteX233" fmla="*/ 17351339 w 18982931"/>
              <a:gd name="connsiteY233" fmla="*/ 3355371 h 4449429"/>
              <a:gd name="connsiteX234" fmla="*/ 17560187 w 18982931"/>
              <a:gd name="connsiteY234" fmla="*/ 3355371 h 4449429"/>
              <a:gd name="connsiteX235" fmla="*/ 17560187 w 18982931"/>
              <a:gd name="connsiteY235" fmla="*/ 3309670 h 4449429"/>
              <a:gd name="connsiteX236" fmla="*/ 1596781 w 18982931"/>
              <a:gd name="connsiteY236" fmla="*/ 3265446 h 4449429"/>
              <a:gd name="connsiteX237" fmla="*/ 1596781 w 18982931"/>
              <a:gd name="connsiteY237" fmla="*/ 3311147 h 4449429"/>
              <a:gd name="connsiteX238" fmla="*/ 1805629 w 18982931"/>
              <a:gd name="connsiteY238" fmla="*/ 3311147 h 4449429"/>
              <a:gd name="connsiteX239" fmla="*/ 1805629 w 18982931"/>
              <a:gd name="connsiteY239" fmla="*/ 3265446 h 4449429"/>
              <a:gd name="connsiteX240" fmla="*/ 17351339 w 18982931"/>
              <a:gd name="connsiteY240" fmla="*/ 3218041 h 4449429"/>
              <a:gd name="connsiteX241" fmla="*/ 17351339 w 18982931"/>
              <a:gd name="connsiteY241" fmla="*/ 3263742 h 4449429"/>
              <a:gd name="connsiteX242" fmla="*/ 17560187 w 18982931"/>
              <a:gd name="connsiteY242" fmla="*/ 3263742 h 4449429"/>
              <a:gd name="connsiteX243" fmla="*/ 17560187 w 18982931"/>
              <a:gd name="connsiteY243" fmla="*/ 3218041 h 4449429"/>
              <a:gd name="connsiteX244" fmla="*/ 12612246 w 18982931"/>
              <a:gd name="connsiteY244" fmla="*/ 3210087 h 4449429"/>
              <a:gd name="connsiteX245" fmla="*/ 12612246 w 18982931"/>
              <a:gd name="connsiteY245" fmla="*/ 3266921 h 4449429"/>
              <a:gd name="connsiteX246" fmla="*/ 12669079 w 18982931"/>
              <a:gd name="connsiteY246" fmla="*/ 3266921 h 4449429"/>
              <a:gd name="connsiteX247" fmla="*/ 12669079 w 18982931"/>
              <a:gd name="connsiteY247" fmla="*/ 3210087 h 4449429"/>
              <a:gd name="connsiteX248" fmla="*/ 12500191 w 18982931"/>
              <a:gd name="connsiteY248" fmla="*/ 3210087 h 4449429"/>
              <a:gd name="connsiteX249" fmla="*/ 12500191 w 18982931"/>
              <a:gd name="connsiteY249" fmla="*/ 3266921 h 4449429"/>
              <a:gd name="connsiteX250" fmla="*/ 12557025 w 18982931"/>
              <a:gd name="connsiteY250" fmla="*/ 3266921 h 4449429"/>
              <a:gd name="connsiteX251" fmla="*/ 12557025 w 18982931"/>
              <a:gd name="connsiteY251" fmla="*/ 3210087 h 4449429"/>
              <a:gd name="connsiteX252" fmla="*/ 12388137 w 18982931"/>
              <a:gd name="connsiteY252" fmla="*/ 3210087 h 4449429"/>
              <a:gd name="connsiteX253" fmla="*/ 12388137 w 18982931"/>
              <a:gd name="connsiteY253" fmla="*/ 3266921 h 4449429"/>
              <a:gd name="connsiteX254" fmla="*/ 12444971 w 18982931"/>
              <a:gd name="connsiteY254" fmla="*/ 3266921 h 4449429"/>
              <a:gd name="connsiteX255" fmla="*/ 12444971 w 18982931"/>
              <a:gd name="connsiteY255" fmla="*/ 3210087 h 4449429"/>
              <a:gd name="connsiteX256" fmla="*/ 1596781 w 18982931"/>
              <a:gd name="connsiteY256" fmla="*/ 3173817 h 4449429"/>
              <a:gd name="connsiteX257" fmla="*/ 1596781 w 18982931"/>
              <a:gd name="connsiteY257" fmla="*/ 3219518 h 4449429"/>
              <a:gd name="connsiteX258" fmla="*/ 1805629 w 18982931"/>
              <a:gd name="connsiteY258" fmla="*/ 3219518 h 4449429"/>
              <a:gd name="connsiteX259" fmla="*/ 1805629 w 18982931"/>
              <a:gd name="connsiteY259" fmla="*/ 3173817 h 4449429"/>
              <a:gd name="connsiteX260" fmla="*/ 17351339 w 18982931"/>
              <a:gd name="connsiteY260" fmla="*/ 3126412 h 4449429"/>
              <a:gd name="connsiteX261" fmla="*/ 17351339 w 18982931"/>
              <a:gd name="connsiteY261" fmla="*/ 3172113 h 4449429"/>
              <a:gd name="connsiteX262" fmla="*/ 17560187 w 18982931"/>
              <a:gd name="connsiteY262" fmla="*/ 3172113 h 4449429"/>
              <a:gd name="connsiteX263" fmla="*/ 17560187 w 18982931"/>
              <a:gd name="connsiteY263" fmla="*/ 3126412 h 4449429"/>
              <a:gd name="connsiteX264" fmla="*/ 1596781 w 18982931"/>
              <a:gd name="connsiteY264" fmla="*/ 3080712 h 4449429"/>
              <a:gd name="connsiteX265" fmla="*/ 1596781 w 18982931"/>
              <a:gd name="connsiteY265" fmla="*/ 3126412 h 4449429"/>
              <a:gd name="connsiteX266" fmla="*/ 1805629 w 18982931"/>
              <a:gd name="connsiteY266" fmla="*/ 3126412 h 4449429"/>
              <a:gd name="connsiteX267" fmla="*/ 1805629 w 18982931"/>
              <a:gd name="connsiteY267" fmla="*/ 3080712 h 4449429"/>
              <a:gd name="connsiteX268" fmla="*/ 12612246 w 18982931"/>
              <a:gd name="connsiteY268" fmla="*/ 3064799 h 4449429"/>
              <a:gd name="connsiteX269" fmla="*/ 12612246 w 18982931"/>
              <a:gd name="connsiteY269" fmla="*/ 3121633 h 4449429"/>
              <a:gd name="connsiteX270" fmla="*/ 12669079 w 18982931"/>
              <a:gd name="connsiteY270" fmla="*/ 3121633 h 4449429"/>
              <a:gd name="connsiteX271" fmla="*/ 12669079 w 18982931"/>
              <a:gd name="connsiteY271" fmla="*/ 3064799 h 4449429"/>
              <a:gd name="connsiteX272" fmla="*/ 12500191 w 18982931"/>
              <a:gd name="connsiteY272" fmla="*/ 3064799 h 4449429"/>
              <a:gd name="connsiteX273" fmla="*/ 12500191 w 18982931"/>
              <a:gd name="connsiteY273" fmla="*/ 3121633 h 4449429"/>
              <a:gd name="connsiteX274" fmla="*/ 12557025 w 18982931"/>
              <a:gd name="connsiteY274" fmla="*/ 3121633 h 4449429"/>
              <a:gd name="connsiteX275" fmla="*/ 12557025 w 18982931"/>
              <a:gd name="connsiteY275" fmla="*/ 3064799 h 4449429"/>
              <a:gd name="connsiteX276" fmla="*/ 12388137 w 18982931"/>
              <a:gd name="connsiteY276" fmla="*/ 3064799 h 4449429"/>
              <a:gd name="connsiteX277" fmla="*/ 12388137 w 18982931"/>
              <a:gd name="connsiteY277" fmla="*/ 3121633 h 4449429"/>
              <a:gd name="connsiteX278" fmla="*/ 12444971 w 18982931"/>
              <a:gd name="connsiteY278" fmla="*/ 3121633 h 4449429"/>
              <a:gd name="connsiteX279" fmla="*/ 12444971 w 18982931"/>
              <a:gd name="connsiteY279" fmla="*/ 3064799 h 4449429"/>
              <a:gd name="connsiteX280" fmla="*/ 17351339 w 18982931"/>
              <a:gd name="connsiteY280" fmla="*/ 3034782 h 4449429"/>
              <a:gd name="connsiteX281" fmla="*/ 17351339 w 18982931"/>
              <a:gd name="connsiteY281" fmla="*/ 3080482 h 4449429"/>
              <a:gd name="connsiteX282" fmla="*/ 17560187 w 18982931"/>
              <a:gd name="connsiteY282" fmla="*/ 3080482 h 4449429"/>
              <a:gd name="connsiteX283" fmla="*/ 17560187 w 18982931"/>
              <a:gd name="connsiteY283" fmla="*/ 3034782 h 4449429"/>
              <a:gd name="connsiteX284" fmla="*/ 1596781 w 18982931"/>
              <a:gd name="connsiteY284" fmla="*/ 2989080 h 4449429"/>
              <a:gd name="connsiteX285" fmla="*/ 1596781 w 18982931"/>
              <a:gd name="connsiteY285" fmla="*/ 3034780 h 4449429"/>
              <a:gd name="connsiteX286" fmla="*/ 1805629 w 18982931"/>
              <a:gd name="connsiteY286" fmla="*/ 3034780 h 4449429"/>
              <a:gd name="connsiteX287" fmla="*/ 1805629 w 18982931"/>
              <a:gd name="connsiteY287" fmla="*/ 2989080 h 4449429"/>
              <a:gd name="connsiteX288" fmla="*/ 17351339 w 18982931"/>
              <a:gd name="connsiteY288" fmla="*/ 2943153 h 4449429"/>
              <a:gd name="connsiteX289" fmla="*/ 17351339 w 18982931"/>
              <a:gd name="connsiteY289" fmla="*/ 2988853 h 4449429"/>
              <a:gd name="connsiteX290" fmla="*/ 17560187 w 18982931"/>
              <a:gd name="connsiteY290" fmla="*/ 2988853 h 4449429"/>
              <a:gd name="connsiteX291" fmla="*/ 17560187 w 18982931"/>
              <a:gd name="connsiteY291" fmla="*/ 2943153 h 4449429"/>
              <a:gd name="connsiteX292" fmla="*/ 12612246 w 18982931"/>
              <a:gd name="connsiteY292" fmla="*/ 2919511 h 4449429"/>
              <a:gd name="connsiteX293" fmla="*/ 12612246 w 18982931"/>
              <a:gd name="connsiteY293" fmla="*/ 2976345 h 4449429"/>
              <a:gd name="connsiteX294" fmla="*/ 12669079 w 18982931"/>
              <a:gd name="connsiteY294" fmla="*/ 2976345 h 4449429"/>
              <a:gd name="connsiteX295" fmla="*/ 12669079 w 18982931"/>
              <a:gd name="connsiteY295" fmla="*/ 2919511 h 4449429"/>
              <a:gd name="connsiteX296" fmla="*/ 12500191 w 18982931"/>
              <a:gd name="connsiteY296" fmla="*/ 2919511 h 4449429"/>
              <a:gd name="connsiteX297" fmla="*/ 12500191 w 18982931"/>
              <a:gd name="connsiteY297" fmla="*/ 2976345 h 4449429"/>
              <a:gd name="connsiteX298" fmla="*/ 12557025 w 18982931"/>
              <a:gd name="connsiteY298" fmla="*/ 2976345 h 4449429"/>
              <a:gd name="connsiteX299" fmla="*/ 12557025 w 18982931"/>
              <a:gd name="connsiteY299" fmla="*/ 2919511 h 4449429"/>
              <a:gd name="connsiteX300" fmla="*/ 12388137 w 18982931"/>
              <a:gd name="connsiteY300" fmla="*/ 2919511 h 4449429"/>
              <a:gd name="connsiteX301" fmla="*/ 12388137 w 18982931"/>
              <a:gd name="connsiteY301" fmla="*/ 2976345 h 4449429"/>
              <a:gd name="connsiteX302" fmla="*/ 12444971 w 18982931"/>
              <a:gd name="connsiteY302" fmla="*/ 2976345 h 4449429"/>
              <a:gd name="connsiteX303" fmla="*/ 12444971 w 18982931"/>
              <a:gd name="connsiteY303" fmla="*/ 2919511 h 4449429"/>
              <a:gd name="connsiteX304" fmla="*/ 1596781 w 18982931"/>
              <a:gd name="connsiteY304" fmla="*/ 2897450 h 4449429"/>
              <a:gd name="connsiteX305" fmla="*/ 1596781 w 18982931"/>
              <a:gd name="connsiteY305" fmla="*/ 2943150 h 4449429"/>
              <a:gd name="connsiteX306" fmla="*/ 1805629 w 18982931"/>
              <a:gd name="connsiteY306" fmla="*/ 2943150 h 4449429"/>
              <a:gd name="connsiteX307" fmla="*/ 1805629 w 18982931"/>
              <a:gd name="connsiteY307" fmla="*/ 2897450 h 4449429"/>
              <a:gd name="connsiteX308" fmla="*/ 17351339 w 18982931"/>
              <a:gd name="connsiteY308" fmla="*/ 2851522 h 4449429"/>
              <a:gd name="connsiteX309" fmla="*/ 17351339 w 18982931"/>
              <a:gd name="connsiteY309" fmla="*/ 2897223 h 4449429"/>
              <a:gd name="connsiteX310" fmla="*/ 17560187 w 18982931"/>
              <a:gd name="connsiteY310" fmla="*/ 2897223 h 4449429"/>
              <a:gd name="connsiteX311" fmla="*/ 17560187 w 18982931"/>
              <a:gd name="connsiteY311" fmla="*/ 2851522 h 4449429"/>
              <a:gd name="connsiteX312" fmla="*/ 1596781 w 18982931"/>
              <a:gd name="connsiteY312" fmla="*/ 2805821 h 4449429"/>
              <a:gd name="connsiteX313" fmla="*/ 1596781 w 18982931"/>
              <a:gd name="connsiteY313" fmla="*/ 2851521 h 4449429"/>
              <a:gd name="connsiteX314" fmla="*/ 1805629 w 18982931"/>
              <a:gd name="connsiteY314" fmla="*/ 2851521 h 4449429"/>
              <a:gd name="connsiteX315" fmla="*/ 1805629 w 18982931"/>
              <a:gd name="connsiteY315" fmla="*/ 2805821 h 4449429"/>
              <a:gd name="connsiteX316" fmla="*/ 1596781 w 18982931"/>
              <a:gd name="connsiteY316" fmla="*/ 2714192 h 4449429"/>
              <a:gd name="connsiteX317" fmla="*/ 1596781 w 18982931"/>
              <a:gd name="connsiteY317" fmla="*/ 2759892 h 4449429"/>
              <a:gd name="connsiteX318" fmla="*/ 1805629 w 18982931"/>
              <a:gd name="connsiteY318" fmla="*/ 2759892 h 4449429"/>
              <a:gd name="connsiteX319" fmla="*/ 1805629 w 18982931"/>
              <a:gd name="connsiteY319" fmla="*/ 2714192 h 4449429"/>
              <a:gd name="connsiteX320" fmla="*/ 4422120 w 18982931"/>
              <a:gd name="connsiteY320" fmla="*/ 2688604 h 4449429"/>
              <a:gd name="connsiteX321" fmla="*/ 4422120 w 18982931"/>
              <a:gd name="connsiteY321" fmla="*/ 2851522 h 4449429"/>
              <a:gd name="connsiteX322" fmla="*/ 4459897 w 18982931"/>
              <a:gd name="connsiteY322" fmla="*/ 2851522 h 4449429"/>
              <a:gd name="connsiteX323" fmla="*/ 4459897 w 18982931"/>
              <a:gd name="connsiteY323" fmla="*/ 2688604 h 4449429"/>
              <a:gd name="connsiteX324" fmla="*/ 4346370 w 18982931"/>
              <a:gd name="connsiteY324" fmla="*/ 2688604 h 4449429"/>
              <a:gd name="connsiteX325" fmla="*/ 4346370 w 18982931"/>
              <a:gd name="connsiteY325" fmla="*/ 2851522 h 4449429"/>
              <a:gd name="connsiteX326" fmla="*/ 4384149 w 18982931"/>
              <a:gd name="connsiteY326" fmla="*/ 2851522 h 4449429"/>
              <a:gd name="connsiteX327" fmla="*/ 4384149 w 18982931"/>
              <a:gd name="connsiteY327" fmla="*/ 2688604 h 4449429"/>
              <a:gd name="connsiteX328" fmla="*/ 4270624 w 18982931"/>
              <a:gd name="connsiteY328" fmla="*/ 2688604 h 4449429"/>
              <a:gd name="connsiteX329" fmla="*/ 4270624 w 18982931"/>
              <a:gd name="connsiteY329" fmla="*/ 2851522 h 4449429"/>
              <a:gd name="connsiteX330" fmla="*/ 4308407 w 18982931"/>
              <a:gd name="connsiteY330" fmla="*/ 2851522 h 4449429"/>
              <a:gd name="connsiteX331" fmla="*/ 4308407 w 18982931"/>
              <a:gd name="connsiteY331" fmla="*/ 2688604 h 4449429"/>
              <a:gd name="connsiteX332" fmla="*/ 4194881 w 18982931"/>
              <a:gd name="connsiteY332" fmla="*/ 2688604 h 4449429"/>
              <a:gd name="connsiteX333" fmla="*/ 4194881 w 18982931"/>
              <a:gd name="connsiteY333" fmla="*/ 2851522 h 4449429"/>
              <a:gd name="connsiteX334" fmla="*/ 4232658 w 18982931"/>
              <a:gd name="connsiteY334" fmla="*/ 2851522 h 4449429"/>
              <a:gd name="connsiteX335" fmla="*/ 4232658 w 18982931"/>
              <a:gd name="connsiteY335" fmla="*/ 2688604 h 4449429"/>
              <a:gd name="connsiteX336" fmla="*/ 4119132 w 18982931"/>
              <a:gd name="connsiteY336" fmla="*/ 2688604 h 4449429"/>
              <a:gd name="connsiteX337" fmla="*/ 4119132 w 18982931"/>
              <a:gd name="connsiteY337" fmla="*/ 2851522 h 4449429"/>
              <a:gd name="connsiteX338" fmla="*/ 4156909 w 18982931"/>
              <a:gd name="connsiteY338" fmla="*/ 2851522 h 4449429"/>
              <a:gd name="connsiteX339" fmla="*/ 4156909 w 18982931"/>
              <a:gd name="connsiteY339" fmla="*/ 2688604 h 4449429"/>
              <a:gd name="connsiteX340" fmla="*/ 4043383 w 18982931"/>
              <a:gd name="connsiteY340" fmla="*/ 2688604 h 4449429"/>
              <a:gd name="connsiteX341" fmla="*/ 4043383 w 18982931"/>
              <a:gd name="connsiteY341" fmla="*/ 2851522 h 4449429"/>
              <a:gd name="connsiteX342" fmla="*/ 4081160 w 18982931"/>
              <a:gd name="connsiteY342" fmla="*/ 2851522 h 4449429"/>
              <a:gd name="connsiteX343" fmla="*/ 4081160 w 18982931"/>
              <a:gd name="connsiteY343" fmla="*/ 2688604 h 4449429"/>
              <a:gd name="connsiteX344" fmla="*/ 3967636 w 18982931"/>
              <a:gd name="connsiteY344" fmla="*/ 2688604 h 4449429"/>
              <a:gd name="connsiteX345" fmla="*/ 3967636 w 18982931"/>
              <a:gd name="connsiteY345" fmla="*/ 2851522 h 4449429"/>
              <a:gd name="connsiteX346" fmla="*/ 4005415 w 18982931"/>
              <a:gd name="connsiteY346" fmla="*/ 2851522 h 4449429"/>
              <a:gd name="connsiteX347" fmla="*/ 4005415 w 18982931"/>
              <a:gd name="connsiteY347" fmla="*/ 2688604 h 4449429"/>
              <a:gd name="connsiteX348" fmla="*/ 3891895 w 18982931"/>
              <a:gd name="connsiteY348" fmla="*/ 2688604 h 4449429"/>
              <a:gd name="connsiteX349" fmla="*/ 3891895 w 18982931"/>
              <a:gd name="connsiteY349" fmla="*/ 2851522 h 4449429"/>
              <a:gd name="connsiteX350" fmla="*/ 3929672 w 18982931"/>
              <a:gd name="connsiteY350" fmla="*/ 2851522 h 4449429"/>
              <a:gd name="connsiteX351" fmla="*/ 3929672 w 18982931"/>
              <a:gd name="connsiteY351" fmla="*/ 2688604 h 4449429"/>
              <a:gd name="connsiteX352" fmla="*/ 15043403 w 18982931"/>
              <a:gd name="connsiteY352" fmla="*/ 2685661 h 4449429"/>
              <a:gd name="connsiteX353" fmla="*/ 15043403 w 18982931"/>
              <a:gd name="connsiteY353" fmla="*/ 2894508 h 4449429"/>
              <a:gd name="connsiteX354" fmla="*/ 15089105 w 18982931"/>
              <a:gd name="connsiteY354" fmla="*/ 2894508 h 4449429"/>
              <a:gd name="connsiteX355" fmla="*/ 15089105 w 18982931"/>
              <a:gd name="connsiteY355" fmla="*/ 2685661 h 4449429"/>
              <a:gd name="connsiteX356" fmla="*/ 14951773 w 18982931"/>
              <a:gd name="connsiteY356" fmla="*/ 2685661 h 4449429"/>
              <a:gd name="connsiteX357" fmla="*/ 14951773 w 18982931"/>
              <a:gd name="connsiteY357" fmla="*/ 2894508 h 4449429"/>
              <a:gd name="connsiteX358" fmla="*/ 14997475 w 18982931"/>
              <a:gd name="connsiteY358" fmla="*/ 2894508 h 4449429"/>
              <a:gd name="connsiteX359" fmla="*/ 14997475 w 18982931"/>
              <a:gd name="connsiteY359" fmla="*/ 2685661 h 4449429"/>
              <a:gd name="connsiteX360" fmla="*/ 14860145 w 18982931"/>
              <a:gd name="connsiteY360" fmla="*/ 2685661 h 4449429"/>
              <a:gd name="connsiteX361" fmla="*/ 14860145 w 18982931"/>
              <a:gd name="connsiteY361" fmla="*/ 2894508 h 4449429"/>
              <a:gd name="connsiteX362" fmla="*/ 14905844 w 18982931"/>
              <a:gd name="connsiteY362" fmla="*/ 2894508 h 4449429"/>
              <a:gd name="connsiteX363" fmla="*/ 14905844 w 18982931"/>
              <a:gd name="connsiteY363" fmla="*/ 2685661 h 4449429"/>
              <a:gd name="connsiteX364" fmla="*/ 14768515 w 18982931"/>
              <a:gd name="connsiteY364" fmla="*/ 2685661 h 4449429"/>
              <a:gd name="connsiteX365" fmla="*/ 14768515 w 18982931"/>
              <a:gd name="connsiteY365" fmla="*/ 2894508 h 4449429"/>
              <a:gd name="connsiteX366" fmla="*/ 14814217 w 18982931"/>
              <a:gd name="connsiteY366" fmla="*/ 2894508 h 4449429"/>
              <a:gd name="connsiteX367" fmla="*/ 14814217 w 18982931"/>
              <a:gd name="connsiteY367" fmla="*/ 2685661 h 4449429"/>
              <a:gd name="connsiteX368" fmla="*/ 14676884 w 18982931"/>
              <a:gd name="connsiteY368" fmla="*/ 2685661 h 4449429"/>
              <a:gd name="connsiteX369" fmla="*/ 14676884 w 18982931"/>
              <a:gd name="connsiteY369" fmla="*/ 2894508 h 4449429"/>
              <a:gd name="connsiteX370" fmla="*/ 14722586 w 18982931"/>
              <a:gd name="connsiteY370" fmla="*/ 2894508 h 4449429"/>
              <a:gd name="connsiteX371" fmla="*/ 14722586 w 18982931"/>
              <a:gd name="connsiteY371" fmla="*/ 2685661 h 4449429"/>
              <a:gd name="connsiteX372" fmla="*/ 14585255 w 18982931"/>
              <a:gd name="connsiteY372" fmla="*/ 2685661 h 4449429"/>
              <a:gd name="connsiteX373" fmla="*/ 14585255 w 18982931"/>
              <a:gd name="connsiteY373" fmla="*/ 2894508 h 4449429"/>
              <a:gd name="connsiteX374" fmla="*/ 14630955 w 18982931"/>
              <a:gd name="connsiteY374" fmla="*/ 2894508 h 4449429"/>
              <a:gd name="connsiteX375" fmla="*/ 14630955 w 18982931"/>
              <a:gd name="connsiteY375" fmla="*/ 2685661 h 4449429"/>
              <a:gd name="connsiteX376" fmla="*/ 14493625 w 18982931"/>
              <a:gd name="connsiteY376" fmla="*/ 2685661 h 4449429"/>
              <a:gd name="connsiteX377" fmla="*/ 14493625 w 18982931"/>
              <a:gd name="connsiteY377" fmla="*/ 2894508 h 4449429"/>
              <a:gd name="connsiteX378" fmla="*/ 14539325 w 18982931"/>
              <a:gd name="connsiteY378" fmla="*/ 2894508 h 4449429"/>
              <a:gd name="connsiteX379" fmla="*/ 14539325 w 18982931"/>
              <a:gd name="connsiteY379" fmla="*/ 2685661 h 4449429"/>
              <a:gd name="connsiteX380" fmla="*/ 2875284 w 18982931"/>
              <a:gd name="connsiteY380" fmla="*/ 2661196 h 4449429"/>
              <a:gd name="connsiteX381" fmla="*/ 2875284 w 18982931"/>
              <a:gd name="connsiteY381" fmla="*/ 3265443 h 4449429"/>
              <a:gd name="connsiteX382" fmla="*/ 2913063 w 18982931"/>
              <a:gd name="connsiteY382" fmla="*/ 3265443 h 4449429"/>
              <a:gd name="connsiteX383" fmla="*/ 2913063 w 18982931"/>
              <a:gd name="connsiteY383" fmla="*/ 2661196 h 4449429"/>
              <a:gd name="connsiteX384" fmla="*/ 2769698 w 18982931"/>
              <a:gd name="connsiteY384" fmla="*/ 2661196 h 4449429"/>
              <a:gd name="connsiteX385" fmla="*/ 2769698 w 18982931"/>
              <a:gd name="connsiteY385" fmla="*/ 3265443 h 4449429"/>
              <a:gd name="connsiteX386" fmla="*/ 2807479 w 18982931"/>
              <a:gd name="connsiteY386" fmla="*/ 3265443 h 4449429"/>
              <a:gd name="connsiteX387" fmla="*/ 2807479 w 18982931"/>
              <a:gd name="connsiteY387" fmla="*/ 2661196 h 4449429"/>
              <a:gd name="connsiteX388" fmla="*/ 2664114 w 18982931"/>
              <a:gd name="connsiteY388" fmla="*/ 2661196 h 4449429"/>
              <a:gd name="connsiteX389" fmla="*/ 2664114 w 18982931"/>
              <a:gd name="connsiteY389" fmla="*/ 3265443 h 4449429"/>
              <a:gd name="connsiteX390" fmla="*/ 2701891 w 18982931"/>
              <a:gd name="connsiteY390" fmla="*/ 3265443 h 4449429"/>
              <a:gd name="connsiteX391" fmla="*/ 2701891 w 18982931"/>
              <a:gd name="connsiteY391" fmla="*/ 2661196 h 4449429"/>
              <a:gd name="connsiteX392" fmla="*/ 2558534 w 18982931"/>
              <a:gd name="connsiteY392" fmla="*/ 2661196 h 4449429"/>
              <a:gd name="connsiteX393" fmla="*/ 2558534 w 18982931"/>
              <a:gd name="connsiteY393" fmla="*/ 3265443 h 4449429"/>
              <a:gd name="connsiteX394" fmla="*/ 2596306 w 18982931"/>
              <a:gd name="connsiteY394" fmla="*/ 3265443 h 4449429"/>
              <a:gd name="connsiteX395" fmla="*/ 2596306 w 18982931"/>
              <a:gd name="connsiteY395" fmla="*/ 2661196 h 4449429"/>
              <a:gd name="connsiteX396" fmla="*/ 2980870 w 18982931"/>
              <a:gd name="connsiteY396" fmla="*/ 2661194 h 4449429"/>
              <a:gd name="connsiteX397" fmla="*/ 2980870 w 18982931"/>
              <a:gd name="connsiteY397" fmla="*/ 3265442 h 4449429"/>
              <a:gd name="connsiteX398" fmla="*/ 3018648 w 18982931"/>
              <a:gd name="connsiteY398" fmla="*/ 3265442 h 4449429"/>
              <a:gd name="connsiteX399" fmla="*/ 3018648 w 18982931"/>
              <a:gd name="connsiteY399" fmla="*/ 2661194 h 4449429"/>
              <a:gd name="connsiteX400" fmla="*/ 16374516 w 18982931"/>
              <a:gd name="connsiteY400" fmla="*/ 2632791 h 4449429"/>
              <a:gd name="connsiteX401" fmla="*/ 16374516 w 18982931"/>
              <a:gd name="connsiteY401" fmla="*/ 3237039 h 4449429"/>
              <a:gd name="connsiteX402" fmla="*/ 16412296 w 18982931"/>
              <a:gd name="connsiteY402" fmla="*/ 3237039 h 4449429"/>
              <a:gd name="connsiteX403" fmla="*/ 16412296 w 18982931"/>
              <a:gd name="connsiteY403" fmla="*/ 2632791 h 4449429"/>
              <a:gd name="connsiteX404" fmla="*/ 16268931 w 18982931"/>
              <a:gd name="connsiteY404" fmla="*/ 2632791 h 4449429"/>
              <a:gd name="connsiteX405" fmla="*/ 16268931 w 18982931"/>
              <a:gd name="connsiteY405" fmla="*/ 3237039 h 4449429"/>
              <a:gd name="connsiteX406" fmla="*/ 16306709 w 18982931"/>
              <a:gd name="connsiteY406" fmla="*/ 3237039 h 4449429"/>
              <a:gd name="connsiteX407" fmla="*/ 16306709 w 18982931"/>
              <a:gd name="connsiteY407" fmla="*/ 2632791 h 4449429"/>
              <a:gd name="connsiteX408" fmla="*/ 16163344 w 18982931"/>
              <a:gd name="connsiteY408" fmla="*/ 2632791 h 4449429"/>
              <a:gd name="connsiteX409" fmla="*/ 16163344 w 18982931"/>
              <a:gd name="connsiteY409" fmla="*/ 3237039 h 4449429"/>
              <a:gd name="connsiteX410" fmla="*/ 16201125 w 18982931"/>
              <a:gd name="connsiteY410" fmla="*/ 3237039 h 4449429"/>
              <a:gd name="connsiteX411" fmla="*/ 16201125 w 18982931"/>
              <a:gd name="connsiteY411" fmla="*/ 2632791 h 4449429"/>
              <a:gd name="connsiteX412" fmla="*/ 16057760 w 18982931"/>
              <a:gd name="connsiteY412" fmla="*/ 2632791 h 4449429"/>
              <a:gd name="connsiteX413" fmla="*/ 16057760 w 18982931"/>
              <a:gd name="connsiteY413" fmla="*/ 3237039 h 4449429"/>
              <a:gd name="connsiteX414" fmla="*/ 16095537 w 18982931"/>
              <a:gd name="connsiteY414" fmla="*/ 3237039 h 4449429"/>
              <a:gd name="connsiteX415" fmla="*/ 16095537 w 18982931"/>
              <a:gd name="connsiteY415" fmla="*/ 2632791 h 4449429"/>
              <a:gd name="connsiteX416" fmla="*/ 16480103 w 18982931"/>
              <a:gd name="connsiteY416" fmla="*/ 2632790 h 4449429"/>
              <a:gd name="connsiteX417" fmla="*/ 16480103 w 18982931"/>
              <a:gd name="connsiteY417" fmla="*/ 3237037 h 4449429"/>
              <a:gd name="connsiteX418" fmla="*/ 16517880 w 18982931"/>
              <a:gd name="connsiteY418" fmla="*/ 3237037 h 4449429"/>
              <a:gd name="connsiteX419" fmla="*/ 16517880 w 18982931"/>
              <a:gd name="connsiteY419" fmla="*/ 2632790 h 4449429"/>
              <a:gd name="connsiteX420" fmla="*/ 1596781 w 18982931"/>
              <a:gd name="connsiteY420" fmla="*/ 2622561 h 4449429"/>
              <a:gd name="connsiteX421" fmla="*/ 1596781 w 18982931"/>
              <a:gd name="connsiteY421" fmla="*/ 2668261 h 4449429"/>
              <a:gd name="connsiteX422" fmla="*/ 1805629 w 18982931"/>
              <a:gd name="connsiteY422" fmla="*/ 2668261 h 4449429"/>
              <a:gd name="connsiteX423" fmla="*/ 1805629 w 18982931"/>
              <a:gd name="connsiteY423" fmla="*/ 2622561 h 4449429"/>
              <a:gd name="connsiteX424" fmla="*/ 1596781 w 18982931"/>
              <a:gd name="connsiteY424" fmla="*/ 2530932 h 4449429"/>
              <a:gd name="connsiteX425" fmla="*/ 1596781 w 18982931"/>
              <a:gd name="connsiteY425" fmla="*/ 2576632 h 4449429"/>
              <a:gd name="connsiteX426" fmla="*/ 1805629 w 18982931"/>
              <a:gd name="connsiteY426" fmla="*/ 2576632 h 4449429"/>
              <a:gd name="connsiteX427" fmla="*/ 1805629 w 18982931"/>
              <a:gd name="connsiteY427" fmla="*/ 2530932 h 4449429"/>
              <a:gd name="connsiteX428" fmla="*/ 1596781 w 18982931"/>
              <a:gd name="connsiteY428" fmla="*/ 2439301 h 4449429"/>
              <a:gd name="connsiteX429" fmla="*/ 1596781 w 18982931"/>
              <a:gd name="connsiteY429" fmla="*/ 2485002 h 4449429"/>
              <a:gd name="connsiteX430" fmla="*/ 1805629 w 18982931"/>
              <a:gd name="connsiteY430" fmla="*/ 2485002 h 4449429"/>
              <a:gd name="connsiteX431" fmla="*/ 1805629 w 18982931"/>
              <a:gd name="connsiteY431" fmla="*/ 2439301 h 4449429"/>
              <a:gd name="connsiteX432" fmla="*/ 17217171 w 18982931"/>
              <a:gd name="connsiteY432" fmla="*/ 2397981 h 4449429"/>
              <a:gd name="connsiteX433" fmla="*/ 17217171 w 18982931"/>
              <a:gd name="connsiteY433" fmla="*/ 2434557 h 4449429"/>
              <a:gd name="connsiteX434" fmla="*/ 17582931 w 18982931"/>
              <a:gd name="connsiteY434" fmla="*/ 2434557 h 4449429"/>
              <a:gd name="connsiteX435" fmla="*/ 17582931 w 18982931"/>
              <a:gd name="connsiteY435" fmla="*/ 2397981 h 4449429"/>
              <a:gd name="connsiteX436" fmla="*/ 9762349 w 18982931"/>
              <a:gd name="connsiteY436" fmla="*/ 2057780 h 4449429"/>
              <a:gd name="connsiteX437" fmla="*/ 9762349 w 18982931"/>
              <a:gd name="connsiteY437" fmla="*/ 2266627 h 4449429"/>
              <a:gd name="connsiteX438" fmla="*/ 9808049 w 18982931"/>
              <a:gd name="connsiteY438" fmla="*/ 2266627 h 4449429"/>
              <a:gd name="connsiteX439" fmla="*/ 9808049 w 18982931"/>
              <a:gd name="connsiteY439" fmla="*/ 2057780 h 4449429"/>
              <a:gd name="connsiteX440" fmla="*/ 9670720 w 18982931"/>
              <a:gd name="connsiteY440" fmla="*/ 2057780 h 4449429"/>
              <a:gd name="connsiteX441" fmla="*/ 9670720 w 18982931"/>
              <a:gd name="connsiteY441" fmla="*/ 2266627 h 4449429"/>
              <a:gd name="connsiteX442" fmla="*/ 9716420 w 18982931"/>
              <a:gd name="connsiteY442" fmla="*/ 2266627 h 4449429"/>
              <a:gd name="connsiteX443" fmla="*/ 9716420 w 18982931"/>
              <a:gd name="connsiteY443" fmla="*/ 2057780 h 4449429"/>
              <a:gd name="connsiteX444" fmla="*/ 9579089 w 18982931"/>
              <a:gd name="connsiteY444" fmla="*/ 2057780 h 4449429"/>
              <a:gd name="connsiteX445" fmla="*/ 9579089 w 18982931"/>
              <a:gd name="connsiteY445" fmla="*/ 2266627 h 4449429"/>
              <a:gd name="connsiteX446" fmla="*/ 9624790 w 18982931"/>
              <a:gd name="connsiteY446" fmla="*/ 2266627 h 4449429"/>
              <a:gd name="connsiteX447" fmla="*/ 9624790 w 18982931"/>
              <a:gd name="connsiteY447" fmla="*/ 2057780 h 4449429"/>
              <a:gd name="connsiteX448" fmla="*/ 9487461 w 18982931"/>
              <a:gd name="connsiteY448" fmla="*/ 2057780 h 4449429"/>
              <a:gd name="connsiteX449" fmla="*/ 9487461 w 18982931"/>
              <a:gd name="connsiteY449" fmla="*/ 2266627 h 4449429"/>
              <a:gd name="connsiteX450" fmla="*/ 9533161 w 18982931"/>
              <a:gd name="connsiteY450" fmla="*/ 2266627 h 4449429"/>
              <a:gd name="connsiteX451" fmla="*/ 9533161 w 18982931"/>
              <a:gd name="connsiteY451" fmla="*/ 2057780 h 4449429"/>
              <a:gd name="connsiteX452" fmla="*/ 9395836 w 18982931"/>
              <a:gd name="connsiteY452" fmla="*/ 2057780 h 4449429"/>
              <a:gd name="connsiteX453" fmla="*/ 9395836 w 18982931"/>
              <a:gd name="connsiteY453" fmla="*/ 2266627 h 4449429"/>
              <a:gd name="connsiteX454" fmla="*/ 9441534 w 18982931"/>
              <a:gd name="connsiteY454" fmla="*/ 2266627 h 4449429"/>
              <a:gd name="connsiteX455" fmla="*/ 9441534 w 18982931"/>
              <a:gd name="connsiteY455" fmla="*/ 2057780 h 4449429"/>
              <a:gd name="connsiteX456" fmla="*/ 9304202 w 18982931"/>
              <a:gd name="connsiteY456" fmla="*/ 2057780 h 4449429"/>
              <a:gd name="connsiteX457" fmla="*/ 9304202 w 18982931"/>
              <a:gd name="connsiteY457" fmla="*/ 2266627 h 4449429"/>
              <a:gd name="connsiteX458" fmla="*/ 9349902 w 18982931"/>
              <a:gd name="connsiteY458" fmla="*/ 2266627 h 4449429"/>
              <a:gd name="connsiteX459" fmla="*/ 9349902 w 18982931"/>
              <a:gd name="connsiteY459" fmla="*/ 2057780 h 4449429"/>
              <a:gd name="connsiteX460" fmla="*/ 9212570 w 18982931"/>
              <a:gd name="connsiteY460" fmla="*/ 2057780 h 4449429"/>
              <a:gd name="connsiteX461" fmla="*/ 9212570 w 18982931"/>
              <a:gd name="connsiteY461" fmla="*/ 2266627 h 4449429"/>
              <a:gd name="connsiteX462" fmla="*/ 9258270 w 18982931"/>
              <a:gd name="connsiteY462" fmla="*/ 2266627 h 4449429"/>
              <a:gd name="connsiteX463" fmla="*/ 9258270 w 18982931"/>
              <a:gd name="connsiteY463" fmla="*/ 2057780 h 4449429"/>
              <a:gd name="connsiteX464" fmla="*/ 14092702 w 18982931"/>
              <a:gd name="connsiteY464" fmla="*/ 1859157 h 4449429"/>
              <a:gd name="connsiteX465" fmla="*/ 14092702 w 18982931"/>
              <a:gd name="connsiteY465" fmla="*/ 1895733 h 4449429"/>
              <a:gd name="connsiteX466" fmla="*/ 14458462 w 18982931"/>
              <a:gd name="connsiteY466" fmla="*/ 1895733 h 4449429"/>
              <a:gd name="connsiteX467" fmla="*/ 14458462 w 18982931"/>
              <a:gd name="connsiteY467" fmla="*/ 1859157 h 4449429"/>
              <a:gd name="connsiteX468" fmla="*/ 17871603 w 18982931"/>
              <a:gd name="connsiteY468" fmla="*/ 1806939 h 4449429"/>
              <a:gd name="connsiteX469" fmla="*/ 17871603 w 18982931"/>
              <a:gd name="connsiteY469" fmla="*/ 1809649 h 4449429"/>
              <a:gd name="connsiteX470" fmla="*/ 17871627 w 18982931"/>
              <a:gd name="connsiteY470" fmla="*/ 1809649 h 4449429"/>
              <a:gd name="connsiteX471" fmla="*/ 18172695 w 18982931"/>
              <a:gd name="connsiteY471" fmla="*/ 1733739 h 4449429"/>
              <a:gd name="connsiteX472" fmla="*/ 18172695 w 18982931"/>
              <a:gd name="connsiteY472" fmla="*/ 1870899 h 4449429"/>
              <a:gd name="connsiteX473" fmla="*/ 18209271 w 18982931"/>
              <a:gd name="connsiteY473" fmla="*/ 1870899 h 4449429"/>
              <a:gd name="connsiteX474" fmla="*/ 18209271 w 18982931"/>
              <a:gd name="connsiteY474" fmla="*/ 1733739 h 4449429"/>
              <a:gd name="connsiteX475" fmla="*/ 18104295 w 18982931"/>
              <a:gd name="connsiteY475" fmla="*/ 1733739 h 4449429"/>
              <a:gd name="connsiteX476" fmla="*/ 18104295 w 18982931"/>
              <a:gd name="connsiteY476" fmla="*/ 1870899 h 4449429"/>
              <a:gd name="connsiteX477" fmla="*/ 18140871 w 18982931"/>
              <a:gd name="connsiteY477" fmla="*/ 1870899 h 4449429"/>
              <a:gd name="connsiteX478" fmla="*/ 18140871 w 18982931"/>
              <a:gd name="connsiteY478" fmla="*/ 1733739 h 4449429"/>
              <a:gd name="connsiteX479" fmla="*/ 18035895 w 18982931"/>
              <a:gd name="connsiteY479" fmla="*/ 1733739 h 4449429"/>
              <a:gd name="connsiteX480" fmla="*/ 18035895 w 18982931"/>
              <a:gd name="connsiteY480" fmla="*/ 1870899 h 4449429"/>
              <a:gd name="connsiteX481" fmla="*/ 18072471 w 18982931"/>
              <a:gd name="connsiteY481" fmla="*/ 1870899 h 4449429"/>
              <a:gd name="connsiteX482" fmla="*/ 18072471 w 18982931"/>
              <a:gd name="connsiteY482" fmla="*/ 1733739 h 4449429"/>
              <a:gd name="connsiteX483" fmla="*/ 17967493 w 18982931"/>
              <a:gd name="connsiteY483" fmla="*/ 1733739 h 4449429"/>
              <a:gd name="connsiteX484" fmla="*/ 17967493 w 18982931"/>
              <a:gd name="connsiteY484" fmla="*/ 1870899 h 4449429"/>
              <a:gd name="connsiteX485" fmla="*/ 18004069 w 18982931"/>
              <a:gd name="connsiteY485" fmla="*/ 1870899 h 4449429"/>
              <a:gd name="connsiteX486" fmla="*/ 18004069 w 18982931"/>
              <a:gd name="connsiteY486" fmla="*/ 1733739 h 4449429"/>
              <a:gd name="connsiteX487" fmla="*/ 14251161 w 18982931"/>
              <a:gd name="connsiteY487" fmla="*/ 868400 h 4449429"/>
              <a:gd name="connsiteX488" fmla="*/ 14251161 w 18982931"/>
              <a:gd name="connsiteY488" fmla="*/ 1005560 h 4449429"/>
              <a:gd name="connsiteX489" fmla="*/ 14287737 w 18982931"/>
              <a:gd name="connsiteY489" fmla="*/ 1005560 h 4449429"/>
              <a:gd name="connsiteX490" fmla="*/ 14287737 w 18982931"/>
              <a:gd name="connsiteY490" fmla="*/ 868400 h 4449429"/>
              <a:gd name="connsiteX491" fmla="*/ 14182760 w 18982931"/>
              <a:gd name="connsiteY491" fmla="*/ 868400 h 4449429"/>
              <a:gd name="connsiteX492" fmla="*/ 14182760 w 18982931"/>
              <a:gd name="connsiteY492" fmla="*/ 1005560 h 4449429"/>
              <a:gd name="connsiteX493" fmla="*/ 14219336 w 18982931"/>
              <a:gd name="connsiteY493" fmla="*/ 1005560 h 4449429"/>
              <a:gd name="connsiteX494" fmla="*/ 14219336 w 18982931"/>
              <a:gd name="connsiteY494" fmla="*/ 868400 h 4449429"/>
              <a:gd name="connsiteX495" fmla="*/ 14114359 w 18982931"/>
              <a:gd name="connsiteY495" fmla="*/ 868400 h 4449429"/>
              <a:gd name="connsiteX496" fmla="*/ 14114359 w 18982931"/>
              <a:gd name="connsiteY496" fmla="*/ 1005560 h 4449429"/>
              <a:gd name="connsiteX497" fmla="*/ 14150935 w 18982931"/>
              <a:gd name="connsiteY497" fmla="*/ 1005560 h 4449429"/>
              <a:gd name="connsiteX498" fmla="*/ 14150935 w 18982931"/>
              <a:gd name="connsiteY498" fmla="*/ 868400 h 4449429"/>
              <a:gd name="connsiteX499" fmla="*/ 4788216 w 18982931"/>
              <a:gd name="connsiteY499" fmla="*/ 807315 h 4449429"/>
              <a:gd name="connsiteX500" fmla="*/ 4788216 w 18982931"/>
              <a:gd name="connsiteY500" fmla="*/ 944475 h 4449429"/>
              <a:gd name="connsiteX501" fmla="*/ 4824792 w 18982931"/>
              <a:gd name="connsiteY501" fmla="*/ 944475 h 4449429"/>
              <a:gd name="connsiteX502" fmla="*/ 4824792 w 18982931"/>
              <a:gd name="connsiteY502" fmla="*/ 807315 h 4449429"/>
              <a:gd name="connsiteX503" fmla="*/ 4719815 w 18982931"/>
              <a:gd name="connsiteY503" fmla="*/ 807315 h 4449429"/>
              <a:gd name="connsiteX504" fmla="*/ 4719815 w 18982931"/>
              <a:gd name="connsiteY504" fmla="*/ 944475 h 4449429"/>
              <a:gd name="connsiteX505" fmla="*/ 4756391 w 18982931"/>
              <a:gd name="connsiteY505" fmla="*/ 944475 h 4449429"/>
              <a:gd name="connsiteX506" fmla="*/ 4756391 w 18982931"/>
              <a:gd name="connsiteY506" fmla="*/ 807315 h 4449429"/>
              <a:gd name="connsiteX507" fmla="*/ 4651414 w 18982931"/>
              <a:gd name="connsiteY507" fmla="*/ 807315 h 4449429"/>
              <a:gd name="connsiteX508" fmla="*/ 4651414 w 18982931"/>
              <a:gd name="connsiteY508" fmla="*/ 944475 h 4449429"/>
              <a:gd name="connsiteX509" fmla="*/ 4687992 w 18982931"/>
              <a:gd name="connsiteY509" fmla="*/ 944475 h 4449429"/>
              <a:gd name="connsiteX510" fmla="*/ 4687992 w 18982931"/>
              <a:gd name="connsiteY510" fmla="*/ 807315 h 4449429"/>
              <a:gd name="connsiteX511" fmla="*/ 2212838 w 18982931"/>
              <a:gd name="connsiteY511" fmla="*/ 748887 h 4449429"/>
              <a:gd name="connsiteX512" fmla="*/ 2212838 w 18982931"/>
              <a:gd name="connsiteY512" fmla="*/ 886047 h 4449429"/>
              <a:gd name="connsiteX513" fmla="*/ 2249414 w 18982931"/>
              <a:gd name="connsiteY513" fmla="*/ 886047 h 4449429"/>
              <a:gd name="connsiteX514" fmla="*/ 2249414 w 18982931"/>
              <a:gd name="connsiteY514" fmla="*/ 748887 h 4449429"/>
              <a:gd name="connsiteX515" fmla="*/ 2144438 w 18982931"/>
              <a:gd name="connsiteY515" fmla="*/ 748887 h 4449429"/>
              <a:gd name="connsiteX516" fmla="*/ 2144438 w 18982931"/>
              <a:gd name="connsiteY516" fmla="*/ 886047 h 4449429"/>
              <a:gd name="connsiteX517" fmla="*/ 2181014 w 18982931"/>
              <a:gd name="connsiteY517" fmla="*/ 886047 h 4449429"/>
              <a:gd name="connsiteX518" fmla="*/ 2181014 w 18982931"/>
              <a:gd name="connsiteY518" fmla="*/ 748887 h 4449429"/>
              <a:gd name="connsiteX519" fmla="*/ 2076037 w 18982931"/>
              <a:gd name="connsiteY519" fmla="*/ 748887 h 4449429"/>
              <a:gd name="connsiteX520" fmla="*/ 2076037 w 18982931"/>
              <a:gd name="connsiteY520" fmla="*/ 886047 h 4449429"/>
              <a:gd name="connsiteX521" fmla="*/ 2112612 w 18982931"/>
              <a:gd name="connsiteY521" fmla="*/ 886047 h 4449429"/>
              <a:gd name="connsiteX522" fmla="*/ 2112612 w 18982931"/>
              <a:gd name="connsiteY522" fmla="*/ 748887 h 4449429"/>
              <a:gd name="connsiteX523" fmla="*/ 2007635 w 18982931"/>
              <a:gd name="connsiteY523" fmla="*/ 748887 h 4449429"/>
              <a:gd name="connsiteX524" fmla="*/ 2007635 w 18982931"/>
              <a:gd name="connsiteY524" fmla="*/ 886047 h 4449429"/>
              <a:gd name="connsiteX525" fmla="*/ 2044211 w 18982931"/>
              <a:gd name="connsiteY525" fmla="*/ 886047 h 4449429"/>
              <a:gd name="connsiteX526" fmla="*/ 2044211 w 18982931"/>
              <a:gd name="connsiteY526" fmla="*/ 748887 h 4449429"/>
              <a:gd name="connsiteX527" fmla="*/ 17088019 w 18982931"/>
              <a:gd name="connsiteY527" fmla="*/ 737716 h 4449429"/>
              <a:gd name="connsiteX528" fmla="*/ 17088019 w 18982931"/>
              <a:gd name="connsiteY528" fmla="*/ 825107 h 4449429"/>
              <a:gd name="connsiteX529" fmla="*/ 17124595 w 18982931"/>
              <a:gd name="connsiteY529" fmla="*/ 825107 h 4449429"/>
              <a:gd name="connsiteX530" fmla="*/ 17124595 w 18982931"/>
              <a:gd name="connsiteY530" fmla="*/ 737716 h 4449429"/>
              <a:gd name="connsiteX531" fmla="*/ 17021803 w 18982931"/>
              <a:gd name="connsiteY531" fmla="*/ 737716 h 4449429"/>
              <a:gd name="connsiteX532" fmla="*/ 17021803 w 18982931"/>
              <a:gd name="connsiteY532" fmla="*/ 825107 h 4449429"/>
              <a:gd name="connsiteX533" fmla="*/ 17058379 w 18982931"/>
              <a:gd name="connsiteY533" fmla="*/ 825107 h 4449429"/>
              <a:gd name="connsiteX534" fmla="*/ 17058379 w 18982931"/>
              <a:gd name="connsiteY534" fmla="*/ 737716 h 4449429"/>
              <a:gd name="connsiteX535" fmla="*/ 16955591 w 18982931"/>
              <a:gd name="connsiteY535" fmla="*/ 737716 h 4449429"/>
              <a:gd name="connsiteX536" fmla="*/ 16955591 w 18982931"/>
              <a:gd name="connsiteY536" fmla="*/ 825107 h 4449429"/>
              <a:gd name="connsiteX537" fmla="*/ 16992167 w 18982931"/>
              <a:gd name="connsiteY537" fmla="*/ 825107 h 4449429"/>
              <a:gd name="connsiteX538" fmla="*/ 16992167 w 18982931"/>
              <a:gd name="connsiteY538" fmla="*/ 737716 h 4449429"/>
              <a:gd name="connsiteX539" fmla="*/ 16889375 w 18982931"/>
              <a:gd name="connsiteY539" fmla="*/ 737716 h 4449429"/>
              <a:gd name="connsiteX540" fmla="*/ 16889375 w 18982931"/>
              <a:gd name="connsiteY540" fmla="*/ 825107 h 4449429"/>
              <a:gd name="connsiteX541" fmla="*/ 16925951 w 18982931"/>
              <a:gd name="connsiteY541" fmla="*/ 825107 h 4449429"/>
              <a:gd name="connsiteX542" fmla="*/ 16925951 w 18982931"/>
              <a:gd name="connsiteY542" fmla="*/ 737716 h 4449429"/>
              <a:gd name="connsiteX543" fmla="*/ 16823163 w 18982931"/>
              <a:gd name="connsiteY543" fmla="*/ 737716 h 4449429"/>
              <a:gd name="connsiteX544" fmla="*/ 16823163 w 18982931"/>
              <a:gd name="connsiteY544" fmla="*/ 825107 h 4449429"/>
              <a:gd name="connsiteX545" fmla="*/ 16859739 w 18982931"/>
              <a:gd name="connsiteY545" fmla="*/ 825107 h 4449429"/>
              <a:gd name="connsiteX546" fmla="*/ 16859739 w 18982931"/>
              <a:gd name="connsiteY546" fmla="*/ 737716 h 4449429"/>
              <a:gd name="connsiteX547" fmla="*/ 16756948 w 18982931"/>
              <a:gd name="connsiteY547" fmla="*/ 737716 h 4449429"/>
              <a:gd name="connsiteX548" fmla="*/ 16756948 w 18982931"/>
              <a:gd name="connsiteY548" fmla="*/ 825107 h 4449429"/>
              <a:gd name="connsiteX549" fmla="*/ 16793523 w 18982931"/>
              <a:gd name="connsiteY549" fmla="*/ 825107 h 4449429"/>
              <a:gd name="connsiteX550" fmla="*/ 16793523 w 18982931"/>
              <a:gd name="connsiteY550" fmla="*/ 737716 h 4449429"/>
              <a:gd name="connsiteX551" fmla="*/ 13739104 w 18982931"/>
              <a:gd name="connsiteY551" fmla="*/ 0 h 4449429"/>
              <a:gd name="connsiteX552" fmla="*/ 13842002 w 18982931"/>
              <a:gd name="connsiteY552" fmla="*/ 0 h 4449429"/>
              <a:gd name="connsiteX553" fmla="*/ 13883163 w 18982931"/>
              <a:gd name="connsiteY553" fmla="*/ 428067 h 4449429"/>
              <a:gd name="connsiteX554" fmla="*/ 13883163 w 18982931"/>
              <a:gd name="connsiteY554" fmla="*/ 456882 h 4449429"/>
              <a:gd name="connsiteX555" fmla="*/ 13907863 w 18982931"/>
              <a:gd name="connsiteY555" fmla="*/ 954919 h 4449429"/>
              <a:gd name="connsiteX556" fmla="*/ 13911978 w 18982931"/>
              <a:gd name="connsiteY556" fmla="*/ 1679340 h 4449429"/>
              <a:gd name="connsiteX557" fmla="*/ 13916091 w 18982931"/>
              <a:gd name="connsiteY557" fmla="*/ 2058015 h 4449429"/>
              <a:gd name="connsiteX558" fmla="*/ 13936673 w 18982931"/>
              <a:gd name="connsiteY558" fmla="*/ 2086829 h 4449429"/>
              <a:gd name="connsiteX559" fmla="*/ 13953138 w 18982931"/>
              <a:gd name="connsiteY559" fmla="*/ 2058015 h 4449429"/>
              <a:gd name="connsiteX560" fmla="*/ 13953138 w 18982931"/>
              <a:gd name="connsiteY560" fmla="*/ 1955115 h 4449429"/>
              <a:gd name="connsiteX561" fmla="*/ 13965483 w 18982931"/>
              <a:gd name="connsiteY561" fmla="*/ 1922188 h 4449429"/>
              <a:gd name="connsiteX562" fmla="*/ 13986066 w 18982931"/>
              <a:gd name="connsiteY562" fmla="*/ 1876909 h 4449429"/>
              <a:gd name="connsiteX563" fmla="*/ 13986066 w 18982931"/>
              <a:gd name="connsiteY563" fmla="*/ 1625834 h 4449429"/>
              <a:gd name="connsiteX564" fmla="*/ 14051922 w 18982931"/>
              <a:gd name="connsiteY564" fmla="*/ 1617602 h 4449429"/>
              <a:gd name="connsiteX565" fmla="*/ 14047992 w 18982931"/>
              <a:gd name="connsiteY565" fmla="*/ 1005560 h 4449429"/>
              <a:gd name="connsiteX566" fmla="*/ 14082534 w 18982931"/>
              <a:gd name="connsiteY566" fmla="*/ 1005560 h 4449429"/>
              <a:gd name="connsiteX567" fmla="*/ 14082534 w 18982931"/>
              <a:gd name="connsiteY567" fmla="*/ 868400 h 4449429"/>
              <a:gd name="connsiteX568" fmla="*/ 14047111 w 18982931"/>
              <a:gd name="connsiteY568" fmla="*/ 868400 h 4449429"/>
              <a:gd name="connsiteX569" fmla="*/ 14046442 w 18982931"/>
              <a:gd name="connsiteY569" fmla="*/ 764191 h 4449429"/>
              <a:gd name="connsiteX570" fmla="*/ 14187749 w 18982931"/>
              <a:gd name="connsiteY570" fmla="*/ 436300 h 4449429"/>
              <a:gd name="connsiteX571" fmla="*/ 14212445 w 18982931"/>
              <a:gd name="connsiteY571" fmla="*/ 411603 h 4449429"/>
              <a:gd name="connsiteX572" fmla="*/ 14410015 w 18982931"/>
              <a:gd name="connsiteY572" fmla="*/ 444532 h 4449429"/>
              <a:gd name="connsiteX573" fmla="*/ 14442947 w 18982931"/>
              <a:gd name="connsiteY573" fmla="*/ 275776 h 4449429"/>
              <a:gd name="connsiteX574" fmla="*/ 14479990 w 18982931"/>
              <a:gd name="connsiteY574" fmla="*/ 246961 h 4449429"/>
              <a:gd name="connsiteX575" fmla="*/ 14517032 w 18982931"/>
              <a:gd name="connsiteY575" fmla="*/ 271658 h 4449429"/>
              <a:gd name="connsiteX576" fmla="*/ 14574655 w 18982931"/>
              <a:gd name="connsiteY576" fmla="*/ 522739 h 4449429"/>
              <a:gd name="connsiteX577" fmla="*/ 14603469 w 18982931"/>
              <a:gd name="connsiteY577" fmla="*/ 1123678 h 4449429"/>
              <a:gd name="connsiteX578" fmla="*/ 14603469 w 18982931"/>
              <a:gd name="connsiteY578" fmla="*/ 1617602 h 4449429"/>
              <a:gd name="connsiteX579" fmla="*/ 14595237 w 18982931"/>
              <a:gd name="connsiteY579" fmla="*/ 1683457 h 4449429"/>
              <a:gd name="connsiteX580" fmla="*/ 14607589 w 18982931"/>
              <a:gd name="connsiteY580" fmla="*/ 1753429 h 4449429"/>
              <a:gd name="connsiteX581" fmla="*/ 14656976 w 18982931"/>
              <a:gd name="connsiteY581" fmla="*/ 1753429 h 4449429"/>
              <a:gd name="connsiteX582" fmla="*/ 14706369 w 18982931"/>
              <a:gd name="connsiteY582" fmla="*/ 1568210 h 4449429"/>
              <a:gd name="connsiteX583" fmla="*/ 14722833 w 18982931"/>
              <a:gd name="connsiteY583" fmla="*/ 1568210 h 4449429"/>
              <a:gd name="connsiteX584" fmla="*/ 14768111 w 18982931"/>
              <a:gd name="connsiteY584" fmla="*/ 1753429 h 4449429"/>
              <a:gd name="connsiteX585" fmla="*/ 14875128 w 18982931"/>
              <a:gd name="connsiteY585" fmla="*/ 1753429 h 4449429"/>
              <a:gd name="connsiteX586" fmla="*/ 14883360 w 18982931"/>
              <a:gd name="connsiteY586" fmla="*/ 1827516 h 4449429"/>
              <a:gd name="connsiteX587" fmla="*/ 14940984 w 18982931"/>
              <a:gd name="connsiteY587" fmla="*/ 1827516 h 4449429"/>
              <a:gd name="connsiteX588" fmla="*/ 15019191 w 18982931"/>
              <a:gd name="connsiteY588" fmla="*/ 1625834 h 4449429"/>
              <a:gd name="connsiteX589" fmla="*/ 15043883 w 18982931"/>
              <a:gd name="connsiteY589" fmla="*/ 1090750 h 4449429"/>
              <a:gd name="connsiteX590" fmla="*/ 15134436 w 18982931"/>
              <a:gd name="connsiteY590" fmla="*/ 1000197 h 4449429"/>
              <a:gd name="connsiteX591" fmla="*/ 15212643 w 18982931"/>
              <a:gd name="connsiteY591" fmla="*/ 1078400 h 4449429"/>
              <a:gd name="connsiteX592" fmla="*/ 15212643 w 18982931"/>
              <a:gd name="connsiteY592" fmla="*/ 1152488 h 4449429"/>
              <a:gd name="connsiteX593" fmla="*/ 15224993 w 18982931"/>
              <a:gd name="connsiteY593" fmla="*/ 1119560 h 4449429"/>
              <a:gd name="connsiteX594" fmla="*/ 15237338 w 18982931"/>
              <a:gd name="connsiteY594" fmla="*/ 563899 h 4449429"/>
              <a:gd name="connsiteX595" fmla="*/ 15290845 w 18982931"/>
              <a:gd name="connsiteY595" fmla="*/ 382793 h 4449429"/>
              <a:gd name="connsiteX596" fmla="*/ 15323772 w 18982931"/>
              <a:gd name="connsiteY596" fmla="*/ 300473 h 4449429"/>
              <a:gd name="connsiteX597" fmla="*/ 15364932 w 18982931"/>
              <a:gd name="connsiteY597" fmla="*/ 259313 h 4449429"/>
              <a:gd name="connsiteX598" fmla="*/ 15389634 w 18982931"/>
              <a:gd name="connsiteY598" fmla="*/ 296354 h 4449429"/>
              <a:gd name="connsiteX599" fmla="*/ 15401979 w 18982931"/>
              <a:gd name="connsiteY599" fmla="*/ 411603 h 4449429"/>
              <a:gd name="connsiteX600" fmla="*/ 15451371 w 18982931"/>
              <a:gd name="connsiteY600" fmla="*/ 703843 h 4449429"/>
              <a:gd name="connsiteX601" fmla="*/ 15455486 w 18982931"/>
              <a:gd name="connsiteY601" fmla="*/ 1173070 h 4449429"/>
              <a:gd name="connsiteX602" fmla="*/ 15455486 w 18982931"/>
              <a:gd name="connsiteY602" fmla="*/ 1238927 h 4449429"/>
              <a:gd name="connsiteX603" fmla="*/ 15727143 w 18982931"/>
              <a:gd name="connsiteY603" fmla="*/ 1238927 h 4449429"/>
              <a:gd name="connsiteX604" fmla="*/ 15727143 w 18982931"/>
              <a:gd name="connsiteY604" fmla="*/ 1465306 h 4449429"/>
              <a:gd name="connsiteX605" fmla="*/ 15772422 w 18982931"/>
              <a:gd name="connsiteY605" fmla="*/ 1469425 h 4449429"/>
              <a:gd name="connsiteX606" fmla="*/ 15850624 w 18982931"/>
              <a:gd name="connsiteY606" fmla="*/ 1551745 h 4449429"/>
              <a:gd name="connsiteX607" fmla="*/ 15850624 w 18982931"/>
              <a:gd name="connsiteY607" fmla="*/ 2224712 h 4449429"/>
              <a:gd name="connsiteX608" fmla="*/ 15923336 w 18982931"/>
              <a:gd name="connsiteY608" fmla="*/ 2224712 h 4449429"/>
              <a:gd name="connsiteX609" fmla="*/ 15924718 w 18982931"/>
              <a:gd name="connsiteY609" fmla="*/ 2177381 h 4449429"/>
              <a:gd name="connsiteX610" fmla="*/ 15982338 w 18982931"/>
              <a:gd name="connsiteY610" fmla="*/ 2103294 h 4449429"/>
              <a:gd name="connsiteX611" fmla="*/ 15986455 w 18982931"/>
              <a:gd name="connsiteY611" fmla="*/ 2045669 h 4449429"/>
              <a:gd name="connsiteX612" fmla="*/ 16002920 w 18982931"/>
              <a:gd name="connsiteY612" fmla="*/ 2033319 h 4449429"/>
              <a:gd name="connsiteX613" fmla="*/ 16015265 w 18982931"/>
              <a:gd name="connsiteY613" fmla="*/ 2041550 h 4449429"/>
              <a:gd name="connsiteX614" fmla="*/ 16056425 w 18982931"/>
              <a:gd name="connsiteY614" fmla="*/ 2210310 h 4449429"/>
              <a:gd name="connsiteX615" fmla="*/ 16056425 w 18982931"/>
              <a:gd name="connsiteY615" fmla="*/ 2276166 h 4449429"/>
              <a:gd name="connsiteX616" fmla="*/ 16077008 w 18982931"/>
              <a:gd name="connsiteY616" fmla="*/ 2276166 h 4449429"/>
              <a:gd name="connsiteX617" fmla="*/ 16097587 w 18982931"/>
              <a:gd name="connsiteY617" fmla="*/ 1938652 h 4449429"/>
              <a:gd name="connsiteX618" fmla="*/ 16122282 w 18982931"/>
              <a:gd name="connsiteY618" fmla="*/ 1934533 h 4449429"/>
              <a:gd name="connsiteX619" fmla="*/ 16155210 w 18982931"/>
              <a:gd name="connsiteY619" fmla="*/ 1938652 h 4449429"/>
              <a:gd name="connsiteX620" fmla="*/ 16155210 w 18982931"/>
              <a:gd name="connsiteY620" fmla="*/ 2272048 h 4449429"/>
              <a:gd name="connsiteX621" fmla="*/ 16175792 w 18982931"/>
              <a:gd name="connsiteY621" fmla="*/ 2276166 h 4449429"/>
              <a:gd name="connsiteX622" fmla="*/ 16192257 w 18982931"/>
              <a:gd name="connsiteY622" fmla="*/ 2243238 h 4449429"/>
              <a:gd name="connsiteX623" fmla="*/ 16192257 w 18982931"/>
              <a:gd name="connsiteY623" fmla="*/ 1992158 h 4449429"/>
              <a:gd name="connsiteX624" fmla="*/ 16192257 w 18982931"/>
              <a:gd name="connsiteY624" fmla="*/ 1774011 h 4449429"/>
              <a:gd name="connsiteX625" fmla="*/ 16488610 w 18982931"/>
              <a:gd name="connsiteY625" fmla="*/ 1774011 h 4449429"/>
              <a:gd name="connsiteX626" fmla="*/ 16538004 w 18982931"/>
              <a:gd name="connsiteY626" fmla="*/ 1823403 h 4449429"/>
              <a:gd name="connsiteX627" fmla="*/ 16538004 w 18982931"/>
              <a:gd name="connsiteY627" fmla="*/ 2029205 h 4449429"/>
              <a:gd name="connsiteX628" fmla="*/ 16550349 w 18982931"/>
              <a:gd name="connsiteY628" fmla="*/ 2033319 h 4449429"/>
              <a:gd name="connsiteX629" fmla="*/ 16566812 w 18982931"/>
              <a:gd name="connsiteY629" fmla="*/ 1992158 h 4449429"/>
              <a:gd name="connsiteX630" fmla="*/ 16570932 w 18982931"/>
              <a:gd name="connsiteY630" fmla="*/ 1695804 h 4449429"/>
              <a:gd name="connsiteX631" fmla="*/ 16566812 w 18982931"/>
              <a:gd name="connsiteY631" fmla="*/ 773813 h 4449429"/>
              <a:gd name="connsiteX632" fmla="*/ 16636788 w 18982931"/>
              <a:gd name="connsiteY632" fmla="*/ 646219 h 4449429"/>
              <a:gd name="connsiteX633" fmla="*/ 16723226 w 18982931"/>
              <a:gd name="connsiteY633" fmla="*/ 514506 h 4449429"/>
              <a:gd name="connsiteX634" fmla="*/ 16743805 w 18982931"/>
              <a:gd name="connsiteY634" fmla="*/ 481577 h 4449429"/>
              <a:gd name="connsiteX635" fmla="*/ 16817899 w 18982931"/>
              <a:gd name="connsiteY635" fmla="*/ 329283 h 4449429"/>
              <a:gd name="connsiteX636" fmla="*/ 16842595 w 18982931"/>
              <a:gd name="connsiteY636" fmla="*/ 275776 h 4449429"/>
              <a:gd name="connsiteX637" fmla="*/ 16859059 w 18982931"/>
              <a:gd name="connsiteY637" fmla="*/ 279891 h 4449429"/>
              <a:gd name="connsiteX638" fmla="*/ 16859059 w 18982931"/>
              <a:gd name="connsiteY638" fmla="*/ 337515 h 4449429"/>
              <a:gd name="connsiteX639" fmla="*/ 16867291 w 18982931"/>
              <a:gd name="connsiteY639" fmla="*/ 382793 h 4449429"/>
              <a:gd name="connsiteX640" fmla="*/ 16966075 w 18982931"/>
              <a:gd name="connsiteY640" fmla="*/ 436300 h 4449429"/>
              <a:gd name="connsiteX641" fmla="*/ 17031935 w 18982931"/>
              <a:gd name="connsiteY641" fmla="*/ 526852 h 4449429"/>
              <a:gd name="connsiteX642" fmla="*/ 17031935 w 18982931"/>
              <a:gd name="connsiteY642" fmla="*/ 596826 h 4449429"/>
              <a:gd name="connsiteX643" fmla="*/ 17060743 w 18982931"/>
              <a:gd name="connsiteY643" fmla="*/ 600941 h 4449429"/>
              <a:gd name="connsiteX644" fmla="*/ 17147183 w 18982931"/>
              <a:gd name="connsiteY644" fmla="*/ 691493 h 4449429"/>
              <a:gd name="connsiteX645" fmla="*/ 17147219 w 18982931"/>
              <a:gd name="connsiteY645" fmla="*/ 704240 h 4449429"/>
              <a:gd name="connsiteX646" fmla="*/ 17148515 w 18982931"/>
              <a:gd name="connsiteY646" fmla="*/ 704240 h 4449429"/>
              <a:gd name="connsiteX647" fmla="*/ 17148515 w 18982931"/>
              <a:gd name="connsiteY647" fmla="*/ 880086 h 4449429"/>
              <a:gd name="connsiteX648" fmla="*/ 17147731 w 18982931"/>
              <a:gd name="connsiteY648" fmla="*/ 880086 h 4449429"/>
              <a:gd name="connsiteX649" fmla="*/ 17151295 w 18982931"/>
              <a:gd name="connsiteY649" fmla="*/ 2103294 h 4449429"/>
              <a:gd name="connsiteX650" fmla="*/ 17151295 w 18982931"/>
              <a:gd name="connsiteY650" fmla="*/ 2152686 h 4449429"/>
              <a:gd name="connsiteX651" fmla="*/ 17225383 w 18982931"/>
              <a:gd name="connsiteY651" fmla="*/ 2152686 h 4449429"/>
              <a:gd name="connsiteX652" fmla="*/ 17225383 w 18982931"/>
              <a:gd name="connsiteY652" fmla="*/ 1811053 h 4449429"/>
              <a:gd name="connsiteX653" fmla="*/ 17307703 w 18982931"/>
              <a:gd name="connsiteY653" fmla="*/ 1757546 h 4449429"/>
              <a:gd name="connsiteX654" fmla="*/ 17307703 w 18982931"/>
              <a:gd name="connsiteY654" fmla="*/ 1889260 h 4449429"/>
              <a:gd name="connsiteX655" fmla="*/ 17336519 w 18982931"/>
              <a:gd name="connsiteY655" fmla="*/ 1926302 h 4449429"/>
              <a:gd name="connsiteX656" fmla="*/ 17381799 w 18982931"/>
              <a:gd name="connsiteY656" fmla="*/ 1975695 h 4449429"/>
              <a:gd name="connsiteX657" fmla="*/ 17381799 w 18982931"/>
              <a:gd name="connsiteY657" fmla="*/ 2165031 h 4449429"/>
              <a:gd name="connsiteX658" fmla="*/ 17562899 w 18982931"/>
              <a:gd name="connsiteY658" fmla="*/ 2165031 h 4449429"/>
              <a:gd name="connsiteX659" fmla="*/ 17562899 w 18982931"/>
              <a:gd name="connsiteY659" fmla="*/ 2329673 h 4449429"/>
              <a:gd name="connsiteX660" fmla="*/ 17575251 w 18982931"/>
              <a:gd name="connsiteY660" fmla="*/ 2329673 h 4449429"/>
              <a:gd name="connsiteX661" fmla="*/ 17575251 w 18982931"/>
              <a:gd name="connsiteY661" fmla="*/ 2127989 h 4449429"/>
              <a:gd name="connsiteX662" fmla="*/ 17591711 w 18982931"/>
              <a:gd name="connsiteY662" fmla="*/ 1609370 h 4449429"/>
              <a:gd name="connsiteX663" fmla="*/ 17604059 w 18982931"/>
              <a:gd name="connsiteY663" fmla="*/ 1584673 h 4449429"/>
              <a:gd name="connsiteX664" fmla="*/ 17711083 w 18982931"/>
              <a:gd name="connsiteY664" fmla="*/ 1580555 h 4449429"/>
              <a:gd name="connsiteX665" fmla="*/ 17735775 w 18982931"/>
              <a:gd name="connsiteY665" fmla="*/ 1609370 h 4449429"/>
              <a:gd name="connsiteX666" fmla="*/ 17772819 w 18982931"/>
              <a:gd name="connsiteY666" fmla="*/ 1613483 h 4449429"/>
              <a:gd name="connsiteX667" fmla="*/ 17768699 w 18982931"/>
              <a:gd name="connsiteY667" fmla="*/ 1559977 h 4449429"/>
              <a:gd name="connsiteX668" fmla="*/ 17772819 w 18982931"/>
              <a:gd name="connsiteY668" fmla="*/ 1531163 h 4449429"/>
              <a:gd name="connsiteX669" fmla="*/ 17797515 w 18982931"/>
              <a:gd name="connsiteY669" fmla="*/ 1469425 h 4449429"/>
              <a:gd name="connsiteX670" fmla="*/ 17797515 w 18982931"/>
              <a:gd name="connsiteY670" fmla="*/ 1374754 h 4449429"/>
              <a:gd name="connsiteX671" fmla="*/ 17813979 w 18982931"/>
              <a:gd name="connsiteY671" fmla="*/ 1374754 h 4449429"/>
              <a:gd name="connsiteX672" fmla="*/ 17834559 w 18982931"/>
              <a:gd name="connsiteY672" fmla="*/ 1424146 h 4449429"/>
              <a:gd name="connsiteX673" fmla="*/ 17912763 w 18982931"/>
              <a:gd name="connsiteY673" fmla="*/ 1378872 h 4449429"/>
              <a:gd name="connsiteX674" fmla="*/ 18069171 w 18982931"/>
              <a:gd name="connsiteY674" fmla="*/ 1415914 h 4449429"/>
              <a:gd name="connsiteX675" fmla="*/ 18069171 w 18982931"/>
              <a:gd name="connsiteY675" fmla="*/ 1576442 h 4449429"/>
              <a:gd name="connsiteX676" fmla="*/ 18237927 w 18982931"/>
              <a:gd name="connsiteY676" fmla="*/ 1576442 h 4449429"/>
              <a:gd name="connsiteX677" fmla="*/ 18237927 w 18982931"/>
              <a:gd name="connsiteY677" fmla="*/ 1642297 h 4449429"/>
              <a:gd name="connsiteX678" fmla="*/ 18270859 w 18982931"/>
              <a:gd name="connsiteY678" fmla="*/ 1691690 h 4449429"/>
              <a:gd name="connsiteX679" fmla="*/ 18270859 w 18982931"/>
              <a:gd name="connsiteY679" fmla="*/ 1704036 h 4449429"/>
              <a:gd name="connsiteX680" fmla="*/ 18274975 w 18982931"/>
              <a:gd name="connsiteY680" fmla="*/ 1926302 h 4449429"/>
              <a:gd name="connsiteX681" fmla="*/ 18279087 w 18982931"/>
              <a:gd name="connsiteY681" fmla="*/ 1938652 h 4449429"/>
              <a:gd name="connsiteX682" fmla="*/ 18320247 w 18982931"/>
              <a:gd name="connsiteY682" fmla="*/ 1934533 h 4449429"/>
              <a:gd name="connsiteX683" fmla="*/ 18320247 w 18982931"/>
              <a:gd name="connsiteY683" fmla="*/ 1144256 h 4449429"/>
              <a:gd name="connsiteX684" fmla="*/ 18303783 w 18982931"/>
              <a:gd name="connsiteY684" fmla="*/ 1111328 h 4449429"/>
              <a:gd name="connsiteX685" fmla="*/ 18287323 w 18982931"/>
              <a:gd name="connsiteY685" fmla="*/ 1024893 h 4449429"/>
              <a:gd name="connsiteX686" fmla="*/ 18336711 w 18982931"/>
              <a:gd name="connsiteY686" fmla="*/ 1000197 h 4449429"/>
              <a:gd name="connsiteX687" fmla="*/ 18361407 w 18982931"/>
              <a:gd name="connsiteY687" fmla="*/ 996079 h 4449429"/>
              <a:gd name="connsiteX688" fmla="*/ 18373759 w 18982931"/>
              <a:gd name="connsiteY688" fmla="*/ 946687 h 4449429"/>
              <a:gd name="connsiteX689" fmla="*/ 18534287 w 18982931"/>
              <a:gd name="connsiteY689" fmla="*/ 946687 h 4449429"/>
              <a:gd name="connsiteX690" fmla="*/ 18563095 w 18982931"/>
              <a:gd name="connsiteY690" fmla="*/ 798510 h 4449429"/>
              <a:gd name="connsiteX691" fmla="*/ 18731851 w 18982931"/>
              <a:gd name="connsiteY691" fmla="*/ 806742 h 4449429"/>
              <a:gd name="connsiteX692" fmla="*/ 18773011 w 18982931"/>
              <a:gd name="connsiteY692" fmla="*/ 798510 h 4449429"/>
              <a:gd name="connsiteX693" fmla="*/ 18822407 w 18982931"/>
              <a:gd name="connsiteY693" fmla="*/ 893180 h 4449429"/>
              <a:gd name="connsiteX694" fmla="*/ 18822407 w 18982931"/>
              <a:gd name="connsiteY694" fmla="*/ 963151 h 4449429"/>
              <a:gd name="connsiteX695" fmla="*/ 18982931 w 18982931"/>
              <a:gd name="connsiteY695" fmla="*/ 983734 h 4449429"/>
              <a:gd name="connsiteX696" fmla="*/ 18982931 w 18982931"/>
              <a:gd name="connsiteY696" fmla="*/ 4449429 h 4449429"/>
              <a:gd name="connsiteX697" fmla="*/ 11998023 w 18982931"/>
              <a:gd name="connsiteY697" fmla="*/ 4449429 h 4449429"/>
              <a:gd name="connsiteX698" fmla="*/ 11995198 w 18982931"/>
              <a:gd name="connsiteY698" fmla="*/ 4429646 h 4449429"/>
              <a:gd name="connsiteX699" fmla="*/ 11992726 w 18982931"/>
              <a:gd name="connsiteY699" fmla="*/ 4449425 h 4449429"/>
              <a:gd name="connsiteX700" fmla="*/ 8153658 w 18982931"/>
              <a:gd name="connsiteY700" fmla="*/ 4449425 h 4449429"/>
              <a:gd name="connsiteX701" fmla="*/ 8153658 w 18982931"/>
              <a:gd name="connsiteY701" fmla="*/ 4449429 h 4449429"/>
              <a:gd name="connsiteX702" fmla="*/ 6861227 w 18982931"/>
              <a:gd name="connsiteY702" fmla="*/ 4449429 h 4449429"/>
              <a:gd name="connsiteX703" fmla="*/ 6859697 w 18982931"/>
              <a:gd name="connsiteY703" fmla="*/ 4432598 h 4449429"/>
              <a:gd name="connsiteX704" fmla="*/ 6858292 w 18982931"/>
              <a:gd name="connsiteY704" fmla="*/ 4449425 h 4449429"/>
              <a:gd name="connsiteX705" fmla="*/ 7922 w 18982931"/>
              <a:gd name="connsiteY705" fmla="*/ 4440866 h 4449429"/>
              <a:gd name="connsiteX706" fmla="*/ 0 w 18982931"/>
              <a:gd name="connsiteY706" fmla="*/ 1181446 h 4449429"/>
              <a:gd name="connsiteX707" fmla="*/ 169756 w 18982931"/>
              <a:gd name="connsiteY707" fmla="*/ 979616 h 4449429"/>
              <a:gd name="connsiteX708" fmla="*/ 301466 w 18982931"/>
              <a:gd name="connsiteY708" fmla="*/ 971384 h 4449429"/>
              <a:gd name="connsiteX709" fmla="*/ 301466 w 18982931"/>
              <a:gd name="connsiteY709" fmla="*/ 909640 h 4449429"/>
              <a:gd name="connsiteX710" fmla="*/ 346746 w 18982931"/>
              <a:gd name="connsiteY710" fmla="*/ 810855 h 4449429"/>
              <a:gd name="connsiteX711" fmla="*/ 387905 w 18982931"/>
              <a:gd name="connsiteY711" fmla="*/ 814975 h 4449429"/>
              <a:gd name="connsiteX712" fmla="*/ 552547 w 18982931"/>
              <a:gd name="connsiteY712" fmla="*/ 802623 h 4449429"/>
              <a:gd name="connsiteX713" fmla="*/ 581356 w 18982931"/>
              <a:gd name="connsiteY713" fmla="*/ 963151 h 4449429"/>
              <a:gd name="connsiteX714" fmla="*/ 737766 w 18982931"/>
              <a:gd name="connsiteY714" fmla="*/ 963151 h 4449429"/>
              <a:gd name="connsiteX715" fmla="*/ 750116 w 18982931"/>
              <a:gd name="connsiteY715" fmla="*/ 1012543 h 4449429"/>
              <a:gd name="connsiteX716" fmla="*/ 778926 w 18982931"/>
              <a:gd name="connsiteY716" fmla="*/ 1016657 h 4449429"/>
              <a:gd name="connsiteX717" fmla="*/ 820087 w 18982931"/>
              <a:gd name="connsiteY717" fmla="*/ 1041353 h 4449429"/>
              <a:gd name="connsiteX718" fmla="*/ 820087 w 18982931"/>
              <a:gd name="connsiteY718" fmla="*/ 1119560 h 4449429"/>
              <a:gd name="connsiteX719" fmla="*/ 791276 w 18982931"/>
              <a:gd name="connsiteY719" fmla="*/ 1193648 h 4449429"/>
              <a:gd name="connsiteX720" fmla="*/ 791276 w 18982931"/>
              <a:gd name="connsiteY720" fmla="*/ 1580555 h 4449429"/>
              <a:gd name="connsiteX721" fmla="*/ 791276 w 18982931"/>
              <a:gd name="connsiteY721" fmla="*/ 1955112 h 4449429"/>
              <a:gd name="connsiteX722" fmla="*/ 840669 w 18982931"/>
              <a:gd name="connsiteY722" fmla="*/ 1950998 h 4449429"/>
              <a:gd name="connsiteX723" fmla="*/ 844783 w 18982931"/>
              <a:gd name="connsiteY723" fmla="*/ 1720500 h 4449429"/>
              <a:gd name="connsiteX724" fmla="*/ 873596 w 18982931"/>
              <a:gd name="connsiteY724" fmla="*/ 1597020 h 4449429"/>
              <a:gd name="connsiteX725" fmla="*/ 906526 w 18982931"/>
              <a:gd name="connsiteY725" fmla="*/ 1584670 h 4449429"/>
              <a:gd name="connsiteX726" fmla="*/ 1034120 w 18982931"/>
              <a:gd name="connsiteY726" fmla="*/ 1584670 h 4449429"/>
              <a:gd name="connsiteX727" fmla="*/ 1034120 w 18982931"/>
              <a:gd name="connsiteY727" fmla="*/ 1420028 h 4449429"/>
              <a:gd name="connsiteX728" fmla="*/ 1190528 w 18982931"/>
              <a:gd name="connsiteY728" fmla="*/ 1378868 h 4449429"/>
              <a:gd name="connsiteX729" fmla="*/ 1211112 w 18982931"/>
              <a:gd name="connsiteY729" fmla="*/ 1424146 h 4449429"/>
              <a:gd name="connsiteX730" fmla="*/ 1260505 w 18982931"/>
              <a:gd name="connsiteY730" fmla="*/ 1424146 h 4449429"/>
              <a:gd name="connsiteX731" fmla="*/ 1276969 w 18982931"/>
              <a:gd name="connsiteY731" fmla="*/ 1387099 h 4449429"/>
              <a:gd name="connsiteX732" fmla="*/ 1289312 w 18982931"/>
              <a:gd name="connsiteY732" fmla="*/ 1395331 h 4449429"/>
              <a:gd name="connsiteX733" fmla="*/ 1322242 w 18982931"/>
              <a:gd name="connsiteY733" fmla="*/ 1559973 h 4449429"/>
              <a:gd name="connsiteX734" fmla="*/ 1318126 w 18982931"/>
              <a:gd name="connsiteY734" fmla="*/ 1576437 h 4449429"/>
              <a:gd name="connsiteX735" fmla="*/ 1326360 w 18982931"/>
              <a:gd name="connsiteY735" fmla="*/ 1621715 h 4449429"/>
              <a:gd name="connsiteX736" fmla="*/ 1359290 w 18982931"/>
              <a:gd name="connsiteY736" fmla="*/ 1597020 h 4449429"/>
              <a:gd name="connsiteX737" fmla="*/ 1375751 w 18982931"/>
              <a:gd name="connsiteY737" fmla="*/ 1588787 h 4449429"/>
              <a:gd name="connsiteX738" fmla="*/ 1486884 w 18982931"/>
              <a:gd name="connsiteY738" fmla="*/ 1588787 h 4449429"/>
              <a:gd name="connsiteX739" fmla="*/ 1507466 w 18982931"/>
              <a:gd name="connsiteY739" fmla="*/ 2337905 h 4449429"/>
              <a:gd name="connsiteX740" fmla="*/ 1523929 w 18982931"/>
              <a:gd name="connsiteY740" fmla="*/ 2337905 h 4449429"/>
              <a:gd name="connsiteX741" fmla="*/ 1523929 w 18982931"/>
              <a:gd name="connsiteY741" fmla="*/ 2169146 h 4449429"/>
              <a:gd name="connsiteX742" fmla="*/ 1692685 w 18982931"/>
              <a:gd name="connsiteY742" fmla="*/ 2169146 h 4449429"/>
              <a:gd name="connsiteX743" fmla="*/ 1692685 w 18982931"/>
              <a:gd name="connsiteY743" fmla="*/ 2020968 h 4449429"/>
              <a:gd name="connsiteX744" fmla="*/ 1766772 w 18982931"/>
              <a:gd name="connsiteY744" fmla="*/ 1922183 h 4449429"/>
              <a:gd name="connsiteX745" fmla="*/ 1766772 w 18982931"/>
              <a:gd name="connsiteY745" fmla="*/ 1757542 h 4449429"/>
              <a:gd name="connsiteX746" fmla="*/ 1849095 w 18982931"/>
              <a:gd name="connsiteY746" fmla="*/ 1757542 h 4449429"/>
              <a:gd name="connsiteX747" fmla="*/ 1849095 w 18982931"/>
              <a:gd name="connsiteY747" fmla="*/ 2156799 h 4449429"/>
              <a:gd name="connsiteX748" fmla="*/ 1919070 w 18982931"/>
              <a:gd name="connsiteY748" fmla="*/ 2156799 h 4449429"/>
              <a:gd name="connsiteX749" fmla="*/ 1919070 w 18982931"/>
              <a:gd name="connsiteY749" fmla="*/ 1864559 h 4449429"/>
              <a:gd name="connsiteX750" fmla="*/ 1919070 w 18982931"/>
              <a:gd name="connsiteY750" fmla="*/ 695608 h 4449429"/>
              <a:gd name="connsiteX751" fmla="*/ 2005504 w 18982931"/>
              <a:gd name="connsiteY751" fmla="*/ 609173 h 4449429"/>
              <a:gd name="connsiteX752" fmla="*/ 2026085 w 18982931"/>
              <a:gd name="connsiteY752" fmla="*/ 605054 h 4449429"/>
              <a:gd name="connsiteX753" fmla="*/ 2100174 w 18982931"/>
              <a:gd name="connsiteY753" fmla="*/ 448645 h 4449429"/>
              <a:gd name="connsiteX754" fmla="*/ 2137215 w 18982931"/>
              <a:gd name="connsiteY754" fmla="*/ 407485 h 4449429"/>
              <a:gd name="connsiteX755" fmla="*/ 2194840 w 18982931"/>
              <a:gd name="connsiteY755" fmla="*/ 337515 h 4449429"/>
              <a:gd name="connsiteX756" fmla="*/ 2198958 w 18982931"/>
              <a:gd name="connsiteY756" fmla="*/ 292236 h 4449429"/>
              <a:gd name="connsiteX757" fmla="*/ 2240121 w 18982931"/>
              <a:gd name="connsiteY757" fmla="*/ 358093 h 4449429"/>
              <a:gd name="connsiteX758" fmla="*/ 2273047 w 18982931"/>
              <a:gd name="connsiteY758" fmla="*/ 444532 h 4449429"/>
              <a:gd name="connsiteX759" fmla="*/ 2330670 w 18982931"/>
              <a:gd name="connsiteY759" fmla="*/ 563894 h 4449429"/>
              <a:gd name="connsiteX760" fmla="*/ 2351248 w 18982931"/>
              <a:gd name="connsiteY760" fmla="*/ 613286 h 4449429"/>
              <a:gd name="connsiteX761" fmla="*/ 2429455 w 18982931"/>
              <a:gd name="connsiteY761" fmla="*/ 675029 h 4449429"/>
              <a:gd name="connsiteX762" fmla="*/ 2470614 w 18982931"/>
              <a:gd name="connsiteY762" fmla="*/ 757350 h 4449429"/>
              <a:gd name="connsiteX763" fmla="*/ 2470614 w 18982931"/>
              <a:gd name="connsiteY763" fmla="*/ 1086631 h 4449429"/>
              <a:gd name="connsiteX764" fmla="*/ 2470614 w 18982931"/>
              <a:gd name="connsiteY764" fmla="*/ 2008622 h 4449429"/>
              <a:gd name="connsiteX765" fmla="*/ 2487080 w 18982931"/>
              <a:gd name="connsiteY765" fmla="*/ 2053897 h 4449429"/>
              <a:gd name="connsiteX766" fmla="*/ 2499426 w 18982931"/>
              <a:gd name="connsiteY766" fmla="*/ 1897488 h 4449429"/>
              <a:gd name="connsiteX767" fmla="*/ 2602322 w 18982931"/>
              <a:gd name="connsiteY767" fmla="*/ 1798703 h 4449429"/>
              <a:gd name="connsiteX768" fmla="*/ 2836935 w 18982931"/>
              <a:gd name="connsiteY768" fmla="*/ 1798703 h 4449429"/>
              <a:gd name="connsiteX769" fmla="*/ 2836935 w 18982931"/>
              <a:gd name="connsiteY769" fmla="*/ 1860446 h 4449429"/>
              <a:gd name="connsiteX770" fmla="*/ 2836935 w 18982931"/>
              <a:gd name="connsiteY770" fmla="*/ 2263816 h 4449429"/>
              <a:gd name="connsiteX771" fmla="*/ 2845169 w 18982931"/>
              <a:gd name="connsiteY771" fmla="*/ 2304976 h 4449429"/>
              <a:gd name="connsiteX772" fmla="*/ 2861629 w 18982931"/>
              <a:gd name="connsiteY772" fmla="*/ 2300858 h 4449429"/>
              <a:gd name="connsiteX773" fmla="*/ 2861629 w 18982931"/>
              <a:gd name="connsiteY773" fmla="*/ 2247351 h 4449429"/>
              <a:gd name="connsiteX774" fmla="*/ 2869861 w 18982931"/>
              <a:gd name="connsiteY774" fmla="*/ 1996272 h 4449429"/>
              <a:gd name="connsiteX775" fmla="*/ 2923374 w 18982931"/>
              <a:gd name="connsiteY775" fmla="*/ 1967462 h 4449429"/>
              <a:gd name="connsiteX776" fmla="*/ 2939836 w 18982931"/>
              <a:gd name="connsiteY776" fmla="*/ 2300858 h 4449429"/>
              <a:gd name="connsiteX777" fmla="*/ 2956300 w 18982931"/>
              <a:gd name="connsiteY777" fmla="*/ 2300858 h 4449429"/>
              <a:gd name="connsiteX778" fmla="*/ 2989230 w 18982931"/>
              <a:gd name="connsiteY778" fmla="*/ 2111521 h 4449429"/>
              <a:gd name="connsiteX779" fmla="*/ 3018038 w 18982931"/>
              <a:gd name="connsiteY779" fmla="*/ 2058015 h 4449429"/>
              <a:gd name="connsiteX780" fmla="*/ 3034502 w 18982931"/>
              <a:gd name="connsiteY780" fmla="*/ 2123871 h 4449429"/>
              <a:gd name="connsiteX781" fmla="*/ 3038620 w 18982931"/>
              <a:gd name="connsiteY781" fmla="*/ 2132104 h 4449429"/>
              <a:gd name="connsiteX782" fmla="*/ 3088018 w 18982931"/>
              <a:gd name="connsiteY782" fmla="*/ 2140336 h 4449429"/>
              <a:gd name="connsiteX783" fmla="*/ 3095320 w 18982931"/>
              <a:gd name="connsiteY783" fmla="*/ 2275334 h 4449429"/>
              <a:gd name="connsiteX784" fmla="*/ 3162101 w 18982931"/>
              <a:gd name="connsiteY784" fmla="*/ 2275334 h 4449429"/>
              <a:gd name="connsiteX785" fmla="*/ 3162101 w 18982931"/>
              <a:gd name="connsiteY785" fmla="*/ 1580555 h 4449429"/>
              <a:gd name="connsiteX786" fmla="*/ 3162101 w 18982931"/>
              <a:gd name="connsiteY786" fmla="*/ 1531163 h 4449429"/>
              <a:gd name="connsiteX787" fmla="*/ 3199146 w 18982931"/>
              <a:gd name="connsiteY787" fmla="*/ 1498235 h 4449429"/>
              <a:gd name="connsiteX788" fmla="*/ 3281469 w 18982931"/>
              <a:gd name="connsiteY788" fmla="*/ 1498235 h 4449429"/>
              <a:gd name="connsiteX789" fmla="*/ 3281469 w 18982931"/>
              <a:gd name="connsiteY789" fmla="*/ 1325362 h 4449429"/>
              <a:gd name="connsiteX790" fmla="*/ 3343207 w 18982931"/>
              <a:gd name="connsiteY790" fmla="*/ 1263619 h 4449429"/>
              <a:gd name="connsiteX791" fmla="*/ 3544891 w 18982931"/>
              <a:gd name="connsiteY791" fmla="*/ 1263619 h 4449429"/>
              <a:gd name="connsiteX792" fmla="*/ 3544891 w 18982931"/>
              <a:gd name="connsiteY792" fmla="*/ 712071 h 4449429"/>
              <a:gd name="connsiteX793" fmla="*/ 3561357 w 18982931"/>
              <a:gd name="connsiteY793" fmla="*/ 555662 h 4449429"/>
              <a:gd name="connsiteX794" fmla="*/ 3606633 w 18982931"/>
              <a:gd name="connsiteY794" fmla="*/ 316933 h 4449429"/>
              <a:gd name="connsiteX795" fmla="*/ 3614865 w 18982931"/>
              <a:gd name="connsiteY795" fmla="*/ 279891 h 4449429"/>
              <a:gd name="connsiteX796" fmla="*/ 3676603 w 18982931"/>
              <a:gd name="connsiteY796" fmla="*/ 341628 h 4449429"/>
              <a:gd name="connsiteX797" fmla="*/ 3684835 w 18982931"/>
              <a:gd name="connsiteY797" fmla="*/ 386907 h 4449429"/>
              <a:gd name="connsiteX798" fmla="*/ 3742460 w 18982931"/>
              <a:gd name="connsiteY798" fmla="*/ 481574 h 4449429"/>
              <a:gd name="connsiteX799" fmla="*/ 3763042 w 18982931"/>
              <a:gd name="connsiteY799" fmla="*/ 703838 h 4449429"/>
              <a:gd name="connsiteX800" fmla="*/ 3763042 w 18982931"/>
              <a:gd name="connsiteY800" fmla="*/ 1144256 h 4449429"/>
              <a:gd name="connsiteX801" fmla="*/ 3771275 w 18982931"/>
              <a:gd name="connsiteY801" fmla="*/ 1181298 h 4449429"/>
              <a:gd name="connsiteX802" fmla="*/ 3775390 w 18982931"/>
              <a:gd name="connsiteY802" fmla="*/ 1115443 h 4449429"/>
              <a:gd name="connsiteX803" fmla="*/ 3923568 w 18982931"/>
              <a:gd name="connsiteY803" fmla="*/ 996079 h 4449429"/>
              <a:gd name="connsiteX804" fmla="*/ 3940029 w 18982931"/>
              <a:gd name="connsiteY804" fmla="*/ 1020776 h 4449429"/>
              <a:gd name="connsiteX805" fmla="*/ 3960611 w 18982931"/>
              <a:gd name="connsiteY805" fmla="*/ 1321244 h 4449429"/>
              <a:gd name="connsiteX806" fmla="*/ 3960611 w 18982931"/>
              <a:gd name="connsiteY806" fmla="*/ 1584670 h 4449429"/>
              <a:gd name="connsiteX807" fmla="*/ 3977076 w 18982931"/>
              <a:gd name="connsiteY807" fmla="*/ 1625830 h 4449429"/>
              <a:gd name="connsiteX808" fmla="*/ 4010007 w 18982931"/>
              <a:gd name="connsiteY808" fmla="*/ 1666990 h 4449429"/>
              <a:gd name="connsiteX809" fmla="*/ 4055279 w 18982931"/>
              <a:gd name="connsiteY809" fmla="*/ 1819286 h 4449429"/>
              <a:gd name="connsiteX810" fmla="*/ 4104670 w 18982931"/>
              <a:gd name="connsiteY810" fmla="*/ 1819286 h 4449429"/>
              <a:gd name="connsiteX811" fmla="*/ 4108788 w 18982931"/>
              <a:gd name="connsiteY811" fmla="*/ 1741079 h 4449429"/>
              <a:gd name="connsiteX812" fmla="*/ 4211689 w 18982931"/>
              <a:gd name="connsiteY812" fmla="*/ 1741079 h 4449429"/>
              <a:gd name="connsiteX813" fmla="*/ 4252847 w 18982931"/>
              <a:gd name="connsiteY813" fmla="*/ 1559973 h 4449429"/>
              <a:gd name="connsiteX814" fmla="*/ 4265197 w 18982931"/>
              <a:gd name="connsiteY814" fmla="*/ 1559973 h 4449429"/>
              <a:gd name="connsiteX815" fmla="*/ 4277546 w 18982931"/>
              <a:gd name="connsiteY815" fmla="*/ 1592900 h 4449429"/>
              <a:gd name="connsiteX816" fmla="*/ 4302239 w 18982931"/>
              <a:gd name="connsiteY816" fmla="*/ 1708150 h 4449429"/>
              <a:gd name="connsiteX817" fmla="*/ 4368100 w 18982931"/>
              <a:gd name="connsiteY817" fmla="*/ 1741079 h 4449429"/>
              <a:gd name="connsiteX818" fmla="*/ 4363984 w 18982931"/>
              <a:gd name="connsiteY818" fmla="*/ 1634062 h 4449429"/>
              <a:gd name="connsiteX819" fmla="*/ 4372218 w 18982931"/>
              <a:gd name="connsiteY819" fmla="*/ 839670 h 4449429"/>
              <a:gd name="connsiteX820" fmla="*/ 4442184 w 18982931"/>
              <a:gd name="connsiteY820" fmla="*/ 279891 h 4449429"/>
              <a:gd name="connsiteX821" fmla="*/ 4479230 w 18982931"/>
              <a:gd name="connsiteY821" fmla="*/ 234611 h 4449429"/>
              <a:gd name="connsiteX822" fmla="*/ 4520394 w 18982931"/>
              <a:gd name="connsiteY822" fmla="*/ 284004 h 4449429"/>
              <a:gd name="connsiteX823" fmla="*/ 4549200 w 18982931"/>
              <a:gd name="connsiteY823" fmla="*/ 440413 h 4449429"/>
              <a:gd name="connsiteX824" fmla="*/ 4680914 w 18982931"/>
              <a:gd name="connsiteY824" fmla="*/ 395140 h 4449429"/>
              <a:gd name="connsiteX825" fmla="*/ 4759121 w 18982931"/>
              <a:gd name="connsiteY825" fmla="*/ 460995 h 4449429"/>
              <a:gd name="connsiteX826" fmla="*/ 4771466 w 18982931"/>
              <a:gd name="connsiteY826" fmla="*/ 493924 h 4449429"/>
              <a:gd name="connsiteX827" fmla="*/ 4888657 w 18982931"/>
              <a:gd name="connsiteY827" fmla="*/ 747622 h 4449429"/>
              <a:gd name="connsiteX828" fmla="*/ 4888893 w 18982931"/>
              <a:gd name="connsiteY828" fmla="*/ 807315 h 4449429"/>
              <a:gd name="connsiteX829" fmla="*/ 4856617 w 18982931"/>
              <a:gd name="connsiteY829" fmla="*/ 807315 h 4449429"/>
              <a:gd name="connsiteX830" fmla="*/ 4856617 w 18982931"/>
              <a:gd name="connsiteY830" fmla="*/ 944475 h 4449429"/>
              <a:gd name="connsiteX831" fmla="*/ 4888332 w 18982931"/>
              <a:gd name="connsiteY831" fmla="*/ 944475 h 4449429"/>
              <a:gd name="connsiteX832" fmla="*/ 4888325 w 18982931"/>
              <a:gd name="connsiteY832" fmla="*/ 945600 h 4449429"/>
              <a:gd name="connsiteX833" fmla="*/ 4890835 w 18982931"/>
              <a:gd name="connsiteY833" fmla="*/ 1609365 h 4449429"/>
              <a:gd name="connsiteX834" fmla="*/ 4952574 w 18982931"/>
              <a:gd name="connsiteY834" fmla="*/ 1617597 h 4449429"/>
              <a:gd name="connsiteX835" fmla="*/ 4952574 w 18982931"/>
              <a:gd name="connsiteY835" fmla="*/ 1868678 h 4449429"/>
              <a:gd name="connsiteX836" fmla="*/ 4956691 w 18982931"/>
              <a:gd name="connsiteY836" fmla="*/ 1905720 h 4449429"/>
              <a:gd name="connsiteX837" fmla="*/ 4981387 w 18982931"/>
              <a:gd name="connsiteY837" fmla="*/ 1967462 h 4449429"/>
              <a:gd name="connsiteX838" fmla="*/ 4981387 w 18982931"/>
              <a:gd name="connsiteY838" fmla="*/ 2058015 h 4449429"/>
              <a:gd name="connsiteX839" fmla="*/ 5001966 w 18982931"/>
              <a:gd name="connsiteY839" fmla="*/ 2086824 h 4449429"/>
              <a:gd name="connsiteX840" fmla="*/ 5018429 w 18982931"/>
              <a:gd name="connsiteY840" fmla="*/ 2078592 h 4449429"/>
              <a:gd name="connsiteX841" fmla="*/ 5018429 w 18982931"/>
              <a:gd name="connsiteY841" fmla="*/ 1881023 h 4449429"/>
              <a:gd name="connsiteX842" fmla="*/ 5018429 w 18982931"/>
              <a:gd name="connsiteY842" fmla="*/ 1366522 h 4449429"/>
              <a:gd name="connsiteX843" fmla="*/ 5034894 w 18982931"/>
              <a:gd name="connsiteY843" fmla="*/ 864367 h 4449429"/>
              <a:gd name="connsiteX844" fmla="*/ 5067821 w 18982931"/>
              <a:gd name="connsiteY844" fmla="*/ 197569 h 4449429"/>
              <a:gd name="connsiteX845" fmla="*/ 5080173 w 18982931"/>
              <a:gd name="connsiteY845" fmla="*/ 102899 h 4449429"/>
              <a:gd name="connsiteX846" fmla="*/ 5216000 w 18982931"/>
              <a:gd name="connsiteY846" fmla="*/ 37042 h 4449429"/>
              <a:gd name="connsiteX847" fmla="*/ 5248927 w 18982931"/>
              <a:gd name="connsiteY847" fmla="*/ 69972 h 4449429"/>
              <a:gd name="connsiteX848" fmla="*/ 5372409 w 18982931"/>
              <a:gd name="connsiteY848" fmla="*/ 69972 h 4449429"/>
              <a:gd name="connsiteX849" fmla="*/ 5434151 w 18982931"/>
              <a:gd name="connsiteY849" fmla="*/ 131714 h 4449429"/>
              <a:gd name="connsiteX850" fmla="*/ 5434151 w 18982931"/>
              <a:gd name="connsiteY850" fmla="*/ 382788 h 4449429"/>
              <a:gd name="connsiteX851" fmla="*/ 5434151 w 18982931"/>
              <a:gd name="connsiteY851" fmla="*/ 683261 h 4449429"/>
              <a:gd name="connsiteX852" fmla="*/ 5545282 w 18982931"/>
              <a:gd name="connsiteY852" fmla="*/ 687375 h 4449429"/>
              <a:gd name="connsiteX853" fmla="*/ 5545282 w 18982931"/>
              <a:gd name="connsiteY853" fmla="*/ 1045471 h 4449429"/>
              <a:gd name="connsiteX854" fmla="*/ 5676994 w 18982931"/>
              <a:gd name="connsiteY854" fmla="*/ 1045471 h 4449429"/>
              <a:gd name="connsiteX855" fmla="*/ 5685227 w 18982931"/>
              <a:gd name="connsiteY855" fmla="*/ 1103096 h 4449429"/>
              <a:gd name="connsiteX856" fmla="*/ 5759314 w 18982931"/>
              <a:gd name="connsiteY856" fmla="*/ 1193648 h 4449429"/>
              <a:gd name="connsiteX857" fmla="*/ 5759314 w 18982931"/>
              <a:gd name="connsiteY857" fmla="*/ 1395331 h 4449429"/>
              <a:gd name="connsiteX858" fmla="*/ 5825171 w 18982931"/>
              <a:gd name="connsiteY858" fmla="*/ 1395331 h 4449429"/>
              <a:gd name="connsiteX859" fmla="*/ 5903378 w 18982931"/>
              <a:gd name="connsiteY859" fmla="*/ 1477653 h 4449429"/>
              <a:gd name="connsiteX860" fmla="*/ 5903378 w 18982931"/>
              <a:gd name="connsiteY860" fmla="*/ 1918070 h 4449429"/>
              <a:gd name="connsiteX861" fmla="*/ 5936306 w 18982931"/>
              <a:gd name="connsiteY861" fmla="*/ 1975695 h 4449429"/>
              <a:gd name="connsiteX862" fmla="*/ 5965115 w 18982931"/>
              <a:gd name="connsiteY862" fmla="*/ 1275969 h 4449429"/>
              <a:gd name="connsiteX863" fmla="*/ 5969235 w 18982931"/>
              <a:gd name="connsiteY863" fmla="*/ 1238922 h 4449429"/>
              <a:gd name="connsiteX864" fmla="*/ 6166804 w 18982931"/>
              <a:gd name="connsiteY864" fmla="*/ 1238922 h 4449429"/>
              <a:gd name="connsiteX865" fmla="*/ 6216196 w 18982931"/>
              <a:gd name="connsiteY865" fmla="*/ 1288315 h 4449429"/>
              <a:gd name="connsiteX866" fmla="*/ 6236774 w 18982931"/>
              <a:gd name="connsiteY866" fmla="*/ 1428261 h 4449429"/>
              <a:gd name="connsiteX867" fmla="*/ 6273821 w 18982931"/>
              <a:gd name="connsiteY867" fmla="*/ 1498235 h 4449429"/>
              <a:gd name="connsiteX868" fmla="*/ 6273821 w 18982931"/>
              <a:gd name="connsiteY868" fmla="*/ 2230888 h 4449429"/>
              <a:gd name="connsiteX869" fmla="*/ 6277935 w 18982931"/>
              <a:gd name="connsiteY869" fmla="*/ 2280280 h 4449429"/>
              <a:gd name="connsiteX870" fmla="*/ 6319095 w 18982931"/>
              <a:gd name="connsiteY870" fmla="*/ 2193841 h 4449429"/>
              <a:gd name="connsiteX871" fmla="*/ 6364373 w 18982931"/>
              <a:gd name="connsiteY871" fmla="*/ 2288513 h 4449429"/>
              <a:gd name="connsiteX872" fmla="*/ 6389068 w 18982931"/>
              <a:gd name="connsiteY872" fmla="*/ 2313208 h 4449429"/>
              <a:gd name="connsiteX873" fmla="*/ 6541355 w 18982931"/>
              <a:gd name="connsiteY873" fmla="*/ 2313208 h 4449429"/>
              <a:gd name="connsiteX874" fmla="*/ 6541355 w 18982931"/>
              <a:gd name="connsiteY874" fmla="*/ 2148567 h 4449429"/>
              <a:gd name="connsiteX875" fmla="*/ 6660723 w 18982931"/>
              <a:gd name="connsiteY875" fmla="*/ 2148567 h 4449429"/>
              <a:gd name="connsiteX876" fmla="*/ 6660723 w 18982931"/>
              <a:gd name="connsiteY876" fmla="*/ 2259698 h 4449429"/>
              <a:gd name="connsiteX877" fmla="*/ 6705999 w 18982931"/>
              <a:gd name="connsiteY877" fmla="*/ 2551938 h 4449429"/>
              <a:gd name="connsiteX878" fmla="*/ 6714228 w 18982931"/>
              <a:gd name="connsiteY878" fmla="*/ 2580748 h 4449429"/>
              <a:gd name="connsiteX879" fmla="*/ 6722461 w 18982931"/>
              <a:gd name="connsiteY879" fmla="*/ 2576634 h 4449429"/>
              <a:gd name="connsiteX880" fmla="*/ 6751278 w 18982931"/>
              <a:gd name="connsiteY880" fmla="*/ 2263816 h 4449429"/>
              <a:gd name="connsiteX881" fmla="*/ 6800669 w 18982931"/>
              <a:gd name="connsiteY881" fmla="*/ 2255583 h 4449429"/>
              <a:gd name="connsiteX882" fmla="*/ 6837709 w 18982931"/>
              <a:gd name="connsiteY882" fmla="*/ 2181496 h 4449429"/>
              <a:gd name="connsiteX883" fmla="*/ 6841831 w 18982931"/>
              <a:gd name="connsiteY883" fmla="*/ 2152681 h 4449429"/>
              <a:gd name="connsiteX884" fmla="*/ 6845941 w 18982931"/>
              <a:gd name="connsiteY884" fmla="*/ 2115639 h 4449429"/>
              <a:gd name="connsiteX885" fmla="*/ 6857139 w 18982931"/>
              <a:gd name="connsiteY885" fmla="*/ 2115639 h 4449429"/>
              <a:gd name="connsiteX886" fmla="*/ 6899298 w 18982931"/>
              <a:gd name="connsiteY886" fmla="*/ 2109470 h 4449429"/>
              <a:gd name="connsiteX887" fmla="*/ 6922965 w 18982931"/>
              <a:gd name="connsiteY887" fmla="*/ 2140339 h 4449429"/>
              <a:gd name="connsiteX888" fmla="*/ 7009406 w 18982931"/>
              <a:gd name="connsiteY888" fmla="*/ 2070365 h 4449429"/>
              <a:gd name="connsiteX889" fmla="*/ 7145231 w 18982931"/>
              <a:gd name="connsiteY889" fmla="*/ 2066247 h 4449429"/>
              <a:gd name="connsiteX890" fmla="*/ 7145231 w 18982931"/>
              <a:gd name="connsiteY890" fmla="*/ 1901605 h 4449429"/>
              <a:gd name="connsiteX891" fmla="*/ 7145231 w 18982931"/>
              <a:gd name="connsiteY891" fmla="*/ 1769896 h 4449429"/>
              <a:gd name="connsiteX892" fmla="*/ 7215204 w 18982931"/>
              <a:gd name="connsiteY892" fmla="*/ 1597024 h 4449429"/>
              <a:gd name="connsiteX893" fmla="*/ 7285174 w 18982931"/>
              <a:gd name="connsiteY893" fmla="*/ 1753433 h 4449429"/>
              <a:gd name="connsiteX894" fmla="*/ 7297524 w 18982931"/>
              <a:gd name="connsiteY894" fmla="*/ 2062134 h 4449429"/>
              <a:gd name="connsiteX895" fmla="*/ 7367494 w 18982931"/>
              <a:gd name="connsiteY895" fmla="*/ 2066247 h 4449429"/>
              <a:gd name="connsiteX896" fmla="*/ 7371610 w 18982931"/>
              <a:gd name="connsiteY896" fmla="*/ 2148567 h 4449429"/>
              <a:gd name="connsiteX897" fmla="*/ 7462167 w 18982931"/>
              <a:gd name="connsiteY897" fmla="*/ 2148567 h 4449429"/>
              <a:gd name="connsiteX898" fmla="*/ 7462167 w 18982931"/>
              <a:gd name="connsiteY898" fmla="*/ 2095061 h 4449429"/>
              <a:gd name="connsiteX899" fmla="*/ 7462167 w 18982931"/>
              <a:gd name="connsiteY899" fmla="*/ 1597024 h 4449429"/>
              <a:gd name="connsiteX900" fmla="*/ 7482743 w 18982931"/>
              <a:gd name="connsiteY900" fmla="*/ 1008430 h 4449429"/>
              <a:gd name="connsiteX901" fmla="*/ 7495096 w 18982931"/>
              <a:gd name="connsiteY901" fmla="*/ 921991 h 4449429"/>
              <a:gd name="connsiteX902" fmla="*/ 7536254 w 18982931"/>
              <a:gd name="connsiteY902" fmla="*/ 934341 h 4449429"/>
              <a:gd name="connsiteX903" fmla="*/ 7577416 w 18982931"/>
              <a:gd name="connsiteY903" fmla="*/ 563899 h 4449429"/>
              <a:gd name="connsiteX904" fmla="*/ 7589759 w 18982931"/>
              <a:gd name="connsiteY904" fmla="*/ 563899 h 4449429"/>
              <a:gd name="connsiteX905" fmla="*/ 7639153 w 18982931"/>
              <a:gd name="connsiteY905" fmla="*/ 975501 h 4449429"/>
              <a:gd name="connsiteX906" fmla="*/ 7655614 w 18982931"/>
              <a:gd name="connsiteY906" fmla="*/ 926109 h 4449429"/>
              <a:gd name="connsiteX907" fmla="*/ 7667968 w 18982931"/>
              <a:gd name="connsiteY907" fmla="*/ 926109 h 4449429"/>
              <a:gd name="connsiteX908" fmla="*/ 7676196 w 18982931"/>
              <a:gd name="connsiteY908" fmla="*/ 1037243 h 4449429"/>
              <a:gd name="connsiteX909" fmla="*/ 7676196 w 18982931"/>
              <a:gd name="connsiteY909" fmla="*/ 2049787 h 4449429"/>
              <a:gd name="connsiteX910" fmla="*/ 7705009 w 18982931"/>
              <a:gd name="connsiteY910" fmla="*/ 2267935 h 4449429"/>
              <a:gd name="connsiteX911" fmla="*/ 7750287 w 18982931"/>
              <a:gd name="connsiteY911" fmla="*/ 2469622 h 4449429"/>
              <a:gd name="connsiteX912" fmla="*/ 7849072 w 18982931"/>
              <a:gd name="connsiteY912" fmla="*/ 2469622 h 4449429"/>
              <a:gd name="connsiteX913" fmla="*/ 7849072 w 18982931"/>
              <a:gd name="connsiteY913" fmla="*/ 2284398 h 4449429"/>
              <a:gd name="connsiteX914" fmla="*/ 7919042 w 18982931"/>
              <a:gd name="connsiteY914" fmla="*/ 2284398 h 4449429"/>
              <a:gd name="connsiteX915" fmla="*/ 7919042 w 18982931"/>
              <a:gd name="connsiteY915" fmla="*/ 2473736 h 4449429"/>
              <a:gd name="connsiteX916" fmla="*/ 8108380 w 18982931"/>
              <a:gd name="connsiteY916" fmla="*/ 2473736 h 4449429"/>
              <a:gd name="connsiteX917" fmla="*/ 8142338 w 18982931"/>
              <a:gd name="connsiteY917" fmla="*/ 2481454 h 4449429"/>
              <a:gd name="connsiteX918" fmla="*/ 8144242 w 18982931"/>
              <a:gd name="connsiteY918" fmla="*/ 2485067 h 4449429"/>
              <a:gd name="connsiteX919" fmla="*/ 8144242 w 18982931"/>
              <a:gd name="connsiteY919" fmla="*/ 1280084 h 4449429"/>
              <a:gd name="connsiteX920" fmla="*/ 8189518 w 18982931"/>
              <a:gd name="connsiteY920" fmla="*/ 1115443 h 4449429"/>
              <a:gd name="connsiteX921" fmla="*/ 8230679 w 18982931"/>
              <a:gd name="connsiteY921" fmla="*/ 1090746 h 4449429"/>
              <a:gd name="connsiteX922" fmla="*/ 8477642 w 18982931"/>
              <a:gd name="connsiteY922" fmla="*/ 1090746 h 4449429"/>
              <a:gd name="connsiteX923" fmla="*/ 8518799 w 18982931"/>
              <a:gd name="connsiteY923" fmla="*/ 1111328 h 4449429"/>
              <a:gd name="connsiteX924" fmla="*/ 8568194 w 18982931"/>
              <a:gd name="connsiteY924" fmla="*/ 1288315 h 4449429"/>
              <a:gd name="connsiteX925" fmla="*/ 8572304 w 18982931"/>
              <a:gd name="connsiteY925" fmla="*/ 2152681 h 4449429"/>
              <a:gd name="connsiteX926" fmla="*/ 8572304 w 18982931"/>
              <a:gd name="connsiteY926" fmla="*/ 2222656 h 4449429"/>
              <a:gd name="connsiteX927" fmla="*/ 8827499 w 18982931"/>
              <a:gd name="connsiteY927" fmla="*/ 2222656 h 4449429"/>
              <a:gd name="connsiteX928" fmla="*/ 8827499 w 18982931"/>
              <a:gd name="connsiteY928" fmla="*/ 2053897 h 4449429"/>
              <a:gd name="connsiteX929" fmla="*/ 8827499 w 18982931"/>
              <a:gd name="connsiteY929" fmla="*/ 1996272 h 4449429"/>
              <a:gd name="connsiteX930" fmla="*/ 8926285 w 18982931"/>
              <a:gd name="connsiteY930" fmla="*/ 1876910 h 4449429"/>
              <a:gd name="connsiteX931" fmla="*/ 8926285 w 18982931"/>
              <a:gd name="connsiteY931" fmla="*/ 1757542 h 4449429"/>
              <a:gd name="connsiteX932" fmla="*/ 8926285 w 18982931"/>
              <a:gd name="connsiteY932" fmla="*/ 1527045 h 4449429"/>
              <a:gd name="connsiteX933" fmla="*/ 8950980 w 18982931"/>
              <a:gd name="connsiteY933" fmla="*/ 1432378 h 4449429"/>
              <a:gd name="connsiteX934" fmla="*/ 8950980 w 18982931"/>
              <a:gd name="connsiteY934" fmla="*/ 1424146 h 4449429"/>
              <a:gd name="connsiteX935" fmla="*/ 8983911 w 18982931"/>
              <a:gd name="connsiteY935" fmla="*/ 1107210 h 4449429"/>
              <a:gd name="connsiteX936" fmla="*/ 8992140 w 18982931"/>
              <a:gd name="connsiteY936" fmla="*/ 1049586 h 4449429"/>
              <a:gd name="connsiteX937" fmla="*/ 9012723 w 18982931"/>
              <a:gd name="connsiteY937" fmla="*/ 1049586 h 4449429"/>
              <a:gd name="connsiteX938" fmla="*/ 9049767 w 18982931"/>
              <a:gd name="connsiteY938" fmla="*/ 1325362 h 4449429"/>
              <a:gd name="connsiteX939" fmla="*/ 9115624 w 18982931"/>
              <a:gd name="connsiteY939" fmla="*/ 1329476 h 4449429"/>
              <a:gd name="connsiteX940" fmla="*/ 9165014 w 18982931"/>
              <a:gd name="connsiteY940" fmla="*/ 1436493 h 4449429"/>
              <a:gd name="connsiteX941" fmla="*/ 9181479 w 18982931"/>
              <a:gd name="connsiteY941" fmla="*/ 1494116 h 4449429"/>
              <a:gd name="connsiteX942" fmla="*/ 9181479 w 18982931"/>
              <a:gd name="connsiteY942" fmla="*/ 1823399 h 4449429"/>
              <a:gd name="connsiteX943" fmla="*/ 9181479 w 18982931"/>
              <a:gd name="connsiteY943" fmla="*/ 1881023 h 4449429"/>
              <a:gd name="connsiteX944" fmla="*/ 9280267 w 18982931"/>
              <a:gd name="connsiteY944" fmla="*/ 1881023 h 4449429"/>
              <a:gd name="connsiteX945" fmla="*/ 9280267 w 18982931"/>
              <a:gd name="connsiteY945" fmla="*/ 1815166 h 4449429"/>
              <a:gd name="connsiteX946" fmla="*/ 9280267 w 18982931"/>
              <a:gd name="connsiteY946" fmla="*/ 304587 h 4449429"/>
              <a:gd name="connsiteX947" fmla="*/ 9346122 w 18982931"/>
              <a:gd name="connsiteY947" fmla="*/ 238731 h 4449429"/>
              <a:gd name="connsiteX948" fmla="*/ 9453137 w 18982931"/>
              <a:gd name="connsiteY948" fmla="*/ 341628 h 4449429"/>
              <a:gd name="connsiteX949" fmla="*/ 9453137 w 18982931"/>
              <a:gd name="connsiteY949" fmla="*/ 1815166 h 4449429"/>
              <a:gd name="connsiteX950" fmla="*/ 9453137 w 18982931"/>
              <a:gd name="connsiteY950" fmla="*/ 1876910 h 4449429"/>
              <a:gd name="connsiteX951" fmla="*/ 9551919 w 18982931"/>
              <a:gd name="connsiteY951" fmla="*/ 1876910 h 4449429"/>
              <a:gd name="connsiteX952" fmla="*/ 9551919 w 18982931"/>
              <a:gd name="connsiteY952" fmla="*/ 1724614 h 4449429"/>
              <a:gd name="connsiteX953" fmla="*/ 9551919 w 18982931"/>
              <a:gd name="connsiteY953" fmla="*/ 1481771 h 4449429"/>
              <a:gd name="connsiteX954" fmla="*/ 9597198 w 18982931"/>
              <a:gd name="connsiteY954" fmla="*/ 1374754 h 4449429"/>
              <a:gd name="connsiteX955" fmla="*/ 9613662 w 18982931"/>
              <a:gd name="connsiteY955" fmla="*/ 1325362 h 4449429"/>
              <a:gd name="connsiteX956" fmla="*/ 9683632 w 18982931"/>
              <a:gd name="connsiteY956" fmla="*/ 1325362 h 4449429"/>
              <a:gd name="connsiteX957" fmla="*/ 9683632 w 18982931"/>
              <a:gd name="connsiteY957" fmla="*/ 1522931 h 4449429"/>
              <a:gd name="connsiteX958" fmla="*/ 9819464 w 18982931"/>
              <a:gd name="connsiteY958" fmla="*/ 1522931 h 4449429"/>
              <a:gd name="connsiteX959" fmla="*/ 9819464 w 18982931"/>
              <a:gd name="connsiteY959" fmla="*/ 1720501 h 4449429"/>
              <a:gd name="connsiteX960" fmla="*/ 9819464 w 18982931"/>
              <a:gd name="connsiteY960" fmla="*/ 1835749 h 4449429"/>
              <a:gd name="connsiteX961" fmla="*/ 9868856 w 18982931"/>
              <a:gd name="connsiteY961" fmla="*/ 1885142 h 4449429"/>
              <a:gd name="connsiteX962" fmla="*/ 9922361 w 18982931"/>
              <a:gd name="connsiteY962" fmla="*/ 1938648 h 4449429"/>
              <a:gd name="connsiteX963" fmla="*/ 9922361 w 18982931"/>
              <a:gd name="connsiteY963" fmla="*/ 2226770 h 4449429"/>
              <a:gd name="connsiteX964" fmla="*/ 10189906 w 18982931"/>
              <a:gd name="connsiteY964" fmla="*/ 2226770 h 4449429"/>
              <a:gd name="connsiteX965" fmla="*/ 10189906 w 18982931"/>
              <a:gd name="connsiteY965" fmla="*/ 1864559 h 4449429"/>
              <a:gd name="connsiteX966" fmla="*/ 10251644 w 18982931"/>
              <a:gd name="connsiteY966" fmla="*/ 1852213 h 4449429"/>
              <a:gd name="connsiteX967" fmla="*/ 10251644 w 18982931"/>
              <a:gd name="connsiteY967" fmla="*/ 1465306 h 4449429"/>
              <a:gd name="connsiteX968" fmla="*/ 10198137 w 18982931"/>
              <a:gd name="connsiteY968" fmla="*/ 1461188 h 4449429"/>
              <a:gd name="connsiteX969" fmla="*/ 10198137 w 18982931"/>
              <a:gd name="connsiteY969" fmla="*/ 1317129 h 4449429"/>
              <a:gd name="connsiteX970" fmla="*/ 10572694 w 18982931"/>
              <a:gd name="connsiteY970" fmla="*/ 1317129 h 4449429"/>
              <a:gd name="connsiteX971" fmla="*/ 10572694 w 18982931"/>
              <a:gd name="connsiteY971" fmla="*/ 2140336 h 4449429"/>
              <a:gd name="connsiteX972" fmla="*/ 10642669 w 18982931"/>
              <a:gd name="connsiteY972" fmla="*/ 2144449 h 4449429"/>
              <a:gd name="connsiteX973" fmla="*/ 10642669 w 18982931"/>
              <a:gd name="connsiteY973" fmla="*/ 2477849 h 4449429"/>
              <a:gd name="connsiteX974" fmla="*/ 10885512 w 18982931"/>
              <a:gd name="connsiteY974" fmla="*/ 2477849 h 4449429"/>
              <a:gd name="connsiteX975" fmla="*/ 10885512 w 18982931"/>
              <a:gd name="connsiteY975" fmla="*/ 2292626 h 4449429"/>
              <a:gd name="connsiteX976" fmla="*/ 10959601 w 18982931"/>
              <a:gd name="connsiteY976" fmla="*/ 2292626 h 4449429"/>
              <a:gd name="connsiteX977" fmla="*/ 10959601 w 18982931"/>
              <a:gd name="connsiteY977" fmla="*/ 2477849 h 4449429"/>
              <a:gd name="connsiteX978" fmla="*/ 11066618 w 18982931"/>
              <a:gd name="connsiteY978" fmla="*/ 2477849 h 4449429"/>
              <a:gd name="connsiteX979" fmla="*/ 11107778 w 18982931"/>
              <a:gd name="connsiteY979" fmla="*/ 2284395 h 4449429"/>
              <a:gd name="connsiteX980" fmla="*/ 11136593 w 18982931"/>
              <a:gd name="connsiteY980" fmla="*/ 2053897 h 4449429"/>
              <a:gd name="connsiteX981" fmla="*/ 11136593 w 18982931"/>
              <a:gd name="connsiteY981" fmla="*/ 1061936 h 4449429"/>
              <a:gd name="connsiteX982" fmla="*/ 11148938 w 18982931"/>
              <a:gd name="connsiteY982" fmla="*/ 938454 h 4449429"/>
              <a:gd name="connsiteX983" fmla="*/ 11161288 w 18982931"/>
              <a:gd name="connsiteY983" fmla="*/ 938454 h 4449429"/>
              <a:gd name="connsiteX984" fmla="*/ 11177753 w 18982931"/>
              <a:gd name="connsiteY984" fmla="*/ 983729 h 4449429"/>
              <a:gd name="connsiteX985" fmla="*/ 11231258 w 18982931"/>
              <a:gd name="connsiteY985" fmla="*/ 572126 h 4449429"/>
              <a:gd name="connsiteX986" fmla="*/ 11243610 w 18982931"/>
              <a:gd name="connsiteY986" fmla="*/ 572126 h 4449429"/>
              <a:gd name="connsiteX987" fmla="*/ 11284770 w 18982931"/>
              <a:gd name="connsiteY987" fmla="*/ 946687 h 4449429"/>
              <a:gd name="connsiteX988" fmla="*/ 11325929 w 18982931"/>
              <a:gd name="connsiteY988" fmla="*/ 934337 h 4449429"/>
              <a:gd name="connsiteX989" fmla="*/ 11342394 w 18982931"/>
              <a:gd name="connsiteY989" fmla="*/ 1061936 h 4449429"/>
              <a:gd name="connsiteX990" fmla="*/ 11342394 w 18982931"/>
              <a:gd name="connsiteY990" fmla="*/ 1300666 h 4449429"/>
              <a:gd name="connsiteX991" fmla="*/ 11358857 w 18982931"/>
              <a:gd name="connsiteY991" fmla="*/ 2132104 h 4449429"/>
              <a:gd name="connsiteX992" fmla="*/ 11362976 w 18982931"/>
              <a:gd name="connsiteY992" fmla="*/ 2165031 h 4449429"/>
              <a:gd name="connsiteX993" fmla="*/ 11453524 w 18982931"/>
              <a:gd name="connsiteY993" fmla="*/ 2165031 h 4449429"/>
              <a:gd name="connsiteX994" fmla="*/ 11457643 w 18982931"/>
              <a:gd name="connsiteY994" fmla="*/ 2082711 h 4449429"/>
              <a:gd name="connsiteX995" fmla="*/ 11535845 w 18982931"/>
              <a:gd name="connsiteY995" fmla="*/ 2078592 h 4449429"/>
              <a:gd name="connsiteX996" fmla="*/ 11535845 w 18982931"/>
              <a:gd name="connsiteY996" fmla="*/ 2004505 h 4449429"/>
              <a:gd name="connsiteX997" fmla="*/ 11548195 w 18982931"/>
              <a:gd name="connsiteY997" fmla="*/ 1736964 h 4449429"/>
              <a:gd name="connsiteX998" fmla="*/ 11609938 w 18982931"/>
              <a:gd name="connsiteY998" fmla="*/ 1609365 h 4449429"/>
              <a:gd name="connsiteX999" fmla="*/ 11688140 w 18982931"/>
              <a:gd name="connsiteY999" fmla="*/ 1765774 h 4449429"/>
              <a:gd name="connsiteX1000" fmla="*/ 11688140 w 18982931"/>
              <a:gd name="connsiteY1000" fmla="*/ 2082711 h 4449429"/>
              <a:gd name="connsiteX1001" fmla="*/ 11910406 w 18982931"/>
              <a:gd name="connsiteY1001" fmla="*/ 2148567 h 4449429"/>
              <a:gd name="connsiteX1002" fmla="*/ 11988608 w 18982931"/>
              <a:gd name="connsiteY1002" fmla="*/ 2119754 h 4449429"/>
              <a:gd name="connsiteX1003" fmla="*/ 11991181 w 18982931"/>
              <a:gd name="connsiteY1003" fmla="*/ 2153197 h 4449429"/>
              <a:gd name="connsiteX1004" fmla="*/ 11993908 w 18982931"/>
              <a:gd name="connsiteY1004" fmla="*/ 2158900 h 4449429"/>
              <a:gd name="connsiteX1005" fmla="*/ 11993908 w 18982931"/>
              <a:gd name="connsiteY1005" fmla="*/ 2156799 h 4449429"/>
              <a:gd name="connsiteX1006" fmla="*/ 11998023 w 18982931"/>
              <a:gd name="connsiteY1006" fmla="*/ 2115639 h 4449429"/>
              <a:gd name="connsiteX1007" fmla="*/ 12010373 w 18982931"/>
              <a:gd name="connsiteY1007" fmla="*/ 2115639 h 4449429"/>
              <a:gd name="connsiteX1008" fmla="*/ 12014490 w 18982931"/>
              <a:gd name="connsiteY1008" fmla="*/ 2185614 h 4449429"/>
              <a:gd name="connsiteX1009" fmla="*/ 12055650 w 18982931"/>
              <a:gd name="connsiteY1009" fmla="*/ 2259703 h 4449429"/>
              <a:gd name="connsiteX1010" fmla="*/ 12109157 w 18982931"/>
              <a:gd name="connsiteY1010" fmla="*/ 2267933 h 4449429"/>
              <a:gd name="connsiteX1011" fmla="*/ 12137972 w 18982931"/>
              <a:gd name="connsiteY1011" fmla="*/ 2580753 h 4449429"/>
              <a:gd name="connsiteX1012" fmla="*/ 12150317 w 18982931"/>
              <a:gd name="connsiteY1012" fmla="*/ 2580753 h 4449429"/>
              <a:gd name="connsiteX1013" fmla="*/ 12179132 w 18982931"/>
              <a:gd name="connsiteY1013" fmla="*/ 2411992 h 4449429"/>
              <a:gd name="connsiteX1014" fmla="*/ 12207942 w 18982931"/>
              <a:gd name="connsiteY1014" fmla="*/ 2160917 h 4449429"/>
              <a:gd name="connsiteX1015" fmla="*/ 12216174 w 18982931"/>
              <a:gd name="connsiteY1015" fmla="*/ 2152686 h 4449429"/>
              <a:gd name="connsiteX1016" fmla="*/ 12331423 w 18982931"/>
              <a:gd name="connsiteY1016" fmla="*/ 2152686 h 4449429"/>
              <a:gd name="connsiteX1017" fmla="*/ 12331423 w 18982931"/>
              <a:gd name="connsiteY1017" fmla="*/ 2317327 h 4449429"/>
              <a:gd name="connsiteX1018" fmla="*/ 12496064 w 18982931"/>
              <a:gd name="connsiteY1018" fmla="*/ 2313208 h 4449429"/>
              <a:gd name="connsiteX1019" fmla="*/ 12557802 w 18982931"/>
              <a:gd name="connsiteY1019" fmla="*/ 2210310 h 4449429"/>
              <a:gd name="connsiteX1020" fmla="*/ 12566034 w 18982931"/>
              <a:gd name="connsiteY1020" fmla="*/ 2206191 h 4449429"/>
              <a:gd name="connsiteX1021" fmla="*/ 12598962 w 18982931"/>
              <a:gd name="connsiteY1021" fmla="*/ 2267933 h 4449429"/>
              <a:gd name="connsiteX1022" fmla="*/ 12607194 w 18982931"/>
              <a:gd name="connsiteY1022" fmla="*/ 2263816 h 4449429"/>
              <a:gd name="connsiteX1023" fmla="*/ 12607194 w 18982931"/>
              <a:gd name="connsiteY1023" fmla="*/ 1461193 h 4449429"/>
              <a:gd name="connsiteX1024" fmla="*/ 12677169 w 18982931"/>
              <a:gd name="connsiteY1024" fmla="*/ 1230695 h 4449429"/>
              <a:gd name="connsiteX1025" fmla="*/ 12920017 w 18982931"/>
              <a:gd name="connsiteY1025" fmla="*/ 1230695 h 4449429"/>
              <a:gd name="connsiteX1026" fmla="*/ 12948827 w 18982931"/>
              <a:gd name="connsiteY1026" fmla="*/ 1490003 h 4449429"/>
              <a:gd name="connsiteX1027" fmla="*/ 12948827 w 18982931"/>
              <a:gd name="connsiteY1027" fmla="*/ 1909838 h 4449429"/>
              <a:gd name="connsiteX1028" fmla="*/ 12948827 w 18982931"/>
              <a:gd name="connsiteY1028" fmla="*/ 1975695 h 4449429"/>
              <a:gd name="connsiteX1029" fmla="*/ 12969405 w 18982931"/>
              <a:gd name="connsiteY1029" fmla="*/ 1979812 h 4449429"/>
              <a:gd name="connsiteX1030" fmla="*/ 12989987 w 18982931"/>
              <a:gd name="connsiteY1030" fmla="*/ 1913955 h 4449429"/>
              <a:gd name="connsiteX1031" fmla="*/ 12989987 w 18982931"/>
              <a:gd name="connsiteY1031" fmla="*/ 1469425 h 4449429"/>
              <a:gd name="connsiteX1032" fmla="*/ 13064076 w 18982931"/>
              <a:gd name="connsiteY1032" fmla="*/ 1395336 h 4449429"/>
              <a:gd name="connsiteX1033" fmla="*/ 13146396 w 18982931"/>
              <a:gd name="connsiteY1033" fmla="*/ 1395336 h 4449429"/>
              <a:gd name="connsiteX1034" fmla="*/ 13146396 w 18982931"/>
              <a:gd name="connsiteY1034" fmla="*/ 1111328 h 4449429"/>
              <a:gd name="connsiteX1035" fmla="*/ 13216366 w 18982931"/>
              <a:gd name="connsiteY1035" fmla="*/ 1103096 h 4449429"/>
              <a:gd name="connsiteX1036" fmla="*/ 13228716 w 18982931"/>
              <a:gd name="connsiteY1036" fmla="*/ 1041358 h 4449429"/>
              <a:gd name="connsiteX1037" fmla="*/ 13368662 w 18982931"/>
              <a:gd name="connsiteY1037" fmla="*/ 1041358 h 4449429"/>
              <a:gd name="connsiteX1038" fmla="*/ 13368662 w 18982931"/>
              <a:gd name="connsiteY1038" fmla="*/ 687379 h 4449429"/>
              <a:gd name="connsiteX1039" fmla="*/ 13483911 w 18982931"/>
              <a:gd name="connsiteY1039" fmla="*/ 687379 h 4449429"/>
              <a:gd name="connsiteX1040" fmla="*/ 13483911 w 18982931"/>
              <a:gd name="connsiteY1040" fmla="*/ 617404 h 4449429"/>
              <a:gd name="connsiteX1041" fmla="*/ 13483911 w 18982931"/>
              <a:gd name="connsiteY1041" fmla="*/ 131714 h 4449429"/>
              <a:gd name="connsiteX1042" fmla="*/ 13541534 w 18982931"/>
              <a:gd name="connsiteY1042" fmla="*/ 74089 h 4449429"/>
              <a:gd name="connsiteX1043" fmla="*/ 13685593 w 18982931"/>
              <a:gd name="connsiteY1043" fmla="*/ 74089 h 4449429"/>
              <a:gd name="connsiteX1044" fmla="*/ 13730872 w 18982931"/>
              <a:gd name="connsiteY1044" fmla="*/ 49392 h 4449429"/>
              <a:gd name="connsiteX1045" fmla="*/ 13739104 w 18982931"/>
              <a:gd name="connsiteY1045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52547 w 18982931"/>
              <a:gd name="connsiteY849" fmla="*/ 802623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190528 w 18982931"/>
              <a:gd name="connsiteY865" fmla="*/ 1378868 h 4449429"/>
              <a:gd name="connsiteX866" fmla="*/ 1211112 w 18982931"/>
              <a:gd name="connsiteY866" fmla="*/ 1424146 h 4449429"/>
              <a:gd name="connsiteX867" fmla="*/ 1260505 w 18982931"/>
              <a:gd name="connsiteY867" fmla="*/ 1424146 h 4449429"/>
              <a:gd name="connsiteX868" fmla="*/ 1276969 w 18982931"/>
              <a:gd name="connsiteY868" fmla="*/ 1387099 h 4449429"/>
              <a:gd name="connsiteX869" fmla="*/ 1289312 w 18982931"/>
              <a:gd name="connsiteY869" fmla="*/ 1395331 h 4449429"/>
              <a:gd name="connsiteX870" fmla="*/ 1322242 w 18982931"/>
              <a:gd name="connsiteY870" fmla="*/ 1559973 h 4449429"/>
              <a:gd name="connsiteX871" fmla="*/ 1318126 w 18982931"/>
              <a:gd name="connsiteY871" fmla="*/ 1576437 h 4449429"/>
              <a:gd name="connsiteX872" fmla="*/ 1326360 w 18982931"/>
              <a:gd name="connsiteY872" fmla="*/ 1621715 h 4449429"/>
              <a:gd name="connsiteX873" fmla="*/ 1359290 w 18982931"/>
              <a:gd name="connsiteY873" fmla="*/ 1597020 h 4449429"/>
              <a:gd name="connsiteX874" fmla="*/ 1375751 w 18982931"/>
              <a:gd name="connsiteY874" fmla="*/ 1588787 h 4449429"/>
              <a:gd name="connsiteX875" fmla="*/ 1486884 w 18982931"/>
              <a:gd name="connsiteY875" fmla="*/ 1588787 h 4449429"/>
              <a:gd name="connsiteX876" fmla="*/ 1507466 w 18982931"/>
              <a:gd name="connsiteY876" fmla="*/ 2337905 h 4449429"/>
              <a:gd name="connsiteX877" fmla="*/ 1523929 w 18982931"/>
              <a:gd name="connsiteY877" fmla="*/ 2337905 h 4449429"/>
              <a:gd name="connsiteX878" fmla="*/ 1523929 w 18982931"/>
              <a:gd name="connsiteY878" fmla="*/ 2169146 h 4449429"/>
              <a:gd name="connsiteX879" fmla="*/ 1692685 w 18982931"/>
              <a:gd name="connsiteY879" fmla="*/ 2169146 h 4449429"/>
              <a:gd name="connsiteX880" fmla="*/ 1692685 w 18982931"/>
              <a:gd name="connsiteY880" fmla="*/ 2020968 h 4449429"/>
              <a:gd name="connsiteX881" fmla="*/ 1766772 w 18982931"/>
              <a:gd name="connsiteY881" fmla="*/ 1922183 h 4449429"/>
              <a:gd name="connsiteX882" fmla="*/ 1766772 w 18982931"/>
              <a:gd name="connsiteY882" fmla="*/ 1757542 h 4449429"/>
              <a:gd name="connsiteX883" fmla="*/ 1849095 w 18982931"/>
              <a:gd name="connsiteY883" fmla="*/ 1757542 h 4449429"/>
              <a:gd name="connsiteX884" fmla="*/ 1849095 w 18982931"/>
              <a:gd name="connsiteY884" fmla="*/ 2156799 h 4449429"/>
              <a:gd name="connsiteX885" fmla="*/ 1919070 w 18982931"/>
              <a:gd name="connsiteY885" fmla="*/ 2156799 h 4449429"/>
              <a:gd name="connsiteX886" fmla="*/ 1919070 w 18982931"/>
              <a:gd name="connsiteY886" fmla="*/ 1864559 h 4449429"/>
              <a:gd name="connsiteX887" fmla="*/ 1919070 w 18982931"/>
              <a:gd name="connsiteY887" fmla="*/ 695608 h 4449429"/>
              <a:gd name="connsiteX888" fmla="*/ 2005504 w 18982931"/>
              <a:gd name="connsiteY888" fmla="*/ 609173 h 4449429"/>
              <a:gd name="connsiteX889" fmla="*/ 2026085 w 18982931"/>
              <a:gd name="connsiteY889" fmla="*/ 605054 h 4449429"/>
              <a:gd name="connsiteX890" fmla="*/ 2100174 w 18982931"/>
              <a:gd name="connsiteY890" fmla="*/ 448645 h 4449429"/>
              <a:gd name="connsiteX891" fmla="*/ 2137215 w 18982931"/>
              <a:gd name="connsiteY891" fmla="*/ 407485 h 4449429"/>
              <a:gd name="connsiteX892" fmla="*/ 2194840 w 18982931"/>
              <a:gd name="connsiteY892" fmla="*/ 337515 h 4449429"/>
              <a:gd name="connsiteX893" fmla="*/ 2198958 w 18982931"/>
              <a:gd name="connsiteY893" fmla="*/ 292236 h 4449429"/>
              <a:gd name="connsiteX894" fmla="*/ 2240121 w 18982931"/>
              <a:gd name="connsiteY894" fmla="*/ 358093 h 4449429"/>
              <a:gd name="connsiteX895" fmla="*/ 2273047 w 18982931"/>
              <a:gd name="connsiteY895" fmla="*/ 444532 h 4449429"/>
              <a:gd name="connsiteX896" fmla="*/ 2330670 w 18982931"/>
              <a:gd name="connsiteY896" fmla="*/ 563894 h 4449429"/>
              <a:gd name="connsiteX897" fmla="*/ 2351248 w 18982931"/>
              <a:gd name="connsiteY897" fmla="*/ 613286 h 4449429"/>
              <a:gd name="connsiteX898" fmla="*/ 2429455 w 18982931"/>
              <a:gd name="connsiteY898" fmla="*/ 675029 h 4449429"/>
              <a:gd name="connsiteX899" fmla="*/ 2470614 w 18982931"/>
              <a:gd name="connsiteY899" fmla="*/ 757350 h 4449429"/>
              <a:gd name="connsiteX900" fmla="*/ 2470614 w 18982931"/>
              <a:gd name="connsiteY900" fmla="*/ 1086631 h 4449429"/>
              <a:gd name="connsiteX901" fmla="*/ 2470614 w 18982931"/>
              <a:gd name="connsiteY901" fmla="*/ 2008622 h 4449429"/>
              <a:gd name="connsiteX902" fmla="*/ 2487080 w 18982931"/>
              <a:gd name="connsiteY902" fmla="*/ 2053897 h 4449429"/>
              <a:gd name="connsiteX903" fmla="*/ 2499426 w 18982931"/>
              <a:gd name="connsiteY903" fmla="*/ 1897488 h 4449429"/>
              <a:gd name="connsiteX904" fmla="*/ 2602322 w 18982931"/>
              <a:gd name="connsiteY904" fmla="*/ 1798703 h 4449429"/>
              <a:gd name="connsiteX905" fmla="*/ 2836935 w 18982931"/>
              <a:gd name="connsiteY905" fmla="*/ 1798703 h 4449429"/>
              <a:gd name="connsiteX906" fmla="*/ 2836935 w 18982931"/>
              <a:gd name="connsiteY906" fmla="*/ 1860446 h 4449429"/>
              <a:gd name="connsiteX907" fmla="*/ 2836935 w 18982931"/>
              <a:gd name="connsiteY907" fmla="*/ 2263816 h 4449429"/>
              <a:gd name="connsiteX908" fmla="*/ 2845169 w 18982931"/>
              <a:gd name="connsiteY908" fmla="*/ 2304976 h 4449429"/>
              <a:gd name="connsiteX909" fmla="*/ 2861629 w 18982931"/>
              <a:gd name="connsiteY909" fmla="*/ 2300858 h 4449429"/>
              <a:gd name="connsiteX910" fmla="*/ 2861629 w 18982931"/>
              <a:gd name="connsiteY910" fmla="*/ 2247351 h 4449429"/>
              <a:gd name="connsiteX911" fmla="*/ 2869861 w 18982931"/>
              <a:gd name="connsiteY911" fmla="*/ 1996272 h 4449429"/>
              <a:gd name="connsiteX912" fmla="*/ 2923374 w 18982931"/>
              <a:gd name="connsiteY912" fmla="*/ 1967462 h 4449429"/>
              <a:gd name="connsiteX913" fmla="*/ 2939836 w 18982931"/>
              <a:gd name="connsiteY913" fmla="*/ 2300858 h 4449429"/>
              <a:gd name="connsiteX914" fmla="*/ 2956300 w 18982931"/>
              <a:gd name="connsiteY914" fmla="*/ 2300858 h 4449429"/>
              <a:gd name="connsiteX915" fmla="*/ 2989230 w 18982931"/>
              <a:gd name="connsiteY915" fmla="*/ 2111521 h 4449429"/>
              <a:gd name="connsiteX916" fmla="*/ 3018038 w 18982931"/>
              <a:gd name="connsiteY916" fmla="*/ 2058015 h 4449429"/>
              <a:gd name="connsiteX917" fmla="*/ 3034502 w 18982931"/>
              <a:gd name="connsiteY917" fmla="*/ 2123871 h 4449429"/>
              <a:gd name="connsiteX918" fmla="*/ 3038620 w 18982931"/>
              <a:gd name="connsiteY918" fmla="*/ 2132104 h 4449429"/>
              <a:gd name="connsiteX919" fmla="*/ 3088018 w 18982931"/>
              <a:gd name="connsiteY919" fmla="*/ 2140336 h 4449429"/>
              <a:gd name="connsiteX920" fmla="*/ 3095320 w 18982931"/>
              <a:gd name="connsiteY920" fmla="*/ 2275334 h 4449429"/>
              <a:gd name="connsiteX921" fmla="*/ 3162101 w 18982931"/>
              <a:gd name="connsiteY921" fmla="*/ 2275334 h 4449429"/>
              <a:gd name="connsiteX922" fmla="*/ 3162101 w 18982931"/>
              <a:gd name="connsiteY922" fmla="*/ 1580555 h 4449429"/>
              <a:gd name="connsiteX923" fmla="*/ 3162101 w 18982931"/>
              <a:gd name="connsiteY923" fmla="*/ 1531163 h 4449429"/>
              <a:gd name="connsiteX924" fmla="*/ 3199146 w 18982931"/>
              <a:gd name="connsiteY924" fmla="*/ 1498235 h 4449429"/>
              <a:gd name="connsiteX925" fmla="*/ 3281469 w 18982931"/>
              <a:gd name="connsiteY925" fmla="*/ 1498235 h 4449429"/>
              <a:gd name="connsiteX926" fmla="*/ 3281469 w 18982931"/>
              <a:gd name="connsiteY926" fmla="*/ 1325362 h 4449429"/>
              <a:gd name="connsiteX927" fmla="*/ 3343207 w 18982931"/>
              <a:gd name="connsiteY927" fmla="*/ 1263619 h 4449429"/>
              <a:gd name="connsiteX928" fmla="*/ 3544891 w 18982931"/>
              <a:gd name="connsiteY928" fmla="*/ 1263619 h 4449429"/>
              <a:gd name="connsiteX929" fmla="*/ 3544891 w 18982931"/>
              <a:gd name="connsiteY929" fmla="*/ 712071 h 4449429"/>
              <a:gd name="connsiteX930" fmla="*/ 3561357 w 18982931"/>
              <a:gd name="connsiteY930" fmla="*/ 555662 h 4449429"/>
              <a:gd name="connsiteX931" fmla="*/ 3606633 w 18982931"/>
              <a:gd name="connsiteY931" fmla="*/ 316933 h 4449429"/>
              <a:gd name="connsiteX932" fmla="*/ 3614865 w 18982931"/>
              <a:gd name="connsiteY932" fmla="*/ 279891 h 4449429"/>
              <a:gd name="connsiteX933" fmla="*/ 3676603 w 18982931"/>
              <a:gd name="connsiteY933" fmla="*/ 341628 h 4449429"/>
              <a:gd name="connsiteX934" fmla="*/ 3684835 w 18982931"/>
              <a:gd name="connsiteY934" fmla="*/ 386907 h 4449429"/>
              <a:gd name="connsiteX935" fmla="*/ 3742460 w 18982931"/>
              <a:gd name="connsiteY935" fmla="*/ 481574 h 4449429"/>
              <a:gd name="connsiteX936" fmla="*/ 3763042 w 18982931"/>
              <a:gd name="connsiteY936" fmla="*/ 703838 h 4449429"/>
              <a:gd name="connsiteX937" fmla="*/ 3763042 w 18982931"/>
              <a:gd name="connsiteY937" fmla="*/ 1144256 h 4449429"/>
              <a:gd name="connsiteX938" fmla="*/ 3771275 w 18982931"/>
              <a:gd name="connsiteY938" fmla="*/ 1181298 h 4449429"/>
              <a:gd name="connsiteX939" fmla="*/ 3775390 w 18982931"/>
              <a:gd name="connsiteY939" fmla="*/ 1115443 h 4449429"/>
              <a:gd name="connsiteX940" fmla="*/ 3923568 w 18982931"/>
              <a:gd name="connsiteY940" fmla="*/ 996079 h 4449429"/>
              <a:gd name="connsiteX941" fmla="*/ 3940029 w 18982931"/>
              <a:gd name="connsiteY941" fmla="*/ 1020776 h 4449429"/>
              <a:gd name="connsiteX942" fmla="*/ 3960611 w 18982931"/>
              <a:gd name="connsiteY942" fmla="*/ 1321244 h 4449429"/>
              <a:gd name="connsiteX943" fmla="*/ 3960611 w 18982931"/>
              <a:gd name="connsiteY943" fmla="*/ 1584670 h 4449429"/>
              <a:gd name="connsiteX944" fmla="*/ 3977076 w 18982931"/>
              <a:gd name="connsiteY944" fmla="*/ 1625830 h 4449429"/>
              <a:gd name="connsiteX945" fmla="*/ 4010007 w 18982931"/>
              <a:gd name="connsiteY945" fmla="*/ 1666990 h 4449429"/>
              <a:gd name="connsiteX946" fmla="*/ 4055279 w 18982931"/>
              <a:gd name="connsiteY946" fmla="*/ 1819286 h 4449429"/>
              <a:gd name="connsiteX947" fmla="*/ 4104670 w 18982931"/>
              <a:gd name="connsiteY947" fmla="*/ 1819286 h 4449429"/>
              <a:gd name="connsiteX948" fmla="*/ 4108788 w 18982931"/>
              <a:gd name="connsiteY948" fmla="*/ 1741079 h 4449429"/>
              <a:gd name="connsiteX949" fmla="*/ 4211689 w 18982931"/>
              <a:gd name="connsiteY949" fmla="*/ 1741079 h 4449429"/>
              <a:gd name="connsiteX950" fmla="*/ 4252847 w 18982931"/>
              <a:gd name="connsiteY950" fmla="*/ 1559973 h 4449429"/>
              <a:gd name="connsiteX951" fmla="*/ 4265197 w 18982931"/>
              <a:gd name="connsiteY951" fmla="*/ 1559973 h 4449429"/>
              <a:gd name="connsiteX952" fmla="*/ 4277546 w 18982931"/>
              <a:gd name="connsiteY952" fmla="*/ 1592900 h 4449429"/>
              <a:gd name="connsiteX953" fmla="*/ 4302239 w 18982931"/>
              <a:gd name="connsiteY953" fmla="*/ 1708150 h 4449429"/>
              <a:gd name="connsiteX954" fmla="*/ 4368100 w 18982931"/>
              <a:gd name="connsiteY954" fmla="*/ 1741079 h 4449429"/>
              <a:gd name="connsiteX955" fmla="*/ 4363984 w 18982931"/>
              <a:gd name="connsiteY955" fmla="*/ 1634062 h 4449429"/>
              <a:gd name="connsiteX956" fmla="*/ 4372218 w 18982931"/>
              <a:gd name="connsiteY956" fmla="*/ 839670 h 4449429"/>
              <a:gd name="connsiteX957" fmla="*/ 4442184 w 18982931"/>
              <a:gd name="connsiteY957" fmla="*/ 279891 h 4449429"/>
              <a:gd name="connsiteX958" fmla="*/ 4479230 w 18982931"/>
              <a:gd name="connsiteY958" fmla="*/ 234611 h 4449429"/>
              <a:gd name="connsiteX959" fmla="*/ 4520394 w 18982931"/>
              <a:gd name="connsiteY959" fmla="*/ 284004 h 4449429"/>
              <a:gd name="connsiteX960" fmla="*/ 4549200 w 18982931"/>
              <a:gd name="connsiteY960" fmla="*/ 440413 h 4449429"/>
              <a:gd name="connsiteX961" fmla="*/ 4680914 w 18982931"/>
              <a:gd name="connsiteY961" fmla="*/ 395140 h 4449429"/>
              <a:gd name="connsiteX962" fmla="*/ 4759121 w 18982931"/>
              <a:gd name="connsiteY962" fmla="*/ 460995 h 4449429"/>
              <a:gd name="connsiteX963" fmla="*/ 4771466 w 18982931"/>
              <a:gd name="connsiteY963" fmla="*/ 493924 h 4449429"/>
              <a:gd name="connsiteX964" fmla="*/ 4888657 w 18982931"/>
              <a:gd name="connsiteY964" fmla="*/ 747622 h 4449429"/>
              <a:gd name="connsiteX965" fmla="*/ 4888893 w 18982931"/>
              <a:gd name="connsiteY965" fmla="*/ 807315 h 4449429"/>
              <a:gd name="connsiteX966" fmla="*/ 4856617 w 18982931"/>
              <a:gd name="connsiteY966" fmla="*/ 807315 h 4449429"/>
              <a:gd name="connsiteX967" fmla="*/ 4856617 w 18982931"/>
              <a:gd name="connsiteY967" fmla="*/ 944475 h 4449429"/>
              <a:gd name="connsiteX968" fmla="*/ 4888332 w 18982931"/>
              <a:gd name="connsiteY968" fmla="*/ 944475 h 4449429"/>
              <a:gd name="connsiteX969" fmla="*/ 4888325 w 18982931"/>
              <a:gd name="connsiteY969" fmla="*/ 945600 h 4449429"/>
              <a:gd name="connsiteX970" fmla="*/ 4890835 w 18982931"/>
              <a:gd name="connsiteY970" fmla="*/ 1609365 h 4449429"/>
              <a:gd name="connsiteX971" fmla="*/ 4952574 w 18982931"/>
              <a:gd name="connsiteY971" fmla="*/ 1617597 h 4449429"/>
              <a:gd name="connsiteX972" fmla="*/ 4952574 w 18982931"/>
              <a:gd name="connsiteY972" fmla="*/ 1868678 h 4449429"/>
              <a:gd name="connsiteX973" fmla="*/ 4956691 w 18982931"/>
              <a:gd name="connsiteY973" fmla="*/ 1905720 h 4449429"/>
              <a:gd name="connsiteX974" fmla="*/ 4981387 w 18982931"/>
              <a:gd name="connsiteY974" fmla="*/ 1967462 h 4449429"/>
              <a:gd name="connsiteX975" fmla="*/ 4981387 w 18982931"/>
              <a:gd name="connsiteY975" fmla="*/ 2058015 h 4449429"/>
              <a:gd name="connsiteX976" fmla="*/ 5001966 w 18982931"/>
              <a:gd name="connsiteY976" fmla="*/ 2086824 h 4449429"/>
              <a:gd name="connsiteX977" fmla="*/ 5018429 w 18982931"/>
              <a:gd name="connsiteY977" fmla="*/ 2078592 h 4449429"/>
              <a:gd name="connsiteX978" fmla="*/ 5018429 w 18982931"/>
              <a:gd name="connsiteY978" fmla="*/ 1881023 h 4449429"/>
              <a:gd name="connsiteX979" fmla="*/ 5018429 w 18982931"/>
              <a:gd name="connsiteY979" fmla="*/ 1366522 h 4449429"/>
              <a:gd name="connsiteX980" fmla="*/ 5034894 w 18982931"/>
              <a:gd name="connsiteY980" fmla="*/ 864367 h 4449429"/>
              <a:gd name="connsiteX981" fmla="*/ 5067821 w 18982931"/>
              <a:gd name="connsiteY981" fmla="*/ 197569 h 4449429"/>
              <a:gd name="connsiteX982" fmla="*/ 5080173 w 18982931"/>
              <a:gd name="connsiteY982" fmla="*/ 102899 h 4449429"/>
              <a:gd name="connsiteX983" fmla="*/ 5216000 w 18982931"/>
              <a:gd name="connsiteY983" fmla="*/ 37042 h 4449429"/>
              <a:gd name="connsiteX984" fmla="*/ 5248927 w 18982931"/>
              <a:gd name="connsiteY984" fmla="*/ 69972 h 4449429"/>
              <a:gd name="connsiteX985" fmla="*/ 5372409 w 18982931"/>
              <a:gd name="connsiteY985" fmla="*/ 69972 h 4449429"/>
              <a:gd name="connsiteX986" fmla="*/ 5434151 w 18982931"/>
              <a:gd name="connsiteY986" fmla="*/ 131714 h 4449429"/>
              <a:gd name="connsiteX987" fmla="*/ 5434151 w 18982931"/>
              <a:gd name="connsiteY987" fmla="*/ 382788 h 4449429"/>
              <a:gd name="connsiteX988" fmla="*/ 5434151 w 18982931"/>
              <a:gd name="connsiteY988" fmla="*/ 683261 h 4449429"/>
              <a:gd name="connsiteX989" fmla="*/ 5545282 w 18982931"/>
              <a:gd name="connsiteY989" fmla="*/ 687375 h 4449429"/>
              <a:gd name="connsiteX990" fmla="*/ 5545282 w 18982931"/>
              <a:gd name="connsiteY990" fmla="*/ 1045471 h 4449429"/>
              <a:gd name="connsiteX991" fmla="*/ 5676994 w 18982931"/>
              <a:gd name="connsiteY991" fmla="*/ 1045471 h 4449429"/>
              <a:gd name="connsiteX992" fmla="*/ 5685227 w 18982931"/>
              <a:gd name="connsiteY992" fmla="*/ 1103096 h 4449429"/>
              <a:gd name="connsiteX993" fmla="*/ 5759314 w 18982931"/>
              <a:gd name="connsiteY993" fmla="*/ 1193648 h 4449429"/>
              <a:gd name="connsiteX994" fmla="*/ 5759314 w 18982931"/>
              <a:gd name="connsiteY994" fmla="*/ 1395331 h 4449429"/>
              <a:gd name="connsiteX995" fmla="*/ 5825171 w 18982931"/>
              <a:gd name="connsiteY995" fmla="*/ 1395331 h 4449429"/>
              <a:gd name="connsiteX996" fmla="*/ 5903378 w 18982931"/>
              <a:gd name="connsiteY996" fmla="*/ 1477653 h 4449429"/>
              <a:gd name="connsiteX997" fmla="*/ 5903378 w 18982931"/>
              <a:gd name="connsiteY997" fmla="*/ 1918070 h 4449429"/>
              <a:gd name="connsiteX998" fmla="*/ 5936306 w 18982931"/>
              <a:gd name="connsiteY998" fmla="*/ 1975695 h 4449429"/>
              <a:gd name="connsiteX999" fmla="*/ 5965115 w 18982931"/>
              <a:gd name="connsiteY999" fmla="*/ 1275969 h 4449429"/>
              <a:gd name="connsiteX1000" fmla="*/ 5969235 w 18982931"/>
              <a:gd name="connsiteY1000" fmla="*/ 1238922 h 4449429"/>
              <a:gd name="connsiteX1001" fmla="*/ 6166804 w 18982931"/>
              <a:gd name="connsiteY1001" fmla="*/ 1238922 h 4449429"/>
              <a:gd name="connsiteX1002" fmla="*/ 6216196 w 18982931"/>
              <a:gd name="connsiteY1002" fmla="*/ 1288315 h 4449429"/>
              <a:gd name="connsiteX1003" fmla="*/ 6236774 w 18982931"/>
              <a:gd name="connsiteY1003" fmla="*/ 1428261 h 4449429"/>
              <a:gd name="connsiteX1004" fmla="*/ 6273821 w 18982931"/>
              <a:gd name="connsiteY1004" fmla="*/ 1498235 h 4449429"/>
              <a:gd name="connsiteX1005" fmla="*/ 6273821 w 18982931"/>
              <a:gd name="connsiteY1005" fmla="*/ 2230888 h 4449429"/>
              <a:gd name="connsiteX1006" fmla="*/ 6277935 w 18982931"/>
              <a:gd name="connsiteY1006" fmla="*/ 2280280 h 4449429"/>
              <a:gd name="connsiteX1007" fmla="*/ 6319095 w 18982931"/>
              <a:gd name="connsiteY1007" fmla="*/ 2193841 h 4449429"/>
              <a:gd name="connsiteX1008" fmla="*/ 6364373 w 18982931"/>
              <a:gd name="connsiteY1008" fmla="*/ 2288513 h 4449429"/>
              <a:gd name="connsiteX1009" fmla="*/ 6389068 w 18982931"/>
              <a:gd name="connsiteY1009" fmla="*/ 2313208 h 4449429"/>
              <a:gd name="connsiteX1010" fmla="*/ 6541355 w 18982931"/>
              <a:gd name="connsiteY1010" fmla="*/ 2313208 h 4449429"/>
              <a:gd name="connsiteX1011" fmla="*/ 6541355 w 18982931"/>
              <a:gd name="connsiteY1011" fmla="*/ 2148567 h 4449429"/>
              <a:gd name="connsiteX1012" fmla="*/ 6660723 w 18982931"/>
              <a:gd name="connsiteY1012" fmla="*/ 2148567 h 4449429"/>
              <a:gd name="connsiteX1013" fmla="*/ 6660723 w 18982931"/>
              <a:gd name="connsiteY1013" fmla="*/ 2259698 h 4449429"/>
              <a:gd name="connsiteX1014" fmla="*/ 6705999 w 18982931"/>
              <a:gd name="connsiteY1014" fmla="*/ 2551938 h 4449429"/>
              <a:gd name="connsiteX1015" fmla="*/ 6714228 w 18982931"/>
              <a:gd name="connsiteY1015" fmla="*/ 2580748 h 4449429"/>
              <a:gd name="connsiteX1016" fmla="*/ 6722461 w 18982931"/>
              <a:gd name="connsiteY1016" fmla="*/ 2576634 h 4449429"/>
              <a:gd name="connsiteX1017" fmla="*/ 6751278 w 18982931"/>
              <a:gd name="connsiteY1017" fmla="*/ 2263816 h 4449429"/>
              <a:gd name="connsiteX1018" fmla="*/ 6800669 w 18982931"/>
              <a:gd name="connsiteY1018" fmla="*/ 2255583 h 4449429"/>
              <a:gd name="connsiteX1019" fmla="*/ 6837709 w 18982931"/>
              <a:gd name="connsiteY1019" fmla="*/ 2181496 h 4449429"/>
              <a:gd name="connsiteX1020" fmla="*/ 6841831 w 18982931"/>
              <a:gd name="connsiteY1020" fmla="*/ 2152681 h 4449429"/>
              <a:gd name="connsiteX1021" fmla="*/ 6845941 w 18982931"/>
              <a:gd name="connsiteY1021" fmla="*/ 2115639 h 4449429"/>
              <a:gd name="connsiteX1022" fmla="*/ 6857139 w 18982931"/>
              <a:gd name="connsiteY1022" fmla="*/ 2115639 h 4449429"/>
              <a:gd name="connsiteX1023" fmla="*/ 6899298 w 18982931"/>
              <a:gd name="connsiteY1023" fmla="*/ 2109470 h 4449429"/>
              <a:gd name="connsiteX1024" fmla="*/ 6922965 w 18982931"/>
              <a:gd name="connsiteY1024" fmla="*/ 2140339 h 4449429"/>
              <a:gd name="connsiteX1025" fmla="*/ 7009406 w 18982931"/>
              <a:gd name="connsiteY1025" fmla="*/ 2070365 h 4449429"/>
              <a:gd name="connsiteX1026" fmla="*/ 7145231 w 18982931"/>
              <a:gd name="connsiteY1026" fmla="*/ 2066247 h 4449429"/>
              <a:gd name="connsiteX1027" fmla="*/ 7145231 w 18982931"/>
              <a:gd name="connsiteY1027" fmla="*/ 1901605 h 4449429"/>
              <a:gd name="connsiteX1028" fmla="*/ 7145231 w 18982931"/>
              <a:gd name="connsiteY1028" fmla="*/ 1769896 h 4449429"/>
              <a:gd name="connsiteX1029" fmla="*/ 7215204 w 18982931"/>
              <a:gd name="connsiteY1029" fmla="*/ 1597024 h 4449429"/>
              <a:gd name="connsiteX1030" fmla="*/ 7285174 w 18982931"/>
              <a:gd name="connsiteY1030" fmla="*/ 1753433 h 4449429"/>
              <a:gd name="connsiteX1031" fmla="*/ 7297524 w 18982931"/>
              <a:gd name="connsiteY1031" fmla="*/ 2062134 h 4449429"/>
              <a:gd name="connsiteX1032" fmla="*/ 7367494 w 18982931"/>
              <a:gd name="connsiteY1032" fmla="*/ 2066247 h 4449429"/>
              <a:gd name="connsiteX1033" fmla="*/ 7371610 w 18982931"/>
              <a:gd name="connsiteY1033" fmla="*/ 2148567 h 4449429"/>
              <a:gd name="connsiteX1034" fmla="*/ 7462167 w 18982931"/>
              <a:gd name="connsiteY1034" fmla="*/ 2148567 h 4449429"/>
              <a:gd name="connsiteX1035" fmla="*/ 7462167 w 18982931"/>
              <a:gd name="connsiteY1035" fmla="*/ 2095061 h 4449429"/>
              <a:gd name="connsiteX1036" fmla="*/ 7462167 w 18982931"/>
              <a:gd name="connsiteY1036" fmla="*/ 1597024 h 4449429"/>
              <a:gd name="connsiteX1037" fmla="*/ 7482743 w 18982931"/>
              <a:gd name="connsiteY1037" fmla="*/ 1008430 h 4449429"/>
              <a:gd name="connsiteX1038" fmla="*/ 7495096 w 18982931"/>
              <a:gd name="connsiteY1038" fmla="*/ 921991 h 4449429"/>
              <a:gd name="connsiteX1039" fmla="*/ 7536254 w 18982931"/>
              <a:gd name="connsiteY1039" fmla="*/ 934341 h 4449429"/>
              <a:gd name="connsiteX1040" fmla="*/ 7577416 w 18982931"/>
              <a:gd name="connsiteY1040" fmla="*/ 563899 h 4449429"/>
              <a:gd name="connsiteX1041" fmla="*/ 7589759 w 18982931"/>
              <a:gd name="connsiteY1041" fmla="*/ 563899 h 4449429"/>
              <a:gd name="connsiteX1042" fmla="*/ 7639153 w 18982931"/>
              <a:gd name="connsiteY1042" fmla="*/ 975501 h 4449429"/>
              <a:gd name="connsiteX1043" fmla="*/ 7655614 w 18982931"/>
              <a:gd name="connsiteY1043" fmla="*/ 926109 h 4449429"/>
              <a:gd name="connsiteX1044" fmla="*/ 7667968 w 18982931"/>
              <a:gd name="connsiteY1044" fmla="*/ 926109 h 4449429"/>
              <a:gd name="connsiteX1045" fmla="*/ 7676196 w 18982931"/>
              <a:gd name="connsiteY1045" fmla="*/ 1037243 h 4449429"/>
              <a:gd name="connsiteX1046" fmla="*/ 7676196 w 18982931"/>
              <a:gd name="connsiteY1046" fmla="*/ 2049787 h 4449429"/>
              <a:gd name="connsiteX1047" fmla="*/ 7705009 w 18982931"/>
              <a:gd name="connsiteY1047" fmla="*/ 2267935 h 4449429"/>
              <a:gd name="connsiteX1048" fmla="*/ 7750287 w 18982931"/>
              <a:gd name="connsiteY1048" fmla="*/ 2469622 h 4449429"/>
              <a:gd name="connsiteX1049" fmla="*/ 7849072 w 18982931"/>
              <a:gd name="connsiteY1049" fmla="*/ 2469622 h 4449429"/>
              <a:gd name="connsiteX1050" fmla="*/ 7849072 w 18982931"/>
              <a:gd name="connsiteY1050" fmla="*/ 2284398 h 4449429"/>
              <a:gd name="connsiteX1051" fmla="*/ 7919042 w 18982931"/>
              <a:gd name="connsiteY1051" fmla="*/ 2284398 h 4449429"/>
              <a:gd name="connsiteX1052" fmla="*/ 7919042 w 18982931"/>
              <a:gd name="connsiteY1052" fmla="*/ 2473736 h 4449429"/>
              <a:gd name="connsiteX1053" fmla="*/ 8108380 w 18982931"/>
              <a:gd name="connsiteY1053" fmla="*/ 2473736 h 4449429"/>
              <a:gd name="connsiteX1054" fmla="*/ 8142338 w 18982931"/>
              <a:gd name="connsiteY1054" fmla="*/ 2481454 h 4449429"/>
              <a:gd name="connsiteX1055" fmla="*/ 8144242 w 18982931"/>
              <a:gd name="connsiteY1055" fmla="*/ 2485067 h 4449429"/>
              <a:gd name="connsiteX1056" fmla="*/ 8144242 w 18982931"/>
              <a:gd name="connsiteY1056" fmla="*/ 1280084 h 4449429"/>
              <a:gd name="connsiteX1057" fmla="*/ 8189518 w 18982931"/>
              <a:gd name="connsiteY1057" fmla="*/ 1115443 h 4449429"/>
              <a:gd name="connsiteX1058" fmla="*/ 8230679 w 18982931"/>
              <a:gd name="connsiteY1058" fmla="*/ 1090746 h 4449429"/>
              <a:gd name="connsiteX1059" fmla="*/ 8477642 w 18982931"/>
              <a:gd name="connsiteY1059" fmla="*/ 1090746 h 4449429"/>
              <a:gd name="connsiteX1060" fmla="*/ 8518799 w 18982931"/>
              <a:gd name="connsiteY1060" fmla="*/ 1111328 h 4449429"/>
              <a:gd name="connsiteX1061" fmla="*/ 8568194 w 18982931"/>
              <a:gd name="connsiteY1061" fmla="*/ 1288315 h 4449429"/>
              <a:gd name="connsiteX1062" fmla="*/ 8572304 w 18982931"/>
              <a:gd name="connsiteY1062" fmla="*/ 2152681 h 4449429"/>
              <a:gd name="connsiteX1063" fmla="*/ 8572304 w 18982931"/>
              <a:gd name="connsiteY1063" fmla="*/ 2222656 h 4449429"/>
              <a:gd name="connsiteX1064" fmla="*/ 8827499 w 18982931"/>
              <a:gd name="connsiteY1064" fmla="*/ 2222656 h 4449429"/>
              <a:gd name="connsiteX1065" fmla="*/ 8827499 w 18982931"/>
              <a:gd name="connsiteY1065" fmla="*/ 2053897 h 4449429"/>
              <a:gd name="connsiteX1066" fmla="*/ 8827499 w 18982931"/>
              <a:gd name="connsiteY1066" fmla="*/ 1996272 h 4449429"/>
              <a:gd name="connsiteX1067" fmla="*/ 8926285 w 18982931"/>
              <a:gd name="connsiteY1067" fmla="*/ 1876910 h 4449429"/>
              <a:gd name="connsiteX1068" fmla="*/ 8926285 w 18982931"/>
              <a:gd name="connsiteY1068" fmla="*/ 1757542 h 4449429"/>
              <a:gd name="connsiteX1069" fmla="*/ 8926285 w 18982931"/>
              <a:gd name="connsiteY1069" fmla="*/ 1527045 h 4449429"/>
              <a:gd name="connsiteX1070" fmla="*/ 8950980 w 18982931"/>
              <a:gd name="connsiteY1070" fmla="*/ 1432378 h 4449429"/>
              <a:gd name="connsiteX1071" fmla="*/ 8950980 w 18982931"/>
              <a:gd name="connsiteY1071" fmla="*/ 1424146 h 4449429"/>
              <a:gd name="connsiteX1072" fmla="*/ 8983911 w 18982931"/>
              <a:gd name="connsiteY1072" fmla="*/ 1107210 h 4449429"/>
              <a:gd name="connsiteX1073" fmla="*/ 8992140 w 18982931"/>
              <a:gd name="connsiteY1073" fmla="*/ 1049586 h 4449429"/>
              <a:gd name="connsiteX1074" fmla="*/ 9012723 w 18982931"/>
              <a:gd name="connsiteY1074" fmla="*/ 1049586 h 4449429"/>
              <a:gd name="connsiteX1075" fmla="*/ 9049767 w 18982931"/>
              <a:gd name="connsiteY1075" fmla="*/ 1325362 h 4449429"/>
              <a:gd name="connsiteX1076" fmla="*/ 9115624 w 18982931"/>
              <a:gd name="connsiteY1076" fmla="*/ 1329476 h 4449429"/>
              <a:gd name="connsiteX1077" fmla="*/ 9165014 w 18982931"/>
              <a:gd name="connsiteY1077" fmla="*/ 1436493 h 4449429"/>
              <a:gd name="connsiteX1078" fmla="*/ 9181479 w 18982931"/>
              <a:gd name="connsiteY1078" fmla="*/ 1494116 h 4449429"/>
              <a:gd name="connsiteX1079" fmla="*/ 9181479 w 18982931"/>
              <a:gd name="connsiteY1079" fmla="*/ 1823399 h 4449429"/>
              <a:gd name="connsiteX1080" fmla="*/ 9181479 w 18982931"/>
              <a:gd name="connsiteY1080" fmla="*/ 1881023 h 4449429"/>
              <a:gd name="connsiteX1081" fmla="*/ 9280267 w 18982931"/>
              <a:gd name="connsiteY1081" fmla="*/ 1881023 h 4449429"/>
              <a:gd name="connsiteX1082" fmla="*/ 9280267 w 18982931"/>
              <a:gd name="connsiteY1082" fmla="*/ 1815166 h 4449429"/>
              <a:gd name="connsiteX1083" fmla="*/ 9280267 w 18982931"/>
              <a:gd name="connsiteY1083" fmla="*/ 304587 h 4449429"/>
              <a:gd name="connsiteX1084" fmla="*/ 9346122 w 18982931"/>
              <a:gd name="connsiteY1084" fmla="*/ 238731 h 4449429"/>
              <a:gd name="connsiteX1085" fmla="*/ 9453137 w 18982931"/>
              <a:gd name="connsiteY1085" fmla="*/ 341628 h 4449429"/>
              <a:gd name="connsiteX1086" fmla="*/ 9453137 w 18982931"/>
              <a:gd name="connsiteY1086" fmla="*/ 1815166 h 4449429"/>
              <a:gd name="connsiteX1087" fmla="*/ 9453137 w 18982931"/>
              <a:gd name="connsiteY1087" fmla="*/ 1876910 h 4449429"/>
              <a:gd name="connsiteX1088" fmla="*/ 9551919 w 18982931"/>
              <a:gd name="connsiteY1088" fmla="*/ 1876910 h 4449429"/>
              <a:gd name="connsiteX1089" fmla="*/ 9551919 w 18982931"/>
              <a:gd name="connsiteY1089" fmla="*/ 1724614 h 4449429"/>
              <a:gd name="connsiteX1090" fmla="*/ 9551919 w 18982931"/>
              <a:gd name="connsiteY1090" fmla="*/ 1481771 h 4449429"/>
              <a:gd name="connsiteX1091" fmla="*/ 9597198 w 18982931"/>
              <a:gd name="connsiteY1091" fmla="*/ 1374754 h 4449429"/>
              <a:gd name="connsiteX1092" fmla="*/ 9613662 w 18982931"/>
              <a:gd name="connsiteY1092" fmla="*/ 1325362 h 4449429"/>
              <a:gd name="connsiteX1093" fmla="*/ 9683632 w 18982931"/>
              <a:gd name="connsiteY1093" fmla="*/ 1325362 h 4449429"/>
              <a:gd name="connsiteX1094" fmla="*/ 9683632 w 18982931"/>
              <a:gd name="connsiteY1094" fmla="*/ 1522931 h 4449429"/>
              <a:gd name="connsiteX1095" fmla="*/ 9819464 w 18982931"/>
              <a:gd name="connsiteY1095" fmla="*/ 1522931 h 4449429"/>
              <a:gd name="connsiteX1096" fmla="*/ 9819464 w 18982931"/>
              <a:gd name="connsiteY1096" fmla="*/ 1720501 h 4449429"/>
              <a:gd name="connsiteX1097" fmla="*/ 9819464 w 18982931"/>
              <a:gd name="connsiteY1097" fmla="*/ 1835749 h 4449429"/>
              <a:gd name="connsiteX1098" fmla="*/ 9868856 w 18982931"/>
              <a:gd name="connsiteY1098" fmla="*/ 1885142 h 4449429"/>
              <a:gd name="connsiteX1099" fmla="*/ 9922361 w 18982931"/>
              <a:gd name="connsiteY1099" fmla="*/ 1938648 h 4449429"/>
              <a:gd name="connsiteX1100" fmla="*/ 9922361 w 18982931"/>
              <a:gd name="connsiteY1100" fmla="*/ 2226770 h 4449429"/>
              <a:gd name="connsiteX1101" fmla="*/ 10189906 w 18982931"/>
              <a:gd name="connsiteY1101" fmla="*/ 2226770 h 4449429"/>
              <a:gd name="connsiteX1102" fmla="*/ 10189906 w 18982931"/>
              <a:gd name="connsiteY1102" fmla="*/ 1864559 h 4449429"/>
              <a:gd name="connsiteX1103" fmla="*/ 10251644 w 18982931"/>
              <a:gd name="connsiteY1103" fmla="*/ 1852213 h 4449429"/>
              <a:gd name="connsiteX1104" fmla="*/ 10251644 w 18982931"/>
              <a:gd name="connsiteY1104" fmla="*/ 1465306 h 4449429"/>
              <a:gd name="connsiteX1105" fmla="*/ 10198137 w 18982931"/>
              <a:gd name="connsiteY1105" fmla="*/ 1461188 h 4449429"/>
              <a:gd name="connsiteX1106" fmla="*/ 10198137 w 18982931"/>
              <a:gd name="connsiteY1106" fmla="*/ 1317129 h 4449429"/>
              <a:gd name="connsiteX1107" fmla="*/ 10572694 w 18982931"/>
              <a:gd name="connsiteY1107" fmla="*/ 1317129 h 4449429"/>
              <a:gd name="connsiteX1108" fmla="*/ 10572694 w 18982931"/>
              <a:gd name="connsiteY1108" fmla="*/ 2140336 h 4449429"/>
              <a:gd name="connsiteX1109" fmla="*/ 10642669 w 18982931"/>
              <a:gd name="connsiteY1109" fmla="*/ 2144449 h 4449429"/>
              <a:gd name="connsiteX1110" fmla="*/ 10642669 w 18982931"/>
              <a:gd name="connsiteY1110" fmla="*/ 2477849 h 4449429"/>
              <a:gd name="connsiteX1111" fmla="*/ 10885512 w 18982931"/>
              <a:gd name="connsiteY1111" fmla="*/ 2477849 h 4449429"/>
              <a:gd name="connsiteX1112" fmla="*/ 10885512 w 18982931"/>
              <a:gd name="connsiteY1112" fmla="*/ 2292626 h 4449429"/>
              <a:gd name="connsiteX1113" fmla="*/ 10959601 w 18982931"/>
              <a:gd name="connsiteY1113" fmla="*/ 2292626 h 4449429"/>
              <a:gd name="connsiteX1114" fmla="*/ 10959601 w 18982931"/>
              <a:gd name="connsiteY1114" fmla="*/ 2477849 h 4449429"/>
              <a:gd name="connsiteX1115" fmla="*/ 11066618 w 18982931"/>
              <a:gd name="connsiteY1115" fmla="*/ 2477849 h 4449429"/>
              <a:gd name="connsiteX1116" fmla="*/ 11107778 w 18982931"/>
              <a:gd name="connsiteY1116" fmla="*/ 2284395 h 4449429"/>
              <a:gd name="connsiteX1117" fmla="*/ 11136593 w 18982931"/>
              <a:gd name="connsiteY1117" fmla="*/ 2053897 h 4449429"/>
              <a:gd name="connsiteX1118" fmla="*/ 11136593 w 18982931"/>
              <a:gd name="connsiteY1118" fmla="*/ 1061936 h 4449429"/>
              <a:gd name="connsiteX1119" fmla="*/ 11148938 w 18982931"/>
              <a:gd name="connsiteY1119" fmla="*/ 938454 h 4449429"/>
              <a:gd name="connsiteX1120" fmla="*/ 11161288 w 18982931"/>
              <a:gd name="connsiteY1120" fmla="*/ 938454 h 4449429"/>
              <a:gd name="connsiteX1121" fmla="*/ 11177753 w 18982931"/>
              <a:gd name="connsiteY1121" fmla="*/ 983729 h 4449429"/>
              <a:gd name="connsiteX1122" fmla="*/ 11231258 w 18982931"/>
              <a:gd name="connsiteY1122" fmla="*/ 572126 h 4449429"/>
              <a:gd name="connsiteX1123" fmla="*/ 11243610 w 18982931"/>
              <a:gd name="connsiteY1123" fmla="*/ 572126 h 4449429"/>
              <a:gd name="connsiteX1124" fmla="*/ 11284770 w 18982931"/>
              <a:gd name="connsiteY1124" fmla="*/ 946687 h 4449429"/>
              <a:gd name="connsiteX1125" fmla="*/ 11325929 w 18982931"/>
              <a:gd name="connsiteY1125" fmla="*/ 934337 h 4449429"/>
              <a:gd name="connsiteX1126" fmla="*/ 11342394 w 18982931"/>
              <a:gd name="connsiteY1126" fmla="*/ 1061936 h 4449429"/>
              <a:gd name="connsiteX1127" fmla="*/ 11342394 w 18982931"/>
              <a:gd name="connsiteY1127" fmla="*/ 1300666 h 4449429"/>
              <a:gd name="connsiteX1128" fmla="*/ 11358857 w 18982931"/>
              <a:gd name="connsiteY1128" fmla="*/ 2132104 h 4449429"/>
              <a:gd name="connsiteX1129" fmla="*/ 11362976 w 18982931"/>
              <a:gd name="connsiteY1129" fmla="*/ 2165031 h 4449429"/>
              <a:gd name="connsiteX1130" fmla="*/ 11453524 w 18982931"/>
              <a:gd name="connsiteY1130" fmla="*/ 2165031 h 4449429"/>
              <a:gd name="connsiteX1131" fmla="*/ 11457643 w 18982931"/>
              <a:gd name="connsiteY1131" fmla="*/ 2082711 h 4449429"/>
              <a:gd name="connsiteX1132" fmla="*/ 11535845 w 18982931"/>
              <a:gd name="connsiteY1132" fmla="*/ 2078592 h 4449429"/>
              <a:gd name="connsiteX1133" fmla="*/ 11535845 w 18982931"/>
              <a:gd name="connsiteY1133" fmla="*/ 2004505 h 4449429"/>
              <a:gd name="connsiteX1134" fmla="*/ 11548195 w 18982931"/>
              <a:gd name="connsiteY1134" fmla="*/ 1736964 h 4449429"/>
              <a:gd name="connsiteX1135" fmla="*/ 11609938 w 18982931"/>
              <a:gd name="connsiteY1135" fmla="*/ 1609365 h 4449429"/>
              <a:gd name="connsiteX1136" fmla="*/ 11688140 w 18982931"/>
              <a:gd name="connsiteY1136" fmla="*/ 1765774 h 4449429"/>
              <a:gd name="connsiteX1137" fmla="*/ 11688140 w 18982931"/>
              <a:gd name="connsiteY1137" fmla="*/ 2082711 h 4449429"/>
              <a:gd name="connsiteX1138" fmla="*/ 11910406 w 18982931"/>
              <a:gd name="connsiteY1138" fmla="*/ 2148567 h 4449429"/>
              <a:gd name="connsiteX1139" fmla="*/ 11988608 w 18982931"/>
              <a:gd name="connsiteY1139" fmla="*/ 2119754 h 4449429"/>
              <a:gd name="connsiteX1140" fmla="*/ 11991181 w 18982931"/>
              <a:gd name="connsiteY1140" fmla="*/ 2153197 h 4449429"/>
              <a:gd name="connsiteX1141" fmla="*/ 11993908 w 18982931"/>
              <a:gd name="connsiteY1141" fmla="*/ 2158900 h 4449429"/>
              <a:gd name="connsiteX1142" fmla="*/ 11993908 w 18982931"/>
              <a:gd name="connsiteY1142" fmla="*/ 2156799 h 4449429"/>
              <a:gd name="connsiteX1143" fmla="*/ 11998023 w 18982931"/>
              <a:gd name="connsiteY1143" fmla="*/ 2115639 h 4449429"/>
              <a:gd name="connsiteX1144" fmla="*/ 12010373 w 18982931"/>
              <a:gd name="connsiteY1144" fmla="*/ 2115639 h 4449429"/>
              <a:gd name="connsiteX1145" fmla="*/ 12014490 w 18982931"/>
              <a:gd name="connsiteY1145" fmla="*/ 2185614 h 4449429"/>
              <a:gd name="connsiteX1146" fmla="*/ 12055650 w 18982931"/>
              <a:gd name="connsiteY1146" fmla="*/ 2259703 h 4449429"/>
              <a:gd name="connsiteX1147" fmla="*/ 12109157 w 18982931"/>
              <a:gd name="connsiteY1147" fmla="*/ 2267933 h 4449429"/>
              <a:gd name="connsiteX1148" fmla="*/ 12137972 w 18982931"/>
              <a:gd name="connsiteY1148" fmla="*/ 2580753 h 4449429"/>
              <a:gd name="connsiteX1149" fmla="*/ 12150317 w 18982931"/>
              <a:gd name="connsiteY1149" fmla="*/ 2580753 h 4449429"/>
              <a:gd name="connsiteX1150" fmla="*/ 12179132 w 18982931"/>
              <a:gd name="connsiteY1150" fmla="*/ 2411992 h 4449429"/>
              <a:gd name="connsiteX1151" fmla="*/ 12207942 w 18982931"/>
              <a:gd name="connsiteY1151" fmla="*/ 2160917 h 4449429"/>
              <a:gd name="connsiteX1152" fmla="*/ 12216174 w 18982931"/>
              <a:gd name="connsiteY1152" fmla="*/ 2152686 h 4449429"/>
              <a:gd name="connsiteX1153" fmla="*/ 12331423 w 18982931"/>
              <a:gd name="connsiteY1153" fmla="*/ 2152686 h 4449429"/>
              <a:gd name="connsiteX1154" fmla="*/ 12331423 w 18982931"/>
              <a:gd name="connsiteY1154" fmla="*/ 2317327 h 4449429"/>
              <a:gd name="connsiteX1155" fmla="*/ 12496064 w 18982931"/>
              <a:gd name="connsiteY1155" fmla="*/ 2313208 h 4449429"/>
              <a:gd name="connsiteX1156" fmla="*/ 12557802 w 18982931"/>
              <a:gd name="connsiteY1156" fmla="*/ 2210310 h 4449429"/>
              <a:gd name="connsiteX1157" fmla="*/ 12566034 w 18982931"/>
              <a:gd name="connsiteY1157" fmla="*/ 2206191 h 4449429"/>
              <a:gd name="connsiteX1158" fmla="*/ 12598962 w 18982931"/>
              <a:gd name="connsiteY1158" fmla="*/ 2267933 h 4449429"/>
              <a:gd name="connsiteX1159" fmla="*/ 12607194 w 18982931"/>
              <a:gd name="connsiteY1159" fmla="*/ 2263816 h 4449429"/>
              <a:gd name="connsiteX1160" fmla="*/ 12607194 w 18982931"/>
              <a:gd name="connsiteY1160" fmla="*/ 1461193 h 4449429"/>
              <a:gd name="connsiteX1161" fmla="*/ 12677169 w 18982931"/>
              <a:gd name="connsiteY1161" fmla="*/ 1230695 h 4449429"/>
              <a:gd name="connsiteX1162" fmla="*/ 12920017 w 18982931"/>
              <a:gd name="connsiteY1162" fmla="*/ 1230695 h 4449429"/>
              <a:gd name="connsiteX1163" fmla="*/ 12948827 w 18982931"/>
              <a:gd name="connsiteY1163" fmla="*/ 1490003 h 4449429"/>
              <a:gd name="connsiteX1164" fmla="*/ 12948827 w 18982931"/>
              <a:gd name="connsiteY1164" fmla="*/ 1909838 h 4449429"/>
              <a:gd name="connsiteX1165" fmla="*/ 12948827 w 18982931"/>
              <a:gd name="connsiteY1165" fmla="*/ 1975695 h 4449429"/>
              <a:gd name="connsiteX1166" fmla="*/ 12969405 w 18982931"/>
              <a:gd name="connsiteY1166" fmla="*/ 1979812 h 4449429"/>
              <a:gd name="connsiteX1167" fmla="*/ 12989987 w 18982931"/>
              <a:gd name="connsiteY1167" fmla="*/ 1913955 h 4449429"/>
              <a:gd name="connsiteX1168" fmla="*/ 12989987 w 18982931"/>
              <a:gd name="connsiteY1168" fmla="*/ 1469425 h 4449429"/>
              <a:gd name="connsiteX1169" fmla="*/ 13064076 w 18982931"/>
              <a:gd name="connsiteY1169" fmla="*/ 1395336 h 4449429"/>
              <a:gd name="connsiteX1170" fmla="*/ 13146396 w 18982931"/>
              <a:gd name="connsiteY1170" fmla="*/ 1395336 h 4449429"/>
              <a:gd name="connsiteX1171" fmla="*/ 13146396 w 18982931"/>
              <a:gd name="connsiteY1171" fmla="*/ 1111328 h 4449429"/>
              <a:gd name="connsiteX1172" fmla="*/ 13216366 w 18982931"/>
              <a:gd name="connsiteY1172" fmla="*/ 1103096 h 4449429"/>
              <a:gd name="connsiteX1173" fmla="*/ 13228716 w 18982931"/>
              <a:gd name="connsiteY1173" fmla="*/ 1041358 h 4449429"/>
              <a:gd name="connsiteX1174" fmla="*/ 13368662 w 18982931"/>
              <a:gd name="connsiteY1174" fmla="*/ 1041358 h 4449429"/>
              <a:gd name="connsiteX1175" fmla="*/ 13368662 w 18982931"/>
              <a:gd name="connsiteY1175" fmla="*/ 687379 h 4449429"/>
              <a:gd name="connsiteX1176" fmla="*/ 13483911 w 18982931"/>
              <a:gd name="connsiteY1176" fmla="*/ 687379 h 4449429"/>
              <a:gd name="connsiteX1177" fmla="*/ 13483911 w 18982931"/>
              <a:gd name="connsiteY1177" fmla="*/ 617404 h 4449429"/>
              <a:gd name="connsiteX1178" fmla="*/ 13483911 w 18982931"/>
              <a:gd name="connsiteY1178" fmla="*/ 131714 h 4449429"/>
              <a:gd name="connsiteX1179" fmla="*/ 13541534 w 18982931"/>
              <a:gd name="connsiteY1179" fmla="*/ 74089 h 4449429"/>
              <a:gd name="connsiteX1180" fmla="*/ 13685593 w 18982931"/>
              <a:gd name="connsiteY1180" fmla="*/ 74089 h 4449429"/>
              <a:gd name="connsiteX1181" fmla="*/ 13730872 w 18982931"/>
              <a:gd name="connsiteY1181" fmla="*/ 49392 h 4449429"/>
              <a:gd name="connsiteX1182" fmla="*/ 13739104 w 18982931"/>
              <a:gd name="connsiteY1182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52547 w 18982931"/>
              <a:gd name="connsiteY849" fmla="*/ 802623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190528 w 18982931"/>
              <a:gd name="connsiteY865" fmla="*/ 1378868 h 4449429"/>
              <a:gd name="connsiteX866" fmla="*/ 1211112 w 18982931"/>
              <a:gd name="connsiteY866" fmla="*/ 1424146 h 4449429"/>
              <a:gd name="connsiteX867" fmla="*/ 1260505 w 18982931"/>
              <a:gd name="connsiteY867" fmla="*/ 1424146 h 4449429"/>
              <a:gd name="connsiteX868" fmla="*/ 1276969 w 18982931"/>
              <a:gd name="connsiteY868" fmla="*/ 1387099 h 4449429"/>
              <a:gd name="connsiteX869" fmla="*/ 1289312 w 18982931"/>
              <a:gd name="connsiteY869" fmla="*/ 1395331 h 4449429"/>
              <a:gd name="connsiteX870" fmla="*/ 1322242 w 18982931"/>
              <a:gd name="connsiteY870" fmla="*/ 1559973 h 4449429"/>
              <a:gd name="connsiteX871" fmla="*/ 1318126 w 18982931"/>
              <a:gd name="connsiteY871" fmla="*/ 1576437 h 4449429"/>
              <a:gd name="connsiteX872" fmla="*/ 1326360 w 18982931"/>
              <a:gd name="connsiteY872" fmla="*/ 1621715 h 4449429"/>
              <a:gd name="connsiteX873" fmla="*/ 1359290 w 18982931"/>
              <a:gd name="connsiteY873" fmla="*/ 1597020 h 4449429"/>
              <a:gd name="connsiteX874" fmla="*/ 1375751 w 18982931"/>
              <a:gd name="connsiteY874" fmla="*/ 1588787 h 4449429"/>
              <a:gd name="connsiteX875" fmla="*/ 1486884 w 18982931"/>
              <a:gd name="connsiteY875" fmla="*/ 1588787 h 4449429"/>
              <a:gd name="connsiteX876" fmla="*/ 1507466 w 18982931"/>
              <a:gd name="connsiteY876" fmla="*/ 2337905 h 4449429"/>
              <a:gd name="connsiteX877" fmla="*/ 1523929 w 18982931"/>
              <a:gd name="connsiteY877" fmla="*/ 2337905 h 4449429"/>
              <a:gd name="connsiteX878" fmla="*/ 1523929 w 18982931"/>
              <a:gd name="connsiteY878" fmla="*/ 2169146 h 4449429"/>
              <a:gd name="connsiteX879" fmla="*/ 1692685 w 18982931"/>
              <a:gd name="connsiteY879" fmla="*/ 2169146 h 4449429"/>
              <a:gd name="connsiteX880" fmla="*/ 1692685 w 18982931"/>
              <a:gd name="connsiteY880" fmla="*/ 2020968 h 4449429"/>
              <a:gd name="connsiteX881" fmla="*/ 1766772 w 18982931"/>
              <a:gd name="connsiteY881" fmla="*/ 1922183 h 4449429"/>
              <a:gd name="connsiteX882" fmla="*/ 1766772 w 18982931"/>
              <a:gd name="connsiteY882" fmla="*/ 1757542 h 4449429"/>
              <a:gd name="connsiteX883" fmla="*/ 1849095 w 18982931"/>
              <a:gd name="connsiteY883" fmla="*/ 1757542 h 4449429"/>
              <a:gd name="connsiteX884" fmla="*/ 1849095 w 18982931"/>
              <a:gd name="connsiteY884" fmla="*/ 2156799 h 4449429"/>
              <a:gd name="connsiteX885" fmla="*/ 1919070 w 18982931"/>
              <a:gd name="connsiteY885" fmla="*/ 2156799 h 4449429"/>
              <a:gd name="connsiteX886" fmla="*/ 1919070 w 18982931"/>
              <a:gd name="connsiteY886" fmla="*/ 1864559 h 4449429"/>
              <a:gd name="connsiteX887" fmla="*/ 1919070 w 18982931"/>
              <a:gd name="connsiteY887" fmla="*/ 695608 h 4449429"/>
              <a:gd name="connsiteX888" fmla="*/ 2005504 w 18982931"/>
              <a:gd name="connsiteY888" fmla="*/ 609173 h 4449429"/>
              <a:gd name="connsiteX889" fmla="*/ 2026085 w 18982931"/>
              <a:gd name="connsiteY889" fmla="*/ 605054 h 4449429"/>
              <a:gd name="connsiteX890" fmla="*/ 2100174 w 18982931"/>
              <a:gd name="connsiteY890" fmla="*/ 448645 h 4449429"/>
              <a:gd name="connsiteX891" fmla="*/ 2137215 w 18982931"/>
              <a:gd name="connsiteY891" fmla="*/ 407485 h 4449429"/>
              <a:gd name="connsiteX892" fmla="*/ 2194840 w 18982931"/>
              <a:gd name="connsiteY892" fmla="*/ 337515 h 4449429"/>
              <a:gd name="connsiteX893" fmla="*/ 2198958 w 18982931"/>
              <a:gd name="connsiteY893" fmla="*/ 292236 h 4449429"/>
              <a:gd name="connsiteX894" fmla="*/ 2240121 w 18982931"/>
              <a:gd name="connsiteY894" fmla="*/ 358093 h 4449429"/>
              <a:gd name="connsiteX895" fmla="*/ 2273047 w 18982931"/>
              <a:gd name="connsiteY895" fmla="*/ 444532 h 4449429"/>
              <a:gd name="connsiteX896" fmla="*/ 2330670 w 18982931"/>
              <a:gd name="connsiteY896" fmla="*/ 563894 h 4449429"/>
              <a:gd name="connsiteX897" fmla="*/ 2351248 w 18982931"/>
              <a:gd name="connsiteY897" fmla="*/ 613286 h 4449429"/>
              <a:gd name="connsiteX898" fmla="*/ 2429455 w 18982931"/>
              <a:gd name="connsiteY898" fmla="*/ 675029 h 4449429"/>
              <a:gd name="connsiteX899" fmla="*/ 2470614 w 18982931"/>
              <a:gd name="connsiteY899" fmla="*/ 757350 h 4449429"/>
              <a:gd name="connsiteX900" fmla="*/ 2470614 w 18982931"/>
              <a:gd name="connsiteY900" fmla="*/ 1086631 h 4449429"/>
              <a:gd name="connsiteX901" fmla="*/ 2470614 w 18982931"/>
              <a:gd name="connsiteY901" fmla="*/ 2008622 h 4449429"/>
              <a:gd name="connsiteX902" fmla="*/ 2487080 w 18982931"/>
              <a:gd name="connsiteY902" fmla="*/ 2053897 h 4449429"/>
              <a:gd name="connsiteX903" fmla="*/ 2499426 w 18982931"/>
              <a:gd name="connsiteY903" fmla="*/ 1897488 h 4449429"/>
              <a:gd name="connsiteX904" fmla="*/ 2602322 w 18982931"/>
              <a:gd name="connsiteY904" fmla="*/ 1798703 h 4449429"/>
              <a:gd name="connsiteX905" fmla="*/ 2836935 w 18982931"/>
              <a:gd name="connsiteY905" fmla="*/ 1798703 h 4449429"/>
              <a:gd name="connsiteX906" fmla="*/ 2836935 w 18982931"/>
              <a:gd name="connsiteY906" fmla="*/ 1860446 h 4449429"/>
              <a:gd name="connsiteX907" fmla="*/ 2836935 w 18982931"/>
              <a:gd name="connsiteY907" fmla="*/ 2263816 h 4449429"/>
              <a:gd name="connsiteX908" fmla="*/ 2845169 w 18982931"/>
              <a:gd name="connsiteY908" fmla="*/ 2304976 h 4449429"/>
              <a:gd name="connsiteX909" fmla="*/ 2861629 w 18982931"/>
              <a:gd name="connsiteY909" fmla="*/ 2300858 h 4449429"/>
              <a:gd name="connsiteX910" fmla="*/ 2861629 w 18982931"/>
              <a:gd name="connsiteY910" fmla="*/ 2247351 h 4449429"/>
              <a:gd name="connsiteX911" fmla="*/ 2869861 w 18982931"/>
              <a:gd name="connsiteY911" fmla="*/ 1996272 h 4449429"/>
              <a:gd name="connsiteX912" fmla="*/ 2923374 w 18982931"/>
              <a:gd name="connsiteY912" fmla="*/ 1967462 h 4449429"/>
              <a:gd name="connsiteX913" fmla="*/ 2939836 w 18982931"/>
              <a:gd name="connsiteY913" fmla="*/ 2300858 h 4449429"/>
              <a:gd name="connsiteX914" fmla="*/ 2956300 w 18982931"/>
              <a:gd name="connsiteY914" fmla="*/ 2300858 h 4449429"/>
              <a:gd name="connsiteX915" fmla="*/ 2989230 w 18982931"/>
              <a:gd name="connsiteY915" fmla="*/ 2111521 h 4449429"/>
              <a:gd name="connsiteX916" fmla="*/ 3018038 w 18982931"/>
              <a:gd name="connsiteY916" fmla="*/ 2058015 h 4449429"/>
              <a:gd name="connsiteX917" fmla="*/ 3034502 w 18982931"/>
              <a:gd name="connsiteY917" fmla="*/ 2123871 h 4449429"/>
              <a:gd name="connsiteX918" fmla="*/ 3038620 w 18982931"/>
              <a:gd name="connsiteY918" fmla="*/ 2132104 h 4449429"/>
              <a:gd name="connsiteX919" fmla="*/ 3088018 w 18982931"/>
              <a:gd name="connsiteY919" fmla="*/ 2140336 h 4449429"/>
              <a:gd name="connsiteX920" fmla="*/ 3095320 w 18982931"/>
              <a:gd name="connsiteY920" fmla="*/ 2275334 h 4449429"/>
              <a:gd name="connsiteX921" fmla="*/ 3162101 w 18982931"/>
              <a:gd name="connsiteY921" fmla="*/ 2275334 h 4449429"/>
              <a:gd name="connsiteX922" fmla="*/ 3162101 w 18982931"/>
              <a:gd name="connsiteY922" fmla="*/ 1580555 h 4449429"/>
              <a:gd name="connsiteX923" fmla="*/ 3162101 w 18982931"/>
              <a:gd name="connsiteY923" fmla="*/ 1531163 h 4449429"/>
              <a:gd name="connsiteX924" fmla="*/ 3199146 w 18982931"/>
              <a:gd name="connsiteY924" fmla="*/ 1498235 h 4449429"/>
              <a:gd name="connsiteX925" fmla="*/ 3281469 w 18982931"/>
              <a:gd name="connsiteY925" fmla="*/ 1498235 h 4449429"/>
              <a:gd name="connsiteX926" fmla="*/ 3281469 w 18982931"/>
              <a:gd name="connsiteY926" fmla="*/ 1325362 h 4449429"/>
              <a:gd name="connsiteX927" fmla="*/ 3343207 w 18982931"/>
              <a:gd name="connsiteY927" fmla="*/ 1263619 h 4449429"/>
              <a:gd name="connsiteX928" fmla="*/ 3544891 w 18982931"/>
              <a:gd name="connsiteY928" fmla="*/ 1263619 h 4449429"/>
              <a:gd name="connsiteX929" fmla="*/ 3544891 w 18982931"/>
              <a:gd name="connsiteY929" fmla="*/ 712071 h 4449429"/>
              <a:gd name="connsiteX930" fmla="*/ 3561357 w 18982931"/>
              <a:gd name="connsiteY930" fmla="*/ 555662 h 4449429"/>
              <a:gd name="connsiteX931" fmla="*/ 3606633 w 18982931"/>
              <a:gd name="connsiteY931" fmla="*/ 316933 h 4449429"/>
              <a:gd name="connsiteX932" fmla="*/ 3614865 w 18982931"/>
              <a:gd name="connsiteY932" fmla="*/ 279891 h 4449429"/>
              <a:gd name="connsiteX933" fmla="*/ 3676603 w 18982931"/>
              <a:gd name="connsiteY933" fmla="*/ 341628 h 4449429"/>
              <a:gd name="connsiteX934" fmla="*/ 3684835 w 18982931"/>
              <a:gd name="connsiteY934" fmla="*/ 386907 h 4449429"/>
              <a:gd name="connsiteX935" fmla="*/ 3742460 w 18982931"/>
              <a:gd name="connsiteY935" fmla="*/ 481574 h 4449429"/>
              <a:gd name="connsiteX936" fmla="*/ 3763042 w 18982931"/>
              <a:gd name="connsiteY936" fmla="*/ 703838 h 4449429"/>
              <a:gd name="connsiteX937" fmla="*/ 3763042 w 18982931"/>
              <a:gd name="connsiteY937" fmla="*/ 1144256 h 4449429"/>
              <a:gd name="connsiteX938" fmla="*/ 3771275 w 18982931"/>
              <a:gd name="connsiteY938" fmla="*/ 1181298 h 4449429"/>
              <a:gd name="connsiteX939" fmla="*/ 3775390 w 18982931"/>
              <a:gd name="connsiteY939" fmla="*/ 1115443 h 4449429"/>
              <a:gd name="connsiteX940" fmla="*/ 3923568 w 18982931"/>
              <a:gd name="connsiteY940" fmla="*/ 996079 h 4449429"/>
              <a:gd name="connsiteX941" fmla="*/ 3940029 w 18982931"/>
              <a:gd name="connsiteY941" fmla="*/ 1020776 h 4449429"/>
              <a:gd name="connsiteX942" fmla="*/ 3960611 w 18982931"/>
              <a:gd name="connsiteY942" fmla="*/ 1321244 h 4449429"/>
              <a:gd name="connsiteX943" fmla="*/ 3960611 w 18982931"/>
              <a:gd name="connsiteY943" fmla="*/ 1584670 h 4449429"/>
              <a:gd name="connsiteX944" fmla="*/ 3977076 w 18982931"/>
              <a:gd name="connsiteY944" fmla="*/ 1625830 h 4449429"/>
              <a:gd name="connsiteX945" fmla="*/ 4010007 w 18982931"/>
              <a:gd name="connsiteY945" fmla="*/ 1666990 h 4449429"/>
              <a:gd name="connsiteX946" fmla="*/ 4055279 w 18982931"/>
              <a:gd name="connsiteY946" fmla="*/ 1819286 h 4449429"/>
              <a:gd name="connsiteX947" fmla="*/ 4104670 w 18982931"/>
              <a:gd name="connsiteY947" fmla="*/ 1819286 h 4449429"/>
              <a:gd name="connsiteX948" fmla="*/ 4108788 w 18982931"/>
              <a:gd name="connsiteY948" fmla="*/ 1741079 h 4449429"/>
              <a:gd name="connsiteX949" fmla="*/ 4211689 w 18982931"/>
              <a:gd name="connsiteY949" fmla="*/ 1741079 h 4449429"/>
              <a:gd name="connsiteX950" fmla="*/ 4252847 w 18982931"/>
              <a:gd name="connsiteY950" fmla="*/ 1559973 h 4449429"/>
              <a:gd name="connsiteX951" fmla="*/ 4265197 w 18982931"/>
              <a:gd name="connsiteY951" fmla="*/ 1559973 h 4449429"/>
              <a:gd name="connsiteX952" fmla="*/ 4277546 w 18982931"/>
              <a:gd name="connsiteY952" fmla="*/ 1592900 h 4449429"/>
              <a:gd name="connsiteX953" fmla="*/ 4302239 w 18982931"/>
              <a:gd name="connsiteY953" fmla="*/ 1708150 h 4449429"/>
              <a:gd name="connsiteX954" fmla="*/ 4368100 w 18982931"/>
              <a:gd name="connsiteY954" fmla="*/ 1741079 h 4449429"/>
              <a:gd name="connsiteX955" fmla="*/ 4363984 w 18982931"/>
              <a:gd name="connsiteY955" fmla="*/ 1634062 h 4449429"/>
              <a:gd name="connsiteX956" fmla="*/ 4372218 w 18982931"/>
              <a:gd name="connsiteY956" fmla="*/ 839670 h 4449429"/>
              <a:gd name="connsiteX957" fmla="*/ 4442184 w 18982931"/>
              <a:gd name="connsiteY957" fmla="*/ 279891 h 4449429"/>
              <a:gd name="connsiteX958" fmla="*/ 4479230 w 18982931"/>
              <a:gd name="connsiteY958" fmla="*/ 234611 h 4449429"/>
              <a:gd name="connsiteX959" fmla="*/ 4520394 w 18982931"/>
              <a:gd name="connsiteY959" fmla="*/ 284004 h 4449429"/>
              <a:gd name="connsiteX960" fmla="*/ 4549200 w 18982931"/>
              <a:gd name="connsiteY960" fmla="*/ 440413 h 4449429"/>
              <a:gd name="connsiteX961" fmla="*/ 4680914 w 18982931"/>
              <a:gd name="connsiteY961" fmla="*/ 395140 h 4449429"/>
              <a:gd name="connsiteX962" fmla="*/ 4759121 w 18982931"/>
              <a:gd name="connsiteY962" fmla="*/ 460995 h 4449429"/>
              <a:gd name="connsiteX963" fmla="*/ 4771466 w 18982931"/>
              <a:gd name="connsiteY963" fmla="*/ 493924 h 4449429"/>
              <a:gd name="connsiteX964" fmla="*/ 4888657 w 18982931"/>
              <a:gd name="connsiteY964" fmla="*/ 747622 h 4449429"/>
              <a:gd name="connsiteX965" fmla="*/ 4888893 w 18982931"/>
              <a:gd name="connsiteY965" fmla="*/ 807315 h 4449429"/>
              <a:gd name="connsiteX966" fmla="*/ 4856617 w 18982931"/>
              <a:gd name="connsiteY966" fmla="*/ 807315 h 4449429"/>
              <a:gd name="connsiteX967" fmla="*/ 4856617 w 18982931"/>
              <a:gd name="connsiteY967" fmla="*/ 944475 h 4449429"/>
              <a:gd name="connsiteX968" fmla="*/ 4888332 w 18982931"/>
              <a:gd name="connsiteY968" fmla="*/ 944475 h 4449429"/>
              <a:gd name="connsiteX969" fmla="*/ 4888325 w 18982931"/>
              <a:gd name="connsiteY969" fmla="*/ 945600 h 4449429"/>
              <a:gd name="connsiteX970" fmla="*/ 4890835 w 18982931"/>
              <a:gd name="connsiteY970" fmla="*/ 1609365 h 4449429"/>
              <a:gd name="connsiteX971" fmla="*/ 4952574 w 18982931"/>
              <a:gd name="connsiteY971" fmla="*/ 1617597 h 4449429"/>
              <a:gd name="connsiteX972" fmla="*/ 4952574 w 18982931"/>
              <a:gd name="connsiteY972" fmla="*/ 1868678 h 4449429"/>
              <a:gd name="connsiteX973" fmla="*/ 4956691 w 18982931"/>
              <a:gd name="connsiteY973" fmla="*/ 1905720 h 4449429"/>
              <a:gd name="connsiteX974" fmla="*/ 4981387 w 18982931"/>
              <a:gd name="connsiteY974" fmla="*/ 1967462 h 4449429"/>
              <a:gd name="connsiteX975" fmla="*/ 4981387 w 18982931"/>
              <a:gd name="connsiteY975" fmla="*/ 2058015 h 4449429"/>
              <a:gd name="connsiteX976" fmla="*/ 5001966 w 18982931"/>
              <a:gd name="connsiteY976" fmla="*/ 2086824 h 4449429"/>
              <a:gd name="connsiteX977" fmla="*/ 5018429 w 18982931"/>
              <a:gd name="connsiteY977" fmla="*/ 2078592 h 4449429"/>
              <a:gd name="connsiteX978" fmla="*/ 5018429 w 18982931"/>
              <a:gd name="connsiteY978" fmla="*/ 1881023 h 4449429"/>
              <a:gd name="connsiteX979" fmla="*/ 5018429 w 18982931"/>
              <a:gd name="connsiteY979" fmla="*/ 1366522 h 4449429"/>
              <a:gd name="connsiteX980" fmla="*/ 5034894 w 18982931"/>
              <a:gd name="connsiteY980" fmla="*/ 864367 h 4449429"/>
              <a:gd name="connsiteX981" fmla="*/ 5067821 w 18982931"/>
              <a:gd name="connsiteY981" fmla="*/ 197569 h 4449429"/>
              <a:gd name="connsiteX982" fmla="*/ 5080173 w 18982931"/>
              <a:gd name="connsiteY982" fmla="*/ 102899 h 4449429"/>
              <a:gd name="connsiteX983" fmla="*/ 5216000 w 18982931"/>
              <a:gd name="connsiteY983" fmla="*/ 37042 h 4449429"/>
              <a:gd name="connsiteX984" fmla="*/ 5248927 w 18982931"/>
              <a:gd name="connsiteY984" fmla="*/ 69972 h 4449429"/>
              <a:gd name="connsiteX985" fmla="*/ 5372409 w 18982931"/>
              <a:gd name="connsiteY985" fmla="*/ 69972 h 4449429"/>
              <a:gd name="connsiteX986" fmla="*/ 5434151 w 18982931"/>
              <a:gd name="connsiteY986" fmla="*/ 131714 h 4449429"/>
              <a:gd name="connsiteX987" fmla="*/ 5434151 w 18982931"/>
              <a:gd name="connsiteY987" fmla="*/ 382788 h 4449429"/>
              <a:gd name="connsiteX988" fmla="*/ 5434151 w 18982931"/>
              <a:gd name="connsiteY988" fmla="*/ 683261 h 4449429"/>
              <a:gd name="connsiteX989" fmla="*/ 5545282 w 18982931"/>
              <a:gd name="connsiteY989" fmla="*/ 687375 h 4449429"/>
              <a:gd name="connsiteX990" fmla="*/ 5545282 w 18982931"/>
              <a:gd name="connsiteY990" fmla="*/ 1045471 h 4449429"/>
              <a:gd name="connsiteX991" fmla="*/ 5676994 w 18982931"/>
              <a:gd name="connsiteY991" fmla="*/ 1045471 h 4449429"/>
              <a:gd name="connsiteX992" fmla="*/ 5685227 w 18982931"/>
              <a:gd name="connsiteY992" fmla="*/ 1103096 h 4449429"/>
              <a:gd name="connsiteX993" fmla="*/ 5759314 w 18982931"/>
              <a:gd name="connsiteY993" fmla="*/ 1193648 h 4449429"/>
              <a:gd name="connsiteX994" fmla="*/ 5759314 w 18982931"/>
              <a:gd name="connsiteY994" fmla="*/ 1395331 h 4449429"/>
              <a:gd name="connsiteX995" fmla="*/ 5825171 w 18982931"/>
              <a:gd name="connsiteY995" fmla="*/ 1395331 h 4449429"/>
              <a:gd name="connsiteX996" fmla="*/ 5903378 w 18982931"/>
              <a:gd name="connsiteY996" fmla="*/ 1477653 h 4449429"/>
              <a:gd name="connsiteX997" fmla="*/ 5903378 w 18982931"/>
              <a:gd name="connsiteY997" fmla="*/ 1918070 h 4449429"/>
              <a:gd name="connsiteX998" fmla="*/ 5936306 w 18982931"/>
              <a:gd name="connsiteY998" fmla="*/ 1975695 h 4449429"/>
              <a:gd name="connsiteX999" fmla="*/ 5965115 w 18982931"/>
              <a:gd name="connsiteY999" fmla="*/ 1275969 h 4449429"/>
              <a:gd name="connsiteX1000" fmla="*/ 5969235 w 18982931"/>
              <a:gd name="connsiteY1000" fmla="*/ 1238922 h 4449429"/>
              <a:gd name="connsiteX1001" fmla="*/ 6166804 w 18982931"/>
              <a:gd name="connsiteY1001" fmla="*/ 1238922 h 4449429"/>
              <a:gd name="connsiteX1002" fmla="*/ 6216196 w 18982931"/>
              <a:gd name="connsiteY1002" fmla="*/ 1288315 h 4449429"/>
              <a:gd name="connsiteX1003" fmla="*/ 6236774 w 18982931"/>
              <a:gd name="connsiteY1003" fmla="*/ 1428261 h 4449429"/>
              <a:gd name="connsiteX1004" fmla="*/ 6273821 w 18982931"/>
              <a:gd name="connsiteY1004" fmla="*/ 1498235 h 4449429"/>
              <a:gd name="connsiteX1005" fmla="*/ 6273821 w 18982931"/>
              <a:gd name="connsiteY1005" fmla="*/ 2230888 h 4449429"/>
              <a:gd name="connsiteX1006" fmla="*/ 6277935 w 18982931"/>
              <a:gd name="connsiteY1006" fmla="*/ 2280280 h 4449429"/>
              <a:gd name="connsiteX1007" fmla="*/ 6319095 w 18982931"/>
              <a:gd name="connsiteY1007" fmla="*/ 2193841 h 4449429"/>
              <a:gd name="connsiteX1008" fmla="*/ 6364373 w 18982931"/>
              <a:gd name="connsiteY1008" fmla="*/ 2288513 h 4449429"/>
              <a:gd name="connsiteX1009" fmla="*/ 6389068 w 18982931"/>
              <a:gd name="connsiteY1009" fmla="*/ 2313208 h 4449429"/>
              <a:gd name="connsiteX1010" fmla="*/ 6541355 w 18982931"/>
              <a:gd name="connsiteY1010" fmla="*/ 2313208 h 4449429"/>
              <a:gd name="connsiteX1011" fmla="*/ 6541355 w 18982931"/>
              <a:gd name="connsiteY1011" fmla="*/ 2148567 h 4449429"/>
              <a:gd name="connsiteX1012" fmla="*/ 6660723 w 18982931"/>
              <a:gd name="connsiteY1012" fmla="*/ 2148567 h 4449429"/>
              <a:gd name="connsiteX1013" fmla="*/ 6660723 w 18982931"/>
              <a:gd name="connsiteY1013" fmla="*/ 2259698 h 4449429"/>
              <a:gd name="connsiteX1014" fmla="*/ 6705999 w 18982931"/>
              <a:gd name="connsiteY1014" fmla="*/ 2551938 h 4449429"/>
              <a:gd name="connsiteX1015" fmla="*/ 6714228 w 18982931"/>
              <a:gd name="connsiteY1015" fmla="*/ 2580748 h 4449429"/>
              <a:gd name="connsiteX1016" fmla="*/ 6722461 w 18982931"/>
              <a:gd name="connsiteY1016" fmla="*/ 2576634 h 4449429"/>
              <a:gd name="connsiteX1017" fmla="*/ 6751278 w 18982931"/>
              <a:gd name="connsiteY1017" fmla="*/ 2263816 h 4449429"/>
              <a:gd name="connsiteX1018" fmla="*/ 6800669 w 18982931"/>
              <a:gd name="connsiteY1018" fmla="*/ 2255583 h 4449429"/>
              <a:gd name="connsiteX1019" fmla="*/ 6837709 w 18982931"/>
              <a:gd name="connsiteY1019" fmla="*/ 2181496 h 4449429"/>
              <a:gd name="connsiteX1020" fmla="*/ 6841831 w 18982931"/>
              <a:gd name="connsiteY1020" fmla="*/ 2152681 h 4449429"/>
              <a:gd name="connsiteX1021" fmla="*/ 6845941 w 18982931"/>
              <a:gd name="connsiteY1021" fmla="*/ 2115639 h 4449429"/>
              <a:gd name="connsiteX1022" fmla="*/ 6857139 w 18982931"/>
              <a:gd name="connsiteY1022" fmla="*/ 2115639 h 4449429"/>
              <a:gd name="connsiteX1023" fmla="*/ 6899298 w 18982931"/>
              <a:gd name="connsiteY1023" fmla="*/ 2109470 h 4449429"/>
              <a:gd name="connsiteX1024" fmla="*/ 6922965 w 18982931"/>
              <a:gd name="connsiteY1024" fmla="*/ 2140339 h 4449429"/>
              <a:gd name="connsiteX1025" fmla="*/ 7009406 w 18982931"/>
              <a:gd name="connsiteY1025" fmla="*/ 2070365 h 4449429"/>
              <a:gd name="connsiteX1026" fmla="*/ 7145231 w 18982931"/>
              <a:gd name="connsiteY1026" fmla="*/ 2066247 h 4449429"/>
              <a:gd name="connsiteX1027" fmla="*/ 7145231 w 18982931"/>
              <a:gd name="connsiteY1027" fmla="*/ 1901605 h 4449429"/>
              <a:gd name="connsiteX1028" fmla="*/ 7145231 w 18982931"/>
              <a:gd name="connsiteY1028" fmla="*/ 1769896 h 4449429"/>
              <a:gd name="connsiteX1029" fmla="*/ 7215204 w 18982931"/>
              <a:gd name="connsiteY1029" fmla="*/ 1597024 h 4449429"/>
              <a:gd name="connsiteX1030" fmla="*/ 7285174 w 18982931"/>
              <a:gd name="connsiteY1030" fmla="*/ 1753433 h 4449429"/>
              <a:gd name="connsiteX1031" fmla="*/ 7297524 w 18982931"/>
              <a:gd name="connsiteY1031" fmla="*/ 2062134 h 4449429"/>
              <a:gd name="connsiteX1032" fmla="*/ 7367494 w 18982931"/>
              <a:gd name="connsiteY1032" fmla="*/ 2066247 h 4449429"/>
              <a:gd name="connsiteX1033" fmla="*/ 7371610 w 18982931"/>
              <a:gd name="connsiteY1033" fmla="*/ 2148567 h 4449429"/>
              <a:gd name="connsiteX1034" fmla="*/ 7462167 w 18982931"/>
              <a:gd name="connsiteY1034" fmla="*/ 2148567 h 4449429"/>
              <a:gd name="connsiteX1035" fmla="*/ 7462167 w 18982931"/>
              <a:gd name="connsiteY1035" fmla="*/ 2095061 h 4449429"/>
              <a:gd name="connsiteX1036" fmla="*/ 7462167 w 18982931"/>
              <a:gd name="connsiteY1036" fmla="*/ 1597024 h 4449429"/>
              <a:gd name="connsiteX1037" fmla="*/ 7482743 w 18982931"/>
              <a:gd name="connsiteY1037" fmla="*/ 1008430 h 4449429"/>
              <a:gd name="connsiteX1038" fmla="*/ 7495096 w 18982931"/>
              <a:gd name="connsiteY1038" fmla="*/ 921991 h 4449429"/>
              <a:gd name="connsiteX1039" fmla="*/ 7536254 w 18982931"/>
              <a:gd name="connsiteY1039" fmla="*/ 934341 h 4449429"/>
              <a:gd name="connsiteX1040" fmla="*/ 7577416 w 18982931"/>
              <a:gd name="connsiteY1040" fmla="*/ 563899 h 4449429"/>
              <a:gd name="connsiteX1041" fmla="*/ 7589759 w 18982931"/>
              <a:gd name="connsiteY1041" fmla="*/ 563899 h 4449429"/>
              <a:gd name="connsiteX1042" fmla="*/ 7639153 w 18982931"/>
              <a:gd name="connsiteY1042" fmla="*/ 975501 h 4449429"/>
              <a:gd name="connsiteX1043" fmla="*/ 7655614 w 18982931"/>
              <a:gd name="connsiteY1043" fmla="*/ 926109 h 4449429"/>
              <a:gd name="connsiteX1044" fmla="*/ 7667968 w 18982931"/>
              <a:gd name="connsiteY1044" fmla="*/ 926109 h 4449429"/>
              <a:gd name="connsiteX1045" fmla="*/ 7676196 w 18982931"/>
              <a:gd name="connsiteY1045" fmla="*/ 1037243 h 4449429"/>
              <a:gd name="connsiteX1046" fmla="*/ 7676196 w 18982931"/>
              <a:gd name="connsiteY1046" fmla="*/ 2049787 h 4449429"/>
              <a:gd name="connsiteX1047" fmla="*/ 7705009 w 18982931"/>
              <a:gd name="connsiteY1047" fmla="*/ 2267935 h 4449429"/>
              <a:gd name="connsiteX1048" fmla="*/ 7750287 w 18982931"/>
              <a:gd name="connsiteY1048" fmla="*/ 2469622 h 4449429"/>
              <a:gd name="connsiteX1049" fmla="*/ 7849072 w 18982931"/>
              <a:gd name="connsiteY1049" fmla="*/ 2469622 h 4449429"/>
              <a:gd name="connsiteX1050" fmla="*/ 7849072 w 18982931"/>
              <a:gd name="connsiteY1050" fmla="*/ 2284398 h 4449429"/>
              <a:gd name="connsiteX1051" fmla="*/ 7919042 w 18982931"/>
              <a:gd name="connsiteY1051" fmla="*/ 2284398 h 4449429"/>
              <a:gd name="connsiteX1052" fmla="*/ 7919042 w 18982931"/>
              <a:gd name="connsiteY1052" fmla="*/ 2473736 h 4449429"/>
              <a:gd name="connsiteX1053" fmla="*/ 8108380 w 18982931"/>
              <a:gd name="connsiteY1053" fmla="*/ 2473736 h 4449429"/>
              <a:gd name="connsiteX1054" fmla="*/ 8142338 w 18982931"/>
              <a:gd name="connsiteY1054" fmla="*/ 2481454 h 4449429"/>
              <a:gd name="connsiteX1055" fmla="*/ 8144242 w 18982931"/>
              <a:gd name="connsiteY1055" fmla="*/ 2485067 h 4449429"/>
              <a:gd name="connsiteX1056" fmla="*/ 8144242 w 18982931"/>
              <a:gd name="connsiteY1056" fmla="*/ 1280084 h 4449429"/>
              <a:gd name="connsiteX1057" fmla="*/ 8189518 w 18982931"/>
              <a:gd name="connsiteY1057" fmla="*/ 1115443 h 4449429"/>
              <a:gd name="connsiteX1058" fmla="*/ 8230679 w 18982931"/>
              <a:gd name="connsiteY1058" fmla="*/ 1090746 h 4449429"/>
              <a:gd name="connsiteX1059" fmla="*/ 8477642 w 18982931"/>
              <a:gd name="connsiteY1059" fmla="*/ 1090746 h 4449429"/>
              <a:gd name="connsiteX1060" fmla="*/ 8518799 w 18982931"/>
              <a:gd name="connsiteY1060" fmla="*/ 1111328 h 4449429"/>
              <a:gd name="connsiteX1061" fmla="*/ 8568194 w 18982931"/>
              <a:gd name="connsiteY1061" fmla="*/ 1288315 h 4449429"/>
              <a:gd name="connsiteX1062" fmla="*/ 8572304 w 18982931"/>
              <a:gd name="connsiteY1062" fmla="*/ 2152681 h 4449429"/>
              <a:gd name="connsiteX1063" fmla="*/ 8572304 w 18982931"/>
              <a:gd name="connsiteY1063" fmla="*/ 2222656 h 4449429"/>
              <a:gd name="connsiteX1064" fmla="*/ 8827499 w 18982931"/>
              <a:gd name="connsiteY1064" fmla="*/ 2222656 h 4449429"/>
              <a:gd name="connsiteX1065" fmla="*/ 8827499 w 18982931"/>
              <a:gd name="connsiteY1065" fmla="*/ 2053897 h 4449429"/>
              <a:gd name="connsiteX1066" fmla="*/ 8827499 w 18982931"/>
              <a:gd name="connsiteY1066" fmla="*/ 1996272 h 4449429"/>
              <a:gd name="connsiteX1067" fmla="*/ 8926285 w 18982931"/>
              <a:gd name="connsiteY1067" fmla="*/ 1876910 h 4449429"/>
              <a:gd name="connsiteX1068" fmla="*/ 8926285 w 18982931"/>
              <a:gd name="connsiteY1068" fmla="*/ 1757542 h 4449429"/>
              <a:gd name="connsiteX1069" fmla="*/ 8926285 w 18982931"/>
              <a:gd name="connsiteY1069" fmla="*/ 1527045 h 4449429"/>
              <a:gd name="connsiteX1070" fmla="*/ 8950980 w 18982931"/>
              <a:gd name="connsiteY1070" fmla="*/ 1432378 h 4449429"/>
              <a:gd name="connsiteX1071" fmla="*/ 8950980 w 18982931"/>
              <a:gd name="connsiteY1071" fmla="*/ 1424146 h 4449429"/>
              <a:gd name="connsiteX1072" fmla="*/ 8983911 w 18982931"/>
              <a:gd name="connsiteY1072" fmla="*/ 1107210 h 4449429"/>
              <a:gd name="connsiteX1073" fmla="*/ 8992140 w 18982931"/>
              <a:gd name="connsiteY1073" fmla="*/ 1049586 h 4449429"/>
              <a:gd name="connsiteX1074" fmla="*/ 9012723 w 18982931"/>
              <a:gd name="connsiteY1074" fmla="*/ 1049586 h 4449429"/>
              <a:gd name="connsiteX1075" fmla="*/ 9049767 w 18982931"/>
              <a:gd name="connsiteY1075" fmla="*/ 1325362 h 4449429"/>
              <a:gd name="connsiteX1076" fmla="*/ 9115624 w 18982931"/>
              <a:gd name="connsiteY1076" fmla="*/ 1329476 h 4449429"/>
              <a:gd name="connsiteX1077" fmla="*/ 9165014 w 18982931"/>
              <a:gd name="connsiteY1077" fmla="*/ 1436493 h 4449429"/>
              <a:gd name="connsiteX1078" fmla="*/ 9181479 w 18982931"/>
              <a:gd name="connsiteY1078" fmla="*/ 1494116 h 4449429"/>
              <a:gd name="connsiteX1079" fmla="*/ 9181479 w 18982931"/>
              <a:gd name="connsiteY1079" fmla="*/ 1823399 h 4449429"/>
              <a:gd name="connsiteX1080" fmla="*/ 9181479 w 18982931"/>
              <a:gd name="connsiteY1080" fmla="*/ 1881023 h 4449429"/>
              <a:gd name="connsiteX1081" fmla="*/ 9280267 w 18982931"/>
              <a:gd name="connsiteY1081" fmla="*/ 1881023 h 4449429"/>
              <a:gd name="connsiteX1082" fmla="*/ 9280267 w 18982931"/>
              <a:gd name="connsiteY1082" fmla="*/ 1815166 h 4449429"/>
              <a:gd name="connsiteX1083" fmla="*/ 9280267 w 18982931"/>
              <a:gd name="connsiteY1083" fmla="*/ 304587 h 4449429"/>
              <a:gd name="connsiteX1084" fmla="*/ 9346122 w 18982931"/>
              <a:gd name="connsiteY1084" fmla="*/ 238731 h 4449429"/>
              <a:gd name="connsiteX1085" fmla="*/ 9453137 w 18982931"/>
              <a:gd name="connsiteY1085" fmla="*/ 341628 h 4449429"/>
              <a:gd name="connsiteX1086" fmla="*/ 9453137 w 18982931"/>
              <a:gd name="connsiteY1086" fmla="*/ 1815166 h 4449429"/>
              <a:gd name="connsiteX1087" fmla="*/ 9453137 w 18982931"/>
              <a:gd name="connsiteY1087" fmla="*/ 1876910 h 4449429"/>
              <a:gd name="connsiteX1088" fmla="*/ 9551919 w 18982931"/>
              <a:gd name="connsiteY1088" fmla="*/ 1876910 h 4449429"/>
              <a:gd name="connsiteX1089" fmla="*/ 9551919 w 18982931"/>
              <a:gd name="connsiteY1089" fmla="*/ 1724614 h 4449429"/>
              <a:gd name="connsiteX1090" fmla="*/ 9551919 w 18982931"/>
              <a:gd name="connsiteY1090" fmla="*/ 1481771 h 4449429"/>
              <a:gd name="connsiteX1091" fmla="*/ 9597198 w 18982931"/>
              <a:gd name="connsiteY1091" fmla="*/ 1374754 h 4449429"/>
              <a:gd name="connsiteX1092" fmla="*/ 9613662 w 18982931"/>
              <a:gd name="connsiteY1092" fmla="*/ 1325362 h 4449429"/>
              <a:gd name="connsiteX1093" fmla="*/ 9683632 w 18982931"/>
              <a:gd name="connsiteY1093" fmla="*/ 1325362 h 4449429"/>
              <a:gd name="connsiteX1094" fmla="*/ 9683632 w 18982931"/>
              <a:gd name="connsiteY1094" fmla="*/ 1522931 h 4449429"/>
              <a:gd name="connsiteX1095" fmla="*/ 9819464 w 18982931"/>
              <a:gd name="connsiteY1095" fmla="*/ 1522931 h 4449429"/>
              <a:gd name="connsiteX1096" fmla="*/ 9819464 w 18982931"/>
              <a:gd name="connsiteY1096" fmla="*/ 1720501 h 4449429"/>
              <a:gd name="connsiteX1097" fmla="*/ 9819464 w 18982931"/>
              <a:gd name="connsiteY1097" fmla="*/ 1835749 h 4449429"/>
              <a:gd name="connsiteX1098" fmla="*/ 9868856 w 18982931"/>
              <a:gd name="connsiteY1098" fmla="*/ 1885142 h 4449429"/>
              <a:gd name="connsiteX1099" fmla="*/ 9922361 w 18982931"/>
              <a:gd name="connsiteY1099" fmla="*/ 1938648 h 4449429"/>
              <a:gd name="connsiteX1100" fmla="*/ 9922361 w 18982931"/>
              <a:gd name="connsiteY1100" fmla="*/ 2226770 h 4449429"/>
              <a:gd name="connsiteX1101" fmla="*/ 10189906 w 18982931"/>
              <a:gd name="connsiteY1101" fmla="*/ 2226770 h 4449429"/>
              <a:gd name="connsiteX1102" fmla="*/ 10189906 w 18982931"/>
              <a:gd name="connsiteY1102" fmla="*/ 1864559 h 4449429"/>
              <a:gd name="connsiteX1103" fmla="*/ 10251644 w 18982931"/>
              <a:gd name="connsiteY1103" fmla="*/ 1852213 h 4449429"/>
              <a:gd name="connsiteX1104" fmla="*/ 10251644 w 18982931"/>
              <a:gd name="connsiteY1104" fmla="*/ 1465306 h 4449429"/>
              <a:gd name="connsiteX1105" fmla="*/ 10198137 w 18982931"/>
              <a:gd name="connsiteY1105" fmla="*/ 1461188 h 4449429"/>
              <a:gd name="connsiteX1106" fmla="*/ 10198137 w 18982931"/>
              <a:gd name="connsiteY1106" fmla="*/ 1317129 h 4449429"/>
              <a:gd name="connsiteX1107" fmla="*/ 10572694 w 18982931"/>
              <a:gd name="connsiteY1107" fmla="*/ 1317129 h 4449429"/>
              <a:gd name="connsiteX1108" fmla="*/ 10572694 w 18982931"/>
              <a:gd name="connsiteY1108" fmla="*/ 2140336 h 4449429"/>
              <a:gd name="connsiteX1109" fmla="*/ 10642669 w 18982931"/>
              <a:gd name="connsiteY1109" fmla="*/ 2144449 h 4449429"/>
              <a:gd name="connsiteX1110" fmla="*/ 10642669 w 18982931"/>
              <a:gd name="connsiteY1110" fmla="*/ 2477849 h 4449429"/>
              <a:gd name="connsiteX1111" fmla="*/ 10885512 w 18982931"/>
              <a:gd name="connsiteY1111" fmla="*/ 2477849 h 4449429"/>
              <a:gd name="connsiteX1112" fmla="*/ 10885512 w 18982931"/>
              <a:gd name="connsiteY1112" fmla="*/ 2292626 h 4449429"/>
              <a:gd name="connsiteX1113" fmla="*/ 10959601 w 18982931"/>
              <a:gd name="connsiteY1113" fmla="*/ 2292626 h 4449429"/>
              <a:gd name="connsiteX1114" fmla="*/ 10959601 w 18982931"/>
              <a:gd name="connsiteY1114" fmla="*/ 2477849 h 4449429"/>
              <a:gd name="connsiteX1115" fmla="*/ 11066618 w 18982931"/>
              <a:gd name="connsiteY1115" fmla="*/ 2477849 h 4449429"/>
              <a:gd name="connsiteX1116" fmla="*/ 11107778 w 18982931"/>
              <a:gd name="connsiteY1116" fmla="*/ 2284395 h 4449429"/>
              <a:gd name="connsiteX1117" fmla="*/ 11136593 w 18982931"/>
              <a:gd name="connsiteY1117" fmla="*/ 2053897 h 4449429"/>
              <a:gd name="connsiteX1118" fmla="*/ 11136593 w 18982931"/>
              <a:gd name="connsiteY1118" fmla="*/ 1061936 h 4449429"/>
              <a:gd name="connsiteX1119" fmla="*/ 11148938 w 18982931"/>
              <a:gd name="connsiteY1119" fmla="*/ 938454 h 4449429"/>
              <a:gd name="connsiteX1120" fmla="*/ 11161288 w 18982931"/>
              <a:gd name="connsiteY1120" fmla="*/ 938454 h 4449429"/>
              <a:gd name="connsiteX1121" fmla="*/ 11177753 w 18982931"/>
              <a:gd name="connsiteY1121" fmla="*/ 983729 h 4449429"/>
              <a:gd name="connsiteX1122" fmla="*/ 11231258 w 18982931"/>
              <a:gd name="connsiteY1122" fmla="*/ 572126 h 4449429"/>
              <a:gd name="connsiteX1123" fmla="*/ 11243610 w 18982931"/>
              <a:gd name="connsiteY1123" fmla="*/ 572126 h 4449429"/>
              <a:gd name="connsiteX1124" fmla="*/ 11284770 w 18982931"/>
              <a:gd name="connsiteY1124" fmla="*/ 946687 h 4449429"/>
              <a:gd name="connsiteX1125" fmla="*/ 11325929 w 18982931"/>
              <a:gd name="connsiteY1125" fmla="*/ 934337 h 4449429"/>
              <a:gd name="connsiteX1126" fmla="*/ 11342394 w 18982931"/>
              <a:gd name="connsiteY1126" fmla="*/ 1061936 h 4449429"/>
              <a:gd name="connsiteX1127" fmla="*/ 11342394 w 18982931"/>
              <a:gd name="connsiteY1127" fmla="*/ 1300666 h 4449429"/>
              <a:gd name="connsiteX1128" fmla="*/ 11358857 w 18982931"/>
              <a:gd name="connsiteY1128" fmla="*/ 2132104 h 4449429"/>
              <a:gd name="connsiteX1129" fmla="*/ 11362976 w 18982931"/>
              <a:gd name="connsiteY1129" fmla="*/ 2165031 h 4449429"/>
              <a:gd name="connsiteX1130" fmla="*/ 11453524 w 18982931"/>
              <a:gd name="connsiteY1130" fmla="*/ 2165031 h 4449429"/>
              <a:gd name="connsiteX1131" fmla="*/ 11457643 w 18982931"/>
              <a:gd name="connsiteY1131" fmla="*/ 2082711 h 4449429"/>
              <a:gd name="connsiteX1132" fmla="*/ 11535845 w 18982931"/>
              <a:gd name="connsiteY1132" fmla="*/ 2078592 h 4449429"/>
              <a:gd name="connsiteX1133" fmla="*/ 11535845 w 18982931"/>
              <a:gd name="connsiteY1133" fmla="*/ 2004505 h 4449429"/>
              <a:gd name="connsiteX1134" fmla="*/ 11548195 w 18982931"/>
              <a:gd name="connsiteY1134" fmla="*/ 1736964 h 4449429"/>
              <a:gd name="connsiteX1135" fmla="*/ 11609938 w 18982931"/>
              <a:gd name="connsiteY1135" fmla="*/ 1609365 h 4449429"/>
              <a:gd name="connsiteX1136" fmla="*/ 11688140 w 18982931"/>
              <a:gd name="connsiteY1136" fmla="*/ 1765774 h 4449429"/>
              <a:gd name="connsiteX1137" fmla="*/ 11688140 w 18982931"/>
              <a:gd name="connsiteY1137" fmla="*/ 2082711 h 4449429"/>
              <a:gd name="connsiteX1138" fmla="*/ 11910406 w 18982931"/>
              <a:gd name="connsiteY1138" fmla="*/ 2148567 h 4449429"/>
              <a:gd name="connsiteX1139" fmla="*/ 11988608 w 18982931"/>
              <a:gd name="connsiteY1139" fmla="*/ 2119754 h 4449429"/>
              <a:gd name="connsiteX1140" fmla="*/ 11991181 w 18982931"/>
              <a:gd name="connsiteY1140" fmla="*/ 2153197 h 4449429"/>
              <a:gd name="connsiteX1141" fmla="*/ 11993908 w 18982931"/>
              <a:gd name="connsiteY1141" fmla="*/ 2158900 h 4449429"/>
              <a:gd name="connsiteX1142" fmla="*/ 11993908 w 18982931"/>
              <a:gd name="connsiteY1142" fmla="*/ 2156799 h 4449429"/>
              <a:gd name="connsiteX1143" fmla="*/ 11998023 w 18982931"/>
              <a:gd name="connsiteY1143" fmla="*/ 2115639 h 4449429"/>
              <a:gd name="connsiteX1144" fmla="*/ 12010373 w 18982931"/>
              <a:gd name="connsiteY1144" fmla="*/ 2115639 h 4449429"/>
              <a:gd name="connsiteX1145" fmla="*/ 12014490 w 18982931"/>
              <a:gd name="connsiteY1145" fmla="*/ 2185614 h 4449429"/>
              <a:gd name="connsiteX1146" fmla="*/ 12055650 w 18982931"/>
              <a:gd name="connsiteY1146" fmla="*/ 2259703 h 4449429"/>
              <a:gd name="connsiteX1147" fmla="*/ 12109157 w 18982931"/>
              <a:gd name="connsiteY1147" fmla="*/ 2267933 h 4449429"/>
              <a:gd name="connsiteX1148" fmla="*/ 12137972 w 18982931"/>
              <a:gd name="connsiteY1148" fmla="*/ 2580753 h 4449429"/>
              <a:gd name="connsiteX1149" fmla="*/ 12150317 w 18982931"/>
              <a:gd name="connsiteY1149" fmla="*/ 2580753 h 4449429"/>
              <a:gd name="connsiteX1150" fmla="*/ 12179132 w 18982931"/>
              <a:gd name="connsiteY1150" fmla="*/ 2411992 h 4449429"/>
              <a:gd name="connsiteX1151" fmla="*/ 12207942 w 18982931"/>
              <a:gd name="connsiteY1151" fmla="*/ 2160917 h 4449429"/>
              <a:gd name="connsiteX1152" fmla="*/ 12216174 w 18982931"/>
              <a:gd name="connsiteY1152" fmla="*/ 2152686 h 4449429"/>
              <a:gd name="connsiteX1153" fmla="*/ 12331423 w 18982931"/>
              <a:gd name="connsiteY1153" fmla="*/ 2152686 h 4449429"/>
              <a:gd name="connsiteX1154" fmla="*/ 12331423 w 18982931"/>
              <a:gd name="connsiteY1154" fmla="*/ 2317327 h 4449429"/>
              <a:gd name="connsiteX1155" fmla="*/ 12496064 w 18982931"/>
              <a:gd name="connsiteY1155" fmla="*/ 2313208 h 4449429"/>
              <a:gd name="connsiteX1156" fmla="*/ 12557802 w 18982931"/>
              <a:gd name="connsiteY1156" fmla="*/ 2210310 h 4449429"/>
              <a:gd name="connsiteX1157" fmla="*/ 12566034 w 18982931"/>
              <a:gd name="connsiteY1157" fmla="*/ 2206191 h 4449429"/>
              <a:gd name="connsiteX1158" fmla="*/ 12598962 w 18982931"/>
              <a:gd name="connsiteY1158" fmla="*/ 2267933 h 4449429"/>
              <a:gd name="connsiteX1159" fmla="*/ 12607194 w 18982931"/>
              <a:gd name="connsiteY1159" fmla="*/ 2263816 h 4449429"/>
              <a:gd name="connsiteX1160" fmla="*/ 12607194 w 18982931"/>
              <a:gd name="connsiteY1160" fmla="*/ 1461193 h 4449429"/>
              <a:gd name="connsiteX1161" fmla="*/ 12677169 w 18982931"/>
              <a:gd name="connsiteY1161" fmla="*/ 1230695 h 4449429"/>
              <a:gd name="connsiteX1162" fmla="*/ 12920017 w 18982931"/>
              <a:gd name="connsiteY1162" fmla="*/ 1230695 h 4449429"/>
              <a:gd name="connsiteX1163" fmla="*/ 12948827 w 18982931"/>
              <a:gd name="connsiteY1163" fmla="*/ 1490003 h 4449429"/>
              <a:gd name="connsiteX1164" fmla="*/ 12948827 w 18982931"/>
              <a:gd name="connsiteY1164" fmla="*/ 1909838 h 4449429"/>
              <a:gd name="connsiteX1165" fmla="*/ 12948827 w 18982931"/>
              <a:gd name="connsiteY1165" fmla="*/ 1975695 h 4449429"/>
              <a:gd name="connsiteX1166" fmla="*/ 12969405 w 18982931"/>
              <a:gd name="connsiteY1166" fmla="*/ 1979812 h 4449429"/>
              <a:gd name="connsiteX1167" fmla="*/ 12989987 w 18982931"/>
              <a:gd name="connsiteY1167" fmla="*/ 1913955 h 4449429"/>
              <a:gd name="connsiteX1168" fmla="*/ 12989987 w 18982931"/>
              <a:gd name="connsiteY1168" fmla="*/ 1469425 h 4449429"/>
              <a:gd name="connsiteX1169" fmla="*/ 13064076 w 18982931"/>
              <a:gd name="connsiteY1169" fmla="*/ 1395336 h 4449429"/>
              <a:gd name="connsiteX1170" fmla="*/ 13146396 w 18982931"/>
              <a:gd name="connsiteY1170" fmla="*/ 1395336 h 4449429"/>
              <a:gd name="connsiteX1171" fmla="*/ 13146396 w 18982931"/>
              <a:gd name="connsiteY1171" fmla="*/ 1111328 h 4449429"/>
              <a:gd name="connsiteX1172" fmla="*/ 13216366 w 18982931"/>
              <a:gd name="connsiteY1172" fmla="*/ 1103096 h 4449429"/>
              <a:gd name="connsiteX1173" fmla="*/ 13228716 w 18982931"/>
              <a:gd name="connsiteY1173" fmla="*/ 1041358 h 4449429"/>
              <a:gd name="connsiteX1174" fmla="*/ 13368662 w 18982931"/>
              <a:gd name="connsiteY1174" fmla="*/ 1041358 h 4449429"/>
              <a:gd name="connsiteX1175" fmla="*/ 13368662 w 18982931"/>
              <a:gd name="connsiteY1175" fmla="*/ 687379 h 4449429"/>
              <a:gd name="connsiteX1176" fmla="*/ 13483911 w 18982931"/>
              <a:gd name="connsiteY1176" fmla="*/ 687379 h 4449429"/>
              <a:gd name="connsiteX1177" fmla="*/ 13483911 w 18982931"/>
              <a:gd name="connsiteY1177" fmla="*/ 617404 h 4449429"/>
              <a:gd name="connsiteX1178" fmla="*/ 13483911 w 18982931"/>
              <a:gd name="connsiteY1178" fmla="*/ 131714 h 4449429"/>
              <a:gd name="connsiteX1179" fmla="*/ 13541534 w 18982931"/>
              <a:gd name="connsiteY1179" fmla="*/ 74089 h 4449429"/>
              <a:gd name="connsiteX1180" fmla="*/ 13685593 w 18982931"/>
              <a:gd name="connsiteY1180" fmla="*/ 74089 h 4449429"/>
              <a:gd name="connsiteX1181" fmla="*/ 13730872 w 18982931"/>
              <a:gd name="connsiteY1181" fmla="*/ 49392 h 4449429"/>
              <a:gd name="connsiteX1182" fmla="*/ 13739104 w 18982931"/>
              <a:gd name="connsiteY1182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6967 w 18982931"/>
              <a:gd name="connsiteY849" fmla="*/ 813476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190528 w 18982931"/>
              <a:gd name="connsiteY865" fmla="*/ 1378868 h 4449429"/>
              <a:gd name="connsiteX866" fmla="*/ 1211112 w 18982931"/>
              <a:gd name="connsiteY866" fmla="*/ 1424146 h 4449429"/>
              <a:gd name="connsiteX867" fmla="*/ 1260505 w 18982931"/>
              <a:gd name="connsiteY867" fmla="*/ 1424146 h 4449429"/>
              <a:gd name="connsiteX868" fmla="*/ 1276969 w 18982931"/>
              <a:gd name="connsiteY868" fmla="*/ 1387099 h 4449429"/>
              <a:gd name="connsiteX869" fmla="*/ 1289312 w 18982931"/>
              <a:gd name="connsiteY869" fmla="*/ 1395331 h 4449429"/>
              <a:gd name="connsiteX870" fmla="*/ 1322242 w 18982931"/>
              <a:gd name="connsiteY870" fmla="*/ 1559973 h 4449429"/>
              <a:gd name="connsiteX871" fmla="*/ 1318126 w 18982931"/>
              <a:gd name="connsiteY871" fmla="*/ 1576437 h 4449429"/>
              <a:gd name="connsiteX872" fmla="*/ 1326360 w 18982931"/>
              <a:gd name="connsiteY872" fmla="*/ 1621715 h 4449429"/>
              <a:gd name="connsiteX873" fmla="*/ 1359290 w 18982931"/>
              <a:gd name="connsiteY873" fmla="*/ 1597020 h 4449429"/>
              <a:gd name="connsiteX874" fmla="*/ 1375751 w 18982931"/>
              <a:gd name="connsiteY874" fmla="*/ 1588787 h 4449429"/>
              <a:gd name="connsiteX875" fmla="*/ 1486884 w 18982931"/>
              <a:gd name="connsiteY875" fmla="*/ 1588787 h 4449429"/>
              <a:gd name="connsiteX876" fmla="*/ 1507466 w 18982931"/>
              <a:gd name="connsiteY876" fmla="*/ 2337905 h 4449429"/>
              <a:gd name="connsiteX877" fmla="*/ 1523929 w 18982931"/>
              <a:gd name="connsiteY877" fmla="*/ 2337905 h 4449429"/>
              <a:gd name="connsiteX878" fmla="*/ 1523929 w 18982931"/>
              <a:gd name="connsiteY878" fmla="*/ 2169146 h 4449429"/>
              <a:gd name="connsiteX879" fmla="*/ 1692685 w 18982931"/>
              <a:gd name="connsiteY879" fmla="*/ 2169146 h 4449429"/>
              <a:gd name="connsiteX880" fmla="*/ 1692685 w 18982931"/>
              <a:gd name="connsiteY880" fmla="*/ 2020968 h 4449429"/>
              <a:gd name="connsiteX881" fmla="*/ 1766772 w 18982931"/>
              <a:gd name="connsiteY881" fmla="*/ 1922183 h 4449429"/>
              <a:gd name="connsiteX882" fmla="*/ 1766772 w 18982931"/>
              <a:gd name="connsiteY882" fmla="*/ 1757542 h 4449429"/>
              <a:gd name="connsiteX883" fmla="*/ 1849095 w 18982931"/>
              <a:gd name="connsiteY883" fmla="*/ 1757542 h 4449429"/>
              <a:gd name="connsiteX884" fmla="*/ 1849095 w 18982931"/>
              <a:gd name="connsiteY884" fmla="*/ 2156799 h 4449429"/>
              <a:gd name="connsiteX885" fmla="*/ 1919070 w 18982931"/>
              <a:gd name="connsiteY885" fmla="*/ 2156799 h 4449429"/>
              <a:gd name="connsiteX886" fmla="*/ 1919070 w 18982931"/>
              <a:gd name="connsiteY886" fmla="*/ 1864559 h 4449429"/>
              <a:gd name="connsiteX887" fmla="*/ 1919070 w 18982931"/>
              <a:gd name="connsiteY887" fmla="*/ 695608 h 4449429"/>
              <a:gd name="connsiteX888" fmla="*/ 2005504 w 18982931"/>
              <a:gd name="connsiteY888" fmla="*/ 609173 h 4449429"/>
              <a:gd name="connsiteX889" fmla="*/ 2026085 w 18982931"/>
              <a:gd name="connsiteY889" fmla="*/ 605054 h 4449429"/>
              <a:gd name="connsiteX890" fmla="*/ 2100174 w 18982931"/>
              <a:gd name="connsiteY890" fmla="*/ 448645 h 4449429"/>
              <a:gd name="connsiteX891" fmla="*/ 2137215 w 18982931"/>
              <a:gd name="connsiteY891" fmla="*/ 407485 h 4449429"/>
              <a:gd name="connsiteX892" fmla="*/ 2194840 w 18982931"/>
              <a:gd name="connsiteY892" fmla="*/ 337515 h 4449429"/>
              <a:gd name="connsiteX893" fmla="*/ 2198958 w 18982931"/>
              <a:gd name="connsiteY893" fmla="*/ 292236 h 4449429"/>
              <a:gd name="connsiteX894" fmla="*/ 2240121 w 18982931"/>
              <a:gd name="connsiteY894" fmla="*/ 358093 h 4449429"/>
              <a:gd name="connsiteX895" fmla="*/ 2273047 w 18982931"/>
              <a:gd name="connsiteY895" fmla="*/ 444532 h 4449429"/>
              <a:gd name="connsiteX896" fmla="*/ 2330670 w 18982931"/>
              <a:gd name="connsiteY896" fmla="*/ 563894 h 4449429"/>
              <a:gd name="connsiteX897" fmla="*/ 2351248 w 18982931"/>
              <a:gd name="connsiteY897" fmla="*/ 613286 h 4449429"/>
              <a:gd name="connsiteX898" fmla="*/ 2429455 w 18982931"/>
              <a:gd name="connsiteY898" fmla="*/ 675029 h 4449429"/>
              <a:gd name="connsiteX899" fmla="*/ 2470614 w 18982931"/>
              <a:gd name="connsiteY899" fmla="*/ 757350 h 4449429"/>
              <a:gd name="connsiteX900" fmla="*/ 2470614 w 18982931"/>
              <a:gd name="connsiteY900" fmla="*/ 1086631 h 4449429"/>
              <a:gd name="connsiteX901" fmla="*/ 2470614 w 18982931"/>
              <a:gd name="connsiteY901" fmla="*/ 2008622 h 4449429"/>
              <a:gd name="connsiteX902" fmla="*/ 2487080 w 18982931"/>
              <a:gd name="connsiteY902" fmla="*/ 2053897 h 4449429"/>
              <a:gd name="connsiteX903" fmla="*/ 2499426 w 18982931"/>
              <a:gd name="connsiteY903" fmla="*/ 1897488 h 4449429"/>
              <a:gd name="connsiteX904" fmla="*/ 2602322 w 18982931"/>
              <a:gd name="connsiteY904" fmla="*/ 1798703 h 4449429"/>
              <a:gd name="connsiteX905" fmla="*/ 2836935 w 18982931"/>
              <a:gd name="connsiteY905" fmla="*/ 1798703 h 4449429"/>
              <a:gd name="connsiteX906" fmla="*/ 2836935 w 18982931"/>
              <a:gd name="connsiteY906" fmla="*/ 1860446 h 4449429"/>
              <a:gd name="connsiteX907" fmla="*/ 2836935 w 18982931"/>
              <a:gd name="connsiteY907" fmla="*/ 2263816 h 4449429"/>
              <a:gd name="connsiteX908" fmla="*/ 2845169 w 18982931"/>
              <a:gd name="connsiteY908" fmla="*/ 2304976 h 4449429"/>
              <a:gd name="connsiteX909" fmla="*/ 2861629 w 18982931"/>
              <a:gd name="connsiteY909" fmla="*/ 2300858 h 4449429"/>
              <a:gd name="connsiteX910" fmla="*/ 2861629 w 18982931"/>
              <a:gd name="connsiteY910" fmla="*/ 2247351 h 4449429"/>
              <a:gd name="connsiteX911" fmla="*/ 2869861 w 18982931"/>
              <a:gd name="connsiteY911" fmla="*/ 1996272 h 4449429"/>
              <a:gd name="connsiteX912" fmla="*/ 2923374 w 18982931"/>
              <a:gd name="connsiteY912" fmla="*/ 1967462 h 4449429"/>
              <a:gd name="connsiteX913" fmla="*/ 2939836 w 18982931"/>
              <a:gd name="connsiteY913" fmla="*/ 2300858 h 4449429"/>
              <a:gd name="connsiteX914" fmla="*/ 2956300 w 18982931"/>
              <a:gd name="connsiteY914" fmla="*/ 2300858 h 4449429"/>
              <a:gd name="connsiteX915" fmla="*/ 2989230 w 18982931"/>
              <a:gd name="connsiteY915" fmla="*/ 2111521 h 4449429"/>
              <a:gd name="connsiteX916" fmla="*/ 3018038 w 18982931"/>
              <a:gd name="connsiteY916" fmla="*/ 2058015 h 4449429"/>
              <a:gd name="connsiteX917" fmla="*/ 3034502 w 18982931"/>
              <a:gd name="connsiteY917" fmla="*/ 2123871 h 4449429"/>
              <a:gd name="connsiteX918" fmla="*/ 3038620 w 18982931"/>
              <a:gd name="connsiteY918" fmla="*/ 2132104 h 4449429"/>
              <a:gd name="connsiteX919" fmla="*/ 3088018 w 18982931"/>
              <a:gd name="connsiteY919" fmla="*/ 2140336 h 4449429"/>
              <a:gd name="connsiteX920" fmla="*/ 3095320 w 18982931"/>
              <a:gd name="connsiteY920" fmla="*/ 2275334 h 4449429"/>
              <a:gd name="connsiteX921" fmla="*/ 3162101 w 18982931"/>
              <a:gd name="connsiteY921" fmla="*/ 2275334 h 4449429"/>
              <a:gd name="connsiteX922" fmla="*/ 3162101 w 18982931"/>
              <a:gd name="connsiteY922" fmla="*/ 1580555 h 4449429"/>
              <a:gd name="connsiteX923" fmla="*/ 3162101 w 18982931"/>
              <a:gd name="connsiteY923" fmla="*/ 1531163 h 4449429"/>
              <a:gd name="connsiteX924" fmla="*/ 3199146 w 18982931"/>
              <a:gd name="connsiteY924" fmla="*/ 1498235 h 4449429"/>
              <a:gd name="connsiteX925" fmla="*/ 3281469 w 18982931"/>
              <a:gd name="connsiteY925" fmla="*/ 1498235 h 4449429"/>
              <a:gd name="connsiteX926" fmla="*/ 3281469 w 18982931"/>
              <a:gd name="connsiteY926" fmla="*/ 1325362 h 4449429"/>
              <a:gd name="connsiteX927" fmla="*/ 3343207 w 18982931"/>
              <a:gd name="connsiteY927" fmla="*/ 1263619 h 4449429"/>
              <a:gd name="connsiteX928" fmla="*/ 3544891 w 18982931"/>
              <a:gd name="connsiteY928" fmla="*/ 1263619 h 4449429"/>
              <a:gd name="connsiteX929" fmla="*/ 3544891 w 18982931"/>
              <a:gd name="connsiteY929" fmla="*/ 712071 h 4449429"/>
              <a:gd name="connsiteX930" fmla="*/ 3561357 w 18982931"/>
              <a:gd name="connsiteY930" fmla="*/ 555662 h 4449429"/>
              <a:gd name="connsiteX931" fmla="*/ 3606633 w 18982931"/>
              <a:gd name="connsiteY931" fmla="*/ 316933 h 4449429"/>
              <a:gd name="connsiteX932" fmla="*/ 3614865 w 18982931"/>
              <a:gd name="connsiteY932" fmla="*/ 279891 h 4449429"/>
              <a:gd name="connsiteX933" fmla="*/ 3676603 w 18982931"/>
              <a:gd name="connsiteY933" fmla="*/ 341628 h 4449429"/>
              <a:gd name="connsiteX934" fmla="*/ 3684835 w 18982931"/>
              <a:gd name="connsiteY934" fmla="*/ 386907 h 4449429"/>
              <a:gd name="connsiteX935" fmla="*/ 3742460 w 18982931"/>
              <a:gd name="connsiteY935" fmla="*/ 481574 h 4449429"/>
              <a:gd name="connsiteX936" fmla="*/ 3763042 w 18982931"/>
              <a:gd name="connsiteY936" fmla="*/ 703838 h 4449429"/>
              <a:gd name="connsiteX937" fmla="*/ 3763042 w 18982931"/>
              <a:gd name="connsiteY937" fmla="*/ 1144256 h 4449429"/>
              <a:gd name="connsiteX938" fmla="*/ 3771275 w 18982931"/>
              <a:gd name="connsiteY938" fmla="*/ 1181298 h 4449429"/>
              <a:gd name="connsiteX939" fmla="*/ 3775390 w 18982931"/>
              <a:gd name="connsiteY939" fmla="*/ 1115443 h 4449429"/>
              <a:gd name="connsiteX940" fmla="*/ 3923568 w 18982931"/>
              <a:gd name="connsiteY940" fmla="*/ 996079 h 4449429"/>
              <a:gd name="connsiteX941" fmla="*/ 3940029 w 18982931"/>
              <a:gd name="connsiteY941" fmla="*/ 1020776 h 4449429"/>
              <a:gd name="connsiteX942" fmla="*/ 3960611 w 18982931"/>
              <a:gd name="connsiteY942" fmla="*/ 1321244 h 4449429"/>
              <a:gd name="connsiteX943" fmla="*/ 3960611 w 18982931"/>
              <a:gd name="connsiteY943" fmla="*/ 1584670 h 4449429"/>
              <a:gd name="connsiteX944" fmla="*/ 3977076 w 18982931"/>
              <a:gd name="connsiteY944" fmla="*/ 1625830 h 4449429"/>
              <a:gd name="connsiteX945" fmla="*/ 4010007 w 18982931"/>
              <a:gd name="connsiteY945" fmla="*/ 1666990 h 4449429"/>
              <a:gd name="connsiteX946" fmla="*/ 4055279 w 18982931"/>
              <a:gd name="connsiteY946" fmla="*/ 1819286 h 4449429"/>
              <a:gd name="connsiteX947" fmla="*/ 4104670 w 18982931"/>
              <a:gd name="connsiteY947" fmla="*/ 1819286 h 4449429"/>
              <a:gd name="connsiteX948" fmla="*/ 4108788 w 18982931"/>
              <a:gd name="connsiteY948" fmla="*/ 1741079 h 4449429"/>
              <a:gd name="connsiteX949" fmla="*/ 4211689 w 18982931"/>
              <a:gd name="connsiteY949" fmla="*/ 1741079 h 4449429"/>
              <a:gd name="connsiteX950" fmla="*/ 4252847 w 18982931"/>
              <a:gd name="connsiteY950" fmla="*/ 1559973 h 4449429"/>
              <a:gd name="connsiteX951" fmla="*/ 4265197 w 18982931"/>
              <a:gd name="connsiteY951" fmla="*/ 1559973 h 4449429"/>
              <a:gd name="connsiteX952" fmla="*/ 4277546 w 18982931"/>
              <a:gd name="connsiteY952" fmla="*/ 1592900 h 4449429"/>
              <a:gd name="connsiteX953" fmla="*/ 4302239 w 18982931"/>
              <a:gd name="connsiteY953" fmla="*/ 1708150 h 4449429"/>
              <a:gd name="connsiteX954" fmla="*/ 4368100 w 18982931"/>
              <a:gd name="connsiteY954" fmla="*/ 1741079 h 4449429"/>
              <a:gd name="connsiteX955" fmla="*/ 4363984 w 18982931"/>
              <a:gd name="connsiteY955" fmla="*/ 1634062 h 4449429"/>
              <a:gd name="connsiteX956" fmla="*/ 4372218 w 18982931"/>
              <a:gd name="connsiteY956" fmla="*/ 839670 h 4449429"/>
              <a:gd name="connsiteX957" fmla="*/ 4442184 w 18982931"/>
              <a:gd name="connsiteY957" fmla="*/ 279891 h 4449429"/>
              <a:gd name="connsiteX958" fmla="*/ 4479230 w 18982931"/>
              <a:gd name="connsiteY958" fmla="*/ 234611 h 4449429"/>
              <a:gd name="connsiteX959" fmla="*/ 4520394 w 18982931"/>
              <a:gd name="connsiteY959" fmla="*/ 284004 h 4449429"/>
              <a:gd name="connsiteX960" fmla="*/ 4549200 w 18982931"/>
              <a:gd name="connsiteY960" fmla="*/ 440413 h 4449429"/>
              <a:gd name="connsiteX961" fmla="*/ 4680914 w 18982931"/>
              <a:gd name="connsiteY961" fmla="*/ 395140 h 4449429"/>
              <a:gd name="connsiteX962" fmla="*/ 4759121 w 18982931"/>
              <a:gd name="connsiteY962" fmla="*/ 460995 h 4449429"/>
              <a:gd name="connsiteX963" fmla="*/ 4771466 w 18982931"/>
              <a:gd name="connsiteY963" fmla="*/ 493924 h 4449429"/>
              <a:gd name="connsiteX964" fmla="*/ 4888657 w 18982931"/>
              <a:gd name="connsiteY964" fmla="*/ 747622 h 4449429"/>
              <a:gd name="connsiteX965" fmla="*/ 4888893 w 18982931"/>
              <a:gd name="connsiteY965" fmla="*/ 807315 h 4449429"/>
              <a:gd name="connsiteX966" fmla="*/ 4856617 w 18982931"/>
              <a:gd name="connsiteY966" fmla="*/ 807315 h 4449429"/>
              <a:gd name="connsiteX967" fmla="*/ 4856617 w 18982931"/>
              <a:gd name="connsiteY967" fmla="*/ 944475 h 4449429"/>
              <a:gd name="connsiteX968" fmla="*/ 4888332 w 18982931"/>
              <a:gd name="connsiteY968" fmla="*/ 944475 h 4449429"/>
              <a:gd name="connsiteX969" fmla="*/ 4888325 w 18982931"/>
              <a:gd name="connsiteY969" fmla="*/ 945600 h 4449429"/>
              <a:gd name="connsiteX970" fmla="*/ 4890835 w 18982931"/>
              <a:gd name="connsiteY970" fmla="*/ 1609365 h 4449429"/>
              <a:gd name="connsiteX971" fmla="*/ 4952574 w 18982931"/>
              <a:gd name="connsiteY971" fmla="*/ 1617597 h 4449429"/>
              <a:gd name="connsiteX972" fmla="*/ 4952574 w 18982931"/>
              <a:gd name="connsiteY972" fmla="*/ 1868678 h 4449429"/>
              <a:gd name="connsiteX973" fmla="*/ 4956691 w 18982931"/>
              <a:gd name="connsiteY973" fmla="*/ 1905720 h 4449429"/>
              <a:gd name="connsiteX974" fmla="*/ 4981387 w 18982931"/>
              <a:gd name="connsiteY974" fmla="*/ 1967462 h 4449429"/>
              <a:gd name="connsiteX975" fmla="*/ 4981387 w 18982931"/>
              <a:gd name="connsiteY975" fmla="*/ 2058015 h 4449429"/>
              <a:gd name="connsiteX976" fmla="*/ 5001966 w 18982931"/>
              <a:gd name="connsiteY976" fmla="*/ 2086824 h 4449429"/>
              <a:gd name="connsiteX977" fmla="*/ 5018429 w 18982931"/>
              <a:gd name="connsiteY977" fmla="*/ 2078592 h 4449429"/>
              <a:gd name="connsiteX978" fmla="*/ 5018429 w 18982931"/>
              <a:gd name="connsiteY978" fmla="*/ 1881023 h 4449429"/>
              <a:gd name="connsiteX979" fmla="*/ 5018429 w 18982931"/>
              <a:gd name="connsiteY979" fmla="*/ 1366522 h 4449429"/>
              <a:gd name="connsiteX980" fmla="*/ 5034894 w 18982931"/>
              <a:gd name="connsiteY980" fmla="*/ 864367 h 4449429"/>
              <a:gd name="connsiteX981" fmla="*/ 5067821 w 18982931"/>
              <a:gd name="connsiteY981" fmla="*/ 197569 h 4449429"/>
              <a:gd name="connsiteX982" fmla="*/ 5080173 w 18982931"/>
              <a:gd name="connsiteY982" fmla="*/ 102899 h 4449429"/>
              <a:gd name="connsiteX983" fmla="*/ 5216000 w 18982931"/>
              <a:gd name="connsiteY983" fmla="*/ 37042 h 4449429"/>
              <a:gd name="connsiteX984" fmla="*/ 5248927 w 18982931"/>
              <a:gd name="connsiteY984" fmla="*/ 69972 h 4449429"/>
              <a:gd name="connsiteX985" fmla="*/ 5372409 w 18982931"/>
              <a:gd name="connsiteY985" fmla="*/ 69972 h 4449429"/>
              <a:gd name="connsiteX986" fmla="*/ 5434151 w 18982931"/>
              <a:gd name="connsiteY986" fmla="*/ 131714 h 4449429"/>
              <a:gd name="connsiteX987" fmla="*/ 5434151 w 18982931"/>
              <a:gd name="connsiteY987" fmla="*/ 382788 h 4449429"/>
              <a:gd name="connsiteX988" fmla="*/ 5434151 w 18982931"/>
              <a:gd name="connsiteY988" fmla="*/ 683261 h 4449429"/>
              <a:gd name="connsiteX989" fmla="*/ 5545282 w 18982931"/>
              <a:gd name="connsiteY989" fmla="*/ 687375 h 4449429"/>
              <a:gd name="connsiteX990" fmla="*/ 5545282 w 18982931"/>
              <a:gd name="connsiteY990" fmla="*/ 1045471 h 4449429"/>
              <a:gd name="connsiteX991" fmla="*/ 5676994 w 18982931"/>
              <a:gd name="connsiteY991" fmla="*/ 1045471 h 4449429"/>
              <a:gd name="connsiteX992" fmla="*/ 5685227 w 18982931"/>
              <a:gd name="connsiteY992" fmla="*/ 1103096 h 4449429"/>
              <a:gd name="connsiteX993" fmla="*/ 5759314 w 18982931"/>
              <a:gd name="connsiteY993" fmla="*/ 1193648 h 4449429"/>
              <a:gd name="connsiteX994" fmla="*/ 5759314 w 18982931"/>
              <a:gd name="connsiteY994" fmla="*/ 1395331 h 4449429"/>
              <a:gd name="connsiteX995" fmla="*/ 5825171 w 18982931"/>
              <a:gd name="connsiteY995" fmla="*/ 1395331 h 4449429"/>
              <a:gd name="connsiteX996" fmla="*/ 5903378 w 18982931"/>
              <a:gd name="connsiteY996" fmla="*/ 1477653 h 4449429"/>
              <a:gd name="connsiteX997" fmla="*/ 5903378 w 18982931"/>
              <a:gd name="connsiteY997" fmla="*/ 1918070 h 4449429"/>
              <a:gd name="connsiteX998" fmla="*/ 5936306 w 18982931"/>
              <a:gd name="connsiteY998" fmla="*/ 1975695 h 4449429"/>
              <a:gd name="connsiteX999" fmla="*/ 5965115 w 18982931"/>
              <a:gd name="connsiteY999" fmla="*/ 1275969 h 4449429"/>
              <a:gd name="connsiteX1000" fmla="*/ 5969235 w 18982931"/>
              <a:gd name="connsiteY1000" fmla="*/ 1238922 h 4449429"/>
              <a:gd name="connsiteX1001" fmla="*/ 6166804 w 18982931"/>
              <a:gd name="connsiteY1001" fmla="*/ 1238922 h 4449429"/>
              <a:gd name="connsiteX1002" fmla="*/ 6216196 w 18982931"/>
              <a:gd name="connsiteY1002" fmla="*/ 1288315 h 4449429"/>
              <a:gd name="connsiteX1003" fmla="*/ 6236774 w 18982931"/>
              <a:gd name="connsiteY1003" fmla="*/ 1428261 h 4449429"/>
              <a:gd name="connsiteX1004" fmla="*/ 6273821 w 18982931"/>
              <a:gd name="connsiteY1004" fmla="*/ 1498235 h 4449429"/>
              <a:gd name="connsiteX1005" fmla="*/ 6273821 w 18982931"/>
              <a:gd name="connsiteY1005" fmla="*/ 2230888 h 4449429"/>
              <a:gd name="connsiteX1006" fmla="*/ 6277935 w 18982931"/>
              <a:gd name="connsiteY1006" fmla="*/ 2280280 h 4449429"/>
              <a:gd name="connsiteX1007" fmla="*/ 6319095 w 18982931"/>
              <a:gd name="connsiteY1007" fmla="*/ 2193841 h 4449429"/>
              <a:gd name="connsiteX1008" fmla="*/ 6364373 w 18982931"/>
              <a:gd name="connsiteY1008" fmla="*/ 2288513 h 4449429"/>
              <a:gd name="connsiteX1009" fmla="*/ 6389068 w 18982931"/>
              <a:gd name="connsiteY1009" fmla="*/ 2313208 h 4449429"/>
              <a:gd name="connsiteX1010" fmla="*/ 6541355 w 18982931"/>
              <a:gd name="connsiteY1010" fmla="*/ 2313208 h 4449429"/>
              <a:gd name="connsiteX1011" fmla="*/ 6541355 w 18982931"/>
              <a:gd name="connsiteY1011" fmla="*/ 2148567 h 4449429"/>
              <a:gd name="connsiteX1012" fmla="*/ 6660723 w 18982931"/>
              <a:gd name="connsiteY1012" fmla="*/ 2148567 h 4449429"/>
              <a:gd name="connsiteX1013" fmla="*/ 6660723 w 18982931"/>
              <a:gd name="connsiteY1013" fmla="*/ 2259698 h 4449429"/>
              <a:gd name="connsiteX1014" fmla="*/ 6705999 w 18982931"/>
              <a:gd name="connsiteY1014" fmla="*/ 2551938 h 4449429"/>
              <a:gd name="connsiteX1015" fmla="*/ 6714228 w 18982931"/>
              <a:gd name="connsiteY1015" fmla="*/ 2580748 h 4449429"/>
              <a:gd name="connsiteX1016" fmla="*/ 6722461 w 18982931"/>
              <a:gd name="connsiteY1016" fmla="*/ 2576634 h 4449429"/>
              <a:gd name="connsiteX1017" fmla="*/ 6751278 w 18982931"/>
              <a:gd name="connsiteY1017" fmla="*/ 2263816 h 4449429"/>
              <a:gd name="connsiteX1018" fmla="*/ 6800669 w 18982931"/>
              <a:gd name="connsiteY1018" fmla="*/ 2255583 h 4449429"/>
              <a:gd name="connsiteX1019" fmla="*/ 6837709 w 18982931"/>
              <a:gd name="connsiteY1019" fmla="*/ 2181496 h 4449429"/>
              <a:gd name="connsiteX1020" fmla="*/ 6841831 w 18982931"/>
              <a:gd name="connsiteY1020" fmla="*/ 2152681 h 4449429"/>
              <a:gd name="connsiteX1021" fmla="*/ 6845941 w 18982931"/>
              <a:gd name="connsiteY1021" fmla="*/ 2115639 h 4449429"/>
              <a:gd name="connsiteX1022" fmla="*/ 6857139 w 18982931"/>
              <a:gd name="connsiteY1022" fmla="*/ 2115639 h 4449429"/>
              <a:gd name="connsiteX1023" fmla="*/ 6899298 w 18982931"/>
              <a:gd name="connsiteY1023" fmla="*/ 2109470 h 4449429"/>
              <a:gd name="connsiteX1024" fmla="*/ 6922965 w 18982931"/>
              <a:gd name="connsiteY1024" fmla="*/ 2140339 h 4449429"/>
              <a:gd name="connsiteX1025" fmla="*/ 7009406 w 18982931"/>
              <a:gd name="connsiteY1025" fmla="*/ 2070365 h 4449429"/>
              <a:gd name="connsiteX1026" fmla="*/ 7145231 w 18982931"/>
              <a:gd name="connsiteY1026" fmla="*/ 2066247 h 4449429"/>
              <a:gd name="connsiteX1027" fmla="*/ 7145231 w 18982931"/>
              <a:gd name="connsiteY1027" fmla="*/ 1901605 h 4449429"/>
              <a:gd name="connsiteX1028" fmla="*/ 7145231 w 18982931"/>
              <a:gd name="connsiteY1028" fmla="*/ 1769896 h 4449429"/>
              <a:gd name="connsiteX1029" fmla="*/ 7215204 w 18982931"/>
              <a:gd name="connsiteY1029" fmla="*/ 1597024 h 4449429"/>
              <a:gd name="connsiteX1030" fmla="*/ 7285174 w 18982931"/>
              <a:gd name="connsiteY1030" fmla="*/ 1753433 h 4449429"/>
              <a:gd name="connsiteX1031" fmla="*/ 7297524 w 18982931"/>
              <a:gd name="connsiteY1031" fmla="*/ 2062134 h 4449429"/>
              <a:gd name="connsiteX1032" fmla="*/ 7367494 w 18982931"/>
              <a:gd name="connsiteY1032" fmla="*/ 2066247 h 4449429"/>
              <a:gd name="connsiteX1033" fmla="*/ 7371610 w 18982931"/>
              <a:gd name="connsiteY1033" fmla="*/ 2148567 h 4449429"/>
              <a:gd name="connsiteX1034" fmla="*/ 7462167 w 18982931"/>
              <a:gd name="connsiteY1034" fmla="*/ 2148567 h 4449429"/>
              <a:gd name="connsiteX1035" fmla="*/ 7462167 w 18982931"/>
              <a:gd name="connsiteY1035" fmla="*/ 2095061 h 4449429"/>
              <a:gd name="connsiteX1036" fmla="*/ 7462167 w 18982931"/>
              <a:gd name="connsiteY1036" fmla="*/ 1597024 h 4449429"/>
              <a:gd name="connsiteX1037" fmla="*/ 7482743 w 18982931"/>
              <a:gd name="connsiteY1037" fmla="*/ 1008430 h 4449429"/>
              <a:gd name="connsiteX1038" fmla="*/ 7495096 w 18982931"/>
              <a:gd name="connsiteY1038" fmla="*/ 921991 h 4449429"/>
              <a:gd name="connsiteX1039" fmla="*/ 7536254 w 18982931"/>
              <a:gd name="connsiteY1039" fmla="*/ 934341 h 4449429"/>
              <a:gd name="connsiteX1040" fmla="*/ 7577416 w 18982931"/>
              <a:gd name="connsiteY1040" fmla="*/ 563899 h 4449429"/>
              <a:gd name="connsiteX1041" fmla="*/ 7589759 w 18982931"/>
              <a:gd name="connsiteY1041" fmla="*/ 563899 h 4449429"/>
              <a:gd name="connsiteX1042" fmla="*/ 7639153 w 18982931"/>
              <a:gd name="connsiteY1042" fmla="*/ 975501 h 4449429"/>
              <a:gd name="connsiteX1043" fmla="*/ 7655614 w 18982931"/>
              <a:gd name="connsiteY1043" fmla="*/ 926109 h 4449429"/>
              <a:gd name="connsiteX1044" fmla="*/ 7667968 w 18982931"/>
              <a:gd name="connsiteY1044" fmla="*/ 926109 h 4449429"/>
              <a:gd name="connsiteX1045" fmla="*/ 7676196 w 18982931"/>
              <a:gd name="connsiteY1045" fmla="*/ 1037243 h 4449429"/>
              <a:gd name="connsiteX1046" fmla="*/ 7676196 w 18982931"/>
              <a:gd name="connsiteY1046" fmla="*/ 2049787 h 4449429"/>
              <a:gd name="connsiteX1047" fmla="*/ 7705009 w 18982931"/>
              <a:gd name="connsiteY1047" fmla="*/ 2267935 h 4449429"/>
              <a:gd name="connsiteX1048" fmla="*/ 7750287 w 18982931"/>
              <a:gd name="connsiteY1048" fmla="*/ 2469622 h 4449429"/>
              <a:gd name="connsiteX1049" fmla="*/ 7849072 w 18982931"/>
              <a:gd name="connsiteY1049" fmla="*/ 2469622 h 4449429"/>
              <a:gd name="connsiteX1050" fmla="*/ 7849072 w 18982931"/>
              <a:gd name="connsiteY1050" fmla="*/ 2284398 h 4449429"/>
              <a:gd name="connsiteX1051" fmla="*/ 7919042 w 18982931"/>
              <a:gd name="connsiteY1051" fmla="*/ 2284398 h 4449429"/>
              <a:gd name="connsiteX1052" fmla="*/ 7919042 w 18982931"/>
              <a:gd name="connsiteY1052" fmla="*/ 2473736 h 4449429"/>
              <a:gd name="connsiteX1053" fmla="*/ 8108380 w 18982931"/>
              <a:gd name="connsiteY1053" fmla="*/ 2473736 h 4449429"/>
              <a:gd name="connsiteX1054" fmla="*/ 8142338 w 18982931"/>
              <a:gd name="connsiteY1054" fmla="*/ 2481454 h 4449429"/>
              <a:gd name="connsiteX1055" fmla="*/ 8144242 w 18982931"/>
              <a:gd name="connsiteY1055" fmla="*/ 2485067 h 4449429"/>
              <a:gd name="connsiteX1056" fmla="*/ 8144242 w 18982931"/>
              <a:gd name="connsiteY1056" fmla="*/ 1280084 h 4449429"/>
              <a:gd name="connsiteX1057" fmla="*/ 8189518 w 18982931"/>
              <a:gd name="connsiteY1057" fmla="*/ 1115443 h 4449429"/>
              <a:gd name="connsiteX1058" fmla="*/ 8230679 w 18982931"/>
              <a:gd name="connsiteY1058" fmla="*/ 1090746 h 4449429"/>
              <a:gd name="connsiteX1059" fmla="*/ 8477642 w 18982931"/>
              <a:gd name="connsiteY1059" fmla="*/ 1090746 h 4449429"/>
              <a:gd name="connsiteX1060" fmla="*/ 8518799 w 18982931"/>
              <a:gd name="connsiteY1060" fmla="*/ 1111328 h 4449429"/>
              <a:gd name="connsiteX1061" fmla="*/ 8568194 w 18982931"/>
              <a:gd name="connsiteY1061" fmla="*/ 1288315 h 4449429"/>
              <a:gd name="connsiteX1062" fmla="*/ 8572304 w 18982931"/>
              <a:gd name="connsiteY1062" fmla="*/ 2152681 h 4449429"/>
              <a:gd name="connsiteX1063" fmla="*/ 8572304 w 18982931"/>
              <a:gd name="connsiteY1063" fmla="*/ 2222656 h 4449429"/>
              <a:gd name="connsiteX1064" fmla="*/ 8827499 w 18982931"/>
              <a:gd name="connsiteY1064" fmla="*/ 2222656 h 4449429"/>
              <a:gd name="connsiteX1065" fmla="*/ 8827499 w 18982931"/>
              <a:gd name="connsiteY1065" fmla="*/ 2053897 h 4449429"/>
              <a:gd name="connsiteX1066" fmla="*/ 8827499 w 18982931"/>
              <a:gd name="connsiteY1066" fmla="*/ 1996272 h 4449429"/>
              <a:gd name="connsiteX1067" fmla="*/ 8926285 w 18982931"/>
              <a:gd name="connsiteY1067" fmla="*/ 1876910 h 4449429"/>
              <a:gd name="connsiteX1068" fmla="*/ 8926285 w 18982931"/>
              <a:gd name="connsiteY1068" fmla="*/ 1757542 h 4449429"/>
              <a:gd name="connsiteX1069" fmla="*/ 8926285 w 18982931"/>
              <a:gd name="connsiteY1069" fmla="*/ 1527045 h 4449429"/>
              <a:gd name="connsiteX1070" fmla="*/ 8950980 w 18982931"/>
              <a:gd name="connsiteY1070" fmla="*/ 1432378 h 4449429"/>
              <a:gd name="connsiteX1071" fmla="*/ 8950980 w 18982931"/>
              <a:gd name="connsiteY1071" fmla="*/ 1424146 h 4449429"/>
              <a:gd name="connsiteX1072" fmla="*/ 8983911 w 18982931"/>
              <a:gd name="connsiteY1072" fmla="*/ 1107210 h 4449429"/>
              <a:gd name="connsiteX1073" fmla="*/ 8992140 w 18982931"/>
              <a:gd name="connsiteY1073" fmla="*/ 1049586 h 4449429"/>
              <a:gd name="connsiteX1074" fmla="*/ 9012723 w 18982931"/>
              <a:gd name="connsiteY1074" fmla="*/ 1049586 h 4449429"/>
              <a:gd name="connsiteX1075" fmla="*/ 9049767 w 18982931"/>
              <a:gd name="connsiteY1075" fmla="*/ 1325362 h 4449429"/>
              <a:gd name="connsiteX1076" fmla="*/ 9115624 w 18982931"/>
              <a:gd name="connsiteY1076" fmla="*/ 1329476 h 4449429"/>
              <a:gd name="connsiteX1077" fmla="*/ 9165014 w 18982931"/>
              <a:gd name="connsiteY1077" fmla="*/ 1436493 h 4449429"/>
              <a:gd name="connsiteX1078" fmla="*/ 9181479 w 18982931"/>
              <a:gd name="connsiteY1078" fmla="*/ 1494116 h 4449429"/>
              <a:gd name="connsiteX1079" fmla="*/ 9181479 w 18982931"/>
              <a:gd name="connsiteY1079" fmla="*/ 1823399 h 4449429"/>
              <a:gd name="connsiteX1080" fmla="*/ 9181479 w 18982931"/>
              <a:gd name="connsiteY1080" fmla="*/ 1881023 h 4449429"/>
              <a:gd name="connsiteX1081" fmla="*/ 9280267 w 18982931"/>
              <a:gd name="connsiteY1081" fmla="*/ 1881023 h 4449429"/>
              <a:gd name="connsiteX1082" fmla="*/ 9280267 w 18982931"/>
              <a:gd name="connsiteY1082" fmla="*/ 1815166 h 4449429"/>
              <a:gd name="connsiteX1083" fmla="*/ 9280267 w 18982931"/>
              <a:gd name="connsiteY1083" fmla="*/ 304587 h 4449429"/>
              <a:gd name="connsiteX1084" fmla="*/ 9346122 w 18982931"/>
              <a:gd name="connsiteY1084" fmla="*/ 238731 h 4449429"/>
              <a:gd name="connsiteX1085" fmla="*/ 9453137 w 18982931"/>
              <a:gd name="connsiteY1085" fmla="*/ 341628 h 4449429"/>
              <a:gd name="connsiteX1086" fmla="*/ 9453137 w 18982931"/>
              <a:gd name="connsiteY1086" fmla="*/ 1815166 h 4449429"/>
              <a:gd name="connsiteX1087" fmla="*/ 9453137 w 18982931"/>
              <a:gd name="connsiteY1087" fmla="*/ 1876910 h 4449429"/>
              <a:gd name="connsiteX1088" fmla="*/ 9551919 w 18982931"/>
              <a:gd name="connsiteY1088" fmla="*/ 1876910 h 4449429"/>
              <a:gd name="connsiteX1089" fmla="*/ 9551919 w 18982931"/>
              <a:gd name="connsiteY1089" fmla="*/ 1724614 h 4449429"/>
              <a:gd name="connsiteX1090" fmla="*/ 9551919 w 18982931"/>
              <a:gd name="connsiteY1090" fmla="*/ 1481771 h 4449429"/>
              <a:gd name="connsiteX1091" fmla="*/ 9597198 w 18982931"/>
              <a:gd name="connsiteY1091" fmla="*/ 1374754 h 4449429"/>
              <a:gd name="connsiteX1092" fmla="*/ 9613662 w 18982931"/>
              <a:gd name="connsiteY1092" fmla="*/ 1325362 h 4449429"/>
              <a:gd name="connsiteX1093" fmla="*/ 9683632 w 18982931"/>
              <a:gd name="connsiteY1093" fmla="*/ 1325362 h 4449429"/>
              <a:gd name="connsiteX1094" fmla="*/ 9683632 w 18982931"/>
              <a:gd name="connsiteY1094" fmla="*/ 1522931 h 4449429"/>
              <a:gd name="connsiteX1095" fmla="*/ 9819464 w 18982931"/>
              <a:gd name="connsiteY1095" fmla="*/ 1522931 h 4449429"/>
              <a:gd name="connsiteX1096" fmla="*/ 9819464 w 18982931"/>
              <a:gd name="connsiteY1096" fmla="*/ 1720501 h 4449429"/>
              <a:gd name="connsiteX1097" fmla="*/ 9819464 w 18982931"/>
              <a:gd name="connsiteY1097" fmla="*/ 1835749 h 4449429"/>
              <a:gd name="connsiteX1098" fmla="*/ 9868856 w 18982931"/>
              <a:gd name="connsiteY1098" fmla="*/ 1885142 h 4449429"/>
              <a:gd name="connsiteX1099" fmla="*/ 9922361 w 18982931"/>
              <a:gd name="connsiteY1099" fmla="*/ 1938648 h 4449429"/>
              <a:gd name="connsiteX1100" fmla="*/ 9922361 w 18982931"/>
              <a:gd name="connsiteY1100" fmla="*/ 2226770 h 4449429"/>
              <a:gd name="connsiteX1101" fmla="*/ 10189906 w 18982931"/>
              <a:gd name="connsiteY1101" fmla="*/ 2226770 h 4449429"/>
              <a:gd name="connsiteX1102" fmla="*/ 10189906 w 18982931"/>
              <a:gd name="connsiteY1102" fmla="*/ 1864559 h 4449429"/>
              <a:gd name="connsiteX1103" fmla="*/ 10251644 w 18982931"/>
              <a:gd name="connsiteY1103" fmla="*/ 1852213 h 4449429"/>
              <a:gd name="connsiteX1104" fmla="*/ 10251644 w 18982931"/>
              <a:gd name="connsiteY1104" fmla="*/ 1465306 h 4449429"/>
              <a:gd name="connsiteX1105" fmla="*/ 10198137 w 18982931"/>
              <a:gd name="connsiteY1105" fmla="*/ 1461188 h 4449429"/>
              <a:gd name="connsiteX1106" fmla="*/ 10198137 w 18982931"/>
              <a:gd name="connsiteY1106" fmla="*/ 1317129 h 4449429"/>
              <a:gd name="connsiteX1107" fmla="*/ 10572694 w 18982931"/>
              <a:gd name="connsiteY1107" fmla="*/ 1317129 h 4449429"/>
              <a:gd name="connsiteX1108" fmla="*/ 10572694 w 18982931"/>
              <a:gd name="connsiteY1108" fmla="*/ 2140336 h 4449429"/>
              <a:gd name="connsiteX1109" fmla="*/ 10642669 w 18982931"/>
              <a:gd name="connsiteY1109" fmla="*/ 2144449 h 4449429"/>
              <a:gd name="connsiteX1110" fmla="*/ 10642669 w 18982931"/>
              <a:gd name="connsiteY1110" fmla="*/ 2477849 h 4449429"/>
              <a:gd name="connsiteX1111" fmla="*/ 10885512 w 18982931"/>
              <a:gd name="connsiteY1111" fmla="*/ 2477849 h 4449429"/>
              <a:gd name="connsiteX1112" fmla="*/ 10885512 w 18982931"/>
              <a:gd name="connsiteY1112" fmla="*/ 2292626 h 4449429"/>
              <a:gd name="connsiteX1113" fmla="*/ 10959601 w 18982931"/>
              <a:gd name="connsiteY1113" fmla="*/ 2292626 h 4449429"/>
              <a:gd name="connsiteX1114" fmla="*/ 10959601 w 18982931"/>
              <a:gd name="connsiteY1114" fmla="*/ 2477849 h 4449429"/>
              <a:gd name="connsiteX1115" fmla="*/ 11066618 w 18982931"/>
              <a:gd name="connsiteY1115" fmla="*/ 2477849 h 4449429"/>
              <a:gd name="connsiteX1116" fmla="*/ 11107778 w 18982931"/>
              <a:gd name="connsiteY1116" fmla="*/ 2284395 h 4449429"/>
              <a:gd name="connsiteX1117" fmla="*/ 11136593 w 18982931"/>
              <a:gd name="connsiteY1117" fmla="*/ 2053897 h 4449429"/>
              <a:gd name="connsiteX1118" fmla="*/ 11136593 w 18982931"/>
              <a:gd name="connsiteY1118" fmla="*/ 1061936 h 4449429"/>
              <a:gd name="connsiteX1119" fmla="*/ 11148938 w 18982931"/>
              <a:gd name="connsiteY1119" fmla="*/ 938454 h 4449429"/>
              <a:gd name="connsiteX1120" fmla="*/ 11161288 w 18982931"/>
              <a:gd name="connsiteY1120" fmla="*/ 938454 h 4449429"/>
              <a:gd name="connsiteX1121" fmla="*/ 11177753 w 18982931"/>
              <a:gd name="connsiteY1121" fmla="*/ 983729 h 4449429"/>
              <a:gd name="connsiteX1122" fmla="*/ 11231258 w 18982931"/>
              <a:gd name="connsiteY1122" fmla="*/ 572126 h 4449429"/>
              <a:gd name="connsiteX1123" fmla="*/ 11243610 w 18982931"/>
              <a:gd name="connsiteY1123" fmla="*/ 572126 h 4449429"/>
              <a:gd name="connsiteX1124" fmla="*/ 11284770 w 18982931"/>
              <a:gd name="connsiteY1124" fmla="*/ 946687 h 4449429"/>
              <a:gd name="connsiteX1125" fmla="*/ 11325929 w 18982931"/>
              <a:gd name="connsiteY1125" fmla="*/ 934337 h 4449429"/>
              <a:gd name="connsiteX1126" fmla="*/ 11342394 w 18982931"/>
              <a:gd name="connsiteY1126" fmla="*/ 1061936 h 4449429"/>
              <a:gd name="connsiteX1127" fmla="*/ 11342394 w 18982931"/>
              <a:gd name="connsiteY1127" fmla="*/ 1300666 h 4449429"/>
              <a:gd name="connsiteX1128" fmla="*/ 11358857 w 18982931"/>
              <a:gd name="connsiteY1128" fmla="*/ 2132104 h 4449429"/>
              <a:gd name="connsiteX1129" fmla="*/ 11362976 w 18982931"/>
              <a:gd name="connsiteY1129" fmla="*/ 2165031 h 4449429"/>
              <a:gd name="connsiteX1130" fmla="*/ 11453524 w 18982931"/>
              <a:gd name="connsiteY1130" fmla="*/ 2165031 h 4449429"/>
              <a:gd name="connsiteX1131" fmla="*/ 11457643 w 18982931"/>
              <a:gd name="connsiteY1131" fmla="*/ 2082711 h 4449429"/>
              <a:gd name="connsiteX1132" fmla="*/ 11535845 w 18982931"/>
              <a:gd name="connsiteY1132" fmla="*/ 2078592 h 4449429"/>
              <a:gd name="connsiteX1133" fmla="*/ 11535845 w 18982931"/>
              <a:gd name="connsiteY1133" fmla="*/ 2004505 h 4449429"/>
              <a:gd name="connsiteX1134" fmla="*/ 11548195 w 18982931"/>
              <a:gd name="connsiteY1134" fmla="*/ 1736964 h 4449429"/>
              <a:gd name="connsiteX1135" fmla="*/ 11609938 w 18982931"/>
              <a:gd name="connsiteY1135" fmla="*/ 1609365 h 4449429"/>
              <a:gd name="connsiteX1136" fmla="*/ 11688140 w 18982931"/>
              <a:gd name="connsiteY1136" fmla="*/ 1765774 h 4449429"/>
              <a:gd name="connsiteX1137" fmla="*/ 11688140 w 18982931"/>
              <a:gd name="connsiteY1137" fmla="*/ 2082711 h 4449429"/>
              <a:gd name="connsiteX1138" fmla="*/ 11910406 w 18982931"/>
              <a:gd name="connsiteY1138" fmla="*/ 2148567 h 4449429"/>
              <a:gd name="connsiteX1139" fmla="*/ 11988608 w 18982931"/>
              <a:gd name="connsiteY1139" fmla="*/ 2119754 h 4449429"/>
              <a:gd name="connsiteX1140" fmla="*/ 11991181 w 18982931"/>
              <a:gd name="connsiteY1140" fmla="*/ 2153197 h 4449429"/>
              <a:gd name="connsiteX1141" fmla="*/ 11993908 w 18982931"/>
              <a:gd name="connsiteY1141" fmla="*/ 2158900 h 4449429"/>
              <a:gd name="connsiteX1142" fmla="*/ 11993908 w 18982931"/>
              <a:gd name="connsiteY1142" fmla="*/ 2156799 h 4449429"/>
              <a:gd name="connsiteX1143" fmla="*/ 11998023 w 18982931"/>
              <a:gd name="connsiteY1143" fmla="*/ 2115639 h 4449429"/>
              <a:gd name="connsiteX1144" fmla="*/ 12010373 w 18982931"/>
              <a:gd name="connsiteY1144" fmla="*/ 2115639 h 4449429"/>
              <a:gd name="connsiteX1145" fmla="*/ 12014490 w 18982931"/>
              <a:gd name="connsiteY1145" fmla="*/ 2185614 h 4449429"/>
              <a:gd name="connsiteX1146" fmla="*/ 12055650 w 18982931"/>
              <a:gd name="connsiteY1146" fmla="*/ 2259703 h 4449429"/>
              <a:gd name="connsiteX1147" fmla="*/ 12109157 w 18982931"/>
              <a:gd name="connsiteY1147" fmla="*/ 2267933 h 4449429"/>
              <a:gd name="connsiteX1148" fmla="*/ 12137972 w 18982931"/>
              <a:gd name="connsiteY1148" fmla="*/ 2580753 h 4449429"/>
              <a:gd name="connsiteX1149" fmla="*/ 12150317 w 18982931"/>
              <a:gd name="connsiteY1149" fmla="*/ 2580753 h 4449429"/>
              <a:gd name="connsiteX1150" fmla="*/ 12179132 w 18982931"/>
              <a:gd name="connsiteY1150" fmla="*/ 2411992 h 4449429"/>
              <a:gd name="connsiteX1151" fmla="*/ 12207942 w 18982931"/>
              <a:gd name="connsiteY1151" fmla="*/ 2160917 h 4449429"/>
              <a:gd name="connsiteX1152" fmla="*/ 12216174 w 18982931"/>
              <a:gd name="connsiteY1152" fmla="*/ 2152686 h 4449429"/>
              <a:gd name="connsiteX1153" fmla="*/ 12331423 w 18982931"/>
              <a:gd name="connsiteY1153" fmla="*/ 2152686 h 4449429"/>
              <a:gd name="connsiteX1154" fmla="*/ 12331423 w 18982931"/>
              <a:gd name="connsiteY1154" fmla="*/ 2317327 h 4449429"/>
              <a:gd name="connsiteX1155" fmla="*/ 12496064 w 18982931"/>
              <a:gd name="connsiteY1155" fmla="*/ 2313208 h 4449429"/>
              <a:gd name="connsiteX1156" fmla="*/ 12557802 w 18982931"/>
              <a:gd name="connsiteY1156" fmla="*/ 2210310 h 4449429"/>
              <a:gd name="connsiteX1157" fmla="*/ 12566034 w 18982931"/>
              <a:gd name="connsiteY1157" fmla="*/ 2206191 h 4449429"/>
              <a:gd name="connsiteX1158" fmla="*/ 12598962 w 18982931"/>
              <a:gd name="connsiteY1158" fmla="*/ 2267933 h 4449429"/>
              <a:gd name="connsiteX1159" fmla="*/ 12607194 w 18982931"/>
              <a:gd name="connsiteY1159" fmla="*/ 2263816 h 4449429"/>
              <a:gd name="connsiteX1160" fmla="*/ 12607194 w 18982931"/>
              <a:gd name="connsiteY1160" fmla="*/ 1461193 h 4449429"/>
              <a:gd name="connsiteX1161" fmla="*/ 12677169 w 18982931"/>
              <a:gd name="connsiteY1161" fmla="*/ 1230695 h 4449429"/>
              <a:gd name="connsiteX1162" fmla="*/ 12920017 w 18982931"/>
              <a:gd name="connsiteY1162" fmla="*/ 1230695 h 4449429"/>
              <a:gd name="connsiteX1163" fmla="*/ 12948827 w 18982931"/>
              <a:gd name="connsiteY1163" fmla="*/ 1490003 h 4449429"/>
              <a:gd name="connsiteX1164" fmla="*/ 12948827 w 18982931"/>
              <a:gd name="connsiteY1164" fmla="*/ 1909838 h 4449429"/>
              <a:gd name="connsiteX1165" fmla="*/ 12948827 w 18982931"/>
              <a:gd name="connsiteY1165" fmla="*/ 1975695 h 4449429"/>
              <a:gd name="connsiteX1166" fmla="*/ 12969405 w 18982931"/>
              <a:gd name="connsiteY1166" fmla="*/ 1979812 h 4449429"/>
              <a:gd name="connsiteX1167" fmla="*/ 12989987 w 18982931"/>
              <a:gd name="connsiteY1167" fmla="*/ 1913955 h 4449429"/>
              <a:gd name="connsiteX1168" fmla="*/ 12989987 w 18982931"/>
              <a:gd name="connsiteY1168" fmla="*/ 1469425 h 4449429"/>
              <a:gd name="connsiteX1169" fmla="*/ 13064076 w 18982931"/>
              <a:gd name="connsiteY1169" fmla="*/ 1395336 h 4449429"/>
              <a:gd name="connsiteX1170" fmla="*/ 13146396 w 18982931"/>
              <a:gd name="connsiteY1170" fmla="*/ 1395336 h 4449429"/>
              <a:gd name="connsiteX1171" fmla="*/ 13146396 w 18982931"/>
              <a:gd name="connsiteY1171" fmla="*/ 1111328 h 4449429"/>
              <a:gd name="connsiteX1172" fmla="*/ 13216366 w 18982931"/>
              <a:gd name="connsiteY1172" fmla="*/ 1103096 h 4449429"/>
              <a:gd name="connsiteX1173" fmla="*/ 13228716 w 18982931"/>
              <a:gd name="connsiteY1173" fmla="*/ 1041358 h 4449429"/>
              <a:gd name="connsiteX1174" fmla="*/ 13368662 w 18982931"/>
              <a:gd name="connsiteY1174" fmla="*/ 1041358 h 4449429"/>
              <a:gd name="connsiteX1175" fmla="*/ 13368662 w 18982931"/>
              <a:gd name="connsiteY1175" fmla="*/ 687379 h 4449429"/>
              <a:gd name="connsiteX1176" fmla="*/ 13483911 w 18982931"/>
              <a:gd name="connsiteY1176" fmla="*/ 687379 h 4449429"/>
              <a:gd name="connsiteX1177" fmla="*/ 13483911 w 18982931"/>
              <a:gd name="connsiteY1177" fmla="*/ 617404 h 4449429"/>
              <a:gd name="connsiteX1178" fmla="*/ 13483911 w 18982931"/>
              <a:gd name="connsiteY1178" fmla="*/ 131714 h 4449429"/>
              <a:gd name="connsiteX1179" fmla="*/ 13541534 w 18982931"/>
              <a:gd name="connsiteY1179" fmla="*/ 74089 h 4449429"/>
              <a:gd name="connsiteX1180" fmla="*/ 13685593 w 18982931"/>
              <a:gd name="connsiteY1180" fmla="*/ 74089 h 4449429"/>
              <a:gd name="connsiteX1181" fmla="*/ 13730872 w 18982931"/>
              <a:gd name="connsiteY1181" fmla="*/ 49392 h 4449429"/>
              <a:gd name="connsiteX1182" fmla="*/ 13739104 w 18982931"/>
              <a:gd name="connsiteY1182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190528 w 18982931"/>
              <a:gd name="connsiteY865" fmla="*/ 1378868 h 4449429"/>
              <a:gd name="connsiteX866" fmla="*/ 1211112 w 18982931"/>
              <a:gd name="connsiteY866" fmla="*/ 1424146 h 4449429"/>
              <a:gd name="connsiteX867" fmla="*/ 1260505 w 18982931"/>
              <a:gd name="connsiteY867" fmla="*/ 1424146 h 4449429"/>
              <a:gd name="connsiteX868" fmla="*/ 1276969 w 18982931"/>
              <a:gd name="connsiteY868" fmla="*/ 1387099 h 4449429"/>
              <a:gd name="connsiteX869" fmla="*/ 1289312 w 18982931"/>
              <a:gd name="connsiteY869" fmla="*/ 1395331 h 4449429"/>
              <a:gd name="connsiteX870" fmla="*/ 1322242 w 18982931"/>
              <a:gd name="connsiteY870" fmla="*/ 1559973 h 4449429"/>
              <a:gd name="connsiteX871" fmla="*/ 1318126 w 18982931"/>
              <a:gd name="connsiteY871" fmla="*/ 1576437 h 4449429"/>
              <a:gd name="connsiteX872" fmla="*/ 1326360 w 18982931"/>
              <a:gd name="connsiteY872" fmla="*/ 1621715 h 4449429"/>
              <a:gd name="connsiteX873" fmla="*/ 1359290 w 18982931"/>
              <a:gd name="connsiteY873" fmla="*/ 1597020 h 4449429"/>
              <a:gd name="connsiteX874" fmla="*/ 1375751 w 18982931"/>
              <a:gd name="connsiteY874" fmla="*/ 1588787 h 4449429"/>
              <a:gd name="connsiteX875" fmla="*/ 1486884 w 18982931"/>
              <a:gd name="connsiteY875" fmla="*/ 1588787 h 4449429"/>
              <a:gd name="connsiteX876" fmla="*/ 1507466 w 18982931"/>
              <a:gd name="connsiteY876" fmla="*/ 2337905 h 4449429"/>
              <a:gd name="connsiteX877" fmla="*/ 1523929 w 18982931"/>
              <a:gd name="connsiteY877" fmla="*/ 2337905 h 4449429"/>
              <a:gd name="connsiteX878" fmla="*/ 1523929 w 18982931"/>
              <a:gd name="connsiteY878" fmla="*/ 2169146 h 4449429"/>
              <a:gd name="connsiteX879" fmla="*/ 1692685 w 18982931"/>
              <a:gd name="connsiteY879" fmla="*/ 2169146 h 4449429"/>
              <a:gd name="connsiteX880" fmla="*/ 1692685 w 18982931"/>
              <a:gd name="connsiteY880" fmla="*/ 2020968 h 4449429"/>
              <a:gd name="connsiteX881" fmla="*/ 1766772 w 18982931"/>
              <a:gd name="connsiteY881" fmla="*/ 1922183 h 4449429"/>
              <a:gd name="connsiteX882" fmla="*/ 1766772 w 18982931"/>
              <a:gd name="connsiteY882" fmla="*/ 1757542 h 4449429"/>
              <a:gd name="connsiteX883" fmla="*/ 1849095 w 18982931"/>
              <a:gd name="connsiteY883" fmla="*/ 1757542 h 4449429"/>
              <a:gd name="connsiteX884" fmla="*/ 1849095 w 18982931"/>
              <a:gd name="connsiteY884" fmla="*/ 2156799 h 4449429"/>
              <a:gd name="connsiteX885" fmla="*/ 1919070 w 18982931"/>
              <a:gd name="connsiteY885" fmla="*/ 2156799 h 4449429"/>
              <a:gd name="connsiteX886" fmla="*/ 1919070 w 18982931"/>
              <a:gd name="connsiteY886" fmla="*/ 1864559 h 4449429"/>
              <a:gd name="connsiteX887" fmla="*/ 1919070 w 18982931"/>
              <a:gd name="connsiteY887" fmla="*/ 695608 h 4449429"/>
              <a:gd name="connsiteX888" fmla="*/ 2005504 w 18982931"/>
              <a:gd name="connsiteY888" fmla="*/ 609173 h 4449429"/>
              <a:gd name="connsiteX889" fmla="*/ 2026085 w 18982931"/>
              <a:gd name="connsiteY889" fmla="*/ 605054 h 4449429"/>
              <a:gd name="connsiteX890" fmla="*/ 2100174 w 18982931"/>
              <a:gd name="connsiteY890" fmla="*/ 448645 h 4449429"/>
              <a:gd name="connsiteX891" fmla="*/ 2137215 w 18982931"/>
              <a:gd name="connsiteY891" fmla="*/ 407485 h 4449429"/>
              <a:gd name="connsiteX892" fmla="*/ 2194840 w 18982931"/>
              <a:gd name="connsiteY892" fmla="*/ 337515 h 4449429"/>
              <a:gd name="connsiteX893" fmla="*/ 2198958 w 18982931"/>
              <a:gd name="connsiteY893" fmla="*/ 292236 h 4449429"/>
              <a:gd name="connsiteX894" fmla="*/ 2240121 w 18982931"/>
              <a:gd name="connsiteY894" fmla="*/ 358093 h 4449429"/>
              <a:gd name="connsiteX895" fmla="*/ 2273047 w 18982931"/>
              <a:gd name="connsiteY895" fmla="*/ 444532 h 4449429"/>
              <a:gd name="connsiteX896" fmla="*/ 2330670 w 18982931"/>
              <a:gd name="connsiteY896" fmla="*/ 563894 h 4449429"/>
              <a:gd name="connsiteX897" fmla="*/ 2351248 w 18982931"/>
              <a:gd name="connsiteY897" fmla="*/ 613286 h 4449429"/>
              <a:gd name="connsiteX898" fmla="*/ 2429455 w 18982931"/>
              <a:gd name="connsiteY898" fmla="*/ 675029 h 4449429"/>
              <a:gd name="connsiteX899" fmla="*/ 2470614 w 18982931"/>
              <a:gd name="connsiteY899" fmla="*/ 757350 h 4449429"/>
              <a:gd name="connsiteX900" fmla="*/ 2470614 w 18982931"/>
              <a:gd name="connsiteY900" fmla="*/ 1086631 h 4449429"/>
              <a:gd name="connsiteX901" fmla="*/ 2470614 w 18982931"/>
              <a:gd name="connsiteY901" fmla="*/ 2008622 h 4449429"/>
              <a:gd name="connsiteX902" fmla="*/ 2487080 w 18982931"/>
              <a:gd name="connsiteY902" fmla="*/ 2053897 h 4449429"/>
              <a:gd name="connsiteX903" fmla="*/ 2499426 w 18982931"/>
              <a:gd name="connsiteY903" fmla="*/ 1897488 h 4449429"/>
              <a:gd name="connsiteX904" fmla="*/ 2602322 w 18982931"/>
              <a:gd name="connsiteY904" fmla="*/ 1798703 h 4449429"/>
              <a:gd name="connsiteX905" fmla="*/ 2836935 w 18982931"/>
              <a:gd name="connsiteY905" fmla="*/ 1798703 h 4449429"/>
              <a:gd name="connsiteX906" fmla="*/ 2836935 w 18982931"/>
              <a:gd name="connsiteY906" fmla="*/ 1860446 h 4449429"/>
              <a:gd name="connsiteX907" fmla="*/ 2836935 w 18982931"/>
              <a:gd name="connsiteY907" fmla="*/ 2263816 h 4449429"/>
              <a:gd name="connsiteX908" fmla="*/ 2845169 w 18982931"/>
              <a:gd name="connsiteY908" fmla="*/ 2304976 h 4449429"/>
              <a:gd name="connsiteX909" fmla="*/ 2861629 w 18982931"/>
              <a:gd name="connsiteY909" fmla="*/ 2300858 h 4449429"/>
              <a:gd name="connsiteX910" fmla="*/ 2861629 w 18982931"/>
              <a:gd name="connsiteY910" fmla="*/ 2247351 h 4449429"/>
              <a:gd name="connsiteX911" fmla="*/ 2869861 w 18982931"/>
              <a:gd name="connsiteY911" fmla="*/ 1996272 h 4449429"/>
              <a:gd name="connsiteX912" fmla="*/ 2923374 w 18982931"/>
              <a:gd name="connsiteY912" fmla="*/ 1967462 h 4449429"/>
              <a:gd name="connsiteX913" fmla="*/ 2939836 w 18982931"/>
              <a:gd name="connsiteY913" fmla="*/ 2300858 h 4449429"/>
              <a:gd name="connsiteX914" fmla="*/ 2956300 w 18982931"/>
              <a:gd name="connsiteY914" fmla="*/ 2300858 h 4449429"/>
              <a:gd name="connsiteX915" fmla="*/ 2989230 w 18982931"/>
              <a:gd name="connsiteY915" fmla="*/ 2111521 h 4449429"/>
              <a:gd name="connsiteX916" fmla="*/ 3018038 w 18982931"/>
              <a:gd name="connsiteY916" fmla="*/ 2058015 h 4449429"/>
              <a:gd name="connsiteX917" fmla="*/ 3034502 w 18982931"/>
              <a:gd name="connsiteY917" fmla="*/ 2123871 h 4449429"/>
              <a:gd name="connsiteX918" fmla="*/ 3038620 w 18982931"/>
              <a:gd name="connsiteY918" fmla="*/ 2132104 h 4449429"/>
              <a:gd name="connsiteX919" fmla="*/ 3088018 w 18982931"/>
              <a:gd name="connsiteY919" fmla="*/ 2140336 h 4449429"/>
              <a:gd name="connsiteX920" fmla="*/ 3095320 w 18982931"/>
              <a:gd name="connsiteY920" fmla="*/ 2275334 h 4449429"/>
              <a:gd name="connsiteX921" fmla="*/ 3162101 w 18982931"/>
              <a:gd name="connsiteY921" fmla="*/ 2275334 h 4449429"/>
              <a:gd name="connsiteX922" fmla="*/ 3162101 w 18982931"/>
              <a:gd name="connsiteY922" fmla="*/ 1580555 h 4449429"/>
              <a:gd name="connsiteX923" fmla="*/ 3162101 w 18982931"/>
              <a:gd name="connsiteY923" fmla="*/ 1531163 h 4449429"/>
              <a:gd name="connsiteX924" fmla="*/ 3199146 w 18982931"/>
              <a:gd name="connsiteY924" fmla="*/ 1498235 h 4449429"/>
              <a:gd name="connsiteX925" fmla="*/ 3281469 w 18982931"/>
              <a:gd name="connsiteY925" fmla="*/ 1498235 h 4449429"/>
              <a:gd name="connsiteX926" fmla="*/ 3281469 w 18982931"/>
              <a:gd name="connsiteY926" fmla="*/ 1325362 h 4449429"/>
              <a:gd name="connsiteX927" fmla="*/ 3343207 w 18982931"/>
              <a:gd name="connsiteY927" fmla="*/ 1263619 h 4449429"/>
              <a:gd name="connsiteX928" fmla="*/ 3544891 w 18982931"/>
              <a:gd name="connsiteY928" fmla="*/ 1263619 h 4449429"/>
              <a:gd name="connsiteX929" fmla="*/ 3544891 w 18982931"/>
              <a:gd name="connsiteY929" fmla="*/ 712071 h 4449429"/>
              <a:gd name="connsiteX930" fmla="*/ 3561357 w 18982931"/>
              <a:gd name="connsiteY930" fmla="*/ 555662 h 4449429"/>
              <a:gd name="connsiteX931" fmla="*/ 3606633 w 18982931"/>
              <a:gd name="connsiteY931" fmla="*/ 316933 h 4449429"/>
              <a:gd name="connsiteX932" fmla="*/ 3614865 w 18982931"/>
              <a:gd name="connsiteY932" fmla="*/ 279891 h 4449429"/>
              <a:gd name="connsiteX933" fmla="*/ 3676603 w 18982931"/>
              <a:gd name="connsiteY933" fmla="*/ 341628 h 4449429"/>
              <a:gd name="connsiteX934" fmla="*/ 3684835 w 18982931"/>
              <a:gd name="connsiteY934" fmla="*/ 386907 h 4449429"/>
              <a:gd name="connsiteX935" fmla="*/ 3742460 w 18982931"/>
              <a:gd name="connsiteY935" fmla="*/ 481574 h 4449429"/>
              <a:gd name="connsiteX936" fmla="*/ 3763042 w 18982931"/>
              <a:gd name="connsiteY936" fmla="*/ 703838 h 4449429"/>
              <a:gd name="connsiteX937" fmla="*/ 3763042 w 18982931"/>
              <a:gd name="connsiteY937" fmla="*/ 1144256 h 4449429"/>
              <a:gd name="connsiteX938" fmla="*/ 3771275 w 18982931"/>
              <a:gd name="connsiteY938" fmla="*/ 1181298 h 4449429"/>
              <a:gd name="connsiteX939" fmla="*/ 3775390 w 18982931"/>
              <a:gd name="connsiteY939" fmla="*/ 1115443 h 4449429"/>
              <a:gd name="connsiteX940" fmla="*/ 3923568 w 18982931"/>
              <a:gd name="connsiteY940" fmla="*/ 996079 h 4449429"/>
              <a:gd name="connsiteX941" fmla="*/ 3940029 w 18982931"/>
              <a:gd name="connsiteY941" fmla="*/ 1020776 h 4449429"/>
              <a:gd name="connsiteX942" fmla="*/ 3960611 w 18982931"/>
              <a:gd name="connsiteY942" fmla="*/ 1321244 h 4449429"/>
              <a:gd name="connsiteX943" fmla="*/ 3960611 w 18982931"/>
              <a:gd name="connsiteY943" fmla="*/ 1584670 h 4449429"/>
              <a:gd name="connsiteX944" fmla="*/ 3977076 w 18982931"/>
              <a:gd name="connsiteY944" fmla="*/ 1625830 h 4449429"/>
              <a:gd name="connsiteX945" fmla="*/ 4010007 w 18982931"/>
              <a:gd name="connsiteY945" fmla="*/ 1666990 h 4449429"/>
              <a:gd name="connsiteX946" fmla="*/ 4055279 w 18982931"/>
              <a:gd name="connsiteY946" fmla="*/ 1819286 h 4449429"/>
              <a:gd name="connsiteX947" fmla="*/ 4104670 w 18982931"/>
              <a:gd name="connsiteY947" fmla="*/ 1819286 h 4449429"/>
              <a:gd name="connsiteX948" fmla="*/ 4108788 w 18982931"/>
              <a:gd name="connsiteY948" fmla="*/ 1741079 h 4449429"/>
              <a:gd name="connsiteX949" fmla="*/ 4211689 w 18982931"/>
              <a:gd name="connsiteY949" fmla="*/ 1741079 h 4449429"/>
              <a:gd name="connsiteX950" fmla="*/ 4252847 w 18982931"/>
              <a:gd name="connsiteY950" fmla="*/ 1559973 h 4449429"/>
              <a:gd name="connsiteX951" fmla="*/ 4265197 w 18982931"/>
              <a:gd name="connsiteY951" fmla="*/ 1559973 h 4449429"/>
              <a:gd name="connsiteX952" fmla="*/ 4277546 w 18982931"/>
              <a:gd name="connsiteY952" fmla="*/ 1592900 h 4449429"/>
              <a:gd name="connsiteX953" fmla="*/ 4302239 w 18982931"/>
              <a:gd name="connsiteY953" fmla="*/ 1708150 h 4449429"/>
              <a:gd name="connsiteX954" fmla="*/ 4368100 w 18982931"/>
              <a:gd name="connsiteY954" fmla="*/ 1741079 h 4449429"/>
              <a:gd name="connsiteX955" fmla="*/ 4363984 w 18982931"/>
              <a:gd name="connsiteY955" fmla="*/ 1634062 h 4449429"/>
              <a:gd name="connsiteX956" fmla="*/ 4372218 w 18982931"/>
              <a:gd name="connsiteY956" fmla="*/ 839670 h 4449429"/>
              <a:gd name="connsiteX957" fmla="*/ 4442184 w 18982931"/>
              <a:gd name="connsiteY957" fmla="*/ 279891 h 4449429"/>
              <a:gd name="connsiteX958" fmla="*/ 4479230 w 18982931"/>
              <a:gd name="connsiteY958" fmla="*/ 234611 h 4449429"/>
              <a:gd name="connsiteX959" fmla="*/ 4520394 w 18982931"/>
              <a:gd name="connsiteY959" fmla="*/ 284004 h 4449429"/>
              <a:gd name="connsiteX960" fmla="*/ 4549200 w 18982931"/>
              <a:gd name="connsiteY960" fmla="*/ 440413 h 4449429"/>
              <a:gd name="connsiteX961" fmla="*/ 4680914 w 18982931"/>
              <a:gd name="connsiteY961" fmla="*/ 395140 h 4449429"/>
              <a:gd name="connsiteX962" fmla="*/ 4759121 w 18982931"/>
              <a:gd name="connsiteY962" fmla="*/ 460995 h 4449429"/>
              <a:gd name="connsiteX963" fmla="*/ 4771466 w 18982931"/>
              <a:gd name="connsiteY963" fmla="*/ 493924 h 4449429"/>
              <a:gd name="connsiteX964" fmla="*/ 4888657 w 18982931"/>
              <a:gd name="connsiteY964" fmla="*/ 747622 h 4449429"/>
              <a:gd name="connsiteX965" fmla="*/ 4888893 w 18982931"/>
              <a:gd name="connsiteY965" fmla="*/ 807315 h 4449429"/>
              <a:gd name="connsiteX966" fmla="*/ 4856617 w 18982931"/>
              <a:gd name="connsiteY966" fmla="*/ 807315 h 4449429"/>
              <a:gd name="connsiteX967" fmla="*/ 4856617 w 18982931"/>
              <a:gd name="connsiteY967" fmla="*/ 944475 h 4449429"/>
              <a:gd name="connsiteX968" fmla="*/ 4888332 w 18982931"/>
              <a:gd name="connsiteY968" fmla="*/ 944475 h 4449429"/>
              <a:gd name="connsiteX969" fmla="*/ 4888325 w 18982931"/>
              <a:gd name="connsiteY969" fmla="*/ 945600 h 4449429"/>
              <a:gd name="connsiteX970" fmla="*/ 4890835 w 18982931"/>
              <a:gd name="connsiteY970" fmla="*/ 1609365 h 4449429"/>
              <a:gd name="connsiteX971" fmla="*/ 4952574 w 18982931"/>
              <a:gd name="connsiteY971" fmla="*/ 1617597 h 4449429"/>
              <a:gd name="connsiteX972" fmla="*/ 4952574 w 18982931"/>
              <a:gd name="connsiteY972" fmla="*/ 1868678 h 4449429"/>
              <a:gd name="connsiteX973" fmla="*/ 4956691 w 18982931"/>
              <a:gd name="connsiteY973" fmla="*/ 1905720 h 4449429"/>
              <a:gd name="connsiteX974" fmla="*/ 4981387 w 18982931"/>
              <a:gd name="connsiteY974" fmla="*/ 1967462 h 4449429"/>
              <a:gd name="connsiteX975" fmla="*/ 4981387 w 18982931"/>
              <a:gd name="connsiteY975" fmla="*/ 2058015 h 4449429"/>
              <a:gd name="connsiteX976" fmla="*/ 5001966 w 18982931"/>
              <a:gd name="connsiteY976" fmla="*/ 2086824 h 4449429"/>
              <a:gd name="connsiteX977" fmla="*/ 5018429 w 18982931"/>
              <a:gd name="connsiteY977" fmla="*/ 2078592 h 4449429"/>
              <a:gd name="connsiteX978" fmla="*/ 5018429 w 18982931"/>
              <a:gd name="connsiteY978" fmla="*/ 1881023 h 4449429"/>
              <a:gd name="connsiteX979" fmla="*/ 5018429 w 18982931"/>
              <a:gd name="connsiteY979" fmla="*/ 1366522 h 4449429"/>
              <a:gd name="connsiteX980" fmla="*/ 5034894 w 18982931"/>
              <a:gd name="connsiteY980" fmla="*/ 864367 h 4449429"/>
              <a:gd name="connsiteX981" fmla="*/ 5067821 w 18982931"/>
              <a:gd name="connsiteY981" fmla="*/ 197569 h 4449429"/>
              <a:gd name="connsiteX982" fmla="*/ 5080173 w 18982931"/>
              <a:gd name="connsiteY982" fmla="*/ 102899 h 4449429"/>
              <a:gd name="connsiteX983" fmla="*/ 5216000 w 18982931"/>
              <a:gd name="connsiteY983" fmla="*/ 37042 h 4449429"/>
              <a:gd name="connsiteX984" fmla="*/ 5248927 w 18982931"/>
              <a:gd name="connsiteY984" fmla="*/ 69972 h 4449429"/>
              <a:gd name="connsiteX985" fmla="*/ 5372409 w 18982931"/>
              <a:gd name="connsiteY985" fmla="*/ 69972 h 4449429"/>
              <a:gd name="connsiteX986" fmla="*/ 5434151 w 18982931"/>
              <a:gd name="connsiteY986" fmla="*/ 131714 h 4449429"/>
              <a:gd name="connsiteX987" fmla="*/ 5434151 w 18982931"/>
              <a:gd name="connsiteY987" fmla="*/ 382788 h 4449429"/>
              <a:gd name="connsiteX988" fmla="*/ 5434151 w 18982931"/>
              <a:gd name="connsiteY988" fmla="*/ 683261 h 4449429"/>
              <a:gd name="connsiteX989" fmla="*/ 5545282 w 18982931"/>
              <a:gd name="connsiteY989" fmla="*/ 687375 h 4449429"/>
              <a:gd name="connsiteX990" fmla="*/ 5545282 w 18982931"/>
              <a:gd name="connsiteY990" fmla="*/ 1045471 h 4449429"/>
              <a:gd name="connsiteX991" fmla="*/ 5676994 w 18982931"/>
              <a:gd name="connsiteY991" fmla="*/ 1045471 h 4449429"/>
              <a:gd name="connsiteX992" fmla="*/ 5685227 w 18982931"/>
              <a:gd name="connsiteY992" fmla="*/ 1103096 h 4449429"/>
              <a:gd name="connsiteX993" fmla="*/ 5759314 w 18982931"/>
              <a:gd name="connsiteY993" fmla="*/ 1193648 h 4449429"/>
              <a:gd name="connsiteX994" fmla="*/ 5759314 w 18982931"/>
              <a:gd name="connsiteY994" fmla="*/ 1395331 h 4449429"/>
              <a:gd name="connsiteX995" fmla="*/ 5825171 w 18982931"/>
              <a:gd name="connsiteY995" fmla="*/ 1395331 h 4449429"/>
              <a:gd name="connsiteX996" fmla="*/ 5903378 w 18982931"/>
              <a:gd name="connsiteY996" fmla="*/ 1477653 h 4449429"/>
              <a:gd name="connsiteX997" fmla="*/ 5903378 w 18982931"/>
              <a:gd name="connsiteY997" fmla="*/ 1918070 h 4449429"/>
              <a:gd name="connsiteX998" fmla="*/ 5936306 w 18982931"/>
              <a:gd name="connsiteY998" fmla="*/ 1975695 h 4449429"/>
              <a:gd name="connsiteX999" fmla="*/ 5965115 w 18982931"/>
              <a:gd name="connsiteY999" fmla="*/ 1275969 h 4449429"/>
              <a:gd name="connsiteX1000" fmla="*/ 5969235 w 18982931"/>
              <a:gd name="connsiteY1000" fmla="*/ 1238922 h 4449429"/>
              <a:gd name="connsiteX1001" fmla="*/ 6166804 w 18982931"/>
              <a:gd name="connsiteY1001" fmla="*/ 1238922 h 4449429"/>
              <a:gd name="connsiteX1002" fmla="*/ 6216196 w 18982931"/>
              <a:gd name="connsiteY1002" fmla="*/ 1288315 h 4449429"/>
              <a:gd name="connsiteX1003" fmla="*/ 6236774 w 18982931"/>
              <a:gd name="connsiteY1003" fmla="*/ 1428261 h 4449429"/>
              <a:gd name="connsiteX1004" fmla="*/ 6273821 w 18982931"/>
              <a:gd name="connsiteY1004" fmla="*/ 1498235 h 4449429"/>
              <a:gd name="connsiteX1005" fmla="*/ 6273821 w 18982931"/>
              <a:gd name="connsiteY1005" fmla="*/ 2230888 h 4449429"/>
              <a:gd name="connsiteX1006" fmla="*/ 6277935 w 18982931"/>
              <a:gd name="connsiteY1006" fmla="*/ 2280280 h 4449429"/>
              <a:gd name="connsiteX1007" fmla="*/ 6319095 w 18982931"/>
              <a:gd name="connsiteY1007" fmla="*/ 2193841 h 4449429"/>
              <a:gd name="connsiteX1008" fmla="*/ 6364373 w 18982931"/>
              <a:gd name="connsiteY1008" fmla="*/ 2288513 h 4449429"/>
              <a:gd name="connsiteX1009" fmla="*/ 6389068 w 18982931"/>
              <a:gd name="connsiteY1009" fmla="*/ 2313208 h 4449429"/>
              <a:gd name="connsiteX1010" fmla="*/ 6541355 w 18982931"/>
              <a:gd name="connsiteY1010" fmla="*/ 2313208 h 4449429"/>
              <a:gd name="connsiteX1011" fmla="*/ 6541355 w 18982931"/>
              <a:gd name="connsiteY1011" fmla="*/ 2148567 h 4449429"/>
              <a:gd name="connsiteX1012" fmla="*/ 6660723 w 18982931"/>
              <a:gd name="connsiteY1012" fmla="*/ 2148567 h 4449429"/>
              <a:gd name="connsiteX1013" fmla="*/ 6660723 w 18982931"/>
              <a:gd name="connsiteY1013" fmla="*/ 2259698 h 4449429"/>
              <a:gd name="connsiteX1014" fmla="*/ 6705999 w 18982931"/>
              <a:gd name="connsiteY1014" fmla="*/ 2551938 h 4449429"/>
              <a:gd name="connsiteX1015" fmla="*/ 6714228 w 18982931"/>
              <a:gd name="connsiteY1015" fmla="*/ 2580748 h 4449429"/>
              <a:gd name="connsiteX1016" fmla="*/ 6722461 w 18982931"/>
              <a:gd name="connsiteY1016" fmla="*/ 2576634 h 4449429"/>
              <a:gd name="connsiteX1017" fmla="*/ 6751278 w 18982931"/>
              <a:gd name="connsiteY1017" fmla="*/ 2263816 h 4449429"/>
              <a:gd name="connsiteX1018" fmla="*/ 6800669 w 18982931"/>
              <a:gd name="connsiteY1018" fmla="*/ 2255583 h 4449429"/>
              <a:gd name="connsiteX1019" fmla="*/ 6837709 w 18982931"/>
              <a:gd name="connsiteY1019" fmla="*/ 2181496 h 4449429"/>
              <a:gd name="connsiteX1020" fmla="*/ 6841831 w 18982931"/>
              <a:gd name="connsiteY1020" fmla="*/ 2152681 h 4449429"/>
              <a:gd name="connsiteX1021" fmla="*/ 6845941 w 18982931"/>
              <a:gd name="connsiteY1021" fmla="*/ 2115639 h 4449429"/>
              <a:gd name="connsiteX1022" fmla="*/ 6857139 w 18982931"/>
              <a:gd name="connsiteY1022" fmla="*/ 2115639 h 4449429"/>
              <a:gd name="connsiteX1023" fmla="*/ 6899298 w 18982931"/>
              <a:gd name="connsiteY1023" fmla="*/ 2109470 h 4449429"/>
              <a:gd name="connsiteX1024" fmla="*/ 6922965 w 18982931"/>
              <a:gd name="connsiteY1024" fmla="*/ 2140339 h 4449429"/>
              <a:gd name="connsiteX1025" fmla="*/ 7009406 w 18982931"/>
              <a:gd name="connsiteY1025" fmla="*/ 2070365 h 4449429"/>
              <a:gd name="connsiteX1026" fmla="*/ 7145231 w 18982931"/>
              <a:gd name="connsiteY1026" fmla="*/ 2066247 h 4449429"/>
              <a:gd name="connsiteX1027" fmla="*/ 7145231 w 18982931"/>
              <a:gd name="connsiteY1027" fmla="*/ 1901605 h 4449429"/>
              <a:gd name="connsiteX1028" fmla="*/ 7145231 w 18982931"/>
              <a:gd name="connsiteY1028" fmla="*/ 1769896 h 4449429"/>
              <a:gd name="connsiteX1029" fmla="*/ 7215204 w 18982931"/>
              <a:gd name="connsiteY1029" fmla="*/ 1597024 h 4449429"/>
              <a:gd name="connsiteX1030" fmla="*/ 7285174 w 18982931"/>
              <a:gd name="connsiteY1030" fmla="*/ 1753433 h 4449429"/>
              <a:gd name="connsiteX1031" fmla="*/ 7297524 w 18982931"/>
              <a:gd name="connsiteY1031" fmla="*/ 2062134 h 4449429"/>
              <a:gd name="connsiteX1032" fmla="*/ 7367494 w 18982931"/>
              <a:gd name="connsiteY1032" fmla="*/ 2066247 h 4449429"/>
              <a:gd name="connsiteX1033" fmla="*/ 7371610 w 18982931"/>
              <a:gd name="connsiteY1033" fmla="*/ 2148567 h 4449429"/>
              <a:gd name="connsiteX1034" fmla="*/ 7462167 w 18982931"/>
              <a:gd name="connsiteY1034" fmla="*/ 2148567 h 4449429"/>
              <a:gd name="connsiteX1035" fmla="*/ 7462167 w 18982931"/>
              <a:gd name="connsiteY1035" fmla="*/ 2095061 h 4449429"/>
              <a:gd name="connsiteX1036" fmla="*/ 7462167 w 18982931"/>
              <a:gd name="connsiteY1036" fmla="*/ 1597024 h 4449429"/>
              <a:gd name="connsiteX1037" fmla="*/ 7482743 w 18982931"/>
              <a:gd name="connsiteY1037" fmla="*/ 1008430 h 4449429"/>
              <a:gd name="connsiteX1038" fmla="*/ 7495096 w 18982931"/>
              <a:gd name="connsiteY1038" fmla="*/ 921991 h 4449429"/>
              <a:gd name="connsiteX1039" fmla="*/ 7536254 w 18982931"/>
              <a:gd name="connsiteY1039" fmla="*/ 934341 h 4449429"/>
              <a:gd name="connsiteX1040" fmla="*/ 7577416 w 18982931"/>
              <a:gd name="connsiteY1040" fmla="*/ 563899 h 4449429"/>
              <a:gd name="connsiteX1041" fmla="*/ 7589759 w 18982931"/>
              <a:gd name="connsiteY1041" fmla="*/ 563899 h 4449429"/>
              <a:gd name="connsiteX1042" fmla="*/ 7639153 w 18982931"/>
              <a:gd name="connsiteY1042" fmla="*/ 975501 h 4449429"/>
              <a:gd name="connsiteX1043" fmla="*/ 7655614 w 18982931"/>
              <a:gd name="connsiteY1043" fmla="*/ 926109 h 4449429"/>
              <a:gd name="connsiteX1044" fmla="*/ 7667968 w 18982931"/>
              <a:gd name="connsiteY1044" fmla="*/ 926109 h 4449429"/>
              <a:gd name="connsiteX1045" fmla="*/ 7676196 w 18982931"/>
              <a:gd name="connsiteY1045" fmla="*/ 1037243 h 4449429"/>
              <a:gd name="connsiteX1046" fmla="*/ 7676196 w 18982931"/>
              <a:gd name="connsiteY1046" fmla="*/ 2049787 h 4449429"/>
              <a:gd name="connsiteX1047" fmla="*/ 7705009 w 18982931"/>
              <a:gd name="connsiteY1047" fmla="*/ 2267935 h 4449429"/>
              <a:gd name="connsiteX1048" fmla="*/ 7750287 w 18982931"/>
              <a:gd name="connsiteY1048" fmla="*/ 2469622 h 4449429"/>
              <a:gd name="connsiteX1049" fmla="*/ 7849072 w 18982931"/>
              <a:gd name="connsiteY1049" fmla="*/ 2469622 h 4449429"/>
              <a:gd name="connsiteX1050" fmla="*/ 7849072 w 18982931"/>
              <a:gd name="connsiteY1050" fmla="*/ 2284398 h 4449429"/>
              <a:gd name="connsiteX1051" fmla="*/ 7919042 w 18982931"/>
              <a:gd name="connsiteY1051" fmla="*/ 2284398 h 4449429"/>
              <a:gd name="connsiteX1052" fmla="*/ 7919042 w 18982931"/>
              <a:gd name="connsiteY1052" fmla="*/ 2473736 h 4449429"/>
              <a:gd name="connsiteX1053" fmla="*/ 8108380 w 18982931"/>
              <a:gd name="connsiteY1053" fmla="*/ 2473736 h 4449429"/>
              <a:gd name="connsiteX1054" fmla="*/ 8142338 w 18982931"/>
              <a:gd name="connsiteY1054" fmla="*/ 2481454 h 4449429"/>
              <a:gd name="connsiteX1055" fmla="*/ 8144242 w 18982931"/>
              <a:gd name="connsiteY1055" fmla="*/ 2485067 h 4449429"/>
              <a:gd name="connsiteX1056" fmla="*/ 8144242 w 18982931"/>
              <a:gd name="connsiteY1056" fmla="*/ 1280084 h 4449429"/>
              <a:gd name="connsiteX1057" fmla="*/ 8189518 w 18982931"/>
              <a:gd name="connsiteY1057" fmla="*/ 1115443 h 4449429"/>
              <a:gd name="connsiteX1058" fmla="*/ 8230679 w 18982931"/>
              <a:gd name="connsiteY1058" fmla="*/ 1090746 h 4449429"/>
              <a:gd name="connsiteX1059" fmla="*/ 8477642 w 18982931"/>
              <a:gd name="connsiteY1059" fmla="*/ 1090746 h 4449429"/>
              <a:gd name="connsiteX1060" fmla="*/ 8518799 w 18982931"/>
              <a:gd name="connsiteY1060" fmla="*/ 1111328 h 4449429"/>
              <a:gd name="connsiteX1061" fmla="*/ 8568194 w 18982931"/>
              <a:gd name="connsiteY1061" fmla="*/ 1288315 h 4449429"/>
              <a:gd name="connsiteX1062" fmla="*/ 8572304 w 18982931"/>
              <a:gd name="connsiteY1062" fmla="*/ 2152681 h 4449429"/>
              <a:gd name="connsiteX1063" fmla="*/ 8572304 w 18982931"/>
              <a:gd name="connsiteY1063" fmla="*/ 2222656 h 4449429"/>
              <a:gd name="connsiteX1064" fmla="*/ 8827499 w 18982931"/>
              <a:gd name="connsiteY1064" fmla="*/ 2222656 h 4449429"/>
              <a:gd name="connsiteX1065" fmla="*/ 8827499 w 18982931"/>
              <a:gd name="connsiteY1065" fmla="*/ 2053897 h 4449429"/>
              <a:gd name="connsiteX1066" fmla="*/ 8827499 w 18982931"/>
              <a:gd name="connsiteY1066" fmla="*/ 1996272 h 4449429"/>
              <a:gd name="connsiteX1067" fmla="*/ 8926285 w 18982931"/>
              <a:gd name="connsiteY1067" fmla="*/ 1876910 h 4449429"/>
              <a:gd name="connsiteX1068" fmla="*/ 8926285 w 18982931"/>
              <a:gd name="connsiteY1068" fmla="*/ 1757542 h 4449429"/>
              <a:gd name="connsiteX1069" fmla="*/ 8926285 w 18982931"/>
              <a:gd name="connsiteY1069" fmla="*/ 1527045 h 4449429"/>
              <a:gd name="connsiteX1070" fmla="*/ 8950980 w 18982931"/>
              <a:gd name="connsiteY1070" fmla="*/ 1432378 h 4449429"/>
              <a:gd name="connsiteX1071" fmla="*/ 8950980 w 18982931"/>
              <a:gd name="connsiteY1071" fmla="*/ 1424146 h 4449429"/>
              <a:gd name="connsiteX1072" fmla="*/ 8983911 w 18982931"/>
              <a:gd name="connsiteY1072" fmla="*/ 1107210 h 4449429"/>
              <a:gd name="connsiteX1073" fmla="*/ 8992140 w 18982931"/>
              <a:gd name="connsiteY1073" fmla="*/ 1049586 h 4449429"/>
              <a:gd name="connsiteX1074" fmla="*/ 9012723 w 18982931"/>
              <a:gd name="connsiteY1074" fmla="*/ 1049586 h 4449429"/>
              <a:gd name="connsiteX1075" fmla="*/ 9049767 w 18982931"/>
              <a:gd name="connsiteY1075" fmla="*/ 1325362 h 4449429"/>
              <a:gd name="connsiteX1076" fmla="*/ 9115624 w 18982931"/>
              <a:gd name="connsiteY1076" fmla="*/ 1329476 h 4449429"/>
              <a:gd name="connsiteX1077" fmla="*/ 9165014 w 18982931"/>
              <a:gd name="connsiteY1077" fmla="*/ 1436493 h 4449429"/>
              <a:gd name="connsiteX1078" fmla="*/ 9181479 w 18982931"/>
              <a:gd name="connsiteY1078" fmla="*/ 1494116 h 4449429"/>
              <a:gd name="connsiteX1079" fmla="*/ 9181479 w 18982931"/>
              <a:gd name="connsiteY1079" fmla="*/ 1823399 h 4449429"/>
              <a:gd name="connsiteX1080" fmla="*/ 9181479 w 18982931"/>
              <a:gd name="connsiteY1080" fmla="*/ 1881023 h 4449429"/>
              <a:gd name="connsiteX1081" fmla="*/ 9280267 w 18982931"/>
              <a:gd name="connsiteY1081" fmla="*/ 1881023 h 4449429"/>
              <a:gd name="connsiteX1082" fmla="*/ 9280267 w 18982931"/>
              <a:gd name="connsiteY1082" fmla="*/ 1815166 h 4449429"/>
              <a:gd name="connsiteX1083" fmla="*/ 9280267 w 18982931"/>
              <a:gd name="connsiteY1083" fmla="*/ 304587 h 4449429"/>
              <a:gd name="connsiteX1084" fmla="*/ 9346122 w 18982931"/>
              <a:gd name="connsiteY1084" fmla="*/ 238731 h 4449429"/>
              <a:gd name="connsiteX1085" fmla="*/ 9453137 w 18982931"/>
              <a:gd name="connsiteY1085" fmla="*/ 341628 h 4449429"/>
              <a:gd name="connsiteX1086" fmla="*/ 9453137 w 18982931"/>
              <a:gd name="connsiteY1086" fmla="*/ 1815166 h 4449429"/>
              <a:gd name="connsiteX1087" fmla="*/ 9453137 w 18982931"/>
              <a:gd name="connsiteY1087" fmla="*/ 1876910 h 4449429"/>
              <a:gd name="connsiteX1088" fmla="*/ 9551919 w 18982931"/>
              <a:gd name="connsiteY1088" fmla="*/ 1876910 h 4449429"/>
              <a:gd name="connsiteX1089" fmla="*/ 9551919 w 18982931"/>
              <a:gd name="connsiteY1089" fmla="*/ 1724614 h 4449429"/>
              <a:gd name="connsiteX1090" fmla="*/ 9551919 w 18982931"/>
              <a:gd name="connsiteY1090" fmla="*/ 1481771 h 4449429"/>
              <a:gd name="connsiteX1091" fmla="*/ 9597198 w 18982931"/>
              <a:gd name="connsiteY1091" fmla="*/ 1374754 h 4449429"/>
              <a:gd name="connsiteX1092" fmla="*/ 9613662 w 18982931"/>
              <a:gd name="connsiteY1092" fmla="*/ 1325362 h 4449429"/>
              <a:gd name="connsiteX1093" fmla="*/ 9683632 w 18982931"/>
              <a:gd name="connsiteY1093" fmla="*/ 1325362 h 4449429"/>
              <a:gd name="connsiteX1094" fmla="*/ 9683632 w 18982931"/>
              <a:gd name="connsiteY1094" fmla="*/ 1522931 h 4449429"/>
              <a:gd name="connsiteX1095" fmla="*/ 9819464 w 18982931"/>
              <a:gd name="connsiteY1095" fmla="*/ 1522931 h 4449429"/>
              <a:gd name="connsiteX1096" fmla="*/ 9819464 w 18982931"/>
              <a:gd name="connsiteY1096" fmla="*/ 1720501 h 4449429"/>
              <a:gd name="connsiteX1097" fmla="*/ 9819464 w 18982931"/>
              <a:gd name="connsiteY1097" fmla="*/ 1835749 h 4449429"/>
              <a:gd name="connsiteX1098" fmla="*/ 9868856 w 18982931"/>
              <a:gd name="connsiteY1098" fmla="*/ 1885142 h 4449429"/>
              <a:gd name="connsiteX1099" fmla="*/ 9922361 w 18982931"/>
              <a:gd name="connsiteY1099" fmla="*/ 1938648 h 4449429"/>
              <a:gd name="connsiteX1100" fmla="*/ 9922361 w 18982931"/>
              <a:gd name="connsiteY1100" fmla="*/ 2226770 h 4449429"/>
              <a:gd name="connsiteX1101" fmla="*/ 10189906 w 18982931"/>
              <a:gd name="connsiteY1101" fmla="*/ 2226770 h 4449429"/>
              <a:gd name="connsiteX1102" fmla="*/ 10189906 w 18982931"/>
              <a:gd name="connsiteY1102" fmla="*/ 1864559 h 4449429"/>
              <a:gd name="connsiteX1103" fmla="*/ 10251644 w 18982931"/>
              <a:gd name="connsiteY1103" fmla="*/ 1852213 h 4449429"/>
              <a:gd name="connsiteX1104" fmla="*/ 10251644 w 18982931"/>
              <a:gd name="connsiteY1104" fmla="*/ 1465306 h 4449429"/>
              <a:gd name="connsiteX1105" fmla="*/ 10198137 w 18982931"/>
              <a:gd name="connsiteY1105" fmla="*/ 1461188 h 4449429"/>
              <a:gd name="connsiteX1106" fmla="*/ 10198137 w 18982931"/>
              <a:gd name="connsiteY1106" fmla="*/ 1317129 h 4449429"/>
              <a:gd name="connsiteX1107" fmla="*/ 10572694 w 18982931"/>
              <a:gd name="connsiteY1107" fmla="*/ 1317129 h 4449429"/>
              <a:gd name="connsiteX1108" fmla="*/ 10572694 w 18982931"/>
              <a:gd name="connsiteY1108" fmla="*/ 2140336 h 4449429"/>
              <a:gd name="connsiteX1109" fmla="*/ 10642669 w 18982931"/>
              <a:gd name="connsiteY1109" fmla="*/ 2144449 h 4449429"/>
              <a:gd name="connsiteX1110" fmla="*/ 10642669 w 18982931"/>
              <a:gd name="connsiteY1110" fmla="*/ 2477849 h 4449429"/>
              <a:gd name="connsiteX1111" fmla="*/ 10885512 w 18982931"/>
              <a:gd name="connsiteY1111" fmla="*/ 2477849 h 4449429"/>
              <a:gd name="connsiteX1112" fmla="*/ 10885512 w 18982931"/>
              <a:gd name="connsiteY1112" fmla="*/ 2292626 h 4449429"/>
              <a:gd name="connsiteX1113" fmla="*/ 10959601 w 18982931"/>
              <a:gd name="connsiteY1113" fmla="*/ 2292626 h 4449429"/>
              <a:gd name="connsiteX1114" fmla="*/ 10959601 w 18982931"/>
              <a:gd name="connsiteY1114" fmla="*/ 2477849 h 4449429"/>
              <a:gd name="connsiteX1115" fmla="*/ 11066618 w 18982931"/>
              <a:gd name="connsiteY1115" fmla="*/ 2477849 h 4449429"/>
              <a:gd name="connsiteX1116" fmla="*/ 11107778 w 18982931"/>
              <a:gd name="connsiteY1116" fmla="*/ 2284395 h 4449429"/>
              <a:gd name="connsiteX1117" fmla="*/ 11136593 w 18982931"/>
              <a:gd name="connsiteY1117" fmla="*/ 2053897 h 4449429"/>
              <a:gd name="connsiteX1118" fmla="*/ 11136593 w 18982931"/>
              <a:gd name="connsiteY1118" fmla="*/ 1061936 h 4449429"/>
              <a:gd name="connsiteX1119" fmla="*/ 11148938 w 18982931"/>
              <a:gd name="connsiteY1119" fmla="*/ 938454 h 4449429"/>
              <a:gd name="connsiteX1120" fmla="*/ 11161288 w 18982931"/>
              <a:gd name="connsiteY1120" fmla="*/ 938454 h 4449429"/>
              <a:gd name="connsiteX1121" fmla="*/ 11177753 w 18982931"/>
              <a:gd name="connsiteY1121" fmla="*/ 983729 h 4449429"/>
              <a:gd name="connsiteX1122" fmla="*/ 11231258 w 18982931"/>
              <a:gd name="connsiteY1122" fmla="*/ 572126 h 4449429"/>
              <a:gd name="connsiteX1123" fmla="*/ 11243610 w 18982931"/>
              <a:gd name="connsiteY1123" fmla="*/ 572126 h 4449429"/>
              <a:gd name="connsiteX1124" fmla="*/ 11284770 w 18982931"/>
              <a:gd name="connsiteY1124" fmla="*/ 946687 h 4449429"/>
              <a:gd name="connsiteX1125" fmla="*/ 11325929 w 18982931"/>
              <a:gd name="connsiteY1125" fmla="*/ 934337 h 4449429"/>
              <a:gd name="connsiteX1126" fmla="*/ 11342394 w 18982931"/>
              <a:gd name="connsiteY1126" fmla="*/ 1061936 h 4449429"/>
              <a:gd name="connsiteX1127" fmla="*/ 11342394 w 18982931"/>
              <a:gd name="connsiteY1127" fmla="*/ 1300666 h 4449429"/>
              <a:gd name="connsiteX1128" fmla="*/ 11358857 w 18982931"/>
              <a:gd name="connsiteY1128" fmla="*/ 2132104 h 4449429"/>
              <a:gd name="connsiteX1129" fmla="*/ 11362976 w 18982931"/>
              <a:gd name="connsiteY1129" fmla="*/ 2165031 h 4449429"/>
              <a:gd name="connsiteX1130" fmla="*/ 11453524 w 18982931"/>
              <a:gd name="connsiteY1130" fmla="*/ 2165031 h 4449429"/>
              <a:gd name="connsiteX1131" fmla="*/ 11457643 w 18982931"/>
              <a:gd name="connsiteY1131" fmla="*/ 2082711 h 4449429"/>
              <a:gd name="connsiteX1132" fmla="*/ 11535845 w 18982931"/>
              <a:gd name="connsiteY1132" fmla="*/ 2078592 h 4449429"/>
              <a:gd name="connsiteX1133" fmla="*/ 11535845 w 18982931"/>
              <a:gd name="connsiteY1133" fmla="*/ 2004505 h 4449429"/>
              <a:gd name="connsiteX1134" fmla="*/ 11548195 w 18982931"/>
              <a:gd name="connsiteY1134" fmla="*/ 1736964 h 4449429"/>
              <a:gd name="connsiteX1135" fmla="*/ 11609938 w 18982931"/>
              <a:gd name="connsiteY1135" fmla="*/ 1609365 h 4449429"/>
              <a:gd name="connsiteX1136" fmla="*/ 11688140 w 18982931"/>
              <a:gd name="connsiteY1136" fmla="*/ 1765774 h 4449429"/>
              <a:gd name="connsiteX1137" fmla="*/ 11688140 w 18982931"/>
              <a:gd name="connsiteY1137" fmla="*/ 2082711 h 4449429"/>
              <a:gd name="connsiteX1138" fmla="*/ 11910406 w 18982931"/>
              <a:gd name="connsiteY1138" fmla="*/ 2148567 h 4449429"/>
              <a:gd name="connsiteX1139" fmla="*/ 11988608 w 18982931"/>
              <a:gd name="connsiteY1139" fmla="*/ 2119754 h 4449429"/>
              <a:gd name="connsiteX1140" fmla="*/ 11991181 w 18982931"/>
              <a:gd name="connsiteY1140" fmla="*/ 2153197 h 4449429"/>
              <a:gd name="connsiteX1141" fmla="*/ 11993908 w 18982931"/>
              <a:gd name="connsiteY1141" fmla="*/ 2158900 h 4449429"/>
              <a:gd name="connsiteX1142" fmla="*/ 11993908 w 18982931"/>
              <a:gd name="connsiteY1142" fmla="*/ 2156799 h 4449429"/>
              <a:gd name="connsiteX1143" fmla="*/ 11998023 w 18982931"/>
              <a:gd name="connsiteY1143" fmla="*/ 2115639 h 4449429"/>
              <a:gd name="connsiteX1144" fmla="*/ 12010373 w 18982931"/>
              <a:gd name="connsiteY1144" fmla="*/ 2115639 h 4449429"/>
              <a:gd name="connsiteX1145" fmla="*/ 12014490 w 18982931"/>
              <a:gd name="connsiteY1145" fmla="*/ 2185614 h 4449429"/>
              <a:gd name="connsiteX1146" fmla="*/ 12055650 w 18982931"/>
              <a:gd name="connsiteY1146" fmla="*/ 2259703 h 4449429"/>
              <a:gd name="connsiteX1147" fmla="*/ 12109157 w 18982931"/>
              <a:gd name="connsiteY1147" fmla="*/ 2267933 h 4449429"/>
              <a:gd name="connsiteX1148" fmla="*/ 12137972 w 18982931"/>
              <a:gd name="connsiteY1148" fmla="*/ 2580753 h 4449429"/>
              <a:gd name="connsiteX1149" fmla="*/ 12150317 w 18982931"/>
              <a:gd name="connsiteY1149" fmla="*/ 2580753 h 4449429"/>
              <a:gd name="connsiteX1150" fmla="*/ 12179132 w 18982931"/>
              <a:gd name="connsiteY1150" fmla="*/ 2411992 h 4449429"/>
              <a:gd name="connsiteX1151" fmla="*/ 12207942 w 18982931"/>
              <a:gd name="connsiteY1151" fmla="*/ 2160917 h 4449429"/>
              <a:gd name="connsiteX1152" fmla="*/ 12216174 w 18982931"/>
              <a:gd name="connsiteY1152" fmla="*/ 2152686 h 4449429"/>
              <a:gd name="connsiteX1153" fmla="*/ 12331423 w 18982931"/>
              <a:gd name="connsiteY1153" fmla="*/ 2152686 h 4449429"/>
              <a:gd name="connsiteX1154" fmla="*/ 12331423 w 18982931"/>
              <a:gd name="connsiteY1154" fmla="*/ 2317327 h 4449429"/>
              <a:gd name="connsiteX1155" fmla="*/ 12496064 w 18982931"/>
              <a:gd name="connsiteY1155" fmla="*/ 2313208 h 4449429"/>
              <a:gd name="connsiteX1156" fmla="*/ 12557802 w 18982931"/>
              <a:gd name="connsiteY1156" fmla="*/ 2210310 h 4449429"/>
              <a:gd name="connsiteX1157" fmla="*/ 12566034 w 18982931"/>
              <a:gd name="connsiteY1157" fmla="*/ 2206191 h 4449429"/>
              <a:gd name="connsiteX1158" fmla="*/ 12598962 w 18982931"/>
              <a:gd name="connsiteY1158" fmla="*/ 2267933 h 4449429"/>
              <a:gd name="connsiteX1159" fmla="*/ 12607194 w 18982931"/>
              <a:gd name="connsiteY1159" fmla="*/ 2263816 h 4449429"/>
              <a:gd name="connsiteX1160" fmla="*/ 12607194 w 18982931"/>
              <a:gd name="connsiteY1160" fmla="*/ 1461193 h 4449429"/>
              <a:gd name="connsiteX1161" fmla="*/ 12677169 w 18982931"/>
              <a:gd name="connsiteY1161" fmla="*/ 1230695 h 4449429"/>
              <a:gd name="connsiteX1162" fmla="*/ 12920017 w 18982931"/>
              <a:gd name="connsiteY1162" fmla="*/ 1230695 h 4449429"/>
              <a:gd name="connsiteX1163" fmla="*/ 12948827 w 18982931"/>
              <a:gd name="connsiteY1163" fmla="*/ 1490003 h 4449429"/>
              <a:gd name="connsiteX1164" fmla="*/ 12948827 w 18982931"/>
              <a:gd name="connsiteY1164" fmla="*/ 1909838 h 4449429"/>
              <a:gd name="connsiteX1165" fmla="*/ 12948827 w 18982931"/>
              <a:gd name="connsiteY1165" fmla="*/ 1975695 h 4449429"/>
              <a:gd name="connsiteX1166" fmla="*/ 12969405 w 18982931"/>
              <a:gd name="connsiteY1166" fmla="*/ 1979812 h 4449429"/>
              <a:gd name="connsiteX1167" fmla="*/ 12989987 w 18982931"/>
              <a:gd name="connsiteY1167" fmla="*/ 1913955 h 4449429"/>
              <a:gd name="connsiteX1168" fmla="*/ 12989987 w 18982931"/>
              <a:gd name="connsiteY1168" fmla="*/ 1469425 h 4449429"/>
              <a:gd name="connsiteX1169" fmla="*/ 13064076 w 18982931"/>
              <a:gd name="connsiteY1169" fmla="*/ 1395336 h 4449429"/>
              <a:gd name="connsiteX1170" fmla="*/ 13146396 w 18982931"/>
              <a:gd name="connsiteY1170" fmla="*/ 1395336 h 4449429"/>
              <a:gd name="connsiteX1171" fmla="*/ 13146396 w 18982931"/>
              <a:gd name="connsiteY1171" fmla="*/ 1111328 h 4449429"/>
              <a:gd name="connsiteX1172" fmla="*/ 13216366 w 18982931"/>
              <a:gd name="connsiteY1172" fmla="*/ 1103096 h 4449429"/>
              <a:gd name="connsiteX1173" fmla="*/ 13228716 w 18982931"/>
              <a:gd name="connsiteY1173" fmla="*/ 1041358 h 4449429"/>
              <a:gd name="connsiteX1174" fmla="*/ 13368662 w 18982931"/>
              <a:gd name="connsiteY1174" fmla="*/ 1041358 h 4449429"/>
              <a:gd name="connsiteX1175" fmla="*/ 13368662 w 18982931"/>
              <a:gd name="connsiteY1175" fmla="*/ 687379 h 4449429"/>
              <a:gd name="connsiteX1176" fmla="*/ 13483911 w 18982931"/>
              <a:gd name="connsiteY1176" fmla="*/ 687379 h 4449429"/>
              <a:gd name="connsiteX1177" fmla="*/ 13483911 w 18982931"/>
              <a:gd name="connsiteY1177" fmla="*/ 617404 h 4449429"/>
              <a:gd name="connsiteX1178" fmla="*/ 13483911 w 18982931"/>
              <a:gd name="connsiteY1178" fmla="*/ 131714 h 4449429"/>
              <a:gd name="connsiteX1179" fmla="*/ 13541534 w 18982931"/>
              <a:gd name="connsiteY1179" fmla="*/ 74089 h 4449429"/>
              <a:gd name="connsiteX1180" fmla="*/ 13685593 w 18982931"/>
              <a:gd name="connsiteY1180" fmla="*/ 74089 h 4449429"/>
              <a:gd name="connsiteX1181" fmla="*/ 13730872 w 18982931"/>
              <a:gd name="connsiteY1181" fmla="*/ 49392 h 4449429"/>
              <a:gd name="connsiteX1182" fmla="*/ 13739104 w 18982931"/>
              <a:gd name="connsiteY1182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190528 w 18982931"/>
              <a:gd name="connsiteY865" fmla="*/ 1378868 h 4449429"/>
              <a:gd name="connsiteX866" fmla="*/ 1211112 w 18982931"/>
              <a:gd name="connsiteY866" fmla="*/ 1424146 h 4449429"/>
              <a:gd name="connsiteX867" fmla="*/ 1260505 w 18982931"/>
              <a:gd name="connsiteY867" fmla="*/ 1424146 h 4449429"/>
              <a:gd name="connsiteX868" fmla="*/ 1276969 w 18982931"/>
              <a:gd name="connsiteY868" fmla="*/ 1387099 h 4449429"/>
              <a:gd name="connsiteX869" fmla="*/ 1289312 w 18982931"/>
              <a:gd name="connsiteY869" fmla="*/ 1395331 h 4449429"/>
              <a:gd name="connsiteX870" fmla="*/ 1322242 w 18982931"/>
              <a:gd name="connsiteY870" fmla="*/ 1559973 h 4449429"/>
              <a:gd name="connsiteX871" fmla="*/ 1318126 w 18982931"/>
              <a:gd name="connsiteY871" fmla="*/ 1576437 h 4449429"/>
              <a:gd name="connsiteX872" fmla="*/ 1326360 w 18982931"/>
              <a:gd name="connsiteY872" fmla="*/ 1621715 h 4449429"/>
              <a:gd name="connsiteX873" fmla="*/ 1359290 w 18982931"/>
              <a:gd name="connsiteY873" fmla="*/ 1597020 h 4449429"/>
              <a:gd name="connsiteX874" fmla="*/ 1375751 w 18982931"/>
              <a:gd name="connsiteY874" fmla="*/ 1588787 h 4449429"/>
              <a:gd name="connsiteX875" fmla="*/ 1486884 w 18982931"/>
              <a:gd name="connsiteY875" fmla="*/ 1588787 h 4449429"/>
              <a:gd name="connsiteX876" fmla="*/ 1507466 w 18982931"/>
              <a:gd name="connsiteY876" fmla="*/ 2337905 h 4449429"/>
              <a:gd name="connsiteX877" fmla="*/ 1523929 w 18982931"/>
              <a:gd name="connsiteY877" fmla="*/ 2337905 h 4449429"/>
              <a:gd name="connsiteX878" fmla="*/ 1523929 w 18982931"/>
              <a:gd name="connsiteY878" fmla="*/ 2169146 h 4449429"/>
              <a:gd name="connsiteX879" fmla="*/ 1692685 w 18982931"/>
              <a:gd name="connsiteY879" fmla="*/ 2169146 h 4449429"/>
              <a:gd name="connsiteX880" fmla="*/ 1692685 w 18982931"/>
              <a:gd name="connsiteY880" fmla="*/ 2020968 h 4449429"/>
              <a:gd name="connsiteX881" fmla="*/ 1766772 w 18982931"/>
              <a:gd name="connsiteY881" fmla="*/ 1922183 h 4449429"/>
              <a:gd name="connsiteX882" fmla="*/ 1766772 w 18982931"/>
              <a:gd name="connsiteY882" fmla="*/ 1757542 h 4449429"/>
              <a:gd name="connsiteX883" fmla="*/ 1849095 w 18982931"/>
              <a:gd name="connsiteY883" fmla="*/ 1757542 h 4449429"/>
              <a:gd name="connsiteX884" fmla="*/ 1849095 w 18982931"/>
              <a:gd name="connsiteY884" fmla="*/ 2156799 h 4449429"/>
              <a:gd name="connsiteX885" fmla="*/ 1919070 w 18982931"/>
              <a:gd name="connsiteY885" fmla="*/ 2156799 h 4449429"/>
              <a:gd name="connsiteX886" fmla="*/ 1919070 w 18982931"/>
              <a:gd name="connsiteY886" fmla="*/ 1864559 h 4449429"/>
              <a:gd name="connsiteX887" fmla="*/ 1919070 w 18982931"/>
              <a:gd name="connsiteY887" fmla="*/ 695608 h 4449429"/>
              <a:gd name="connsiteX888" fmla="*/ 2005504 w 18982931"/>
              <a:gd name="connsiteY888" fmla="*/ 609173 h 4449429"/>
              <a:gd name="connsiteX889" fmla="*/ 2026085 w 18982931"/>
              <a:gd name="connsiteY889" fmla="*/ 605054 h 4449429"/>
              <a:gd name="connsiteX890" fmla="*/ 2100174 w 18982931"/>
              <a:gd name="connsiteY890" fmla="*/ 448645 h 4449429"/>
              <a:gd name="connsiteX891" fmla="*/ 2137215 w 18982931"/>
              <a:gd name="connsiteY891" fmla="*/ 407485 h 4449429"/>
              <a:gd name="connsiteX892" fmla="*/ 2194840 w 18982931"/>
              <a:gd name="connsiteY892" fmla="*/ 337515 h 4449429"/>
              <a:gd name="connsiteX893" fmla="*/ 2198958 w 18982931"/>
              <a:gd name="connsiteY893" fmla="*/ 292236 h 4449429"/>
              <a:gd name="connsiteX894" fmla="*/ 2240121 w 18982931"/>
              <a:gd name="connsiteY894" fmla="*/ 358093 h 4449429"/>
              <a:gd name="connsiteX895" fmla="*/ 2273047 w 18982931"/>
              <a:gd name="connsiteY895" fmla="*/ 444532 h 4449429"/>
              <a:gd name="connsiteX896" fmla="*/ 2330670 w 18982931"/>
              <a:gd name="connsiteY896" fmla="*/ 563894 h 4449429"/>
              <a:gd name="connsiteX897" fmla="*/ 2351248 w 18982931"/>
              <a:gd name="connsiteY897" fmla="*/ 613286 h 4449429"/>
              <a:gd name="connsiteX898" fmla="*/ 2429455 w 18982931"/>
              <a:gd name="connsiteY898" fmla="*/ 675029 h 4449429"/>
              <a:gd name="connsiteX899" fmla="*/ 2470614 w 18982931"/>
              <a:gd name="connsiteY899" fmla="*/ 757350 h 4449429"/>
              <a:gd name="connsiteX900" fmla="*/ 2470614 w 18982931"/>
              <a:gd name="connsiteY900" fmla="*/ 1086631 h 4449429"/>
              <a:gd name="connsiteX901" fmla="*/ 2470614 w 18982931"/>
              <a:gd name="connsiteY901" fmla="*/ 2008622 h 4449429"/>
              <a:gd name="connsiteX902" fmla="*/ 2487080 w 18982931"/>
              <a:gd name="connsiteY902" fmla="*/ 2053897 h 4449429"/>
              <a:gd name="connsiteX903" fmla="*/ 2499426 w 18982931"/>
              <a:gd name="connsiteY903" fmla="*/ 1897488 h 4449429"/>
              <a:gd name="connsiteX904" fmla="*/ 2602322 w 18982931"/>
              <a:gd name="connsiteY904" fmla="*/ 1798703 h 4449429"/>
              <a:gd name="connsiteX905" fmla="*/ 2836935 w 18982931"/>
              <a:gd name="connsiteY905" fmla="*/ 1798703 h 4449429"/>
              <a:gd name="connsiteX906" fmla="*/ 2836935 w 18982931"/>
              <a:gd name="connsiteY906" fmla="*/ 1860446 h 4449429"/>
              <a:gd name="connsiteX907" fmla="*/ 2836935 w 18982931"/>
              <a:gd name="connsiteY907" fmla="*/ 2263816 h 4449429"/>
              <a:gd name="connsiteX908" fmla="*/ 2845169 w 18982931"/>
              <a:gd name="connsiteY908" fmla="*/ 2304976 h 4449429"/>
              <a:gd name="connsiteX909" fmla="*/ 2861629 w 18982931"/>
              <a:gd name="connsiteY909" fmla="*/ 2300858 h 4449429"/>
              <a:gd name="connsiteX910" fmla="*/ 2861629 w 18982931"/>
              <a:gd name="connsiteY910" fmla="*/ 2247351 h 4449429"/>
              <a:gd name="connsiteX911" fmla="*/ 2869861 w 18982931"/>
              <a:gd name="connsiteY911" fmla="*/ 1996272 h 4449429"/>
              <a:gd name="connsiteX912" fmla="*/ 2923374 w 18982931"/>
              <a:gd name="connsiteY912" fmla="*/ 1967462 h 4449429"/>
              <a:gd name="connsiteX913" fmla="*/ 2939836 w 18982931"/>
              <a:gd name="connsiteY913" fmla="*/ 2300858 h 4449429"/>
              <a:gd name="connsiteX914" fmla="*/ 2956300 w 18982931"/>
              <a:gd name="connsiteY914" fmla="*/ 2300858 h 4449429"/>
              <a:gd name="connsiteX915" fmla="*/ 2989230 w 18982931"/>
              <a:gd name="connsiteY915" fmla="*/ 2111521 h 4449429"/>
              <a:gd name="connsiteX916" fmla="*/ 3018038 w 18982931"/>
              <a:gd name="connsiteY916" fmla="*/ 2058015 h 4449429"/>
              <a:gd name="connsiteX917" fmla="*/ 3034502 w 18982931"/>
              <a:gd name="connsiteY917" fmla="*/ 2123871 h 4449429"/>
              <a:gd name="connsiteX918" fmla="*/ 3038620 w 18982931"/>
              <a:gd name="connsiteY918" fmla="*/ 2132104 h 4449429"/>
              <a:gd name="connsiteX919" fmla="*/ 3088018 w 18982931"/>
              <a:gd name="connsiteY919" fmla="*/ 2140336 h 4449429"/>
              <a:gd name="connsiteX920" fmla="*/ 3095320 w 18982931"/>
              <a:gd name="connsiteY920" fmla="*/ 2275334 h 4449429"/>
              <a:gd name="connsiteX921" fmla="*/ 3162101 w 18982931"/>
              <a:gd name="connsiteY921" fmla="*/ 2275334 h 4449429"/>
              <a:gd name="connsiteX922" fmla="*/ 3162101 w 18982931"/>
              <a:gd name="connsiteY922" fmla="*/ 1580555 h 4449429"/>
              <a:gd name="connsiteX923" fmla="*/ 3162101 w 18982931"/>
              <a:gd name="connsiteY923" fmla="*/ 1531163 h 4449429"/>
              <a:gd name="connsiteX924" fmla="*/ 3199146 w 18982931"/>
              <a:gd name="connsiteY924" fmla="*/ 1498235 h 4449429"/>
              <a:gd name="connsiteX925" fmla="*/ 3281469 w 18982931"/>
              <a:gd name="connsiteY925" fmla="*/ 1498235 h 4449429"/>
              <a:gd name="connsiteX926" fmla="*/ 3281469 w 18982931"/>
              <a:gd name="connsiteY926" fmla="*/ 1325362 h 4449429"/>
              <a:gd name="connsiteX927" fmla="*/ 3343207 w 18982931"/>
              <a:gd name="connsiteY927" fmla="*/ 1263619 h 4449429"/>
              <a:gd name="connsiteX928" fmla="*/ 3544891 w 18982931"/>
              <a:gd name="connsiteY928" fmla="*/ 1263619 h 4449429"/>
              <a:gd name="connsiteX929" fmla="*/ 3544891 w 18982931"/>
              <a:gd name="connsiteY929" fmla="*/ 712071 h 4449429"/>
              <a:gd name="connsiteX930" fmla="*/ 3561357 w 18982931"/>
              <a:gd name="connsiteY930" fmla="*/ 555662 h 4449429"/>
              <a:gd name="connsiteX931" fmla="*/ 3606633 w 18982931"/>
              <a:gd name="connsiteY931" fmla="*/ 316933 h 4449429"/>
              <a:gd name="connsiteX932" fmla="*/ 3614865 w 18982931"/>
              <a:gd name="connsiteY932" fmla="*/ 279891 h 4449429"/>
              <a:gd name="connsiteX933" fmla="*/ 3676603 w 18982931"/>
              <a:gd name="connsiteY933" fmla="*/ 341628 h 4449429"/>
              <a:gd name="connsiteX934" fmla="*/ 3684835 w 18982931"/>
              <a:gd name="connsiteY934" fmla="*/ 386907 h 4449429"/>
              <a:gd name="connsiteX935" fmla="*/ 3742460 w 18982931"/>
              <a:gd name="connsiteY935" fmla="*/ 481574 h 4449429"/>
              <a:gd name="connsiteX936" fmla="*/ 3763042 w 18982931"/>
              <a:gd name="connsiteY936" fmla="*/ 703838 h 4449429"/>
              <a:gd name="connsiteX937" fmla="*/ 3763042 w 18982931"/>
              <a:gd name="connsiteY937" fmla="*/ 1144256 h 4449429"/>
              <a:gd name="connsiteX938" fmla="*/ 3771275 w 18982931"/>
              <a:gd name="connsiteY938" fmla="*/ 1181298 h 4449429"/>
              <a:gd name="connsiteX939" fmla="*/ 3775390 w 18982931"/>
              <a:gd name="connsiteY939" fmla="*/ 1115443 h 4449429"/>
              <a:gd name="connsiteX940" fmla="*/ 3923568 w 18982931"/>
              <a:gd name="connsiteY940" fmla="*/ 996079 h 4449429"/>
              <a:gd name="connsiteX941" fmla="*/ 3940029 w 18982931"/>
              <a:gd name="connsiteY941" fmla="*/ 1020776 h 4449429"/>
              <a:gd name="connsiteX942" fmla="*/ 3960611 w 18982931"/>
              <a:gd name="connsiteY942" fmla="*/ 1321244 h 4449429"/>
              <a:gd name="connsiteX943" fmla="*/ 3960611 w 18982931"/>
              <a:gd name="connsiteY943" fmla="*/ 1584670 h 4449429"/>
              <a:gd name="connsiteX944" fmla="*/ 3977076 w 18982931"/>
              <a:gd name="connsiteY944" fmla="*/ 1625830 h 4449429"/>
              <a:gd name="connsiteX945" fmla="*/ 4010007 w 18982931"/>
              <a:gd name="connsiteY945" fmla="*/ 1666990 h 4449429"/>
              <a:gd name="connsiteX946" fmla="*/ 4055279 w 18982931"/>
              <a:gd name="connsiteY946" fmla="*/ 1819286 h 4449429"/>
              <a:gd name="connsiteX947" fmla="*/ 4104670 w 18982931"/>
              <a:gd name="connsiteY947" fmla="*/ 1819286 h 4449429"/>
              <a:gd name="connsiteX948" fmla="*/ 4108788 w 18982931"/>
              <a:gd name="connsiteY948" fmla="*/ 1741079 h 4449429"/>
              <a:gd name="connsiteX949" fmla="*/ 4211689 w 18982931"/>
              <a:gd name="connsiteY949" fmla="*/ 1741079 h 4449429"/>
              <a:gd name="connsiteX950" fmla="*/ 4252847 w 18982931"/>
              <a:gd name="connsiteY950" fmla="*/ 1559973 h 4449429"/>
              <a:gd name="connsiteX951" fmla="*/ 4265197 w 18982931"/>
              <a:gd name="connsiteY951" fmla="*/ 1559973 h 4449429"/>
              <a:gd name="connsiteX952" fmla="*/ 4277546 w 18982931"/>
              <a:gd name="connsiteY952" fmla="*/ 1592900 h 4449429"/>
              <a:gd name="connsiteX953" fmla="*/ 4302239 w 18982931"/>
              <a:gd name="connsiteY953" fmla="*/ 1708150 h 4449429"/>
              <a:gd name="connsiteX954" fmla="*/ 4368100 w 18982931"/>
              <a:gd name="connsiteY954" fmla="*/ 1741079 h 4449429"/>
              <a:gd name="connsiteX955" fmla="*/ 4363984 w 18982931"/>
              <a:gd name="connsiteY955" fmla="*/ 1634062 h 4449429"/>
              <a:gd name="connsiteX956" fmla="*/ 4372218 w 18982931"/>
              <a:gd name="connsiteY956" fmla="*/ 839670 h 4449429"/>
              <a:gd name="connsiteX957" fmla="*/ 4442184 w 18982931"/>
              <a:gd name="connsiteY957" fmla="*/ 279891 h 4449429"/>
              <a:gd name="connsiteX958" fmla="*/ 4479230 w 18982931"/>
              <a:gd name="connsiteY958" fmla="*/ 234611 h 4449429"/>
              <a:gd name="connsiteX959" fmla="*/ 4520394 w 18982931"/>
              <a:gd name="connsiteY959" fmla="*/ 284004 h 4449429"/>
              <a:gd name="connsiteX960" fmla="*/ 4549200 w 18982931"/>
              <a:gd name="connsiteY960" fmla="*/ 440413 h 4449429"/>
              <a:gd name="connsiteX961" fmla="*/ 4680914 w 18982931"/>
              <a:gd name="connsiteY961" fmla="*/ 395140 h 4449429"/>
              <a:gd name="connsiteX962" fmla="*/ 4759121 w 18982931"/>
              <a:gd name="connsiteY962" fmla="*/ 460995 h 4449429"/>
              <a:gd name="connsiteX963" fmla="*/ 4771466 w 18982931"/>
              <a:gd name="connsiteY963" fmla="*/ 493924 h 4449429"/>
              <a:gd name="connsiteX964" fmla="*/ 4888657 w 18982931"/>
              <a:gd name="connsiteY964" fmla="*/ 747622 h 4449429"/>
              <a:gd name="connsiteX965" fmla="*/ 4888893 w 18982931"/>
              <a:gd name="connsiteY965" fmla="*/ 807315 h 4449429"/>
              <a:gd name="connsiteX966" fmla="*/ 4856617 w 18982931"/>
              <a:gd name="connsiteY966" fmla="*/ 807315 h 4449429"/>
              <a:gd name="connsiteX967" fmla="*/ 4856617 w 18982931"/>
              <a:gd name="connsiteY967" fmla="*/ 944475 h 4449429"/>
              <a:gd name="connsiteX968" fmla="*/ 4888332 w 18982931"/>
              <a:gd name="connsiteY968" fmla="*/ 944475 h 4449429"/>
              <a:gd name="connsiteX969" fmla="*/ 4888325 w 18982931"/>
              <a:gd name="connsiteY969" fmla="*/ 945600 h 4449429"/>
              <a:gd name="connsiteX970" fmla="*/ 4890835 w 18982931"/>
              <a:gd name="connsiteY970" fmla="*/ 1609365 h 4449429"/>
              <a:gd name="connsiteX971" fmla="*/ 4952574 w 18982931"/>
              <a:gd name="connsiteY971" fmla="*/ 1617597 h 4449429"/>
              <a:gd name="connsiteX972" fmla="*/ 4952574 w 18982931"/>
              <a:gd name="connsiteY972" fmla="*/ 1868678 h 4449429"/>
              <a:gd name="connsiteX973" fmla="*/ 4956691 w 18982931"/>
              <a:gd name="connsiteY973" fmla="*/ 1905720 h 4449429"/>
              <a:gd name="connsiteX974" fmla="*/ 4981387 w 18982931"/>
              <a:gd name="connsiteY974" fmla="*/ 1967462 h 4449429"/>
              <a:gd name="connsiteX975" fmla="*/ 4981387 w 18982931"/>
              <a:gd name="connsiteY975" fmla="*/ 2058015 h 4449429"/>
              <a:gd name="connsiteX976" fmla="*/ 5001966 w 18982931"/>
              <a:gd name="connsiteY976" fmla="*/ 2086824 h 4449429"/>
              <a:gd name="connsiteX977" fmla="*/ 5018429 w 18982931"/>
              <a:gd name="connsiteY977" fmla="*/ 2078592 h 4449429"/>
              <a:gd name="connsiteX978" fmla="*/ 5018429 w 18982931"/>
              <a:gd name="connsiteY978" fmla="*/ 1881023 h 4449429"/>
              <a:gd name="connsiteX979" fmla="*/ 5018429 w 18982931"/>
              <a:gd name="connsiteY979" fmla="*/ 1366522 h 4449429"/>
              <a:gd name="connsiteX980" fmla="*/ 5034894 w 18982931"/>
              <a:gd name="connsiteY980" fmla="*/ 864367 h 4449429"/>
              <a:gd name="connsiteX981" fmla="*/ 5067821 w 18982931"/>
              <a:gd name="connsiteY981" fmla="*/ 197569 h 4449429"/>
              <a:gd name="connsiteX982" fmla="*/ 5080173 w 18982931"/>
              <a:gd name="connsiteY982" fmla="*/ 102899 h 4449429"/>
              <a:gd name="connsiteX983" fmla="*/ 5216000 w 18982931"/>
              <a:gd name="connsiteY983" fmla="*/ 37042 h 4449429"/>
              <a:gd name="connsiteX984" fmla="*/ 5248927 w 18982931"/>
              <a:gd name="connsiteY984" fmla="*/ 69972 h 4449429"/>
              <a:gd name="connsiteX985" fmla="*/ 5372409 w 18982931"/>
              <a:gd name="connsiteY985" fmla="*/ 69972 h 4449429"/>
              <a:gd name="connsiteX986" fmla="*/ 5434151 w 18982931"/>
              <a:gd name="connsiteY986" fmla="*/ 131714 h 4449429"/>
              <a:gd name="connsiteX987" fmla="*/ 5434151 w 18982931"/>
              <a:gd name="connsiteY987" fmla="*/ 382788 h 4449429"/>
              <a:gd name="connsiteX988" fmla="*/ 5434151 w 18982931"/>
              <a:gd name="connsiteY988" fmla="*/ 683261 h 4449429"/>
              <a:gd name="connsiteX989" fmla="*/ 5545282 w 18982931"/>
              <a:gd name="connsiteY989" fmla="*/ 687375 h 4449429"/>
              <a:gd name="connsiteX990" fmla="*/ 5545282 w 18982931"/>
              <a:gd name="connsiteY990" fmla="*/ 1045471 h 4449429"/>
              <a:gd name="connsiteX991" fmla="*/ 5676994 w 18982931"/>
              <a:gd name="connsiteY991" fmla="*/ 1045471 h 4449429"/>
              <a:gd name="connsiteX992" fmla="*/ 5685227 w 18982931"/>
              <a:gd name="connsiteY992" fmla="*/ 1103096 h 4449429"/>
              <a:gd name="connsiteX993" fmla="*/ 5759314 w 18982931"/>
              <a:gd name="connsiteY993" fmla="*/ 1193648 h 4449429"/>
              <a:gd name="connsiteX994" fmla="*/ 5759314 w 18982931"/>
              <a:gd name="connsiteY994" fmla="*/ 1395331 h 4449429"/>
              <a:gd name="connsiteX995" fmla="*/ 5825171 w 18982931"/>
              <a:gd name="connsiteY995" fmla="*/ 1395331 h 4449429"/>
              <a:gd name="connsiteX996" fmla="*/ 5903378 w 18982931"/>
              <a:gd name="connsiteY996" fmla="*/ 1477653 h 4449429"/>
              <a:gd name="connsiteX997" fmla="*/ 5903378 w 18982931"/>
              <a:gd name="connsiteY997" fmla="*/ 1918070 h 4449429"/>
              <a:gd name="connsiteX998" fmla="*/ 5936306 w 18982931"/>
              <a:gd name="connsiteY998" fmla="*/ 1975695 h 4449429"/>
              <a:gd name="connsiteX999" fmla="*/ 5965115 w 18982931"/>
              <a:gd name="connsiteY999" fmla="*/ 1275969 h 4449429"/>
              <a:gd name="connsiteX1000" fmla="*/ 5969235 w 18982931"/>
              <a:gd name="connsiteY1000" fmla="*/ 1238922 h 4449429"/>
              <a:gd name="connsiteX1001" fmla="*/ 6166804 w 18982931"/>
              <a:gd name="connsiteY1001" fmla="*/ 1238922 h 4449429"/>
              <a:gd name="connsiteX1002" fmla="*/ 6216196 w 18982931"/>
              <a:gd name="connsiteY1002" fmla="*/ 1288315 h 4449429"/>
              <a:gd name="connsiteX1003" fmla="*/ 6236774 w 18982931"/>
              <a:gd name="connsiteY1003" fmla="*/ 1428261 h 4449429"/>
              <a:gd name="connsiteX1004" fmla="*/ 6273821 w 18982931"/>
              <a:gd name="connsiteY1004" fmla="*/ 1498235 h 4449429"/>
              <a:gd name="connsiteX1005" fmla="*/ 6273821 w 18982931"/>
              <a:gd name="connsiteY1005" fmla="*/ 2230888 h 4449429"/>
              <a:gd name="connsiteX1006" fmla="*/ 6277935 w 18982931"/>
              <a:gd name="connsiteY1006" fmla="*/ 2280280 h 4449429"/>
              <a:gd name="connsiteX1007" fmla="*/ 6319095 w 18982931"/>
              <a:gd name="connsiteY1007" fmla="*/ 2193841 h 4449429"/>
              <a:gd name="connsiteX1008" fmla="*/ 6364373 w 18982931"/>
              <a:gd name="connsiteY1008" fmla="*/ 2288513 h 4449429"/>
              <a:gd name="connsiteX1009" fmla="*/ 6389068 w 18982931"/>
              <a:gd name="connsiteY1009" fmla="*/ 2313208 h 4449429"/>
              <a:gd name="connsiteX1010" fmla="*/ 6541355 w 18982931"/>
              <a:gd name="connsiteY1010" fmla="*/ 2313208 h 4449429"/>
              <a:gd name="connsiteX1011" fmla="*/ 6541355 w 18982931"/>
              <a:gd name="connsiteY1011" fmla="*/ 2148567 h 4449429"/>
              <a:gd name="connsiteX1012" fmla="*/ 6660723 w 18982931"/>
              <a:gd name="connsiteY1012" fmla="*/ 2148567 h 4449429"/>
              <a:gd name="connsiteX1013" fmla="*/ 6660723 w 18982931"/>
              <a:gd name="connsiteY1013" fmla="*/ 2259698 h 4449429"/>
              <a:gd name="connsiteX1014" fmla="*/ 6705999 w 18982931"/>
              <a:gd name="connsiteY1014" fmla="*/ 2551938 h 4449429"/>
              <a:gd name="connsiteX1015" fmla="*/ 6714228 w 18982931"/>
              <a:gd name="connsiteY1015" fmla="*/ 2580748 h 4449429"/>
              <a:gd name="connsiteX1016" fmla="*/ 6722461 w 18982931"/>
              <a:gd name="connsiteY1016" fmla="*/ 2576634 h 4449429"/>
              <a:gd name="connsiteX1017" fmla="*/ 6751278 w 18982931"/>
              <a:gd name="connsiteY1017" fmla="*/ 2263816 h 4449429"/>
              <a:gd name="connsiteX1018" fmla="*/ 6800669 w 18982931"/>
              <a:gd name="connsiteY1018" fmla="*/ 2255583 h 4449429"/>
              <a:gd name="connsiteX1019" fmla="*/ 6837709 w 18982931"/>
              <a:gd name="connsiteY1019" fmla="*/ 2181496 h 4449429"/>
              <a:gd name="connsiteX1020" fmla="*/ 6841831 w 18982931"/>
              <a:gd name="connsiteY1020" fmla="*/ 2152681 h 4449429"/>
              <a:gd name="connsiteX1021" fmla="*/ 6845941 w 18982931"/>
              <a:gd name="connsiteY1021" fmla="*/ 2115639 h 4449429"/>
              <a:gd name="connsiteX1022" fmla="*/ 6857139 w 18982931"/>
              <a:gd name="connsiteY1022" fmla="*/ 2115639 h 4449429"/>
              <a:gd name="connsiteX1023" fmla="*/ 6899298 w 18982931"/>
              <a:gd name="connsiteY1023" fmla="*/ 2109470 h 4449429"/>
              <a:gd name="connsiteX1024" fmla="*/ 6922965 w 18982931"/>
              <a:gd name="connsiteY1024" fmla="*/ 2140339 h 4449429"/>
              <a:gd name="connsiteX1025" fmla="*/ 7009406 w 18982931"/>
              <a:gd name="connsiteY1025" fmla="*/ 2070365 h 4449429"/>
              <a:gd name="connsiteX1026" fmla="*/ 7145231 w 18982931"/>
              <a:gd name="connsiteY1026" fmla="*/ 2066247 h 4449429"/>
              <a:gd name="connsiteX1027" fmla="*/ 7145231 w 18982931"/>
              <a:gd name="connsiteY1027" fmla="*/ 1901605 h 4449429"/>
              <a:gd name="connsiteX1028" fmla="*/ 7145231 w 18982931"/>
              <a:gd name="connsiteY1028" fmla="*/ 1769896 h 4449429"/>
              <a:gd name="connsiteX1029" fmla="*/ 7215204 w 18982931"/>
              <a:gd name="connsiteY1029" fmla="*/ 1597024 h 4449429"/>
              <a:gd name="connsiteX1030" fmla="*/ 7285174 w 18982931"/>
              <a:gd name="connsiteY1030" fmla="*/ 1753433 h 4449429"/>
              <a:gd name="connsiteX1031" fmla="*/ 7297524 w 18982931"/>
              <a:gd name="connsiteY1031" fmla="*/ 2062134 h 4449429"/>
              <a:gd name="connsiteX1032" fmla="*/ 7367494 w 18982931"/>
              <a:gd name="connsiteY1032" fmla="*/ 2066247 h 4449429"/>
              <a:gd name="connsiteX1033" fmla="*/ 7371610 w 18982931"/>
              <a:gd name="connsiteY1033" fmla="*/ 2148567 h 4449429"/>
              <a:gd name="connsiteX1034" fmla="*/ 7462167 w 18982931"/>
              <a:gd name="connsiteY1034" fmla="*/ 2148567 h 4449429"/>
              <a:gd name="connsiteX1035" fmla="*/ 7462167 w 18982931"/>
              <a:gd name="connsiteY1035" fmla="*/ 2095061 h 4449429"/>
              <a:gd name="connsiteX1036" fmla="*/ 7462167 w 18982931"/>
              <a:gd name="connsiteY1036" fmla="*/ 1597024 h 4449429"/>
              <a:gd name="connsiteX1037" fmla="*/ 7482743 w 18982931"/>
              <a:gd name="connsiteY1037" fmla="*/ 1008430 h 4449429"/>
              <a:gd name="connsiteX1038" fmla="*/ 7495096 w 18982931"/>
              <a:gd name="connsiteY1038" fmla="*/ 921991 h 4449429"/>
              <a:gd name="connsiteX1039" fmla="*/ 7536254 w 18982931"/>
              <a:gd name="connsiteY1039" fmla="*/ 934341 h 4449429"/>
              <a:gd name="connsiteX1040" fmla="*/ 7577416 w 18982931"/>
              <a:gd name="connsiteY1040" fmla="*/ 563899 h 4449429"/>
              <a:gd name="connsiteX1041" fmla="*/ 7589759 w 18982931"/>
              <a:gd name="connsiteY1041" fmla="*/ 563899 h 4449429"/>
              <a:gd name="connsiteX1042" fmla="*/ 7639153 w 18982931"/>
              <a:gd name="connsiteY1042" fmla="*/ 975501 h 4449429"/>
              <a:gd name="connsiteX1043" fmla="*/ 7655614 w 18982931"/>
              <a:gd name="connsiteY1043" fmla="*/ 926109 h 4449429"/>
              <a:gd name="connsiteX1044" fmla="*/ 7667968 w 18982931"/>
              <a:gd name="connsiteY1044" fmla="*/ 926109 h 4449429"/>
              <a:gd name="connsiteX1045" fmla="*/ 7676196 w 18982931"/>
              <a:gd name="connsiteY1045" fmla="*/ 1037243 h 4449429"/>
              <a:gd name="connsiteX1046" fmla="*/ 7676196 w 18982931"/>
              <a:gd name="connsiteY1046" fmla="*/ 2049787 h 4449429"/>
              <a:gd name="connsiteX1047" fmla="*/ 7705009 w 18982931"/>
              <a:gd name="connsiteY1047" fmla="*/ 2267935 h 4449429"/>
              <a:gd name="connsiteX1048" fmla="*/ 7750287 w 18982931"/>
              <a:gd name="connsiteY1048" fmla="*/ 2469622 h 4449429"/>
              <a:gd name="connsiteX1049" fmla="*/ 7849072 w 18982931"/>
              <a:gd name="connsiteY1049" fmla="*/ 2469622 h 4449429"/>
              <a:gd name="connsiteX1050" fmla="*/ 7849072 w 18982931"/>
              <a:gd name="connsiteY1050" fmla="*/ 2284398 h 4449429"/>
              <a:gd name="connsiteX1051" fmla="*/ 7919042 w 18982931"/>
              <a:gd name="connsiteY1051" fmla="*/ 2284398 h 4449429"/>
              <a:gd name="connsiteX1052" fmla="*/ 7919042 w 18982931"/>
              <a:gd name="connsiteY1052" fmla="*/ 2473736 h 4449429"/>
              <a:gd name="connsiteX1053" fmla="*/ 8108380 w 18982931"/>
              <a:gd name="connsiteY1053" fmla="*/ 2473736 h 4449429"/>
              <a:gd name="connsiteX1054" fmla="*/ 8142338 w 18982931"/>
              <a:gd name="connsiteY1054" fmla="*/ 2481454 h 4449429"/>
              <a:gd name="connsiteX1055" fmla="*/ 8144242 w 18982931"/>
              <a:gd name="connsiteY1055" fmla="*/ 2485067 h 4449429"/>
              <a:gd name="connsiteX1056" fmla="*/ 8144242 w 18982931"/>
              <a:gd name="connsiteY1056" fmla="*/ 1280084 h 4449429"/>
              <a:gd name="connsiteX1057" fmla="*/ 8189518 w 18982931"/>
              <a:gd name="connsiteY1057" fmla="*/ 1115443 h 4449429"/>
              <a:gd name="connsiteX1058" fmla="*/ 8230679 w 18982931"/>
              <a:gd name="connsiteY1058" fmla="*/ 1090746 h 4449429"/>
              <a:gd name="connsiteX1059" fmla="*/ 8477642 w 18982931"/>
              <a:gd name="connsiteY1059" fmla="*/ 1090746 h 4449429"/>
              <a:gd name="connsiteX1060" fmla="*/ 8518799 w 18982931"/>
              <a:gd name="connsiteY1060" fmla="*/ 1111328 h 4449429"/>
              <a:gd name="connsiteX1061" fmla="*/ 8568194 w 18982931"/>
              <a:gd name="connsiteY1061" fmla="*/ 1288315 h 4449429"/>
              <a:gd name="connsiteX1062" fmla="*/ 8572304 w 18982931"/>
              <a:gd name="connsiteY1062" fmla="*/ 2152681 h 4449429"/>
              <a:gd name="connsiteX1063" fmla="*/ 8572304 w 18982931"/>
              <a:gd name="connsiteY1063" fmla="*/ 2222656 h 4449429"/>
              <a:gd name="connsiteX1064" fmla="*/ 8827499 w 18982931"/>
              <a:gd name="connsiteY1064" fmla="*/ 2222656 h 4449429"/>
              <a:gd name="connsiteX1065" fmla="*/ 8827499 w 18982931"/>
              <a:gd name="connsiteY1065" fmla="*/ 2053897 h 4449429"/>
              <a:gd name="connsiteX1066" fmla="*/ 8827499 w 18982931"/>
              <a:gd name="connsiteY1066" fmla="*/ 1996272 h 4449429"/>
              <a:gd name="connsiteX1067" fmla="*/ 8926285 w 18982931"/>
              <a:gd name="connsiteY1067" fmla="*/ 1876910 h 4449429"/>
              <a:gd name="connsiteX1068" fmla="*/ 8926285 w 18982931"/>
              <a:gd name="connsiteY1068" fmla="*/ 1757542 h 4449429"/>
              <a:gd name="connsiteX1069" fmla="*/ 8926285 w 18982931"/>
              <a:gd name="connsiteY1069" fmla="*/ 1527045 h 4449429"/>
              <a:gd name="connsiteX1070" fmla="*/ 8950980 w 18982931"/>
              <a:gd name="connsiteY1070" fmla="*/ 1432378 h 4449429"/>
              <a:gd name="connsiteX1071" fmla="*/ 8950980 w 18982931"/>
              <a:gd name="connsiteY1071" fmla="*/ 1424146 h 4449429"/>
              <a:gd name="connsiteX1072" fmla="*/ 8983911 w 18982931"/>
              <a:gd name="connsiteY1072" fmla="*/ 1107210 h 4449429"/>
              <a:gd name="connsiteX1073" fmla="*/ 8992140 w 18982931"/>
              <a:gd name="connsiteY1073" fmla="*/ 1049586 h 4449429"/>
              <a:gd name="connsiteX1074" fmla="*/ 9012723 w 18982931"/>
              <a:gd name="connsiteY1074" fmla="*/ 1049586 h 4449429"/>
              <a:gd name="connsiteX1075" fmla="*/ 9049767 w 18982931"/>
              <a:gd name="connsiteY1075" fmla="*/ 1325362 h 4449429"/>
              <a:gd name="connsiteX1076" fmla="*/ 9115624 w 18982931"/>
              <a:gd name="connsiteY1076" fmla="*/ 1329476 h 4449429"/>
              <a:gd name="connsiteX1077" fmla="*/ 9165014 w 18982931"/>
              <a:gd name="connsiteY1077" fmla="*/ 1436493 h 4449429"/>
              <a:gd name="connsiteX1078" fmla="*/ 9181479 w 18982931"/>
              <a:gd name="connsiteY1078" fmla="*/ 1494116 h 4449429"/>
              <a:gd name="connsiteX1079" fmla="*/ 9181479 w 18982931"/>
              <a:gd name="connsiteY1079" fmla="*/ 1823399 h 4449429"/>
              <a:gd name="connsiteX1080" fmla="*/ 9181479 w 18982931"/>
              <a:gd name="connsiteY1080" fmla="*/ 1881023 h 4449429"/>
              <a:gd name="connsiteX1081" fmla="*/ 9280267 w 18982931"/>
              <a:gd name="connsiteY1081" fmla="*/ 1881023 h 4449429"/>
              <a:gd name="connsiteX1082" fmla="*/ 9280267 w 18982931"/>
              <a:gd name="connsiteY1082" fmla="*/ 1815166 h 4449429"/>
              <a:gd name="connsiteX1083" fmla="*/ 9280267 w 18982931"/>
              <a:gd name="connsiteY1083" fmla="*/ 304587 h 4449429"/>
              <a:gd name="connsiteX1084" fmla="*/ 9346122 w 18982931"/>
              <a:gd name="connsiteY1084" fmla="*/ 238731 h 4449429"/>
              <a:gd name="connsiteX1085" fmla="*/ 9453137 w 18982931"/>
              <a:gd name="connsiteY1085" fmla="*/ 341628 h 4449429"/>
              <a:gd name="connsiteX1086" fmla="*/ 9453137 w 18982931"/>
              <a:gd name="connsiteY1086" fmla="*/ 1815166 h 4449429"/>
              <a:gd name="connsiteX1087" fmla="*/ 9453137 w 18982931"/>
              <a:gd name="connsiteY1087" fmla="*/ 1876910 h 4449429"/>
              <a:gd name="connsiteX1088" fmla="*/ 9551919 w 18982931"/>
              <a:gd name="connsiteY1088" fmla="*/ 1876910 h 4449429"/>
              <a:gd name="connsiteX1089" fmla="*/ 9551919 w 18982931"/>
              <a:gd name="connsiteY1089" fmla="*/ 1724614 h 4449429"/>
              <a:gd name="connsiteX1090" fmla="*/ 9551919 w 18982931"/>
              <a:gd name="connsiteY1090" fmla="*/ 1481771 h 4449429"/>
              <a:gd name="connsiteX1091" fmla="*/ 9597198 w 18982931"/>
              <a:gd name="connsiteY1091" fmla="*/ 1374754 h 4449429"/>
              <a:gd name="connsiteX1092" fmla="*/ 9613662 w 18982931"/>
              <a:gd name="connsiteY1092" fmla="*/ 1325362 h 4449429"/>
              <a:gd name="connsiteX1093" fmla="*/ 9683632 w 18982931"/>
              <a:gd name="connsiteY1093" fmla="*/ 1325362 h 4449429"/>
              <a:gd name="connsiteX1094" fmla="*/ 9683632 w 18982931"/>
              <a:gd name="connsiteY1094" fmla="*/ 1522931 h 4449429"/>
              <a:gd name="connsiteX1095" fmla="*/ 9819464 w 18982931"/>
              <a:gd name="connsiteY1095" fmla="*/ 1522931 h 4449429"/>
              <a:gd name="connsiteX1096" fmla="*/ 9819464 w 18982931"/>
              <a:gd name="connsiteY1096" fmla="*/ 1720501 h 4449429"/>
              <a:gd name="connsiteX1097" fmla="*/ 9819464 w 18982931"/>
              <a:gd name="connsiteY1097" fmla="*/ 1835749 h 4449429"/>
              <a:gd name="connsiteX1098" fmla="*/ 9868856 w 18982931"/>
              <a:gd name="connsiteY1098" fmla="*/ 1885142 h 4449429"/>
              <a:gd name="connsiteX1099" fmla="*/ 9922361 w 18982931"/>
              <a:gd name="connsiteY1099" fmla="*/ 1938648 h 4449429"/>
              <a:gd name="connsiteX1100" fmla="*/ 9922361 w 18982931"/>
              <a:gd name="connsiteY1100" fmla="*/ 2226770 h 4449429"/>
              <a:gd name="connsiteX1101" fmla="*/ 10189906 w 18982931"/>
              <a:gd name="connsiteY1101" fmla="*/ 2226770 h 4449429"/>
              <a:gd name="connsiteX1102" fmla="*/ 10189906 w 18982931"/>
              <a:gd name="connsiteY1102" fmla="*/ 1864559 h 4449429"/>
              <a:gd name="connsiteX1103" fmla="*/ 10251644 w 18982931"/>
              <a:gd name="connsiteY1103" fmla="*/ 1852213 h 4449429"/>
              <a:gd name="connsiteX1104" fmla="*/ 10251644 w 18982931"/>
              <a:gd name="connsiteY1104" fmla="*/ 1465306 h 4449429"/>
              <a:gd name="connsiteX1105" fmla="*/ 10198137 w 18982931"/>
              <a:gd name="connsiteY1105" fmla="*/ 1461188 h 4449429"/>
              <a:gd name="connsiteX1106" fmla="*/ 10198137 w 18982931"/>
              <a:gd name="connsiteY1106" fmla="*/ 1317129 h 4449429"/>
              <a:gd name="connsiteX1107" fmla="*/ 10572694 w 18982931"/>
              <a:gd name="connsiteY1107" fmla="*/ 1317129 h 4449429"/>
              <a:gd name="connsiteX1108" fmla="*/ 10572694 w 18982931"/>
              <a:gd name="connsiteY1108" fmla="*/ 2140336 h 4449429"/>
              <a:gd name="connsiteX1109" fmla="*/ 10642669 w 18982931"/>
              <a:gd name="connsiteY1109" fmla="*/ 2144449 h 4449429"/>
              <a:gd name="connsiteX1110" fmla="*/ 10642669 w 18982931"/>
              <a:gd name="connsiteY1110" fmla="*/ 2477849 h 4449429"/>
              <a:gd name="connsiteX1111" fmla="*/ 10885512 w 18982931"/>
              <a:gd name="connsiteY1111" fmla="*/ 2477849 h 4449429"/>
              <a:gd name="connsiteX1112" fmla="*/ 10885512 w 18982931"/>
              <a:gd name="connsiteY1112" fmla="*/ 2292626 h 4449429"/>
              <a:gd name="connsiteX1113" fmla="*/ 10959601 w 18982931"/>
              <a:gd name="connsiteY1113" fmla="*/ 2292626 h 4449429"/>
              <a:gd name="connsiteX1114" fmla="*/ 10959601 w 18982931"/>
              <a:gd name="connsiteY1114" fmla="*/ 2477849 h 4449429"/>
              <a:gd name="connsiteX1115" fmla="*/ 11066618 w 18982931"/>
              <a:gd name="connsiteY1115" fmla="*/ 2477849 h 4449429"/>
              <a:gd name="connsiteX1116" fmla="*/ 11107778 w 18982931"/>
              <a:gd name="connsiteY1116" fmla="*/ 2284395 h 4449429"/>
              <a:gd name="connsiteX1117" fmla="*/ 11136593 w 18982931"/>
              <a:gd name="connsiteY1117" fmla="*/ 2053897 h 4449429"/>
              <a:gd name="connsiteX1118" fmla="*/ 11136593 w 18982931"/>
              <a:gd name="connsiteY1118" fmla="*/ 1061936 h 4449429"/>
              <a:gd name="connsiteX1119" fmla="*/ 11148938 w 18982931"/>
              <a:gd name="connsiteY1119" fmla="*/ 938454 h 4449429"/>
              <a:gd name="connsiteX1120" fmla="*/ 11161288 w 18982931"/>
              <a:gd name="connsiteY1120" fmla="*/ 938454 h 4449429"/>
              <a:gd name="connsiteX1121" fmla="*/ 11177753 w 18982931"/>
              <a:gd name="connsiteY1121" fmla="*/ 983729 h 4449429"/>
              <a:gd name="connsiteX1122" fmla="*/ 11231258 w 18982931"/>
              <a:gd name="connsiteY1122" fmla="*/ 572126 h 4449429"/>
              <a:gd name="connsiteX1123" fmla="*/ 11243610 w 18982931"/>
              <a:gd name="connsiteY1123" fmla="*/ 572126 h 4449429"/>
              <a:gd name="connsiteX1124" fmla="*/ 11284770 w 18982931"/>
              <a:gd name="connsiteY1124" fmla="*/ 946687 h 4449429"/>
              <a:gd name="connsiteX1125" fmla="*/ 11325929 w 18982931"/>
              <a:gd name="connsiteY1125" fmla="*/ 934337 h 4449429"/>
              <a:gd name="connsiteX1126" fmla="*/ 11342394 w 18982931"/>
              <a:gd name="connsiteY1126" fmla="*/ 1061936 h 4449429"/>
              <a:gd name="connsiteX1127" fmla="*/ 11342394 w 18982931"/>
              <a:gd name="connsiteY1127" fmla="*/ 1300666 h 4449429"/>
              <a:gd name="connsiteX1128" fmla="*/ 11358857 w 18982931"/>
              <a:gd name="connsiteY1128" fmla="*/ 2132104 h 4449429"/>
              <a:gd name="connsiteX1129" fmla="*/ 11362976 w 18982931"/>
              <a:gd name="connsiteY1129" fmla="*/ 2165031 h 4449429"/>
              <a:gd name="connsiteX1130" fmla="*/ 11453524 w 18982931"/>
              <a:gd name="connsiteY1130" fmla="*/ 2165031 h 4449429"/>
              <a:gd name="connsiteX1131" fmla="*/ 11457643 w 18982931"/>
              <a:gd name="connsiteY1131" fmla="*/ 2082711 h 4449429"/>
              <a:gd name="connsiteX1132" fmla="*/ 11535845 w 18982931"/>
              <a:gd name="connsiteY1132" fmla="*/ 2078592 h 4449429"/>
              <a:gd name="connsiteX1133" fmla="*/ 11535845 w 18982931"/>
              <a:gd name="connsiteY1133" fmla="*/ 2004505 h 4449429"/>
              <a:gd name="connsiteX1134" fmla="*/ 11548195 w 18982931"/>
              <a:gd name="connsiteY1134" fmla="*/ 1736964 h 4449429"/>
              <a:gd name="connsiteX1135" fmla="*/ 11609938 w 18982931"/>
              <a:gd name="connsiteY1135" fmla="*/ 1609365 h 4449429"/>
              <a:gd name="connsiteX1136" fmla="*/ 11688140 w 18982931"/>
              <a:gd name="connsiteY1136" fmla="*/ 1765774 h 4449429"/>
              <a:gd name="connsiteX1137" fmla="*/ 11688140 w 18982931"/>
              <a:gd name="connsiteY1137" fmla="*/ 2082711 h 4449429"/>
              <a:gd name="connsiteX1138" fmla="*/ 11910406 w 18982931"/>
              <a:gd name="connsiteY1138" fmla="*/ 2148567 h 4449429"/>
              <a:gd name="connsiteX1139" fmla="*/ 11988608 w 18982931"/>
              <a:gd name="connsiteY1139" fmla="*/ 2119754 h 4449429"/>
              <a:gd name="connsiteX1140" fmla="*/ 11991181 w 18982931"/>
              <a:gd name="connsiteY1140" fmla="*/ 2153197 h 4449429"/>
              <a:gd name="connsiteX1141" fmla="*/ 11993908 w 18982931"/>
              <a:gd name="connsiteY1141" fmla="*/ 2158900 h 4449429"/>
              <a:gd name="connsiteX1142" fmla="*/ 11993908 w 18982931"/>
              <a:gd name="connsiteY1142" fmla="*/ 2156799 h 4449429"/>
              <a:gd name="connsiteX1143" fmla="*/ 11998023 w 18982931"/>
              <a:gd name="connsiteY1143" fmla="*/ 2115639 h 4449429"/>
              <a:gd name="connsiteX1144" fmla="*/ 12010373 w 18982931"/>
              <a:gd name="connsiteY1144" fmla="*/ 2115639 h 4449429"/>
              <a:gd name="connsiteX1145" fmla="*/ 12014490 w 18982931"/>
              <a:gd name="connsiteY1145" fmla="*/ 2185614 h 4449429"/>
              <a:gd name="connsiteX1146" fmla="*/ 12055650 w 18982931"/>
              <a:gd name="connsiteY1146" fmla="*/ 2259703 h 4449429"/>
              <a:gd name="connsiteX1147" fmla="*/ 12109157 w 18982931"/>
              <a:gd name="connsiteY1147" fmla="*/ 2267933 h 4449429"/>
              <a:gd name="connsiteX1148" fmla="*/ 12137972 w 18982931"/>
              <a:gd name="connsiteY1148" fmla="*/ 2580753 h 4449429"/>
              <a:gd name="connsiteX1149" fmla="*/ 12150317 w 18982931"/>
              <a:gd name="connsiteY1149" fmla="*/ 2580753 h 4449429"/>
              <a:gd name="connsiteX1150" fmla="*/ 12179132 w 18982931"/>
              <a:gd name="connsiteY1150" fmla="*/ 2411992 h 4449429"/>
              <a:gd name="connsiteX1151" fmla="*/ 12207942 w 18982931"/>
              <a:gd name="connsiteY1151" fmla="*/ 2160917 h 4449429"/>
              <a:gd name="connsiteX1152" fmla="*/ 12216174 w 18982931"/>
              <a:gd name="connsiteY1152" fmla="*/ 2152686 h 4449429"/>
              <a:gd name="connsiteX1153" fmla="*/ 12331423 w 18982931"/>
              <a:gd name="connsiteY1153" fmla="*/ 2152686 h 4449429"/>
              <a:gd name="connsiteX1154" fmla="*/ 12331423 w 18982931"/>
              <a:gd name="connsiteY1154" fmla="*/ 2317327 h 4449429"/>
              <a:gd name="connsiteX1155" fmla="*/ 12496064 w 18982931"/>
              <a:gd name="connsiteY1155" fmla="*/ 2313208 h 4449429"/>
              <a:gd name="connsiteX1156" fmla="*/ 12557802 w 18982931"/>
              <a:gd name="connsiteY1156" fmla="*/ 2210310 h 4449429"/>
              <a:gd name="connsiteX1157" fmla="*/ 12566034 w 18982931"/>
              <a:gd name="connsiteY1157" fmla="*/ 2206191 h 4449429"/>
              <a:gd name="connsiteX1158" fmla="*/ 12598962 w 18982931"/>
              <a:gd name="connsiteY1158" fmla="*/ 2267933 h 4449429"/>
              <a:gd name="connsiteX1159" fmla="*/ 12607194 w 18982931"/>
              <a:gd name="connsiteY1159" fmla="*/ 2263816 h 4449429"/>
              <a:gd name="connsiteX1160" fmla="*/ 12607194 w 18982931"/>
              <a:gd name="connsiteY1160" fmla="*/ 1461193 h 4449429"/>
              <a:gd name="connsiteX1161" fmla="*/ 12677169 w 18982931"/>
              <a:gd name="connsiteY1161" fmla="*/ 1230695 h 4449429"/>
              <a:gd name="connsiteX1162" fmla="*/ 12920017 w 18982931"/>
              <a:gd name="connsiteY1162" fmla="*/ 1230695 h 4449429"/>
              <a:gd name="connsiteX1163" fmla="*/ 12948827 w 18982931"/>
              <a:gd name="connsiteY1163" fmla="*/ 1490003 h 4449429"/>
              <a:gd name="connsiteX1164" fmla="*/ 12948827 w 18982931"/>
              <a:gd name="connsiteY1164" fmla="*/ 1909838 h 4449429"/>
              <a:gd name="connsiteX1165" fmla="*/ 12948827 w 18982931"/>
              <a:gd name="connsiteY1165" fmla="*/ 1975695 h 4449429"/>
              <a:gd name="connsiteX1166" fmla="*/ 12969405 w 18982931"/>
              <a:gd name="connsiteY1166" fmla="*/ 1979812 h 4449429"/>
              <a:gd name="connsiteX1167" fmla="*/ 12989987 w 18982931"/>
              <a:gd name="connsiteY1167" fmla="*/ 1913955 h 4449429"/>
              <a:gd name="connsiteX1168" fmla="*/ 12989987 w 18982931"/>
              <a:gd name="connsiteY1168" fmla="*/ 1469425 h 4449429"/>
              <a:gd name="connsiteX1169" fmla="*/ 13064076 w 18982931"/>
              <a:gd name="connsiteY1169" fmla="*/ 1395336 h 4449429"/>
              <a:gd name="connsiteX1170" fmla="*/ 13146396 w 18982931"/>
              <a:gd name="connsiteY1170" fmla="*/ 1395336 h 4449429"/>
              <a:gd name="connsiteX1171" fmla="*/ 13146396 w 18982931"/>
              <a:gd name="connsiteY1171" fmla="*/ 1111328 h 4449429"/>
              <a:gd name="connsiteX1172" fmla="*/ 13216366 w 18982931"/>
              <a:gd name="connsiteY1172" fmla="*/ 1103096 h 4449429"/>
              <a:gd name="connsiteX1173" fmla="*/ 13228716 w 18982931"/>
              <a:gd name="connsiteY1173" fmla="*/ 1041358 h 4449429"/>
              <a:gd name="connsiteX1174" fmla="*/ 13368662 w 18982931"/>
              <a:gd name="connsiteY1174" fmla="*/ 1041358 h 4449429"/>
              <a:gd name="connsiteX1175" fmla="*/ 13368662 w 18982931"/>
              <a:gd name="connsiteY1175" fmla="*/ 687379 h 4449429"/>
              <a:gd name="connsiteX1176" fmla="*/ 13483911 w 18982931"/>
              <a:gd name="connsiteY1176" fmla="*/ 687379 h 4449429"/>
              <a:gd name="connsiteX1177" fmla="*/ 13483911 w 18982931"/>
              <a:gd name="connsiteY1177" fmla="*/ 617404 h 4449429"/>
              <a:gd name="connsiteX1178" fmla="*/ 13483911 w 18982931"/>
              <a:gd name="connsiteY1178" fmla="*/ 131714 h 4449429"/>
              <a:gd name="connsiteX1179" fmla="*/ 13541534 w 18982931"/>
              <a:gd name="connsiteY1179" fmla="*/ 74089 h 4449429"/>
              <a:gd name="connsiteX1180" fmla="*/ 13685593 w 18982931"/>
              <a:gd name="connsiteY1180" fmla="*/ 74089 h 4449429"/>
              <a:gd name="connsiteX1181" fmla="*/ 13730872 w 18982931"/>
              <a:gd name="connsiteY1181" fmla="*/ 49392 h 4449429"/>
              <a:gd name="connsiteX1182" fmla="*/ 13739104 w 18982931"/>
              <a:gd name="connsiteY1182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11112 w 18982931"/>
              <a:gd name="connsiteY865" fmla="*/ 1424146 h 4449429"/>
              <a:gd name="connsiteX866" fmla="*/ 1260505 w 18982931"/>
              <a:gd name="connsiteY866" fmla="*/ 1424146 h 4449429"/>
              <a:gd name="connsiteX867" fmla="*/ 1276969 w 18982931"/>
              <a:gd name="connsiteY867" fmla="*/ 1387099 h 4449429"/>
              <a:gd name="connsiteX868" fmla="*/ 1289312 w 18982931"/>
              <a:gd name="connsiteY868" fmla="*/ 1395331 h 4449429"/>
              <a:gd name="connsiteX869" fmla="*/ 1322242 w 18982931"/>
              <a:gd name="connsiteY869" fmla="*/ 1559973 h 4449429"/>
              <a:gd name="connsiteX870" fmla="*/ 1318126 w 18982931"/>
              <a:gd name="connsiteY870" fmla="*/ 1576437 h 4449429"/>
              <a:gd name="connsiteX871" fmla="*/ 1326360 w 18982931"/>
              <a:gd name="connsiteY871" fmla="*/ 1621715 h 4449429"/>
              <a:gd name="connsiteX872" fmla="*/ 1359290 w 18982931"/>
              <a:gd name="connsiteY872" fmla="*/ 1597020 h 4449429"/>
              <a:gd name="connsiteX873" fmla="*/ 1375751 w 18982931"/>
              <a:gd name="connsiteY873" fmla="*/ 1588787 h 4449429"/>
              <a:gd name="connsiteX874" fmla="*/ 1486884 w 18982931"/>
              <a:gd name="connsiteY874" fmla="*/ 1588787 h 4449429"/>
              <a:gd name="connsiteX875" fmla="*/ 1507466 w 18982931"/>
              <a:gd name="connsiteY875" fmla="*/ 2337905 h 4449429"/>
              <a:gd name="connsiteX876" fmla="*/ 1523929 w 18982931"/>
              <a:gd name="connsiteY876" fmla="*/ 2337905 h 4449429"/>
              <a:gd name="connsiteX877" fmla="*/ 1523929 w 18982931"/>
              <a:gd name="connsiteY877" fmla="*/ 2169146 h 4449429"/>
              <a:gd name="connsiteX878" fmla="*/ 1692685 w 18982931"/>
              <a:gd name="connsiteY878" fmla="*/ 2169146 h 4449429"/>
              <a:gd name="connsiteX879" fmla="*/ 1692685 w 18982931"/>
              <a:gd name="connsiteY879" fmla="*/ 2020968 h 4449429"/>
              <a:gd name="connsiteX880" fmla="*/ 1766772 w 18982931"/>
              <a:gd name="connsiteY880" fmla="*/ 1922183 h 4449429"/>
              <a:gd name="connsiteX881" fmla="*/ 1766772 w 18982931"/>
              <a:gd name="connsiteY881" fmla="*/ 1757542 h 4449429"/>
              <a:gd name="connsiteX882" fmla="*/ 1849095 w 18982931"/>
              <a:gd name="connsiteY882" fmla="*/ 1757542 h 4449429"/>
              <a:gd name="connsiteX883" fmla="*/ 1849095 w 18982931"/>
              <a:gd name="connsiteY883" fmla="*/ 2156799 h 4449429"/>
              <a:gd name="connsiteX884" fmla="*/ 1919070 w 18982931"/>
              <a:gd name="connsiteY884" fmla="*/ 2156799 h 4449429"/>
              <a:gd name="connsiteX885" fmla="*/ 1919070 w 18982931"/>
              <a:gd name="connsiteY885" fmla="*/ 1864559 h 4449429"/>
              <a:gd name="connsiteX886" fmla="*/ 1919070 w 18982931"/>
              <a:gd name="connsiteY886" fmla="*/ 695608 h 4449429"/>
              <a:gd name="connsiteX887" fmla="*/ 2005504 w 18982931"/>
              <a:gd name="connsiteY887" fmla="*/ 609173 h 4449429"/>
              <a:gd name="connsiteX888" fmla="*/ 2026085 w 18982931"/>
              <a:gd name="connsiteY888" fmla="*/ 605054 h 4449429"/>
              <a:gd name="connsiteX889" fmla="*/ 2100174 w 18982931"/>
              <a:gd name="connsiteY889" fmla="*/ 448645 h 4449429"/>
              <a:gd name="connsiteX890" fmla="*/ 2137215 w 18982931"/>
              <a:gd name="connsiteY890" fmla="*/ 407485 h 4449429"/>
              <a:gd name="connsiteX891" fmla="*/ 2194840 w 18982931"/>
              <a:gd name="connsiteY891" fmla="*/ 337515 h 4449429"/>
              <a:gd name="connsiteX892" fmla="*/ 2198958 w 18982931"/>
              <a:gd name="connsiteY892" fmla="*/ 292236 h 4449429"/>
              <a:gd name="connsiteX893" fmla="*/ 2240121 w 18982931"/>
              <a:gd name="connsiteY893" fmla="*/ 358093 h 4449429"/>
              <a:gd name="connsiteX894" fmla="*/ 2273047 w 18982931"/>
              <a:gd name="connsiteY894" fmla="*/ 444532 h 4449429"/>
              <a:gd name="connsiteX895" fmla="*/ 2330670 w 18982931"/>
              <a:gd name="connsiteY895" fmla="*/ 563894 h 4449429"/>
              <a:gd name="connsiteX896" fmla="*/ 2351248 w 18982931"/>
              <a:gd name="connsiteY896" fmla="*/ 613286 h 4449429"/>
              <a:gd name="connsiteX897" fmla="*/ 2429455 w 18982931"/>
              <a:gd name="connsiteY897" fmla="*/ 675029 h 4449429"/>
              <a:gd name="connsiteX898" fmla="*/ 2470614 w 18982931"/>
              <a:gd name="connsiteY898" fmla="*/ 757350 h 4449429"/>
              <a:gd name="connsiteX899" fmla="*/ 2470614 w 18982931"/>
              <a:gd name="connsiteY899" fmla="*/ 1086631 h 4449429"/>
              <a:gd name="connsiteX900" fmla="*/ 2470614 w 18982931"/>
              <a:gd name="connsiteY900" fmla="*/ 2008622 h 4449429"/>
              <a:gd name="connsiteX901" fmla="*/ 2487080 w 18982931"/>
              <a:gd name="connsiteY901" fmla="*/ 2053897 h 4449429"/>
              <a:gd name="connsiteX902" fmla="*/ 2499426 w 18982931"/>
              <a:gd name="connsiteY902" fmla="*/ 1897488 h 4449429"/>
              <a:gd name="connsiteX903" fmla="*/ 2602322 w 18982931"/>
              <a:gd name="connsiteY903" fmla="*/ 1798703 h 4449429"/>
              <a:gd name="connsiteX904" fmla="*/ 2836935 w 18982931"/>
              <a:gd name="connsiteY904" fmla="*/ 1798703 h 4449429"/>
              <a:gd name="connsiteX905" fmla="*/ 2836935 w 18982931"/>
              <a:gd name="connsiteY905" fmla="*/ 1860446 h 4449429"/>
              <a:gd name="connsiteX906" fmla="*/ 2836935 w 18982931"/>
              <a:gd name="connsiteY906" fmla="*/ 2263816 h 4449429"/>
              <a:gd name="connsiteX907" fmla="*/ 2845169 w 18982931"/>
              <a:gd name="connsiteY907" fmla="*/ 2304976 h 4449429"/>
              <a:gd name="connsiteX908" fmla="*/ 2861629 w 18982931"/>
              <a:gd name="connsiteY908" fmla="*/ 2300858 h 4449429"/>
              <a:gd name="connsiteX909" fmla="*/ 2861629 w 18982931"/>
              <a:gd name="connsiteY909" fmla="*/ 2247351 h 4449429"/>
              <a:gd name="connsiteX910" fmla="*/ 2869861 w 18982931"/>
              <a:gd name="connsiteY910" fmla="*/ 1996272 h 4449429"/>
              <a:gd name="connsiteX911" fmla="*/ 2923374 w 18982931"/>
              <a:gd name="connsiteY911" fmla="*/ 1967462 h 4449429"/>
              <a:gd name="connsiteX912" fmla="*/ 2939836 w 18982931"/>
              <a:gd name="connsiteY912" fmla="*/ 2300858 h 4449429"/>
              <a:gd name="connsiteX913" fmla="*/ 2956300 w 18982931"/>
              <a:gd name="connsiteY913" fmla="*/ 2300858 h 4449429"/>
              <a:gd name="connsiteX914" fmla="*/ 2989230 w 18982931"/>
              <a:gd name="connsiteY914" fmla="*/ 2111521 h 4449429"/>
              <a:gd name="connsiteX915" fmla="*/ 3018038 w 18982931"/>
              <a:gd name="connsiteY915" fmla="*/ 2058015 h 4449429"/>
              <a:gd name="connsiteX916" fmla="*/ 3034502 w 18982931"/>
              <a:gd name="connsiteY916" fmla="*/ 2123871 h 4449429"/>
              <a:gd name="connsiteX917" fmla="*/ 3038620 w 18982931"/>
              <a:gd name="connsiteY917" fmla="*/ 2132104 h 4449429"/>
              <a:gd name="connsiteX918" fmla="*/ 3088018 w 18982931"/>
              <a:gd name="connsiteY918" fmla="*/ 2140336 h 4449429"/>
              <a:gd name="connsiteX919" fmla="*/ 3095320 w 18982931"/>
              <a:gd name="connsiteY919" fmla="*/ 2275334 h 4449429"/>
              <a:gd name="connsiteX920" fmla="*/ 3162101 w 18982931"/>
              <a:gd name="connsiteY920" fmla="*/ 2275334 h 4449429"/>
              <a:gd name="connsiteX921" fmla="*/ 3162101 w 18982931"/>
              <a:gd name="connsiteY921" fmla="*/ 1580555 h 4449429"/>
              <a:gd name="connsiteX922" fmla="*/ 3162101 w 18982931"/>
              <a:gd name="connsiteY922" fmla="*/ 1531163 h 4449429"/>
              <a:gd name="connsiteX923" fmla="*/ 3199146 w 18982931"/>
              <a:gd name="connsiteY923" fmla="*/ 1498235 h 4449429"/>
              <a:gd name="connsiteX924" fmla="*/ 3281469 w 18982931"/>
              <a:gd name="connsiteY924" fmla="*/ 1498235 h 4449429"/>
              <a:gd name="connsiteX925" fmla="*/ 3281469 w 18982931"/>
              <a:gd name="connsiteY925" fmla="*/ 1325362 h 4449429"/>
              <a:gd name="connsiteX926" fmla="*/ 3343207 w 18982931"/>
              <a:gd name="connsiteY926" fmla="*/ 1263619 h 4449429"/>
              <a:gd name="connsiteX927" fmla="*/ 3544891 w 18982931"/>
              <a:gd name="connsiteY927" fmla="*/ 1263619 h 4449429"/>
              <a:gd name="connsiteX928" fmla="*/ 3544891 w 18982931"/>
              <a:gd name="connsiteY928" fmla="*/ 712071 h 4449429"/>
              <a:gd name="connsiteX929" fmla="*/ 3561357 w 18982931"/>
              <a:gd name="connsiteY929" fmla="*/ 555662 h 4449429"/>
              <a:gd name="connsiteX930" fmla="*/ 3606633 w 18982931"/>
              <a:gd name="connsiteY930" fmla="*/ 316933 h 4449429"/>
              <a:gd name="connsiteX931" fmla="*/ 3614865 w 18982931"/>
              <a:gd name="connsiteY931" fmla="*/ 279891 h 4449429"/>
              <a:gd name="connsiteX932" fmla="*/ 3676603 w 18982931"/>
              <a:gd name="connsiteY932" fmla="*/ 341628 h 4449429"/>
              <a:gd name="connsiteX933" fmla="*/ 3684835 w 18982931"/>
              <a:gd name="connsiteY933" fmla="*/ 386907 h 4449429"/>
              <a:gd name="connsiteX934" fmla="*/ 3742460 w 18982931"/>
              <a:gd name="connsiteY934" fmla="*/ 481574 h 4449429"/>
              <a:gd name="connsiteX935" fmla="*/ 3763042 w 18982931"/>
              <a:gd name="connsiteY935" fmla="*/ 703838 h 4449429"/>
              <a:gd name="connsiteX936" fmla="*/ 3763042 w 18982931"/>
              <a:gd name="connsiteY936" fmla="*/ 1144256 h 4449429"/>
              <a:gd name="connsiteX937" fmla="*/ 3771275 w 18982931"/>
              <a:gd name="connsiteY937" fmla="*/ 1181298 h 4449429"/>
              <a:gd name="connsiteX938" fmla="*/ 3775390 w 18982931"/>
              <a:gd name="connsiteY938" fmla="*/ 1115443 h 4449429"/>
              <a:gd name="connsiteX939" fmla="*/ 3923568 w 18982931"/>
              <a:gd name="connsiteY939" fmla="*/ 996079 h 4449429"/>
              <a:gd name="connsiteX940" fmla="*/ 3940029 w 18982931"/>
              <a:gd name="connsiteY940" fmla="*/ 1020776 h 4449429"/>
              <a:gd name="connsiteX941" fmla="*/ 3960611 w 18982931"/>
              <a:gd name="connsiteY941" fmla="*/ 1321244 h 4449429"/>
              <a:gd name="connsiteX942" fmla="*/ 3960611 w 18982931"/>
              <a:gd name="connsiteY942" fmla="*/ 1584670 h 4449429"/>
              <a:gd name="connsiteX943" fmla="*/ 3977076 w 18982931"/>
              <a:gd name="connsiteY943" fmla="*/ 1625830 h 4449429"/>
              <a:gd name="connsiteX944" fmla="*/ 4010007 w 18982931"/>
              <a:gd name="connsiteY944" fmla="*/ 1666990 h 4449429"/>
              <a:gd name="connsiteX945" fmla="*/ 4055279 w 18982931"/>
              <a:gd name="connsiteY945" fmla="*/ 1819286 h 4449429"/>
              <a:gd name="connsiteX946" fmla="*/ 4104670 w 18982931"/>
              <a:gd name="connsiteY946" fmla="*/ 1819286 h 4449429"/>
              <a:gd name="connsiteX947" fmla="*/ 4108788 w 18982931"/>
              <a:gd name="connsiteY947" fmla="*/ 1741079 h 4449429"/>
              <a:gd name="connsiteX948" fmla="*/ 4211689 w 18982931"/>
              <a:gd name="connsiteY948" fmla="*/ 1741079 h 4449429"/>
              <a:gd name="connsiteX949" fmla="*/ 4252847 w 18982931"/>
              <a:gd name="connsiteY949" fmla="*/ 1559973 h 4449429"/>
              <a:gd name="connsiteX950" fmla="*/ 4265197 w 18982931"/>
              <a:gd name="connsiteY950" fmla="*/ 1559973 h 4449429"/>
              <a:gd name="connsiteX951" fmla="*/ 4277546 w 18982931"/>
              <a:gd name="connsiteY951" fmla="*/ 1592900 h 4449429"/>
              <a:gd name="connsiteX952" fmla="*/ 4302239 w 18982931"/>
              <a:gd name="connsiteY952" fmla="*/ 1708150 h 4449429"/>
              <a:gd name="connsiteX953" fmla="*/ 4368100 w 18982931"/>
              <a:gd name="connsiteY953" fmla="*/ 1741079 h 4449429"/>
              <a:gd name="connsiteX954" fmla="*/ 4363984 w 18982931"/>
              <a:gd name="connsiteY954" fmla="*/ 1634062 h 4449429"/>
              <a:gd name="connsiteX955" fmla="*/ 4372218 w 18982931"/>
              <a:gd name="connsiteY955" fmla="*/ 839670 h 4449429"/>
              <a:gd name="connsiteX956" fmla="*/ 4442184 w 18982931"/>
              <a:gd name="connsiteY956" fmla="*/ 279891 h 4449429"/>
              <a:gd name="connsiteX957" fmla="*/ 4479230 w 18982931"/>
              <a:gd name="connsiteY957" fmla="*/ 234611 h 4449429"/>
              <a:gd name="connsiteX958" fmla="*/ 4520394 w 18982931"/>
              <a:gd name="connsiteY958" fmla="*/ 284004 h 4449429"/>
              <a:gd name="connsiteX959" fmla="*/ 4549200 w 18982931"/>
              <a:gd name="connsiteY959" fmla="*/ 440413 h 4449429"/>
              <a:gd name="connsiteX960" fmla="*/ 4680914 w 18982931"/>
              <a:gd name="connsiteY960" fmla="*/ 395140 h 4449429"/>
              <a:gd name="connsiteX961" fmla="*/ 4759121 w 18982931"/>
              <a:gd name="connsiteY961" fmla="*/ 460995 h 4449429"/>
              <a:gd name="connsiteX962" fmla="*/ 4771466 w 18982931"/>
              <a:gd name="connsiteY962" fmla="*/ 493924 h 4449429"/>
              <a:gd name="connsiteX963" fmla="*/ 4888657 w 18982931"/>
              <a:gd name="connsiteY963" fmla="*/ 747622 h 4449429"/>
              <a:gd name="connsiteX964" fmla="*/ 4888893 w 18982931"/>
              <a:gd name="connsiteY964" fmla="*/ 807315 h 4449429"/>
              <a:gd name="connsiteX965" fmla="*/ 4856617 w 18982931"/>
              <a:gd name="connsiteY965" fmla="*/ 807315 h 4449429"/>
              <a:gd name="connsiteX966" fmla="*/ 4856617 w 18982931"/>
              <a:gd name="connsiteY966" fmla="*/ 944475 h 4449429"/>
              <a:gd name="connsiteX967" fmla="*/ 4888332 w 18982931"/>
              <a:gd name="connsiteY967" fmla="*/ 944475 h 4449429"/>
              <a:gd name="connsiteX968" fmla="*/ 4888325 w 18982931"/>
              <a:gd name="connsiteY968" fmla="*/ 945600 h 4449429"/>
              <a:gd name="connsiteX969" fmla="*/ 4890835 w 18982931"/>
              <a:gd name="connsiteY969" fmla="*/ 1609365 h 4449429"/>
              <a:gd name="connsiteX970" fmla="*/ 4952574 w 18982931"/>
              <a:gd name="connsiteY970" fmla="*/ 1617597 h 4449429"/>
              <a:gd name="connsiteX971" fmla="*/ 4952574 w 18982931"/>
              <a:gd name="connsiteY971" fmla="*/ 1868678 h 4449429"/>
              <a:gd name="connsiteX972" fmla="*/ 4956691 w 18982931"/>
              <a:gd name="connsiteY972" fmla="*/ 1905720 h 4449429"/>
              <a:gd name="connsiteX973" fmla="*/ 4981387 w 18982931"/>
              <a:gd name="connsiteY973" fmla="*/ 1967462 h 4449429"/>
              <a:gd name="connsiteX974" fmla="*/ 4981387 w 18982931"/>
              <a:gd name="connsiteY974" fmla="*/ 2058015 h 4449429"/>
              <a:gd name="connsiteX975" fmla="*/ 5001966 w 18982931"/>
              <a:gd name="connsiteY975" fmla="*/ 2086824 h 4449429"/>
              <a:gd name="connsiteX976" fmla="*/ 5018429 w 18982931"/>
              <a:gd name="connsiteY976" fmla="*/ 2078592 h 4449429"/>
              <a:gd name="connsiteX977" fmla="*/ 5018429 w 18982931"/>
              <a:gd name="connsiteY977" fmla="*/ 1881023 h 4449429"/>
              <a:gd name="connsiteX978" fmla="*/ 5018429 w 18982931"/>
              <a:gd name="connsiteY978" fmla="*/ 1366522 h 4449429"/>
              <a:gd name="connsiteX979" fmla="*/ 5034894 w 18982931"/>
              <a:gd name="connsiteY979" fmla="*/ 864367 h 4449429"/>
              <a:gd name="connsiteX980" fmla="*/ 5067821 w 18982931"/>
              <a:gd name="connsiteY980" fmla="*/ 197569 h 4449429"/>
              <a:gd name="connsiteX981" fmla="*/ 5080173 w 18982931"/>
              <a:gd name="connsiteY981" fmla="*/ 102899 h 4449429"/>
              <a:gd name="connsiteX982" fmla="*/ 5216000 w 18982931"/>
              <a:gd name="connsiteY982" fmla="*/ 37042 h 4449429"/>
              <a:gd name="connsiteX983" fmla="*/ 5248927 w 18982931"/>
              <a:gd name="connsiteY983" fmla="*/ 69972 h 4449429"/>
              <a:gd name="connsiteX984" fmla="*/ 5372409 w 18982931"/>
              <a:gd name="connsiteY984" fmla="*/ 69972 h 4449429"/>
              <a:gd name="connsiteX985" fmla="*/ 5434151 w 18982931"/>
              <a:gd name="connsiteY985" fmla="*/ 131714 h 4449429"/>
              <a:gd name="connsiteX986" fmla="*/ 5434151 w 18982931"/>
              <a:gd name="connsiteY986" fmla="*/ 382788 h 4449429"/>
              <a:gd name="connsiteX987" fmla="*/ 5434151 w 18982931"/>
              <a:gd name="connsiteY987" fmla="*/ 683261 h 4449429"/>
              <a:gd name="connsiteX988" fmla="*/ 5545282 w 18982931"/>
              <a:gd name="connsiteY988" fmla="*/ 687375 h 4449429"/>
              <a:gd name="connsiteX989" fmla="*/ 5545282 w 18982931"/>
              <a:gd name="connsiteY989" fmla="*/ 1045471 h 4449429"/>
              <a:gd name="connsiteX990" fmla="*/ 5676994 w 18982931"/>
              <a:gd name="connsiteY990" fmla="*/ 1045471 h 4449429"/>
              <a:gd name="connsiteX991" fmla="*/ 5685227 w 18982931"/>
              <a:gd name="connsiteY991" fmla="*/ 1103096 h 4449429"/>
              <a:gd name="connsiteX992" fmla="*/ 5759314 w 18982931"/>
              <a:gd name="connsiteY992" fmla="*/ 1193648 h 4449429"/>
              <a:gd name="connsiteX993" fmla="*/ 5759314 w 18982931"/>
              <a:gd name="connsiteY993" fmla="*/ 1395331 h 4449429"/>
              <a:gd name="connsiteX994" fmla="*/ 5825171 w 18982931"/>
              <a:gd name="connsiteY994" fmla="*/ 1395331 h 4449429"/>
              <a:gd name="connsiteX995" fmla="*/ 5903378 w 18982931"/>
              <a:gd name="connsiteY995" fmla="*/ 1477653 h 4449429"/>
              <a:gd name="connsiteX996" fmla="*/ 5903378 w 18982931"/>
              <a:gd name="connsiteY996" fmla="*/ 1918070 h 4449429"/>
              <a:gd name="connsiteX997" fmla="*/ 5936306 w 18982931"/>
              <a:gd name="connsiteY997" fmla="*/ 1975695 h 4449429"/>
              <a:gd name="connsiteX998" fmla="*/ 5965115 w 18982931"/>
              <a:gd name="connsiteY998" fmla="*/ 1275969 h 4449429"/>
              <a:gd name="connsiteX999" fmla="*/ 5969235 w 18982931"/>
              <a:gd name="connsiteY999" fmla="*/ 1238922 h 4449429"/>
              <a:gd name="connsiteX1000" fmla="*/ 6166804 w 18982931"/>
              <a:gd name="connsiteY1000" fmla="*/ 1238922 h 4449429"/>
              <a:gd name="connsiteX1001" fmla="*/ 6216196 w 18982931"/>
              <a:gd name="connsiteY1001" fmla="*/ 1288315 h 4449429"/>
              <a:gd name="connsiteX1002" fmla="*/ 6236774 w 18982931"/>
              <a:gd name="connsiteY1002" fmla="*/ 1428261 h 4449429"/>
              <a:gd name="connsiteX1003" fmla="*/ 6273821 w 18982931"/>
              <a:gd name="connsiteY1003" fmla="*/ 1498235 h 4449429"/>
              <a:gd name="connsiteX1004" fmla="*/ 6273821 w 18982931"/>
              <a:gd name="connsiteY1004" fmla="*/ 2230888 h 4449429"/>
              <a:gd name="connsiteX1005" fmla="*/ 6277935 w 18982931"/>
              <a:gd name="connsiteY1005" fmla="*/ 2280280 h 4449429"/>
              <a:gd name="connsiteX1006" fmla="*/ 6319095 w 18982931"/>
              <a:gd name="connsiteY1006" fmla="*/ 2193841 h 4449429"/>
              <a:gd name="connsiteX1007" fmla="*/ 6364373 w 18982931"/>
              <a:gd name="connsiteY1007" fmla="*/ 2288513 h 4449429"/>
              <a:gd name="connsiteX1008" fmla="*/ 6389068 w 18982931"/>
              <a:gd name="connsiteY1008" fmla="*/ 2313208 h 4449429"/>
              <a:gd name="connsiteX1009" fmla="*/ 6541355 w 18982931"/>
              <a:gd name="connsiteY1009" fmla="*/ 2313208 h 4449429"/>
              <a:gd name="connsiteX1010" fmla="*/ 6541355 w 18982931"/>
              <a:gd name="connsiteY1010" fmla="*/ 2148567 h 4449429"/>
              <a:gd name="connsiteX1011" fmla="*/ 6660723 w 18982931"/>
              <a:gd name="connsiteY1011" fmla="*/ 2148567 h 4449429"/>
              <a:gd name="connsiteX1012" fmla="*/ 6660723 w 18982931"/>
              <a:gd name="connsiteY1012" fmla="*/ 2259698 h 4449429"/>
              <a:gd name="connsiteX1013" fmla="*/ 6705999 w 18982931"/>
              <a:gd name="connsiteY1013" fmla="*/ 2551938 h 4449429"/>
              <a:gd name="connsiteX1014" fmla="*/ 6714228 w 18982931"/>
              <a:gd name="connsiteY1014" fmla="*/ 2580748 h 4449429"/>
              <a:gd name="connsiteX1015" fmla="*/ 6722461 w 18982931"/>
              <a:gd name="connsiteY1015" fmla="*/ 2576634 h 4449429"/>
              <a:gd name="connsiteX1016" fmla="*/ 6751278 w 18982931"/>
              <a:gd name="connsiteY1016" fmla="*/ 2263816 h 4449429"/>
              <a:gd name="connsiteX1017" fmla="*/ 6800669 w 18982931"/>
              <a:gd name="connsiteY1017" fmla="*/ 2255583 h 4449429"/>
              <a:gd name="connsiteX1018" fmla="*/ 6837709 w 18982931"/>
              <a:gd name="connsiteY1018" fmla="*/ 2181496 h 4449429"/>
              <a:gd name="connsiteX1019" fmla="*/ 6841831 w 18982931"/>
              <a:gd name="connsiteY1019" fmla="*/ 2152681 h 4449429"/>
              <a:gd name="connsiteX1020" fmla="*/ 6845941 w 18982931"/>
              <a:gd name="connsiteY1020" fmla="*/ 2115639 h 4449429"/>
              <a:gd name="connsiteX1021" fmla="*/ 6857139 w 18982931"/>
              <a:gd name="connsiteY1021" fmla="*/ 2115639 h 4449429"/>
              <a:gd name="connsiteX1022" fmla="*/ 6899298 w 18982931"/>
              <a:gd name="connsiteY1022" fmla="*/ 2109470 h 4449429"/>
              <a:gd name="connsiteX1023" fmla="*/ 6922965 w 18982931"/>
              <a:gd name="connsiteY1023" fmla="*/ 2140339 h 4449429"/>
              <a:gd name="connsiteX1024" fmla="*/ 7009406 w 18982931"/>
              <a:gd name="connsiteY1024" fmla="*/ 2070365 h 4449429"/>
              <a:gd name="connsiteX1025" fmla="*/ 7145231 w 18982931"/>
              <a:gd name="connsiteY1025" fmla="*/ 2066247 h 4449429"/>
              <a:gd name="connsiteX1026" fmla="*/ 7145231 w 18982931"/>
              <a:gd name="connsiteY1026" fmla="*/ 1901605 h 4449429"/>
              <a:gd name="connsiteX1027" fmla="*/ 7145231 w 18982931"/>
              <a:gd name="connsiteY1027" fmla="*/ 1769896 h 4449429"/>
              <a:gd name="connsiteX1028" fmla="*/ 7215204 w 18982931"/>
              <a:gd name="connsiteY1028" fmla="*/ 1597024 h 4449429"/>
              <a:gd name="connsiteX1029" fmla="*/ 7285174 w 18982931"/>
              <a:gd name="connsiteY1029" fmla="*/ 1753433 h 4449429"/>
              <a:gd name="connsiteX1030" fmla="*/ 7297524 w 18982931"/>
              <a:gd name="connsiteY1030" fmla="*/ 2062134 h 4449429"/>
              <a:gd name="connsiteX1031" fmla="*/ 7367494 w 18982931"/>
              <a:gd name="connsiteY1031" fmla="*/ 2066247 h 4449429"/>
              <a:gd name="connsiteX1032" fmla="*/ 7371610 w 18982931"/>
              <a:gd name="connsiteY1032" fmla="*/ 2148567 h 4449429"/>
              <a:gd name="connsiteX1033" fmla="*/ 7462167 w 18982931"/>
              <a:gd name="connsiteY1033" fmla="*/ 2148567 h 4449429"/>
              <a:gd name="connsiteX1034" fmla="*/ 7462167 w 18982931"/>
              <a:gd name="connsiteY1034" fmla="*/ 2095061 h 4449429"/>
              <a:gd name="connsiteX1035" fmla="*/ 7462167 w 18982931"/>
              <a:gd name="connsiteY1035" fmla="*/ 1597024 h 4449429"/>
              <a:gd name="connsiteX1036" fmla="*/ 7482743 w 18982931"/>
              <a:gd name="connsiteY1036" fmla="*/ 1008430 h 4449429"/>
              <a:gd name="connsiteX1037" fmla="*/ 7495096 w 18982931"/>
              <a:gd name="connsiteY1037" fmla="*/ 921991 h 4449429"/>
              <a:gd name="connsiteX1038" fmla="*/ 7536254 w 18982931"/>
              <a:gd name="connsiteY1038" fmla="*/ 934341 h 4449429"/>
              <a:gd name="connsiteX1039" fmla="*/ 7577416 w 18982931"/>
              <a:gd name="connsiteY1039" fmla="*/ 563899 h 4449429"/>
              <a:gd name="connsiteX1040" fmla="*/ 7589759 w 18982931"/>
              <a:gd name="connsiteY1040" fmla="*/ 563899 h 4449429"/>
              <a:gd name="connsiteX1041" fmla="*/ 7639153 w 18982931"/>
              <a:gd name="connsiteY1041" fmla="*/ 975501 h 4449429"/>
              <a:gd name="connsiteX1042" fmla="*/ 7655614 w 18982931"/>
              <a:gd name="connsiteY1042" fmla="*/ 926109 h 4449429"/>
              <a:gd name="connsiteX1043" fmla="*/ 7667968 w 18982931"/>
              <a:gd name="connsiteY1043" fmla="*/ 926109 h 4449429"/>
              <a:gd name="connsiteX1044" fmla="*/ 7676196 w 18982931"/>
              <a:gd name="connsiteY1044" fmla="*/ 1037243 h 4449429"/>
              <a:gd name="connsiteX1045" fmla="*/ 7676196 w 18982931"/>
              <a:gd name="connsiteY1045" fmla="*/ 2049787 h 4449429"/>
              <a:gd name="connsiteX1046" fmla="*/ 7705009 w 18982931"/>
              <a:gd name="connsiteY1046" fmla="*/ 2267935 h 4449429"/>
              <a:gd name="connsiteX1047" fmla="*/ 7750287 w 18982931"/>
              <a:gd name="connsiteY1047" fmla="*/ 2469622 h 4449429"/>
              <a:gd name="connsiteX1048" fmla="*/ 7849072 w 18982931"/>
              <a:gd name="connsiteY1048" fmla="*/ 2469622 h 4449429"/>
              <a:gd name="connsiteX1049" fmla="*/ 7849072 w 18982931"/>
              <a:gd name="connsiteY1049" fmla="*/ 2284398 h 4449429"/>
              <a:gd name="connsiteX1050" fmla="*/ 7919042 w 18982931"/>
              <a:gd name="connsiteY1050" fmla="*/ 2284398 h 4449429"/>
              <a:gd name="connsiteX1051" fmla="*/ 7919042 w 18982931"/>
              <a:gd name="connsiteY1051" fmla="*/ 2473736 h 4449429"/>
              <a:gd name="connsiteX1052" fmla="*/ 8108380 w 18982931"/>
              <a:gd name="connsiteY1052" fmla="*/ 2473736 h 4449429"/>
              <a:gd name="connsiteX1053" fmla="*/ 8142338 w 18982931"/>
              <a:gd name="connsiteY1053" fmla="*/ 2481454 h 4449429"/>
              <a:gd name="connsiteX1054" fmla="*/ 8144242 w 18982931"/>
              <a:gd name="connsiteY1054" fmla="*/ 2485067 h 4449429"/>
              <a:gd name="connsiteX1055" fmla="*/ 8144242 w 18982931"/>
              <a:gd name="connsiteY1055" fmla="*/ 1280084 h 4449429"/>
              <a:gd name="connsiteX1056" fmla="*/ 8189518 w 18982931"/>
              <a:gd name="connsiteY1056" fmla="*/ 1115443 h 4449429"/>
              <a:gd name="connsiteX1057" fmla="*/ 8230679 w 18982931"/>
              <a:gd name="connsiteY1057" fmla="*/ 1090746 h 4449429"/>
              <a:gd name="connsiteX1058" fmla="*/ 8477642 w 18982931"/>
              <a:gd name="connsiteY1058" fmla="*/ 1090746 h 4449429"/>
              <a:gd name="connsiteX1059" fmla="*/ 8518799 w 18982931"/>
              <a:gd name="connsiteY1059" fmla="*/ 1111328 h 4449429"/>
              <a:gd name="connsiteX1060" fmla="*/ 8568194 w 18982931"/>
              <a:gd name="connsiteY1060" fmla="*/ 1288315 h 4449429"/>
              <a:gd name="connsiteX1061" fmla="*/ 8572304 w 18982931"/>
              <a:gd name="connsiteY1061" fmla="*/ 2152681 h 4449429"/>
              <a:gd name="connsiteX1062" fmla="*/ 8572304 w 18982931"/>
              <a:gd name="connsiteY1062" fmla="*/ 2222656 h 4449429"/>
              <a:gd name="connsiteX1063" fmla="*/ 8827499 w 18982931"/>
              <a:gd name="connsiteY1063" fmla="*/ 2222656 h 4449429"/>
              <a:gd name="connsiteX1064" fmla="*/ 8827499 w 18982931"/>
              <a:gd name="connsiteY1064" fmla="*/ 2053897 h 4449429"/>
              <a:gd name="connsiteX1065" fmla="*/ 8827499 w 18982931"/>
              <a:gd name="connsiteY1065" fmla="*/ 1996272 h 4449429"/>
              <a:gd name="connsiteX1066" fmla="*/ 8926285 w 18982931"/>
              <a:gd name="connsiteY1066" fmla="*/ 1876910 h 4449429"/>
              <a:gd name="connsiteX1067" fmla="*/ 8926285 w 18982931"/>
              <a:gd name="connsiteY1067" fmla="*/ 1757542 h 4449429"/>
              <a:gd name="connsiteX1068" fmla="*/ 8926285 w 18982931"/>
              <a:gd name="connsiteY1068" fmla="*/ 1527045 h 4449429"/>
              <a:gd name="connsiteX1069" fmla="*/ 8950980 w 18982931"/>
              <a:gd name="connsiteY1069" fmla="*/ 1432378 h 4449429"/>
              <a:gd name="connsiteX1070" fmla="*/ 8950980 w 18982931"/>
              <a:gd name="connsiteY1070" fmla="*/ 1424146 h 4449429"/>
              <a:gd name="connsiteX1071" fmla="*/ 8983911 w 18982931"/>
              <a:gd name="connsiteY1071" fmla="*/ 1107210 h 4449429"/>
              <a:gd name="connsiteX1072" fmla="*/ 8992140 w 18982931"/>
              <a:gd name="connsiteY1072" fmla="*/ 1049586 h 4449429"/>
              <a:gd name="connsiteX1073" fmla="*/ 9012723 w 18982931"/>
              <a:gd name="connsiteY1073" fmla="*/ 1049586 h 4449429"/>
              <a:gd name="connsiteX1074" fmla="*/ 9049767 w 18982931"/>
              <a:gd name="connsiteY1074" fmla="*/ 1325362 h 4449429"/>
              <a:gd name="connsiteX1075" fmla="*/ 9115624 w 18982931"/>
              <a:gd name="connsiteY1075" fmla="*/ 1329476 h 4449429"/>
              <a:gd name="connsiteX1076" fmla="*/ 9165014 w 18982931"/>
              <a:gd name="connsiteY1076" fmla="*/ 1436493 h 4449429"/>
              <a:gd name="connsiteX1077" fmla="*/ 9181479 w 18982931"/>
              <a:gd name="connsiteY1077" fmla="*/ 1494116 h 4449429"/>
              <a:gd name="connsiteX1078" fmla="*/ 9181479 w 18982931"/>
              <a:gd name="connsiteY1078" fmla="*/ 1823399 h 4449429"/>
              <a:gd name="connsiteX1079" fmla="*/ 9181479 w 18982931"/>
              <a:gd name="connsiteY1079" fmla="*/ 1881023 h 4449429"/>
              <a:gd name="connsiteX1080" fmla="*/ 9280267 w 18982931"/>
              <a:gd name="connsiteY1080" fmla="*/ 1881023 h 4449429"/>
              <a:gd name="connsiteX1081" fmla="*/ 9280267 w 18982931"/>
              <a:gd name="connsiteY1081" fmla="*/ 1815166 h 4449429"/>
              <a:gd name="connsiteX1082" fmla="*/ 9280267 w 18982931"/>
              <a:gd name="connsiteY1082" fmla="*/ 304587 h 4449429"/>
              <a:gd name="connsiteX1083" fmla="*/ 9346122 w 18982931"/>
              <a:gd name="connsiteY1083" fmla="*/ 238731 h 4449429"/>
              <a:gd name="connsiteX1084" fmla="*/ 9453137 w 18982931"/>
              <a:gd name="connsiteY1084" fmla="*/ 341628 h 4449429"/>
              <a:gd name="connsiteX1085" fmla="*/ 9453137 w 18982931"/>
              <a:gd name="connsiteY1085" fmla="*/ 1815166 h 4449429"/>
              <a:gd name="connsiteX1086" fmla="*/ 9453137 w 18982931"/>
              <a:gd name="connsiteY1086" fmla="*/ 1876910 h 4449429"/>
              <a:gd name="connsiteX1087" fmla="*/ 9551919 w 18982931"/>
              <a:gd name="connsiteY1087" fmla="*/ 1876910 h 4449429"/>
              <a:gd name="connsiteX1088" fmla="*/ 9551919 w 18982931"/>
              <a:gd name="connsiteY1088" fmla="*/ 1724614 h 4449429"/>
              <a:gd name="connsiteX1089" fmla="*/ 9551919 w 18982931"/>
              <a:gd name="connsiteY1089" fmla="*/ 1481771 h 4449429"/>
              <a:gd name="connsiteX1090" fmla="*/ 9597198 w 18982931"/>
              <a:gd name="connsiteY1090" fmla="*/ 1374754 h 4449429"/>
              <a:gd name="connsiteX1091" fmla="*/ 9613662 w 18982931"/>
              <a:gd name="connsiteY1091" fmla="*/ 1325362 h 4449429"/>
              <a:gd name="connsiteX1092" fmla="*/ 9683632 w 18982931"/>
              <a:gd name="connsiteY1092" fmla="*/ 1325362 h 4449429"/>
              <a:gd name="connsiteX1093" fmla="*/ 9683632 w 18982931"/>
              <a:gd name="connsiteY1093" fmla="*/ 1522931 h 4449429"/>
              <a:gd name="connsiteX1094" fmla="*/ 9819464 w 18982931"/>
              <a:gd name="connsiteY1094" fmla="*/ 1522931 h 4449429"/>
              <a:gd name="connsiteX1095" fmla="*/ 9819464 w 18982931"/>
              <a:gd name="connsiteY1095" fmla="*/ 1720501 h 4449429"/>
              <a:gd name="connsiteX1096" fmla="*/ 9819464 w 18982931"/>
              <a:gd name="connsiteY1096" fmla="*/ 1835749 h 4449429"/>
              <a:gd name="connsiteX1097" fmla="*/ 9868856 w 18982931"/>
              <a:gd name="connsiteY1097" fmla="*/ 1885142 h 4449429"/>
              <a:gd name="connsiteX1098" fmla="*/ 9922361 w 18982931"/>
              <a:gd name="connsiteY1098" fmla="*/ 1938648 h 4449429"/>
              <a:gd name="connsiteX1099" fmla="*/ 9922361 w 18982931"/>
              <a:gd name="connsiteY1099" fmla="*/ 2226770 h 4449429"/>
              <a:gd name="connsiteX1100" fmla="*/ 10189906 w 18982931"/>
              <a:gd name="connsiteY1100" fmla="*/ 2226770 h 4449429"/>
              <a:gd name="connsiteX1101" fmla="*/ 10189906 w 18982931"/>
              <a:gd name="connsiteY1101" fmla="*/ 1864559 h 4449429"/>
              <a:gd name="connsiteX1102" fmla="*/ 10251644 w 18982931"/>
              <a:gd name="connsiteY1102" fmla="*/ 1852213 h 4449429"/>
              <a:gd name="connsiteX1103" fmla="*/ 10251644 w 18982931"/>
              <a:gd name="connsiteY1103" fmla="*/ 1465306 h 4449429"/>
              <a:gd name="connsiteX1104" fmla="*/ 10198137 w 18982931"/>
              <a:gd name="connsiteY1104" fmla="*/ 1461188 h 4449429"/>
              <a:gd name="connsiteX1105" fmla="*/ 10198137 w 18982931"/>
              <a:gd name="connsiteY1105" fmla="*/ 1317129 h 4449429"/>
              <a:gd name="connsiteX1106" fmla="*/ 10572694 w 18982931"/>
              <a:gd name="connsiteY1106" fmla="*/ 1317129 h 4449429"/>
              <a:gd name="connsiteX1107" fmla="*/ 10572694 w 18982931"/>
              <a:gd name="connsiteY1107" fmla="*/ 2140336 h 4449429"/>
              <a:gd name="connsiteX1108" fmla="*/ 10642669 w 18982931"/>
              <a:gd name="connsiteY1108" fmla="*/ 2144449 h 4449429"/>
              <a:gd name="connsiteX1109" fmla="*/ 10642669 w 18982931"/>
              <a:gd name="connsiteY1109" fmla="*/ 2477849 h 4449429"/>
              <a:gd name="connsiteX1110" fmla="*/ 10885512 w 18982931"/>
              <a:gd name="connsiteY1110" fmla="*/ 2477849 h 4449429"/>
              <a:gd name="connsiteX1111" fmla="*/ 10885512 w 18982931"/>
              <a:gd name="connsiteY1111" fmla="*/ 2292626 h 4449429"/>
              <a:gd name="connsiteX1112" fmla="*/ 10959601 w 18982931"/>
              <a:gd name="connsiteY1112" fmla="*/ 2292626 h 4449429"/>
              <a:gd name="connsiteX1113" fmla="*/ 10959601 w 18982931"/>
              <a:gd name="connsiteY1113" fmla="*/ 2477849 h 4449429"/>
              <a:gd name="connsiteX1114" fmla="*/ 11066618 w 18982931"/>
              <a:gd name="connsiteY1114" fmla="*/ 2477849 h 4449429"/>
              <a:gd name="connsiteX1115" fmla="*/ 11107778 w 18982931"/>
              <a:gd name="connsiteY1115" fmla="*/ 2284395 h 4449429"/>
              <a:gd name="connsiteX1116" fmla="*/ 11136593 w 18982931"/>
              <a:gd name="connsiteY1116" fmla="*/ 2053897 h 4449429"/>
              <a:gd name="connsiteX1117" fmla="*/ 11136593 w 18982931"/>
              <a:gd name="connsiteY1117" fmla="*/ 1061936 h 4449429"/>
              <a:gd name="connsiteX1118" fmla="*/ 11148938 w 18982931"/>
              <a:gd name="connsiteY1118" fmla="*/ 938454 h 4449429"/>
              <a:gd name="connsiteX1119" fmla="*/ 11161288 w 18982931"/>
              <a:gd name="connsiteY1119" fmla="*/ 938454 h 4449429"/>
              <a:gd name="connsiteX1120" fmla="*/ 11177753 w 18982931"/>
              <a:gd name="connsiteY1120" fmla="*/ 983729 h 4449429"/>
              <a:gd name="connsiteX1121" fmla="*/ 11231258 w 18982931"/>
              <a:gd name="connsiteY1121" fmla="*/ 572126 h 4449429"/>
              <a:gd name="connsiteX1122" fmla="*/ 11243610 w 18982931"/>
              <a:gd name="connsiteY1122" fmla="*/ 572126 h 4449429"/>
              <a:gd name="connsiteX1123" fmla="*/ 11284770 w 18982931"/>
              <a:gd name="connsiteY1123" fmla="*/ 946687 h 4449429"/>
              <a:gd name="connsiteX1124" fmla="*/ 11325929 w 18982931"/>
              <a:gd name="connsiteY1124" fmla="*/ 934337 h 4449429"/>
              <a:gd name="connsiteX1125" fmla="*/ 11342394 w 18982931"/>
              <a:gd name="connsiteY1125" fmla="*/ 1061936 h 4449429"/>
              <a:gd name="connsiteX1126" fmla="*/ 11342394 w 18982931"/>
              <a:gd name="connsiteY1126" fmla="*/ 1300666 h 4449429"/>
              <a:gd name="connsiteX1127" fmla="*/ 11358857 w 18982931"/>
              <a:gd name="connsiteY1127" fmla="*/ 2132104 h 4449429"/>
              <a:gd name="connsiteX1128" fmla="*/ 11362976 w 18982931"/>
              <a:gd name="connsiteY1128" fmla="*/ 2165031 h 4449429"/>
              <a:gd name="connsiteX1129" fmla="*/ 11453524 w 18982931"/>
              <a:gd name="connsiteY1129" fmla="*/ 2165031 h 4449429"/>
              <a:gd name="connsiteX1130" fmla="*/ 11457643 w 18982931"/>
              <a:gd name="connsiteY1130" fmla="*/ 2082711 h 4449429"/>
              <a:gd name="connsiteX1131" fmla="*/ 11535845 w 18982931"/>
              <a:gd name="connsiteY1131" fmla="*/ 2078592 h 4449429"/>
              <a:gd name="connsiteX1132" fmla="*/ 11535845 w 18982931"/>
              <a:gd name="connsiteY1132" fmla="*/ 2004505 h 4449429"/>
              <a:gd name="connsiteX1133" fmla="*/ 11548195 w 18982931"/>
              <a:gd name="connsiteY1133" fmla="*/ 1736964 h 4449429"/>
              <a:gd name="connsiteX1134" fmla="*/ 11609938 w 18982931"/>
              <a:gd name="connsiteY1134" fmla="*/ 1609365 h 4449429"/>
              <a:gd name="connsiteX1135" fmla="*/ 11688140 w 18982931"/>
              <a:gd name="connsiteY1135" fmla="*/ 1765774 h 4449429"/>
              <a:gd name="connsiteX1136" fmla="*/ 11688140 w 18982931"/>
              <a:gd name="connsiteY1136" fmla="*/ 2082711 h 4449429"/>
              <a:gd name="connsiteX1137" fmla="*/ 11910406 w 18982931"/>
              <a:gd name="connsiteY1137" fmla="*/ 2148567 h 4449429"/>
              <a:gd name="connsiteX1138" fmla="*/ 11988608 w 18982931"/>
              <a:gd name="connsiteY1138" fmla="*/ 2119754 h 4449429"/>
              <a:gd name="connsiteX1139" fmla="*/ 11991181 w 18982931"/>
              <a:gd name="connsiteY1139" fmla="*/ 2153197 h 4449429"/>
              <a:gd name="connsiteX1140" fmla="*/ 11993908 w 18982931"/>
              <a:gd name="connsiteY1140" fmla="*/ 2158900 h 4449429"/>
              <a:gd name="connsiteX1141" fmla="*/ 11993908 w 18982931"/>
              <a:gd name="connsiteY1141" fmla="*/ 2156799 h 4449429"/>
              <a:gd name="connsiteX1142" fmla="*/ 11998023 w 18982931"/>
              <a:gd name="connsiteY1142" fmla="*/ 2115639 h 4449429"/>
              <a:gd name="connsiteX1143" fmla="*/ 12010373 w 18982931"/>
              <a:gd name="connsiteY1143" fmla="*/ 2115639 h 4449429"/>
              <a:gd name="connsiteX1144" fmla="*/ 12014490 w 18982931"/>
              <a:gd name="connsiteY1144" fmla="*/ 2185614 h 4449429"/>
              <a:gd name="connsiteX1145" fmla="*/ 12055650 w 18982931"/>
              <a:gd name="connsiteY1145" fmla="*/ 2259703 h 4449429"/>
              <a:gd name="connsiteX1146" fmla="*/ 12109157 w 18982931"/>
              <a:gd name="connsiteY1146" fmla="*/ 2267933 h 4449429"/>
              <a:gd name="connsiteX1147" fmla="*/ 12137972 w 18982931"/>
              <a:gd name="connsiteY1147" fmla="*/ 2580753 h 4449429"/>
              <a:gd name="connsiteX1148" fmla="*/ 12150317 w 18982931"/>
              <a:gd name="connsiteY1148" fmla="*/ 2580753 h 4449429"/>
              <a:gd name="connsiteX1149" fmla="*/ 12179132 w 18982931"/>
              <a:gd name="connsiteY1149" fmla="*/ 2411992 h 4449429"/>
              <a:gd name="connsiteX1150" fmla="*/ 12207942 w 18982931"/>
              <a:gd name="connsiteY1150" fmla="*/ 2160917 h 4449429"/>
              <a:gd name="connsiteX1151" fmla="*/ 12216174 w 18982931"/>
              <a:gd name="connsiteY1151" fmla="*/ 2152686 h 4449429"/>
              <a:gd name="connsiteX1152" fmla="*/ 12331423 w 18982931"/>
              <a:gd name="connsiteY1152" fmla="*/ 2152686 h 4449429"/>
              <a:gd name="connsiteX1153" fmla="*/ 12331423 w 18982931"/>
              <a:gd name="connsiteY1153" fmla="*/ 2317327 h 4449429"/>
              <a:gd name="connsiteX1154" fmla="*/ 12496064 w 18982931"/>
              <a:gd name="connsiteY1154" fmla="*/ 2313208 h 4449429"/>
              <a:gd name="connsiteX1155" fmla="*/ 12557802 w 18982931"/>
              <a:gd name="connsiteY1155" fmla="*/ 2210310 h 4449429"/>
              <a:gd name="connsiteX1156" fmla="*/ 12566034 w 18982931"/>
              <a:gd name="connsiteY1156" fmla="*/ 2206191 h 4449429"/>
              <a:gd name="connsiteX1157" fmla="*/ 12598962 w 18982931"/>
              <a:gd name="connsiteY1157" fmla="*/ 2267933 h 4449429"/>
              <a:gd name="connsiteX1158" fmla="*/ 12607194 w 18982931"/>
              <a:gd name="connsiteY1158" fmla="*/ 2263816 h 4449429"/>
              <a:gd name="connsiteX1159" fmla="*/ 12607194 w 18982931"/>
              <a:gd name="connsiteY1159" fmla="*/ 1461193 h 4449429"/>
              <a:gd name="connsiteX1160" fmla="*/ 12677169 w 18982931"/>
              <a:gd name="connsiteY1160" fmla="*/ 1230695 h 4449429"/>
              <a:gd name="connsiteX1161" fmla="*/ 12920017 w 18982931"/>
              <a:gd name="connsiteY1161" fmla="*/ 1230695 h 4449429"/>
              <a:gd name="connsiteX1162" fmla="*/ 12948827 w 18982931"/>
              <a:gd name="connsiteY1162" fmla="*/ 1490003 h 4449429"/>
              <a:gd name="connsiteX1163" fmla="*/ 12948827 w 18982931"/>
              <a:gd name="connsiteY1163" fmla="*/ 1909838 h 4449429"/>
              <a:gd name="connsiteX1164" fmla="*/ 12948827 w 18982931"/>
              <a:gd name="connsiteY1164" fmla="*/ 1975695 h 4449429"/>
              <a:gd name="connsiteX1165" fmla="*/ 12969405 w 18982931"/>
              <a:gd name="connsiteY1165" fmla="*/ 1979812 h 4449429"/>
              <a:gd name="connsiteX1166" fmla="*/ 12989987 w 18982931"/>
              <a:gd name="connsiteY1166" fmla="*/ 1913955 h 4449429"/>
              <a:gd name="connsiteX1167" fmla="*/ 12989987 w 18982931"/>
              <a:gd name="connsiteY1167" fmla="*/ 1469425 h 4449429"/>
              <a:gd name="connsiteX1168" fmla="*/ 13064076 w 18982931"/>
              <a:gd name="connsiteY1168" fmla="*/ 1395336 h 4449429"/>
              <a:gd name="connsiteX1169" fmla="*/ 13146396 w 18982931"/>
              <a:gd name="connsiteY1169" fmla="*/ 1395336 h 4449429"/>
              <a:gd name="connsiteX1170" fmla="*/ 13146396 w 18982931"/>
              <a:gd name="connsiteY1170" fmla="*/ 1111328 h 4449429"/>
              <a:gd name="connsiteX1171" fmla="*/ 13216366 w 18982931"/>
              <a:gd name="connsiteY1171" fmla="*/ 1103096 h 4449429"/>
              <a:gd name="connsiteX1172" fmla="*/ 13228716 w 18982931"/>
              <a:gd name="connsiteY1172" fmla="*/ 1041358 h 4449429"/>
              <a:gd name="connsiteX1173" fmla="*/ 13368662 w 18982931"/>
              <a:gd name="connsiteY1173" fmla="*/ 1041358 h 4449429"/>
              <a:gd name="connsiteX1174" fmla="*/ 13368662 w 18982931"/>
              <a:gd name="connsiteY1174" fmla="*/ 687379 h 4449429"/>
              <a:gd name="connsiteX1175" fmla="*/ 13483911 w 18982931"/>
              <a:gd name="connsiteY1175" fmla="*/ 687379 h 4449429"/>
              <a:gd name="connsiteX1176" fmla="*/ 13483911 w 18982931"/>
              <a:gd name="connsiteY1176" fmla="*/ 617404 h 4449429"/>
              <a:gd name="connsiteX1177" fmla="*/ 13483911 w 18982931"/>
              <a:gd name="connsiteY1177" fmla="*/ 131714 h 4449429"/>
              <a:gd name="connsiteX1178" fmla="*/ 13541534 w 18982931"/>
              <a:gd name="connsiteY1178" fmla="*/ 74089 h 4449429"/>
              <a:gd name="connsiteX1179" fmla="*/ 13685593 w 18982931"/>
              <a:gd name="connsiteY1179" fmla="*/ 74089 h 4449429"/>
              <a:gd name="connsiteX1180" fmla="*/ 13730872 w 18982931"/>
              <a:gd name="connsiteY1180" fmla="*/ 49392 h 4449429"/>
              <a:gd name="connsiteX1181" fmla="*/ 13739104 w 18982931"/>
              <a:gd name="connsiteY1181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60505 w 18982931"/>
              <a:gd name="connsiteY865" fmla="*/ 1424146 h 4449429"/>
              <a:gd name="connsiteX866" fmla="*/ 1276969 w 18982931"/>
              <a:gd name="connsiteY866" fmla="*/ 1387099 h 4449429"/>
              <a:gd name="connsiteX867" fmla="*/ 1289312 w 18982931"/>
              <a:gd name="connsiteY867" fmla="*/ 1395331 h 4449429"/>
              <a:gd name="connsiteX868" fmla="*/ 1322242 w 18982931"/>
              <a:gd name="connsiteY868" fmla="*/ 1559973 h 4449429"/>
              <a:gd name="connsiteX869" fmla="*/ 1318126 w 18982931"/>
              <a:gd name="connsiteY869" fmla="*/ 1576437 h 4449429"/>
              <a:gd name="connsiteX870" fmla="*/ 1326360 w 18982931"/>
              <a:gd name="connsiteY870" fmla="*/ 1621715 h 4449429"/>
              <a:gd name="connsiteX871" fmla="*/ 1359290 w 18982931"/>
              <a:gd name="connsiteY871" fmla="*/ 1597020 h 4449429"/>
              <a:gd name="connsiteX872" fmla="*/ 1375751 w 18982931"/>
              <a:gd name="connsiteY872" fmla="*/ 1588787 h 4449429"/>
              <a:gd name="connsiteX873" fmla="*/ 1486884 w 18982931"/>
              <a:gd name="connsiteY873" fmla="*/ 1588787 h 4449429"/>
              <a:gd name="connsiteX874" fmla="*/ 1507466 w 18982931"/>
              <a:gd name="connsiteY874" fmla="*/ 2337905 h 4449429"/>
              <a:gd name="connsiteX875" fmla="*/ 1523929 w 18982931"/>
              <a:gd name="connsiteY875" fmla="*/ 2337905 h 4449429"/>
              <a:gd name="connsiteX876" fmla="*/ 1523929 w 18982931"/>
              <a:gd name="connsiteY876" fmla="*/ 2169146 h 4449429"/>
              <a:gd name="connsiteX877" fmla="*/ 1692685 w 18982931"/>
              <a:gd name="connsiteY877" fmla="*/ 2169146 h 4449429"/>
              <a:gd name="connsiteX878" fmla="*/ 1692685 w 18982931"/>
              <a:gd name="connsiteY878" fmla="*/ 2020968 h 4449429"/>
              <a:gd name="connsiteX879" fmla="*/ 1766772 w 18982931"/>
              <a:gd name="connsiteY879" fmla="*/ 1922183 h 4449429"/>
              <a:gd name="connsiteX880" fmla="*/ 1766772 w 18982931"/>
              <a:gd name="connsiteY880" fmla="*/ 1757542 h 4449429"/>
              <a:gd name="connsiteX881" fmla="*/ 1849095 w 18982931"/>
              <a:gd name="connsiteY881" fmla="*/ 1757542 h 4449429"/>
              <a:gd name="connsiteX882" fmla="*/ 1849095 w 18982931"/>
              <a:gd name="connsiteY882" fmla="*/ 2156799 h 4449429"/>
              <a:gd name="connsiteX883" fmla="*/ 1919070 w 18982931"/>
              <a:gd name="connsiteY883" fmla="*/ 2156799 h 4449429"/>
              <a:gd name="connsiteX884" fmla="*/ 1919070 w 18982931"/>
              <a:gd name="connsiteY884" fmla="*/ 1864559 h 4449429"/>
              <a:gd name="connsiteX885" fmla="*/ 1919070 w 18982931"/>
              <a:gd name="connsiteY885" fmla="*/ 695608 h 4449429"/>
              <a:gd name="connsiteX886" fmla="*/ 2005504 w 18982931"/>
              <a:gd name="connsiteY886" fmla="*/ 609173 h 4449429"/>
              <a:gd name="connsiteX887" fmla="*/ 2026085 w 18982931"/>
              <a:gd name="connsiteY887" fmla="*/ 605054 h 4449429"/>
              <a:gd name="connsiteX888" fmla="*/ 2100174 w 18982931"/>
              <a:gd name="connsiteY888" fmla="*/ 448645 h 4449429"/>
              <a:gd name="connsiteX889" fmla="*/ 2137215 w 18982931"/>
              <a:gd name="connsiteY889" fmla="*/ 407485 h 4449429"/>
              <a:gd name="connsiteX890" fmla="*/ 2194840 w 18982931"/>
              <a:gd name="connsiteY890" fmla="*/ 337515 h 4449429"/>
              <a:gd name="connsiteX891" fmla="*/ 2198958 w 18982931"/>
              <a:gd name="connsiteY891" fmla="*/ 292236 h 4449429"/>
              <a:gd name="connsiteX892" fmla="*/ 2240121 w 18982931"/>
              <a:gd name="connsiteY892" fmla="*/ 358093 h 4449429"/>
              <a:gd name="connsiteX893" fmla="*/ 2273047 w 18982931"/>
              <a:gd name="connsiteY893" fmla="*/ 444532 h 4449429"/>
              <a:gd name="connsiteX894" fmla="*/ 2330670 w 18982931"/>
              <a:gd name="connsiteY894" fmla="*/ 563894 h 4449429"/>
              <a:gd name="connsiteX895" fmla="*/ 2351248 w 18982931"/>
              <a:gd name="connsiteY895" fmla="*/ 613286 h 4449429"/>
              <a:gd name="connsiteX896" fmla="*/ 2429455 w 18982931"/>
              <a:gd name="connsiteY896" fmla="*/ 675029 h 4449429"/>
              <a:gd name="connsiteX897" fmla="*/ 2470614 w 18982931"/>
              <a:gd name="connsiteY897" fmla="*/ 757350 h 4449429"/>
              <a:gd name="connsiteX898" fmla="*/ 2470614 w 18982931"/>
              <a:gd name="connsiteY898" fmla="*/ 1086631 h 4449429"/>
              <a:gd name="connsiteX899" fmla="*/ 2470614 w 18982931"/>
              <a:gd name="connsiteY899" fmla="*/ 2008622 h 4449429"/>
              <a:gd name="connsiteX900" fmla="*/ 2487080 w 18982931"/>
              <a:gd name="connsiteY900" fmla="*/ 2053897 h 4449429"/>
              <a:gd name="connsiteX901" fmla="*/ 2499426 w 18982931"/>
              <a:gd name="connsiteY901" fmla="*/ 1897488 h 4449429"/>
              <a:gd name="connsiteX902" fmla="*/ 2602322 w 18982931"/>
              <a:gd name="connsiteY902" fmla="*/ 1798703 h 4449429"/>
              <a:gd name="connsiteX903" fmla="*/ 2836935 w 18982931"/>
              <a:gd name="connsiteY903" fmla="*/ 1798703 h 4449429"/>
              <a:gd name="connsiteX904" fmla="*/ 2836935 w 18982931"/>
              <a:gd name="connsiteY904" fmla="*/ 1860446 h 4449429"/>
              <a:gd name="connsiteX905" fmla="*/ 2836935 w 18982931"/>
              <a:gd name="connsiteY905" fmla="*/ 2263816 h 4449429"/>
              <a:gd name="connsiteX906" fmla="*/ 2845169 w 18982931"/>
              <a:gd name="connsiteY906" fmla="*/ 2304976 h 4449429"/>
              <a:gd name="connsiteX907" fmla="*/ 2861629 w 18982931"/>
              <a:gd name="connsiteY907" fmla="*/ 2300858 h 4449429"/>
              <a:gd name="connsiteX908" fmla="*/ 2861629 w 18982931"/>
              <a:gd name="connsiteY908" fmla="*/ 2247351 h 4449429"/>
              <a:gd name="connsiteX909" fmla="*/ 2869861 w 18982931"/>
              <a:gd name="connsiteY909" fmla="*/ 1996272 h 4449429"/>
              <a:gd name="connsiteX910" fmla="*/ 2923374 w 18982931"/>
              <a:gd name="connsiteY910" fmla="*/ 1967462 h 4449429"/>
              <a:gd name="connsiteX911" fmla="*/ 2939836 w 18982931"/>
              <a:gd name="connsiteY911" fmla="*/ 2300858 h 4449429"/>
              <a:gd name="connsiteX912" fmla="*/ 2956300 w 18982931"/>
              <a:gd name="connsiteY912" fmla="*/ 2300858 h 4449429"/>
              <a:gd name="connsiteX913" fmla="*/ 2989230 w 18982931"/>
              <a:gd name="connsiteY913" fmla="*/ 2111521 h 4449429"/>
              <a:gd name="connsiteX914" fmla="*/ 3018038 w 18982931"/>
              <a:gd name="connsiteY914" fmla="*/ 2058015 h 4449429"/>
              <a:gd name="connsiteX915" fmla="*/ 3034502 w 18982931"/>
              <a:gd name="connsiteY915" fmla="*/ 2123871 h 4449429"/>
              <a:gd name="connsiteX916" fmla="*/ 3038620 w 18982931"/>
              <a:gd name="connsiteY916" fmla="*/ 2132104 h 4449429"/>
              <a:gd name="connsiteX917" fmla="*/ 3088018 w 18982931"/>
              <a:gd name="connsiteY917" fmla="*/ 2140336 h 4449429"/>
              <a:gd name="connsiteX918" fmla="*/ 3095320 w 18982931"/>
              <a:gd name="connsiteY918" fmla="*/ 2275334 h 4449429"/>
              <a:gd name="connsiteX919" fmla="*/ 3162101 w 18982931"/>
              <a:gd name="connsiteY919" fmla="*/ 2275334 h 4449429"/>
              <a:gd name="connsiteX920" fmla="*/ 3162101 w 18982931"/>
              <a:gd name="connsiteY920" fmla="*/ 1580555 h 4449429"/>
              <a:gd name="connsiteX921" fmla="*/ 3162101 w 18982931"/>
              <a:gd name="connsiteY921" fmla="*/ 1531163 h 4449429"/>
              <a:gd name="connsiteX922" fmla="*/ 3199146 w 18982931"/>
              <a:gd name="connsiteY922" fmla="*/ 1498235 h 4449429"/>
              <a:gd name="connsiteX923" fmla="*/ 3281469 w 18982931"/>
              <a:gd name="connsiteY923" fmla="*/ 1498235 h 4449429"/>
              <a:gd name="connsiteX924" fmla="*/ 3281469 w 18982931"/>
              <a:gd name="connsiteY924" fmla="*/ 1325362 h 4449429"/>
              <a:gd name="connsiteX925" fmla="*/ 3343207 w 18982931"/>
              <a:gd name="connsiteY925" fmla="*/ 1263619 h 4449429"/>
              <a:gd name="connsiteX926" fmla="*/ 3544891 w 18982931"/>
              <a:gd name="connsiteY926" fmla="*/ 1263619 h 4449429"/>
              <a:gd name="connsiteX927" fmla="*/ 3544891 w 18982931"/>
              <a:gd name="connsiteY927" fmla="*/ 712071 h 4449429"/>
              <a:gd name="connsiteX928" fmla="*/ 3561357 w 18982931"/>
              <a:gd name="connsiteY928" fmla="*/ 555662 h 4449429"/>
              <a:gd name="connsiteX929" fmla="*/ 3606633 w 18982931"/>
              <a:gd name="connsiteY929" fmla="*/ 316933 h 4449429"/>
              <a:gd name="connsiteX930" fmla="*/ 3614865 w 18982931"/>
              <a:gd name="connsiteY930" fmla="*/ 279891 h 4449429"/>
              <a:gd name="connsiteX931" fmla="*/ 3676603 w 18982931"/>
              <a:gd name="connsiteY931" fmla="*/ 341628 h 4449429"/>
              <a:gd name="connsiteX932" fmla="*/ 3684835 w 18982931"/>
              <a:gd name="connsiteY932" fmla="*/ 386907 h 4449429"/>
              <a:gd name="connsiteX933" fmla="*/ 3742460 w 18982931"/>
              <a:gd name="connsiteY933" fmla="*/ 481574 h 4449429"/>
              <a:gd name="connsiteX934" fmla="*/ 3763042 w 18982931"/>
              <a:gd name="connsiteY934" fmla="*/ 703838 h 4449429"/>
              <a:gd name="connsiteX935" fmla="*/ 3763042 w 18982931"/>
              <a:gd name="connsiteY935" fmla="*/ 1144256 h 4449429"/>
              <a:gd name="connsiteX936" fmla="*/ 3771275 w 18982931"/>
              <a:gd name="connsiteY936" fmla="*/ 1181298 h 4449429"/>
              <a:gd name="connsiteX937" fmla="*/ 3775390 w 18982931"/>
              <a:gd name="connsiteY937" fmla="*/ 1115443 h 4449429"/>
              <a:gd name="connsiteX938" fmla="*/ 3923568 w 18982931"/>
              <a:gd name="connsiteY938" fmla="*/ 996079 h 4449429"/>
              <a:gd name="connsiteX939" fmla="*/ 3940029 w 18982931"/>
              <a:gd name="connsiteY939" fmla="*/ 1020776 h 4449429"/>
              <a:gd name="connsiteX940" fmla="*/ 3960611 w 18982931"/>
              <a:gd name="connsiteY940" fmla="*/ 1321244 h 4449429"/>
              <a:gd name="connsiteX941" fmla="*/ 3960611 w 18982931"/>
              <a:gd name="connsiteY941" fmla="*/ 1584670 h 4449429"/>
              <a:gd name="connsiteX942" fmla="*/ 3977076 w 18982931"/>
              <a:gd name="connsiteY942" fmla="*/ 1625830 h 4449429"/>
              <a:gd name="connsiteX943" fmla="*/ 4010007 w 18982931"/>
              <a:gd name="connsiteY943" fmla="*/ 1666990 h 4449429"/>
              <a:gd name="connsiteX944" fmla="*/ 4055279 w 18982931"/>
              <a:gd name="connsiteY944" fmla="*/ 1819286 h 4449429"/>
              <a:gd name="connsiteX945" fmla="*/ 4104670 w 18982931"/>
              <a:gd name="connsiteY945" fmla="*/ 1819286 h 4449429"/>
              <a:gd name="connsiteX946" fmla="*/ 4108788 w 18982931"/>
              <a:gd name="connsiteY946" fmla="*/ 1741079 h 4449429"/>
              <a:gd name="connsiteX947" fmla="*/ 4211689 w 18982931"/>
              <a:gd name="connsiteY947" fmla="*/ 1741079 h 4449429"/>
              <a:gd name="connsiteX948" fmla="*/ 4252847 w 18982931"/>
              <a:gd name="connsiteY948" fmla="*/ 1559973 h 4449429"/>
              <a:gd name="connsiteX949" fmla="*/ 4265197 w 18982931"/>
              <a:gd name="connsiteY949" fmla="*/ 1559973 h 4449429"/>
              <a:gd name="connsiteX950" fmla="*/ 4277546 w 18982931"/>
              <a:gd name="connsiteY950" fmla="*/ 1592900 h 4449429"/>
              <a:gd name="connsiteX951" fmla="*/ 4302239 w 18982931"/>
              <a:gd name="connsiteY951" fmla="*/ 1708150 h 4449429"/>
              <a:gd name="connsiteX952" fmla="*/ 4368100 w 18982931"/>
              <a:gd name="connsiteY952" fmla="*/ 1741079 h 4449429"/>
              <a:gd name="connsiteX953" fmla="*/ 4363984 w 18982931"/>
              <a:gd name="connsiteY953" fmla="*/ 1634062 h 4449429"/>
              <a:gd name="connsiteX954" fmla="*/ 4372218 w 18982931"/>
              <a:gd name="connsiteY954" fmla="*/ 839670 h 4449429"/>
              <a:gd name="connsiteX955" fmla="*/ 4442184 w 18982931"/>
              <a:gd name="connsiteY955" fmla="*/ 279891 h 4449429"/>
              <a:gd name="connsiteX956" fmla="*/ 4479230 w 18982931"/>
              <a:gd name="connsiteY956" fmla="*/ 234611 h 4449429"/>
              <a:gd name="connsiteX957" fmla="*/ 4520394 w 18982931"/>
              <a:gd name="connsiteY957" fmla="*/ 284004 h 4449429"/>
              <a:gd name="connsiteX958" fmla="*/ 4549200 w 18982931"/>
              <a:gd name="connsiteY958" fmla="*/ 440413 h 4449429"/>
              <a:gd name="connsiteX959" fmla="*/ 4680914 w 18982931"/>
              <a:gd name="connsiteY959" fmla="*/ 395140 h 4449429"/>
              <a:gd name="connsiteX960" fmla="*/ 4759121 w 18982931"/>
              <a:gd name="connsiteY960" fmla="*/ 460995 h 4449429"/>
              <a:gd name="connsiteX961" fmla="*/ 4771466 w 18982931"/>
              <a:gd name="connsiteY961" fmla="*/ 493924 h 4449429"/>
              <a:gd name="connsiteX962" fmla="*/ 4888657 w 18982931"/>
              <a:gd name="connsiteY962" fmla="*/ 747622 h 4449429"/>
              <a:gd name="connsiteX963" fmla="*/ 4888893 w 18982931"/>
              <a:gd name="connsiteY963" fmla="*/ 807315 h 4449429"/>
              <a:gd name="connsiteX964" fmla="*/ 4856617 w 18982931"/>
              <a:gd name="connsiteY964" fmla="*/ 807315 h 4449429"/>
              <a:gd name="connsiteX965" fmla="*/ 4856617 w 18982931"/>
              <a:gd name="connsiteY965" fmla="*/ 944475 h 4449429"/>
              <a:gd name="connsiteX966" fmla="*/ 4888332 w 18982931"/>
              <a:gd name="connsiteY966" fmla="*/ 944475 h 4449429"/>
              <a:gd name="connsiteX967" fmla="*/ 4888325 w 18982931"/>
              <a:gd name="connsiteY967" fmla="*/ 945600 h 4449429"/>
              <a:gd name="connsiteX968" fmla="*/ 4890835 w 18982931"/>
              <a:gd name="connsiteY968" fmla="*/ 1609365 h 4449429"/>
              <a:gd name="connsiteX969" fmla="*/ 4952574 w 18982931"/>
              <a:gd name="connsiteY969" fmla="*/ 1617597 h 4449429"/>
              <a:gd name="connsiteX970" fmla="*/ 4952574 w 18982931"/>
              <a:gd name="connsiteY970" fmla="*/ 1868678 h 4449429"/>
              <a:gd name="connsiteX971" fmla="*/ 4956691 w 18982931"/>
              <a:gd name="connsiteY971" fmla="*/ 1905720 h 4449429"/>
              <a:gd name="connsiteX972" fmla="*/ 4981387 w 18982931"/>
              <a:gd name="connsiteY972" fmla="*/ 1967462 h 4449429"/>
              <a:gd name="connsiteX973" fmla="*/ 4981387 w 18982931"/>
              <a:gd name="connsiteY973" fmla="*/ 2058015 h 4449429"/>
              <a:gd name="connsiteX974" fmla="*/ 5001966 w 18982931"/>
              <a:gd name="connsiteY974" fmla="*/ 2086824 h 4449429"/>
              <a:gd name="connsiteX975" fmla="*/ 5018429 w 18982931"/>
              <a:gd name="connsiteY975" fmla="*/ 2078592 h 4449429"/>
              <a:gd name="connsiteX976" fmla="*/ 5018429 w 18982931"/>
              <a:gd name="connsiteY976" fmla="*/ 1881023 h 4449429"/>
              <a:gd name="connsiteX977" fmla="*/ 5018429 w 18982931"/>
              <a:gd name="connsiteY977" fmla="*/ 1366522 h 4449429"/>
              <a:gd name="connsiteX978" fmla="*/ 5034894 w 18982931"/>
              <a:gd name="connsiteY978" fmla="*/ 864367 h 4449429"/>
              <a:gd name="connsiteX979" fmla="*/ 5067821 w 18982931"/>
              <a:gd name="connsiteY979" fmla="*/ 197569 h 4449429"/>
              <a:gd name="connsiteX980" fmla="*/ 5080173 w 18982931"/>
              <a:gd name="connsiteY980" fmla="*/ 102899 h 4449429"/>
              <a:gd name="connsiteX981" fmla="*/ 5216000 w 18982931"/>
              <a:gd name="connsiteY981" fmla="*/ 37042 h 4449429"/>
              <a:gd name="connsiteX982" fmla="*/ 5248927 w 18982931"/>
              <a:gd name="connsiteY982" fmla="*/ 69972 h 4449429"/>
              <a:gd name="connsiteX983" fmla="*/ 5372409 w 18982931"/>
              <a:gd name="connsiteY983" fmla="*/ 69972 h 4449429"/>
              <a:gd name="connsiteX984" fmla="*/ 5434151 w 18982931"/>
              <a:gd name="connsiteY984" fmla="*/ 131714 h 4449429"/>
              <a:gd name="connsiteX985" fmla="*/ 5434151 w 18982931"/>
              <a:gd name="connsiteY985" fmla="*/ 382788 h 4449429"/>
              <a:gd name="connsiteX986" fmla="*/ 5434151 w 18982931"/>
              <a:gd name="connsiteY986" fmla="*/ 683261 h 4449429"/>
              <a:gd name="connsiteX987" fmla="*/ 5545282 w 18982931"/>
              <a:gd name="connsiteY987" fmla="*/ 687375 h 4449429"/>
              <a:gd name="connsiteX988" fmla="*/ 5545282 w 18982931"/>
              <a:gd name="connsiteY988" fmla="*/ 1045471 h 4449429"/>
              <a:gd name="connsiteX989" fmla="*/ 5676994 w 18982931"/>
              <a:gd name="connsiteY989" fmla="*/ 1045471 h 4449429"/>
              <a:gd name="connsiteX990" fmla="*/ 5685227 w 18982931"/>
              <a:gd name="connsiteY990" fmla="*/ 1103096 h 4449429"/>
              <a:gd name="connsiteX991" fmla="*/ 5759314 w 18982931"/>
              <a:gd name="connsiteY991" fmla="*/ 1193648 h 4449429"/>
              <a:gd name="connsiteX992" fmla="*/ 5759314 w 18982931"/>
              <a:gd name="connsiteY992" fmla="*/ 1395331 h 4449429"/>
              <a:gd name="connsiteX993" fmla="*/ 5825171 w 18982931"/>
              <a:gd name="connsiteY993" fmla="*/ 1395331 h 4449429"/>
              <a:gd name="connsiteX994" fmla="*/ 5903378 w 18982931"/>
              <a:gd name="connsiteY994" fmla="*/ 1477653 h 4449429"/>
              <a:gd name="connsiteX995" fmla="*/ 5903378 w 18982931"/>
              <a:gd name="connsiteY995" fmla="*/ 1918070 h 4449429"/>
              <a:gd name="connsiteX996" fmla="*/ 5936306 w 18982931"/>
              <a:gd name="connsiteY996" fmla="*/ 1975695 h 4449429"/>
              <a:gd name="connsiteX997" fmla="*/ 5965115 w 18982931"/>
              <a:gd name="connsiteY997" fmla="*/ 1275969 h 4449429"/>
              <a:gd name="connsiteX998" fmla="*/ 5969235 w 18982931"/>
              <a:gd name="connsiteY998" fmla="*/ 1238922 h 4449429"/>
              <a:gd name="connsiteX999" fmla="*/ 6166804 w 18982931"/>
              <a:gd name="connsiteY999" fmla="*/ 1238922 h 4449429"/>
              <a:gd name="connsiteX1000" fmla="*/ 6216196 w 18982931"/>
              <a:gd name="connsiteY1000" fmla="*/ 1288315 h 4449429"/>
              <a:gd name="connsiteX1001" fmla="*/ 6236774 w 18982931"/>
              <a:gd name="connsiteY1001" fmla="*/ 1428261 h 4449429"/>
              <a:gd name="connsiteX1002" fmla="*/ 6273821 w 18982931"/>
              <a:gd name="connsiteY1002" fmla="*/ 1498235 h 4449429"/>
              <a:gd name="connsiteX1003" fmla="*/ 6273821 w 18982931"/>
              <a:gd name="connsiteY1003" fmla="*/ 2230888 h 4449429"/>
              <a:gd name="connsiteX1004" fmla="*/ 6277935 w 18982931"/>
              <a:gd name="connsiteY1004" fmla="*/ 2280280 h 4449429"/>
              <a:gd name="connsiteX1005" fmla="*/ 6319095 w 18982931"/>
              <a:gd name="connsiteY1005" fmla="*/ 2193841 h 4449429"/>
              <a:gd name="connsiteX1006" fmla="*/ 6364373 w 18982931"/>
              <a:gd name="connsiteY1006" fmla="*/ 2288513 h 4449429"/>
              <a:gd name="connsiteX1007" fmla="*/ 6389068 w 18982931"/>
              <a:gd name="connsiteY1007" fmla="*/ 2313208 h 4449429"/>
              <a:gd name="connsiteX1008" fmla="*/ 6541355 w 18982931"/>
              <a:gd name="connsiteY1008" fmla="*/ 2313208 h 4449429"/>
              <a:gd name="connsiteX1009" fmla="*/ 6541355 w 18982931"/>
              <a:gd name="connsiteY1009" fmla="*/ 2148567 h 4449429"/>
              <a:gd name="connsiteX1010" fmla="*/ 6660723 w 18982931"/>
              <a:gd name="connsiteY1010" fmla="*/ 2148567 h 4449429"/>
              <a:gd name="connsiteX1011" fmla="*/ 6660723 w 18982931"/>
              <a:gd name="connsiteY1011" fmla="*/ 2259698 h 4449429"/>
              <a:gd name="connsiteX1012" fmla="*/ 6705999 w 18982931"/>
              <a:gd name="connsiteY1012" fmla="*/ 2551938 h 4449429"/>
              <a:gd name="connsiteX1013" fmla="*/ 6714228 w 18982931"/>
              <a:gd name="connsiteY1013" fmla="*/ 2580748 h 4449429"/>
              <a:gd name="connsiteX1014" fmla="*/ 6722461 w 18982931"/>
              <a:gd name="connsiteY1014" fmla="*/ 2576634 h 4449429"/>
              <a:gd name="connsiteX1015" fmla="*/ 6751278 w 18982931"/>
              <a:gd name="connsiteY1015" fmla="*/ 2263816 h 4449429"/>
              <a:gd name="connsiteX1016" fmla="*/ 6800669 w 18982931"/>
              <a:gd name="connsiteY1016" fmla="*/ 2255583 h 4449429"/>
              <a:gd name="connsiteX1017" fmla="*/ 6837709 w 18982931"/>
              <a:gd name="connsiteY1017" fmla="*/ 2181496 h 4449429"/>
              <a:gd name="connsiteX1018" fmla="*/ 6841831 w 18982931"/>
              <a:gd name="connsiteY1018" fmla="*/ 2152681 h 4449429"/>
              <a:gd name="connsiteX1019" fmla="*/ 6845941 w 18982931"/>
              <a:gd name="connsiteY1019" fmla="*/ 2115639 h 4449429"/>
              <a:gd name="connsiteX1020" fmla="*/ 6857139 w 18982931"/>
              <a:gd name="connsiteY1020" fmla="*/ 2115639 h 4449429"/>
              <a:gd name="connsiteX1021" fmla="*/ 6899298 w 18982931"/>
              <a:gd name="connsiteY1021" fmla="*/ 2109470 h 4449429"/>
              <a:gd name="connsiteX1022" fmla="*/ 6922965 w 18982931"/>
              <a:gd name="connsiteY1022" fmla="*/ 2140339 h 4449429"/>
              <a:gd name="connsiteX1023" fmla="*/ 7009406 w 18982931"/>
              <a:gd name="connsiteY1023" fmla="*/ 2070365 h 4449429"/>
              <a:gd name="connsiteX1024" fmla="*/ 7145231 w 18982931"/>
              <a:gd name="connsiteY1024" fmla="*/ 2066247 h 4449429"/>
              <a:gd name="connsiteX1025" fmla="*/ 7145231 w 18982931"/>
              <a:gd name="connsiteY1025" fmla="*/ 1901605 h 4449429"/>
              <a:gd name="connsiteX1026" fmla="*/ 7145231 w 18982931"/>
              <a:gd name="connsiteY1026" fmla="*/ 1769896 h 4449429"/>
              <a:gd name="connsiteX1027" fmla="*/ 7215204 w 18982931"/>
              <a:gd name="connsiteY1027" fmla="*/ 1597024 h 4449429"/>
              <a:gd name="connsiteX1028" fmla="*/ 7285174 w 18982931"/>
              <a:gd name="connsiteY1028" fmla="*/ 1753433 h 4449429"/>
              <a:gd name="connsiteX1029" fmla="*/ 7297524 w 18982931"/>
              <a:gd name="connsiteY1029" fmla="*/ 2062134 h 4449429"/>
              <a:gd name="connsiteX1030" fmla="*/ 7367494 w 18982931"/>
              <a:gd name="connsiteY1030" fmla="*/ 2066247 h 4449429"/>
              <a:gd name="connsiteX1031" fmla="*/ 7371610 w 18982931"/>
              <a:gd name="connsiteY1031" fmla="*/ 2148567 h 4449429"/>
              <a:gd name="connsiteX1032" fmla="*/ 7462167 w 18982931"/>
              <a:gd name="connsiteY1032" fmla="*/ 2148567 h 4449429"/>
              <a:gd name="connsiteX1033" fmla="*/ 7462167 w 18982931"/>
              <a:gd name="connsiteY1033" fmla="*/ 2095061 h 4449429"/>
              <a:gd name="connsiteX1034" fmla="*/ 7462167 w 18982931"/>
              <a:gd name="connsiteY1034" fmla="*/ 1597024 h 4449429"/>
              <a:gd name="connsiteX1035" fmla="*/ 7482743 w 18982931"/>
              <a:gd name="connsiteY1035" fmla="*/ 1008430 h 4449429"/>
              <a:gd name="connsiteX1036" fmla="*/ 7495096 w 18982931"/>
              <a:gd name="connsiteY1036" fmla="*/ 921991 h 4449429"/>
              <a:gd name="connsiteX1037" fmla="*/ 7536254 w 18982931"/>
              <a:gd name="connsiteY1037" fmla="*/ 934341 h 4449429"/>
              <a:gd name="connsiteX1038" fmla="*/ 7577416 w 18982931"/>
              <a:gd name="connsiteY1038" fmla="*/ 563899 h 4449429"/>
              <a:gd name="connsiteX1039" fmla="*/ 7589759 w 18982931"/>
              <a:gd name="connsiteY1039" fmla="*/ 563899 h 4449429"/>
              <a:gd name="connsiteX1040" fmla="*/ 7639153 w 18982931"/>
              <a:gd name="connsiteY1040" fmla="*/ 975501 h 4449429"/>
              <a:gd name="connsiteX1041" fmla="*/ 7655614 w 18982931"/>
              <a:gd name="connsiteY1041" fmla="*/ 926109 h 4449429"/>
              <a:gd name="connsiteX1042" fmla="*/ 7667968 w 18982931"/>
              <a:gd name="connsiteY1042" fmla="*/ 926109 h 4449429"/>
              <a:gd name="connsiteX1043" fmla="*/ 7676196 w 18982931"/>
              <a:gd name="connsiteY1043" fmla="*/ 1037243 h 4449429"/>
              <a:gd name="connsiteX1044" fmla="*/ 7676196 w 18982931"/>
              <a:gd name="connsiteY1044" fmla="*/ 2049787 h 4449429"/>
              <a:gd name="connsiteX1045" fmla="*/ 7705009 w 18982931"/>
              <a:gd name="connsiteY1045" fmla="*/ 2267935 h 4449429"/>
              <a:gd name="connsiteX1046" fmla="*/ 7750287 w 18982931"/>
              <a:gd name="connsiteY1046" fmla="*/ 2469622 h 4449429"/>
              <a:gd name="connsiteX1047" fmla="*/ 7849072 w 18982931"/>
              <a:gd name="connsiteY1047" fmla="*/ 2469622 h 4449429"/>
              <a:gd name="connsiteX1048" fmla="*/ 7849072 w 18982931"/>
              <a:gd name="connsiteY1048" fmla="*/ 2284398 h 4449429"/>
              <a:gd name="connsiteX1049" fmla="*/ 7919042 w 18982931"/>
              <a:gd name="connsiteY1049" fmla="*/ 2284398 h 4449429"/>
              <a:gd name="connsiteX1050" fmla="*/ 7919042 w 18982931"/>
              <a:gd name="connsiteY1050" fmla="*/ 2473736 h 4449429"/>
              <a:gd name="connsiteX1051" fmla="*/ 8108380 w 18982931"/>
              <a:gd name="connsiteY1051" fmla="*/ 2473736 h 4449429"/>
              <a:gd name="connsiteX1052" fmla="*/ 8142338 w 18982931"/>
              <a:gd name="connsiteY1052" fmla="*/ 2481454 h 4449429"/>
              <a:gd name="connsiteX1053" fmla="*/ 8144242 w 18982931"/>
              <a:gd name="connsiteY1053" fmla="*/ 2485067 h 4449429"/>
              <a:gd name="connsiteX1054" fmla="*/ 8144242 w 18982931"/>
              <a:gd name="connsiteY1054" fmla="*/ 1280084 h 4449429"/>
              <a:gd name="connsiteX1055" fmla="*/ 8189518 w 18982931"/>
              <a:gd name="connsiteY1055" fmla="*/ 1115443 h 4449429"/>
              <a:gd name="connsiteX1056" fmla="*/ 8230679 w 18982931"/>
              <a:gd name="connsiteY1056" fmla="*/ 1090746 h 4449429"/>
              <a:gd name="connsiteX1057" fmla="*/ 8477642 w 18982931"/>
              <a:gd name="connsiteY1057" fmla="*/ 1090746 h 4449429"/>
              <a:gd name="connsiteX1058" fmla="*/ 8518799 w 18982931"/>
              <a:gd name="connsiteY1058" fmla="*/ 1111328 h 4449429"/>
              <a:gd name="connsiteX1059" fmla="*/ 8568194 w 18982931"/>
              <a:gd name="connsiteY1059" fmla="*/ 1288315 h 4449429"/>
              <a:gd name="connsiteX1060" fmla="*/ 8572304 w 18982931"/>
              <a:gd name="connsiteY1060" fmla="*/ 2152681 h 4449429"/>
              <a:gd name="connsiteX1061" fmla="*/ 8572304 w 18982931"/>
              <a:gd name="connsiteY1061" fmla="*/ 2222656 h 4449429"/>
              <a:gd name="connsiteX1062" fmla="*/ 8827499 w 18982931"/>
              <a:gd name="connsiteY1062" fmla="*/ 2222656 h 4449429"/>
              <a:gd name="connsiteX1063" fmla="*/ 8827499 w 18982931"/>
              <a:gd name="connsiteY1063" fmla="*/ 2053897 h 4449429"/>
              <a:gd name="connsiteX1064" fmla="*/ 8827499 w 18982931"/>
              <a:gd name="connsiteY1064" fmla="*/ 1996272 h 4449429"/>
              <a:gd name="connsiteX1065" fmla="*/ 8926285 w 18982931"/>
              <a:gd name="connsiteY1065" fmla="*/ 1876910 h 4449429"/>
              <a:gd name="connsiteX1066" fmla="*/ 8926285 w 18982931"/>
              <a:gd name="connsiteY1066" fmla="*/ 1757542 h 4449429"/>
              <a:gd name="connsiteX1067" fmla="*/ 8926285 w 18982931"/>
              <a:gd name="connsiteY1067" fmla="*/ 1527045 h 4449429"/>
              <a:gd name="connsiteX1068" fmla="*/ 8950980 w 18982931"/>
              <a:gd name="connsiteY1068" fmla="*/ 1432378 h 4449429"/>
              <a:gd name="connsiteX1069" fmla="*/ 8950980 w 18982931"/>
              <a:gd name="connsiteY1069" fmla="*/ 1424146 h 4449429"/>
              <a:gd name="connsiteX1070" fmla="*/ 8983911 w 18982931"/>
              <a:gd name="connsiteY1070" fmla="*/ 1107210 h 4449429"/>
              <a:gd name="connsiteX1071" fmla="*/ 8992140 w 18982931"/>
              <a:gd name="connsiteY1071" fmla="*/ 1049586 h 4449429"/>
              <a:gd name="connsiteX1072" fmla="*/ 9012723 w 18982931"/>
              <a:gd name="connsiteY1072" fmla="*/ 1049586 h 4449429"/>
              <a:gd name="connsiteX1073" fmla="*/ 9049767 w 18982931"/>
              <a:gd name="connsiteY1073" fmla="*/ 1325362 h 4449429"/>
              <a:gd name="connsiteX1074" fmla="*/ 9115624 w 18982931"/>
              <a:gd name="connsiteY1074" fmla="*/ 1329476 h 4449429"/>
              <a:gd name="connsiteX1075" fmla="*/ 9165014 w 18982931"/>
              <a:gd name="connsiteY1075" fmla="*/ 1436493 h 4449429"/>
              <a:gd name="connsiteX1076" fmla="*/ 9181479 w 18982931"/>
              <a:gd name="connsiteY1076" fmla="*/ 1494116 h 4449429"/>
              <a:gd name="connsiteX1077" fmla="*/ 9181479 w 18982931"/>
              <a:gd name="connsiteY1077" fmla="*/ 1823399 h 4449429"/>
              <a:gd name="connsiteX1078" fmla="*/ 9181479 w 18982931"/>
              <a:gd name="connsiteY1078" fmla="*/ 1881023 h 4449429"/>
              <a:gd name="connsiteX1079" fmla="*/ 9280267 w 18982931"/>
              <a:gd name="connsiteY1079" fmla="*/ 1881023 h 4449429"/>
              <a:gd name="connsiteX1080" fmla="*/ 9280267 w 18982931"/>
              <a:gd name="connsiteY1080" fmla="*/ 1815166 h 4449429"/>
              <a:gd name="connsiteX1081" fmla="*/ 9280267 w 18982931"/>
              <a:gd name="connsiteY1081" fmla="*/ 304587 h 4449429"/>
              <a:gd name="connsiteX1082" fmla="*/ 9346122 w 18982931"/>
              <a:gd name="connsiteY1082" fmla="*/ 238731 h 4449429"/>
              <a:gd name="connsiteX1083" fmla="*/ 9453137 w 18982931"/>
              <a:gd name="connsiteY1083" fmla="*/ 341628 h 4449429"/>
              <a:gd name="connsiteX1084" fmla="*/ 9453137 w 18982931"/>
              <a:gd name="connsiteY1084" fmla="*/ 1815166 h 4449429"/>
              <a:gd name="connsiteX1085" fmla="*/ 9453137 w 18982931"/>
              <a:gd name="connsiteY1085" fmla="*/ 1876910 h 4449429"/>
              <a:gd name="connsiteX1086" fmla="*/ 9551919 w 18982931"/>
              <a:gd name="connsiteY1086" fmla="*/ 1876910 h 4449429"/>
              <a:gd name="connsiteX1087" fmla="*/ 9551919 w 18982931"/>
              <a:gd name="connsiteY1087" fmla="*/ 1724614 h 4449429"/>
              <a:gd name="connsiteX1088" fmla="*/ 9551919 w 18982931"/>
              <a:gd name="connsiteY1088" fmla="*/ 1481771 h 4449429"/>
              <a:gd name="connsiteX1089" fmla="*/ 9597198 w 18982931"/>
              <a:gd name="connsiteY1089" fmla="*/ 1374754 h 4449429"/>
              <a:gd name="connsiteX1090" fmla="*/ 9613662 w 18982931"/>
              <a:gd name="connsiteY1090" fmla="*/ 1325362 h 4449429"/>
              <a:gd name="connsiteX1091" fmla="*/ 9683632 w 18982931"/>
              <a:gd name="connsiteY1091" fmla="*/ 1325362 h 4449429"/>
              <a:gd name="connsiteX1092" fmla="*/ 9683632 w 18982931"/>
              <a:gd name="connsiteY1092" fmla="*/ 1522931 h 4449429"/>
              <a:gd name="connsiteX1093" fmla="*/ 9819464 w 18982931"/>
              <a:gd name="connsiteY1093" fmla="*/ 1522931 h 4449429"/>
              <a:gd name="connsiteX1094" fmla="*/ 9819464 w 18982931"/>
              <a:gd name="connsiteY1094" fmla="*/ 1720501 h 4449429"/>
              <a:gd name="connsiteX1095" fmla="*/ 9819464 w 18982931"/>
              <a:gd name="connsiteY1095" fmla="*/ 1835749 h 4449429"/>
              <a:gd name="connsiteX1096" fmla="*/ 9868856 w 18982931"/>
              <a:gd name="connsiteY1096" fmla="*/ 1885142 h 4449429"/>
              <a:gd name="connsiteX1097" fmla="*/ 9922361 w 18982931"/>
              <a:gd name="connsiteY1097" fmla="*/ 1938648 h 4449429"/>
              <a:gd name="connsiteX1098" fmla="*/ 9922361 w 18982931"/>
              <a:gd name="connsiteY1098" fmla="*/ 2226770 h 4449429"/>
              <a:gd name="connsiteX1099" fmla="*/ 10189906 w 18982931"/>
              <a:gd name="connsiteY1099" fmla="*/ 2226770 h 4449429"/>
              <a:gd name="connsiteX1100" fmla="*/ 10189906 w 18982931"/>
              <a:gd name="connsiteY1100" fmla="*/ 1864559 h 4449429"/>
              <a:gd name="connsiteX1101" fmla="*/ 10251644 w 18982931"/>
              <a:gd name="connsiteY1101" fmla="*/ 1852213 h 4449429"/>
              <a:gd name="connsiteX1102" fmla="*/ 10251644 w 18982931"/>
              <a:gd name="connsiteY1102" fmla="*/ 1465306 h 4449429"/>
              <a:gd name="connsiteX1103" fmla="*/ 10198137 w 18982931"/>
              <a:gd name="connsiteY1103" fmla="*/ 1461188 h 4449429"/>
              <a:gd name="connsiteX1104" fmla="*/ 10198137 w 18982931"/>
              <a:gd name="connsiteY1104" fmla="*/ 1317129 h 4449429"/>
              <a:gd name="connsiteX1105" fmla="*/ 10572694 w 18982931"/>
              <a:gd name="connsiteY1105" fmla="*/ 1317129 h 4449429"/>
              <a:gd name="connsiteX1106" fmla="*/ 10572694 w 18982931"/>
              <a:gd name="connsiteY1106" fmla="*/ 2140336 h 4449429"/>
              <a:gd name="connsiteX1107" fmla="*/ 10642669 w 18982931"/>
              <a:gd name="connsiteY1107" fmla="*/ 2144449 h 4449429"/>
              <a:gd name="connsiteX1108" fmla="*/ 10642669 w 18982931"/>
              <a:gd name="connsiteY1108" fmla="*/ 2477849 h 4449429"/>
              <a:gd name="connsiteX1109" fmla="*/ 10885512 w 18982931"/>
              <a:gd name="connsiteY1109" fmla="*/ 2477849 h 4449429"/>
              <a:gd name="connsiteX1110" fmla="*/ 10885512 w 18982931"/>
              <a:gd name="connsiteY1110" fmla="*/ 2292626 h 4449429"/>
              <a:gd name="connsiteX1111" fmla="*/ 10959601 w 18982931"/>
              <a:gd name="connsiteY1111" fmla="*/ 2292626 h 4449429"/>
              <a:gd name="connsiteX1112" fmla="*/ 10959601 w 18982931"/>
              <a:gd name="connsiteY1112" fmla="*/ 2477849 h 4449429"/>
              <a:gd name="connsiteX1113" fmla="*/ 11066618 w 18982931"/>
              <a:gd name="connsiteY1113" fmla="*/ 2477849 h 4449429"/>
              <a:gd name="connsiteX1114" fmla="*/ 11107778 w 18982931"/>
              <a:gd name="connsiteY1114" fmla="*/ 2284395 h 4449429"/>
              <a:gd name="connsiteX1115" fmla="*/ 11136593 w 18982931"/>
              <a:gd name="connsiteY1115" fmla="*/ 2053897 h 4449429"/>
              <a:gd name="connsiteX1116" fmla="*/ 11136593 w 18982931"/>
              <a:gd name="connsiteY1116" fmla="*/ 1061936 h 4449429"/>
              <a:gd name="connsiteX1117" fmla="*/ 11148938 w 18982931"/>
              <a:gd name="connsiteY1117" fmla="*/ 938454 h 4449429"/>
              <a:gd name="connsiteX1118" fmla="*/ 11161288 w 18982931"/>
              <a:gd name="connsiteY1118" fmla="*/ 938454 h 4449429"/>
              <a:gd name="connsiteX1119" fmla="*/ 11177753 w 18982931"/>
              <a:gd name="connsiteY1119" fmla="*/ 983729 h 4449429"/>
              <a:gd name="connsiteX1120" fmla="*/ 11231258 w 18982931"/>
              <a:gd name="connsiteY1120" fmla="*/ 572126 h 4449429"/>
              <a:gd name="connsiteX1121" fmla="*/ 11243610 w 18982931"/>
              <a:gd name="connsiteY1121" fmla="*/ 572126 h 4449429"/>
              <a:gd name="connsiteX1122" fmla="*/ 11284770 w 18982931"/>
              <a:gd name="connsiteY1122" fmla="*/ 946687 h 4449429"/>
              <a:gd name="connsiteX1123" fmla="*/ 11325929 w 18982931"/>
              <a:gd name="connsiteY1123" fmla="*/ 934337 h 4449429"/>
              <a:gd name="connsiteX1124" fmla="*/ 11342394 w 18982931"/>
              <a:gd name="connsiteY1124" fmla="*/ 1061936 h 4449429"/>
              <a:gd name="connsiteX1125" fmla="*/ 11342394 w 18982931"/>
              <a:gd name="connsiteY1125" fmla="*/ 1300666 h 4449429"/>
              <a:gd name="connsiteX1126" fmla="*/ 11358857 w 18982931"/>
              <a:gd name="connsiteY1126" fmla="*/ 2132104 h 4449429"/>
              <a:gd name="connsiteX1127" fmla="*/ 11362976 w 18982931"/>
              <a:gd name="connsiteY1127" fmla="*/ 2165031 h 4449429"/>
              <a:gd name="connsiteX1128" fmla="*/ 11453524 w 18982931"/>
              <a:gd name="connsiteY1128" fmla="*/ 2165031 h 4449429"/>
              <a:gd name="connsiteX1129" fmla="*/ 11457643 w 18982931"/>
              <a:gd name="connsiteY1129" fmla="*/ 2082711 h 4449429"/>
              <a:gd name="connsiteX1130" fmla="*/ 11535845 w 18982931"/>
              <a:gd name="connsiteY1130" fmla="*/ 2078592 h 4449429"/>
              <a:gd name="connsiteX1131" fmla="*/ 11535845 w 18982931"/>
              <a:gd name="connsiteY1131" fmla="*/ 2004505 h 4449429"/>
              <a:gd name="connsiteX1132" fmla="*/ 11548195 w 18982931"/>
              <a:gd name="connsiteY1132" fmla="*/ 1736964 h 4449429"/>
              <a:gd name="connsiteX1133" fmla="*/ 11609938 w 18982931"/>
              <a:gd name="connsiteY1133" fmla="*/ 1609365 h 4449429"/>
              <a:gd name="connsiteX1134" fmla="*/ 11688140 w 18982931"/>
              <a:gd name="connsiteY1134" fmla="*/ 1765774 h 4449429"/>
              <a:gd name="connsiteX1135" fmla="*/ 11688140 w 18982931"/>
              <a:gd name="connsiteY1135" fmla="*/ 2082711 h 4449429"/>
              <a:gd name="connsiteX1136" fmla="*/ 11910406 w 18982931"/>
              <a:gd name="connsiteY1136" fmla="*/ 2148567 h 4449429"/>
              <a:gd name="connsiteX1137" fmla="*/ 11988608 w 18982931"/>
              <a:gd name="connsiteY1137" fmla="*/ 2119754 h 4449429"/>
              <a:gd name="connsiteX1138" fmla="*/ 11991181 w 18982931"/>
              <a:gd name="connsiteY1138" fmla="*/ 2153197 h 4449429"/>
              <a:gd name="connsiteX1139" fmla="*/ 11993908 w 18982931"/>
              <a:gd name="connsiteY1139" fmla="*/ 2158900 h 4449429"/>
              <a:gd name="connsiteX1140" fmla="*/ 11993908 w 18982931"/>
              <a:gd name="connsiteY1140" fmla="*/ 2156799 h 4449429"/>
              <a:gd name="connsiteX1141" fmla="*/ 11998023 w 18982931"/>
              <a:gd name="connsiteY1141" fmla="*/ 2115639 h 4449429"/>
              <a:gd name="connsiteX1142" fmla="*/ 12010373 w 18982931"/>
              <a:gd name="connsiteY1142" fmla="*/ 2115639 h 4449429"/>
              <a:gd name="connsiteX1143" fmla="*/ 12014490 w 18982931"/>
              <a:gd name="connsiteY1143" fmla="*/ 2185614 h 4449429"/>
              <a:gd name="connsiteX1144" fmla="*/ 12055650 w 18982931"/>
              <a:gd name="connsiteY1144" fmla="*/ 2259703 h 4449429"/>
              <a:gd name="connsiteX1145" fmla="*/ 12109157 w 18982931"/>
              <a:gd name="connsiteY1145" fmla="*/ 2267933 h 4449429"/>
              <a:gd name="connsiteX1146" fmla="*/ 12137972 w 18982931"/>
              <a:gd name="connsiteY1146" fmla="*/ 2580753 h 4449429"/>
              <a:gd name="connsiteX1147" fmla="*/ 12150317 w 18982931"/>
              <a:gd name="connsiteY1147" fmla="*/ 2580753 h 4449429"/>
              <a:gd name="connsiteX1148" fmla="*/ 12179132 w 18982931"/>
              <a:gd name="connsiteY1148" fmla="*/ 2411992 h 4449429"/>
              <a:gd name="connsiteX1149" fmla="*/ 12207942 w 18982931"/>
              <a:gd name="connsiteY1149" fmla="*/ 2160917 h 4449429"/>
              <a:gd name="connsiteX1150" fmla="*/ 12216174 w 18982931"/>
              <a:gd name="connsiteY1150" fmla="*/ 2152686 h 4449429"/>
              <a:gd name="connsiteX1151" fmla="*/ 12331423 w 18982931"/>
              <a:gd name="connsiteY1151" fmla="*/ 2152686 h 4449429"/>
              <a:gd name="connsiteX1152" fmla="*/ 12331423 w 18982931"/>
              <a:gd name="connsiteY1152" fmla="*/ 2317327 h 4449429"/>
              <a:gd name="connsiteX1153" fmla="*/ 12496064 w 18982931"/>
              <a:gd name="connsiteY1153" fmla="*/ 2313208 h 4449429"/>
              <a:gd name="connsiteX1154" fmla="*/ 12557802 w 18982931"/>
              <a:gd name="connsiteY1154" fmla="*/ 2210310 h 4449429"/>
              <a:gd name="connsiteX1155" fmla="*/ 12566034 w 18982931"/>
              <a:gd name="connsiteY1155" fmla="*/ 2206191 h 4449429"/>
              <a:gd name="connsiteX1156" fmla="*/ 12598962 w 18982931"/>
              <a:gd name="connsiteY1156" fmla="*/ 2267933 h 4449429"/>
              <a:gd name="connsiteX1157" fmla="*/ 12607194 w 18982931"/>
              <a:gd name="connsiteY1157" fmla="*/ 2263816 h 4449429"/>
              <a:gd name="connsiteX1158" fmla="*/ 12607194 w 18982931"/>
              <a:gd name="connsiteY1158" fmla="*/ 1461193 h 4449429"/>
              <a:gd name="connsiteX1159" fmla="*/ 12677169 w 18982931"/>
              <a:gd name="connsiteY1159" fmla="*/ 1230695 h 4449429"/>
              <a:gd name="connsiteX1160" fmla="*/ 12920017 w 18982931"/>
              <a:gd name="connsiteY1160" fmla="*/ 1230695 h 4449429"/>
              <a:gd name="connsiteX1161" fmla="*/ 12948827 w 18982931"/>
              <a:gd name="connsiteY1161" fmla="*/ 1490003 h 4449429"/>
              <a:gd name="connsiteX1162" fmla="*/ 12948827 w 18982931"/>
              <a:gd name="connsiteY1162" fmla="*/ 1909838 h 4449429"/>
              <a:gd name="connsiteX1163" fmla="*/ 12948827 w 18982931"/>
              <a:gd name="connsiteY1163" fmla="*/ 1975695 h 4449429"/>
              <a:gd name="connsiteX1164" fmla="*/ 12969405 w 18982931"/>
              <a:gd name="connsiteY1164" fmla="*/ 1979812 h 4449429"/>
              <a:gd name="connsiteX1165" fmla="*/ 12989987 w 18982931"/>
              <a:gd name="connsiteY1165" fmla="*/ 1913955 h 4449429"/>
              <a:gd name="connsiteX1166" fmla="*/ 12989987 w 18982931"/>
              <a:gd name="connsiteY1166" fmla="*/ 1469425 h 4449429"/>
              <a:gd name="connsiteX1167" fmla="*/ 13064076 w 18982931"/>
              <a:gd name="connsiteY1167" fmla="*/ 1395336 h 4449429"/>
              <a:gd name="connsiteX1168" fmla="*/ 13146396 w 18982931"/>
              <a:gd name="connsiteY1168" fmla="*/ 1395336 h 4449429"/>
              <a:gd name="connsiteX1169" fmla="*/ 13146396 w 18982931"/>
              <a:gd name="connsiteY1169" fmla="*/ 1111328 h 4449429"/>
              <a:gd name="connsiteX1170" fmla="*/ 13216366 w 18982931"/>
              <a:gd name="connsiteY1170" fmla="*/ 1103096 h 4449429"/>
              <a:gd name="connsiteX1171" fmla="*/ 13228716 w 18982931"/>
              <a:gd name="connsiteY1171" fmla="*/ 1041358 h 4449429"/>
              <a:gd name="connsiteX1172" fmla="*/ 13368662 w 18982931"/>
              <a:gd name="connsiteY1172" fmla="*/ 1041358 h 4449429"/>
              <a:gd name="connsiteX1173" fmla="*/ 13368662 w 18982931"/>
              <a:gd name="connsiteY1173" fmla="*/ 687379 h 4449429"/>
              <a:gd name="connsiteX1174" fmla="*/ 13483911 w 18982931"/>
              <a:gd name="connsiteY1174" fmla="*/ 687379 h 4449429"/>
              <a:gd name="connsiteX1175" fmla="*/ 13483911 w 18982931"/>
              <a:gd name="connsiteY1175" fmla="*/ 617404 h 4449429"/>
              <a:gd name="connsiteX1176" fmla="*/ 13483911 w 18982931"/>
              <a:gd name="connsiteY1176" fmla="*/ 131714 h 4449429"/>
              <a:gd name="connsiteX1177" fmla="*/ 13541534 w 18982931"/>
              <a:gd name="connsiteY1177" fmla="*/ 74089 h 4449429"/>
              <a:gd name="connsiteX1178" fmla="*/ 13685593 w 18982931"/>
              <a:gd name="connsiteY1178" fmla="*/ 74089 h 4449429"/>
              <a:gd name="connsiteX1179" fmla="*/ 13730872 w 18982931"/>
              <a:gd name="connsiteY1179" fmla="*/ 49392 h 4449429"/>
              <a:gd name="connsiteX1180" fmla="*/ 13739104 w 18982931"/>
              <a:gd name="connsiteY1180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76969 w 18982931"/>
              <a:gd name="connsiteY865" fmla="*/ 1387099 h 4449429"/>
              <a:gd name="connsiteX866" fmla="*/ 1289312 w 18982931"/>
              <a:gd name="connsiteY866" fmla="*/ 1395331 h 4449429"/>
              <a:gd name="connsiteX867" fmla="*/ 1322242 w 18982931"/>
              <a:gd name="connsiteY867" fmla="*/ 1559973 h 4449429"/>
              <a:gd name="connsiteX868" fmla="*/ 1318126 w 18982931"/>
              <a:gd name="connsiteY868" fmla="*/ 1576437 h 4449429"/>
              <a:gd name="connsiteX869" fmla="*/ 1326360 w 18982931"/>
              <a:gd name="connsiteY869" fmla="*/ 1621715 h 4449429"/>
              <a:gd name="connsiteX870" fmla="*/ 1359290 w 18982931"/>
              <a:gd name="connsiteY870" fmla="*/ 1597020 h 4449429"/>
              <a:gd name="connsiteX871" fmla="*/ 1375751 w 18982931"/>
              <a:gd name="connsiteY871" fmla="*/ 1588787 h 4449429"/>
              <a:gd name="connsiteX872" fmla="*/ 1486884 w 18982931"/>
              <a:gd name="connsiteY872" fmla="*/ 1588787 h 4449429"/>
              <a:gd name="connsiteX873" fmla="*/ 1507466 w 18982931"/>
              <a:gd name="connsiteY873" fmla="*/ 2337905 h 4449429"/>
              <a:gd name="connsiteX874" fmla="*/ 1523929 w 18982931"/>
              <a:gd name="connsiteY874" fmla="*/ 2337905 h 4449429"/>
              <a:gd name="connsiteX875" fmla="*/ 1523929 w 18982931"/>
              <a:gd name="connsiteY875" fmla="*/ 2169146 h 4449429"/>
              <a:gd name="connsiteX876" fmla="*/ 1692685 w 18982931"/>
              <a:gd name="connsiteY876" fmla="*/ 2169146 h 4449429"/>
              <a:gd name="connsiteX877" fmla="*/ 1692685 w 18982931"/>
              <a:gd name="connsiteY877" fmla="*/ 2020968 h 4449429"/>
              <a:gd name="connsiteX878" fmla="*/ 1766772 w 18982931"/>
              <a:gd name="connsiteY878" fmla="*/ 1922183 h 4449429"/>
              <a:gd name="connsiteX879" fmla="*/ 1766772 w 18982931"/>
              <a:gd name="connsiteY879" fmla="*/ 1757542 h 4449429"/>
              <a:gd name="connsiteX880" fmla="*/ 1849095 w 18982931"/>
              <a:gd name="connsiteY880" fmla="*/ 1757542 h 4449429"/>
              <a:gd name="connsiteX881" fmla="*/ 1849095 w 18982931"/>
              <a:gd name="connsiteY881" fmla="*/ 2156799 h 4449429"/>
              <a:gd name="connsiteX882" fmla="*/ 1919070 w 18982931"/>
              <a:gd name="connsiteY882" fmla="*/ 2156799 h 4449429"/>
              <a:gd name="connsiteX883" fmla="*/ 1919070 w 18982931"/>
              <a:gd name="connsiteY883" fmla="*/ 1864559 h 4449429"/>
              <a:gd name="connsiteX884" fmla="*/ 1919070 w 18982931"/>
              <a:gd name="connsiteY884" fmla="*/ 695608 h 4449429"/>
              <a:gd name="connsiteX885" fmla="*/ 2005504 w 18982931"/>
              <a:gd name="connsiteY885" fmla="*/ 609173 h 4449429"/>
              <a:gd name="connsiteX886" fmla="*/ 2026085 w 18982931"/>
              <a:gd name="connsiteY886" fmla="*/ 605054 h 4449429"/>
              <a:gd name="connsiteX887" fmla="*/ 2100174 w 18982931"/>
              <a:gd name="connsiteY887" fmla="*/ 448645 h 4449429"/>
              <a:gd name="connsiteX888" fmla="*/ 2137215 w 18982931"/>
              <a:gd name="connsiteY888" fmla="*/ 407485 h 4449429"/>
              <a:gd name="connsiteX889" fmla="*/ 2194840 w 18982931"/>
              <a:gd name="connsiteY889" fmla="*/ 337515 h 4449429"/>
              <a:gd name="connsiteX890" fmla="*/ 2198958 w 18982931"/>
              <a:gd name="connsiteY890" fmla="*/ 292236 h 4449429"/>
              <a:gd name="connsiteX891" fmla="*/ 2240121 w 18982931"/>
              <a:gd name="connsiteY891" fmla="*/ 358093 h 4449429"/>
              <a:gd name="connsiteX892" fmla="*/ 2273047 w 18982931"/>
              <a:gd name="connsiteY892" fmla="*/ 444532 h 4449429"/>
              <a:gd name="connsiteX893" fmla="*/ 2330670 w 18982931"/>
              <a:gd name="connsiteY893" fmla="*/ 563894 h 4449429"/>
              <a:gd name="connsiteX894" fmla="*/ 2351248 w 18982931"/>
              <a:gd name="connsiteY894" fmla="*/ 613286 h 4449429"/>
              <a:gd name="connsiteX895" fmla="*/ 2429455 w 18982931"/>
              <a:gd name="connsiteY895" fmla="*/ 675029 h 4449429"/>
              <a:gd name="connsiteX896" fmla="*/ 2470614 w 18982931"/>
              <a:gd name="connsiteY896" fmla="*/ 757350 h 4449429"/>
              <a:gd name="connsiteX897" fmla="*/ 2470614 w 18982931"/>
              <a:gd name="connsiteY897" fmla="*/ 1086631 h 4449429"/>
              <a:gd name="connsiteX898" fmla="*/ 2470614 w 18982931"/>
              <a:gd name="connsiteY898" fmla="*/ 2008622 h 4449429"/>
              <a:gd name="connsiteX899" fmla="*/ 2487080 w 18982931"/>
              <a:gd name="connsiteY899" fmla="*/ 2053897 h 4449429"/>
              <a:gd name="connsiteX900" fmla="*/ 2499426 w 18982931"/>
              <a:gd name="connsiteY900" fmla="*/ 1897488 h 4449429"/>
              <a:gd name="connsiteX901" fmla="*/ 2602322 w 18982931"/>
              <a:gd name="connsiteY901" fmla="*/ 1798703 h 4449429"/>
              <a:gd name="connsiteX902" fmla="*/ 2836935 w 18982931"/>
              <a:gd name="connsiteY902" fmla="*/ 1798703 h 4449429"/>
              <a:gd name="connsiteX903" fmla="*/ 2836935 w 18982931"/>
              <a:gd name="connsiteY903" fmla="*/ 1860446 h 4449429"/>
              <a:gd name="connsiteX904" fmla="*/ 2836935 w 18982931"/>
              <a:gd name="connsiteY904" fmla="*/ 2263816 h 4449429"/>
              <a:gd name="connsiteX905" fmla="*/ 2845169 w 18982931"/>
              <a:gd name="connsiteY905" fmla="*/ 2304976 h 4449429"/>
              <a:gd name="connsiteX906" fmla="*/ 2861629 w 18982931"/>
              <a:gd name="connsiteY906" fmla="*/ 2300858 h 4449429"/>
              <a:gd name="connsiteX907" fmla="*/ 2861629 w 18982931"/>
              <a:gd name="connsiteY907" fmla="*/ 2247351 h 4449429"/>
              <a:gd name="connsiteX908" fmla="*/ 2869861 w 18982931"/>
              <a:gd name="connsiteY908" fmla="*/ 1996272 h 4449429"/>
              <a:gd name="connsiteX909" fmla="*/ 2923374 w 18982931"/>
              <a:gd name="connsiteY909" fmla="*/ 1967462 h 4449429"/>
              <a:gd name="connsiteX910" fmla="*/ 2939836 w 18982931"/>
              <a:gd name="connsiteY910" fmla="*/ 2300858 h 4449429"/>
              <a:gd name="connsiteX911" fmla="*/ 2956300 w 18982931"/>
              <a:gd name="connsiteY911" fmla="*/ 2300858 h 4449429"/>
              <a:gd name="connsiteX912" fmla="*/ 2989230 w 18982931"/>
              <a:gd name="connsiteY912" fmla="*/ 2111521 h 4449429"/>
              <a:gd name="connsiteX913" fmla="*/ 3018038 w 18982931"/>
              <a:gd name="connsiteY913" fmla="*/ 2058015 h 4449429"/>
              <a:gd name="connsiteX914" fmla="*/ 3034502 w 18982931"/>
              <a:gd name="connsiteY914" fmla="*/ 2123871 h 4449429"/>
              <a:gd name="connsiteX915" fmla="*/ 3038620 w 18982931"/>
              <a:gd name="connsiteY915" fmla="*/ 2132104 h 4449429"/>
              <a:gd name="connsiteX916" fmla="*/ 3088018 w 18982931"/>
              <a:gd name="connsiteY916" fmla="*/ 2140336 h 4449429"/>
              <a:gd name="connsiteX917" fmla="*/ 3095320 w 18982931"/>
              <a:gd name="connsiteY917" fmla="*/ 2275334 h 4449429"/>
              <a:gd name="connsiteX918" fmla="*/ 3162101 w 18982931"/>
              <a:gd name="connsiteY918" fmla="*/ 2275334 h 4449429"/>
              <a:gd name="connsiteX919" fmla="*/ 3162101 w 18982931"/>
              <a:gd name="connsiteY919" fmla="*/ 1580555 h 4449429"/>
              <a:gd name="connsiteX920" fmla="*/ 3162101 w 18982931"/>
              <a:gd name="connsiteY920" fmla="*/ 1531163 h 4449429"/>
              <a:gd name="connsiteX921" fmla="*/ 3199146 w 18982931"/>
              <a:gd name="connsiteY921" fmla="*/ 1498235 h 4449429"/>
              <a:gd name="connsiteX922" fmla="*/ 3281469 w 18982931"/>
              <a:gd name="connsiteY922" fmla="*/ 1498235 h 4449429"/>
              <a:gd name="connsiteX923" fmla="*/ 3281469 w 18982931"/>
              <a:gd name="connsiteY923" fmla="*/ 1325362 h 4449429"/>
              <a:gd name="connsiteX924" fmla="*/ 3343207 w 18982931"/>
              <a:gd name="connsiteY924" fmla="*/ 1263619 h 4449429"/>
              <a:gd name="connsiteX925" fmla="*/ 3544891 w 18982931"/>
              <a:gd name="connsiteY925" fmla="*/ 1263619 h 4449429"/>
              <a:gd name="connsiteX926" fmla="*/ 3544891 w 18982931"/>
              <a:gd name="connsiteY926" fmla="*/ 712071 h 4449429"/>
              <a:gd name="connsiteX927" fmla="*/ 3561357 w 18982931"/>
              <a:gd name="connsiteY927" fmla="*/ 555662 h 4449429"/>
              <a:gd name="connsiteX928" fmla="*/ 3606633 w 18982931"/>
              <a:gd name="connsiteY928" fmla="*/ 316933 h 4449429"/>
              <a:gd name="connsiteX929" fmla="*/ 3614865 w 18982931"/>
              <a:gd name="connsiteY929" fmla="*/ 279891 h 4449429"/>
              <a:gd name="connsiteX930" fmla="*/ 3676603 w 18982931"/>
              <a:gd name="connsiteY930" fmla="*/ 341628 h 4449429"/>
              <a:gd name="connsiteX931" fmla="*/ 3684835 w 18982931"/>
              <a:gd name="connsiteY931" fmla="*/ 386907 h 4449429"/>
              <a:gd name="connsiteX932" fmla="*/ 3742460 w 18982931"/>
              <a:gd name="connsiteY932" fmla="*/ 481574 h 4449429"/>
              <a:gd name="connsiteX933" fmla="*/ 3763042 w 18982931"/>
              <a:gd name="connsiteY933" fmla="*/ 703838 h 4449429"/>
              <a:gd name="connsiteX934" fmla="*/ 3763042 w 18982931"/>
              <a:gd name="connsiteY934" fmla="*/ 1144256 h 4449429"/>
              <a:gd name="connsiteX935" fmla="*/ 3771275 w 18982931"/>
              <a:gd name="connsiteY935" fmla="*/ 1181298 h 4449429"/>
              <a:gd name="connsiteX936" fmla="*/ 3775390 w 18982931"/>
              <a:gd name="connsiteY936" fmla="*/ 1115443 h 4449429"/>
              <a:gd name="connsiteX937" fmla="*/ 3923568 w 18982931"/>
              <a:gd name="connsiteY937" fmla="*/ 996079 h 4449429"/>
              <a:gd name="connsiteX938" fmla="*/ 3940029 w 18982931"/>
              <a:gd name="connsiteY938" fmla="*/ 1020776 h 4449429"/>
              <a:gd name="connsiteX939" fmla="*/ 3960611 w 18982931"/>
              <a:gd name="connsiteY939" fmla="*/ 1321244 h 4449429"/>
              <a:gd name="connsiteX940" fmla="*/ 3960611 w 18982931"/>
              <a:gd name="connsiteY940" fmla="*/ 1584670 h 4449429"/>
              <a:gd name="connsiteX941" fmla="*/ 3977076 w 18982931"/>
              <a:gd name="connsiteY941" fmla="*/ 1625830 h 4449429"/>
              <a:gd name="connsiteX942" fmla="*/ 4010007 w 18982931"/>
              <a:gd name="connsiteY942" fmla="*/ 1666990 h 4449429"/>
              <a:gd name="connsiteX943" fmla="*/ 4055279 w 18982931"/>
              <a:gd name="connsiteY943" fmla="*/ 1819286 h 4449429"/>
              <a:gd name="connsiteX944" fmla="*/ 4104670 w 18982931"/>
              <a:gd name="connsiteY944" fmla="*/ 1819286 h 4449429"/>
              <a:gd name="connsiteX945" fmla="*/ 4108788 w 18982931"/>
              <a:gd name="connsiteY945" fmla="*/ 1741079 h 4449429"/>
              <a:gd name="connsiteX946" fmla="*/ 4211689 w 18982931"/>
              <a:gd name="connsiteY946" fmla="*/ 1741079 h 4449429"/>
              <a:gd name="connsiteX947" fmla="*/ 4252847 w 18982931"/>
              <a:gd name="connsiteY947" fmla="*/ 1559973 h 4449429"/>
              <a:gd name="connsiteX948" fmla="*/ 4265197 w 18982931"/>
              <a:gd name="connsiteY948" fmla="*/ 1559973 h 4449429"/>
              <a:gd name="connsiteX949" fmla="*/ 4277546 w 18982931"/>
              <a:gd name="connsiteY949" fmla="*/ 1592900 h 4449429"/>
              <a:gd name="connsiteX950" fmla="*/ 4302239 w 18982931"/>
              <a:gd name="connsiteY950" fmla="*/ 1708150 h 4449429"/>
              <a:gd name="connsiteX951" fmla="*/ 4368100 w 18982931"/>
              <a:gd name="connsiteY951" fmla="*/ 1741079 h 4449429"/>
              <a:gd name="connsiteX952" fmla="*/ 4363984 w 18982931"/>
              <a:gd name="connsiteY952" fmla="*/ 1634062 h 4449429"/>
              <a:gd name="connsiteX953" fmla="*/ 4372218 w 18982931"/>
              <a:gd name="connsiteY953" fmla="*/ 839670 h 4449429"/>
              <a:gd name="connsiteX954" fmla="*/ 4442184 w 18982931"/>
              <a:gd name="connsiteY954" fmla="*/ 279891 h 4449429"/>
              <a:gd name="connsiteX955" fmla="*/ 4479230 w 18982931"/>
              <a:gd name="connsiteY955" fmla="*/ 234611 h 4449429"/>
              <a:gd name="connsiteX956" fmla="*/ 4520394 w 18982931"/>
              <a:gd name="connsiteY956" fmla="*/ 284004 h 4449429"/>
              <a:gd name="connsiteX957" fmla="*/ 4549200 w 18982931"/>
              <a:gd name="connsiteY957" fmla="*/ 440413 h 4449429"/>
              <a:gd name="connsiteX958" fmla="*/ 4680914 w 18982931"/>
              <a:gd name="connsiteY958" fmla="*/ 395140 h 4449429"/>
              <a:gd name="connsiteX959" fmla="*/ 4759121 w 18982931"/>
              <a:gd name="connsiteY959" fmla="*/ 460995 h 4449429"/>
              <a:gd name="connsiteX960" fmla="*/ 4771466 w 18982931"/>
              <a:gd name="connsiteY960" fmla="*/ 493924 h 4449429"/>
              <a:gd name="connsiteX961" fmla="*/ 4888657 w 18982931"/>
              <a:gd name="connsiteY961" fmla="*/ 747622 h 4449429"/>
              <a:gd name="connsiteX962" fmla="*/ 4888893 w 18982931"/>
              <a:gd name="connsiteY962" fmla="*/ 807315 h 4449429"/>
              <a:gd name="connsiteX963" fmla="*/ 4856617 w 18982931"/>
              <a:gd name="connsiteY963" fmla="*/ 807315 h 4449429"/>
              <a:gd name="connsiteX964" fmla="*/ 4856617 w 18982931"/>
              <a:gd name="connsiteY964" fmla="*/ 944475 h 4449429"/>
              <a:gd name="connsiteX965" fmla="*/ 4888332 w 18982931"/>
              <a:gd name="connsiteY965" fmla="*/ 944475 h 4449429"/>
              <a:gd name="connsiteX966" fmla="*/ 4888325 w 18982931"/>
              <a:gd name="connsiteY966" fmla="*/ 945600 h 4449429"/>
              <a:gd name="connsiteX967" fmla="*/ 4890835 w 18982931"/>
              <a:gd name="connsiteY967" fmla="*/ 1609365 h 4449429"/>
              <a:gd name="connsiteX968" fmla="*/ 4952574 w 18982931"/>
              <a:gd name="connsiteY968" fmla="*/ 1617597 h 4449429"/>
              <a:gd name="connsiteX969" fmla="*/ 4952574 w 18982931"/>
              <a:gd name="connsiteY969" fmla="*/ 1868678 h 4449429"/>
              <a:gd name="connsiteX970" fmla="*/ 4956691 w 18982931"/>
              <a:gd name="connsiteY970" fmla="*/ 1905720 h 4449429"/>
              <a:gd name="connsiteX971" fmla="*/ 4981387 w 18982931"/>
              <a:gd name="connsiteY971" fmla="*/ 1967462 h 4449429"/>
              <a:gd name="connsiteX972" fmla="*/ 4981387 w 18982931"/>
              <a:gd name="connsiteY972" fmla="*/ 2058015 h 4449429"/>
              <a:gd name="connsiteX973" fmla="*/ 5001966 w 18982931"/>
              <a:gd name="connsiteY973" fmla="*/ 2086824 h 4449429"/>
              <a:gd name="connsiteX974" fmla="*/ 5018429 w 18982931"/>
              <a:gd name="connsiteY974" fmla="*/ 2078592 h 4449429"/>
              <a:gd name="connsiteX975" fmla="*/ 5018429 w 18982931"/>
              <a:gd name="connsiteY975" fmla="*/ 1881023 h 4449429"/>
              <a:gd name="connsiteX976" fmla="*/ 5018429 w 18982931"/>
              <a:gd name="connsiteY976" fmla="*/ 1366522 h 4449429"/>
              <a:gd name="connsiteX977" fmla="*/ 5034894 w 18982931"/>
              <a:gd name="connsiteY977" fmla="*/ 864367 h 4449429"/>
              <a:gd name="connsiteX978" fmla="*/ 5067821 w 18982931"/>
              <a:gd name="connsiteY978" fmla="*/ 197569 h 4449429"/>
              <a:gd name="connsiteX979" fmla="*/ 5080173 w 18982931"/>
              <a:gd name="connsiteY979" fmla="*/ 102899 h 4449429"/>
              <a:gd name="connsiteX980" fmla="*/ 5216000 w 18982931"/>
              <a:gd name="connsiteY980" fmla="*/ 37042 h 4449429"/>
              <a:gd name="connsiteX981" fmla="*/ 5248927 w 18982931"/>
              <a:gd name="connsiteY981" fmla="*/ 69972 h 4449429"/>
              <a:gd name="connsiteX982" fmla="*/ 5372409 w 18982931"/>
              <a:gd name="connsiteY982" fmla="*/ 69972 h 4449429"/>
              <a:gd name="connsiteX983" fmla="*/ 5434151 w 18982931"/>
              <a:gd name="connsiteY983" fmla="*/ 131714 h 4449429"/>
              <a:gd name="connsiteX984" fmla="*/ 5434151 w 18982931"/>
              <a:gd name="connsiteY984" fmla="*/ 382788 h 4449429"/>
              <a:gd name="connsiteX985" fmla="*/ 5434151 w 18982931"/>
              <a:gd name="connsiteY985" fmla="*/ 683261 h 4449429"/>
              <a:gd name="connsiteX986" fmla="*/ 5545282 w 18982931"/>
              <a:gd name="connsiteY986" fmla="*/ 687375 h 4449429"/>
              <a:gd name="connsiteX987" fmla="*/ 5545282 w 18982931"/>
              <a:gd name="connsiteY987" fmla="*/ 1045471 h 4449429"/>
              <a:gd name="connsiteX988" fmla="*/ 5676994 w 18982931"/>
              <a:gd name="connsiteY988" fmla="*/ 1045471 h 4449429"/>
              <a:gd name="connsiteX989" fmla="*/ 5685227 w 18982931"/>
              <a:gd name="connsiteY989" fmla="*/ 1103096 h 4449429"/>
              <a:gd name="connsiteX990" fmla="*/ 5759314 w 18982931"/>
              <a:gd name="connsiteY990" fmla="*/ 1193648 h 4449429"/>
              <a:gd name="connsiteX991" fmla="*/ 5759314 w 18982931"/>
              <a:gd name="connsiteY991" fmla="*/ 1395331 h 4449429"/>
              <a:gd name="connsiteX992" fmla="*/ 5825171 w 18982931"/>
              <a:gd name="connsiteY992" fmla="*/ 1395331 h 4449429"/>
              <a:gd name="connsiteX993" fmla="*/ 5903378 w 18982931"/>
              <a:gd name="connsiteY993" fmla="*/ 1477653 h 4449429"/>
              <a:gd name="connsiteX994" fmla="*/ 5903378 w 18982931"/>
              <a:gd name="connsiteY994" fmla="*/ 1918070 h 4449429"/>
              <a:gd name="connsiteX995" fmla="*/ 5936306 w 18982931"/>
              <a:gd name="connsiteY995" fmla="*/ 1975695 h 4449429"/>
              <a:gd name="connsiteX996" fmla="*/ 5965115 w 18982931"/>
              <a:gd name="connsiteY996" fmla="*/ 1275969 h 4449429"/>
              <a:gd name="connsiteX997" fmla="*/ 5969235 w 18982931"/>
              <a:gd name="connsiteY997" fmla="*/ 1238922 h 4449429"/>
              <a:gd name="connsiteX998" fmla="*/ 6166804 w 18982931"/>
              <a:gd name="connsiteY998" fmla="*/ 1238922 h 4449429"/>
              <a:gd name="connsiteX999" fmla="*/ 6216196 w 18982931"/>
              <a:gd name="connsiteY999" fmla="*/ 1288315 h 4449429"/>
              <a:gd name="connsiteX1000" fmla="*/ 6236774 w 18982931"/>
              <a:gd name="connsiteY1000" fmla="*/ 1428261 h 4449429"/>
              <a:gd name="connsiteX1001" fmla="*/ 6273821 w 18982931"/>
              <a:gd name="connsiteY1001" fmla="*/ 1498235 h 4449429"/>
              <a:gd name="connsiteX1002" fmla="*/ 6273821 w 18982931"/>
              <a:gd name="connsiteY1002" fmla="*/ 2230888 h 4449429"/>
              <a:gd name="connsiteX1003" fmla="*/ 6277935 w 18982931"/>
              <a:gd name="connsiteY1003" fmla="*/ 2280280 h 4449429"/>
              <a:gd name="connsiteX1004" fmla="*/ 6319095 w 18982931"/>
              <a:gd name="connsiteY1004" fmla="*/ 2193841 h 4449429"/>
              <a:gd name="connsiteX1005" fmla="*/ 6364373 w 18982931"/>
              <a:gd name="connsiteY1005" fmla="*/ 2288513 h 4449429"/>
              <a:gd name="connsiteX1006" fmla="*/ 6389068 w 18982931"/>
              <a:gd name="connsiteY1006" fmla="*/ 2313208 h 4449429"/>
              <a:gd name="connsiteX1007" fmla="*/ 6541355 w 18982931"/>
              <a:gd name="connsiteY1007" fmla="*/ 2313208 h 4449429"/>
              <a:gd name="connsiteX1008" fmla="*/ 6541355 w 18982931"/>
              <a:gd name="connsiteY1008" fmla="*/ 2148567 h 4449429"/>
              <a:gd name="connsiteX1009" fmla="*/ 6660723 w 18982931"/>
              <a:gd name="connsiteY1009" fmla="*/ 2148567 h 4449429"/>
              <a:gd name="connsiteX1010" fmla="*/ 6660723 w 18982931"/>
              <a:gd name="connsiteY1010" fmla="*/ 2259698 h 4449429"/>
              <a:gd name="connsiteX1011" fmla="*/ 6705999 w 18982931"/>
              <a:gd name="connsiteY1011" fmla="*/ 2551938 h 4449429"/>
              <a:gd name="connsiteX1012" fmla="*/ 6714228 w 18982931"/>
              <a:gd name="connsiteY1012" fmla="*/ 2580748 h 4449429"/>
              <a:gd name="connsiteX1013" fmla="*/ 6722461 w 18982931"/>
              <a:gd name="connsiteY1013" fmla="*/ 2576634 h 4449429"/>
              <a:gd name="connsiteX1014" fmla="*/ 6751278 w 18982931"/>
              <a:gd name="connsiteY1014" fmla="*/ 2263816 h 4449429"/>
              <a:gd name="connsiteX1015" fmla="*/ 6800669 w 18982931"/>
              <a:gd name="connsiteY1015" fmla="*/ 2255583 h 4449429"/>
              <a:gd name="connsiteX1016" fmla="*/ 6837709 w 18982931"/>
              <a:gd name="connsiteY1016" fmla="*/ 2181496 h 4449429"/>
              <a:gd name="connsiteX1017" fmla="*/ 6841831 w 18982931"/>
              <a:gd name="connsiteY1017" fmla="*/ 2152681 h 4449429"/>
              <a:gd name="connsiteX1018" fmla="*/ 6845941 w 18982931"/>
              <a:gd name="connsiteY1018" fmla="*/ 2115639 h 4449429"/>
              <a:gd name="connsiteX1019" fmla="*/ 6857139 w 18982931"/>
              <a:gd name="connsiteY1019" fmla="*/ 2115639 h 4449429"/>
              <a:gd name="connsiteX1020" fmla="*/ 6899298 w 18982931"/>
              <a:gd name="connsiteY1020" fmla="*/ 2109470 h 4449429"/>
              <a:gd name="connsiteX1021" fmla="*/ 6922965 w 18982931"/>
              <a:gd name="connsiteY1021" fmla="*/ 2140339 h 4449429"/>
              <a:gd name="connsiteX1022" fmla="*/ 7009406 w 18982931"/>
              <a:gd name="connsiteY1022" fmla="*/ 2070365 h 4449429"/>
              <a:gd name="connsiteX1023" fmla="*/ 7145231 w 18982931"/>
              <a:gd name="connsiteY1023" fmla="*/ 2066247 h 4449429"/>
              <a:gd name="connsiteX1024" fmla="*/ 7145231 w 18982931"/>
              <a:gd name="connsiteY1024" fmla="*/ 1901605 h 4449429"/>
              <a:gd name="connsiteX1025" fmla="*/ 7145231 w 18982931"/>
              <a:gd name="connsiteY1025" fmla="*/ 1769896 h 4449429"/>
              <a:gd name="connsiteX1026" fmla="*/ 7215204 w 18982931"/>
              <a:gd name="connsiteY1026" fmla="*/ 1597024 h 4449429"/>
              <a:gd name="connsiteX1027" fmla="*/ 7285174 w 18982931"/>
              <a:gd name="connsiteY1027" fmla="*/ 1753433 h 4449429"/>
              <a:gd name="connsiteX1028" fmla="*/ 7297524 w 18982931"/>
              <a:gd name="connsiteY1028" fmla="*/ 2062134 h 4449429"/>
              <a:gd name="connsiteX1029" fmla="*/ 7367494 w 18982931"/>
              <a:gd name="connsiteY1029" fmla="*/ 2066247 h 4449429"/>
              <a:gd name="connsiteX1030" fmla="*/ 7371610 w 18982931"/>
              <a:gd name="connsiteY1030" fmla="*/ 2148567 h 4449429"/>
              <a:gd name="connsiteX1031" fmla="*/ 7462167 w 18982931"/>
              <a:gd name="connsiteY1031" fmla="*/ 2148567 h 4449429"/>
              <a:gd name="connsiteX1032" fmla="*/ 7462167 w 18982931"/>
              <a:gd name="connsiteY1032" fmla="*/ 2095061 h 4449429"/>
              <a:gd name="connsiteX1033" fmla="*/ 7462167 w 18982931"/>
              <a:gd name="connsiteY1033" fmla="*/ 1597024 h 4449429"/>
              <a:gd name="connsiteX1034" fmla="*/ 7482743 w 18982931"/>
              <a:gd name="connsiteY1034" fmla="*/ 1008430 h 4449429"/>
              <a:gd name="connsiteX1035" fmla="*/ 7495096 w 18982931"/>
              <a:gd name="connsiteY1035" fmla="*/ 921991 h 4449429"/>
              <a:gd name="connsiteX1036" fmla="*/ 7536254 w 18982931"/>
              <a:gd name="connsiteY1036" fmla="*/ 934341 h 4449429"/>
              <a:gd name="connsiteX1037" fmla="*/ 7577416 w 18982931"/>
              <a:gd name="connsiteY1037" fmla="*/ 563899 h 4449429"/>
              <a:gd name="connsiteX1038" fmla="*/ 7589759 w 18982931"/>
              <a:gd name="connsiteY1038" fmla="*/ 563899 h 4449429"/>
              <a:gd name="connsiteX1039" fmla="*/ 7639153 w 18982931"/>
              <a:gd name="connsiteY1039" fmla="*/ 975501 h 4449429"/>
              <a:gd name="connsiteX1040" fmla="*/ 7655614 w 18982931"/>
              <a:gd name="connsiteY1040" fmla="*/ 926109 h 4449429"/>
              <a:gd name="connsiteX1041" fmla="*/ 7667968 w 18982931"/>
              <a:gd name="connsiteY1041" fmla="*/ 926109 h 4449429"/>
              <a:gd name="connsiteX1042" fmla="*/ 7676196 w 18982931"/>
              <a:gd name="connsiteY1042" fmla="*/ 1037243 h 4449429"/>
              <a:gd name="connsiteX1043" fmla="*/ 7676196 w 18982931"/>
              <a:gd name="connsiteY1043" fmla="*/ 2049787 h 4449429"/>
              <a:gd name="connsiteX1044" fmla="*/ 7705009 w 18982931"/>
              <a:gd name="connsiteY1044" fmla="*/ 2267935 h 4449429"/>
              <a:gd name="connsiteX1045" fmla="*/ 7750287 w 18982931"/>
              <a:gd name="connsiteY1045" fmla="*/ 2469622 h 4449429"/>
              <a:gd name="connsiteX1046" fmla="*/ 7849072 w 18982931"/>
              <a:gd name="connsiteY1046" fmla="*/ 2469622 h 4449429"/>
              <a:gd name="connsiteX1047" fmla="*/ 7849072 w 18982931"/>
              <a:gd name="connsiteY1047" fmla="*/ 2284398 h 4449429"/>
              <a:gd name="connsiteX1048" fmla="*/ 7919042 w 18982931"/>
              <a:gd name="connsiteY1048" fmla="*/ 2284398 h 4449429"/>
              <a:gd name="connsiteX1049" fmla="*/ 7919042 w 18982931"/>
              <a:gd name="connsiteY1049" fmla="*/ 2473736 h 4449429"/>
              <a:gd name="connsiteX1050" fmla="*/ 8108380 w 18982931"/>
              <a:gd name="connsiteY1050" fmla="*/ 2473736 h 4449429"/>
              <a:gd name="connsiteX1051" fmla="*/ 8142338 w 18982931"/>
              <a:gd name="connsiteY1051" fmla="*/ 2481454 h 4449429"/>
              <a:gd name="connsiteX1052" fmla="*/ 8144242 w 18982931"/>
              <a:gd name="connsiteY1052" fmla="*/ 2485067 h 4449429"/>
              <a:gd name="connsiteX1053" fmla="*/ 8144242 w 18982931"/>
              <a:gd name="connsiteY1053" fmla="*/ 1280084 h 4449429"/>
              <a:gd name="connsiteX1054" fmla="*/ 8189518 w 18982931"/>
              <a:gd name="connsiteY1054" fmla="*/ 1115443 h 4449429"/>
              <a:gd name="connsiteX1055" fmla="*/ 8230679 w 18982931"/>
              <a:gd name="connsiteY1055" fmla="*/ 1090746 h 4449429"/>
              <a:gd name="connsiteX1056" fmla="*/ 8477642 w 18982931"/>
              <a:gd name="connsiteY1056" fmla="*/ 1090746 h 4449429"/>
              <a:gd name="connsiteX1057" fmla="*/ 8518799 w 18982931"/>
              <a:gd name="connsiteY1057" fmla="*/ 1111328 h 4449429"/>
              <a:gd name="connsiteX1058" fmla="*/ 8568194 w 18982931"/>
              <a:gd name="connsiteY1058" fmla="*/ 1288315 h 4449429"/>
              <a:gd name="connsiteX1059" fmla="*/ 8572304 w 18982931"/>
              <a:gd name="connsiteY1059" fmla="*/ 2152681 h 4449429"/>
              <a:gd name="connsiteX1060" fmla="*/ 8572304 w 18982931"/>
              <a:gd name="connsiteY1060" fmla="*/ 2222656 h 4449429"/>
              <a:gd name="connsiteX1061" fmla="*/ 8827499 w 18982931"/>
              <a:gd name="connsiteY1061" fmla="*/ 2222656 h 4449429"/>
              <a:gd name="connsiteX1062" fmla="*/ 8827499 w 18982931"/>
              <a:gd name="connsiteY1062" fmla="*/ 2053897 h 4449429"/>
              <a:gd name="connsiteX1063" fmla="*/ 8827499 w 18982931"/>
              <a:gd name="connsiteY1063" fmla="*/ 1996272 h 4449429"/>
              <a:gd name="connsiteX1064" fmla="*/ 8926285 w 18982931"/>
              <a:gd name="connsiteY1064" fmla="*/ 1876910 h 4449429"/>
              <a:gd name="connsiteX1065" fmla="*/ 8926285 w 18982931"/>
              <a:gd name="connsiteY1065" fmla="*/ 1757542 h 4449429"/>
              <a:gd name="connsiteX1066" fmla="*/ 8926285 w 18982931"/>
              <a:gd name="connsiteY1066" fmla="*/ 1527045 h 4449429"/>
              <a:gd name="connsiteX1067" fmla="*/ 8950980 w 18982931"/>
              <a:gd name="connsiteY1067" fmla="*/ 1432378 h 4449429"/>
              <a:gd name="connsiteX1068" fmla="*/ 8950980 w 18982931"/>
              <a:gd name="connsiteY1068" fmla="*/ 1424146 h 4449429"/>
              <a:gd name="connsiteX1069" fmla="*/ 8983911 w 18982931"/>
              <a:gd name="connsiteY1069" fmla="*/ 1107210 h 4449429"/>
              <a:gd name="connsiteX1070" fmla="*/ 8992140 w 18982931"/>
              <a:gd name="connsiteY1070" fmla="*/ 1049586 h 4449429"/>
              <a:gd name="connsiteX1071" fmla="*/ 9012723 w 18982931"/>
              <a:gd name="connsiteY1071" fmla="*/ 1049586 h 4449429"/>
              <a:gd name="connsiteX1072" fmla="*/ 9049767 w 18982931"/>
              <a:gd name="connsiteY1072" fmla="*/ 1325362 h 4449429"/>
              <a:gd name="connsiteX1073" fmla="*/ 9115624 w 18982931"/>
              <a:gd name="connsiteY1073" fmla="*/ 1329476 h 4449429"/>
              <a:gd name="connsiteX1074" fmla="*/ 9165014 w 18982931"/>
              <a:gd name="connsiteY1074" fmla="*/ 1436493 h 4449429"/>
              <a:gd name="connsiteX1075" fmla="*/ 9181479 w 18982931"/>
              <a:gd name="connsiteY1075" fmla="*/ 1494116 h 4449429"/>
              <a:gd name="connsiteX1076" fmla="*/ 9181479 w 18982931"/>
              <a:gd name="connsiteY1076" fmla="*/ 1823399 h 4449429"/>
              <a:gd name="connsiteX1077" fmla="*/ 9181479 w 18982931"/>
              <a:gd name="connsiteY1077" fmla="*/ 1881023 h 4449429"/>
              <a:gd name="connsiteX1078" fmla="*/ 9280267 w 18982931"/>
              <a:gd name="connsiteY1078" fmla="*/ 1881023 h 4449429"/>
              <a:gd name="connsiteX1079" fmla="*/ 9280267 w 18982931"/>
              <a:gd name="connsiteY1079" fmla="*/ 1815166 h 4449429"/>
              <a:gd name="connsiteX1080" fmla="*/ 9280267 w 18982931"/>
              <a:gd name="connsiteY1080" fmla="*/ 304587 h 4449429"/>
              <a:gd name="connsiteX1081" fmla="*/ 9346122 w 18982931"/>
              <a:gd name="connsiteY1081" fmla="*/ 238731 h 4449429"/>
              <a:gd name="connsiteX1082" fmla="*/ 9453137 w 18982931"/>
              <a:gd name="connsiteY1082" fmla="*/ 341628 h 4449429"/>
              <a:gd name="connsiteX1083" fmla="*/ 9453137 w 18982931"/>
              <a:gd name="connsiteY1083" fmla="*/ 1815166 h 4449429"/>
              <a:gd name="connsiteX1084" fmla="*/ 9453137 w 18982931"/>
              <a:gd name="connsiteY1084" fmla="*/ 1876910 h 4449429"/>
              <a:gd name="connsiteX1085" fmla="*/ 9551919 w 18982931"/>
              <a:gd name="connsiteY1085" fmla="*/ 1876910 h 4449429"/>
              <a:gd name="connsiteX1086" fmla="*/ 9551919 w 18982931"/>
              <a:gd name="connsiteY1086" fmla="*/ 1724614 h 4449429"/>
              <a:gd name="connsiteX1087" fmla="*/ 9551919 w 18982931"/>
              <a:gd name="connsiteY1087" fmla="*/ 1481771 h 4449429"/>
              <a:gd name="connsiteX1088" fmla="*/ 9597198 w 18982931"/>
              <a:gd name="connsiteY1088" fmla="*/ 1374754 h 4449429"/>
              <a:gd name="connsiteX1089" fmla="*/ 9613662 w 18982931"/>
              <a:gd name="connsiteY1089" fmla="*/ 1325362 h 4449429"/>
              <a:gd name="connsiteX1090" fmla="*/ 9683632 w 18982931"/>
              <a:gd name="connsiteY1090" fmla="*/ 1325362 h 4449429"/>
              <a:gd name="connsiteX1091" fmla="*/ 9683632 w 18982931"/>
              <a:gd name="connsiteY1091" fmla="*/ 1522931 h 4449429"/>
              <a:gd name="connsiteX1092" fmla="*/ 9819464 w 18982931"/>
              <a:gd name="connsiteY1092" fmla="*/ 1522931 h 4449429"/>
              <a:gd name="connsiteX1093" fmla="*/ 9819464 w 18982931"/>
              <a:gd name="connsiteY1093" fmla="*/ 1720501 h 4449429"/>
              <a:gd name="connsiteX1094" fmla="*/ 9819464 w 18982931"/>
              <a:gd name="connsiteY1094" fmla="*/ 1835749 h 4449429"/>
              <a:gd name="connsiteX1095" fmla="*/ 9868856 w 18982931"/>
              <a:gd name="connsiteY1095" fmla="*/ 1885142 h 4449429"/>
              <a:gd name="connsiteX1096" fmla="*/ 9922361 w 18982931"/>
              <a:gd name="connsiteY1096" fmla="*/ 1938648 h 4449429"/>
              <a:gd name="connsiteX1097" fmla="*/ 9922361 w 18982931"/>
              <a:gd name="connsiteY1097" fmla="*/ 2226770 h 4449429"/>
              <a:gd name="connsiteX1098" fmla="*/ 10189906 w 18982931"/>
              <a:gd name="connsiteY1098" fmla="*/ 2226770 h 4449429"/>
              <a:gd name="connsiteX1099" fmla="*/ 10189906 w 18982931"/>
              <a:gd name="connsiteY1099" fmla="*/ 1864559 h 4449429"/>
              <a:gd name="connsiteX1100" fmla="*/ 10251644 w 18982931"/>
              <a:gd name="connsiteY1100" fmla="*/ 1852213 h 4449429"/>
              <a:gd name="connsiteX1101" fmla="*/ 10251644 w 18982931"/>
              <a:gd name="connsiteY1101" fmla="*/ 1465306 h 4449429"/>
              <a:gd name="connsiteX1102" fmla="*/ 10198137 w 18982931"/>
              <a:gd name="connsiteY1102" fmla="*/ 1461188 h 4449429"/>
              <a:gd name="connsiteX1103" fmla="*/ 10198137 w 18982931"/>
              <a:gd name="connsiteY1103" fmla="*/ 1317129 h 4449429"/>
              <a:gd name="connsiteX1104" fmla="*/ 10572694 w 18982931"/>
              <a:gd name="connsiteY1104" fmla="*/ 1317129 h 4449429"/>
              <a:gd name="connsiteX1105" fmla="*/ 10572694 w 18982931"/>
              <a:gd name="connsiteY1105" fmla="*/ 2140336 h 4449429"/>
              <a:gd name="connsiteX1106" fmla="*/ 10642669 w 18982931"/>
              <a:gd name="connsiteY1106" fmla="*/ 2144449 h 4449429"/>
              <a:gd name="connsiteX1107" fmla="*/ 10642669 w 18982931"/>
              <a:gd name="connsiteY1107" fmla="*/ 2477849 h 4449429"/>
              <a:gd name="connsiteX1108" fmla="*/ 10885512 w 18982931"/>
              <a:gd name="connsiteY1108" fmla="*/ 2477849 h 4449429"/>
              <a:gd name="connsiteX1109" fmla="*/ 10885512 w 18982931"/>
              <a:gd name="connsiteY1109" fmla="*/ 2292626 h 4449429"/>
              <a:gd name="connsiteX1110" fmla="*/ 10959601 w 18982931"/>
              <a:gd name="connsiteY1110" fmla="*/ 2292626 h 4449429"/>
              <a:gd name="connsiteX1111" fmla="*/ 10959601 w 18982931"/>
              <a:gd name="connsiteY1111" fmla="*/ 2477849 h 4449429"/>
              <a:gd name="connsiteX1112" fmla="*/ 11066618 w 18982931"/>
              <a:gd name="connsiteY1112" fmla="*/ 2477849 h 4449429"/>
              <a:gd name="connsiteX1113" fmla="*/ 11107778 w 18982931"/>
              <a:gd name="connsiteY1113" fmla="*/ 2284395 h 4449429"/>
              <a:gd name="connsiteX1114" fmla="*/ 11136593 w 18982931"/>
              <a:gd name="connsiteY1114" fmla="*/ 2053897 h 4449429"/>
              <a:gd name="connsiteX1115" fmla="*/ 11136593 w 18982931"/>
              <a:gd name="connsiteY1115" fmla="*/ 1061936 h 4449429"/>
              <a:gd name="connsiteX1116" fmla="*/ 11148938 w 18982931"/>
              <a:gd name="connsiteY1116" fmla="*/ 938454 h 4449429"/>
              <a:gd name="connsiteX1117" fmla="*/ 11161288 w 18982931"/>
              <a:gd name="connsiteY1117" fmla="*/ 938454 h 4449429"/>
              <a:gd name="connsiteX1118" fmla="*/ 11177753 w 18982931"/>
              <a:gd name="connsiteY1118" fmla="*/ 983729 h 4449429"/>
              <a:gd name="connsiteX1119" fmla="*/ 11231258 w 18982931"/>
              <a:gd name="connsiteY1119" fmla="*/ 572126 h 4449429"/>
              <a:gd name="connsiteX1120" fmla="*/ 11243610 w 18982931"/>
              <a:gd name="connsiteY1120" fmla="*/ 572126 h 4449429"/>
              <a:gd name="connsiteX1121" fmla="*/ 11284770 w 18982931"/>
              <a:gd name="connsiteY1121" fmla="*/ 946687 h 4449429"/>
              <a:gd name="connsiteX1122" fmla="*/ 11325929 w 18982931"/>
              <a:gd name="connsiteY1122" fmla="*/ 934337 h 4449429"/>
              <a:gd name="connsiteX1123" fmla="*/ 11342394 w 18982931"/>
              <a:gd name="connsiteY1123" fmla="*/ 1061936 h 4449429"/>
              <a:gd name="connsiteX1124" fmla="*/ 11342394 w 18982931"/>
              <a:gd name="connsiteY1124" fmla="*/ 1300666 h 4449429"/>
              <a:gd name="connsiteX1125" fmla="*/ 11358857 w 18982931"/>
              <a:gd name="connsiteY1125" fmla="*/ 2132104 h 4449429"/>
              <a:gd name="connsiteX1126" fmla="*/ 11362976 w 18982931"/>
              <a:gd name="connsiteY1126" fmla="*/ 2165031 h 4449429"/>
              <a:gd name="connsiteX1127" fmla="*/ 11453524 w 18982931"/>
              <a:gd name="connsiteY1127" fmla="*/ 2165031 h 4449429"/>
              <a:gd name="connsiteX1128" fmla="*/ 11457643 w 18982931"/>
              <a:gd name="connsiteY1128" fmla="*/ 2082711 h 4449429"/>
              <a:gd name="connsiteX1129" fmla="*/ 11535845 w 18982931"/>
              <a:gd name="connsiteY1129" fmla="*/ 2078592 h 4449429"/>
              <a:gd name="connsiteX1130" fmla="*/ 11535845 w 18982931"/>
              <a:gd name="connsiteY1130" fmla="*/ 2004505 h 4449429"/>
              <a:gd name="connsiteX1131" fmla="*/ 11548195 w 18982931"/>
              <a:gd name="connsiteY1131" fmla="*/ 1736964 h 4449429"/>
              <a:gd name="connsiteX1132" fmla="*/ 11609938 w 18982931"/>
              <a:gd name="connsiteY1132" fmla="*/ 1609365 h 4449429"/>
              <a:gd name="connsiteX1133" fmla="*/ 11688140 w 18982931"/>
              <a:gd name="connsiteY1133" fmla="*/ 1765774 h 4449429"/>
              <a:gd name="connsiteX1134" fmla="*/ 11688140 w 18982931"/>
              <a:gd name="connsiteY1134" fmla="*/ 2082711 h 4449429"/>
              <a:gd name="connsiteX1135" fmla="*/ 11910406 w 18982931"/>
              <a:gd name="connsiteY1135" fmla="*/ 2148567 h 4449429"/>
              <a:gd name="connsiteX1136" fmla="*/ 11988608 w 18982931"/>
              <a:gd name="connsiteY1136" fmla="*/ 2119754 h 4449429"/>
              <a:gd name="connsiteX1137" fmla="*/ 11991181 w 18982931"/>
              <a:gd name="connsiteY1137" fmla="*/ 2153197 h 4449429"/>
              <a:gd name="connsiteX1138" fmla="*/ 11993908 w 18982931"/>
              <a:gd name="connsiteY1138" fmla="*/ 2158900 h 4449429"/>
              <a:gd name="connsiteX1139" fmla="*/ 11993908 w 18982931"/>
              <a:gd name="connsiteY1139" fmla="*/ 2156799 h 4449429"/>
              <a:gd name="connsiteX1140" fmla="*/ 11998023 w 18982931"/>
              <a:gd name="connsiteY1140" fmla="*/ 2115639 h 4449429"/>
              <a:gd name="connsiteX1141" fmla="*/ 12010373 w 18982931"/>
              <a:gd name="connsiteY1141" fmla="*/ 2115639 h 4449429"/>
              <a:gd name="connsiteX1142" fmla="*/ 12014490 w 18982931"/>
              <a:gd name="connsiteY1142" fmla="*/ 2185614 h 4449429"/>
              <a:gd name="connsiteX1143" fmla="*/ 12055650 w 18982931"/>
              <a:gd name="connsiteY1143" fmla="*/ 2259703 h 4449429"/>
              <a:gd name="connsiteX1144" fmla="*/ 12109157 w 18982931"/>
              <a:gd name="connsiteY1144" fmla="*/ 2267933 h 4449429"/>
              <a:gd name="connsiteX1145" fmla="*/ 12137972 w 18982931"/>
              <a:gd name="connsiteY1145" fmla="*/ 2580753 h 4449429"/>
              <a:gd name="connsiteX1146" fmla="*/ 12150317 w 18982931"/>
              <a:gd name="connsiteY1146" fmla="*/ 2580753 h 4449429"/>
              <a:gd name="connsiteX1147" fmla="*/ 12179132 w 18982931"/>
              <a:gd name="connsiteY1147" fmla="*/ 2411992 h 4449429"/>
              <a:gd name="connsiteX1148" fmla="*/ 12207942 w 18982931"/>
              <a:gd name="connsiteY1148" fmla="*/ 2160917 h 4449429"/>
              <a:gd name="connsiteX1149" fmla="*/ 12216174 w 18982931"/>
              <a:gd name="connsiteY1149" fmla="*/ 2152686 h 4449429"/>
              <a:gd name="connsiteX1150" fmla="*/ 12331423 w 18982931"/>
              <a:gd name="connsiteY1150" fmla="*/ 2152686 h 4449429"/>
              <a:gd name="connsiteX1151" fmla="*/ 12331423 w 18982931"/>
              <a:gd name="connsiteY1151" fmla="*/ 2317327 h 4449429"/>
              <a:gd name="connsiteX1152" fmla="*/ 12496064 w 18982931"/>
              <a:gd name="connsiteY1152" fmla="*/ 2313208 h 4449429"/>
              <a:gd name="connsiteX1153" fmla="*/ 12557802 w 18982931"/>
              <a:gd name="connsiteY1153" fmla="*/ 2210310 h 4449429"/>
              <a:gd name="connsiteX1154" fmla="*/ 12566034 w 18982931"/>
              <a:gd name="connsiteY1154" fmla="*/ 2206191 h 4449429"/>
              <a:gd name="connsiteX1155" fmla="*/ 12598962 w 18982931"/>
              <a:gd name="connsiteY1155" fmla="*/ 2267933 h 4449429"/>
              <a:gd name="connsiteX1156" fmla="*/ 12607194 w 18982931"/>
              <a:gd name="connsiteY1156" fmla="*/ 2263816 h 4449429"/>
              <a:gd name="connsiteX1157" fmla="*/ 12607194 w 18982931"/>
              <a:gd name="connsiteY1157" fmla="*/ 1461193 h 4449429"/>
              <a:gd name="connsiteX1158" fmla="*/ 12677169 w 18982931"/>
              <a:gd name="connsiteY1158" fmla="*/ 1230695 h 4449429"/>
              <a:gd name="connsiteX1159" fmla="*/ 12920017 w 18982931"/>
              <a:gd name="connsiteY1159" fmla="*/ 1230695 h 4449429"/>
              <a:gd name="connsiteX1160" fmla="*/ 12948827 w 18982931"/>
              <a:gd name="connsiteY1160" fmla="*/ 1490003 h 4449429"/>
              <a:gd name="connsiteX1161" fmla="*/ 12948827 w 18982931"/>
              <a:gd name="connsiteY1161" fmla="*/ 1909838 h 4449429"/>
              <a:gd name="connsiteX1162" fmla="*/ 12948827 w 18982931"/>
              <a:gd name="connsiteY1162" fmla="*/ 1975695 h 4449429"/>
              <a:gd name="connsiteX1163" fmla="*/ 12969405 w 18982931"/>
              <a:gd name="connsiteY1163" fmla="*/ 1979812 h 4449429"/>
              <a:gd name="connsiteX1164" fmla="*/ 12989987 w 18982931"/>
              <a:gd name="connsiteY1164" fmla="*/ 1913955 h 4449429"/>
              <a:gd name="connsiteX1165" fmla="*/ 12989987 w 18982931"/>
              <a:gd name="connsiteY1165" fmla="*/ 1469425 h 4449429"/>
              <a:gd name="connsiteX1166" fmla="*/ 13064076 w 18982931"/>
              <a:gd name="connsiteY1166" fmla="*/ 1395336 h 4449429"/>
              <a:gd name="connsiteX1167" fmla="*/ 13146396 w 18982931"/>
              <a:gd name="connsiteY1167" fmla="*/ 1395336 h 4449429"/>
              <a:gd name="connsiteX1168" fmla="*/ 13146396 w 18982931"/>
              <a:gd name="connsiteY1168" fmla="*/ 1111328 h 4449429"/>
              <a:gd name="connsiteX1169" fmla="*/ 13216366 w 18982931"/>
              <a:gd name="connsiteY1169" fmla="*/ 1103096 h 4449429"/>
              <a:gd name="connsiteX1170" fmla="*/ 13228716 w 18982931"/>
              <a:gd name="connsiteY1170" fmla="*/ 1041358 h 4449429"/>
              <a:gd name="connsiteX1171" fmla="*/ 13368662 w 18982931"/>
              <a:gd name="connsiteY1171" fmla="*/ 1041358 h 4449429"/>
              <a:gd name="connsiteX1172" fmla="*/ 13368662 w 18982931"/>
              <a:gd name="connsiteY1172" fmla="*/ 687379 h 4449429"/>
              <a:gd name="connsiteX1173" fmla="*/ 13483911 w 18982931"/>
              <a:gd name="connsiteY1173" fmla="*/ 687379 h 4449429"/>
              <a:gd name="connsiteX1174" fmla="*/ 13483911 w 18982931"/>
              <a:gd name="connsiteY1174" fmla="*/ 617404 h 4449429"/>
              <a:gd name="connsiteX1175" fmla="*/ 13483911 w 18982931"/>
              <a:gd name="connsiteY1175" fmla="*/ 131714 h 4449429"/>
              <a:gd name="connsiteX1176" fmla="*/ 13541534 w 18982931"/>
              <a:gd name="connsiteY1176" fmla="*/ 74089 h 4449429"/>
              <a:gd name="connsiteX1177" fmla="*/ 13685593 w 18982931"/>
              <a:gd name="connsiteY1177" fmla="*/ 74089 h 4449429"/>
              <a:gd name="connsiteX1178" fmla="*/ 13730872 w 18982931"/>
              <a:gd name="connsiteY1178" fmla="*/ 49392 h 4449429"/>
              <a:gd name="connsiteX1179" fmla="*/ 13739104 w 18982931"/>
              <a:gd name="connsiteY1179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76969 w 18982931"/>
              <a:gd name="connsiteY865" fmla="*/ 1387099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26360 w 18982931"/>
              <a:gd name="connsiteY868" fmla="*/ 1621715 h 4449429"/>
              <a:gd name="connsiteX869" fmla="*/ 1359290 w 18982931"/>
              <a:gd name="connsiteY869" fmla="*/ 1597020 h 4449429"/>
              <a:gd name="connsiteX870" fmla="*/ 1375751 w 18982931"/>
              <a:gd name="connsiteY870" fmla="*/ 1588787 h 4449429"/>
              <a:gd name="connsiteX871" fmla="*/ 1486884 w 18982931"/>
              <a:gd name="connsiteY871" fmla="*/ 1588787 h 4449429"/>
              <a:gd name="connsiteX872" fmla="*/ 1507466 w 18982931"/>
              <a:gd name="connsiteY872" fmla="*/ 2337905 h 4449429"/>
              <a:gd name="connsiteX873" fmla="*/ 1523929 w 18982931"/>
              <a:gd name="connsiteY873" fmla="*/ 2337905 h 4449429"/>
              <a:gd name="connsiteX874" fmla="*/ 1523929 w 18982931"/>
              <a:gd name="connsiteY874" fmla="*/ 2169146 h 4449429"/>
              <a:gd name="connsiteX875" fmla="*/ 1692685 w 18982931"/>
              <a:gd name="connsiteY875" fmla="*/ 2169146 h 4449429"/>
              <a:gd name="connsiteX876" fmla="*/ 1692685 w 18982931"/>
              <a:gd name="connsiteY876" fmla="*/ 2020968 h 4449429"/>
              <a:gd name="connsiteX877" fmla="*/ 1766772 w 18982931"/>
              <a:gd name="connsiteY877" fmla="*/ 1922183 h 4449429"/>
              <a:gd name="connsiteX878" fmla="*/ 1766772 w 18982931"/>
              <a:gd name="connsiteY878" fmla="*/ 1757542 h 4449429"/>
              <a:gd name="connsiteX879" fmla="*/ 1849095 w 18982931"/>
              <a:gd name="connsiteY879" fmla="*/ 1757542 h 4449429"/>
              <a:gd name="connsiteX880" fmla="*/ 1849095 w 18982931"/>
              <a:gd name="connsiteY880" fmla="*/ 2156799 h 4449429"/>
              <a:gd name="connsiteX881" fmla="*/ 1919070 w 18982931"/>
              <a:gd name="connsiteY881" fmla="*/ 2156799 h 4449429"/>
              <a:gd name="connsiteX882" fmla="*/ 1919070 w 18982931"/>
              <a:gd name="connsiteY882" fmla="*/ 1864559 h 4449429"/>
              <a:gd name="connsiteX883" fmla="*/ 1919070 w 18982931"/>
              <a:gd name="connsiteY883" fmla="*/ 695608 h 4449429"/>
              <a:gd name="connsiteX884" fmla="*/ 2005504 w 18982931"/>
              <a:gd name="connsiteY884" fmla="*/ 609173 h 4449429"/>
              <a:gd name="connsiteX885" fmla="*/ 2026085 w 18982931"/>
              <a:gd name="connsiteY885" fmla="*/ 605054 h 4449429"/>
              <a:gd name="connsiteX886" fmla="*/ 2100174 w 18982931"/>
              <a:gd name="connsiteY886" fmla="*/ 448645 h 4449429"/>
              <a:gd name="connsiteX887" fmla="*/ 2137215 w 18982931"/>
              <a:gd name="connsiteY887" fmla="*/ 407485 h 4449429"/>
              <a:gd name="connsiteX888" fmla="*/ 2194840 w 18982931"/>
              <a:gd name="connsiteY888" fmla="*/ 337515 h 4449429"/>
              <a:gd name="connsiteX889" fmla="*/ 2198958 w 18982931"/>
              <a:gd name="connsiteY889" fmla="*/ 292236 h 4449429"/>
              <a:gd name="connsiteX890" fmla="*/ 2240121 w 18982931"/>
              <a:gd name="connsiteY890" fmla="*/ 358093 h 4449429"/>
              <a:gd name="connsiteX891" fmla="*/ 2273047 w 18982931"/>
              <a:gd name="connsiteY891" fmla="*/ 444532 h 4449429"/>
              <a:gd name="connsiteX892" fmla="*/ 2330670 w 18982931"/>
              <a:gd name="connsiteY892" fmla="*/ 563894 h 4449429"/>
              <a:gd name="connsiteX893" fmla="*/ 2351248 w 18982931"/>
              <a:gd name="connsiteY893" fmla="*/ 613286 h 4449429"/>
              <a:gd name="connsiteX894" fmla="*/ 2429455 w 18982931"/>
              <a:gd name="connsiteY894" fmla="*/ 675029 h 4449429"/>
              <a:gd name="connsiteX895" fmla="*/ 2470614 w 18982931"/>
              <a:gd name="connsiteY895" fmla="*/ 757350 h 4449429"/>
              <a:gd name="connsiteX896" fmla="*/ 2470614 w 18982931"/>
              <a:gd name="connsiteY896" fmla="*/ 1086631 h 4449429"/>
              <a:gd name="connsiteX897" fmla="*/ 2470614 w 18982931"/>
              <a:gd name="connsiteY897" fmla="*/ 2008622 h 4449429"/>
              <a:gd name="connsiteX898" fmla="*/ 2487080 w 18982931"/>
              <a:gd name="connsiteY898" fmla="*/ 2053897 h 4449429"/>
              <a:gd name="connsiteX899" fmla="*/ 2499426 w 18982931"/>
              <a:gd name="connsiteY899" fmla="*/ 1897488 h 4449429"/>
              <a:gd name="connsiteX900" fmla="*/ 2602322 w 18982931"/>
              <a:gd name="connsiteY900" fmla="*/ 1798703 h 4449429"/>
              <a:gd name="connsiteX901" fmla="*/ 2836935 w 18982931"/>
              <a:gd name="connsiteY901" fmla="*/ 1798703 h 4449429"/>
              <a:gd name="connsiteX902" fmla="*/ 2836935 w 18982931"/>
              <a:gd name="connsiteY902" fmla="*/ 1860446 h 4449429"/>
              <a:gd name="connsiteX903" fmla="*/ 2836935 w 18982931"/>
              <a:gd name="connsiteY903" fmla="*/ 2263816 h 4449429"/>
              <a:gd name="connsiteX904" fmla="*/ 2845169 w 18982931"/>
              <a:gd name="connsiteY904" fmla="*/ 2304976 h 4449429"/>
              <a:gd name="connsiteX905" fmla="*/ 2861629 w 18982931"/>
              <a:gd name="connsiteY905" fmla="*/ 2300858 h 4449429"/>
              <a:gd name="connsiteX906" fmla="*/ 2861629 w 18982931"/>
              <a:gd name="connsiteY906" fmla="*/ 2247351 h 4449429"/>
              <a:gd name="connsiteX907" fmla="*/ 2869861 w 18982931"/>
              <a:gd name="connsiteY907" fmla="*/ 1996272 h 4449429"/>
              <a:gd name="connsiteX908" fmla="*/ 2923374 w 18982931"/>
              <a:gd name="connsiteY908" fmla="*/ 1967462 h 4449429"/>
              <a:gd name="connsiteX909" fmla="*/ 2939836 w 18982931"/>
              <a:gd name="connsiteY909" fmla="*/ 2300858 h 4449429"/>
              <a:gd name="connsiteX910" fmla="*/ 2956300 w 18982931"/>
              <a:gd name="connsiteY910" fmla="*/ 2300858 h 4449429"/>
              <a:gd name="connsiteX911" fmla="*/ 2989230 w 18982931"/>
              <a:gd name="connsiteY911" fmla="*/ 2111521 h 4449429"/>
              <a:gd name="connsiteX912" fmla="*/ 3018038 w 18982931"/>
              <a:gd name="connsiteY912" fmla="*/ 2058015 h 4449429"/>
              <a:gd name="connsiteX913" fmla="*/ 3034502 w 18982931"/>
              <a:gd name="connsiteY913" fmla="*/ 2123871 h 4449429"/>
              <a:gd name="connsiteX914" fmla="*/ 3038620 w 18982931"/>
              <a:gd name="connsiteY914" fmla="*/ 2132104 h 4449429"/>
              <a:gd name="connsiteX915" fmla="*/ 3088018 w 18982931"/>
              <a:gd name="connsiteY915" fmla="*/ 2140336 h 4449429"/>
              <a:gd name="connsiteX916" fmla="*/ 3095320 w 18982931"/>
              <a:gd name="connsiteY916" fmla="*/ 2275334 h 4449429"/>
              <a:gd name="connsiteX917" fmla="*/ 3162101 w 18982931"/>
              <a:gd name="connsiteY917" fmla="*/ 2275334 h 4449429"/>
              <a:gd name="connsiteX918" fmla="*/ 3162101 w 18982931"/>
              <a:gd name="connsiteY918" fmla="*/ 1580555 h 4449429"/>
              <a:gd name="connsiteX919" fmla="*/ 3162101 w 18982931"/>
              <a:gd name="connsiteY919" fmla="*/ 1531163 h 4449429"/>
              <a:gd name="connsiteX920" fmla="*/ 3199146 w 18982931"/>
              <a:gd name="connsiteY920" fmla="*/ 1498235 h 4449429"/>
              <a:gd name="connsiteX921" fmla="*/ 3281469 w 18982931"/>
              <a:gd name="connsiteY921" fmla="*/ 1498235 h 4449429"/>
              <a:gd name="connsiteX922" fmla="*/ 3281469 w 18982931"/>
              <a:gd name="connsiteY922" fmla="*/ 1325362 h 4449429"/>
              <a:gd name="connsiteX923" fmla="*/ 3343207 w 18982931"/>
              <a:gd name="connsiteY923" fmla="*/ 1263619 h 4449429"/>
              <a:gd name="connsiteX924" fmla="*/ 3544891 w 18982931"/>
              <a:gd name="connsiteY924" fmla="*/ 1263619 h 4449429"/>
              <a:gd name="connsiteX925" fmla="*/ 3544891 w 18982931"/>
              <a:gd name="connsiteY925" fmla="*/ 712071 h 4449429"/>
              <a:gd name="connsiteX926" fmla="*/ 3561357 w 18982931"/>
              <a:gd name="connsiteY926" fmla="*/ 555662 h 4449429"/>
              <a:gd name="connsiteX927" fmla="*/ 3606633 w 18982931"/>
              <a:gd name="connsiteY927" fmla="*/ 316933 h 4449429"/>
              <a:gd name="connsiteX928" fmla="*/ 3614865 w 18982931"/>
              <a:gd name="connsiteY928" fmla="*/ 279891 h 4449429"/>
              <a:gd name="connsiteX929" fmla="*/ 3676603 w 18982931"/>
              <a:gd name="connsiteY929" fmla="*/ 341628 h 4449429"/>
              <a:gd name="connsiteX930" fmla="*/ 3684835 w 18982931"/>
              <a:gd name="connsiteY930" fmla="*/ 386907 h 4449429"/>
              <a:gd name="connsiteX931" fmla="*/ 3742460 w 18982931"/>
              <a:gd name="connsiteY931" fmla="*/ 481574 h 4449429"/>
              <a:gd name="connsiteX932" fmla="*/ 3763042 w 18982931"/>
              <a:gd name="connsiteY932" fmla="*/ 703838 h 4449429"/>
              <a:gd name="connsiteX933" fmla="*/ 3763042 w 18982931"/>
              <a:gd name="connsiteY933" fmla="*/ 1144256 h 4449429"/>
              <a:gd name="connsiteX934" fmla="*/ 3771275 w 18982931"/>
              <a:gd name="connsiteY934" fmla="*/ 1181298 h 4449429"/>
              <a:gd name="connsiteX935" fmla="*/ 3775390 w 18982931"/>
              <a:gd name="connsiteY935" fmla="*/ 1115443 h 4449429"/>
              <a:gd name="connsiteX936" fmla="*/ 3923568 w 18982931"/>
              <a:gd name="connsiteY936" fmla="*/ 996079 h 4449429"/>
              <a:gd name="connsiteX937" fmla="*/ 3940029 w 18982931"/>
              <a:gd name="connsiteY937" fmla="*/ 1020776 h 4449429"/>
              <a:gd name="connsiteX938" fmla="*/ 3960611 w 18982931"/>
              <a:gd name="connsiteY938" fmla="*/ 1321244 h 4449429"/>
              <a:gd name="connsiteX939" fmla="*/ 3960611 w 18982931"/>
              <a:gd name="connsiteY939" fmla="*/ 1584670 h 4449429"/>
              <a:gd name="connsiteX940" fmla="*/ 3977076 w 18982931"/>
              <a:gd name="connsiteY940" fmla="*/ 1625830 h 4449429"/>
              <a:gd name="connsiteX941" fmla="*/ 4010007 w 18982931"/>
              <a:gd name="connsiteY941" fmla="*/ 1666990 h 4449429"/>
              <a:gd name="connsiteX942" fmla="*/ 4055279 w 18982931"/>
              <a:gd name="connsiteY942" fmla="*/ 1819286 h 4449429"/>
              <a:gd name="connsiteX943" fmla="*/ 4104670 w 18982931"/>
              <a:gd name="connsiteY943" fmla="*/ 1819286 h 4449429"/>
              <a:gd name="connsiteX944" fmla="*/ 4108788 w 18982931"/>
              <a:gd name="connsiteY944" fmla="*/ 1741079 h 4449429"/>
              <a:gd name="connsiteX945" fmla="*/ 4211689 w 18982931"/>
              <a:gd name="connsiteY945" fmla="*/ 1741079 h 4449429"/>
              <a:gd name="connsiteX946" fmla="*/ 4252847 w 18982931"/>
              <a:gd name="connsiteY946" fmla="*/ 1559973 h 4449429"/>
              <a:gd name="connsiteX947" fmla="*/ 4265197 w 18982931"/>
              <a:gd name="connsiteY947" fmla="*/ 1559973 h 4449429"/>
              <a:gd name="connsiteX948" fmla="*/ 4277546 w 18982931"/>
              <a:gd name="connsiteY948" fmla="*/ 1592900 h 4449429"/>
              <a:gd name="connsiteX949" fmla="*/ 4302239 w 18982931"/>
              <a:gd name="connsiteY949" fmla="*/ 1708150 h 4449429"/>
              <a:gd name="connsiteX950" fmla="*/ 4368100 w 18982931"/>
              <a:gd name="connsiteY950" fmla="*/ 1741079 h 4449429"/>
              <a:gd name="connsiteX951" fmla="*/ 4363984 w 18982931"/>
              <a:gd name="connsiteY951" fmla="*/ 1634062 h 4449429"/>
              <a:gd name="connsiteX952" fmla="*/ 4372218 w 18982931"/>
              <a:gd name="connsiteY952" fmla="*/ 839670 h 4449429"/>
              <a:gd name="connsiteX953" fmla="*/ 4442184 w 18982931"/>
              <a:gd name="connsiteY953" fmla="*/ 279891 h 4449429"/>
              <a:gd name="connsiteX954" fmla="*/ 4479230 w 18982931"/>
              <a:gd name="connsiteY954" fmla="*/ 234611 h 4449429"/>
              <a:gd name="connsiteX955" fmla="*/ 4520394 w 18982931"/>
              <a:gd name="connsiteY955" fmla="*/ 284004 h 4449429"/>
              <a:gd name="connsiteX956" fmla="*/ 4549200 w 18982931"/>
              <a:gd name="connsiteY956" fmla="*/ 440413 h 4449429"/>
              <a:gd name="connsiteX957" fmla="*/ 4680914 w 18982931"/>
              <a:gd name="connsiteY957" fmla="*/ 395140 h 4449429"/>
              <a:gd name="connsiteX958" fmla="*/ 4759121 w 18982931"/>
              <a:gd name="connsiteY958" fmla="*/ 460995 h 4449429"/>
              <a:gd name="connsiteX959" fmla="*/ 4771466 w 18982931"/>
              <a:gd name="connsiteY959" fmla="*/ 493924 h 4449429"/>
              <a:gd name="connsiteX960" fmla="*/ 4888657 w 18982931"/>
              <a:gd name="connsiteY960" fmla="*/ 747622 h 4449429"/>
              <a:gd name="connsiteX961" fmla="*/ 4888893 w 18982931"/>
              <a:gd name="connsiteY961" fmla="*/ 807315 h 4449429"/>
              <a:gd name="connsiteX962" fmla="*/ 4856617 w 18982931"/>
              <a:gd name="connsiteY962" fmla="*/ 807315 h 4449429"/>
              <a:gd name="connsiteX963" fmla="*/ 4856617 w 18982931"/>
              <a:gd name="connsiteY963" fmla="*/ 944475 h 4449429"/>
              <a:gd name="connsiteX964" fmla="*/ 4888332 w 18982931"/>
              <a:gd name="connsiteY964" fmla="*/ 944475 h 4449429"/>
              <a:gd name="connsiteX965" fmla="*/ 4888325 w 18982931"/>
              <a:gd name="connsiteY965" fmla="*/ 945600 h 4449429"/>
              <a:gd name="connsiteX966" fmla="*/ 4890835 w 18982931"/>
              <a:gd name="connsiteY966" fmla="*/ 1609365 h 4449429"/>
              <a:gd name="connsiteX967" fmla="*/ 4952574 w 18982931"/>
              <a:gd name="connsiteY967" fmla="*/ 1617597 h 4449429"/>
              <a:gd name="connsiteX968" fmla="*/ 4952574 w 18982931"/>
              <a:gd name="connsiteY968" fmla="*/ 1868678 h 4449429"/>
              <a:gd name="connsiteX969" fmla="*/ 4956691 w 18982931"/>
              <a:gd name="connsiteY969" fmla="*/ 1905720 h 4449429"/>
              <a:gd name="connsiteX970" fmla="*/ 4981387 w 18982931"/>
              <a:gd name="connsiteY970" fmla="*/ 1967462 h 4449429"/>
              <a:gd name="connsiteX971" fmla="*/ 4981387 w 18982931"/>
              <a:gd name="connsiteY971" fmla="*/ 2058015 h 4449429"/>
              <a:gd name="connsiteX972" fmla="*/ 5001966 w 18982931"/>
              <a:gd name="connsiteY972" fmla="*/ 2086824 h 4449429"/>
              <a:gd name="connsiteX973" fmla="*/ 5018429 w 18982931"/>
              <a:gd name="connsiteY973" fmla="*/ 2078592 h 4449429"/>
              <a:gd name="connsiteX974" fmla="*/ 5018429 w 18982931"/>
              <a:gd name="connsiteY974" fmla="*/ 1881023 h 4449429"/>
              <a:gd name="connsiteX975" fmla="*/ 5018429 w 18982931"/>
              <a:gd name="connsiteY975" fmla="*/ 1366522 h 4449429"/>
              <a:gd name="connsiteX976" fmla="*/ 5034894 w 18982931"/>
              <a:gd name="connsiteY976" fmla="*/ 864367 h 4449429"/>
              <a:gd name="connsiteX977" fmla="*/ 5067821 w 18982931"/>
              <a:gd name="connsiteY977" fmla="*/ 197569 h 4449429"/>
              <a:gd name="connsiteX978" fmla="*/ 5080173 w 18982931"/>
              <a:gd name="connsiteY978" fmla="*/ 102899 h 4449429"/>
              <a:gd name="connsiteX979" fmla="*/ 5216000 w 18982931"/>
              <a:gd name="connsiteY979" fmla="*/ 37042 h 4449429"/>
              <a:gd name="connsiteX980" fmla="*/ 5248927 w 18982931"/>
              <a:gd name="connsiteY980" fmla="*/ 69972 h 4449429"/>
              <a:gd name="connsiteX981" fmla="*/ 5372409 w 18982931"/>
              <a:gd name="connsiteY981" fmla="*/ 69972 h 4449429"/>
              <a:gd name="connsiteX982" fmla="*/ 5434151 w 18982931"/>
              <a:gd name="connsiteY982" fmla="*/ 131714 h 4449429"/>
              <a:gd name="connsiteX983" fmla="*/ 5434151 w 18982931"/>
              <a:gd name="connsiteY983" fmla="*/ 382788 h 4449429"/>
              <a:gd name="connsiteX984" fmla="*/ 5434151 w 18982931"/>
              <a:gd name="connsiteY984" fmla="*/ 683261 h 4449429"/>
              <a:gd name="connsiteX985" fmla="*/ 5545282 w 18982931"/>
              <a:gd name="connsiteY985" fmla="*/ 687375 h 4449429"/>
              <a:gd name="connsiteX986" fmla="*/ 5545282 w 18982931"/>
              <a:gd name="connsiteY986" fmla="*/ 1045471 h 4449429"/>
              <a:gd name="connsiteX987" fmla="*/ 5676994 w 18982931"/>
              <a:gd name="connsiteY987" fmla="*/ 1045471 h 4449429"/>
              <a:gd name="connsiteX988" fmla="*/ 5685227 w 18982931"/>
              <a:gd name="connsiteY988" fmla="*/ 1103096 h 4449429"/>
              <a:gd name="connsiteX989" fmla="*/ 5759314 w 18982931"/>
              <a:gd name="connsiteY989" fmla="*/ 1193648 h 4449429"/>
              <a:gd name="connsiteX990" fmla="*/ 5759314 w 18982931"/>
              <a:gd name="connsiteY990" fmla="*/ 1395331 h 4449429"/>
              <a:gd name="connsiteX991" fmla="*/ 5825171 w 18982931"/>
              <a:gd name="connsiteY991" fmla="*/ 1395331 h 4449429"/>
              <a:gd name="connsiteX992" fmla="*/ 5903378 w 18982931"/>
              <a:gd name="connsiteY992" fmla="*/ 1477653 h 4449429"/>
              <a:gd name="connsiteX993" fmla="*/ 5903378 w 18982931"/>
              <a:gd name="connsiteY993" fmla="*/ 1918070 h 4449429"/>
              <a:gd name="connsiteX994" fmla="*/ 5936306 w 18982931"/>
              <a:gd name="connsiteY994" fmla="*/ 1975695 h 4449429"/>
              <a:gd name="connsiteX995" fmla="*/ 5965115 w 18982931"/>
              <a:gd name="connsiteY995" fmla="*/ 1275969 h 4449429"/>
              <a:gd name="connsiteX996" fmla="*/ 5969235 w 18982931"/>
              <a:gd name="connsiteY996" fmla="*/ 1238922 h 4449429"/>
              <a:gd name="connsiteX997" fmla="*/ 6166804 w 18982931"/>
              <a:gd name="connsiteY997" fmla="*/ 1238922 h 4449429"/>
              <a:gd name="connsiteX998" fmla="*/ 6216196 w 18982931"/>
              <a:gd name="connsiteY998" fmla="*/ 1288315 h 4449429"/>
              <a:gd name="connsiteX999" fmla="*/ 6236774 w 18982931"/>
              <a:gd name="connsiteY999" fmla="*/ 1428261 h 4449429"/>
              <a:gd name="connsiteX1000" fmla="*/ 6273821 w 18982931"/>
              <a:gd name="connsiteY1000" fmla="*/ 1498235 h 4449429"/>
              <a:gd name="connsiteX1001" fmla="*/ 6273821 w 18982931"/>
              <a:gd name="connsiteY1001" fmla="*/ 2230888 h 4449429"/>
              <a:gd name="connsiteX1002" fmla="*/ 6277935 w 18982931"/>
              <a:gd name="connsiteY1002" fmla="*/ 2280280 h 4449429"/>
              <a:gd name="connsiteX1003" fmla="*/ 6319095 w 18982931"/>
              <a:gd name="connsiteY1003" fmla="*/ 2193841 h 4449429"/>
              <a:gd name="connsiteX1004" fmla="*/ 6364373 w 18982931"/>
              <a:gd name="connsiteY1004" fmla="*/ 2288513 h 4449429"/>
              <a:gd name="connsiteX1005" fmla="*/ 6389068 w 18982931"/>
              <a:gd name="connsiteY1005" fmla="*/ 2313208 h 4449429"/>
              <a:gd name="connsiteX1006" fmla="*/ 6541355 w 18982931"/>
              <a:gd name="connsiteY1006" fmla="*/ 2313208 h 4449429"/>
              <a:gd name="connsiteX1007" fmla="*/ 6541355 w 18982931"/>
              <a:gd name="connsiteY1007" fmla="*/ 2148567 h 4449429"/>
              <a:gd name="connsiteX1008" fmla="*/ 6660723 w 18982931"/>
              <a:gd name="connsiteY1008" fmla="*/ 2148567 h 4449429"/>
              <a:gd name="connsiteX1009" fmla="*/ 6660723 w 18982931"/>
              <a:gd name="connsiteY1009" fmla="*/ 2259698 h 4449429"/>
              <a:gd name="connsiteX1010" fmla="*/ 6705999 w 18982931"/>
              <a:gd name="connsiteY1010" fmla="*/ 2551938 h 4449429"/>
              <a:gd name="connsiteX1011" fmla="*/ 6714228 w 18982931"/>
              <a:gd name="connsiteY1011" fmla="*/ 2580748 h 4449429"/>
              <a:gd name="connsiteX1012" fmla="*/ 6722461 w 18982931"/>
              <a:gd name="connsiteY1012" fmla="*/ 2576634 h 4449429"/>
              <a:gd name="connsiteX1013" fmla="*/ 6751278 w 18982931"/>
              <a:gd name="connsiteY1013" fmla="*/ 2263816 h 4449429"/>
              <a:gd name="connsiteX1014" fmla="*/ 6800669 w 18982931"/>
              <a:gd name="connsiteY1014" fmla="*/ 2255583 h 4449429"/>
              <a:gd name="connsiteX1015" fmla="*/ 6837709 w 18982931"/>
              <a:gd name="connsiteY1015" fmla="*/ 2181496 h 4449429"/>
              <a:gd name="connsiteX1016" fmla="*/ 6841831 w 18982931"/>
              <a:gd name="connsiteY1016" fmla="*/ 2152681 h 4449429"/>
              <a:gd name="connsiteX1017" fmla="*/ 6845941 w 18982931"/>
              <a:gd name="connsiteY1017" fmla="*/ 2115639 h 4449429"/>
              <a:gd name="connsiteX1018" fmla="*/ 6857139 w 18982931"/>
              <a:gd name="connsiteY1018" fmla="*/ 2115639 h 4449429"/>
              <a:gd name="connsiteX1019" fmla="*/ 6899298 w 18982931"/>
              <a:gd name="connsiteY1019" fmla="*/ 2109470 h 4449429"/>
              <a:gd name="connsiteX1020" fmla="*/ 6922965 w 18982931"/>
              <a:gd name="connsiteY1020" fmla="*/ 2140339 h 4449429"/>
              <a:gd name="connsiteX1021" fmla="*/ 7009406 w 18982931"/>
              <a:gd name="connsiteY1021" fmla="*/ 2070365 h 4449429"/>
              <a:gd name="connsiteX1022" fmla="*/ 7145231 w 18982931"/>
              <a:gd name="connsiteY1022" fmla="*/ 2066247 h 4449429"/>
              <a:gd name="connsiteX1023" fmla="*/ 7145231 w 18982931"/>
              <a:gd name="connsiteY1023" fmla="*/ 1901605 h 4449429"/>
              <a:gd name="connsiteX1024" fmla="*/ 7145231 w 18982931"/>
              <a:gd name="connsiteY1024" fmla="*/ 1769896 h 4449429"/>
              <a:gd name="connsiteX1025" fmla="*/ 7215204 w 18982931"/>
              <a:gd name="connsiteY1025" fmla="*/ 1597024 h 4449429"/>
              <a:gd name="connsiteX1026" fmla="*/ 7285174 w 18982931"/>
              <a:gd name="connsiteY1026" fmla="*/ 1753433 h 4449429"/>
              <a:gd name="connsiteX1027" fmla="*/ 7297524 w 18982931"/>
              <a:gd name="connsiteY1027" fmla="*/ 2062134 h 4449429"/>
              <a:gd name="connsiteX1028" fmla="*/ 7367494 w 18982931"/>
              <a:gd name="connsiteY1028" fmla="*/ 2066247 h 4449429"/>
              <a:gd name="connsiteX1029" fmla="*/ 7371610 w 18982931"/>
              <a:gd name="connsiteY1029" fmla="*/ 2148567 h 4449429"/>
              <a:gd name="connsiteX1030" fmla="*/ 7462167 w 18982931"/>
              <a:gd name="connsiteY1030" fmla="*/ 2148567 h 4449429"/>
              <a:gd name="connsiteX1031" fmla="*/ 7462167 w 18982931"/>
              <a:gd name="connsiteY1031" fmla="*/ 2095061 h 4449429"/>
              <a:gd name="connsiteX1032" fmla="*/ 7462167 w 18982931"/>
              <a:gd name="connsiteY1032" fmla="*/ 1597024 h 4449429"/>
              <a:gd name="connsiteX1033" fmla="*/ 7482743 w 18982931"/>
              <a:gd name="connsiteY1033" fmla="*/ 1008430 h 4449429"/>
              <a:gd name="connsiteX1034" fmla="*/ 7495096 w 18982931"/>
              <a:gd name="connsiteY1034" fmla="*/ 921991 h 4449429"/>
              <a:gd name="connsiteX1035" fmla="*/ 7536254 w 18982931"/>
              <a:gd name="connsiteY1035" fmla="*/ 934341 h 4449429"/>
              <a:gd name="connsiteX1036" fmla="*/ 7577416 w 18982931"/>
              <a:gd name="connsiteY1036" fmla="*/ 563899 h 4449429"/>
              <a:gd name="connsiteX1037" fmla="*/ 7589759 w 18982931"/>
              <a:gd name="connsiteY1037" fmla="*/ 563899 h 4449429"/>
              <a:gd name="connsiteX1038" fmla="*/ 7639153 w 18982931"/>
              <a:gd name="connsiteY1038" fmla="*/ 975501 h 4449429"/>
              <a:gd name="connsiteX1039" fmla="*/ 7655614 w 18982931"/>
              <a:gd name="connsiteY1039" fmla="*/ 926109 h 4449429"/>
              <a:gd name="connsiteX1040" fmla="*/ 7667968 w 18982931"/>
              <a:gd name="connsiteY1040" fmla="*/ 926109 h 4449429"/>
              <a:gd name="connsiteX1041" fmla="*/ 7676196 w 18982931"/>
              <a:gd name="connsiteY1041" fmla="*/ 1037243 h 4449429"/>
              <a:gd name="connsiteX1042" fmla="*/ 7676196 w 18982931"/>
              <a:gd name="connsiteY1042" fmla="*/ 2049787 h 4449429"/>
              <a:gd name="connsiteX1043" fmla="*/ 7705009 w 18982931"/>
              <a:gd name="connsiteY1043" fmla="*/ 2267935 h 4449429"/>
              <a:gd name="connsiteX1044" fmla="*/ 7750287 w 18982931"/>
              <a:gd name="connsiteY1044" fmla="*/ 2469622 h 4449429"/>
              <a:gd name="connsiteX1045" fmla="*/ 7849072 w 18982931"/>
              <a:gd name="connsiteY1045" fmla="*/ 2469622 h 4449429"/>
              <a:gd name="connsiteX1046" fmla="*/ 7849072 w 18982931"/>
              <a:gd name="connsiteY1046" fmla="*/ 2284398 h 4449429"/>
              <a:gd name="connsiteX1047" fmla="*/ 7919042 w 18982931"/>
              <a:gd name="connsiteY1047" fmla="*/ 2284398 h 4449429"/>
              <a:gd name="connsiteX1048" fmla="*/ 7919042 w 18982931"/>
              <a:gd name="connsiteY1048" fmla="*/ 2473736 h 4449429"/>
              <a:gd name="connsiteX1049" fmla="*/ 8108380 w 18982931"/>
              <a:gd name="connsiteY1049" fmla="*/ 2473736 h 4449429"/>
              <a:gd name="connsiteX1050" fmla="*/ 8142338 w 18982931"/>
              <a:gd name="connsiteY1050" fmla="*/ 2481454 h 4449429"/>
              <a:gd name="connsiteX1051" fmla="*/ 8144242 w 18982931"/>
              <a:gd name="connsiteY1051" fmla="*/ 2485067 h 4449429"/>
              <a:gd name="connsiteX1052" fmla="*/ 8144242 w 18982931"/>
              <a:gd name="connsiteY1052" fmla="*/ 1280084 h 4449429"/>
              <a:gd name="connsiteX1053" fmla="*/ 8189518 w 18982931"/>
              <a:gd name="connsiteY1053" fmla="*/ 1115443 h 4449429"/>
              <a:gd name="connsiteX1054" fmla="*/ 8230679 w 18982931"/>
              <a:gd name="connsiteY1054" fmla="*/ 1090746 h 4449429"/>
              <a:gd name="connsiteX1055" fmla="*/ 8477642 w 18982931"/>
              <a:gd name="connsiteY1055" fmla="*/ 1090746 h 4449429"/>
              <a:gd name="connsiteX1056" fmla="*/ 8518799 w 18982931"/>
              <a:gd name="connsiteY1056" fmla="*/ 1111328 h 4449429"/>
              <a:gd name="connsiteX1057" fmla="*/ 8568194 w 18982931"/>
              <a:gd name="connsiteY1057" fmla="*/ 1288315 h 4449429"/>
              <a:gd name="connsiteX1058" fmla="*/ 8572304 w 18982931"/>
              <a:gd name="connsiteY1058" fmla="*/ 2152681 h 4449429"/>
              <a:gd name="connsiteX1059" fmla="*/ 8572304 w 18982931"/>
              <a:gd name="connsiteY1059" fmla="*/ 2222656 h 4449429"/>
              <a:gd name="connsiteX1060" fmla="*/ 8827499 w 18982931"/>
              <a:gd name="connsiteY1060" fmla="*/ 2222656 h 4449429"/>
              <a:gd name="connsiteX1061" fmla="*/ 8827499 w 18982931"/>
              <a:gd name="connsiteY1061" fmla="*/ 2053897 h 4449429"/>
              <a:gd name="connsiteX1062" fmla="*/ 8827499 w 18982931"/>
              <a:gd name="connsiteY1062" fmla="*/ 1996272 h 4449429"/>
              <a:gd name="connsiteX1063" fmla="*/ 8926285 w 18982931"/>
              <a:gd name="connsiteY1063" fmla="*/ 1876910 h 4449429"/>
              <a:gd name="connsiteX1064" fmla="*/ 8926285 w 18982931"/>
              <a:gd name="connsiteY1064" fmla="*/ 1757542 h 4449429"/>
              <a:gd name="connsiteX1065" fmla="*/ 8926285 w 18982931"/>
              <a:gd name="connsiteY1065" fmla="*/ 1527045 h 4449429"/>
              <a:gd name="connsiteX1066" fmla="*/ 8950980 w 18982931"/>
              <a:gd name="connsiteY1066" fmla="*/ 1432378 h 4449429"/>
              <a:gd name="connsiteX1067" fmla="*/ 8950980 w 18982931"/>
              <a:gd name="connsiteY1067" fmla="*/ 1424146 h 4449429"/>
              <a:gd name="connsiteX1068" fmla="*/ 8983911 w 18982931"/>
              <a:gd name="connsiteY1068" fmla="*/ 1107210 h 4449429"/>
              <a:gd name="connsiteX1069" fmla="*/ 8992140 w 18982931"/>
              <a:gd name="connsiteY1069" fmla="*/ 1049586 h 4449429"/>
              <a:gd name="connsiteX1070" fmla="*/ 9012723 w 18982931"/>
              <a:gd name="connsiteY1070" fmla="*/ 1049586 h 4449429"/>
              <a:gd name="connsiteX1071" fmla="*/ 9049767 w 18982931"/>
              <a:gd name="connsiteY1071" fmla="*/ 1325362 h 4449429"/>
              <a:gd name="connsiteX1072" fmla="*/ 9115624 w 18982931"/>
              <a:gd name="connsiteY1072" fmla="*/ 1329476 h 4449429"/>
              <a:gd name="connsiteX1073" fmla="*/ 9165014 w 18982931"/>
              <a:gd name="connsiteY1073" fmla="*/ 1436493 h 4449429"/>
              <a:gd name="connsiteX1074" fmla="*/ 9181479 w 18982931"/>
              <a:gd name="connsiteY1074" fmla="*/ 1494116 h 4449429"/>
              <a:gd name="connsiteX1075" fmla="*/ 9181479 w 18982931"/>
              <a:gd name="connsiteY1075" fmla="*/ 1823399 h 4449429"/>
              <a:gd name="connsiteX1076" fmla="*/ 9181479 w 18982931"/>
              <a:gd name="connsiteY1076" fmla="*/ 1881023 h 4449429"/>
              <a:gd name="connsiteX1077" fmla="*/ 9280267 w 18982931"/>
              <a:gd name="connsiteY1077" fmla="*/ 1881023 h 4449429"/>
              <a:gd name="connsiteX1078" fmla="*/ 9280267 w 18982931"/>
              <a:gd name="connsiteY1078" fmla="*/ 1815166 h 4449429"/>
              <a:gd name="connsiteX1079" fmla="*/ 9280267 w 18982931"/>
              <a:gd name="connsiteY1079" fmla="*/ 304587 h 4449429"/>
              <a:gd name="connsiteX1080" fmla="*/ 9346122 w 18982931"/>
              <a:gd name="connsiteY1080" fmla="*/ 238731 h 4449429"/>
              <a:gd name="connsiteX1081" fmla="*/ 9453137 w 18982931"/>
              <a:gd name="connsiteY1081" fmla="*/ 341628 h 4449429"/>
              <a:gd name="connsiteX1082" fmla="*/ 9453137 w 18982931"/>
              <a:gd name="connsiteY1082" fmla="*/ 1815166 h 4449429"/>
              <a:gd name="connsiteX1083" fmla="*/ 9453137 w 18982931"/>
              <a:gd name="connsiteY1083" fmla="*/ 1876910 h 4449429"/>
              <a:gd name="connsiteX1084" fmla="*/ 9551919 w 18982931"/>
              <a:gd name="connsiteY1084" fmla="*/ 1876910 h 4449429"/>
              <a:gd name="connsiteX1085" fmla="*/ 9551919 w 18982931"/>
              <a:gd name="connsiteY1085" fmla="*/ 1724614 h 4449429"/>
              <a:gd name="connsiteX1086" fmla="*/ 9551919 w 18982931"/>
              <a:gd name="connsiteY1086" fmla="*/ 1481771 h 4449429"/>
              <a:gd name="connsiteX1087" fmla="*/ 9597198 w 18982931"/>
              <a:gd name="connsiteY1087" fmla="*/ 1374754 h 4449429"/>
              <a:gd name="connsiteX1088" fmla="*/ 9613662 w 18982931"/>
              <a:gd name="connsiteY1088" fmla="*/ 1325362 h 4449429"/>
              <a:gd name="connsiteX1089" fmla="*/ 9683632 w 18982931"/>
              <a:gd name="connsiteY1089" fmla="*/ 1325362 h 4449429"/>
              <a:gd name="connsiteX1090" fmla="*/ 9683632 w 18982931"/>
              <a:gd name="connsiteY1090" fmla="*/ 1522931 h 4449429"/>
              <a:gd name="connsiteX1091" fmla="*/ 9819464 w 18982931"/>
              <a:gd name="connsiteY1091" fmla="*/ 1522931 h 4449429"/>
              <a:gd name="connsiteX1092" fmla="*/ 9819464 w 18982931"/>
              <a:gd name="connsiteY1092" fmla="*/ 1720501 h 4449429"/>
              <a:gd name="connsiteX1093" fmla="*/ 9819464 w 18982931"/>
              <a:gd name="connsiteY1093" fmla="*/ 1835749 h 4449429"/>
              <a:gd name="connsiteX1094" fmla="*/ 9868856 w 18982931"/>
              <a:gd name="connsiteY1094" fmla="*/ 1885142 h 4449429"/>
              <a:gd name="connsiteX1095" fmla="*/ 9922361 w 18982931"/>
              <a:gd name="connsiteY1095" fmla="*/ 1938648 h 4449429"/>
              <a:gd name="connsiteX1096" fmla="*/ 9922361 w 18982931"/>
              <a:gd name="connsiteY1096" fmla="*/ 2226770 h 4449429"/>
              <a:gd name="connsiteX1097" fmla="*/ 10189906 w 18982931"/>
              <a:gd name="connsiteY1097" fmla="*/ 2226770 h 4449429"/>
              <a:gd name="connsiteX1098" fmla="*/ 10189906 w 18982931"/>
              <a:gd name="connsiteY1098" fmla="*/ 1864559 h 4449429"/>
              <a:gd name="connsiteX1099" fmla="*/ 10251644 w 18982931"/>
              <a:gd name="connsiteY1099" fmla="*/ 1852213 h 4449429"/>
              <a:gd name="connsiteX1100" fmla="*/ 10251644 w 18982931"/>
              <a:gd name="connsiteY1100" fmla="*/ 1465306 h 4449429"/>
              <a:gd name="connsiteX1101" fmla="*/ 10198137 w 18982931"/>
              <a:gd name="connsiteY1101" fmla="*/ 1461188 h 4449429"/>
              <a:gd name="connsiteX1102" fmla="*/ 10198137 w 18982931"/>
              <a:gd name="connsiteY1102" fmla="*/ 1317129 h 4449429"/>
              <a:gd name="connsiteX1103" fmla="*/ 10572694 w 18982931"/>
              <a:gd name="connsiteY1103" fmla="*/ 1317129 h 4449429"/>
              <a:gd name="connsiteX1104" fmla="*/ 10572694 w 18982931"/>
              <a:gd name="connsiteY1104" fmla="*/ 2140336 h 4449429"/>
              <a:gd name="connsiteX1105" fmla="*/ 10642669 w 18982931"/>
              <a:gd name="connsiteY1105" fmla="*/ 2144449 h 4449429"/>
              <a:gd name="connsiteX1106" fmla="*/ 10642669 w 18982931"/>
              <a:gd name="connsiteY1106" fmla="*/ 2477849 h 4449429"/>
              <a:gd name="connsiteX1107" fmla="*/ 10885512 w 18982931"/>
              <a:gd name="connsiteY1107" fmla="*/ 2477849 h 4449429"/>
              <a:gd name="connsiteX1108" fmla="*/ 10885512 w 18982931"/>
              <a:gd name="connsiteY1108" fmla="*/ 2292626 h 4449429"/>
              <a:gd name="connsiteX1109" fmla="*/ 10959601 w 18982931"/>
              <a:gd name="connsiteY1109" fmla="*/ 2292626 h 4449429"/>
              <a:gd name="connsiteX1110" fmla="*/ 10959601 w 18982931"/>
              <a:gd name="connsiteY1110" fmla="*/ 2477849 h 4449429"/>
              <a:gd name="connsiteX1111" fmla="*/ 11066618 w 18982931"/>
              <a:gd name="connsiteY1111" fmla="*/ 2477849 h 4449429"/>
              <a:gd name="connsiteX1112" fmla="*/ 11107778 w 18982931"/>
              <a:gd name="connsiteY1112" fmla="*/ 2284395 h 4449429"/>
              <a:gd name="connsiteX1113" fmla="*/ 11136593 w 18982931"/>
              <a:gd name="connsiteY1113" fmla="*/ 2053897 h 4449429"/>
              <a:gd name="connsiteX1114" fmla="*/ 11136593 w 18982931"/>
              <a:gd name="connsiteY1114" fmla="*/ 1061936 h 4449429"/>
              <a:gd name="connsiteX1115" fmla="*/ 11148938 w 18982931"/>
              <a:gd name="connsiteY1115" fmla="*/ 938454 h 4449429"/>
              <a:gd name="connsiteX1116" fmla="*/ 11161288 w 18982931"/>
              <a:gd name="connsiteY1116" fmla="*/ 938454 h 4449429"/>
              <a:gd name="connsiteX1117" fmla="*/ 11177753 w 18982931"/>
              <a:gd name="connsiteY1117" fmla="*/ 983729 h 4449429"/>
              <a:gd name="connsiteX1118" fmla="*/ 11231258 w 18982931"/>
              <a:gd name="connsiteY1118" fmla="*/ 572126 h 4449429"/>
              <a:gd name="connsiteX1119" fmla="*/ 11243610 w 18982931"/>
              <a:gd name="connsiteY1119" fmla="*/ 572126 h 4449429"/>
              <a:gd name="connsiteX1120" fmla="*/ 11284770 w 18982931"/>
              <a:gd name="connsiteY1120" fmla="*/ 946687 h 4449429"/>
              <a:gd name="connsiteX1121" fmla="*/ 11325929 w 18982931"/>
              <a:gd name="connsiteY1121" fmla="*/ 934337 h 4449429"/>
              <a:gd name="connsiteX1122" fmla="*/ 11342394 w 18982931"/>
              <a:gd name="connsiteY1122" fmla="*/ 1061936 h 4449429"/>
              <a:gd name="connsiteX1123" fmla="*/ 11342394 w 18982931"/>
              <a:gd name="connsiteY1123" fmla="*/ 1300666 h 4449429"/>
              <a:gd name="connsiteX1124" fmla="*/ 11358857 w 18982931"/>
              <a:gd name="connsiteY1124" fmla="*/ 2132104 h 4449429"/>
              <a:gd name="connsiteX1125" fmla="*/ 11362976 w 18982931"/>
              <a:gd name="connsiteY1125" fmla="*/ 2165031 h 4449429"/>
              <a:gd name="connsiteX1126" fmla="*/ 11453524 w 18982931"/>
              <a:gd name="connsiteY1126" fmla="*/ 2165031 h 4449429"/>
              <a:gd name="connsiteX1127" fmla="*/ 11457643 w 18982931"/>
              <a:gd name="connsiteY1127" fmla="*/ 2082711 h 4449429"/>
              <a:gd name="connsiteX1128" fmla="*/ 11535845 w 18982931"/>
              <a:gd name="connsiteY1128" fmla="*/ 2078592 h 4449429"/>
              <a:gd name="connsiteX1129" fmla="*/ 11535845 w 18982931"/>
              <a:gd name="connsiteY1129" fmla="*/ 2004505 h 4449429"/>
              <a:gd name="connsiteX1130" fmla="*/ 11548195 w 18982931"/>
              <a:gd name="connsiteY1130" fmla="*/ 1736964 h 4449429"/>
              <a:gd name="connsiteX1131" fmla="*/ 11609938 w 18982931"/>
              <a:gd name="connsiteY1131" fmla="*/ 1609365 h 4449429"/>
              <a:gd name="connsiteX1132" fmla="*/ 11688140 w 18982931"/>
              <a:gd name="connsiteY1132" fmla="*/ 1765774 h 4449429"/>
              <a:gd name="connsiteX1133" fmla="*/ 11688140 w 18982931"/>
              <a:gd name="connsiteY1133" fmla="*/ 2082711 h 4449429"/>
              <a:gd name="connsiteX1134" fmla="*/ 11910406 w 18982931"/>
              <a:gd name="connsiteY1134" fmla="*/ 2148567 h 4449429"/>
              <a:gd name="connsiteX1135" fmla="*/ 11988608 w 18982931"/>
              <a:gd name="connsiteY1135" fmla="*/ 2119754 h 4449429"/>
              <a:gd name="connsiteX1136" fmla="*/ 11991181 w 18982931"/>
              <a:gd name="connsiteY1136" fmla="*/ 2153197 h 4449429"/>
              <a:gd name="connsiteX1137" fmla="*/ 11993908 w 18982931"/>
              <a:gd name="connsiteY1137" fmla="*/ 2158900 h 4449429"/>
              <a:gd name="connsiteX1138" fmla="*/ 11993908 w 18982931"/>
              <a:gd name="connsiteY1138" fmla="*/ 2156799 h 4449429"/>
              <a:gd name="connsiteX1139" fmla="*/ 11998023 w 18982931"/>
              <a:gd name="connsiteY1139" fmla="*/ 2115639 h 4449429"/>
              <a:gd name="connsiteX1140" fmla="*/ 12010373 w 18982931"/>
              <a:gd name="connsiteY1140" fmla="*/ 2115639 h 4449429"/>
              <a:gd name="connsiteX1141" fmla="*/ 12014490 w 18982931"/>
              <a:gd name="connsiteY1141" fmla="*/ 2185614 h 4449429"/>
              <a:gd name="connsiteX1142" fmla="*/ 12055650 w 18982931"/>
              <a:gd name="connsiteY1142" fmla="*/ 2259703 h 4449429"/>
              <a:gd name="connsiteX1143" fmla="*/ 12109157 w 18982931"/>
              <a:gd name="connsiteY1143" fmla="*/ 2267933 h 4449429"/>
              <a:gd name="connsiteX1144" fmla="*/ 12137972 w 18982931"/>
              <a:gd name="connsiteY1144" fmla="*/ 2580753 h 4449429"/>
              <a:gd name="connsiteX1145" fmla="*/ 12150317 w 18982931"/>
              <a:gd name="connsiteY1145" fmla="*/ 2580753 h 4449429"/>
              <a:gd name="connsiteX1146" fmla="*/ 12179132 w 18982931"/>
              <a:gd name="connsiteY1146" fmla="*/ 2411992 h 4449429"/>
              <a:gd name="connsiteX1147" fmla="*/ 12207942 w 18982931"/>
              <a:gd name="connsiteY1147" fmla="*/ 2160917 h 4449429"/>
              <a:gd name="connsiteX1148" fmla="*/ 12216174 w 18982931"/>
              <a:gd name="connsiteY1148" fmla="*/ 2152686 h 4449429"/>
              <a:gd name="connsiteX1149" fmla="*/ 12331423 w 18982931"/>
              <a:gd name="connsiteY1149" fmla="*/ 2152686 h 4449429"/>
              <a:gd name="connsiteX1150" fmla="*/ 12331423 w 18982931"/>
              <a:gd name="connsiteY1150" fmla="*/ 2317327 h 4449429"/>
              <a:gd name="connsiteX1151" fmla="*/ 12496064 w 18982931"/>
              <a:gd name="connsiteY1151" fmla="*/ 2313208 h 4449429"/>
              <a:gd name="connsiteX1152" fmla="*/ 12557802 w 18982931"/>
              <a:gd name="connsiteY1152" fmla="*/ 2210310 h 4449429"/>
              <a:gd name="connsiteX1153" fmla="*/ 12566034 w 18982931"/>
              <a:gd name="connsiteY1153" fmla="*/ 2206191 h 4449429"/>
              <a:gd name="connsiteX1154" fmla="*/ 12598962 w 18982931"/>
              <a:gd name="connsiteY1154" fmla="*/ 2267933 h 4449429"/>
              <a:gd name="connsiteX1155" fmla="*/ 12607194 w 18982931"/>
              <a:gd name="connsiteY1155" fmla="*/ 2263816 h 4449429"/>
              <a:gd name="connsiteX1156" fmla="*/ 12607194 w 18982931"/>
              <a:gd name="connsiteY1156" fmla="*/ 1461193 h 4449429"/>
              <a:gd name="connsiteX1157" fmla="*/ 12677169 w 18982931"/>
              <a:gd name="connsiteY1157" fmla="*/ 1230695 h 4449429"/>
              <a:gd name="connsiteX1158" fmla="*/ 12920017 w 18982931"/>
              <a:gd name="connsiteY1158" fmla="*/ 1230695 h 4449429"/>
              <a:gd name="connsiteX1159" fmla="*/ 12948827 w 18982931"/>
              <a:gd name="connsiteY1159" fmla="*/ 1490003 h 4449429"/>
              <a:gd name="connsiteX1160" fmla="*/ 12948827 w 18982931"/>
              <a:gd name="connsiteY1160" fmla="*/ 1909838 h 4449429"/>
              <a:gd name="connsiteX1161" fmla="*/ 12948827 w 18982931"/>
              <a:gd name="connsiteY1161" fmla="*/ 1975695 h 4449429"/>
              <a:gd name="connsiteX1162" fmla="*/ 12969405 w 18982931"/>
              <a:gd name="connsiteY1162" fmla="*/ 1979812 h 4449429"/>
              <a:gd name="connsiteX1163" fmla="*/ 12989987 w 18982931"/>
              <a:gd name="connsiteY1163" fmla="*/ 1913955 h 4449429"/>
              <a:gd name="connsiteX1164" fmla="*/ 12989987 w 18982931"/>
              <a:gd name="connsiteY1164" fmla="*/ 1469425 h 4449429"/>
              <a:gd name="connsiteX1165" fmla="*/ 13064076 w 18982931"/>
              <a:gd name="connsiteY1165" fmla="*/ 1395336 h 4449429"/>
              <a:gd name="connsiteX1166" fmla="*/ 13146396 w 18982931"/>
              <a:gd name="connsiteY1166" fmla="*/ 1395336 h 4449429"/>
              <a:gd name="connsiteX1167" fmla="*/ 13146396 w 18982931"/>
              <a:gd name="connsiteY1167" fmla="*/ 1111328 h 4449429"/>
              <a:gd name="connsiteX1168" fmla="*/ 13216366 w 18982931"/>
              <a:gd name="connsiteY1168" fmla="*/ 1103096 h 4449429"/>
              <a:gd name="connsiteX1169" fmla="*/ 13228716 w 18982931"/>
              <a:gd name="connsiteY1169" fmla="*/ 1041358 h 4449429"/>
              <a:gd name="connsiteX1170" fmla="*/ 13368662 w 18982931"/>
              <a:gd name="connsiteY1170" fmla="*/ 1041358 h 4449429"/>
              <a:gd name="connsiteX1171" fmla="*/ 13368662 w 18982931"/>
              <a:gd name="connsiteY1171" fmla="*/ 687379 h 4449429"/>
              <a:gd name="connsiteX1172" fmla="*/ 13483911 w 18982931"/>
              <a:gd name="connsiteY1172" fmla="*/ 687379 h 4449429"/>
              <a:gd name="connsiteX1173" fmla="*/ 13483911 w 18982931"/>
              <a:gd name="connsiteY1173" fmla="*/ 617404 h 4449429"/>
              <a:gd name="connsiteX1174" fmla="*/ 13483911 w 18982931"/>
              <a:gd name="connsiteY1174" fmla="*/ 131714 h 4449429"/>
              <a:gd name="connsiteX1175" fmla="*/ 13541534 w 18982931"/>
              <a:gd name="connsiteY1175" fmla="*/ 74089 h 4449429"/>
              <a:gd name="connsiteX1176" fmla="*/ 13685593 w 18982931"/>
              <a:gd name="connsiteY1176" fmla="*/ 74089 h 4449429"/>
              <a:gd name="connsiteX1177" fmla="*/ 13730872 w 18982931"/>
              <a:gd name="connsiteY1177" fmla="*/ 49392 h 4449429"/>
              <a:gd name="connsiteX1178" fmla="*/ 13739104 w 18982931"/>
              <a:gd name="connsiteY1178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87822 w 18982931"/>
              <a:gd name="connsiteY865" fmla="*/ 1414233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26360 w 18982931"/>
              <a:gd name="connsiteY868" fmla="*/ 1621715 h 4449429"/>
              <a:gd name="connsiteX869" fmla="*/ 1359290 w 18982931"/>
              <a:gd name="connsiteY869" fmla="*/ 1597020 h 4449429"/>
              <a:gd name="connsiteX870" fmla="*/ 1375751 w 18982931"/>
              <a:gd name="connsiteY870" fmla="*/ 1588787 h 4449429"/>
              <a:gd name="connsiteX871" fmla="*/ 1486884 w 18982931"/>
              <a:gd name="connsiteY871" fmla="*/ 1588787 h 4449429"/>
              <a:gd name="connsiteX872" fmla="*/ 1507466 w 18982931"/>
              <a:gd name="connsiteY872" fmla="*/ 2337905 h 4449429"/>
              <a:gd name="connsiteX873" fmla="*/ 1523929 w 18982931"/>
              <a:gd name="connsiteY873" fmla="*/ 2337905 h 4449429"/>
              <a:gd name="connsiteX874" fmla="*/ 1523929 w 18982931"/>
              <a:gd name="connsiteY874" fmla="*/ 2169146 h 4449429"/>
              <a:gd name="connsiteX875" fmla="*/ 1692685 w 18982931"/>
              <a:gd name="connsiteY875" fmla="*/ 2169146 h 4449429"/>
              <a:gd name="connsiteX876" fmla="*/ 1692685 w 18982931"/>
              <a:gd name="connsiteY876" fmla="*/ 2020968 h 4449429"/>
              <a:gd name="connsiteX877" fmla="*/ 1766772 w 18982931"/>
              <a:gd name="connsiteY877" fmla="*/ 1922183 h 4449429"/>
              <a:gd name="connsiteX878" fmla="*/ 1766772 w 18982931"/>
              <a:gd name="connsiteY878" fmla="*/ 1757542 h 4449429"/>
              <a:gd name="connsiteX879" fmla="*/ 1849095 w 18982931"/>
              <a:gd name="connsiteY879" fmla="*/ 1757542 h 4449429"/>
              <a:gd name="connsiteX880" fmla="*/ 1849095 w 18982931"/>
              <a:gd name="connsiteY880" fmla="*/ 2156799 h 4449429"/>
              <a:gd name="connsiteX881" fmla="*/ 1919070 w 18982931"/>
              <a:gd name="connsiteY881" fmla="*/ 2156799 h 4449429"/>
              <a:gd name="connsiteX882" fmla="*/ 1919070 w 18982931"/>
              <a:gd name="connsiteY882" fmla="*/ 1864559 h 4449429"/>
              <a:gd name="connsiteX883" fmla="*/ 1919070 w 18982931"/>
              <a:gd name="connsiteY883" fmla="*/ 695608 h 4449429"/>
              <a:gd name="connsiteX884" fmla="*/ 2005504 w 18982931"/>
              <a:gd name="connsiteY884" fmla="*/ 609173 h 4449429"/>
              <a:gd name="connsiteX885" fmla="*/ 2026085 w 18982931"/>
              <a:gd name="connsiteY885" fmla="*/ 605054 h 4449429"/>
              <a:gd name="connsiteX886" fmla="*/ 2100174 w 18982931"/>
              <a:gd name="connsiteY886" fmla="*/ 448645 h 4449429"/>
              <a:gd name="connsiteX887" fmla="*/ 2137215 w 18982931"/>
              <a:gd name="connsiteY887" fmla="*/ 407485 h 4449429"/>
              <a:gd name="connsiteX888" fmla="*/ 2194840 w 18982931"/>
              <a:gd name="connsiteY888" fmla="*/ 337515 h 4449429"/>
              <a:gd name="connsiteX889" fmla="*/ 2198958 w 18982931"/>
              <a:gd name="connsiteY889" fmla="*/ 292236 h 4449429"/>
              <a:gd name="connsiteX890" fmla="*/ 2240121 w 18982931"/>
              <a:gd name="connsiteY890" fmla="*/ 358093 h 4449429"/>
              <a:gd name="connsiteX891" fmla="*/ 2273047 w 18982931"/>
              <a:gd name="connsiteY891" fmla="*/ 444532 h 4449429"/>
              <a:gd name="connsiteX892" fmla="*/ 2330670 w 18982931"/>
              <a:gd name="connsiteY892" fmla="*/ 563894 h 4449429"/>
              <a:gd name="connsiteX893" fmla="*/ 2351248 w 18982931"/>
              <a:gd name="connsiteY893" fmla="*/ 613286 h 4449429"/>
              <a:gd name="connsiteX894" fmla="*/ 2429455 w 18982931"/>
              <a:gd name="connsiteY894" fmla="*/ 675029 h 4449429"/>
              <a:gd name="connsiteX895" fmla="*/ 2470614 w 18982931"/>
              <a:gd name="connsiteY895" fmla="*/ 757350 h 4449429"/>
              <a:gd name="connsiteX896" fmla="*/ 2470614 w 18982931"/>
              <a:gd name="connsiteY896" fmla="*/ 1086631 h 4449429"/>
              <a:gd name="connsiteX897" fmla="*/ 2470614 w 18982931"/>
              <a:gd name="connsiteY897" fmla="*/ 2008622 h 4449429"/>
              <a:gd name="connsiteX898" fmla="*/ 2487080 w 18982931"/>
              <a:gd name="connsiteY898" fmla="*/ 2053897 h 4449429"/>
              <a:gd name="connsiteX899" fmla="*/ 2499426 w 18982931"/>
              <a:gd name="connsiteY899" fmla="*/ 1897488 h 4449429"/>
              <a:gd name="connsiteX900" fmla="*/ 2602322 w 18982931"/>
              <a:gd name="connsiteY900" fmla="*/ 1798703 h 4449429"/>
              <a:gd name="connsiteX901" fmla="*/ 2836935 w 18982931"/>
              <a:gd name="connsiteY901" fmla="*/ 1798703 h 4449429"/>
              <a:gd name="connsiteX902" fmla="*/ 2836935 w 18982931"/>
              <a:gd name="connsiteY902" fmla="*/ 1860446 h 4449429"/>
              <a:gd name="connsiteX903" fmla="*/ 2836935 w 18982931"/>
              <a:gd name="connsiteY903" fmla="*/ 2263816 h 4449429"/>
              <a:gd name="connsiteX904" fmla="*/ 2845169 w 18982931"/>
              <a:gd name="connsiteY904" fmla="*/ 2304976 h 4449429"/>
              <a:gd name="connsiteX905" fmla="*/ 2861629 w 18982931"/>
              <a:gd name="connsiteY905" fmla="*/ 2300858 h 4449429"/>
              <a:gd name="connsiteX906" fmla="*/ 2861629 w 18982931"/>
              <a:gd name="connsiteY906" fmla="*/ 2247351 h 4449429"/>
              <a:gd name="connsiteX907" fmla="*/ 2869861 w 18982931"/>
              <a:gd name="connsiteY907" fmla="*/ 1996272 h 4449429"/>
              <a:gd name="connsiteX908" fmla="*/ 2923374 w 18982931"/>
              <a:gd name="connsiteY908" fmla="*/ 1967462 h 4449429"/>
              <a:gd name="connsiteX909" fmla="*/ 2939836 w 18982931"/>
              <a:gd name="connsiteY909" fmla="*/ 2300858 h 4449429"/>
              <a:gd name="connsiteX910" fmla="*/ 2956300 w 18982931"/>
              <a:gd name="connsiteY910" fmla="*/ 2300858 h 4449429"/>
              <a:gd name="connsiteX911" fmla="*/ 2989230 w 18982931"/>
              <a:gd name="connsiteY911" fmla="*/ 2111521 h 4449429"/>
              <a:gd name="connsiteX912" fmla="*/ 3018038 w 18982931"/>
              <a:gd name="connsiteY912" fmla="*/ 2058015 h 4449429"/>
              <a:gd name="connsiteX913" fmla="*/ 3034502 w 18982931"/>
              <a:gd name="connsiteY913" fmla="*/ 2123871 h 4449429"/>
              <a:gd name="connsiteX914" fmla="*/ 3038620 w 18982931"/>
              <a:gd name="connsiteY914" fmla="*/ 2132104 h 4449429"/>
              <a:gd name="connsiteX915" fmla="*/ 3088018 w 18982931"/>
              <a:gd name="connsiteY915" fmla="*/ 2140336 h 4449429"/>
              <a:gd name="connsiteX916" fmla="*/ 3095320 w 18982931"/>
              <a:gd name="connsiteY916" fmla="*/ 2275334 h 4449429"/>
              <a:gd name="connsiteX917" fmla="*/ 3162101 w 18982931"/>
              <a:gd name="connsiteY917" fmla="*/ 2275334 h 4449429"/>
              <a:gd name="connsiteX918" fmla="*/ 3162101 w 18982931"/>
              <a:gd name="connsiteY918" fmla="*/ 1580555 h 4449429"/>
              <a:gd name="connsiteX919" fmla="*/ 3162101 w 18982931"/>
              <a:gd name="connsiteY919" fmla="*/ 1531163 h 4449429"/>
              <a:gd name="connsiteX920" fmla="*/ 3199146 w 18982931"/>
              <a:gd name="connsiteY920" fmla="*/ 1498235 h 4449429"/>
              <a:gd name="connsiteX921" fmla="*/ 3281469 w 18982931"/>
              <a:gd name="connsiteY921" fmla="*/ 1498235 h 4449429"/>
              <a:gd name="connsiteX922" fmla="*/ 3281469 w 18982931"/>
              <a:gd name="connsiteY922" fmla="*/ 1325362 h 4449429"/>
              <a:gd name="connsiteX923" fmla="*/ 3343207 w 18982931"/>
              <a:gd name="connsiteY923" fmla="*/ 1263619 h 4449429"/>
              <a:gd name="connsiteX924" fmla="*/ 3544891 w 18982931"/>
              <a:gd name="connsiteY924" fmla="*/ 1263619 h 4449429"/>
              <a:gd name="connsiteX925" fmla="*/ 3544891 w 18982931"/>
              <a:gd name="connsiteY925" fmla="*/ 712071 h 4449429"/>
              <a:gd name="connsiteX926" fmla="*/ 3561357 w 18982931"/>
              <a:gd name="connsiteY926" fmla="*/ 555662 h 4449429"/>
              <a:gd name="connsiteX927" fmla="*/ 3606633 w 18982931"/>
              <a:gd name="connsiteY927" fmla="*/ 316933 h 4449429"/>
              <a:gd name="connsiteX928" fmla="*/ 3614865 w 18982931"/>
              <a:gd name="connsiteY928" fmla="*/ 279891 h 4449429"/>
              <a:gd name="connsiteX929" fmla="*/ 3676603 w 18982931"/>
              <a:gd name="connsiteY929" fmla="*/ 341628 h 4449429"/>
              <a:gd name="connsiteX930" fmla="*/ 3684835 w 18982931"/>
              <a:gd name="connsiteY930" fmla="*/ 386907 h 4449429"/>
              <a:gd name="connsiteX931" fmla="*/ 3742460 w 18982931"/>
              <a:gd name="connsiteY931" fmla="*/ 481574 h 4449429"/>
              <a:gd name="connsiteX932" fmla="*/ 3763042 w 18982931"/>
              <a:gd name="connsiteY932" fmla="*/ 703838 h 4449429"/>
              <a:gd name="connsiteX933" fmla="*/ 3763042 w 18982931"/>
              <a:gd name="connsiteY933" fmla="*/ 1144256 h 4449429"/>
              <a:gd name="connsiteX934" fmla="*/ 3771275 w 18982931"/>
              <a:gd name="connsiteY934" fmla="*/ 1181298 h 4449429"/>
              <a:gd name="connsiteX935" fmla="*/ 3775390 w 18982931"/>
              <a:gd name="connsiteY935" fmla="*/ 1115443 h 4449429"/>
              <a:gd name="connsiteX936" fmla="*/ 3923568 w 18982931"/>
              <a:gd name="connsiteY936" fmla="*/ 996079 h 4449429"/>
              <a:gd name="connsiteX937" fmla="*/ 3940029 w 18982931"/>
              <a:gd name="connsiteY937" fmla="*/ 1020776 h 4449429"/>
              <a:gd name="connsiteX938" fmla="*/ 3960611 w 18982931"/>
              <a:gd name="connsiteY938" fmla="*/ 1321244 h 4449429"/>
              <a:gd name="connsiteX939" fmla="*/ 3960611 w 18982931"/>
              <a:gd name="connsiteY939" fmla="*/ 1584670 h 4449429"/>
              <a:gd name="connsiteX940" fmla="*/ 3977076 w 18982931"/>
              <a:gd name="connsiteY940" fmla="*/ 1625830 h 4449429"/>
              <a:gd name="connsiteX941" fmla="*/ 4010007 w 18982931"/>
              <a:gd name="connsiteY941" fmla="*/ 1666990 h 4449429"/>
              <a:gd name="connsiteX942" fmla="*/ 4055279 w 18982931"/>
              <a:gd name="connsiteY942" fmla="*/ 1819286 h 4449429"/>
              <a:gd name="connsiteX943" fmla="*/ 4104670 w 18982931"/>
              <a:gd name="connsiteY943" fmla="*/ 1819286 h 4449429"/>
              <a:gd name="connsiteX944" fmla="*/ 4108788 w 18982931"/>
              <a:gd name="connsiteY944" fmla="*/ 1741079 h 4449429"/>
              <a:gd name="connsiteX945" fmla="*/ 4211689 w 18982931"/>
              <a:gd name="connsiteY945" fmla="*/ 1741079 h 4449429"/>
              <a:gd name="connsiteX946" fmla="*/ 4252847 w 18982931"/>
              <a:gd name="connsiteY946" fmla="*/ 1559973 h 4449429"/>
              <a:gd name="connsiteX947" fmla="*/ 4265197 w 18982931"/>
              <a:gd name="connsiteY947" fmla="*/ 1559973 h 4449429"/>
              <a:gd name="connsiteX948" fmla="*/ 4277546 w 18982931"/>
              <a:gd name="connsiteY948" fmla="*/ 1592900 h 4449429"/>
              <a:gd name="connsiteX949" fmla="*/ 4302239 w 18982931"/>
              <a:gd name="connsiteY949" fmla="*/ 1708150 h 4449429"/>
              <a:gd name="connsiteX950" fmla="*/ 4368100 w 18982931"/>
              <a:gd name="connsiteY950" fmla="*/ 1741079 h 4449429"/>
              <a:gd name="connsiteX951" fmla="*/ 4363984 w 18982931"/>
              <a:gd name="connsiteY951" fmla="*/ 1634062 h 4449429"/>
              <a:gd name="connsiteX952" fmla="*/ 4372218 w 18982931"/>
              <a:gd name="connsiteY952" fmla="*/ 839670 h 4449429"/>
              <a:gd name="connsiteX953" fmla="*/ 4442184 w 18982931"/>
              <a:gd name="connsiteY953" fmla="*/ 279891 h 4449429"/>
              <a:gd name="connsiteX954" fmla="*/ 4479230 w 18982931"/>
              <a:gd name="connsiteY954" fmla="*/ 234611 h 4449429"/>
              <a:gd name="connsiteX955" fmla="*/ 4520394 w 18982931"/>
              <a:gd name="connsiteY955" fmla="*/ 284004 h 4449429"/>
              <a:gd name="connsiteX956" fmla="*/ 4549200 w 18982931"/>
              <a:gd name="connsiteY956" fmla="*/ 440413 h 4449429"/>
              <a:gd name="connsiteX957" fmla="*/ 4680914 w 18982931"/>
              <a:gd name="connsiteY957" fmla="*/ 395140 h 4449429"/>
              <a:gd name="connsiteX958" fmla="*/ 4759121 w 18982931"/>
              <a:gd name="connsiteY958" fmla="*/ 460995 h 4449429"/>
              <a:gd name="connsiteX959" fmla="*/ 4771466 w 18982931"/>
              <a:gd name="connsiteY959" fmla="*/ 493924 h 4449429"/>
              <a:gd name="connsiteX960" fmla="*/ 4888657 w 18982931"/>
              <a:gd name="connsiteY960" fmla="*/ 747622 h 4449429"/>
              <a:gd name="connsiteX961" fmla="*/ 4888893 w 18982931"/>
              <a:gd name="connsiteY961" fmla="*/ 807315 h 4449429"/>
              <a:gd name="connsiteX962" fmla="*/ 4856617 w 18982931"/>
              <a:gd name="connsiteY962" fmla="*/ 807315 h 4449429"/>
              <a:gd name="connsiteX963" fmla="*/ 4856617 w 18982931"/>
              <a:gd name="connsiteY963" fmla="*/ 944475 h 4449429"/>
              <a:gd name="connsiteX964" fmla="*/ 4888332 w 18982931"/>
              <a:gd name="connsiteY964" fmla="*/ 944475 h 4449429"/>
              <a:gd name="connsiteX965" fmla="*/ 4888325 w 18982931"/>
              <a:gd name="connsiteY965" fmla="*/ 945600 h 4449429"/>
              <a:gd name="connsiteX966" fmla="*/ 4890835 w 18982931"/>
              <a:gd name="connsiteY966" fmla="*/ 1609365 h 4449429"/>
              <a:gd name="connsiteX967" fmla="*/ 4952574 w 18982931"/>
              <a:gd name="connsiteY967" fmla="*/ 1617597 h 4449429"/>
              <a:gd name="connsiteX968" fmla="*/ 4952574 w 18982931"/>
              <a:gd name="connsiteY968" fmla="*/ 1868678 h 4449429"/>
              <a:gd name="connsiteX969" fmla="*/ 4956691 w 18982931"/>
              <a:gd name="connsiteY969" fmla="*/ 1905720 h 4449429"/>
              <a:gd name="connsiteX970" fmla="*/ 4981387 w 18982931"/>
              <a:gd name="connsiteY970" fmla="*/ 1967462 h 4449429"/>
              <a:gd name="connsiteX971" fmla="*/ 4981387 w 18982931"/>
              <a:gd name="connsiteY971" fmla="*/ 2058015 h 4449429"/>
              <a:gd name="connsiteX972" fmla="*/ 5001966 w 18982931"/>
              <a:gd name="connsiteY972" fmla="*/ 2086824 h 4449429"/>
              <a:gd name="connsiteX973" fmla="*/ 5018429 w 18982931"/>
              <a:gd name="connsiteY973" fmla="*/ 2078592 h 4449429"/>
              <a:gd name="connsiteX974" fmla="*/ 5018429 w 18982931"/>
              <a:gd name="connsiteY974" fmla="*/ 1881023 h 4449429"/>
              <a:gd name="connsiteX975" fmla="*/ 5018429 w 18982931"/>
              <a:gd name="connsiteY975" fmla="*/ 1366522 h 4449429"/>
              <a:gd name="connsiteX976" fmla="*/ 5034894 w 18982931"/>
              <a:gd name="connsiteY976" fmla="*/ 864367 h 4449429"/>
              <a:gd name="connsiteX977" fmla="*/ 5067821 w 18982931"/>
              <a:gd name="connsiteY977" fmla="*/ 197569 h 4449429"/>
              <a:gd name="connsiteX978" fmla="*/ 5080173 w 18982931"/>
              <a:gd name="connsiteY978" fmla="*/ 102899 h 4449429"/>
              <a:gd name="connsiteX979" fmla="*/ 5216000 w 18982931"/>
              <a:gd name="connsiteY979" fmla="*/ 37042 h 4449429"/>
              <a:gd name="connsiteX980" fmla="*/ 5248927 w 18982931"/>
              <a:gd name="connsiteY980" fmla="*/ 69972 h 4449429"/>
              <a:gd name="connsiteX981" fmla="*/ 5372409 w 18982931"/>
              <a:gd name="connsiteY981" fmla="*/ 69972 h 4449429"/>
              <a:gd name="connsiteX982" fmla="*/ 5434151 w 18982931"/>
              <a:gd name="connsiteY982" fmla="*/ 131714 h 4449429"/>
              <a:gd name="connsiteX983" fmla="*/ 5434151 w 18982931"/>
              <a:gd name="connsiteY983" fmla="*/ 382788 h 4449429"/>
              <a:gd name="connsiteX984" fmla="*/ 5434151 w 18982931"/>
              <a:gd name="connsiteY984" fmla="*/ 683261 h 4449429"/>
              <a:gd name="connsiteX985" fmla="*/ 5545282 w 18982931"/>
              <a:gd name="connsiteY985" fmla="*/ 687375 h 4449429"/>
              <a:gd name="connsiteX986" fmla="*/ 5545282 w 18982931"/>
              <a:gd name="connsiteY986" fmla="*/ 1045471 h 4449429"/>
              <a:gd name="connsiteX987" fmla="*/ 5676994 w 18982931"/>
              <a:gd name="connsiteY987" fmla="*/ 1045471 h 4449429"/>
              <a:gd name="connsiteX988" fmla="*/ 5685227 w 18982931"/>
              <a:gd name="connsiteY988" fmla="*/ 1103096 h 4449429"/>
              <a:gd name="connsiteX989" fmla="*/ 5759314 w 18982931"/>
              <a:gd name="connsiteY989" fmla="*/ 1193648 h 4449429"/>
              <a:gd name="connsiteX990" fmla="*/ 5759314 w 18982931"/>
              <a:gd name="connsiteY990" fmla="*/ 1395331 h 4449429"/>
              <a:gd name="connsiteX991" fmla="*/ 5825171 w 18982931"/>
              <a:gd name="connsiteY991" fmla="*/ 1395331 h 4449429"/>
              <a:gd name="connsiteX992" fmla="*/ 5903378 w 18982931"/>
              <a:gd name="connsiteY992" fmla="*/ 1477653 h 4449429"/>
              <a:gd name="connsiteX993" fmla="*/ 5903378 w 18982931"/>
              <a:gd name="connsiteY993" fmla="*/ 1918070 h 4449429"/>
              <a:gd name="connsiteX994" fmla="*/ 5936306 w 18982931"/>
              <a:gd name="connsiteY994" fmla="*/ 1975695 h 4449429"/>
              <a:gd name="connsiteX995" fmla="*/ 5965115 w 18982931"/>
              <a:gd name="connsiteY995" fmla="*/ 1275969 h 4449429"/>
              <a:gd name="connsiteX996" fmla="*/ 5969235 w 18982931"/>
              <a:gd name="connsiteY996" fmla="*/ 1238922 h 4449429"/>
              <a:gd name="connsiteX997" fmla="*/ 6166804 w 18982931"/>
              <a:gd name="connsiteY997" fmla="*/ 1238922 h 4449429"/>
              <a:gd name="connsiteX998" fmla="*/ 6216196 w 18982931"/>
              <a:gd name="connsiteY998" fmla="*/ 1288315 h 4449429"/>
              <a:gd name="connsiteX999" fmla="*/ 6236774 w 18982931"/>
              <a:gd name="connsiteY999" fmla="*/ 1428261 h 4449429"/>
              <a:gd name="connsiteX1000" fmla="*/ 6273821 w 18982931"/>
              <a:gd name="connsiteY1000" fmla="*/ 1498235 h 4449429"/>
              <a:gd name="connsiteX1001" fmla="*/ 6273821 w 18982931"/>
              <a:gd name="connsiteY1001" fmla="*/ 2230888 h 4449429"/>
              <a:gd name="connsiteX1002" fmla="*/ 6277935 w 18982931"/>
              <a:gd name="connsiteY1002" fmla="*/ 2280280 h 4449429"/>
              <a:gd name="connsiteX1003" fmla="*/ 6319095 w 18982931"/>
              <a:gd name="connsiteY1003" fmla="*/ 2193841 h 4449429"/>
              <a:gd name="connsiteX1004" fmla="*/ 6364373 w 18982931"/>
              <a:gd name="connsiteY1004" fmla="*/ 2288513 h 4449429"/>
              <a:gd name="connsiteX1005" fmla="*/ 6389068 w 18982931"/>
              <a:gd name="connsiteY1005" fmla="*/ 2313208 h 4449429"/>
              <a:gd name="connsiteX1006" fmla="*/ 6541355 w 18982931"/>
              <a:gd name="connsiteY1006" fmla="*/ 2313208 h 4449429"/>
              <a:gd name="connsiteX1007" fmla="*/ 6541355 w 18982931"/>
              <a:gd name="connsiteY1007" fmla="*/ 2148567 h 4449429"/>
              <a:gd name="connsiteX1008" fmla="*/ 6660723 w 18982931"/>
              <a:gd name="connsiteY1008" fmla="*/ 2148567 h 4449429"/>
              <a:gd name="connsiteX1009" fmla="*/ 6660723 w 18982931"/>
              <a:gd name="connsiteY1009" fmla="*/ 2259698 h 4449429"/>
              <a:gd name="connsiteX1010" fmla="*/ 6705999 w 18982931"/>
              <a:gd name="connsiteY1010" fmla="*/ 2551938 h 4449429"/>
              <a:gd name="connsiteX1011" fmla="*/ 6714228 w 18982931"/>
              <a:gd name="connsiteY1011" fmla="*/ 2580748 h 4449429"/>
              <a:gd name="connsiteX1012" fmla="*/ 6722461 w 18982931"/>
              <a:gd name="connsiteY1012" fmla="*/ 2576634 h 4449429"/>
              <a:gd name="connsiteX1013" fmla="*/ 6751278 w 18982931"/>
              <a:gd name="connsiteY1013" fmla="*/ 2263816 h 4449429"/>
              <a:gd name="connsiteX1014" fmla="*/ 6800669 w 18982931"/>
              <a:gd name="connsiteY1014" fmla="*/ 2255583 h 4449429"/>
              <a:gd name="connsiteX1015" fmla="*/ 6837709 w 18982931"/>
              <a:gd name="connsiteY1015" fmla="*/ 2181496 h 4449429"/>
              <a:gd name="connsiteX1016" fmla="*/ 6841831 w 18982931"/>
              <a:gd name="connsiteY1016" fmla="*/ 2152681 h 4449429"/>
              <a:gd name="connsiteX1017" fmla="*/ 6845941 w 18982931"/>
              <a:gd name="connsiteY1017" fmla="*/ 2115639 h 4449429"/>
              <a:gd name="connsiteX1018" fmla="*/ 6857139 w 18982931"/>
              <a:gd name="connsiteY1018" fmla="*/ 2115639 h 4449429"/>
              <a:gd name="connsiteX1019" fmla="*/ 6899298 w 18982931"/>
              <a:gd name="connsiteY1019" fmla="*/ 2109470 h 4449429"/>
              <a:gd name="connsiteX1020" fmla="*/ 6922965 w 18982931"/>
              <a:gd name="connsiteY1020" fmla="*/ 2140339 h 4449429"/>
              <a:gd name="connsiteX1021" fmla="*/ 7009406 w 18982931"/>
              <a:gd name="connsiteY1021" fmla="*/ 2070365 h 4449429"/>
              <a:gd name="connsiteX1022" fmla="*/ 7145231 w 18982931"/>
              <a:gd name="connsiteY1022" fmla="*/ 2066247 h 4449429"/>
              <a:gd name="connsiteX1023" fmla="*/ 7145231 w 18982931"/>
              <a:gd name="connsiteY1023" fmla="*/ 1901605 h 4449429"/>
              <a:gd name="connsiteX1024" fmla="*/ 7145231 w 18982931"/>
              <a:gd name="connsiteY1024" fmla="*/ 1769896 h 4449429"/>
              <a:gd name="connsiteX1025" fmla="*/ 7215204 w 18982931"/>
              <a:gd name="connsiteY1025" fmla="*/ 1597024 h 4449429"/>
              <a:gd name="connsiteX1026" fmla="*/ 7285174 w 18982931"/>
              <a:gd name="connsiteY1026" fmla="*/ 1753433 h 4449429"/>
              <a:gd name="connsiteX1027" fmla="*/ 7297524 w 18982931"/>
              <a:gd name="connsiteY1027" fmla="*/ 2062134 h 4449429"/>
              <a:gd name="connsiteX1028" fmla="*/ 7367494 w 18982931"/>
              <a:gd name="connsiteY1028" fmla="*/ 2066247 h 4449429"/>
              <a:gd name="connsiteX1029" fmla="*/ 7371610 w 18982931"/>
              <a:gd name="connsiteY1029" fmla="*/ 2148567 h 4449429"/>
              <a:gd name="connsiteX1030" fmla="*/ 7462167 w 18982931"/>
              <a:gd name="connsiteY1030" fmla="*/ 2148567 h 4449429"/>
              <a:gd name="connsiteX1031" fmla="*/ 7462167 w 18982931"/>
              <a:gd name="connsiteY1031" fmla="*/ 2095061 h 4449429"/>
              <a:gd name="connsiteX1032" fmla="*/ 7462167 w 18982931"/>
              <a:gd name="connsiteY1032" fmla="*/ 1597024 h 4449429"/>
              <a:gd name="connsiteX1033" fmla="*/ 7482743 w 18982931"/>
              <a:gd name="connsiteY1033" fmla="*/ 1008430 h 4449429"/>
              <a:gd name="connsiteX1034" fmla="*/ 7495096 w 18982931"/>
              <a:gd name="connsiteY1034" fmla="*/ 921991 h 4449429"/>
              <a:gd name="connsiteX1035" fmla="*/ 7536254 w 18982931"/>
              <a:gd name="connsiteY1035" fmla="*/ 934341 h 4449429"/>
              <a:gd name="connsiteX1036" fmla="*/ 7577416 w 18982931"/>
              <a:gd name="connsiteY1036" fmla="*/ 563899 h 4449429"/>
              <a:gd name="connsiteX1037" fmla="*/ 7589759 w 18982931"/>
              <a:gd name="connsiteY1037" fmla="*/ 563899 h 4449429"/>
              <a:gd name="connsiteX1038" fmla="*/ 7639153 w 18982931"/>
              <a:gd name="connsiteY1038" fmla="*/ 975501 h 4449429"/>
              <a:gd name="connsiteX1039" fmla="*/ 7655614 w 18982931"/>
              <a:gd name="connsiteY1039" fmla="*/ 926109 h 4449429"/>
              <a:gd name="connsiteX1040" fmla="*/ 7667968 w 18982931"/>
              <a:gd name="connsiteY1040" fmla="*/ 926109 h 4449429"/>
              <a:gd name="connsiteX1041" fmla="*/ 7676196 w 18982931"/>
              <a:gd name="connsiteY1041" fmla="*/ 1037243 h 4449429"/>
              <a:gd name="connsiteX1042" fmla="*/ 7676196 w 18982931"/>
              <a:gd name="connsiteY1042" fmla="*/ 2049787 h 4449429"/>
              <a:gd name="connsiteX1043" fmla="*/ 7705009 w 18982931"/>
              <a:gd name="connsiteY1043" fmla="*/ 2267935 h 4449429"/>
              <a:gd name="connsiteX1044" fmla="*/ 7750287 w 18982931"/>
              <a:gd name="connsiteY1044" fmla="*/ 2469622 h 4449429"/>
              <a:gd name="connsiteX1045" fmla="*/ 7849072 w 18982931"/>
              <a:gd name="connsiteY1045" fmla="*/ 2469622 h 4449429"/>
              <a:gd name="connsiteX1046" fmla="*/ 7849072 w 18982931"/>
              <a:gd name="connsiteY1046" fmla="*/ 2284398 h 4449429"/>
              <a:gd name="connsiteX1047" fmla="*/ 7919042 w 18982931"/>
              <a:gd name="connsiteY1047" fmla="*/ 2284398 h 4449429"/>
              <a:gd name="connsiteX1048" fmla="*/ 7919042 w 18982931"/>
              <a:gd name="connsiteY1048" fmla="*/ 2473736 h 4449429"/>
              <a:gd name="connsiteX1049" fmla="*/ 8108380 w 18982931"/>
              <a:gd name="connsiteY1049" fmla="*/ 2473736 h 4449429"/>
              <a:gd name="connsiteX1050" fmla="*/ 8142338 w 18982931"/>
              <a:gd name="connsiteY1050" fmla="*/ 2481454 h 4449429"/>
              <a:gd name="connsiteX1051" fmla="*/ 8144242 w 18982931"/>
              <a:gd name="connsiteY1051" fmla="*/ 2485067 h 4449429"/>
              <a:gd name="connsiteX1052" fmla="*/ 8144242 w 18982931"/>
              <a:gd name="connsiteY1052" fmla="*/ 1280084 h 4449429"/>
              <a:gd name="connsiteX1053" fmla="*/ 8189518 w 18982931"/>
              <a:gd name="connsiteY1053" fmla="*/ 1115443 h 4449429"/>
              <a:gd name="connsiteX1054" fmla="*/ 8230679 w 18982931"/>
              <a:gd name="connsiteY1054" fmla="*/ 1090746 h 4449429"/>
              <a:gd name="connsiteX1055" fmla="*/ 8477642 w 18982931"/>
              <a:gd name="connsiteY1055" fmla="*/ 1090746 h 4449429"/>
              <a:gd name="connsiteX1056" fmla="*/ 8518799 w 18982931"/>
              <a:gd name="connsiteY1056" fmla="*/ 1111328 h 4449429"/>
              <a:gd name="connsiteX1057" fmla="*/ 8568194 w 18982931"/>
              <a:gd name="connsiteY1057" fmla="*/ 1288315 h 4449429"/>
              <a:gd name="connsiteX1058" fmla="*/ 8572304 w 18982931"/>
              <a:gd name="connsiteY1058" fmla="*/ 2152681 h 4449429"/>
              <a:gd name="connsiteX1059" fmla="*/ 8572304 w 18982931"/>
              <a:gd name="connsiteY1059" fmla="*/ 2222656 h 4449429"/>
              <a:gd name="connsiteX1060" fmla="*/ 8827499 w 18982931"/>
              <a:gd name="connsiteY1060" fmla="*/ 2222656 h 4449429"/>
              <a:gd name="connsiteX1061" fmla="*/ 8827499 w 18982931"/>
              <a:gd name="connsiteY1061" fmla="*/ 2053897 h 4449429"/>
              <a:gd name="connsiteX1062" fmla="*/ 8827499 w 18982931"/>
              <a:gd name="connsiteY1062" fmla="*/ 1996272 h 4449429"/>
              <a:gd name="connsiteX1063" fmla="*/ 8926285 w 18982931"/>
              <a:gd name="connsiteY1063" fmla="*/ 1876910 h 4449429"/>
              <a:gd name="connsiteX1064" fmla="*/ 8926285 w 18982931"/>
              <a:gd name="connsiteY1064" fmla="*/ 1757542 h 4449429"/>
              <a:gd name="connsiteX1065" fmla="*/ 8926285 w 18982931"/>
              <a:gd name="connsiteY1065" fmla="*/ 1527045 h 4449429"/>
              <a:gd name="connsiteX1066" fmla="*/ 8950980 w 18982931"/>
              <a:gd name="connsiteY1066" fmla="*/ 1432378 h 4449429"/>
              <a:gd name="connsiteX1067" fmla="*/ 8950980 w 18982931"/>
              <a:gd name="connsiteY1067" fmla="*/ 1424146 h 4449429"/>
              <a:gd name="connsiteX1068" fmla="*/ 8983911 w 18982931"/>
              <a:gd name="connsiteY1068" fmla="*/ 1107210 h 4449429"/>
              <a:gd name="connsiteX1069" fmla="*/ 8992140 w 18982931"/>
              <a:gd name="connsiteY1069" fmla="*/ 1049586 h 4449429"/>
              <a:gd name="connsiteX1070" fmla="*/ 9012723 w 18982931"/>
              <a:gd name="connsiteY1070" fmla="*/ 1049586 h 4449429"/>
              <a:gd name="connsiteX1071" fmla="*/ 9049767 w 18982931"/>
              <a:gd name="connsiteY1071" fmla="*/ 1325362 h 4449429"/>
              <a:gd name="connsiteX1072" fmla="*/ 9115624 w 18982931"/>
              <a:gd name="connsiteY1072" fmla="*/ 1329476 h 4449429"/>
              <a:gd name="connsiteX1073" fmla="*/ 9165014 w 18982931"/>
              <a:gd name="connsiteY1073" fmla="*/ 1436493 h 4449429"/>
              <a:gd name="connsiteX1074" fmla="*/ 9181479 w 18982931"/>
              <a:gd name="connsiteY1074" fmla="*/ 1494116 h 4449429"/>
              <a:gd name="connsiteX1075" fmla="*/ 9181479 w 18982931"/>
              <a:gd name="connsiteY1075" fmla="*/ 1823399 h 4449429"/>
              <a:gd name="connsiteX1076" fmla="*/ 9181479 w 18982931"/>
              <a:gd name="connsiteY1076" fmla="*/ 1881023 h 4449429"/>
              <a:gd name="connsiteX1077" fmla="*/ 9280267 w 18982931"/>
              <a:gd name="connsiteY1077" fmla="*/ 1881023 h 4449429"/>
              <a:gd name="connsiteX1078" fmla="*/ 9280267 w 18982931"/>
              <a:gd name="connsiteY1078" fmla="*/ 1815166 h 4449429"/>
              <a:gd name="connsiteX1079" fmla="*/ 9280267 w 18982931"/>
              <a:gd name="connsiteY1079" fmla="*/ 304587 h 4449429"/>
              <a:gd name="connsiteX1080" fmla="*/ 9346122 w 18982931"/>
              <a:gd name="connsiteY1080" fmla="*/ 238731 h 4449429"/>
              <a:gd name="connsiteX1081" fmla="*/ 9453137 w 18982931"/>
              <a:gd name="connsiteY1081" fmla="*/ 341628 h 4449429"/>
              <a:gd name="connsiteX1082" fmla="*/ 9453137 w 18982931"/>
              <a:gd name="connsiteY1082" fmla="*/ 1815166 h 4449429"/>
              <a:gd name="connsiteX1083" fmla="*/ 9453137 w 18982931"/>
              <a:gd name="connsiteY1083" fmla="*/ 1876910 h 4449429"/>
              <a:gd name="connsiteX1084" fmla="*/ 9551919 w 18982931"/>
              <a:gd name="connsiteY1084" fmla="*/ 1876910 h 4449429"/>
              <a:gd name="connsiteX1085" fmla="*/ 9551919 w 18982931"/>
              <a:gd name="connsiteY1085" fmla="*/ 1724614 h 4449429"/>
              <a:gd name="connsiteX1086" fmla="*/ 9551919 w 18982931"/>
              <a:gd name="connsiteY1086" fmla="*/ 1481771 h 4449429"/>
              <a:gd name="connsiteX1087" fmla="*/ 9597198 w 18982931"/>
              <a:gd name="connsiteY1087" fmla="*/ 1374754 h 4449429"/>
              <a:gd name="connsiteX1088" fmla="*/ 9613662 w 18982931"/>
              <a:gd name="connsiteY1088" fmla="*/ 1325362 h 4449429"/>
              <a:gd name="connsiteX1089" fmla="*/ 9683632 w 18982931"/>
              <a:gd name="connsiteY1089" fmla="*/ 1325362 h 4449429"/>
              <a:gd name="connsiteX1090" fmla="*/ 9683632 w 18982931"/>
              <a:gd name="connsiteY1090" fmla="*/ 1522931 h 4449429"/>
              <a:gd name="connsiteX1091" fmla="*/ 9819464 w 18982931"/>
              <a:gd name="connsiteY1091" fmla="*/ 1522931 h 4449429"/>
              <a:gd name="connsiteX1092" fmla="*/ 9819464 w 18982931"/>
              <a:gd name="connsiteY1092" fmla="*/ 1720501 h 4449429"/>
              <a:gd name="connsiteX1093" fmla="*/ 9819464 w 18982931"/>
              <a:gd name="connsiteY1093" fmla="*/ 1835749 h 4449429"/>
              <a:gd name="connsiteX1094" fmla="*/ 9868856 w 18982931"/>
              <a:gd name="connsiteY1094" fmla="*/ 1885142 h 4449429"/>
              <a:gd name="connsiteX1095" fmla="*/ 9922361 w 18982931"/>
              <a:gd name="connsiteY1095" fmla="*/ 1938648 h 4449429"/>
              <a:gd name="connsiteX1096" fmla="*/ 9922361 w 18982931"/>
              <a:gd name="connsiteY1096" fmla="*/ 2226770 h 4449429"/>
              <a:gd name="connsiteX1097" fmla="*/ 10189906 w 18982931"/>
              <a:gd name="connsiteY1097" fmla="*/ 2226770 h 4449429"/>
              <a:gd name="connsiteX1098" fmla="*/ 10189906 w 18982931"/>
              <a:gd name="connsiteY1098" fmla="*/ 1864559 h 4449429"/>
              <a:gd name="connsiteX1099" fmla="*/ 10251644 w 18982931"/>
              <a:gd name="connsiteY1099" fmla="*/ 1852213 h 4449429"/>
              <a:gd name="connsiteX1100" fmla="*/ 10251644 w 18982931"/>
              <a:gd name="connsiteY1100" fmla="*/ 1465306 h 4449429"/>
              <a:gd name="connsiteX1101" fmla="*/ 10198137 w 18982931"/>
              <a:gd name="connsiteY1101" fmla="*/ 1461188 h 4449429"/>
              <a:gd name="connsiteX1102" fmla="*/ 10198137 w 18982931"/>
              <a:gd name="connsiteY1102" fmla="*/ 1317129 h 4449429"/>
              <a:gd name="connsiteX1103" fmla="*/ 10572694 w 18982931"/>
              <a:gd name="connsiteY1103" fmla="*/ 1317129 h 4449429"/>
              <a:gd name="connsiteX1104" fmla="*/ 10572694 w 18982931"/>
              <a:gd name="connsiteY1104" fmla="*/ 2140336 h 4449429"/>
              <a:gd name="connsiteX1105" fmla="*/ 10642669 w 18982931"/>
              <a:gd name="connsiteY1105" fmla="*/ 2144449 h 4449429"/>
              <a:gd name="connsiteX1106" fmla="*/ 10642669 w 18982931"/>
              <a:gd name="connsiteY1106" fmla="*/ 2477849 h 4449429"/>
              <a:gd name="connsiteX1107" fmla="*/ 10885512 w 18982931"/>
              <a:gd name="connsiteY1107" fmla="*/ 2477849 h 4449429"/>
              <a:gd name="connsiteX1108" fmla="*/ 10885512 w 18982931"/>
              <a:gd name="connsiteY1108" fmla="*/ 2292626 h 4449429"/>
              <a:gd name="connsiteX1109" fmla="*/ 10959601 w 18982931"/>
              <a:gd name="connsiteY1109" fmla="*/ 2292626 h 4449429"/>
              <a:gd name="connsiteX1110" fmla="*/ 10959601 w 18982931"/>
              <a:gd name="connsiteY1110" fmla="*/ 2477849 h 4449429"/>
              <a:gd name="connsiteX1111" fmla="*/ 11066618 w 18982931"/>
              <a:gd name="connsiteY1111" fmla="*/ 2477849 h 4449429"/>
              <a:gd name="connsiteX1112" fmla="*/ 11107778 w 18982931"/>
              <a:gd name="connsiteY1112" fmla="*/ 2284395 h 4449429"/>
              <a:gd name="connsiteX1113" fmla="*/ 11136593 w 18982931"/>
              <a:gd name="connsiteY1113" fmla="*/ 2053897 h 4449429"/>
              <a:gd name="connsiteX1114" fmla="*/ 11136593 w 18982931"/>
              <a:gd name="connsiteY1114" fmla="*/ 1061936 h 4449429"/>
              <a:gd name="connsiteX1115" fmla="*/ 11148938 w 18982931"/>
              <a:gd name="connsiteY1115" fmla="*/ 938454 h 4449429"/>
              <a:gd name="connsiteX1116" fmla="*/ 11161288 w 18982931"/>
              <a:gd name="connsiteY1116" fmla="*/ 938454 h 4449429"/>
              <a:gd name="connsiteX1117" fmla="*/ 11177753 w 18982931"/>
              <a:gd name="connsiteY1117" fmla="*/ 983729 h 4449429"/>
              <a:gd name="connsiteX1118" fmla="*/ 11231258 w 18982931"/>
              <a:gd name="connsiteY1118" fmla="*/ 572126 h 4449429"/>
              <a:gd name="connsiteX1119" fmla="*/ 11243610 w 18982931"/>
              <a:gd name="connsiteY1119" fmla="*/ 572126 h 4449429"/>
              <a:gd name="connsiteX1120" fmla="*/ 11284770 w 18982931"/>
              <a:gd name="connsiteY1120" fmla="*/ 946687 h 4449429"/>
              <a:gd name="connsiteX1121" fmla="*/ 11325929 w 18982931"/>
              <a:gd name="connsiteY1121" fmla="*/ 934337 h 4449429"/>
              <a:gd name="connsiteX1122" fmla="*/ 11342394 w 18982931"/>
              <a:gd name="connsiteY1122" fmla="*/ 1061936 h 4449429"/>
              <a:gd name="connsiteX1123" fmla="*/ 11342394 w 18982931"/>
              <a:gd name="connsiteY1123" fmla="*/ 1300666 h 4449429"/>
              <a:gd name="connsiteX1124" fmla="*/ 11358857 w 18982931"/>
              <a:gd name="connsiteY1124" fmla="*/ 2132104 h 4449429"/>
              <a:gd name="connsiteX1125" fmla="*/ 11362976 w 18982931"/>
              <a:gd name="connsiteY1125" fmla="*/ 2165031 h 4449429"/>
              <a:gd name="connsiteX1126" fmla="*/ 11453524 w 18982931"/>
              <a:gd name="connsiteY1126" fmla="*/ 2165031 h 4449429"/>
              <a:gd name="connsiteX1127" fmla="*/ 11457643 w 18982931"/>
              <a:gd name="connsiteY1127" fmla="*/ 2082711 h 4449429"/>
              <a:gd name="connsiteX1128" fmla="*/ 11535845 w 18982931"/>
              <a:gd name="connsiteY1128" fmla="*/ 2078592 h 4449429"/>
              <a:gd name="connsiteX1129" fmla="*/ 11535845 w 18982931"/>
              <a:gd name="connsiteY1129" fmla="*/ 2004505 h 4449429"/>
              <a:gd name="connsiteX1130" fmla="*/ 11548195 w 18982931"/>
              <a:gd name="connsiteY1130" fmla="*/ 1736964 h 4449429"/>
              <a:gd name="connsiteX1131" fmla="*/ 11609938 w 18982931"/>
              <a:gd name="connsiteY1131" fmla="*/ 1609365 h 4449429"/>
              <a:gd name="connsiteX1132" fmla="*/ 11688140 w 18982931"/>
              <a:gd name="connsiteY1132" fmla="*/ 1765774 h 4449429"/>
              <a:gd name="connsiteX1133" fmla="*/ 11688140 w 18982931"/>
              <a:gd name="connsiteY1133" fmla="*/ 2082711 h 4449429"/>
              <a:gd name="connsiteX1134" fmla="*/ 11910406 w 18982931"/>
              <a:gd name="connsiteY1134" fmla="*/ 2148567 h 4449429"/>
              <a:gd name="connsiteX1135" fmla="*/ 11988608 w 18982931"/>
              <a:gd name="connsiteY1135" fmla="*/ 2119754 h 4449429"/>
              <a:gd name="connsiteX1136" fmla="*/ 11991181 w 18982931"/>
              <a:gd name="connsiteY1136" fmla="*/ 2153197 h 4449429"/>
              <a:gd name="connsiteX1137" fmla="*/ 11993908 w 18982931"/>
              <a:gd name="connsiteY1137" fmla="*/ 2158900 h 4449429"/>
              <a:gd name="connsiteX1138" fmla="*/ 11993908 w 18982931"/>
              <a:gd name="connsiteY1138" fmla="*/ 2156799 h 4449429"/>
              <a:gd name="connsiteX1139" fmla="*/ 11998023 w 18982931"/>
              <a:gd name="connsiteY1139" fmla="*/ 2115639 h 4449429"/>
              <a:gd name="connsiteX1140" fmla="*/ 12010373 w 18982931"/>
              <a:gd name="connsiteY1140" fmla="*/ 2115639 h 4449429"/>
              <a:gd name="connsiteX1141" fmla="*/ 12014490 w 18982931"/>
              <a:gd name="connsiteY1141" fmla="*/ 2185614 h 4449429"/>
              <a:gd name="connsiteX1142" fmla="*/ 12055650 w 18982931"/>
              <a:gd name="connsiteY1142" fmla="*/ 2259703 h 4449429"/>
              <a:gd name="connsiteX1143" fmla="*/ 12109157 w 18982931"/>
              <a:gd name="connsiteY1143" fmla="*/ 2267933 h 4449429"/>
              <a:gd name="connsiteX1144" fmla="*/ 12137972 w 18982931"/>
              <a:gd name="connsiteY1144" fmla="*/ 2580753 h 4449429"/>
              <a:gd name="connsiteX1145" fmla="*/ 12150317 w 18982931"/>
              <a:gd name="connsiteY1145" fmla="*/ 2580753 h 4449429"/>
              <a:gd name="connsiteX1146" fmla="*/ 12179132 w 18982931"/>
              <a:gd name="connsiteY1146" fmla="*/ 2411992 h 4449429"/>
              <a:gd name="connsiteX1147" fmla="*/ 12207942 w 18982931"/>
              <a:gd name="connsiteY1147" fmla="*/ 2160917 h 4449429"/>
              <a:gd name="connsiteX1148" fmla="*/ 12216174 w 18982931"/>
              <a:gd name="connsiteY1148" fmla="*/ 2152686 h 4449429"/>
              <a:gd name="connsiteX1149" fmla="*/ 12331423 w 18982931"/>
              <a:gd name="connsiteY1149" fmla="*/ 2152686 h 4449429"/>
              <a:gd name="connsiteX1150" fmla="*/ 12331423 w 18982931"/>
              <a:gd name="connsiteY1150" fmla="*/ 2317327 h 4449429"/>
              <a:gd name="connsiteX1151" fmla="*/ 12496064 w 18982931"/>
              <a:gd name="connsiteY1151" fmla="*/ 2313208 h 4449429"/>
              <a:gd name="connsiteX1152" fmla="*/ 12557802 w 18982931"/>
              <a:gd name="connsiteY1152" fmla="*/ 2210310 h 4449429"/>
              <a:gd name="connsiteX1153" fmla="*/ 12566034 w 18982931"/>
              <a:gd name="connsiteY1153" fmla="*/ 2206191 h 4449429"/>
              <a:gd name="connsiteX1154" fmla="*/ 12598962 w 18982931"/>
              <a:gd name="connsiteY1154" fmla="*/ 2267933 h 4449429"/>
              <a:gd name="connsiteX1155" fmla="*/ 12607194 w 18982931"/>
              <a:gd name="connsiteY1155" fmla="*/ 2263816 h 4449429"/>
              <a:gd name="connsiteX1156" fmla="*/ 12607194 w 18982931"/>
              <a:gd name="connsiteY1156" fmla="*/ 1461193 h 4449429"/>
              <a:gd name="connsiteX1157" fmla="*/ 12677169 w 18982931"/>
              <a:gd name="connsiteY1157" fmla="*/ 1230695 h 4449429"/>
              <a:gd name="connsiteX1158" fmla="*/ 12920017 w 18982931"/>
              <a:gd name="connsiteY1158" fmla="*/ 1230695 h 4449429"/>
              <a:gd name="connsiteX1159" fmla="*/ 12948827 w 18982931"/>
              <a:gd name="connsiteY1159" fmla="*/ 1490003 h 4449429"/>
              <a:gd name="connsiteX1160" fmla="*/ 12948827 w 18982931"/>
              <a:gd name="connsiteY1160" fmla="*/ 1909838 h 4449429"/>
              <a:gd name="connsiteX1161" fmla="*/ 12948827 w 18982931"/>
              <a:gd name="connsiteY1161" fmla="*/ 1975695 h 4449429"/>
              <a:gd name="connsiteX1162" fmla="*/ 12969405 w 18982931"/>
              <a:gd name="connsiteY1162" fmla="*/ 1979812 h 4449429"/>
              <a:gd name="connsiteX1163" fmla="*/ 12989987 w 18982931"/>
              <a:gd name="connsiteY1163" fmla="*/ 1913955 h 4449429"/>
              <a:gd name="connsiteX1164" fmla="*/ 12989987 w 18982931"/>
              <a:gd name="connsiteY1164" fmla="*/ 1469425 h 4449429"/>
              <a:gd name="connsiteX1165" fmla="*/ 13064076 w 18982931"/>
              <a:gd name="connsiteY1165" fmla="*/ 1395336 h 4449429"/>
              <a:gd name="connsiteX1166" fmla="*/ 13146396 w 18982931"/>
              <a:gd name="connsiteY1166" fmla="*/ 1395336 h 4449429"/>
              <a:gd name="connsiteX1167" fmla="*/ 13146396 w 18982931"/>
              <a:gd name="connsiteY1167" fmla="*/ 1111328 h 4449429"/>
              <a:gd name="connsiteX1168" fmla="*/ 13216366 w 18982931"/>
              <a:gd name="connsiteY1168" fmla="*/ 1103096 h 4449429"/>
              <a:gd name="connsiteX1169" fmla="*/ 13228716 w 18982931"/>
              <a:gd name="connsiteY1169" fmla="*/ 1041358 h 4449429"/>
              <a:gd name="connsiteX1170" fmla="*/ 13368662 w 18982931"/>
              <a:gd name="connsiteY1170" fmla="*/ 1041358 h 4449429"/>
              <a:gd name="connsiteX1171" fmla="*/ 13368662 w 18982931"/>
              <a:gd name="connsiteY1171" fmla="*/ 687379 h 4449429"/>
              <a:gd name="connsiteX1172" fmla="*/ 13483911 w 18982931"/>
              <a:gd name="connsiteY1172" fmla="*/ 687379 h 4449429"/>
              <a:gd name="connsiteX1173" fmla="*/ 13483911 w 18982931"/>
              <a:gd name="connsiteY1173" fmla="*/ 617404 h 4449429"/>
              <a:gd name="connsiteX1174" fmla="*/ 13483911 w 18982931"/>
              <a:gd name="connsiteY1174" fmla="*/ 131714 h 4449429"/>
              <a:gd name="connsiteX1175" fmla="*/ 13541534 w 18982931"/>
              <a:gd name="connsiteY1175" fmla="*/ 74089 h 4449429"/>
              <a:gd name="connsiteX1176" fmla="*/ 13685593 w 18982931"/>
              <a:gd name="connsiteY1176" fmla="*/ 74089 h 4449429"/>
              <a:gd name="connsiteX1177" fmla="*/ 13730872 w 18982931"/>
              <a:gd name="connsiteY1177" fmla="*/ 49392 h 4449429"/>
              <a:gd name="connsiteX1178" fmla="*/ 13739104 w 18982931"/>
              <a:gd name="connsiteY1178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87822 w 18982931"/>
              <a:gd name="connsiteY865" fmla="*/ 1414233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26360 w 18982931"/>
              <a:gd name="connsiteY868" fmla="*/ 1621715 h 4449429"/>
              <a:gd name="connsiteX869" fmla="*/ 1359290 w 18982931"/>
              <a:gd name="connsiteY869" fmla="*/ 1597020 h 4449429"/>
              <a:gd name="connsiteX870" fmla="*/ 1375751 w 18982931"/>
              <a:gd name="connsiteY870" fmla="*/ 1588787 h 4449429"/>
              <a:gd name="connsiteX871" fmla="*/ 1486884 w 18982931"/>
              <a:gd name="connsiteY871" fmla="*/ 1588787 h 4449429"/>
              <a:gd name="connsiteX872" fmla="*/ 1507466 w 18982931"/>
              <a:gd name="connsiteY872" fmla="*/ 2337905 h 4449429"/>
              <a:gd name="connsiteX873" fmla="*/ 1523929 w 18982931"/>
              <a:gd name="connsiteY873" fmla="*/ 2337905 h 4449429"/>
              <a:gd name="connsiteX874" fmla="*/ 1523929 w 18982931"/>
              <a:gd name="connsiteY874" fmla="*/ 2169146 h 4449429"/>
              <a:gd name="connsiteX875" fmla="*/ 1692685 w 18982931"/>
              <a:gd name="connsiteY875" fmla="*/ 2169146 h 4449429"/>
              <a:gd name="connsiteX876" fmla="*/ 1692685 w 18982931"/>
              <a:gd name="connsiteY876" fmla="*/ 2020968 h 4449429"/>
              <a:gd name="connsiteX877" fmla="*/ 1766772 w 18982931"/>
              <a:gd name="connsiteY877" fmla="*/ 1922183 h 4449429"/>
              <a:gd name="connsiteX878" fmla="*/ 1766772 w 18982931"/>
              <a:gd name="connsiteY878" fmla="*/ 1757542 h 4449429"/>
              <a:gd name="connsiteX879" fmla="*/ 1849095 w 18982931"/>
              <a:gd name="connsiteY879" fmla="*/ 1757542 h 4449429"/>
              <a:gd name="connsiteX880" fmla="*/ 1849095 w 18982931"/>
              <a:gd name="connsiteY880" fmla="*/ 2156799 h 4449429"/>
              <a:gd name="connsiteX881" fmla="*/ 1919070 w 18982931"/>
              <a:gd name="connsiteY881" fmla="*/ 2156799 h 4449429"/>
              <a:gd name="connsiteX882" fmla="*/ 1919070 w 18982931"/>
              <a:gd name="connsiteY882" fmla="*/ 1864559 h 4449429"/>
              <a:gd name="connsiteX883" fmla="*/ 1919070 w 18982931"/>
              <a:gd name="connsiteY883" fmla="*/ 695608 h 4449429"/>
              <a:gd name="connsiteX884" fmla="*/ 2005504 w 18982931"/>
              <a:gd name="connsiteY884" fmla="*/ 609173 h 4449429"/>
              <a:gd name="connsiteX885" fmla="*/ 2026085 w 18982931"/>
              <a:gd name="connsiteY885" fmla="*/ 605054 h 4449429"/>
              <a:gd name="connsiteX886" fmla="*/ 2100174 w 18982931"/>
              <a:gd name="connsiteY886" fmla="*/ 448645 h 4449429"/>
              <a:gd name="connsiteX887" fmla="*/ 2137215 w 18982931"/>
              <a:gd name="connsiteY887" fmla="*/ 407485 h 4449429"/>
              <a:gd name="connsiteX888" fmla="*/ 2194840 w 18982931"/>
              <a:gd name="connsiteY888" fmla="*/ 337515 h 4449429"/>
              <a:gd name="connsiteX889" fmla="*/ 2198958 w 18982931"/>
              <a:gd name="connsiteY889" fmla="*/ 292236 h 4449429"/>
              <a:gd name="connsiteX890" fmla="*/ 2240121 w 18982931"/>
              <a:gd name="connsiteY890" fmla="*/ 358093 h 4449429"/>
              <a:gd name="connsiteX891" fmla="*/ 2273047 w 18982931"/>
              <a:gd name="connsiteY891" fmla="*/ 444532 h 4449429"/>
              <a:gd name="connsiteX892" fmla="*/ 2330670 w 18982931"/>
              <a:gd name="connsiteY892" fmla="*/ 563894 h 4449429"/>
              <a:gd name="connsiteX893" fmla="*/ 2351248 w 18982931"/>
              <a:gd name="connsiteY893" fmla="*/ 613286 h 4449429"/>
              <a:gd name="connsiteX894" fmla="*/ 2429455 w 18982931"/>
              <a:gd name="connsiteY894" fmla="*/ 675029 h 4449429"/>
              <a:gd name="connsiteX895" fmla="*/ 2470614 w 18982931"/>
              <a:gd name="connsiteY895" fmla="*/ 757350 h 4449429"/>
              <a:gd name="connsiteX896" fmla="*/ 2470614 w 18982931"/>
              <a:gd name="connsiteY896" fmla="*/ 1086631 h 4449429"/>
              <a:gd name="connsiteX897" fmla="*/ 2470614 w 18982931"/>
              <a:gd name="connsiteY897" fmla="*/ 2008622 h 4449429"/>
              <a:gd name="connsiteX898" fmla="*/ 2487080 w 18982931"/>
              <a:gd name="connsiteY898" fmla="*/ 2053897 h 4449429"/>
              <a:gd name="connsiteX899" fmla="*/ 2499426 w 18982931"/>
              <a:gd name="connsiteY899" fmla="*/ 1897488 h 4449429"/>
              <a:gd name="connsiteX900" fmla="*/ 2602322 w 18982931"/>
              <a:gd name="connsiteY900" fmla="*/ 1798703 h 4449429"/>
              <a:gd name="connsiteX901" fmla="*/ 2836935 w 18982931"/>
              <a:gd name="connsiteY901" fmla="*/ 1798703 h 4449429"/>
              <a:gd name="connsiteX902" fmla="*/ 2836935 w 18982931"/>
              <a:gd name="connsiteY902" fmla="*/ 1860446 h 4449429"/>
              <a:gd name="connsiteX903" fmla="*/ 2836935 w 18982931"/>
              <a:gd name="connsiteY903" fmla="*/ 2263816 h 4449429"/>
              <a:gd name="connsiteX904" fmla="*/ 2845169 w 18982931"/>
              <a:gd name="connsiteY904" fmla="*/ 2304976 h 4449429"/>
              <a:gd name="connsiteX905" fmla="*/ 2861629 w 18982931"/>
              <a:gd name="connsiteY905" fmla="*/ 2300858 h 4449429"/>
              <a:gd name="connsiteX906" fmla="*/ 2861629 w 18982931"/>
              <a:gd name="connsiteY906" fmla="*/ 2247351 h 4449429"/>
              <a:gd name="connsiteX907" fmla="*/ 2869861 w 18982931"/>
              <a:gd name="connsiteY907" fmla="*/ 1996272 h 4449429"/>
              <a:gd name="connsiteX908" fmla="*/ 2923374 w 18982931"/>
              <a:gd name="connsiteY908" fmla="*/ 1967462 h 4449429"/>
              <a:gd name="connsiteX909" fmla="*/ 2939836 w 18982931"/>
              <a:gd name="connsiteY909" fmla="*/ 2300858 h 4449429"/>
              <a:gd name="connsiteX910" fmla="*/ 2956300 w 18982931"/>
              <a:gd name="connsiteY910" fmla="*/ 2300858 h 4449429"/>
              <a:gd name="connsiteX911" fmla="*/ 2989230 w 18982931"/>
              <a:gd name="connsiteY911" fmla="*/ 2111521 h 4449429"/>
              <a:gd name="connsiteX912" fmla="*/ 3018038 w 18982931"/>
              <a:gd name="connsiteY912" fmla="*/ 2058015 h 4449429"/>
              <a:gd name="connsiteX913" fmla="*/ 3034502 w 18982931"/>
              <a:gd name="connsiteY913" fmla="*/ 2123871 h 4449429"/>
              <a:gd name="connsiteX914" fmla="*/ 3038620 w 18982931"/>
              <a:gd name="connsiteY914" fmla="*/ 2132104 h 4449429"/>
              <a:gd name="connsiteX915" fmla="*/ 3088018 w 18982931"/>
              <a:gd name="connsiteY915" fmla="*/ 2140336 h 4449429"/>
              <a:gd name="connsiteX916" fmla="*/ 3095320 w 18982931"/>
              <a:gd name="connsiteY916" fmla="*/ 2275334 h 4449429"/>
              <a:gd name="connsiteX917" fmla="*/ 3162101 w 18982931"/>
              <a:gd name="connsiteY917" fmla="*/ 2275334 h 4449429"/>
              <a:gd name="connsiteX918" fmla="*/ 3162101 w 18982931"/>
              <a:gd name="connsiteY918" fmla="*/ 1580555 h 4449429"/>
              <a:gd name="connsiteX919" fmla="*/ 3162101 w 18982931"/>
              <a:gd name="connsiteY919" fmla="*/ 1531163 h 4449429"/>
              <a:gd name="connsiteX920" fmla="*/ 3199146 w 18982931"/>
              <a:gd name="connsiteY920" fmla="*/ 1498235 h 4449429"/>
              <a:gd name="connsiteX921" fmla="*/ 3281469 w 18982931"/>
              <a:gd name="connsiteY921" fmla="*/ 1498235 h 4449429"/>
              <a:gd name="connsiteX922" fmla="*/ 3281469 w 18982931"/>
              <a:gd name="connsiteY922" fmla="*/ 1325362 h 4449429"/>
              <a:gd name="connsiteX923" fmla="*/ 3343207 w 18982931"/>
              <a:gd name="connsiteY923" fmla="*/ 1263619 h 4449429"/>
              <a:gd name="connsiteX924" fmla="*/ 3544891 w 18982931"/>
              <a:gd name="connsiteY924" fmla="*/ 1263619 h 4449429"/>
              <a:gd name="connsiteX925" fmla="*/ 3544891 w 18982931"/>
              <a:gd name="connsiteY925" fmla="*/ 712071 h 4449429"/>
              <a:gd name="connsiteX926" fmla="*/ 3561357 w 18982931"/>
              <a:gd name="connsiteY926" fmla="*/ 555662 h 4449429"/>
              <a:gd name="connsiteX927" fmla="*/ 3606633 w 18982931"/>
              <a:gd name="connsiteY927" fmla="*/ 316933 h 4449429"/>
              <a:gd name="connsiteX928" fmla="*/ 3614865 w 18982931"/>
              <a:gd name="connsiteY928" fmla="*/ 279891 h 4449429"/>
              <a:gd name="connsiteX929" fmla="*/ 3676603 w 18982931"/>
              <a:gd name="connsiteY929" fmla="*/ 341628 h 4449429"/>
              <a:gd name="connsiteX930" fmla="*/ 3684835 w 18982931"/>
              <a:gd name="connsiteY930" fmla="*/ 386907 h 4449429"/>
              <a:gd name="connsiteX931" fmla="*/ 3742460 w 18982931"/>
              <a:gd name="connsiteY931" fmla="*/ 481574 h 4449429"/>
              <a:gd name="connsiteX932" fmla="*/ 3763042 w 18982931"/>
              <a:gd name="connsiteY932" fmla="*/ 703838 h 4449429"/>
              <a:gd name="connsiteX933" fmla="*/ 3763042 w 18982931"/>
              <a:gd name="connsiteY933" fmla="*/ 1144256 h 4449429"/>
              <a:gd name="connsiteX934" fmla="*/ 3771275 w 18982931"/>
              <a:gd name="connsiteY934" fmla="*/ 1181298 h 4449429"/>
              <a:gd name="connsiteX935" fmla="*/ 3775390 w 18982931"/>
              <a:gd name="connsiteY935" fmla="*/ 1115443 h 4449429"/>
              <a:gd name="connsiteX936" fmla="*/ 3923568 w 18982931"/>
              <a:gd name="connsiteY936" fmla="*/ 996079 h 4449429"/>
              <a:gd name="connsiteX937" fmla="*/ 3940029 w 18982931"/>
              <a:gd name="connsiteY937" fmla="*/ 1020776 h 4449429"/>
              <a:gd name="connsiteX938" fmla="*/ 3960611 w 18982931"/>
              <a:gd name="connsiteY938" fmla="*/ 1321244 h 4449429"/>
              <a:gd name="connsiteX939" fmla="*/ 3960611 w 18982931"/>
              <a:gd name="connsiteY939" fmla="*/ 1584670 h 4449429"/>
              <a:gd name="connsiteX940" fmla="*/ 3977076 w 18982931"/>
              <a:gd name="connsiteY940" fmla="*/ 1625830 h 4449429"/>
              <a:gd name="connsiteX941" fmla="*/ 4010007 w 18982931"/>
              <a:gd name="connsiteY941" fmla="*/ 1666990 h 4449429"/>
              <a:gd name="connsiteX942" fmla="*/ 4055279 w 18982931"/>
              <a:gd name="connsiteY942" fmla="*/ 1819286 h 4449429"/>
              <a:gd name="connsiteX943" fmla="*/ 4104670 w 18982931"/>
              <a:gd name="connsiteY943" fmla="*/ 1819286 h 4449429"/>
              <a:gd name="connsiteX944" fmla="*/ 4108788 w 18982931"/>
              <a:gd name="connsiteY944" fmla="*/ 1741079 h 4449429"/>
              <a:gd name="connsiteX945" fmla="*/ 4211689 w 18982931"/>
              <a:gd name="connsiteY945" fmla="*/ 1741079 h 4449429"/>
              <a:gd name="connsiteX946" fmla="*/ 4252847 w 18982931"/>
              <a:gd name="connsiteY946" fmla="*/ 1559973 h 4449429"/>
              <a:gd name="connsiteX947" fmla="*/ 4265197 w 18982931"/>
              <a:gd name="connsiteY947" fmla="*/ 1559973 h 4449429"/>
              <a:gd name="connsiteX948" fmla="*/ 4277546 w 18982931"/>
              <a:gd name="connsiteY948" fmla="*/ 1592900 h 4449429"/>
              <a:gd name="connsiteX949" fmla="*/ 4302239 w 18982931"/>
              <a:gd name="connsiteY949" fmla="*/ 1708150 h 4449429"/>
              <a:gd name="connsiteX950" fmla="*/ 4368100 w 18982931"/>
              <a:gd name="connsiteY950" fmla="*/ 1741079 h 4449429"/>
              <a:gd name="connsiteX951" fmla="*/ 4363984 w 18982931"/>
              <a:gd name="connsiteY951" fmla="*/ 1634062 h 4449429"/>
              <a:gd name="connsiteX952" fmla="*/ 4372218 w 18982931"/>
              <a:gd name="connsiteY952" fmla="*/ 839670 h 4449429"/>
              <a:gd name="connsiteX953" fmla="*/ 4442184 w 18982931"/>
              <a:gd name="connsiteY953" fmla="*/ 279891 h 4449429"/>
              <a:gd name="connsiteX954" fmla="*/ 4479230 w 18982931"/>
              <a:gd name="connsiteY954" fmla="*/ 234611 h 4449429"/>
              <a:gd name="connsiteX955" fmla="*/ 4520394 w 18982931"/>
              <a:gd name="connsiteY955" fmla="*/ 284004 h 4449429"/>
              <a:gd name="connsiteX956" fmla="*/ 4549200 w 18982931"/>
              <a:gd name="connsiteY956" fmla="*/ 440413 h 4449429"/>
              <a:gd name="connsiteX957" fmla="*/ 4680914 w 18982931"/>
              <a:gd name="connsiteY957" fmla="*/ 395140 h 4449429"/>
              <a:gd name="connsiteX958" fmla="*/ 4759121 w 18982931"/>
              <a:gd name="connsiteY958" fmla="*/ 460995 h 4449429"/>
              <a:gd name="connsiteX959" fmla="*/ 4771466 w 18982931"/>
              <a:gd name="connsiteY959" fmla="*/ 493924 h 4449429"/>
              <a:gd name="connsiteX960" fmla="*/ 4888657 w 18982931"/>
              <a:gd name="connsiteY960" fmla="*/ 747622 h 4449429"/>
              <a:gd name="connsiteX961" fmla="*/ 4888893 w 18982931"/>
              <a:gd name="connsiteY961" fmla="*/ 807315 h 4449429"/>
              <a:gd name="connsiteX962" fmla="*/ 4856617 w 18982931"/>
              <a:gd name="connsiteY962" fmla="*/ 807315 h 4449429"/>
              <a:gd name="connsiteX963" fmla="*/ 4856617 w 18982931"/>
              <a:gd name="connsiteY963" fmla="*/ 944475 h 4449429"/>
              <a:gd name="connsiteX964" fmla="*/ 4888332 w 18982931"/>
              <a:gd name="connsiteY964" fmla="*/ 944475 h 4449429"/>
              <a:gd name="connsiteX965" fmla="*/ 4888325 w 18982931"/>
              <a:gd name="connsiteY965" fmla="*/ 945600 h 4449429"/>
              <a:gd name="connsiteX966" fmla="*/ 4890835 w 18982931"/>
              <a:gd name="connsiteY966" fmla="*/ 1609365 h 4449429"/>
              <a:gd name="connsiteX967" fmla="*/ 4952574 w 18982931"/>
              <a:gd name="connsiteY967" fmla="*/ 1617597 h 4449429"/>
              <a:gd name="connsiteX968" fmla="*/ 4952574 w 18982931"/>
              <a:gd name="connsiteY968" fmla="*/ 1868678 h 4449429"/>
              <a:gd name="connsiteX969" fmla="*/ 4956691 w 18982931"/>
              <a:gd name="connsiteY969" fmla="*/ 1905720 h 4449429"/>
              <a:gd name="connsiteX970" fmla="*/ 4981387 w 18982931"/>
              <a:gd name="connsiteY970" fmla="*/ 1967462 h 4449429"/>
              <a:gd name="connsiteX971" fmla="*/ 4981387 w 18982931"/>
              <a:gd name="connsiteY971" fmla="*/ 2058015 h 4449429"/>
              <a:gd name="connsiteX972" fmla="*/ 5001966 w 18982931"/>
              <a:gd name="connsiteY972" fmla="*/ 2086824 h 4449429"/>
              <a:gd name="connsiteX973" fmla="*/ 5018429 w 18982931"/>
              <a:gd name="connsiteY973" fmla="*/ 2078592 h 4449429"/>
              <a:gd name="connsiteX974" fmla="*/ 5018429 w 18982931"/>
              <a:gd name="connsiteY974" fmla="*/ 1881023 h 4449429"/>
              <a:gd name="connsiteX975" fmla="*/ 5018429 w 18982931"/>
              <a:gd name="connsiteY975" fmla="*/ 1366522 h 4449429"/>
              <a:gd name="connsiteX976" fmla="*/ 5034894 w 18982931"/>
              <a:gd name="connsiteY976" fmla="*/ 864367 h 4449429"/>
              <a:gd name="connsiteX977" fmla="*/ 5067821 w 18982931"/>
              <a:gd name="connsiteY977" fmla="*/ 197569 h 4449429"/>
              <a:gd name="connsiteX978" fmla="*/ 5080173 w 18982931"/>
              <a:gd name="connsiteY978" fmla="*/ 102899 h 4449429"/>
              <a:gd name="connsiteX979" fmla="*/ 5216000 w 18982931"/>
              <a:gd name="connsiteY979" fmla="*/ 37042 h 4449429"/>
              <a:gd name="connsiteX980" fmla="*/ 5248927 w 18982931"/>
              <a:gd name="connsiteY980" fmla="*/ 69972 h 4449429"/>
              <a:gd name="connsiteX981" fmla="*/ 5372409 w 18982931"/>
              <a:gd name="connsiteY981" fmla="*/ 69972 h 4449429"/>
              <a:gd name="connsiteX982" fmla="*/ 5434151 w 18982931"/>
              <a:gd name="connsiteY982" fmla="*/ 131714 h 4449429"/>
              <a:gd name="connsiteX983" fmla="*/ 5434151 w 18982931"/>
              <a:gd name="connsiteY983" fmla="*/ 382788 h 4449429"/>
              <a:gd name="connsiteX984" fmla="*/ 5434151 w 18982931"/>
              <a:gd name="connsiteY984" fmla="*/ 683261 h 4449429"/>
              <a:gd name="connsiteX985" fmla="*/ 5545282 w 18982931"/>
              <a:gd name="connsiteY985" fmla="*/ 687375 h 4449429"/>
              <a:gd name="connsiteX986" fmla="*/ 5545282 w 18982931"/>
              <a:gd name="connsiteY986" fmla="*/ 1045471 h 4449429"/>
              <a:gd name="connsiteX987" fmla="*/ 5676994 w 18982931"/>
              <a:gd name="connsiteY987" fmla="*/ 1045471 h 4449429"/>
              <a:gd name="connsiteX988" fmla="*/ 5685227 w 18982931"/>
              <a:gd name="connsiteY988" fmla="*/ 1103096 h 4449429"/>
              <a:gd name="connsiteX989" fmla="*/ 5759314 w 18982931"/>
              <a:gd name="connsiteY989" fmla="*/ 1193648 h 4449429"/>
              <a:gd name="connsiteX990" fmla="*/ 5759314 w 18982931"/>
              <a:gd name="connsiteY990" fmla="*/ 1395331 h 4449429"/>
              <a:gd name="connsiteX991" fmla="*/ 5825171 w 18982931"/>
              <a:gd name="connsiteY991" fmla="*/ 1395331 h 4449429"/>
              <a:gd name="connsiteX992" fmla="*/ 5903378 w 18982931"/>
              <a:gd name="connsiteY992" fmla="*/ 1477653 h 4449429"/>
              <a:gd name="connsiteX993" fmla="*/ 5903378 w 18982931"/>
              <a:gd name="connsiteY993" fmla="*/ 1918070 h 4449429"/>
              <a:gd name="connsiteX994" fmla="*/ 5936306 w 18982931"/>
              <a:gd name="connsiteY994" fmla="*/ 1975695 h 4449429"/>
              <a:gd name="connsiteX995" fmla="*/ 5965115 w 18982931"/>
              <a:gd name="connsiteY995" fmla="*/ 1275969 h 4449429"/>
              <a:gd name="connsiteX996" fmla="*/ 5969235 w 18982931"/>
              <a:gd name="connsiteY996" fmla="*/ 1238922 h 4449429"/>
              <a:gd name="connsiteX997" fmla="*/ 6166804 w 18982931"/>
              <a:gd name="connsiteY997" fmla="*/ 1238922 h 4449429"/>
              <a:gd name="connsiteX998" fmla="*/ 6216196 w 18982931"/>
              <a:gd name="connsiteY998" fmla="*/ 1288315 h 4449429"/>
              <a:gd name="connsiteX999" fmla="*/ 6236774 w 18982931"/>
              <a:gd name="connsiteY999" fmla="*/ 1428261 h 4449429"/>
              <a:gd name="connsiteX1000" fmla="*/ 6273821 w 18982931"/>
              <a:gd name="connsiteY1000" fmla="*/ 1498235 h 4449429"/>
              <a:gd name="connsiteX1001" fmla="*/ 6273821 w 18982931"/>
              <a:gd name="connsiteY1001" fmla="*/ 2230888 h 4449429"/>
              <a:gd name="connsiteX1002" fmla="*/ 6277935 w 18982931"/>
              <a:gd name="connsiteY1002" fmla="*/ 2280280 h 4449429"/>
              <a:gd name="connsiteX1003" fmla="*/ 6319095 w 18982931"/>
              <a:gd name="connsiteY1003" fmla="*/ 2193841 h 4449429"/>
              <a:gd name="connsiteX1004" fmla="*/ 6364373 w 18982931"/>
              <a:gd name="connsiteY1004" fmla="*/ 2288513 h 4449429"/>
              <a:gd name="connsiteX1005" fmla="*/ 6389068 w 18982931"/>
              <a:gd name="connsiteY1005" fmla="*/ 2313208 h 4449429"/>
              <a:gd name="connsiteX1006" fmla="*/ 6541355 w 18982931"/>
              <a:gd name="connsiteY1006" fmla="*/ 2313208 h 4449429"/>
              <a:gd name="connsiteX1007" fmla="*/ 6541355 w 18982931"/>
              <a:gd name="connsiteY1007" fmla="*/ 2148567 h 4449429"/>
              <a:gd name="connsiteX1008" fmla="*/ 6660723 w 18982931"/>
              <a:gd name="connsiteY1008" fmla="*/ 2148567 h 4449429"/>
              <a:gd name="connsiteX1009" fmla="*/ 6660723 w 18982931"/>
              <a:gd name="connsiteY1009" fmla="*/ 2259698 h 4449429"/>
              <a:gd name="connsiteX1010" fmla="*/ 6705999 w 18982931"/>
              <a:gd name="connsiteY1010" fmla="*/ 2551938 h 4449429"/>
              <a:gd name="connsiteX1011" fmla="*/ 6714228 w 18982931"/>
              <a:gd name="connsiteY1011" fmla="*/ 2580748 h 4449429"/>
              <a:gd name="connsiteX1012" fmla="*/ 6722461 w 18982931"/>
              <a:gd name="connsiteY1012" fmla="*/ 2576634 h 4449429"/>
              <a:gd name="connsiteX1013" fmla="*/ 6751278 w 18982931"/>
              <a:gd name="connsiteY1013" fmla="*/ 2263816 h 4449429"/>
              <a:gd name="connsiteX1014" fmla="*/ 6800669 w 18982931"/>
              <a:gd name="connsiteY1014" fmla="*/ 2255583 h 4449429"/>
              <a:gd name="connsiteX1015" fmla="*/ 6837709 w 18982931"/>
              <a:gd name="connsiteY1015" fmla="*/ 2181496 h 4449429"/>
              <a:gd name="connsiteX1016" fmla="*/ 6841831 w 18982931"/>
              <a:gd name="connsiteY1016" fmla="*/ 2152681 h 4449429"/>
              <a:gd name="connsiteX1017" fmla="*/ 6845941 w 18982931"/>
              <a:gd name="connsiteY1017" fmla="*/ 2115639 h 4449429"/>
              <a:gd name="connsiteX1018" fmla="*/ 6857139 w 18982931"/>
              <a:gd name="connsiteY1018" fmla="*/ 2115639 h 4449429"/>
              <a:gd name="connsiteX1019" fmla="*/ 6899298 w 18982931"/>
              <a:gd name="connsiteY1019" fmla="*/ 2109470 h 4449429"/>
              <a:gd name="connsiteX1020" fmla="*/ 6922965 w 18982931"/>
              <a:gd name="connsiteY1020" fmla="*/ 2140339 h 4449429"/>
              <a:gd name="connsiteX1021" fmla="*/ 7009406 w 18982931"/>
              <a:gd name="connsiteY1021" fmla="*/ 2070365 h 4449429"/>
              <a:gd name="connsiteX1022" fmla="*/ 7145231 w 18982931"/>
              <a:gd name="connsiteY1022" fmla="*/ 2066247 h 4449429"/>
              <a:gd name="connsiteX1023" fmla="*/ 7145231 w 18982931"/>
              <a:gd name="connsiteY1023" fmla="*/ 1901605 h 4449429"/>
              <a:gd name="connsiteX1024" fmla="*/ 7145231 w 18982931"/>
              <a:gd name="connsiteY1024" fmla="*/ 1769896 h 4449429"/>
              <a:gd name="connsiteX1025" fmla="*/ 7215204 w 18982931"/>
              <a:gd name="connsiteY1025" fmla="*/ 1597024 h 4449429"/>
              <a:gd name="connsiteX1026" fmla="*/ 7285174 w 18982931"/>
              <a:gd name="connsiteY1026" fmla="*/ 1753433 h 4449429"/>
              <a:gd name="connsiteX1027" fmla="*/ 7297524 w 18982931"/>
              <a:gd name="connsiteY1027" fmla="*/ 2062134 h 4449429"/>
              <a:gd name="connsiteX1028" fmla="*/ 7367494 w 18982931"/>
              <a:gd name="connsiteY1028" fmla="*/ 2066247 h 4449429"/>
              <a:gd name="connsiteX1029" fmla="*/ 7371610 w 18982931"/>
              <a:gd name="connsiteY1029" fmla="*/ 2148567 h 4449429"/>
              <a:gd name="connsiteX1030" fmla="*/ 7462167 w 18982931"/>
              <a:gd name="connsiteY1030" fmla="*/ 2148567 h 4449429"/>
              <a:gd name="connsiteX1031" fmla="*/ 7462167 w 18982931"/>
              <a:gd name="connsiteY1031" fmla="*/ 2095061 h 4449429"/>
              <a:gd name="connsiteX1032" fmla="*/ 7462167 w 18982931"/>
              <a:gd name="connsiteY1032" fmla="*/ 1597024 h 4449429"/>
              <a:gd name="connsiteX1033" fmla="*/ 7482743 w 18982931"/>
              <a:gd name="connsiteY1033" fmla="*/ 1008430 h 4449429"/>
              <a:gd name="connsiteX1034" fmla="*/ 7495096 w 18982931"/>
              <a:gd name="connsiteY1034" fmla="*/ 921991 h 4449429"/>
              <a:gd name="connsiteX1035" fmla="*/ 7536254 w 18982931"/>
              <a:gd name="connsiteY1035" fmla="*/ 934341 h 4449429"/>
              <a:gd name="connsiteX1036" fmla="*/ 7577416 w 18982931"/>
              <a:gd name="connsiteY1036" fmla="*/ 563899 h 4449429"/>
              <a:gd name="connsiteX1037" fmla="*/ 7589759 w 18982931"/>
              <a:gd name="connsiteY1037" fmla="*/ 563899 h 4449429"/>
              <a:gd name="connsiteX1038" fmla="*/ 7639153 w 18982931"/>
              <a:gd name="connsiteY1038" fmla="*/ 975501 h 4449429"/>
              <a:gd name="connsiteX1039" fmla="*/ 7655614 w 18982931"/>
              <a:gd name="connsiteY1039" fmla="*/ 926109 h 4449429"/>
              <a:gd name="connsiteX1040" fmla="*/ 7667968 w 18982931"/>
              <a:gd name="connsiteY1040" fmla="*/ 926109 h 4449429"/>
              <a:gd name="connsiteX1041" fmla="*/ 7676196 w 18982931"/>
              <a:gd name="connsiteY1041" fmla="*/ 1037243 h 4449429"/>
              <a:gd name="connsiteX1042" fmla="*/ 7676196 w 18982931"/>
              <a:gd name="connsiteY1042" fmla="*/ 2049787 h 4449429"/>
              <a:gd name="connsiteX1043" fmla="*/ 7705009 w 18982931"/>
              <a:gd name="connsiteY1043" fmla="*/ 2267935 h 4449429"/>
              <a:gd name="connsiteX1044" fmla="*/ 7750287 w 18982931"/>
              <a:gd name="connsiteY1044" fmla="*/ 2469622 h 4449429"/>
              <a:gd name="connsiteX1045" fmla="*/ 7849072 w 18982931"/>
              <a:gd name="connsiteY1045" fmla="*/ 2469622 h 4449429"/>
              <a:gd name="connsiteX1046" fmla="*/ 7849072 w 18982931"/>
              <a:gd name="connsiteY1046" fmla="*/ 2284398 h 4449429"/>
              <a:gd name="connsiteX1047" fmla="*/ 7919042 w 18982931"/>
              <a:gd name="connsiteY1047" fmla="*/ 2284398 h 4449429"/>
              <a:gd name="connsiteX1048" fmla="*/ 7919042 w 18982931"/>
              <a:gd name="connsiteY1048" fmla="*/ 2473736 h 4449429"/>
              <a:gd name="connsiteX1049" fmla="*/ 8108380 w 18982931"/>
              <a:gd name="connsiteY1049" fmla="*/ 2473736 h 4449429"/>
              <a:gd name="connsiteX1050" fmla="*/ 8142338 w 18982931"/>
              <a:gd name="connsiteY1050" fmla="*/ 2481454 h 4449429"/>
              <a:gd name="connsiteX1051" fmla="*/ 8144242 w 18982931"/>
              <a:gd name="connsiteY1051" fmla="*/ 2485067 h 4449429"/>
              <a:gd name="connsiteX1052" fmla="*/ 8144242 w 18982931"/>
              <a:gd name="connsiteY1052" fmla="*/ 1280084 h 4449429"/>
              <a:gd name="connsiteX1053" fmla="*/ 8189518 w 18982931"/>
              <a:gd name="connsiteY1053" fmla="*/ 1115443 h 4449429"/>
              <a:gd name="connsiteX1054" fmla="*/ 8230679 w 18982931"/>
              <a:gd name="connsiteY1054" fmla="*/ 1090746 h 4449429"/>
              <a:gd name="connsiteX1055" fmla="*/ 8477642 w 18982931"/>
              <a:gd name="connsiteY1055" fmla="*/ 1090746 h 4449429"/>
              <a:gd name="connsiteX1056" fmla="*/ 8518799 w 18982931"/>
              <a:gd name="connsiteY1056" fmla="*/ 1111328 h 4449429"/>
              <a:gd name="connsiteX1057" fmla="*/ 8568194 w 18982931"/>
              <a:gd name="connsiteY1057" fmla="*/ 1288315 h 4449429"/>
              <a:gd name="connsiteX1058" fmla="*/ 8572304 w 18982931"/>
              <a:gd name="connsiteY1058" fmla="*/ 2152681 h 4449429"/>
              <a:gd name="connsiteX1059" fmla="*/ 8572304 w 18982931"/>
              <a:gd name="connsiteY1059" fmla="*/ 2222656 h 4449429"/>
              <a:gd name="connsiteX1060" fmla="*/ 8827499 w 18982931"/>
              <a:gd name="connsiteY1060" fmla="*/ 2222656 h 4449429"/>
              <a:gd name="connsiteX1061" fmla="*/ 8827499 w 18982931"/>
              <a:gd name="connsiteY1061" fmla="*/ 2053897 h 4449429"/>
              <a:gd name="connsiteX1062" fmla="*/ 8827499 w 18982931"/>
              <a:gd name="connsiteY1062" fmla="*/ 1996272 h 4449429"/>
              <a:gd name="connsiteX1063" fmla="*/ 8926285 w 18982931"/>
              <a:gd name="connsiteY1063" fmla="*/ 1876910 h 4449429"/>
              <a:gd name="connsiteX1064" fmla="*/ 8926285 w 18982931"/>
              <a:gd name="connsiteY1064" fmla="*/ 1757542 h 4449429"/>
              <a:gd name="connsiteX1065" fmla="*/ 8926285 w 18982931"/>
              <a:gd name="connsiteY1065" fmla="*/ 1527045 h 4449429"/>
              <a:gd name="connsiteX1066" fmla="*/ 8950980 w 18982931"/>
              <a:gd name="connsiteY1066" fmla="*/ 1432378 h 4449429"/>
              <a:gd name="connsiteX1067" fmla="*/ 8950980 w 18982931"/>
              <a:gd name="connsiteY1067" fmla="*/ 1424146 h 4449429"/>
              <a:gd name="connsiteX1068" fmla="*/ 8983911 w 18982931"/>
              <a:gd name="connsiteY1068" fmla="*/ 1107210 h 4449429"/>
              <a:gd name="connsiteX1069" fmla="*/ 8992140 w 18982931"/>
              <a:gd name="connsiteY1069" fmla="*/ 1049586 h 4449429"/>
              <a:gd name="connsiteX1070" fmla="*/ 9012723 w 18982931"/>
              <a:gd name="connsiteY1070" fmla="*/ 1049586 h 4449429"/>
              <a:gd name="connsiteX1071" fmla="*/ 9049767 w 18982931"/>
              <a:gd name="connsiteY1071" fmla="*/ 1325362 h 4449429"/>
              <a:gd name="connsiteX1072" fmla="*/ 9115624 w 18982931"/>
              <a:gd name="connsiteY1072" fmla="*/ 1329476 h 4449429"/>
              <a:gd name="connsiteX1073" fmla="*/ 9165014 w 18982931"/>
              <a:gd name="connsiteY1073" fmla="*/ 1436493 h 4449429"/>
              <a:gd name="connsiteX1074" fmla="*/ 9181479 w 18982931"/>
              <a:gd name="connsiteY1074" fmla="*/ 1494116 h 4449429"/>
              <a:gd name="connsiteX1075" fmla="*/ 9181479 w 18982931"/>
              <a:gd name="connsiteY1075" fmla="*/ 1823399 h 4449429"/>
              <a:gd name="connsiteX1076" fmla="*/ 9181479 w 18982931"/>
              <a:gd name="connsiteY1076" fmla="*/ 1881023 h 4449429"/>
              <a:gd name="connsiteX1077" fmla="*/ 9280267 w 18982931"/>
              <a:gd name="connsiteY1077" fmla="*/ 1881023 h 4449429"/>
              <a:gd name="connsiteX1078" fmla="*/ 9280267 w 18982931"/>
              <a:gd name="connsiteY1078" fmla="*/ 1815166 h 4449429"/>
              <a:gd name="connsiteX1079" fmla="*/ 9280267 w 18982931"/>
              <a:gd name="connsiteY1079" fmla="*/ 304587 h 4449429"/>
              <a:gd name="connsiteX1080" fmla="*/ 9346122 w 18982931"/>
              <a:gd name="connsiteY1080" fmla="*/ 238731 h 4449429"/>
              <a:gd name="connsiteX1081" fmla="*/ 9453137 w 18982931"/>
              <a:gd name="connsiteY1081" fmla="*/ 341628 h 4449429"/>
              <a:gd name="connsiteX1082" fmla="*/ 9453137 w 18982931"/>
              <a:gd name="connsiteY1082" fmla="*/ 1815166 h 4449429"/>
              <a:gd name="connsiteX1083" fmla="*/ 9453137 w 18982931"/>
              <a:gd name="connsiteY1083" fmla="*/ 1876910 h 4449429"/>
              <a:gd name="connsiteX1084" fmla="*/ 9551919 w 18982931"/>
              <a:gd name="connsiteY1084" fmla="*/ 1876910 h 4449429"/>
              <a:gd name="connsiteX1085" fmla="*/ 9551919 w 18982931"/>
              <a:gd name="connsiteY1085" fmla="*/ 1724614 h 4449429"/>
              <a:gd name="connsiteX1086" fmla="*/ 9551919 w 18982931"/>
              <a:gd name="connsiteY1086" fmla="*/ 1481771 h 4449429"/>
              <a:gd name="connsiteX1087" fmla="*/ 9597198 w 18982931"/>
              <a:gd name="connsiteY1087" fmla="*/ 1374754 h 4449429"/>
              <a:gd name="connsiteX1088" fmla="*/ 9613662 w 18982931"/>
              <a:gd name="connsiteY1088" fmla="*/ 1325362 h 4449429"/>
              <a:gd name="connsiteX1089" fmla="*/ 9683632 w 18982931"/>
              <a:gd name="connsiteY1089" fmla="*/ 1325362 h 4449429"/>
              <a:gd name="connsiteX1090" fmla="*/ 9683632 w 18982931"/>
              <a:gd name="connsiteY1090" fmla="*/ 1522931 h 4449429"/>
              <a:gd name="connsiteX1091" fmla="*/ 9819464 w 18982931"/>
              <a:gd name="connsiteY1091" fmla="*/ 1522931 h 4449429"/>
              <a:gd name="connsiteX1092" fmla="*/ 9819464 w 18982931"/>
              <a:gd name="connsiteY1092" fmla="*/ 1720501 h 4449429"/>
              <a:gd name="connsiteX1093" fmla="*/ 9819464 w 18982931"/>
              <a:gd name="connsiteY1093" fmla="*/ 1835749 h 4449429"/>
              <a:gd name="connsiteX1094" fmla="*/ 9868856 w 18982931"/>
              <a:gd name="connsiteY1094" fmla="*/ 1885142 h 4449429"/>
              <a:gd name="connsiteX1095" fmla="*/ 9922361 w 18982931"/>
              <a:gd name="connsiteY1095" fmla="*/ 1938648 h 4449429"/>
              <a:gd name="connsiteX1096" fmla="*/ 9922361 w 18982931"/>
              <a:gd name="connsiteY1096" fmla="*/ 2226770 h 4449429"/>
              <a:gd name="connsiteX1097" fmla="*/ 10189906 w 18982931"/>
              <a:gd name="connsiteY1097" fmla="*/ 2226770 h 4449429"/>
              <a:gd name="connsiteX1098" fmla="*/ 10189906 w 18982931"/>
              <a:gd name="connsiteY1098" fmla="*/ 1864559 h 4449429"/>
              <a:gd name="connsiteX1099" fmla="*/ 10251644 w 18982931"/>
              <a:gd name="connsiteY1099" fmla="*/ 1852213 h 4449429"/>
              <a:gd name="connsiteX1100" fmla="*/ 10251644 w 18982931"/>
              <a:gd name="connsiteY1100" fmla="*/ 1465306 h 4449429"/>
              <a:gd name="connsiteX1101" fmla="*/ 10198137 w 18982931"/>
              <a:gd name="connsiteY1101" fmla="*/ 1461188 h 4449429"/>
              <a:gd name="connsiteX1102" fmla="*/ 10198137 w 18982931"/>
              <a:gd name="connsiteY1102" fmla="*/ 1317129 h 4449429"/>
              <a:gd name="connsiteX1103" fmla="*/ 10572694 w 18982931"/>
              <a:gd name="connsiteY1103" fmla="*/ 1317129 h 4449429"/>
              <a:gd name="connsiteX1104" fmla="*/ 10572694 w 18982931"/>
              <a:gd name="connsiteY1104" fmla="*/ 2140336 h 4449429"/>
              <a:gd name="connsiteX1105" fmla="*/ 10642669 w 18982931"/>
              <a:gd name="connsiteY1105" fmla="*/ 2144449 h 4449429"/>
              <a:gd name="connsiteX1106" fmla="*/ 10642669 w 18982931"/>
              <a:gd name="connsiteY1106" fmla="*/ 2477849 h 4449429"/>
              <a:gd name="connsiteX1107" fmla="*/ 10885512 w 18982931"/>
              <a:gd name="connsiteY1107" fmla="*/ 2477849 h 4449429"/>
              <a:gd name="connsiteX1108" fmla="*/ 10885512 w 18982931"/>
              <a:gd name="connsiteY1108" fmla="*/ 2292626 h 4449429"/>
              <a:gd name="connsiteX1109" fmla="*/ 10959601 w 18982931"/>
              <a:gd name="connsiteY1109" fmla="*/ 2292626 h 4449429"/>
              <a:gd name="connsiteX1110" fmla="*/ 10959601 w 18982931"/>
              <a:gd name="connsiteY1110" fmla="*/ 2477849 h 4449429"/>
              <a:gd name="connsiteX1111" fmla="*/ 11066618 w 18982931"/>
              <a:gd name="connsiteY1111" fmla="*/ 2477849 h 4449429"/>
              <a:gd name="connsiteX1112" fmla="*/ 11107778 w 18982931"/>
              <a:gd name="connsiteY1112" fmla="*/ 2284395 h 4449429"/>
              <a:gd name="connsiteX1113" fmla="*/ 11136593 w 18982931"/>
              <a:gd name="connsiteY1113" fmla="*/ 2053897 h 4449429"/>
              <a:gd name="connsiteX1114" fmla="*/ 11136593 w 18982931"/>
              <a:gd name="connsiteY1114" fmla="*/ 1061936 h 4449429"/>
              <a:gd name="connsiteX1115" fmla="*/ 11148938 w 18982931"/>
              <a:gd name="connsiteY1115" fmla="*/ 938454 h 4449429"/>
              <a:gd name="connsiteX1116" fmla="*/ 11161288 w 18982931"/>
              <a:gd name="connsiteY1116" fmla="*/ 938454 h 4449429"/>
              <a:gd name="connsiteX1117" fmla="*/ 11177753 w 18982931"/>
              <a:gd name="connsiteY1117" fmla="*/ 983729 h 4449429"/>
              <a:gd name="connsiteX1118" fmla="*/ 11231258 w 18982931"/>
              <a:gd name="connsiteY1118" fmla="*/ 572126 h 4449429"/>
              <a:gd name="connsiteX1119" fmla="*/ 11243610 w 18982931"/>
              <a:gd name="connsiteY1119" fmla="*/ 572126 h 4449429"/>
              <a:gd name="connsiteX1120" fmla="*/ 11284770 w 18982931"/>
              <a:gd name="connsiteY1120" fmla="*/ 946687 h 4449429"/>
              <a:gd name="connsiteX1121" fmla="*/ 11325929 w 18982931"/>
              <a:gd name="connsiteY1121" fmla="*/ 934337 h 4449429"/>
              <a:gd name="connsiteX1122" fmla="*/ 11342394 w 18982931"/>
              <a:gd name="connsiteY1122" fmla="*/ 1061936 h 4449429"/>
              <a:gd name="connsiteX1123" fmla="*/ 11342394 w 18982931"/>
              <a:gd name="connsiteY1123" fmla="*/ 1300666 h 4449429"/>
              <a:gd name="connsiteX1124" fmla="*/ 11358857 w 18982931"/>
              <a:gd name="connsiteY1124" fmla="*/ 2132104 h 4449429"/>
              <a:gd name="connsiteX1125" fmla="*/ 11362976 w 18982931"/>
              <a:gd name="connsiteY1125" fmla="*/ 2165031 h 4449429"/>
              <a:gd name="connsiteX1126" fmla="*/ 11453524 w 18982931"/>
              <a:gd name="connsiteY1126" fmla="*/ 2165031 h 4449429"/>
              <a:gd name="connsiteX1127" fmla="*/ 11457643 w 18982931"/>
              <a:gd name="connsiteY1127" fmla="*/ 2082711 h 4449429"/>
              <a:gd name="connsiteX1128" fmla="*/ 11535845 w 18982931"/>
              <a:gd name="connsiteY1128" fmla="*/ 2078592 h 4449429"/>
              <a:gd name="connsiteX1129" fmla="*/ 11535845 w 18982931"/>
              <a:gd name="connsiteY1129" fmla="*/ 2004505 h 4449429"/>
              <a:gd name="connsiteX1130" fmla="*/ 11548195 w 18982931"/>
              <a:gd name="connsiteY1130" fmla="*/ 1736964 h 4449429"/>
              <a:gd name="connsiteX1131" fmla="*/ 11609938 w 18982931"/>
              <a:gd name="connsiteY1131" fmla="*/ 1609365 h 4449429"/>
              <a:gd name="connsiteX1132" fmla="*/ 11688140 w 18982931"/>
              <a:gd name="connsiteY1132" fmla="*/ 1765774 h 4449429"/>
              <a:gd name="connsiteX1133" fmla="*/ 11688140 w 18982931"/>
              <a:gd name="connsiteY1133" fmla="*/ 2082711 h 4449429"/>
              <a:gd name="connsiteX1134" fmla="*/ 11910406 w 18982931"/>
              <a:gd name="connsiteY1134" fmla="*/ 2148567 h 4449429"/>
              <a:gd name="connsiteX1135" fmla="*/ 11988608 w 18982931"/>
              <a:gd name="connsiteY1135" fmla="*/ 2119754 h 4449429"/>
              <a:gd name="connsiteX1136" fmla="*/ 11991181 w 18982931"/>
              <a:gd name="connsiteY1136" fmla="*/ 2153197 h 4449429"/>
              <a:gd name="connsiteX1137" fmla="*/ 11993908 w 18982931"/>
              <a:gd name="connsiteY1137" fmla="*/ 2158900 h 4449429"/>
              <a:gd name="connsiteX1138" fmla="*/ 11993908 w 18982931"/>
              <a:gd name="connsiteY1138" fmla="*/ 2156799 h 4449429"/>
              <a:gd name="connsiteX1139" fmla="*/ 11998023 w 18982931"/>
              <a:gd name="connsiteY1139" fmla="*/ 2115639 h 4449429"/>
              <a:gd name="connsiteX1140" fmla="*/ 12010373 w 18982931"/>
              <a:gd name="connsiteY1140" fmla="*/ 2115639 h 4449429"/>
              <a:gd name="connsiteX1141" fmla="*/ 12014490 w 18982931"/>
              <a:gd name="connsiteY1141" fmla="*/ 2185614 h 4449429"/>
              <a:gd name="connsiteX1142" fmla="*/ 12055650 w 18982931"/>
              <a:gd name="connsiteY1142" fmla="*/ 2259703 h 4449429"/>
              <a:gd name="connsiteX1143" fmla="*/ 12109157 w 18982931"/>
              <a:gd name="connsiteY1143" fmla="*/ 2267933 h 4449429"/>
              <a:gd name="connsiteX1144" fmla="*/ 12137972 w 18982931"/>
              <a:gd name="connsiteY1144" fmla="*/ 2580753 h 4449429"/>
              <a:gd name="connsiteX1145" fmla="*/ 12150317 w 18982931"/>
              <a:gd name="connsiteY1145" fmla="*/ 2580753 h 4449429"/>
              <a:gd name="connsiteX1146" fmla="*/ 12179132 w 18982931"/>
              <a:gd name="connsiteY1146" fmla="*/ 2411992 h 4449429"/>
              <a:gd name="connsiteX1147" fmla="*/ 12207942 w 18982931"/>
              <a:gd name="connsiteY1147" fmla="*/ 2160917 h 4449429"/>
              <a:gd name="connsiteX1148" fmla="*/ 12216174 w 18982931"/>
              <a:gd name="connsiteY1148" fmla="*/ 2152686 h 4449429"/>
              <a:gd name="connsiteX1149" fmla="*/ 12331423 w 18982931"/>
              <a:gd name="connsiteY1149" fmla="*/ 2152686 h 4449429"/>
              <a:gd name="connsiteX1150" fmla="*/ 12331423 w 18982931"/>
              <a:gd name="connsiteY1150" fmla="*/ 2317327 h 4449429"/>
              <a:gd name="connsiteX1151" fmla="*/ 12496064 w 18982931"/>
              <a:gd name="connsiteY1151" fmla="*/ 2313208 h 4449429"/>
              <a:gd name="connsiteX1152" fmla="*/ 12557802 w 18982931"/>
              <a:gd name="connsiteY1152" fmla="*/ 2210310 h 4449429"/>
              <a:gd name="connsiteX1153" fmla="*/ 12566034 w 18982931"/>
              <a:gd name="connsiteY1153" fmla="*/ 2206191 h 4449429"/>
              <a:gd name="connsiteX1154" fmla="*/ 12598962 w 18982931"/>
              <a:gd name="connsiteY1154" fmla="*/ 2267933 h 4449429"/>
              <a:gd name="connsiteX1155" fmla="*/ 12607194 w 18982931"/>
              <a:gd name="connsiteY1155" fmla="*/ 2263816 h 4449429"/>
              <a:gd name="connsiteX1156" fmla="*/ 12607194 w 18982931"/>
              <a:gd name="connsiteY1156" fmla="*/ 1461193 h 4449429"/>
              <a:gd name="connsiteX1157" fmla="*/ 12677169 w 18982931"/>
              <a:gd name="connsiteY1157" fmla="*/ 1230695 h 4449429"/>
              <a:gd name="connsiteX1158" fmla="*/ 12920017 w 18982931"/>
              <a:gd name="connsiteY1158" fmla="*/ 1230695 h 4449429"/>
              <a:gd name="connsiteX1159" fmla="*/ 12948827 w 18982931"/>
              <a:gd name="connsiteY1159" fmla="*/ 1490003 h 4449429"/>
              <a:gd name="connsiteX1160" fmla="*/ 12948827 w 18982931"/>
              <a:gd name="connsiteY1160" fmla="*/ 1909838 h 4449429"/>
              <a:gd name="connsiteX1161" fmla="*/ 12948827 w 18982931"/>
              <a:gd name="connsiteY1161" fmla="*/ 1975695 h 4449429"/>
              <a:gd name="connsiteX1162" fmla="*/ 12969405 w 18982931"/>
              <a:gd name="connsiteY1162" fmla="*/ 1979812 h 4449429"/>
              <a:gd name="connsiteX1163" fmla="*/ 12989987 w 18982931"/>
              <a:gd name="connsiteY1163" fmla="*/ 1913955 h 4449429"/>
              <a:gd name="connsiteX1164" fmla="*/ 12989987 w 18982931"/>
              <a:gd name="connsiteY1164" fmla="*/ 1469425 h 4449429"/>
              <a:gd name="connsiteX1165" fmla="*/ 13064076 w 18982931"/>
              <a:gd name="connsiteY1165" fmla="*/ 1395336 h 4449429"/>
              <a:gd name="connsiteX1166" fmla="*/ 13146396 w 18982931"/>
              <a:gd name="connsiteY1166" fmla="*/ 1395336 h 4449429"/>
              <a:gd name="connsiteX1167" fmla="*/ 13146396 w 18982931"/>
              <a:gd name="connsiteY1167" fmla="*/ 1111328 h 4449429"/>
              <a:gd name="connsiteX1168" fmla="*/ 13216366 w 18982931"/>
              <a:gd name="connsiteY1168" fmla="*/ 1103096 h 4449429"/>
              <a:gd name="connsiteX1169" fmla="*/ 13228716 w 18982931"/>
              <a:gd name="connsiteY1169" fmla="*/ 1041358 h 4449429"/>
              <a:gd name="connsiteX1170" fmla="*/ 13368662 w 18982931"/>
              <a:gd name="connsiteY1170" fmla="*/ 1041358 h 4449429"/>
              <a:gd name="connsiteX1171" fmla="*/ 13368662 w 18982931"/>
              <a:gd name="connsiteY1171" fmla="*/ 687379 h 4449429"/>
              <a:gd name="connsiteX1172" fmla="*/ 13483911 w 18982931"/>
              <a:gd name="connsiteY1172" fmla="*/ 687379 h 4449429"/>
              <a:gd name="connsiteX1173" fmla="*/ 13483911 w 18982931"/>
              <a:gd name="connsiteY1173" fmla="*/ 617404 h 4449429"/>
              <a:gd name="connsiteX1174" fmla="*/ 13483911 w 18982931"/>
              <a:gd name="connsiteY1174" fmla="*/ 131714 h 4449429"/>
              <a:gd name="connsiteX1175" fmla="*/ 13541534 w 18982931"/>
              <a:gd name="connsiteY1175" fmla="*/ 74089 h 4449429"/>
              <a:gd name="connsiteX1176" fmla="*/ 13685593 w 18982931"/>
              <a:gd name="connsiteY1176" fmla="*/ 74089 h 4449429"/>
              <a:gd name="connsiteX1177" fmla="*/ 13730872 w 18982931"/>
              <a:gd name="connsiteY1177" fmla="*/ 49392 h 4449429"/>
              <a:gd name="connsiteX1178" fmla="*/ 13739104 w 18982931"/>
              <a:gd name="connsiteY1178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12242 w 18982931"/>
              <a:gd name="connsiteY865" fmla="*/ 1422373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26360 w 18982931"/>
              <a:gd name="connsiteY868" fmla="*/ 1621715 h 4449429"/>
              <a:gd name="connsiteX869" fmla="*/ 1359290 w 18982931"/>
              <a:gd name="connsiteY869" fmla="*/ 1597020 h 4449429"/>
              <a:gd name="connsiteX870" fmla="*/ 1375751 w 18982931"/>
              <a:gd name="connsiteY870" fmla="*/ 1588787 h 4449429"/>
              <a:gd name="connsiteX871" fmla="*/ 1486884 w 18982931"/>
              <a:gd name="connsiteY871" fmla="*/ 1588787 h 4449429"/>
              <a:gd name="connsiteX872" fmla="*/ 1507466 w 18982931"/>
              <a:gd name="connsiteY872" fmla="*/ 2337905 h 4449429"/>
              <a:gd name="connsiteX873" fmla="*/ 1523929 w 18982931"/>
              <a:gd name="connsiteY873" fmla="*/ 2337905 h 4449429"/>
              <a:gd name="connsiteX874" fmla="*/ 1523929 w 18982931"/>
              <a:gd name="connsiteY874" fmla="*/ 2169146 h 4449429"/>
              <a:gd name="connsiteX875" fmla="*/ 1692685 w 18982931"/>
              <a:gd name="connsiteY875" fmla="*/ 2169146 h 4449429"/>
              <a:gd name="connsiteX876" fmla="*/ 1692685 w 18982931"/>
              <a:gd name="connsiteY876" fmla="*/ 2020968 h 4449429"/>
              <a:gd name="connsiteX877" fmla="*/ 1766772 w 18982931"/>
              <a:gd name="connsiteY877" fmla="*/ 1922183 h 4449429"/>
              <a:gd name="connsiteX878" fmla="*/ 1766772 w 18982931"/>
              <a:gd name="connsiteY878" fmla="*/ 1757542 h 4449429"/>
              <a:gd name="connsiteX879" fmla="*/ 1849095 w 18982931"/>
              <a:gd name="connsiteY879" fmla="*/ 1757542 h 4449429"/>
              <a:gd name="connsiteX880" fmla="*/ 1849095 w 18982931"/>
              <a:gd name="connsiteY880" fmla="*/ 2156799 h 4449429"/>
              <a:gd name="connsiteX881" fmla="*/ 1919070 w 18982931"/>
              <a:gd name="connsiteY881" fmla="*/ 2156799 h 4449429"/>
              <a:gd name="connsiteX882" fmla="*/ 1919070 w 18982931"/>
              <a:gd name="connsiteY882" fmla="*/ 1864559 h 4449429"/>
              <a:gd name="connsiteX883" fmla="*/ 1919070 w 18982931"/>
              <a:gd name="connsiteY883" fmla="*/ 695608 h 4449429"/>
              <a:gd name="connsiteX884" fmla="*/ 2005504 w 18982931"/>
              <a:gd name="connsiteY884" fmla="*/ 609173 h 4449429"/>
              <a:gd name="connsiteX885" fmla="*/ 2026085 w 18982931"/>
              <a:gd name="connsiteY885" fmla="*/ 605054 h 4449429"/>
              <a:gd name="connsiteX886" fmla="*/ 2100174 w 18982931"/>
              <a:gd name="connsiteY886" fmla="*/ 448645 h 4449429"/>
              <a:gd name="connsiteX887" fmla="*/ 2137215 w 18982931"/>
              <a:gd name="connsiteY887" fmla="*/ 407485 h 4449429"/>
              <a:gd name="connsiteX888" fmla="*/ 2194840 w 18982931"/>
              <a:gd name="connsiteY888" fmla="*/ 337515 h 4449429"/>
              <a:gd name="connsiteX889" fmla="*/ 2198958 w 18982931"/>
              <a:gd name="connsiteY889" fmla="*/ 292236 h 4449429"/>
              <a:gd name="connsiteX890" fmla="*/ 2240121 w 18982931"/>
              <a:gd name="connsiteY890" fmla="*/ 358093 h 4449429"/>
              <a:gd name="connsiteX891" fmla="*/ 2273047 w 18982931"/>
              <a:gd name="connsiteY891" fmla="*/ 444532 h 4449429"/>
              <a:gd name="connsiteX892" fmla="*/ 2330670 w 18982931"/>
              <a:gd name="connsiteY892" fmla="*/ 563894 h 4449429"/>
              <a:gd name="connsiteX893" fmla="*/ 2351248 w 18982931"/>
              <a:gd name="connsiteY893" fmla="*/ 613286 h 4449429"/>
              <a:gd name="connsiteX894" fmla="*/ 2429455 w 18982931"/>
              <a:gd name="connsiteY894" fmla="*/ 675029 h 4449429"/>
              <a:gd name="connsiteX895" fmla="*/ 2470614 w 18982931"/>
              <a:gd name="connsiteY895" fmla="*/ 757350 h 4449429"/>
              <a:gd name="connsiteX896" fmla="*/ 2470614 w 18982931"/>
              <a:gd name="connsiteY896" fmla="*/ 1086631 h 4449429"/>
              <a:gd name="connsiteX897" fmla="*/ 2470614 w 18982931"/>
              <a:gd name="connsiteY897" fmla="*/ 2008622 h 4449429"/>
              <a:gd name="connsiteX898" fmla="*/ 2487080 w 18982931"/>
              <a:gd name="connsiteY898" fmla="*/ 2053897 h 4449429"/>
              <a:gd name="connsiteX899" fmla="*/ 2499426 w 18982931"/>
              <a:gd name="connsiteY899" fmla="*/ 1897488 h 4449429"/>
              <a:gd name="connsiteX900" fmla="*/ 2602322 w 18982931"/>
              <a:gd name="connsiteY900" fmla="*/ 1798703 h 4449429"/>
              <a:gd name="connsiteX901" fmla="*/ 2836935 w 18982931"/>
              <a:gd name="connsiteY901" fmla="*/ 1798703 h 4449429"/>
              <a:gd name="connsiteX902" fmla="*/ 2836935 w 18982931"/>
              <a:gd name="connsiteY902" fmla="*/ 1860446 h 4449429"/>
              <a:gd name="connsiteX903" fmla="*/ 2836935 w 18982931"/>
              <a:gd name="connsiteY903" fmla="*/ 2263816 h 4449429"/>
              <a:gd name="connsiteX904" fmla="*/ 2845169 w 18982931"/>
              <a:gd name="connsiteY904" fmla="*/ 2304976 h 4449429"/>
              <a:gd name="connsiteX905" fmla="*/ 2861629 w 18982931"/>
              <a:gd name="connsiteY905" fmla="*/ 2300858 h 4449429"/>
              <a:gd name="connsiteX906" fmla="*/ 2861629 w 18982931"/>
              <a:gd name="connsiteY906" fmla="*/ 2247351 h 4449429"/>
              <a:gd name="connsiteX907" fmla="*/ 2869861 w 18982931"/>
              <a:gd name="connsiteY907" fmla="*/ 1996272 h 4449429"/>
              <a:gd name="connsiteX908" fmla="*/ 2923374 w 18982931"/>
              <a:gd name="connsiteY908" fmla="*/ 1967462 h 4449429"/>
              <a:gd name="connsiteX909" fmla="*/ 2939836 w 18982931"/>
              <a:gd name="connsiteY909" fmla="*/ 2300858 h 4449429"/>
              <a:gd name="connsiteX910" fmla="*/ 2956300 w 18982931"/>
              <a:gd name="connsiteY910" fmla="*/ 2300858 h 4449429"/>
              <a:gd name="connsiteX911" fmla="*/ 2989230 w 18982931"/>
              <a:gd name="connsiteY911" fmla="*/ 2111521 h 4449429"/>
              <a:gd name="connsiteX912" fmla="*/ 3018038 w 18982931"/>
              <a:gd name="connsiteY912" fmla="*/ 2058015 h 4449429"/>
              <a:gd name="connsiteX913" fmla="*/ 3034502 w 18982931"/>
              <a:gd name="connsiteY913" fmla="*/ 2123871 h 4449429"/>
              <a:gd name="connsiteX914" fmla="*/ 3038620 w 18982931"/>
              <a:gd name="connsiteY914" fmla="*/ 2132104 h 4449429"/>
              <a:gd name="connsiteX915" fmla="*/ 3088018 w 18982931"/>
              <a:gd name="connsiteY915" fmla="*/ 2140336 h 4449429"/>
              <a:gd name="connsiteX916" fmla="*/ 3095320 w 18982931"/>
              <a:gd name="connsiteY916" fmla="*/ 2275334 h 4449429"/>
              <a:gd name="connsiteX917" fmla="*/ 3162101 w 18982931"/>
              <a:gd name="connsiteY917" fmla="*/ 2275334 h 4449429"/>
              <a:gd name="connsiteX918" fmla="*/ 3162101 w 18982931"/>
              <a:gd name="connsiteY918" fmla="*/ 1580555 h 4449429"/>
              <a:gd name="connsiteX919" fmla="*/ 3162101 w 18982931"/>
              <a:gd name="connsiteY919" fmla="*/ 1531163 h 4449429"/>
              <a:gd name="connsiteX920" fmla="*/ 3199146 w 18982931"/>
              <a:gd name="connsiteY920" fmla="*/ 1498235 h 4449429"/>
              <a:gd name="connsiteX921" fmla="*/ 3281469 w 18982931"/>
              <a:gd name="connsiteY921" fmla="*/ 1498235 h 4449429"/>
              <a:gd name="connsiteX922" fmla="*/ 3281469 w 18982931"/>
              <a:gd name="connsiteY922" fmla="*/ 1325362 h 4449429"/>
              <a:gd name="connsiteX923" fmla="*/ 3343207 w 18982931"/>
              <a:gd name="connsiteY923" fmla="*/ 1263619 h 4449429"/>
              <a:gd name="connsiteX924" fmla="*/ 3544891 w 18982931"/>
              <a:gd name="connsiteY924" fmla="*/ 1263619 h 4449429"/>
              <a:gd name="connsiteX925" fmla="*/ 3544891 w 18982931"/>
              <a:gd name="connsiteY925" fmla="*/ 712071 h 4449429"/>
              <a:gd name="connsiteX926" fmla="*/ 3561357 w 18982931"/>
              <a:gd name="connsiteY926" fmla="*/ 555662 h 4449429"/>
              <a:gd name="connsiteX927" fmla="*/ 3606633 w 18982931"/>
              <a:gd name="connsiteY927" fmla="*/ 316933 h 4449429"/>
              <a:gd name="connsiteX928" fmla="*/ 3614865 w 18982931"/>
              <a:gd name="connsiteY928" fmla="*/ 279891 h 4449429"/>
              <a:gd name="connsiteX929" fmla="*/ 3676603 w 18982931"/>
              <a:gd name="connsiteY929" fmla="*/ 341628 h 4449429"/>
              <a:gd name="connsiteX930" fmla="*/ 3684835 w 18982931"/>
              <a:gd name="connsiteY930" fmla="*/ 386907 h 4449429"/>
              <a:gd name="connsiteX931" fmla="*/ 3742460 w 18982931"/>
              <a:gd name="connsiteY931" fmla="*/ 481574 h 4449429"/>
              <a:gd name="connsiteX932" fmla="*/ 3763042 w 18982931"/>
              <a:gd name="connsiteY932" fmla="*/ 703838 h 4449429"/>
              <a:gd name="connsiteX933" fmla="*/ 3763042 w 18982931"/>
              <a:gd name="connsiteY933" fmla="*/ 1144256 h 4449429"/>
              <a:gd name="connsiteX934" fmla="*/ 3771275 w 18982931"/>
              <a:gd name="connsiteY934" fmla="*/ 1181298 h 4449429"/>
              <a:gd name="connsiteX935" fmla="*/ 3775390 w 18982931"/>
              <a:gd name="connsiteY935" fmla="*/ 1115443 h 4449429"/>
              <a:gd name="connsiteX936" fmla="*/ 3923568 w 18982931"/>
              <a:gd name="connsiteY936" fmla="*/ 996079 h 4449429"/>
              <a:gd name="connsiteX937" fmla="*/ 3940029 w 18982931"/>
              <a:gd name="connsiteY937" fmla="*/ 1020776 h 4449429"/>
              <a:gd name="connsiteX938" fmla="*/ 3960611 w 18982931"/>
              <a:gd name="connsiteY938" fmla="*/ 1321244 h 4449429"/>
              <a:gd name="connsiteX939" fmla="*/ 3960611 w 18982931"/>
              <a:gd name="connsiteY939" fmla="*/ 1584670 h 4449429"/>
              <a:gd name="connsiteX940" fmla="*/ 3977076 w 18982931"/>
              <a:gd name="connsiteY940" fmla="*/ 1625830 h 4449429"/>
              <a:gd name="connsiteX941" fmla="*/ 4010007 w 18982931"/>
              <a:gd name="connsiteY941" fmla="*/ 1666990 h 4449429"/>
              <a:gd name="connsiteX942" fmla="*/ 4055279 w 18982931"/>
              <a:gd name="connsiteY942" fmla="*/ 1819286 h 4449429"/>
              <a:gd name="connsiteX943" fmla="*/ 4104670 w 18982931"/>
              <a:gd name="connsiteY943" fmla="*/ 1819286 h 4449429"/>
              <a:gd name="connsiteX944" fmla="*/ 4108788 w 18982931"/>
              <a:gd name="connsiteY944" fmla="*/ 1741079 h 4449429"/>
              <a:gd name="connsiteX945" fmla="*/ 4211689 w 18982931"/>
              <a:gd name="connsiteY945" fmla="*/ 1741079 h 4449429"/>
              <a:gd name="connsiteX946" fmla="*/ 4252847 w 18982931"/>
              <a:gd name="connsiteY946" fmla="*/ 1559973 h 4449429"/>
              <a:gd name="connsiteX947" fmla="*/ 4265197 w 18982931"/>
              <a:gd name="connsiteY947" fmla="*/ 1559973 h 4449429"/>
              <a:gd name="connsiteX948" fmla="*/ 4277546 w 18982931"/>
              <a:gd name="connsiteY948" fmla="*/ 1592900 h 4449429"/>
              <a:gd name="connsiteX949" fmla="*/ 4302239 w 18982931"/>
              <a:gd name="connsiteY949" fmla="*/ 1708150 h 4449429"/>
              <a:gd name="connsiteX950" fmla="*/ 4368100 w 18982931"/>
              <a:gd name="connsiteY950" fmla="*/ 1741079 h 4449429"/>
              <a:gd name="connsiteX951" fmla="*/ 4363984 w 18982931"/>
              <a:gd name="connsiteY951" fmla="*/ 1634062 h 4449429"/>
              <a:gd name="connsiteX952" fmla="*/ 4372218 w 18982931"/>
              <a:gd name="connsiteY952" fmla="*/ 839670 h 4449429"/>
              <a:gd name="connsiteX953" fmla="*/ 4442184 w 18982931"/>
              <a:gd name="connsiteY953" fmla="*/ 279891 h 4449429"/>
              <a:gd name="connsiteX954" fmla="*/ 4479230 w 18982931"/>
              <a:gd name="connsiteY954" fmla="*/ 234611 h 4449429"/>
              <a:gd name="connsiteX955" fmla="*/ 4520394 w 18982931"/>
              <a:gd name="connsiteY955" fmla="*/ 284004 h 4449429"/>
              <a:gd name="connsiteX956" fmla="*/ 4549200 w 18982931"/>
              <a:gd name="connsiteY956" fmla="*/ 440413 h 4449429"/>
              <a:gd name="connsiteX957" fmla="*/ 4680914 w 18982931"/>
              <a:gd name="connsiteY957" fmla="*/ 395140 h 4449429"/>
              <a:gd name="connsiteX958" fmla="*/ 4759121 w 18982931"/>
              <a:gd name="connsiteY958" fmla="*/ 460995 h 4449429"/>
              <a:gd name="connsiteX959" fmla="*/ 4771466 w 18982931"/>
              <a:gd name="connsiteY959" fmla="*/ 493924 h 4449429"/>
              <a:gd name="connsiteX960" fmla="*/ 4888657 w 18982931"/>
              <a:gd name="connsiteY960" fmla="*/ 747622 h 4449429"/>
              <a:gd name="connsiteX961" fmla="*/ 4888893 w 18982931"/>
              <a:gd name="connsiteY961" fmla="*/ 807315 h 4449429"/>
              <a:gd name="connsiteX962" fmla="*/ 4856617 w 18982931"/>
              <a:gd name="connsiteY962" fmla="*/ 807315 h 4449429"/>
              <a:gd name="connsiteX963" fmla="*/ 4856617 w 18982931"/>
              <a:gd name="connsiteY963" fmla="*/ 944475 h 4449429"/>
              <a:gd name="connsiteX964" fmla="*/ 4888332 w 18982931"/>
              <a:gd name="connsiteY964" fmla="*/ 944475 h 4449429"/>
              <a:gd name="connsiteX965" fmla="*/ 4888325 w 18982931"/>
              <a:gd name="connsiteY965" fmla="*/ 945600 h 4449429"/>
              <a:gd name="connsiteX966" fmla="*/ 4890835 w 18982931"/>
              <a:gd name="connsiteY966" fmla="*/ 1609365 h 4449429"/>
              <a:gd name="connsiteX967" fmla="*/ 4952574 w 18982931"/>
              <a:gd name="connsiteY967" fmla="*/ 1617597 h 4449429"/>
              <a:gd name="connsiteX968" fmla="*/ 4952574 w 18982931"/>
              <a:gd name="connsiteY968" fmla="*/ 1868678 h 4449429"/>
              <a:gd name="connsiteX969" fmla="*/ 4956691 w 18982931"/>
              <a:gd name="connsiteY969" fmla="*/ 1905720 h 4449429"/>
              <a:gd name="connsiteX970" fmla="*/ 4981387 w 18982931"/>
              <a:gd name="connsiteY970" fmla="*/ 1967462 h 4449429"/>
              <a:gd name="connsiteX971" fmla="*/ 4981387 w 18982931"/>
              <a:gd name="connsiteY971" fmla="*/ 2058015 h 4449429"/>
              <a:gd name="connsiteX972" fmla="*/ 5001966 w 18982931"/>
              <a:gd name="connsiteY972" fmla="*/ 2086824 h 4449429"/>
              <a:gd name="connsiteX973" fmla="*/ 5018429 w 18982931"/>
              <a:gd name="connsiteY973" fmla="*/ 2078592 h 4449429"/>
              <a:gd name="connsiteX974" fmla="*/ 5018429 w 18982931"/>
              <a:gd name="connsiteY974" fmla="*/ 1881023 h 4449429"/>
              <a:gd name="connsiteX975" fmla="*/ 5018429 w 18982931"/>
              <a:gd name="connsiteY975" fmla="*/ 1366522 h 4449429"/>
              <a:gd name="connsiteX976" fmla="*/ 5034894 w 18982931"/>
              <a:gd name="connsiteY976" fmla="*/ 864367 h 4449429"/>
              <a:gd name="connsiteX977" fmla="*/ 5067821 w 18982931"/>
              <a:gd name="connsiteY977" fmla="*/ 197569 h 4449429"/>
              <a:gd name="connsiteX978" fmla="*/ 5080173 w 18982931"/>
              <a:gd name="connsiteY978" fmla="*/ 102899 h 4449429"/>
              <a:gd name="connsiteX979" fmla="*/ 5216000 w 18982931"/>
              <a:gd name="connsiteY979" fmla="*/ 37042 h 4449429"/>
              <a:gd name="connsiteX980" fmla="*/ 5248927 w 18982931"/>
              <a:gd name="connsiteY980" fmla="*/ 69972 h 4449429"/>
              <a:gd name="connsiteX981" fmla="*/ 5372409 w 18982931"/>
              <a:gd name="connsiteY981" fmla="*/ 69972 h 4449429"/>
              <a:gd name="connsiteX982" fmla="*/ 5434151 w 18982931"/>
              <a:gd name="connsiteY982" fmla="*/ 131714 h 4449429"/>
              <a:gd name="connsiteX983" fmla="*/ 5434151 w 18982931"/>
              <a:gd name="connsiteY983" fmla="*/ 382788 h 4449429"/>
              <a:gd name="connsiteX984" fmla="*/ 5434151 w 18982931"/>
              <a:gd name="connsiteY984" fmla="*/ 683261 h 4449429"/>
              <a:gd name="connsiteX985" fmla="*/ 5545282 w 18982931"/>
              <a:gd name="connsiteY985" fmla="*/ 687375 h 4449429"/>
              <a:gd name="connsiteX986" fmla="*/ 5545282 w 18982931"/>
              <a:gd name="connsiteY986" fmla="*/ 1045471 h 4449429"/>
              <a:gd name="connsiteX987" fmla="*/ 5676994 w 18982931"/>
              <a:gd name="connsiteY987" fmla="*/ 1045471 h 4449429"/>
              <a:gd name="connsiteX988" fmla="*/ 5685227 w 18982931"/>
              <a:gd name="connsiteY988" fmla="*/ 1103096 h 4449429"/>
              <a:gd name="connsiteX989" fmla="*/ 5759314 w 18982931"/>
              <a:gd name="connsiteY989" fmla="*/ 1193648 h 4449429"/>
              <a:gd name="connsiteX990" fmla="*/ 5759314 w 18982931"/>
              <a:gd name="connsiteY990" fmla="*/ 1395331 h 4449429"/>
              <a:gd name="connsiteX991" fmla="*/ 5825171 w 18982931"/>
              <a:gd name="connsiteY991" fmla="*/ 1395331 h 4449429"/>
              <a:gd name="connsiteX992" fmla="*/ 5903378 w 18982931"/>
              <a:gd name="connsiteY992" fmla="*/ 1477653 h 4449429"/>
              <a:gd name="connsiteX993" fmla="*/ 5903378 w 18982931"/>
              <a:gd name="connsiteY993" fmla="*/ 1918070 h 4449429"/>
              <a:gd name="connsiteX994" fmla="*/ 5936306 w 18982931"/>
              <a:gd name="connsiteY994" fmla="*/ 1975695 h 4449429"/>
              <a:gd name="connsiteX995" fmla="*/ 5965115 w 18982931"/>
              <a:gd name="connsiteY995" fmla="*/ 1275969 h 4449429"/>
              <a:gd name="connsiteX996" fmla="*/ 5969235 w 18982931"/>
              <a:gd name="connsiteY996" fmla="*/ 1238922 h 4449429"/>
              <a:gd name="connsiteX997" fmla="*/ 6166804 w 18982931"/>
              <a:gd name="connsiteY997" fmla="*/ 1238922 h 4449429"/>
              <a:gd name="connsiteX998" fmla="*/ 6216196 w 18982931"/>
              <a:gd name="connsiteY998" fmla="*/ 1288315 h 4449429"/>
              <a:gd name="connsiteX999" fmla="*/ 6236774 w 18982931"/>
              <a:gd name="connsiteY999" fmla="*/ 1428261 h 4449429"/>
              <a:gd name="connsiteX1000" fmla="*/ 6273821 w 18982931"/>
              <a:gd name="connsiteY1000" fmla="*/ 1498235 h 4449429"/>
              <a:gd name="connsiteX1001" fmla="*/ 6273821 w 18982931"/>
              <a:gd name="connsiteY1001" fmla="*/ 2230888 h 4449429"/>
              <a:gd name="connsiteX1002" fmla="*/ 6277935 w 18982931"/>
              <a:gd name="connsiteY1002" fmla="*/ 2280280 h 4449429"/>
              <a:gd name="connsiteX1003" fmla="*/ 6319095 w 18982931"/>
              <a:gd name="connsiteY1003" fmla="*/ 2193841 h 4449429"/>
              <a:gd name="connsiteX1004" fmla="*/ 6364373 w 18982931"/>
              <a:gd name="connsiteY1004" fmla="*/ 2288513 h 4449429"/>
              <a:gd name="connsiteX1005" fmla="*/ 6389068 w 18982931"/>
              <a:gd name="connsiteY1005" fmla="*/ 2313208 h 4449429"/>
              <a:gd name="connsiteX1006" fmla="*/ 6541355 w 18982931"/>
              <a:gd name="connsiteY1006" fmla="*/ 2313208 h 4449429"/>
              <a:gd name="connsiteX1007" fmla="*/ 6541355 w 18982931"/>
              <a:gd name="connsiteY1007" fmla="*/ 2148567 h 4449429"/>
              <a:gd name="connsiteX1008" fmla="*/ 6660723 w 18982931"/>
              <a:gd name="connsiteY1008" fmla="*/ 2148567 h 4449429"/>
              <a:gd name="connsiteX1009" fmla="*/ 6660723 w 18982931"/>
              <a:gd name="connsiteY1009" fmla="*/ 2259698 h 4449429"/>
              <a:gd name="connsiteX1010" fmla="*/ 6705999 w 18982931"/>
              <a:gd name="connsiteY1010" fmla="*/ 2551938 h 4449429"/>
              <a:gd name="connsiteX1011" fmla="*/ 6714228 w 18982931"/>
              <a:gd name="connsiteY1011" fmla="*/ 2580748 h 4449429"/>
              <a:gd name="connsiteX1012" fmla="*/ 6722461 w 18982931"/>
              <a:gd name="connsiteY1012" fmla="*/ 2576634 h 4449429"/>
              <a:gd name="connsiteX1013" fmla="*/ 6751278 w 18982931"/>
              <a:gd name="connsiteY1013" fmla="*/ 2263816 h 4449429"/>
              <a:gd name="connsiteX1014" fmla="*/ 6800669 w 18982931"/>
              <a:gd name="connsiteY1014" fmla="*/ 2255583 h 4449429"/>
              <a:gd name="connsiteX1015" fmla="*/ 6837709 w 18982931"/>
              <a:gd name="connsiteY1015" fmla="*/ 2181496 h 4449429"/>
              <a:gd name="connsiteX1016" fmla="*/ 6841831 w 18982931"/>
              <a:gd name="connsiteY1016" fmla="*/ 2152681 h 4449429"/>
              <a:gd name="connsiteX1017" fmla="*/ 6845941 w 18982931"/>
              <a:gd name="connsiteY1017" fmla="*/ 2115639 h 4449429"/>
              <a:gd name="connsiteX1018" fmla="*/ 6857139 w 18982931"/>
              <a:gd name="connsiteY1018" fmla="*/ 2115639 h 4449429"/>
              <a:gd name="connsiteX1019" fmla="*/ 6899298 w 18982931"/>
              <a:gd name="connsiteY1019" fmla="*/ 2109470 h 4449429"/>
              <a:gd name="connsiteX1020" fmla="*/ 6922965 w 18982931"/>
              <a:gd name="connsiteY1020" fmla="*/ 2140339 h 4449429"/>
              <a:gd name="connsiteX1021" fmla="*/ 7009406 w 18982931"/>
              <a:gd name="connsiteY1021" fmla="*/ 2070365 h 4449429"/>
              <a:gd name="connsiteX1022" fmla="*/ 7145231 w 18982931"/>
              <a:gd name="connsiteY1022" fmla="*/ 2066247 h 4449429"/>
              <a:gd name="connsiteX1023" fmla="*/ 7145231 w 18982931"/>
              <a:gd name="connsiteY1023" fmla="*/ 1901605 h 4449429"/>
              <a:gd name="connsiteX1024" fmla="*/ 7145231 w 18982931"/>
              <a:gd name="connsiteY1024" fmla="*/ 1769896 h 4449429"/>
              <a:gd name="connsiteX1025" fmla="*/ 7215204 w 18982931"/>
              <a:gd name="connsiteY1025" fmla="*/ 1597024 h 4449429"/>
              <a:gd name="connsiteX1026" fmla="*/ 7285174 w 18982931"/>
              <a:gd name="connsiteY1026" fmla="*/ 1753433 h 4449429"/>
              <a:gd name="connsiteX1027" fmla="*/ 7297524 w 18982931"/>
              <a:gd name="connsiteY1027" fmla="*/ 2062134 h 4449429"/>
              <a:gd name="connsiteX1028" fmla="*/ 7367494 w 18982931"/>
              <a:gd name="connsiteY1028" fmla="*/ 2066247 h 4449429"/>
              <a:gd name="connsiteX1029" fmla="*/ 7371610 w 18982931"/>
              <a:gd name="connsiteY1029" fmla="*/ 2148567 h 4449429"/>
              <a:gd name="connsiteX1030" fmla="*/ 7462167 w 18982931"/>
              <a:gd name="connsiteY1030" fmla="*/ 2148567 h 4449429"/>
              <a:gd name="connsiteX1031" fmla="*/ 7462167 w 18982931"/>
              <a:gd name="connsiteY1031" fmla="*/ 2095061 h 4449429"/>
              <a:gd name="connsiteX1032" fmla="*/ 7462167 w 18982931"/>
              <a:gd name="connsiteY1032" fmla="*/ 1597024 h 4449429"/>
              <a:gd name="connsiteX1033" fmla="*/ 7482743 w 18982931"/>
              <a:gd name="connsiteY1033" fmla="*/ 1008430 h 4449429"/>
              <a:gd name="connsiteX1034" fmla="*/ 7495096 w 18982931"/>
              <a:gd name="connsiteY1034" fmla="*/ 921991 h 4449429"/>
              <a:gd name="connsiteX1035" fmla="*/ 7536254 w 18982931"/>
              <a:gd name="connsiteY1035" fmla="*/ 934341 h 4449429"/>
              <a:gd name="connsiteX1036" fmla="*/ 7577416 w 18982931"/>
              <a:gd name="connsiteY1036" fmla="*/ 563899 h 4449429"/>
              <a:gd name="connsiteX1037" fmla="*/ 7589759 w 18982931"/>
              <a:gd name="connsiteY1037" fmla="*/ 563899 h 4449429"/>
              <a:gd name="connsiteX1038" fmla="*/ 7639153 w 18982931"/>
              <a:gd name="connsiteY1038" fmla="*/ 975501 h 4449429"/>
              <a:gd name="connsiteX1039" fmla="*/ 7655614 w 18982931"/>
              <a:gd name="connsiteY1039" fmla="*/ 926109 h 4449429"/>
              <a:gd name="connsiteX1040" fmla="*/ 7667968 w 18982931"/>
              <a:gd name="connsiteY1040" fmla="*/ 926109 h 4449429"/>
              <a:gd name="connsiteX1041" fmla="*/ 7676196 w 18982931"/>
              <a:gd name="connsiteY1041" fmla="*/ 1037243 h 4449429"/>
              <a:gd name="connsiteX1042" fmla="*/ 7676196 w 18982931"/>
              <a:gd name="connsiteY1042" fmla="*/ 2049787 h 4449429"/>
              <a:gd name="connsiteX1043" fmla="*/ 7705009 w 18982931"/>
              <a:gd name="connsiteY1043" fmla="*/ 2267935 h 4449429"/>
              <a:gd name="connsiteX1044" fmla="*/ 7750287 w 18982931"/>
              <a:gd name="connsiteY1044" fmla="*/ 2469622 h 4449429"/>
              <a:gd name="connsiteX1045" fmla="*/ 7849072 w 18982931"/>
              <a:gd name="connsiteY1045" fmla="*/ 2469622 h 4449429"/>
              <a:gd name="connsiteX1046" fmla="*/ 7849072 w 18982931"/>
              <a:gd name="connsiteY1046" fmla="*/ 2284398 h 4449429"/>
              <a:gd name="connsiteX1047" fmla="*/ 7919042 w 18982931"/>
              <a:gd name="connsiteY1047" fmla="*/ 2284398 h 4449429"/>
              <a:gd name="connsiteX1048" fmla="*/ 7919042 w 18982931"/>
              <a:gd name="connsiteY1048" fmla="*/ 2473736 h 4449429"/>
              <a:gd name="connsiteX1049" fmla="*/ 8108380 w 18982931"/>
              <a:gd name="connsiteY1049" fmla="*/ 2473736 h 4449429"/>
              <a:gd name="connsiteX1050" fmla="*/ 8142338 w 18982931"/>
              <a:gd name="connsiteY1050" fmla="*/ 2481454 h 4449429"/>
              <a:gd name="connsiteX1051" fmla="*/ 8144242 w 18982931"/>
              <a:gd name="connsiteY1051" fmla="*/ 2485067 h 4449429"/>
              <a:gd name="connsiteX1052" fmla="*/ 8144242 w 18982931"/>
              <a:gd name="connsiteY1052" fmla="*/ 1280084 h 4449429"/>
              <a:gd name="connsiteX1053" fmla="*/ 8189518 w 18982931"/>
              <a:gd name="connsiteY1053" fmla="*/ 1115443 h 4449429"/>
              <a:gd name="connsiteX1054" fmla="*/ 8230679 w 18982931"/>
              <a:gd name="connsiteY1054" fmla="*/ 1090746 h 4449429"/>
              <a:gd name="connsiteX1055" fmla="*/ 8477642 w 18982931"/>
              <a:gd name="connsiteY1055" fmla="*/ 1090746 h 4449429"/>
              <a:gd name="connsiteX1056" fmla="*/ 8518799 w 18982931"/>
              <a:gd name="connsiteY1056" fmla="*/ 1111328 h 4449429"/>
              <a:gd name="connsiteX1057" fmla="*/ 8568194 w 18982931"/>
              <a:gd name="connsiteY1057" fmla="*/ 1288315 h 4449429"/>
              <a:gd name="connsiteX1058" fmla="*/ 8572304 w 18982931"/>
              <a:gd name="connsiteY1058" fmla="*/ 2152681 h 4449429"/>
              <a:gd name="connsiteX1059" fmla="*/ 8572304 w 18982931"/>
              <a:gd name="connsiteY1059" fmla="*/ 2222656 h 4449429"/>
              <a:gd name="connsiteX1060" fmla="*/ 8827499 w 18982931"/>
              <a:gd name="connsiteY1060" fmla="*/ 2222656 h 4449429"/>
              <a:gd name="connsiteX1061" fmla="*/ 8827499 w 18982931"/>
              <a:gd name="connsiteY1061" fmla="*/ 2053897 h 4449429"/>
              <a:gd name="connsiteX1062" fmla="*/ 8827499 w 18982931"/>
              <a:gd name="connsiteY1062" fmla="*/ 1996272 h 4449429"/>
              <a:gd name="connsiteX1063" fmla="*/ 8926285 w 18982931"/>
              <a:gd name="connsiteY1063" fmla="*/ 1876910 h 4449429"/>
              <a:gd name="connsiteX1064" fmla="*/ 8926285 w 18982931"/>
              <a:gd name="connsiteY1064" fmla="*/ 1757542 h 4449429"/>
              <a:gd name="connsiteX1065" fmla="*/ 8926285 w 18982931"/>
              <a:gd name="connsiteY1065" fmla="*/ 1527045 h 4449429"/>
              <a:gd name="connsiteX1066" fmla="*/ 8950980 w 18982931"/>
              <a:gd name="connsiteY1066" fmla="*/ 1432378 h 4449429"/>
              <a:gd name="connsiteX1067" fmla="*/ 8950980 w 18982931"/>
              <a:gd name="connsiteY1067" fmla="*/ 1424146 h 4449429"/>
              <a:gd name="connsiteX1068" fmla="*/ 8983911 w 18982931"/>
              <a:gd name="connsiteY1068" fmla="*/ 1107210 h 4449429"/>
              <a:gd name="connsiteX1069" fmla="*/ 8992140 w 18982931"/>
              <a:gd name="connsiteY1069" fmla="*/ 1049586 h 4449429"/>
              <a:gd name="connsiteX1070" fmla="*/ 9012723 w 18982931"/>
              <a:gd name="connsiteY1070" fmla="*/ 1049586 h 4449429"/>
              <a:gd name="connsiteX1071" fmla="*/ 9049767 w 18982931"/>
              <a:gd name="connsiteY1071" fmla="*/ 1325362 h 4449429"/>
              <a:gd name="connsiteX1072" fmla="*/ 9115624 w 18982931"/>
              <a:gd name="connsiteY1072" fmla="*/ 1329476 h 4449429"/>
              <a:gd name="connsiteX1073" fmla="*/ 9165014 w 18982931"/>
              <a:gd name="connsiteY1073" fmla="*/ 1436493 h 4449429"/>
              <a:gd name="connsiteX1074" fmla="*/ 9181479 w 18982931"/>
              <a:gd name="connsiteY1074" fmla="*/ 1494116 h 4449429"/>
              <a:gd name="connsiteX1075" fmla="*/ 9181479 w 18982931"/>
              <a:gd name="connsiteY1075" fmla="*/ 1823399 h 4449429"/>
              <a:gd name="connsiteX1076" fmla="*/ 9181479 w 18982931"/>
              <a:gd name="connsiteY1076" fmla="*/ 1881023 h 4449429"/>
              <a:gd name="connsiteX1077" fmla="*/ 9280267 w 18982931"/>
              <a:gd name="connsiteY1077" fmla="*/ 1881023 h 4449429"/>
              <a:gd name="connsiteX1078" fmla="*/ 9280267 w 18982931"/>
              <a:gd name="connsiteY1078" fmla="*/ 1815166 h 4449429"/>
              <a:gd name="connsiteX1079" fmla="*/ 9280267 w 18982931"/>
              <a:gd name="connsiteY1079" fmla="*/ 304587 h 4449429"/>
              <a:gd name="connsiteX1080" fmla="*/ 9346122 w 18982931"/>
              <a:gd name="connsiteY1080" fmla="*/ 238731 h 4449429"/>
              <a:gd name="connsiteX1081" fmla="*/ 9453137 w 18982931"/>
              <a:gd name="connsiteY1081" fmla="*/ 341628 h 4449429"/>
              <a:gd name="connsiteX1082" fmla="*/ 9453137 w 18982931"/>
              <a:gd name="connsiteY1082" fmla="*/ 1815166 h 4449429"/>
              <a:gd name="connsiteX1083" fmla="*/ 9453137 w 18982931"/>
              <a:gd name="connsiteY1083" fmla="*/ 1876910 h 4449429"/>
              <a:gd name="connsiteX1084" fmla="*/ 9551919 w 18982931"/>
              <a:gd name="connsiteY1084" fmla="*/ 1876910 h 4449429"/>
              <a:gd name="connsiteX1085" fmla="*/ 9551919 w 18982931"/>
              <a:gd name="connsiteY1085" fmla="*/ 1724614 h 4449429"/>
              <a:gd name="connsiteX1086" fmla="*/ 9551919 w 18982931"/>
              <a:gd name="connsiteY1086" fmla="*/ 1481771 h 4449429"/>
              <a:gd name="connsiteX1087" fmla="*/ 9597198 w 18982931"/>
              <a:gd name="connsiteY1087" fmla="*/ 1374754 h 4449429"/>
              <a:gd name="connsiteX1088" fmla="*/ 9613662 w 18982931"/>
              <a:gd name="connsiteY1088" fmla="*/ 1325362 h 4449429"/>
              <a:gd name="connsiteX1089" fmla="*/ 9683632 w 18982931"/>
              <a:gd name="connsiteY1089" fmla="*/ 1325362 h 4449429"/>
              <a:gd name="connsiteX1090" fmla="*/ 9683632 w 18982931"/>
              <a:gd name="connsiteY1090" fmla="*/ 1522931 h 4449429"/>
              <a:gd name="connsiteX1091" fmla="*/ 9819464 w 18982931"/>
              <a:gd name="connsiteY1091" fmla="*/ 1522931 h 4449429"/>
              <a:gd name="connsiteX1092" fmla="*/ 9819464 w 18982931"/>
              <a:gd name="connsiteY1092" fmla="*/ 1720501 h 4449429"/>
              <a:gd name="connsiteX1093" fmla="*/ 9819464 w 18982931"/>
              <a:gd name="connsiteY1093" fmla="*/ 1835749 h 4449429"/>
              <a:gd name="connsiteX1094" fmla="*/ 9868856 w 18982931"/>
              <a:gd name="connsiteY1094" fmla="*/ 1885142 h 4449429"/>
              <a:gd name="connsiteX1095" fmla="*/ 9922361 w 18982931"/>
              <a:gd name="connsiteY1095" fmla="*/ 1938648 h 4449429"/>
              <a:gd name="connsiteX1096" fmla="*/ 9922361 w 18982931"/>
              <a:gd name="connsiteY1096" fmla="*/ 2226770 h 4449429"/>
              <a:gd name="connsiteX1097" fmla="*/ 10189906 w 18982931"/>
              <a:gd name="connsiteY1097" fmla="*/ 2226770 h 4449429"/>
              <a:gd name="connsiteX1098" fmla="*/ 10189906 w 18982931"/>
              <a:gd name="connsiteY1098" fmla="*/ 1864559 h 4449429"/>
              <a:gd name="connsiteX1099" fmla="*/ 10251644 w 18982931"/>
              <a:gd name="connsiteY1099" fmla="*/ 1852213 h 4449429"/>
              <a:gd name="connsiteX1100" fmla="*/ 10251644 w 18982931"/>
              <a:gd name="connsiteY1100" fmla="*/ 1465306 h 4449429"/>
              <a:gd name="connsiteX1101" fmla="*/ 10198137 w 18982931"/>
              <a:gd name="connsiteY1101" fmla="*/ 1461188 h 4449429"/>
              <a:gd name="connsiteX1102" fmla="*/ 10198137 w 18982931"/>
              <a:gd name="connsiteY1102" fmla="*/ 1317129 h 4449429"/>
              <a:gd name="connsiteX1103" fmla="*/ 10572694 w 18982931"/>
              <a:gd name="connsiteY1103" fmla="*/ 1317129 h 4449429"/>
              <a:gd name="connsiteX1104" fmla="*/ 10572694 w 18982931"/>
              <a:gd name="connsiteY1104" fmla="*/ 2140336 h 4449429"/>
              <a:gd name="connsiteX1105" fmla="*/ 10642669 w 18982931"/>
              <a:gd name="connsiteY1105" fmla="*/ 2144449 h 4449429"/>
              <a:gd name="connsiteX1106" fmla="*/ 10642669 w 18982931"/>
              <a:gd name="connsiteY1106" fmla="*/ 2477849 h 4449429"/>
              <a:gd name="connsiteX1107" fmla="*/ 10885512 w 18982931"/>
              <a:gd name="connsiteY1107" fmla="*/ 2477849 h 4449429"/>
              <a:gd name="connsiteX1108" fmla="*/ 10885512 w 18982931"/>
              <a:gd name="connsiteY1108" fmla="*/ 2292626 h 4449429"/>
              <a:gd name="connsiteX1109" fmla="*/ 10959601 w 18982931"/>
              <a:gd name="connsiteY1109" fmla="*/ 2292626 h 4449429"/>
              <a:gd name="connsiteX1110" fmla="*/ 10959601 w 18982931"/>
              <a:gd name="connsiteY1110" fmla="*/ 2477849 h 4449429"/>
              <a:gd name="connsiteX1111" fmla="*/ 11066618 w 18982931"/>
              <a:gd name="connsiteY1111" fmla="*/ 2477849 h 4449429"/>
              <a:gd name="connsiteX1112" fmla="*/ 11107778 w 18982931"/>
              <a:gd name="connsiteY1112" fmla="*/ 2284395 h 4449429"/>
              <a:gd name="connsiteX1113" fmla="*/ 11136593 w 18982931"/>
              <a:gd name="connsiteY1113" fmla="*/ 2053897 h 4449429"/>
              <a:gd name="connsiteX1114" fmla="*/ 11136593 w 18982931"/>
              <a:gd name="connsiteY1114" fmla="*/ 1061936 h 4449429"/>
              <a:gd name="connsiteX1115" fmla="*/ 11148938 w 18982931"/>
              <a:gd name="connsiteY1115" fmla="*/ 938454 h 4449429"/>
              <a:gd name="connsiteX1116" fmla="*/ 11161288 w 18982931"/>
              <a:gd name="connsiteY1116" fmla="*/ 938454 h 4449429"/>
              <a:gd name="connsiteX1117" fmla="*/ 11177753 w 18982931"/>
              <a:gd name="connsiteY1117" fmla="*/ 983729 h 4449429"/>
              <a:gd name="connsiteX1118" fmla="*/ 11231258 w 18982931"/>
              <a:gd name="connsiteY1118" fmla="*/ 572126 h 4449429"/>
              <a:gd name="connsiteX1119" fmla="*/ 11243610 w 18982931"/>
              <a:gd name="connsiteY1119" fmla="*/ 572126 h 4449429"/>
              <a:gd name="connsiteX1120" fmla="*/ 11284770 w 18982931"/>
              <a:gd name="connsiteY1120" fmla="*/ 946687 h 4449429"/>
              <a:gd name="connsiteX1121" fmla="*/ 11325929 w 18982931"/>
              <a:gd name="connsiteY1121" fmla="*/ 934337 h 4449429"/>
              <a:gd name="connsiteX1122" fmla="*/ 11342394 w 18982931"/>
              <a:gd name="connsiteY1122" fmla="*/ 1061936 h 4449429"/>
              <a:gd name="connsiteX1123" fmla="*/ 11342394 w 18982931"/>
              <a:gd name="connsiteY1123" fmla="*/ 1300666 h 4449429"/>
              <a:gd name="connsiteX1124" fmla="*/ 11358857 w 18982931"/>
              <a:gd name="connsiteY1124" fmla="*/ 2132104 h 4449429"/>
              <a:gd name="connsiteX1125" fmla="*/ 11362976 w 18982931"/>
              <a:gd name="connsiteY1125" fmla="*/ 2165031 h 4449429"/>
              <a:gd name="connsiteX1126" fmla="*/ 11453524 w 18982931"/>
              <a:gd name="connsiteY1126" fmla="*/ 2165031 h 4449429"/>
              <a:gd name="connsiteX1127" fmla="*/ 11457643 w 18982931"/>
              <a:gd name="connsiteY1127" fmla="*/ 2082711 h 4449429"/>
              <a:gd name="connsiteX1128" fmla="*/ 11535845 w 18982931"/>
              <a:gd name="connsiteY1128" fmla="*/ 2078592 h 4449429"/>
              <a:gd name="connsiteX1129" fmla="*/ 11535845 w 18982931"/>
              <a:gd name="connsiteY1129" fmla="*/ 2004505 h 4449429"/>
              <a:gd name="connsiteX1130" fmla="*/ 11548195 w 18982931"/>
              <a:gd name="connsiteY1130" fmla="*/ 1736964 h 4449429"/>
              <a:gd name="connsiteX1131" fmla="*/ 11609938 w 18982931"/>
              <a:gd name="connsiteY1131" fmla="*/ 1609365 h 4449429"/>
              <a:gd name="connsiteX1132" fmla="*/ 11688140 w 18982931"/>
              <a:gd name="connsiteY1132" fmla="*/ 1765774 h 4449429"/>
              <a:gd name="connsiteX1133" fmla="*/ 11688140 w 18982931"/>
              <a:gd name="connsiteY1133" fmla="*/ 2082711 h 4449429"/>
              <a:gd name="connsiteX1134" fmla="*/ 11910406 w 18982931"/>
              <a:gd name="connsiteY1134" fmla="*/ 2148567 h 4449429"/>
              <a:gd name="connsiteX1135" fmla="*/ 11988608 w 18982931"/>
              <a:gd name="connsiteY1135" fmla="*/ 2119754 h 4449429"/>
              <a:gd name="connsiteX1136" fmla="*/ 11991181 w 18982931"/>
              <a:gd name="connsiteY1136" fmla="*/ 2153197 h 4449429"/>
              <a:gd name="connsiteX1137" fmla="*/ 11993908 w 18982931"/>
              <a:gd name="connsiteY1137" fmla="*/ 2158900 h 4449429"/>
              <a:gd name="connsiteX1138" fmla="*/ 11993908 w 18982931"/>
              <a:gd name="connsiteY1138" fmla="*/ 2156799 h 4449429"/>
              <a:gd name="connsiteX1139" fmla="*/ 11998023 w 18982931"/>
              <a:gd name="connsiteY1139" fmla="*/ 2115639 h 4449429"/>
              <a:gd name="connsiteX1140" fmla="*/ 12010373 w 18982931"/>
              <a:gd name="connsiteY1140" fmla="*/ 2115639 h 4449429"/>
              <a:gd name="connsiteX1141" fmla="*/ 12014490 w 18982931"/>
              <a:gd name="connsiteY1141" fmla="*/ 2185614 h 4449429"/>
              <a:gd name="connsiteX1142" fmla="*/ 12055650 w 18982931"/>
              <a:gd name="connsiteY1142" fmla="*/ 2259703 h 4449429"/>
              <a:gd name="connsiteX1143" fmla="*/ 12109157 w 18982931"/>
              <a:gd name="connsiteY1143" fmla="*/ 2267933 h 4449429"/>
              <a:gd name="connsiteX1144" fmla="*/ 12137972 w 18982931"/>
              <a:gd name="connsiteY1144" fmla="*/ 2580753 h 4449429"/>
              <a:gd name="connsiteX1145" fmla="*/ 12150317 w 18982931"/>
              <a:gd name="connsiteY1145" fmla="*/ 2580753 h 4449429"/>
              <a:gd name="connsiteX1146" fmla="*/ 12179132 w 18982931"/>
              <a:gd name="connsiteY1146" fmla="*/ 2411992 h 4449429"/>
              <a:gd name="connsiteX1147" fmla="*/ 12207942 w 18982931"/>
              <a:gd name="connsiteY1147" fmla="*/ 2160917 h 4449429"/>
              <a:gd name="connsiteX1148" fmla="*/ 12216174 w 18982931"/>
              <a:gd name="connsiteY1148" fmla="*/ 2152686 h 4449429"/>
              <a:gd name="connsiteX1149" fmla="*/ 12331423 w 18982931"/>
              <a:gd name="connsiteY1149" fmla="*/ 2152686 h 4449429"/>
              <a:gd name="connsiteX1150" fmla="*/ 12331423 w 18982931"/>
              <a:gd name="connsiteY1150" fmla="*/ 2317327 h 4449429"/>
              <a:gd name="connsiteX1151" fmla="*/ 12496064 w 18982931"/>
              <a:gd name="connsiteY1151" fmla="*/ 2313208 h 4449429"/>
              <a:gd name="connsiteX1152" fmla="*/ 12557802 w 18982931"/>
              <a:gd name="connsiteY1152" fmla="*/ 2210310 h 4449429"/>
              <a:gd name="connsiteX1153" fmla="*/ 12566034 w 18982931"/>
              <a:gd name="connsiteY1153" fmla="*/ 2206191 h 4449429"/>
              <a:gd name="connsiteX1154" fmla="*/ 12598962 w 18982931"/>
              <a:gd name="connsiteY1154" fmla="*/ 2267933 h 4449429"/>
              <a:gd name="connsiteX1155" fmla="*/ 12607194 w 18982931"/>
              <a:gd name="connsiteY1155" fmla="*/ 2263816 h 4449429"/>
              <a:gd name="connsiteX1156" fmla="*/ 12607194 w 18982931"/>
              <a:gd name="connsiteY1156" fmla="*/ 1461193 h 4449429"/>
              <a:gd name="connsiteX1157" fmla="*/ 12677169 w 18982931"/>
              <a:gd name="connsiteY1157" fmla="*/ 1230695 h 4449429"/>
              <a:gd name="connsiteX1158" fmla="*/ 12920017 w 18982931"/>
              <a:gd name="connsiteY1158" fmla="*/ 1230695 h 4449429"/>
              <a:gd name="connsiteX1159" fmla="*/ 12948827 w 18982931"/>
              <a:gd name="connsiteY1159" fmla="*/ 1490003 h 4449429"/>
              <a:gd name="connsiteX1160" fmla="*/ 12948827 w 18982931"/>
              <a:gd name="connsiteY1160" fmla="*/ 1909838 h 4449429"/>
              <a:gd name="connsiteX1161" fmla="*/ 12948827 w 18982931"/>
              <a:gd name="connsiteY1161" fmla="*/ 1975695 h 4449429"/>
              <a:gd name="connsiteX1162" fmla="*/ 12969405 w 18982931"/>
              <a:gd name="connsiteY1162" fmla="*/ 1979812 h 4449429"/>
              <a:gd name="connsiteX1163" fmla="*/ 12989987 w 18982931"/>
              <a:gd name="connsiteY1163" fmla="*/ 1913955 h 4449429"/>
              <a:gd name="connsiteX1164" fmla="*/ 12989987 w 18982931"/>
              <a:gd name="connsiteY1164" fmla="*/ 1469425 h 4449429"/>
              <a:gd name="connsiteX1165" fmla="*/ 13064076 w 18982931"/>
              <a:gd name="connsiteY1165" fmla="*/ 1395336 h 4449429"/>
              <a:gd name="connsiteX1166" fmla="*/ 13146396 w 18982931"/>
              <a:gd name="connsiteY1166" fmla="*/ 1395336 h 4449429"/>
              <a:gd name="connsiteX1167" fmla="*/ 13146396 w 18982931"/>
              <a:gd name="connsiteY1167" fmla="*/ 1111328 h 4449429"/>
              <a:gd name="connsiteX1168" fmla="*/ 13216366 w 18982931"/>
              <a:gd name="connsiteY1168" fmla="*/ 1103096 h 4449429"/>
              <a:gd name="connsiteX1169" fmla="*/ 13228716 w 18982931"/>
              <a:gd name="connsiteY1169" fmla="*/ 1041358 h 4449429"/>
              <a:gd name="connsiteX1170" fmla="*/ 13368662 w 18982931"/>
              <a:gd name="connsiteY1170" fmla="*/ 1041358 h 4449429"/>
              <a:gd name="connsiteX1171" fmla="*/ 13368662 w 18982931"/>
              <a:gd name="connsiteY1171" fmla="*/ 687379 h 4449429"/>
              <a:gd name="connsiteX1172" fmla="*/ 13483911 w 18982931"/>
              <a:gd name="connsiteY1172" fmla="*/ 687379 h 4449429"/>
              <a:gd name="connsiteX1173" fmla="*/ 13483911 w 18982931"/>
              <a:gd name="connsiteY1173" fmla="*/ 617404 h 4449429"/>
              <a:gd name="connsiteX1174" fmla="*/ 13483911 w 18982931"/>
              <a:gd name="connsiteY1174" fmla="*/ 131714 h 4449429"/>
              <a:gd name="connsiteX1175" fmla="*/ 13541534 w 18982931"/>
              <a:gd name="connsiteY1175" fmla="*/ 74089 h 4449429"/>
              <a:gd name="connsiteX1176" fmla="*/ 13685593 w 18982931"/>
              <a:gd name="connsiteY1176" fmla="*/ 74089 h 4449429"/>
              <a:gd name="connsiteX1177" fmla="*/ 13730872 w 18982931"/>
              <a:gd name="connsiteY1177" fmla="*/ 49392 h 4449429"/>
              <a:gd name="connsiteX1178" fmla="*/ 13739104 w 18982931"/>
              <a:gd name="connsiteY1178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26360 w 18982931"/>
              <a:gd name="connsiteY868" fmla="*/ 1621715 h 4449429"/>
              <a:gd name="connsiteX869" fmla="*/ 1359290 w 18982931"/>
              <a:gd name="connsiteY869" fmla="*/ 1597020 h 4449429"/>
              <a:gd name="connsiteX870" fmla="*/ 1375751 w 18982931"/>
              <a:gd name="connsiteY870" fmla="*/ 1588787 h 4449429"/>
              <a:gd name="connsiteX871" fmla="*/ 1486884 w 18982931"/>
              <a:gd name="connsiteY871" fmla="*/ 1588787 h 4449429"/>
              <a:gd name="connsiteX872" fmla="*/ 1507466 w 18982931"/>
              <a:gd name="connsiteY872" fmla="*/ 2337905 h 4449429"/>
              <a:gd name="connsiteX873" fmla="*/ 1523929 w 18982931"/>
              <a:gd name="connsiteY873" fmla="*/ 2337905 h 4449429"/>
              <a:gd name="connsiteX874" fmla="*/ 1523929 w 18982931"/>
              <a:gd name="connsiteY874" fmla="*/ 2169146 h 4449429"/>
              <a:gd name="connsiteX875" fmla="*/ 1692685 w 18982931"/>
              <a:gd name="connsiteY875" fmla="*/ 2169146 h 4449429"/>
              <a:gd name="connsiteX876" fmla="*/ 1692685 w 18982931"/>
              <a:gd name="connsiteY876" fmla="*/ 2020968 h 4449429"/>
              <a:gd name="connsiteX877" fmla="*/ 1766772 w 18982931"/>
              <a:gd name="connsiteY877" fmla="*/ 1922183 h 4449429"/>
              <a:gd name="connsiteX878" fmla="*/ 1766772 w 18982931"/>
              <a:gd name="connsiteY878" fmla="*/ 1757542 h 4449429"/>
              <a:gd name="connsiteX879" fmla="*/ 1849095 w 18982931"/>
              <a:gd name="connsiteY879" fmla="*/ 1757542 h 4449429"/>
              <a:gd name="connsiteX880" fmla="*/ 1849095 w 18982931"/>
              <a:gd name="connsiteY880" fmla="*/ 2156799 h 4449429"/>
              <a:gd name="connsiteX881" fmla="*/ 1919070 w 18982931"/>
              <a:gd name="connsiteY881" fmla="*/ 2156799 h 4449429"/>
              <a:gd name="connsiteX882" fmla="*/ 1919070 w 18982931"/>
              <a:gd name="connsiteY882" fmla="*/ 1864559 h 4449429"/>
              <a:gd name="connsiteX883" fmla="*/ 1919070 w 18982931"/>
              <a:gd name="connsiteY883" fmla="*/ 695608 h 4449429"/>
              <a:gd name="connsiteX884" fmla="*/ 2005504 w 18982931"/>
              <a:gd name="connsiteY884" fmla="*/ 609173 h 4449429"/>
              <a:gd name="connsiteX885" fmla="*/ 2026085 w 18982931"/>
              <a:gd name="connsiteY885" fmla="*/ 605054 h 4449429"/>
              <a:gd name="connsiteX886" fmla="*/ 2100174 w 18982931"/>
              <a:gd name="connsiteY886" fmla="*/ 448645 h 4449429"/>
              <a:gd name="connsiteX887" fmla="*/ 2137215 w 18982931"/>
              <a:gd name="connsiteY887" fmla="*/ 407485 h 4449429"/>
              <a:gd name="connsiteX888" fmla="*/ 2194840 w 18982931"/>
              <a:gd name="connsiteY888" fmla="*/ 337515 h 4449429"/>
              <a:gd name="connsiteX889" fmla="*/ 2198958 w 18982931"/>
              <a:gd name="connsiteY889" fmla="*/ 292236 h 4449429"/>
              <a:gd name="connsiteX890" fmla="*/ 2240121 w 18982931"/>
              <a:gd name="connsiteY890" fmla="*/ 358093 h 4449429"/>
              <a:gd name="connsiteX891" fmla="*/ 2273047 w 18982931"/>
              <a:gd name="connsiteY891" fmla="*/ 444532 h 4449429"/>
              <a:gd name="connsiteX892" fmla="*/ 2330670 w 18982931"/>
              <a:gd name="connsiteY892" fmla="*/ 563894 h 4449429"/>
              <a:gd name="connsiteX893" fmla="*/ 2351248 w 18982931"/>
              <a:gd name="connsiteY893" fmla="*/ 613286 h 4449429"/>
              <a:gd name="connsiteX894" fmla="*/ 2429455 w 18982931"/>
              <a:gd name="connsiteY894" fmla="*/ 675029 h 4449429"/>
              <a:gd name="connsiteX895" fmla="*/ 2470614 w 18982931"/>
              <a:gd name="connsiteY895" fmla="*/ 757350 h 4449429"/>
              <a:gd name="connsiteX896" fmla="*/ 2470614 w 18982931"/>
              <a:gd name="connsiteY896" fmla="*/ 1086631 h 4449429"/>
              <a:gd name="connsiteX897" fmla="*/ 2470614 w 18982931"/>
              <a:gd name="connsiteY897" fmla="*/ 2008622 h 4449429"/>
              <a:gd name="connsiteX898" fmla="*/ 2487080 w 18982931"/>
              <a:gd name="connsiteY898" fmla="*/ 2053897 h 4449429"/>
              <a:gd name="connsiteX899" fmla="*/ 2499426 w 18982931"/>
              <a:gd name="connsiteY899" fmla="*/ 1897488 h 4449429"/>
              <a:gd name="connsiteX900" fmla="*/ 2602322 w 18982931"/>
              <a:gd name="connsiteY900" fmla="*/ 1798703 h 4449429"/>
              <a:gd name="connsiteX901" fmla="*/ 2836935 w 18982931"/>
              <a:gd name="connsiteY901" fmla="*/ 1798703 h 4449429"/>
              <a:gd name="connsiteX902" fmla="*/ 2836935 w 18982931"/>
              <a:gd name="connsiteY902" fmla="*/ 1860446 h 4449429"/>
              <a:gd name="connsiteX903" fmla="*/ 2836935 w 18982931"/>
              <a:gd name="connsiteY903" fmla="*/ 2263816 h 4449429"/>
              <a:gd name="connsiteX904" fmla="*/ 2845169 w 18982931"/>
              <a:gd name="connsiteY904" fmla="*/ 2304976 h 4449429"/>
              <a:gd name="connsiteX905" fmla="*/ 2861629 w 18982931"/>
              <a:gd name="connsiteY905" fmla="*/ 2300858 h 4449429"/>
              <a:gd name="connsiteX906" fmla="*/ 2861629 w 18982931"/>
              <a:gd name="connsiteY906" fmla="*/ 2247351 h 4449429"/>
              <a:gd name="connsiteX907" fmla="*/ 2869861 w 18982931"/>
              <a:gd name="connsiteY907" fmla="*/ 1996272 h 4449429"/>
              <a:gd name="connsiteX908" fmla="*/ 2923374 w 18982931"/>
              <a:gd name="connsiteY908" fmla="*/ 1967462 h 4449429"/>
              <a:gd name="connsiteX909" fmla="*/ 2939836 w 18982931"/>
              <a:gd name="connsiteY909" fmla="*/ 2300858 h 4449429"/>
              <a:gd name="connsiteX910" fmla="*/ 2956300 w 18982931"/>
              <a:gd name="connsiteY910" fmla="*/ 2300858 h 4449429"/>
              <a:gd name="connsiteX911" fmla="*/ 2989230 w 18982931"/>
              <a:gd name="connsiteY911" fmla="*/ 2111521 h 4449429"/>
              <a:gd name="connsiteX912" fmla="*/ 3018038 w 18982931"/>
              <a:gd name="connsiteY912" fmla="*/ 2058015 h 4449429"/>
              <a:gd name="connsiteX913" fmla="*/ 3034502 w 18982931"/>
              <a:gd name="connsiteY913" fmla="*/ 2123871 h 4449429"/>
              <a:gd name="connsiteX914" fmla="*/ 3038620 w 18982931"/>
              <a:gd name="connsiteY914" fmla="*/ 2132104 h 4449429"/>
              <a:gd name="connsiteX915" fmla="*/ 3088018 w 18982931"/>
              <a:gd name="connsiteY915" fmla="*/ 2140336 h 4449429"/>
              <a:gd name="connsiteX916" fmla="*/ 3095320 w 18982931"/>
              <a:gd name="connsiteY916" fmla="*/ 2275334 h 4449429"/>
              <a:gd name="connsiteX917" fmla="*/ 3162101 w 18982931"/>
              <a:gd name="connsiteY917" fmla="*/ 2275334 h 4449429"/>
              <a:gd name="connsiteX918" fmla="*/ 3162101 w 18982931"/>
              <a:gd name="connsiteY918" fmla="*/ 1580555 h 4449429"/>
              <a:gd name="connsiteX919" fmla="*/ 3162101 w 18982931"/>
              <a:gd name="connsiteY919" fmla="*/ 1531163 h 4449429"/>
              <a:gd name="connsiteX920" fmla="*/ 3199146 w 18982931"/>
              <a:gd name="connsiteY920" fmla="*/ 1498235 h 4449429"/>
              <a:gd name="connsiteX921" fmla="*/ 3281469 w 18982931"/>
              <a:gd name="connsiteY921" fmla="*/ 1498235 h 4449429"/>
              <a:gd name="connsiteX922" fmla="*/ 3281469 w 18982931"/>
              <a:gd name="connsiteY922" fmla="*/ 1325362 h 4449429"/>
              <a:gd name="connsiteX923" fmla="*/ 3343207 w 18982931"/>
              <a:gd name="connsiteY923" fmla="*/ 1263619 h 4449429"/>
              <a:gd name="connsiteX924" fmla="*/ 3544891 w 18982931"/>
              <a:gd name="connsiteY924" fmla="*/ 1263619 h 4449429"/>
              <a:gd name="connsiteX925" fmla="*/ 3544891 w 18982931"/>
              <a:gd name="connsiteY925" fmla="*/ 712071 h 4449429"/>
              <a:gd name="connsiteX926" fmla="*/ 3561357 w 18982931"/>
              <a:gd name="connsiteY926" fmla="*/ 555662 h 4449429"/>
              <a:gd name="connsiteX927" fmla="*/ 3606633 w 18982931"/>
              <a:gd name="connsiteY927" fmla="*/ 316933 h 4449429"/>
              <a:gd name="connsiteX928" fmla="*/ 3614865 w 18982931"/>
              <a:gd name="connsiteY928" fmla="*/ 279891 h 4449429"/>
              <a:gd name="connsiteX929" fmla="*/ 3676603 w 18982931"/>
              <a:gd name="connsiteY929" fmla="*/ 341628 h 4449429"/>
              <a:gd name="connsiteX930" fmla="*/ 3684835 w 18982931"/>
              <a:gd name="connsiteY930" fmla="*/ 386907 h 4449429"/>
              <a:gd name="connsiteX931" fmla="*/ 3742460 w 18982931"/>
              <a:gd name="connsiteY931" fmla="*/ 481574 h 4449429"/>
              <a:gd name="connsiteX932" fmla="*/ 3763042 w 18982931"/>
              <a:gd name="connsiteY932" fmla="*/ 703838 h 4449429"/>
              <a:gd name="connsiteX933" fmla="*/ 3763042 w 18982931"/>
              <a:gd name="connsiteY933" fmla="*/ 1144256 h 4449429"/>
              <a:gd name="connsiteX934" fmla="*/ 3771275 w 18982931"/>
              <a:gd name="connsiteY934" fmla="*/ 1181298 h 4449429"/>
              <a:gd name="connsiteX935" fmla="*/ 3775390 w 18982931"/>
              <a:gd name="connsiteY935" fmla="*/ 1115443 h 4449429"/>
              <a:gd name="connsiteX936" fmla="*/ 3923568 w 18982931"/>
              <a:gd name="connsiteY936" fmla="*/ 996079 h 4449429"/>
              <a:gd name="connsiteX937" fmla="*/ 3940029 w 18982931"/>
              <a:gd name="connsiteY937" fmla="*/ 1020776 h 4449429"/>
              <a:gd name="connsiteX938" fmla="*/ 3960611 w 18982931"/>
              <a:gd name="connsiteY938" fmla="*/ 1321244 h 4449429"/>
              <a:gd name="connsiteX939" fmla="*/ 3960611 w 18982931"/>
              <a:gd name="connsiteY939" fmla="*/ 1584670 h 4449429"/>
              <a:gd name="connsiteX940" fmla="*/ 3977076 w 18982931"/>
              <a:gd name="connsiteY940" fmla="*/ 1625830 h 4449429"/>
              <a:gd name="connsiteX941" fmla="*/ 4010007 w 18982931"/>
              <a:gd name="connsiteY941" fmla="*/ 1666990 h 4449429"/>
              <a:gd name="connsiteX942" fmla="*/ 4055279 w 18982931"/>
              <a:gd name="connsiteY942" fmla="*/ 1819286 h 4449429"/>
              <a:gd name="connsiteX943" fmla="*/ 4104670 w 18982931"/>
              <a:gd name="connsiteY943" fmla="*/ 1819286 h 4449429"/>
              <a:gd name="connsiteX944" fmla="*/ 4108788 w 18982931"/>
              <a:gd name="connsiteY944" fmla="*/ 1741079 h 4449429"/>
              <a:gd name="connsiteX945" fmla="*/ 4211689 w 18982931"/>
              <a:gd name="connsiteY945" fmla="*/ 1741079 h 4449429"/>
              <a:gd name="connsiteX946" fmla="*/ 4252847 w 18982931"/>
              <a:gd name="connsiteY946" fmla="*/ 1559973 h 4449429"/>
              <a:gd name="connsiteX947" fmla="*/ 4265197 w 18982931"/>
              <a:gd name="connsiteY947" fmla="*/ 1559973 h 4449429"/>
              <a:gd name="connsiteX948" fmla="*/ 4277546 w 18982931"/>
              <a:gd name="connsiteY948" fmla="*/ 1592900 h 4449429"/>
              <a:gd name="connsiteX949" fmla="*/ 4302239 w 18982931"/>
              <a:gd name="connsiteY949" fmla="*/ 1708150 h 4449429"/>
              <a:gd name="connsiteX950" fmla="*/ 4368100 w 18982931"/>
              <a:gd name="connsiteY950" fmla="*/ 1741079 h 4449429"/>
              <a:gd name="connsiteX951" fmla="*/ 4363984 w 18982931"/>
              <a:gd name="connsiteY951" fmla="*/ 1634062 h 4449429"/>
              <a:gd name="connsiteX952" fmla="*/ 4372218 w 18982931"/>
              <a:gd name="connsiteY952" fmla="*/ 839670 h 4449429"/>
              <a:gd name="connsiteX953" fmla="*/ 4442184 w 18982931"/>
              <a:gd name="connsiteY953" fmla="*/ 279891 h 4449429"/>
              <a:gd name="connsiteX954" fmla="*/ 4479230 w 18982931"/>
              <a:gd name="connsiteY954" fmla="*/ 234611 h 4449429"/>
              <a:gd name="connsiteX955" fmla="*/ 4520394 w 18982931"/>
              <a:gd name="connsiteY955" fmla="*/ 284004 h 4449429"/>
              <a:gd name="connsiteX956" fmla="*/ 4549200 w 18982931"/>
              <a:gd name="connsiteY956" fmla="*/ 440413 h 4449429"/>
              <a:gd name="connsiteX957" fmla="*/ 4680914 w 18982931"/>
              <a:gd name="connsiteY957" fmla="*/ 395140 h 4449429"/>
              <a:gd name="connsiteX958" fmla="*/ 4759121 w 18982931"/>
              <a:gd name="connsiteY958" fmla="*/ 460995 h 4449429"/>
              <a:gd name="connsiteX959" fmla="*/ 4771466 w 18982931"/>
              <a:gd name="connsiteY959" fmla="*/ 493924 h 4449429"/>
              <a:gd name="connsiteX960" fmla="*/ 4888657 w 18982931"/>
              <a:gd name="connsiteY960" fmla="*/ 747622 h 4449429"/>
              <a:gd name="connsiteX961" fmla="*/ 4888893 w 18982931"/>
              <a:gd name="connsiteY961" fmla="*/ 807315 h 4449429"/>
              <a:gd name="connsiteX962" fmla="*/ 4856617 w 18982931"/>
              <a:gd name="connsiteY962" fmla="*/ 807315 h 4449429"/>
              <a:gd name="connsiteX963" fmla="*/ 4856617 w 18982931"/>
              <a:gd name="connsiteY963" fmla="*/ 944475 h 4449429"/>
              <a:gd name="connsiteX964" fmla="*/ 4888332 w 18982931"/>
              <a:gd name="connsiteY964" fmla="*/ 944475 h 4449429"/>
              <a:gd name="connsiteX965" fmla="*/ 4888325 w 18982931"/>
              <a:gd name="connsiteY965" fmla="*/ 945600 h 4449429"/>
              <a:gd name="connsiteX966" fmla="*/ 4890835 w 18982931"/>
              <a:gd name="connsiteY966" fmla="*/ 1609365 h 4449429"/>
              <a:gd name="connsiteX967" fmla="*/ 4952574 w 18982931"/>
              <a:gd name="connsiteY967" fmla="*/ 1617597 h 4449429"/>
              <a:gd name="connsiteX968" fmla="*/ 4952574 w 18982931"/>
              <a:gd name="connsiteY968" fmla="*/ 1868678 h 4449429"/>
              <a:gd name="connsiteX969" fmla="*/ 4956691 w 18982931"/>
              <a:gd name="connsiteY969" fmla="*/ 1905720 h 4449429"/>
              <a:gd name="connsiteX970" fmla="*/ 4981387 w 18982931"/>
              <a:gd name="connsiteY970" fmla="*/ 1967462 h 4449429"/>
              <a:gd name="connsiteX971" fmla="*/ 4981387 w 18982931"/>
              <a:gd name="connsiteY971" fmla="*/ 2058015 h 4449429"/>
              <a:gd name="connsiteX972" fmla="*/ 5001966 w 18982931"/>
              <a:gd name="connsiteY972" fmla="*/ 2086824 h 4449429"/>
              <a:gd name="connsiteX973" fmla="*/ 5018429 w 18982931"/>
              <a:gd name="connsiteY973" fmla="*/ 2078592 h 4449429"/>
              <a:gd name="connsiteX974" fmla="*/ 5018429 w 18982931"/>
              <a:gd name="connsiteY974" fmla="*/ 1881023 h 4449429"/>
              <a:gd name="connsiteX975" fmla="*/ 5018429 w 18982931"/>
              <a:gd name="connsiteY975" fmla="*/ 1366522 h 4449429"/>
              <a:gd name="connsiteX976" fmla="*/ 5034894 w 18982931"/>
              <a:gd name="connsiteY976" fmla="*/ 864367 h 4449429"/>
              <a:gd name="connsiteX977" fmla="*/ 5067821 w 18982931"/>
              <a:gd name="connsiteY977" fmla="*/ 197569 h 4449429"/>
              <a:gd name="connsiteX978" fmla="*/ 5080173 w 18982931"/>
              <a:gd name="connsiteY978" fmla="*/ 102899 h 4449429"/>
              <a:gd name="connsiteX979" fmla="*/ 5216000 w 18982931"/>
              <a:gd name="connsiteY979" fmla="*/ 37042 h 4449429"/>
              <a:gd name="connsiteX980" fmla="*/ 5248927 w 18982931"/>
              <a:gd name="connsiteY980" fmla="*/ 69972 h 4449429"/>
              <a:gd name="connsiteX981" fmla="*/ 5372409 w 18982931"/>
              <a:gd name="connsiteY981" fmla="*/ 69972 h 4449429"/>
              <a:gd name="connsiteX982" fmla="*/ 5434151 w 18982931"/>
              <a:gd name="connsiteY982" fmla="*/ 131714 h 4449429"/>
              <a:gd name="connsiteX983" fmla="*/ 5434151 w 18982931"/>
              <a:gd name="connsiteY983" fmla="*/ 382788 h 4449429"/>
              <a:gd name="connsiteX984" fmla="*/ 5434151 w 18982931"/>
              <a:gd name="connsiteY984" fmla="*/ 683261 h 4449429"/>
              <a:gd name="connsiteX985" fmla="*/ 5545282 w 18982931"/>
              <a:gd name="connsiteY985" fmla="*/ 687375 h 4449429"/>
              <a:gd name="connsiteX986" fmla="*/ 5545282 w 18982931"/>
              <a:gd name="connsiteY986" fmla="*/ 1045471 h 4449429"/>
              <a:gd name="connsiteX987" fmla="*/ 5676994 w 18982931"/>
              <a:gd name="connsiteY987" fmla="*/ 1045471 h 4449429"/>
              <a:gd name="connsiteX988" fmla="*/ 5685227 w 18982931"/>
              <a:gd name="connsiteY988" fmla="*/ 1103096 h 4449429"/>
              <a:gd name="connsiteX989" fmla="*/ 5759314 w 18982931"/>
              <a:gd name="connsiteY989" fmla="*/ 1193648 h 4449429"/>
              <a:gd name="connsiteX990" fmla="*/ 5759314 w 18982931"/>
              <a:gd name="connsiteY990" fmla="*/ 1395331 h 4449429"/>
              <a:gd name="connsiteX991" fmla="*/ 5825171 w 18982931"/>
              <a:gd name="connsiteY991" fmla="*/ 1395331 h 4449429"/>
              <a:gd name="connsiteX992" fmla="*/ 5903378 w 18982931"/>
              <a:gd name="connsiteY992" fmla="*/ 1477653 h 4449429"/>
              <a:gd name="connsiteX993" fmla="*/ 5903378 w 18982931"/>
              <a:gd name="connsiteY993" fmla="*/ 1918070 h 4449429"/>
              <a:gd name="connsiteX994" fmla="*/ 5936306 w 18982931"/>
              <a:gd name="connsiteY994" fmla="*/ 1975695 h 4449429"/>
              <a:gd name="connsiteX995" fmla="*/ 5965115 w 18982931"/>
              <a:gd name="connsiteY995" fmla="*/ 1275969 h 4449429"/>
              <a:gd name="connsiteX996" fmla="*/ 5969235 w 18982931"/>
              <a:gd name="connsiteY996" fmla="*/ 1238922 h 4449429"/>
              <a:gd name="connsiteX997" fmla="*/ 6166804 w 18982931"/>
              <a:gd name="connsiteY997" fmla="*/ 1238922 h 4449429"/>
              <a:gd name="connsiteX998" fmla="*/ 6216196 w 18982931"/>
              <a:gd name="connsiteY998" fmla="*/ 1288315 h 4449429"/>
              <a:gd name="connsiteX999" fmla="*/ 6236774 w 18982931"/>
              <a:gd name="connsiteY999" fmla="*/ 1428261 h 4449429"/>
              <a:gd name="connsiteX1000" fmla="*/ 6273821 w 18982931"/>
              <a:gd name="connsiteY1000" fmla="*/ 1498235 h 4449429"/>
              <a:gd name="connsiteX1001" fmla="*/ 6273821 w 18982931"/>
              <a:gd name="connsiteY1001" fmla="*/ 2230888 h 4449429"/>
              <a:gd name="connsiteX1002" fmla="*/ 6277935 w 18982931"/>
              <a:gd name="connsiteY1002" fmla="*/ 2280280 h 4449429"/>
              <a:gd name="connsiteX1003" fmla="*/ 6319095 w 18982931"/>
              <a:gd name="connsiteY1003" fmla="*/ 2193841 h 4449429"/>
              <a:gd name="connsiteX1004" fmla="*/ 6364373 w 18982931"/>
              <a:gd name="connsiteY1004" fmla="*/ 2288513 h 4449429"/>
              <a:gd name="connsiteX1005" fmla="*/ 6389068 w 18982931"/>
              <a:gd name="connsiteY1005" fmla="*/ 2313208 h 4449429"/>
              <a:gd name="connsiteX1006" fmla="*/ 6541355 w 18982931"/>
              <a:gd name="connsiteY1006" fmla="*/ 2313208 h 4449429"/>
              <a:gd name="connsiteX1007" fmla="*/ 6541355 w 18982931"/>
              <a:gd name="connsiteY1007" fmla="*/ 2148567 h 4449429"/>
              <a:gd name="connsiteX1008" fmla="*/ 6660723 w 18982931"/>
              <a:gd name="connsiteY1008" fmla="*/ 2148567 h 4449429"/>
              <a:gd name="connsiteX1009" fmla="*/ 6660723 w 18982931"/>
              <a:gd name="connsiteY1009" fmla="*/ 2259698 h 4449429"/>
              <a:gd name="connsiteX1010" fmla="*/ 6705999 w 18982931"/>
              <a:gd name="connsiteY1010" fmla="*/ 2551938 h 4449429"/>
              <a:gd name="connsiteX1011" fmla="*/ 6714228 w 18982931"/>
              <a:gd name="connsiteY1011" fmla="*/ 2580748 h 4449429"/>
              <a:gd name="connsiteX1012" fmla="*/ 6722461 w 18982931"/>
              <a:gd name="connsiteY1012" fmla="*/ 2576634 h 4449429"/>
              <a:gd name="connsiteX1013" fmla="*/ 6751278 w 18982931"/>
              <a:gd name="connsiteY1013" fmla="*/ 2263816 h 4449429"/>
              <a:gd name="connsiteX1014" fmla="*/ 6800669 w 18982931"/>
              <a:gd name="connsiteY1014" fmla="*/ 2255583 h 4449429"/>
              <a:gd name="connsiteX1015" fmla="*/ 6837709 w 18982931"/>
              <a:gd name="connsiteY1015" fmla="*/ 2181496 h 4449429"/>
              <a:gd name="connsiteX1016" fmla="*/ 6841831 w 18982931"/>
              <a:gd name="connsiteY1016" fmla="*/ 2152681 h 4449429"/>
              <a:gd name="connsiteX1017" fmla="*/ 6845941 w 18982931"/>
              <a:gd name="connsiteY1017" fmla="*/ 2115639 h 4449429"/>
              <a:gd name="connsiteX1018" fmla="*/ 6857139 w 18982931"/>
              <a:gd name="connsiteY1018" fmla="*/ 2115639 h 4449429"/>
              <a:gd name="connsiteX1019" fmla="*/ 6899298 w 18982931"/>
              <a:gd name="connsiteY1019" fmla="*/ 2109470 h 4449429"/>
              <a:gd name="connsiteX1020" fmla="*/ 6922965 w 18982931"/>
              <a:gd name="connsiteY1020" fmla="*/ 2140339 h 4449429"/>
              <a:gd name="connsiteX1021" fmla="*/ 7009406 w 18982931"/>
              <a:gd name="connsiteY1021" fmla="*/ 2070365 h 4449429"/>
              <a:gd name="connsiteX1022" fmla="*/ 7145231 w 18982931"/>
              <a:gd name="connsiteY1022" fmla="*/ 2066247 h 4449429"/>
              <a:gd name="connsiteX1023" fmla="*/ 7145231 w 18982931"/>
              <a:gd name="connsiteY1023" fmla="*/ 1901605 h 4449429"/>
              <a:gd name="connsiteX1024" fmla="*/ 7145231 w 18982931"/>
              <a:gd name="connsiteY1024" fmla="*/ 1769896 h 4449429"/>
              <a:gd name="connsiteX1025" fmla="*/ 7215204 w 18982931"/>
              <a:gd name="connsiteY1025" fmla="*/ 1597024 h 4449429"/>
              <a:gd name="connsiteX1026" fmla="*/ 7285174 w 18982931"/>
              <a:gd name="connsiteY1026" fmla="*/ 1753433 h 4449429"/>
              <a:gd name="connsiteX1027" fmla="*/ 7297524 w 18982931"/>
              <a:gd name="connsiteY1027" fmla="*/ 2062134 h 4449429"/>
              <a:gd name="connsiteX1028" fmla="*/ 7367494 w 18982931"/>
              <a:gd name="connsiteY1028" fmla="*/ 2066247 h 4449429"/>
              <a:gd name="connsiteX1029" fmla="*/ 7371610 w 18982931"/>
              <a:gd name="connsiteY1029" fmla="*/ 2148567 h 4449429"/>
              <a:gd name="connsiteX1030" fmla="*/ 7462167 w 18982931"/>
              <a:gd name="connsiteY1030" fmla="*/ 2148567 h 4449429"/>
              <a:gd name="connsiteX1031" fmla="*/ 7462167 w 18982931"/>
              <a:gd name="connsiteY1031" fmla="*/ 2095061 h 4449429"/>
              <a:gd name="connsiteX1032" fmla="*/ 7462167 w 18982931"/>
              <a:gd name="connsiteY1032" fmla="*/ 1597024 h 4449429"/>
              <a:gd name="connsiteX1033" fmla="*/ 7482743 w 18982931"/>
              <a:gd name="connsiteY1033" fmla="*/ 1008430 h 4449429"/>
              <a:gd name="connsiteX1034" fmla="*/ 7495096 w 18982931"/>
              <a:gd name="connsiteY1034" fmla="*/ 921991 h 4449429"/>
              <a:gd name="connsiteX1035" fmla="*/ 7536254 w 18982931"/>
              <a:gd name="connsiteY1035" fmla="*/ 934341 h 4449429"/>
              <a:gd name="connsiteX1036" fmla="*/ 7577416 w 18982931"/>
              <a:gd name="connsiteY1036" fmla="*/ 563899 h 4449429"/>
              <a:gd name="connsiteX1037" fmla="*/ 7589759 w 18982931"/>
              <a:gd name="connsiteY1037" fmla="*/ 563899 h 4449429"/>
              <a:gd name="connsiteX1038" fmla="*/ 7639153 w 18982931"/>
              <a:gd name="connsiteY1038" fmla="*/ 975501 h 4449429"/>
              <a:gd name="connsiteX1039" fmla="*/ 7655614 w 18982931"/>
              <a:gd name="connsiteY1039" fmla="*/ 926109 h 4449429"/>
              <a:gd name="connsiteX1040" fmla="*/ 7667968 w 18982931"/>
              <a:gd name="connsiteY1040" fmla="*/ 926109 h 4449429"/>
              <a:gd name="connsiteX1041" fmla="*/ 7676196 w 18982931"/>
              <a:gd name="connsiteY1041" fmla="*/ 1037243 h 4449429"/>
              <a:gd name="connsiteX1042" fmla="*/ 7676196 w 18982931"/>
              <a:gd name="connsiteY1042" fmla="*/ 2049787 h 4449429"/>
              <a:gd name="connsiteX1043" fmla="*/ 7705009 w 18982931"/>
              <a:gd name="connsiteY1043" fmla="*/ 2267935 h 4449429"/>
              <a:gd name="connsiteX1044" fmla="*/ 7750287 w 18982931"/>
              <a:gd name="connsiteY1044" fmla="*/ 2469622 h 4449429"/>
              <a:gd name="connsiteX1045" fmla="*/ 7849072 w 18982931"/>
              <a:gd name="connsiteY1045" fmla="*/ 2469622 h 4449429"/>
              <a:gd name="connsiteX1046" fmla="*/ 7849072 w 18982931"/>
              <a:gd name="connsiteY1046" fmla="*/ 2284398 h 4449429"/>
              <a:gd name="connsiteX1047" fmla="*/ 7919042 w 18982931"/>
              <a:gd name="connsiteY1047" fmla="*/ 2284398 h 4449429"/>
              <a:gd name="connsiteX1048" fmla="*/ 7919042 w 18982931"/>
              <a:gd name="connsiteY1048" fmla="*/ 2473736 h 4449429"/>
              <a:gd name="connsiteX1049" fmla="*/ 8108380 w 18982931"/>
              <a:gd name="connsiteY1049" fmla="*/ 2473736 h 4449429"/>
              <a:gd name="connsiteX1050" fmla="*/ 8142338 w 18982931"/>
              <a:gd name="connsiteY1050" fmla="*/ 2481454 h 4449429"/>
              <a:gd name="connsiteX1051" fmla="*/ 8144242 w 18982931"/>
              <a:gd name="connsiteY1051" fmla="*/ 2485067 h 4449429"/>
              <a:gd name="connsiteX1052" fmla="*/ 8144242 w 18982931"/>
              <a:gd name="connsiteY1052" fmla="*/ 1280084 h 4449429"/>
              <a:gd name="connsiteX1053" fmla="*/ 8189518 w 18982931"/>
              <a:gd name="connsiteY1053" fmla="*/ 1115443 h 4449429"/>
              <a:gd name="connsiteX1054" fmla="*/ 8230679 w 18982931"/>
              <a:gd name="connsiteY1054" fmla="*/ 1090746 h 4449429"/>
              <a:gd name="connsiteX1055" fmla="*/ 8477642 w 18982931"/>
              <a:gd name="connsiteY1055" fmla="*/ 1090746 h 4449429"/>
              <a:gd name="connsiteX1056" fmla="*/ 8518799 w 18982931"/>
              <a:gd name="connsiteY1056" fmla="*/ 1111328 h 4449429"/>
              <a:gd name="connsiteX1057" fmla="*/ 8568194 w 18982931"/>
              <a:gd name="connsiteY1057" fmla="*/ 1288315 h 4449429"/>
              <a:gd name="connsiteX1058" fmla="*/ 8572304 w 18982931"/>
              <a:gd name="connsiteY1058" fmla="*/ 2152681 h 4449429"/>
              <a:gd name="connsiteX1059" fmla="*/ 8572304 w 18982931"/>
              <a:gd name="connsiteY1059" fmla="*/ 2222656 h 4449429"/>
              <a:gd name="connsiteX1060" fmla="*/ 8827499 w 18982931"/>
              <a:gd name="connsiteY1060" fmla="*/ 2222656 h 4449429"/>
              <a:gd name="connsiteX1061" fmla="*/ 8827499 w 18982931"/>
              <a:gd name="connsiteY1061" fmla="*/ 2053897 h 4449429"/>
              <a:gd name="connsiteX1062" fmla="*/ 8827499 w 18982931"/>
              <a:gd name="connsiteY1062" fmla="*/ 1996272 h 4449429"/>
              <a:gd name="connsiteX1063" fmla="*/ 8926285 w 18982931"/>
              <a:gd name="connsiteY1063" fmla="*/ 1876910 h 4449429"/>
              <a:gd name="connsiteX1064" fmla="*/ 8926285 w 18982931"/>
              <a:gd name="connsiteY1064" fmla="*/ 1757542 h 4449429"/>
              <a:gd name="connsiteX1065" fmla="*/ 8926285 w 18982931"/>
              <a:gd name="connsiteY1065" fmla="*/ 1527045 h 4449429"/>
              <a:gd name="connsiteX1066" fmla="*/ 8950980 w 18982931"/>
              <a:gd name="connsiteY1066" fmla="*/ 1432378 h 4449429"/>
              <a:gd name="connsiteX1067" fmla="*/ 8950980 w 18982931"/>
              <a:gd name="connsiteY1067" fmla="*/ 1424146 h 4449429"/>
              <a:gd name="connsiteX1068" fmla="*/ 8983911 w 18982931"/>
              <a:gd name="connsiteY1068" fmla="*/ 1107210 h 4449429"/>
              <a:gd name="connsiteX1069" fmla="*/ 8992140 w 18982931"/>
              <a:gd name="connsiteY1069" fmla="*/ 1049586 h 4449429"/>
              <a:gd name="connsiteX1070" fmla="*/ 9012723 w 18982931"/>
              <a:gd name="connsiteY1070" fmla="*/ 1049586 h 4449429"/>
              <a:gd name="connsiteX1071" fmla="*/ 9049767 w 18982931"/>
              <a:gd name="connsiteY1071" fmla="*/ 1325362 h 4449429"/>
              <a:gd name="connsiteX1072" fmla="*/ 9115624 w 18982931"/>
              <a:gd name="connsiteY1072" fmla="*/ 1329476 h 4449429"/>
              <a:gd name="connsiteX1073" fmla="*/ 9165014 w 18982931"/>
              <a:gd name="connsiteY1073" fmla="*/ 1436493 h 4449429"/>
              <a:gd name="connsiteX1074" fmla="*/ 9181479 w 18982931"/>
              <a:gd name="connsiteY1074" fmla="*/ 1494116 h 4449429"/>
              <a:gd name="connsiteX1075" fmla="*/ 9181479 w 18982931"/>
              <a:gd name="connsiteY1075" fmla="*/ 1823399 h 4449429"/>
              <a:gd name="connsiteX1076" fmla="*/ 9181479 w 18982931"/>
              <a:gd name="connsiteY1076" fmla="*/ 1881023 h 4449429"/>
              <a:gd name="connsiteX1077" fmla="*/ 9280267 w 18982931"/>
              <a:gd name="connsiteY1077" fmla="*/ 1881023 h 4449429"/>
              <a:gd name="connsiteX1078" fmla="*/ 9280267 w 18982931"/>
              <a:gd name="connsiteY1078" fmla="*/ 1815166 h 4449429"/>
              <a:gd name="connsiteX1079" fmla="*/ 9280267 w 18982931"/>
              <a:gd name="connsiteY1079" fmla="*/ 304587 h 4449429"/>
              <a:gd name="connsiteX1080" fmla="*/ 9346122 w 18982931"/>
              <a:gd name="connsiteY1080" fmla="*/ 238731 h 4449429"/>
              <a:gd name="connsiteX1081" fmla="*/ 9453137 w 18982931"/>
              <a:gd name="connsiteY1081" fmla="*/ 341628 h 4449429"/>
              <a:gd name="connsiteX1082" fmla="*/ 9453137 w 18982931"/>
              <a:gd name="connsiteY1082" fmla="*/ 1815166 h 4449429"/>
              <a:gd name="connsiteX1083" fmla="*/ 9453137 w 18982931"/>
              <a:gd name="connsiteY1083" fmla="*/ 1876910 h 4449429"/>
              <a:gd name="connsiteX1084" fmla="*/ 9551919 w 18982931"/>
              <a:gd name="connsiteY1084" fmla="*/ 1876910 h 4449429"/>
              <a:gd name="connsiteX1085" fmla="*/ 9551919 w 18982931"/>
              <a:gd name="connsiteY1085" fmla="*/ 1724614 h 4449429"/>
              <a:gd name="connsiteX1086" fmla="*/ 9551919 w 18982931"/>
              <a:gd name="connsiteY1086" fmla="*/ 1481771 h 4449429"/>
              <a:gd name="connsiteX1087" fmla="*/ 9597198 w 18982931"/>
              <a:gd name="connsiteY1087" fmla="*/ 1374754 h 4449429"/>
              <a:gd name="connsiteX1088" fmla="*/ 9613662 w 18982931"/>
              <a:gd name="connsiteY1088" fmla="*/ 1325362 h 4449429"/>
              <a:gd name="connsiteX1089" fmla="*/ 9683632 w 18982931"/>
              <a:gd name="connsiteY1089" fmla="*/ 1325362 h 4449429"/>
              <a:gd name="connsiteX1090" fmla="*/ 9683632 w 18982931"/>
              <a:gd name="connsiteY1090" fmla="*/ 1522931 h 4449429"/>
              <a:gd name="connsiteX1091" fmla="*/ 9819464 w 18982931"/>
              <a:gd name="connsiteY1091" fmla="*/ 1522931 h 4449429"/>
              <a:gd name="connsiteX1092" fmla="*/ 9819464 w 18982931"/>
              <a:gd name="connsiteY1092" fmla="*/ 1720501 h 4449429"/>
              <a:gd name="connsiteX1093" fmla="*/ 9819464 w 18982931"/>
              <a:gd name="connsiteY1093" fmla="*/ 1835749 h 4449429"/>
              <a:gd name="connsiteX1094" fmla="*/ 9868856 w 18982931"/>
              <a:gd name="connsiteY1094" fmla="*/ 1885142 h 4449429"/>
              <a:gd name="connsiteX1095" fmla="*/ 9922361 w 18982931"/>
              <a:gd name="connsiteY1095" fmla="*/ 1938648 h 4449429"/>
              <a:gd name="connsiteX1096" fmla="*/ 9922361 w 18982931"/>
              <a:gd name="connsiteY1096" fmla="*/ 2226770 h 4449429"/>
              <a:gd name="connsiteX1097" fmla="*/ 10189906 w 18982931"/>
              <a:gd name="connsiteY1097" fmla="*/ 2226770 h 4449429"/>
              <a:gd name="connsiteX1098" fmla="*/ 10189906 w 18982931"/>
              <a:gd name="connsiteY1098" fmla="*/ 1864559 h 4449429"/>
              <a:gd name="connsiteX1099" fmla="*/ 10251644 w 18982931"/>
              <a:gd name="connsiteY1099" fmla="*/ 1852213 h 4449429"/>
              <a:gd name="connsiteX1100" fmla="*/ 10251644 w 18982931"/>
              <a:gd name="connsiteY1100" fmla="*/ 1465306 h 4449429"/>
              <a:gd name="connsiteX1101" fmla="*/ 10198137 w 18982931"/>
              <a:gd name="connsiteY1101" fmla="*/ 1461188 h 4449429"/>
              <a:gd name="connsiteX1102" fmla="*/ 10198137 w 18982931"/>
              <a:gd name="connsiteY1102" fmla="*/ 1317129 h 4449429"/>
              <a:gd name="connsiteX1103" fmla="*/ 10572694 w 18982931"/>
              <a:gd name="connsiteY1103" fmla="*/ 1317129 h 4449429"/>
              <a:gd name="connsiteX1104" fmla="*/ 10572694 w 18982931"/>
              <a:gd name="connsiteY1104" fmla="*/ 2140336 h 4449429"/>
              <a:gd name="connsiteX1105" fmla="*/ 10642669 w 18982931"/>
              <a:gd name="connsiteY1105" fmla="*/ 2144449 h 4449429"/>
              <a:gd name="connsiteX1106" fmla="*/ 10642669 w 18982931"/>
              <a:gd name="connsiteY1106" fmla="*/ 2477849 h 4449429"/>
              <a:gd name="connsiteX1107" fmla="*/ 10885512 w 18982931"/>
              <a:gd name="connsiteY1107" fmla="*/ 2477849 h 4449429"/>
              <a:gd name="connsiteX1108" fmla="*/ 10885512 w 18982931"/>
              <a:gd name="connsiteY1108" fmla="*/ 2292626 h 4449429"/>
              <a:gd name="connsiteX1109" fmla="*/ 10959601 w 18982931"/>
              <a:gd name="connsiteY1109" fmla="*/ 2292626 h 4449429"/>
              <a:gd name="connsiteX1110" fmla="*/ 10959601 w 18982931"/>
              <a:gd name="connsiteY1110" fmla="*/ 2477849 h 4449429"/>
              <a:gd name="connsiteX1111" fmla="*/ 11066618 w 18982931"/>
              <a:gd name="connsiteY1111" fmla="*/ 2477849 h 4449429"/>
              <a:gd name="connsiteX1112" fmla="*/ 11107778 w 18982931"/>
              <a:gd name="connsiteY1112" fmla="*/ 2284395 h 4449429"/>
              <a:gd name="connsiteX1113" fmla="*/ 11136593 w 18982931"/>
              <a:gd name="connsiteY1113" fmla="*/ 2053897 h 4449429"/>
              <a:gd name="connsiteX1114" fmla="*/ 11136593 w 18982931"/>
              <a:gd name="connsiteY1114" fmla="*/ 1061936 h 4449429"/>
              <a:gd name="connsiteX1115" fmla="*/ 11148938 w 18982931"/>
              <a:gd name="connsiteY1115" fmla="*/ 938454 h 4449429"/>
              <a:gd name="connsiteX1116" fmla="*/ 11161288 w 18982931"/>
              <a:gd name="connsiteY1116" fmla="*/ 938454 h 4449429"/>
              <a:gd name="connsiteX1117" fmla="*/ 11177753 w 18982931"/>
              <a:gd name="connsiteY1117" fmla="*/ 983729 h 4449429"/>
              <a:gd name="connsiteX1118" fmla="*/ 11231258 w 18982931"/>
              <a:gd name="connsiteY1118" fmla="*/ 572126 h 4449429"/>
              <a:gd name="connsiteX1119" fmla="*/ 11243610 w 18982931"/>
              <a:gd name="connsiteY1119" fmla="*/ 572126 h 4449429"/>
              <a:gd name="connsiteX1120" fmla="*/ 11284770 w 18982931"/>
              <a:gd name="connsiteY1120" fmla="*/ 946687 h 4449429"/>
              <a:gd name="connsiteX1121" fmla="*/ 11325929 w 18982931"/>
              <a:gd name="connsiteY1121" fmla="*/ 934337 h 4449429"/>
              <a:gd name="connsiteX1122" fmla="*/ 11342394 w 18982931"/>
              <a:gd name="connsiteY1122" fmla="*/ 1061936 h 4449429"/>
              <a:gd name="connsiteX1123" fmla="*/ 11342394 w 18982931"/>
              <a:gd name="connsiteY1123" fmla="*/ 1300666 h 4449429"/>
              <a:gd name="connsiteX1124" fmla="*/ 11358857 w 18982931"/>
              <a:gd name="connsiteY1124" fmla="*/ 2132104 h 4449429"/>
              <a:gd name="connsiteX1125" fmla="*/ 11362976 w 18982931"/>
              <a:gd name="connsiteY1125" fmla="*/ 2165031 h 4449429"/>
              <a:gd name="connsiteX1126" fmla="*/ 11453524 w 18982931"/>
              <a:gd name="connsiteY1126" fmla="*/ 2165031 h 4449429"/>
              <a:gd name="connsiteX1127" fmla="*/ 11457643 w 18982931"/>
              <a:gd name="connsiteY1127" fmla="*/ 2082711 h 4449429"/>
              <a:gd name="connsiteX1128" fmla="*/ 11535845 w 18982931"/>
              <a:gd name="connsiteY1128" fmla="*/ 2078592 h 4449429"/>
              <a:gd name="connsiteX1129" fmla="*/ 11535845 w 18982931"/>
              <a:gd name="connsiteY1129" fmla="*/ 2004505 h 4449429"/>
              <a:gd name="connsiteX1130" fmla="*/ 11548195 w 18982931"/>
              <a:gd name="connsiteY1130" fmla="*/ 1736964 h 4449429"/>
              <a:gd name="connsiteX1131" fmla="*/ 11609938 w 18982931"/>
              <a:gd name="connsiteY1131" fmla="*/ 1609365 h 4449429"/>
              <a:gd name="connsiteX1132" fmla="*/ 11688140 w 18982931"/>
              <a:gd name="connsiteY1132" fmla="*/ 1765774 h 4449429"/>
              <a:gd name="connsiteX1133" fmla="*/ 11688140 w 18982931"/>
              <a:gd name="connsiteY1133" fmla="*/ 2082711 h 4449429"/>
              <a:gd name="connsiteX1134" fmla="*/ 11910406 w 18982931"/>
              <a:gd name="connsiteY1134" fmla="*/ 2148567 h 4449429"/>
              <a:gd name="connsiteX1135" fmla="*/ 11988608 w 18982931"/>
              <a:gd name="connsiteY1135" fmla="*/ 2119754 h 4449429"/>
              <a:gd name="connsiteX1136" fmla="*/ 11991181 w 18982931"/>
              <a:gd name="connsiteY1136" fmla="*/ 2153197 h 4449429"/>
              <a:gd name="connsiteX1137" fmla="*/ 11993908 w 18982931"/>
              <a:gd name="connsiteY1137" fmla="*/ 2158900 h 4449429"/>
              <a:gd name="connsiteX1138" fmla="*/ 11993908 w 18982931"/>
              <a:gd name="connsiteY1138" fmla="*/ 2156799 h 4449429"/>
              <a:gd name="connsiteX1139" fmla="*/ 11998023 w 18982931"/>
              <a:gd name="connsiteY1139" fmla="*/ 2115639 h 4449429"/>
              <a:gd name="connsiteX1140" fmla="*/ 12010373 w 18982931"/>
              <a:gd name="connsiteY1140" fmla="*/ 2115639 h 4449429"/>
              <a:gd name="connsiteX1141" fmla="*/ 12014490 w 18982931"/>
              <a:gd name="connsiteY1141" fmla="*/ 2185614 h 4449429"/>
              <a:gd name="connsiteX1142" fmla="*/ 12055650 w 18982931"/>
              <a:gd name="connsiteY1142" fmla="*/ 2259703 h 4449429"/>
              <a:gd name="connsiteX1143" fmla="*/ 12109157 w 18982931"/>
              <a:gd name="connsiteY1143" fmla="*/ 2267933 h 4449429"/>
              <a:gd name="connsiteX1144" fmla="*/ 12137972 w 18982931"/>
              <a:gd name="connsiteY1144" fmla="*/ 2580753 h 4449429"/>
              <a:gd name="connsiteX1145" fmla="*/ 12150317 w 18982931"/>
              <a:gd name="connsiteY1145" fmla="*/ 2580753 h 4449429"/>
              <a:gd name="connsiteX1146" fmla="*/ 12179132 w 18982931"/>
              <a:gd name="connsiteY1146" fmla="*/ 2411992 h 4449429"/>
              <a:gd name="connsiteX1147" fmla="*/ 12207942 w 18982931"/>
              <a:gd name="connsiteY1147" fmla="*/ 2160917 h 4449429"/>
              <a:gd name="connsiteX1148" fmla="*/ 12216174 w 18982931"/>
              <a:gd name="connsiteY1148" fmla="*/ 2152686 h 4449429"/>
              <a:gd name="connsiteX1149" fmla="*/ 12331423 w 18982931"/>
              <a:gd name="connsiteY1149" fmla="*/ 2152686 h 4449429"/>
              <a:gd name="connsiteX1150" fmla="*/ 12331423 w 18982931"/>
              <a:gd name="connsiteY1150" fmla="*/ 2317327 h 4449429"/>
              <a:gd name="connsiteX1151" fmla="*/ 12496064 w 18982931"/>
              <a:gd name="connsiteY1151" fmla="*/ 2313208 h 4449429"/>
              <a:gd name="connsiteX1152" fmla="*/ 12557802 w 18982931"/>
              <a:gd name="connsiteY1152" fmla="*/ 2210310 h 4449429"/>
              <a:gd name="connsiteX1153" fmla="*/ 12566034 w 18982931"/>
              <a:gd name="connsiteY1153" fmla="*/ 2206191 h 4449429"/>
              <a:gd name="connsiteX1154" fmla="*/ 12598962 w 18982931"/>
              <a:gd name="connsiteY1154" fmla="*/ 2267933 h 4449429"/>
              <a:gd name="connsiteX1155" fmla="*/ 12607194 w 18982931"/>
              <a:gd name="connsiteY1155" fmla="*/ 2263816 h 4449429"/>
              <a:gd name="connsiteX1156" fmla="*/ 12607194 w 18982931"/>
              <a:gd name="connsiteY1156" fmla="*/ 1461193 h 4449429"/>
              <a:gd name="connsiteX1157" fmla="*/ 12677169 w 18982931"/>
              <a:gd name="connsiteY1157" fmla="*/ 1230695 h 4449429"/>
              <a:gd name="connsiteX1158" fmla="*/ 12920017 w 18982931"/>
              <a:gd name="connsiteY1158" fmla="*/ 1230695 h 4449429"/>
              <a:gd name="connsiteX1159" fmla="*/ 12948827 w 18982931"/>
              <a:gd name="connsiteY1159" fmla="*/ 1490003 h 4449429"/>
              <a:gd name="connsiteX1160" fmla="*/ 12948827 w 18982931"/>
              <a:gd name="connsiteY1160" fmla="*/ 1909838 h 4449429"/>
              <a:gd name="connsiteX1161" fmla="*/ 12948827 w 18982931"/>
              <a:gd name="connsiteY1161" fmla="*/ 1975695 h 4449429"/>
              <a:gd name="connsiteX1162" fmla="*/ 12969405 w 18982931"/>
              <a:gd name="connsiteY1162" fmla="*/ 1979812 h 4449429"/>
              <a:gd name="connsiteX1163" fmla="*/ 12989987 w 18982931"/>
              <a:gd name="connsiteY1163" fmla="*/ 1913955 h 4449429"/>
              <a:gd name="connsiteX1164" fmla="*/ 12989987 w 18982931"/>
              <a:gd name="connsiteY1164" fmla="*/ 1469425 h 4449429"/>
              <a:gd name="connsiteX1165" fmla="*/ 13064076 w 18982931"/>
              <a:gd name="connsiteY1165" fmla="*/ 1395336 h 4449429"/>
              <a:gd name="connsiteX1166" fmla="*/ 13146396 w 18982931"/>
              <a:gd name="connsiteY1166" fmla="*/ 1395336 h 4449429"/>
              <a:gd name="connsiteX1167" fmla="*/ 13146396 w 18982931"/>
              <a:gd name="connsiteY1167" fmla="*/ 1111328 h 4449429"/>
              <a:gd name="connsiteX1168" fmla="*/ 13216366 w 18982931"/>
              <a:gd name="connsiteY1168" fmla="*/ 1103096 h 4449429"/>
              <a:gd name="connsiteX1169" fmla="*/ 13228716 w 18982931"/>
              <a:gd name="connsiteY1169" fmla="*/ 1041358 h 4449429"/>
              <a:gd name="connsiteX1170" fmla="*/ 13368662 w 18982931"/>
              <a:gd name="connsiteY1170" fmla="*/ 1041358 h 4449429"/>
              <a:gd name="connsiteX1171" fmla="*/ 13368662 w 18982931"/>
              <a:gd name="connsiteY1171" fmla="*/ 687379 h 4449429"/>
              <a:gd name="connsiteX1172" fmla="*/ 13483911 w 18982931"/>
              <a:gd name="connsiteY1172" fmla="*/ 687379 h 4449429"/>
              <a:gd name="connsiteX1173" fmla="*/ 13483911 w 18982931"/>
              <a:gd name="connsiteY1173" fmla="*/ 617404 h 4449429"/>
              <a:gd name="connsiteX1174" fmla="*/ 13483911 w 18982931"/>
              <a:gd name="connsiteY1174" fmla="*/ 131714 h 4449429"/>
              <a:gd name="connsiteX1175" fmla="*/ 13541534 w 18982931"/>
              <a:gd name="connsiteY1175" fmla="*/ 74089 h 4449429"/>
              <a:gd name="connsiteX1176" fmla="*/ 13685593 w 18982931"/>
              <a:gd name="connsiteY1176" fmla="*/ 74089 h 4449429"/>
              <a:gd name="connsiteX1177" fmla="*/ 13730872 w 18982931"/>
              <a:gd name="connsiteY1177" fmla="*/ 49392 h 4449429"/>
              <a:gd name="connsiteX1178" fmla="*/ 13739104 w 18982931"/>
              <a:gd name="connsiteY1178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59290 w 18982931"/>
              <a:gd name="connsiteY868" fmla="*/ 1597020 h 4449429"/>
              <a:gd name="connsiteX869" fmla="*/ 1375751 w 18982931"/>
              <a:gd name="connsiteY869" fmla="*/ 1588787 h 4449429"/>
              <a:gd name="connsiteX870" fmla="*/ 1486884 w 18982931"/>
              <a:gd name="connsiteY870" fmla="*/ 1588787 h 4449429"/>
              <a:gd name="connsiteX871" fmla="*/ 1507466 w 18982931"/>
              <a:gd name="connsiteY871" fmla="*/ 2337905 h 4449429"/>
              <a:gd name="connsiteX872" fmla="*/ 1523929 w 18982931"/>
              <a:gd name="connsiteY872" fmla="*/ 2337905 h 4449429"/>
              <a:gd name="connsiteX873" fmla="*/ 1523929 w 18982931"/>
              <a:gd name="connsiteY873" fmla="*/ 2169146 h 4449429"/>
              <a:gd name="connsiteX874" fmla="*/ 1692685 w 18982931"/>
              <a:gd name="connsiteY874" fmla="*/ 2169146 h 4449429"/>
              <a:gd name="connsiteX875" fmla="*/ 1692685 w 18982931"/>
              <a:gd name="connsiteY875" fmla="*/ 2020968 h 4449429"/>
              <a:gd name="connsiteX876" fmla="*/ 1766772 w 18982931"/>
              <a:gd name="connsiteY876" fmla="*/ 1922183 h 4449429"/>
              <a:gd name="connsiteX877" fmla="*/ 1766772 w 18982931"/>
              <a:gd name="connsiteY877" fmla="*/ 1757542 h 4449429"/>
              <a:gd name="connsiteX878" fmla="*/ 1849095 w 18982931"/>
              <a:gd name="connsiteY878" fmla="*/ 1757542 h 4449429"/>
              <a:gd name="connsiteX879" fmla="*/ 1849095 w 18982931"/>
              <a:gd name="connsiteY879" fmla="*/ 2156799 h 4449429"/>
              <a:gd name="connsiteX880" fmla="*/ 1919070 w 18982931"/>
              <a:gd name="connsiteY880" fmla="*/ 2156799 h 4449429"/>
              <a:gd name="connsiteX881" fmla="*/ 1919070 w 18982931"/>
              <a:gd name="connsiteY881" fmla="*/ 1864559 h 4449429"/>
              <a:gd name="connsiteX882" fmla="*/ 1919070 w 18982931"/>
              <a:gd name="connsiteY882" fmla="*/ 695608 h 4449429"/>
              <a:gd name="connsiteX883" fmla="*/ 2005504 w 18982931"/>
              <a:gd name="connsiteY883" fmla="*/ 609173 h 4449429"/>
              <a:gd name="connsiteX884" fmla="*/ 2026085 w 18982931"/>
              <a:gd name="connsiteY884" fmla="*/ 605054 h 4449429"/>
              <a:gd name="connsiteX885" fmla="*/ 2100174 w 18982931"/>
              <a:gd name="connsiteY885" fmla="*/ 448645 h 4449429"/>
              <a:gd name="connsiteX886" fmla="*/ 2137215 w 18982931"/>
              <a:gd name="connsiteY886" fmla="*/ 407485 h 4449429"/>
              <a:gd name="connsiteX887" fmla="*/ 2194840 w 18982931"/>
              <a:gd name="connsiteY887" fmla="*/ 337515 h 4449429"/>
              <a:gd name="connsiteX888" fmla="*/ 2198958 w 18982931"/>
              <a:gd name="connsiteY888" fmla="*/ 292236 h 4449429"/>
              <a:gd name="connsiteX889" fmla="*/ 2240121 w 18982931"/>
              <a:gd name="connsiteY889" fmla="*/ 358093 h 4449429"/>
              <a:gd name="connsiteX890" fmla="*/ 2273047 w 18982931"/>
              <a:gd name="connsiteY890" fmla="*/ 444532 h 4449429"/>
              <a:gd name="connsiteX891" fmla="*/ 2330670 w 18982931"/>
              <a:gd name="connsiteY891" fmla="*/ 563894 h 4449429"/>
              <a:gd name="connsiteX892" fmla="*/ 2351248 w 18982931"/>
              <a:gd name="connsiteY892" fmla="*/ 613286 h 4449429"/>
              <a:gd name="connsiteX893" fmla="*/ 2429455 w 18982931"/>
              <a:gd name="connsiteY893" fmla="*/ 675029 h 4449429"/>
              <a:gd name="connsiteX894" fmla="*/ 2470614 w 18982931"/>
              <a:gd name="connsiteY894" fmla="*/ 757350 h 4449429"/>
              <a:gd name="connsiteX895" fmla="*/ 2470614 w 18982931"/>
              <a:gd name="connsiteY895" fmla="*/ 1086631 h 4449429"/>
              <a:gd name="connsiteX896" fmla="*/ 2470614 w 18982931"/>
              <a:gd name="connsiteY896" fmla="*/ 2008622 h 4449429"/>
              <a:gd name="connsiteX897" fmla="*/ 2487080 w 18982931"/>
              <a:gd name="connsiteY897" fmla="*/ 2053897 h 4449429"/>
              <a:gd name="connsiteX898" fmla="*/ 2499426 w 18982931"/>
              <a:gd name="connsiteY898" fmla="*/ 1897488 h 4449429"/>
              <a:gd name="connsiteX899" fmla="*/ 2602322 w 18982931"/>
              <a:gd name="connsiteY899" fmla="*/ 1798703 h 4449429"/>
              <a:gd name="connsiteX900" fmla="*/ 2836935 w 18982931"/>
              <a:gd name="connsiteY900" fmla="*/ 1798703 h 4449429"/>
              <a:gd name="connsiteX901" fmla="*/ 2836935 w 18982931"/>
              <a:gd name="connsiteY901" fmla="*/ 1860446 h 4449429"/>
              <a:gd name="connsiteX902" fmla="*/ 2836935 w 18982931"/>
              <a:gd name="connsiteY902" fmla="*/ 2263816 h 4449429"/>
              <a:gd name="connsiteX903" fmla="*/ 2845169 w 18982931"/>
              <a:gd name="connsiteY903" fmla="*/ 2304976 h 4449429"/>
              <a:gd name="connsiteX904" fmla="*/ 2861629 w 18982931"/>
              <a:gd name="connsiteY904" fmla="*/ 2300858 h 4449429"/>
              <a:gd name="connsiteX905" fmla="*/ 2861629 w 18982931"/>
              <a:gd name="connsiteY905" fmla="*/ 2247351 h 4449429"/>
              <a:gd name="connsiteX906" fmla="*/ 2869861 w 18982931"/>
              <a:gd name="connsiteY906" fmla="*/ 1996272 h 4449429"/>
              <a:gd name="connsiteX907" fmla="*/ 2923374 w 18982931"/>
              <a:gd name="connsiteY907" fmla="*/ 1967462 h 4449429"/>
              <a:gd name="connsiteX908" fmla="*/ 2939836 w 18982931"/>
              <a:gd name="connsiteY908" fmla="*/ 2300858 h 4449429"/>
              <a:gd name="connsiteX909" fmla="*/ 2956300 w 18982931"/>
              <a:gd name="connsiteY909" fmla="*/ 2300858 h 4449429"/>
              <a:gd name="connsiteX910" fmla="*/ 2989230 w 18982931"/>
              <a:gd name="connsiteY910" fmla="*/ 2111521 h 4449429"/>
              <a:gd name="connsiteX911" fmla="*/ 3018038 w 18982931"/>
              <a:gd name="connsiteY911" fmla="*/ 2058015 h 4449429"/>
              <a:gd name="connsiteX912" fmla="*/ 3034502 w 18982931"/>
              <a:gd name="connsiteY912" fmla="*/ 2123871 h 4449429"/>
              <a:gd name="connsiteX913" fmla="*/ 3038620 w 18982931"/>
              <a:gd name="connsiteY913" fmla="*/ 2132104 h 4449429"/>
              <a:gd name="connsiteX914" fmla="*/ 3088018 w 18982931"/>
              <a:gd name="connsiteY914" fmla="*/ 2140336 h 4449429"/>
              <a:gd name="connsiteX915" fmla="*/ 3095320 w 18982931"/>
              <a:gd name="connsiteY915" fmla="*/ 2275334 h 4449429"/>
              <a:gd name="connsiteX916" fmla="*/ 3162101 w 18982931"/>
              <a:gd name="connsiteY916" fmla="*/ 2275334 h 4449429"/>
              <a:gd name="connsiteX917" fmla="*/ 3162101 w 18982931"/>
              <a:gd name="connsiteY917" fmla="*/ 1580555 h 4449429"/>
              <a:gd name="connsiteX918" fmla="*/ 3162101 w 18982931"/>
              <a:gd name="connsiteY918" fmla="*/ 1531163 h 4449429"/>
              <a:gd name="connsiteX919" fmla="*/ 3199146 w 18982931"/>
              <a:gd name="connsiteY919" fmla="*/ 1498235 h 4449429"/>
              <a:gd name="connsiteX920" fmla="*/ 3281469 w 18982931"/>
              <a:gd name="connsiteY920" fmla="*/ 1498235 h 4449429"/>
              <a:gd name="connsiteX921" fmla="*/ 3281469 w 18982931"/>
              <a:gd name="connsiteY921" fmla="*/ 1325362 h 4449429"/>
              <a:gd name="connsiteX922" fmla="*/ 3343207 w 18982931"/>
              <a:gd name="connsiteY922" fmla="*/ 1263619 h 4449429"/>
              <a:gd name="connsiteX923" fmla="*/ 3544891 w 18982931"/>
              <a:gd name="connsiteY923" fmla="*/ 1263619 h 4449429"/>
              <a:gd name="connsiteX924" fmla="*/ 3544891 w 18982931"/>
              <a:gd name="connsiteY924" fmla="*/ 712071 h 4449429"/>
              <a:gd name="connsiteX925" fmla="*/ 3561357 w 18982931"/>
              <a:gd name="connsiteY925" fmla="*/ 555662 h 4449429"/>
              <a:gd name="connsiteX926" fmla="*/ 3606633 w 18982931"/>
              <a:gd name="connsiteY926" fmla="*/ 316933 h 4449429"/>
              <a:gd name="connsiteX927" fmla="*/ 3614865 w 18982931"/>
              <a:gd name="connsiteY927" fmla="*/ 279891 h 4449429"/>
              <a:gd name="connsiteX928" fmla="*/ 3676603 w 18982931"/>
              <a:gd name="connsiteY928" fmla="*/ 341628 h 4449429"/>
              <a:gd name="connsiteX929" fmla="*/ 3684835 w 18982931"/>
              <a:gd name="connsiteY929" fmla="*/ 386907 h 4449429"/>
              <a:gd name="connsiteX930" fmla="*/ 3742460 w 18982931"/>
              <a:gd name="connsiteY930" fmla="*/ 481574 h 4449429"/>
              <a:gd name="connsiteX931" fmla="*/ 3763042 w 18982931"/>
              <a:gd name="connsiteY931" fmla="*/ 703838 h 4449429"/>
              <a:gd name="connsiteX932" fmla="*/ 3763042 w 18982931"/>
              <a:gd name="connsiteY932" fmla="*/ 1144256 h 4449429"/>
              <a:gd name="connsiteX933" fmla="*/ 3771275 w 18982931"/>
              <a:gd name="connsiteY933" fmla="*/ 1181298 h 4449429"/>
              <a:gd name="connsiteX934" fmla="*/ 3775390 w 18982931"/>
              <a:gd name="connsiteY934" fmla="*/ 1115443 h 4449429"/>
              <a:gd name="connsiteX935" fmla="*/ 3923568 w 18982931"/>
              <a:gd name="connsiteY935" fmla="*/ 996079 h 4449429"/>
              <a:gd name="connsiteX936" fmla="*/ 3940029 w 18982931"/>
              <a:gd name="connsiteY936" fmla="*/ 1020776 h 4449429"/>
              <a:gd name="connsiteX937" fmla="*/ 3960611 w 18982931"/>
              <a:gd name="connsiteY937" fmla="*/ 1321244 h 4449429"/>
              <a:gd name="connsiteX938" fmla="*/ 3960611 w 18982931"/>
              <a:gd name="connsiteY938" fmla="*/ 1584670 h 4449429"/>
              <a:gd name="connsiteX939" fmla="*/ 3977076 w 18982931"/>
              <a:gd name="connsiteY939" fmla="*/ 1625830 h 4449429"/>
              <a:gd name="connsiteX940" fmla="*/ 4010007 w 18982931"/>
              <a:gd name="connsiteY940" fmla="*/ 1666990 h 4449429"/>
              <a:gd name="connsiteX941" fmla="*/ 4055279 w 18982931"/>
              <a:gd name="connsiteY941" fmla="*/ 1819286 h 4449429"/>
              <a:gd name="connsiteX942" fmla="*/ 4104670 w 18982931"/>
              <a:gd name="connsiteY942" fmla="*/ 1819286 h 4449429"/>
              <a:gd name="connsiteX943" fmla="*/ 4108788 w 18982931"/>
              <a:gd name="connsiteY943" fmla="*/ 1741079 h 4449429"/>
              <a:gd name="connsiteX944" fmla="*/ 4211689 w 18982931"/>
              <a:gd name="connsiteY944" fmla="*/ 1741079 h 4449429"/>
              <a:gd name="connsiteX945" fmla="*/ 4252847 w 18982931"/>
              <a:gd name="connsiteY945" fmla="*/ 1559973 h 4449429"/>
              <a:gd name="connsiteX946" fmla="*/ 4265197 w 18982931"/>
              <a:gd name="connsiteY946" fmla="*/ 1559973 h 4449429"/>
              <a:gd name="connsiteX947" fmla="*/ 4277546 w 18982931"/>
              <a:gd name="connsiteY947" fmla="*/ 1592900 h 4449429"/>
              <a:gd name="connsiteX948" fmla="*/ 4302239 w 18982931"/>
              <a:gd name="connsiteY948" fmla="*/ 1708150 h 4449429"/>
              <a:gd name="connsiteX949" fmla="*/ 4368100 w 18982931"/>
              <a:gd name="connsiteY949" fmla="*/ 1741079 h 4449429"/>
              <a:gd name="connsiteX950" fmla="*/ 4363984 w 18982931"/>
              <a:gd name="connsiteY950" fmla="*/ 1634062 h 4449429"/>
              <a:gd name="connsiteX951" fmla="*/ 4372218 w 18982931"/>
              <a:gd name="connsiteY951" fmla="*/ 839670 h 4449429"/>
              <a:gd name="connsiteX952" fmla="*/ 4442184 w 18982931"/>
              <a:gd name="connsiteY952" fmla="*/ 279891 h 4449429"/>
              <a:gd name="connsiteX953" fmla="*/ 4479230 w 18982931"/>
              <a:gd name="connsiteY953" fmla="*/ 234611 h 4449429"/>
              <a:gd name="connsiteX954" fmla="*/ 4520394 w 18982931"/>
              <a:gd name="connsiteY954" fmla="*/ 284004 h 4449429"/>
              <a:gd name="connsiteX955" fmla="*/ 4549200 w 18982931"/>
              <a:gd name="connsiteY955" fmla="*/ 440413 h 4449429"/>
              <a:gd name="connsiteX956" fmla="*/ 4680914 w 18982931"/>
              <a:gd name="connsiteY956" fmla="*/ 395140 h 4449429"/>
              <a:gd name="connsiteX957" fmla="*/ 4759121 w 18982931"/>
              <a:gd name="connsiteY957" fmla="*/ 460995 h 4449429"/>
              <a:gd name="connsiteX958" fmla="*/ 4771466 w 18982931"/>
              <a:gd name="connsiteY958" fmla="*/ 493924 h 4449429"/>
              <a:gd name="connsiteX959" fmla="*/ 4888657 w 18982931"/>
              <a:gd name="connsiteY959" fmla="*/ 747622 h 4449429"/>
              <a:gd name="connsiteX960" fmla="*/ 4888893 w 18982931"/>
              <a:gd name="connsiteY960" fmla="*/ 807315 h 4449429"/>
              <a:gd name="connsiteX961" fmla="*/ 4856617 w 18982931"/>
              <a:gd name="connsiteY961" fmla="*/ 807315 h 4449429"/>
              <a:gd name="connsiteX962" fmla="*/ 4856617 w 18982931"/>
              <a:gd name="connsiteY962" fmla="*/ 944475 h 4449429"/>
              <a:gd name="connsiteX963" fmla="*/ 4888332 w 18982931"/>
              <a:gd name="connsiteY963" fmla="*/ 944475 h 4449429"/>
              <a:gd name="connsiteX964" fmla="*/ 4888325 w 18982931"/>
              <a:gd name="connsiteY964" fmla="*/ 945600 h 4449429"/>
              <a:gd name="connsiteX965" fmla="*/ 4890835 w 18982931"/>
              <a:gd name="connsiteY965" fmla="*/ 1609365 h 4449429"/>
              <a:gd name="connsiteX966" fmla="*/ 4952574 w 18982931"/>
              <a:gd name="connsiteY966" fmla="*/ 1617597 h 4449429"/>
              <a:gd name="connsiteX967" fmla="*/ 4952574 w 18982931"/>
              <a:gd name="connsiteY967" fmla="*/ 1868678 h 4449429"/>
              <a:gd name="connsiteX968" fmla="*/ 4956691 w 18982931"/>
              <a:gd name="connsiteY968" fmla="*/ 1905720 h 4449429"/>
              <a:gd name="connsiteX969" fmla="*/ 4981387 w 18982931"/>
              <a:gd name="connsiteY969" fmla="*/ 1967462 h 4449429"/>
              <a:gd name="connsiteX970" fmla="*/ 4981387 w 18982931"/>
              <a:gd name="connsiteY970" fmla="*/ 2058015 h 4449429"/>
              <a:gd name="connsiteX971" fmla="*/ 5001966 w 18982931"/>
              <a:gd name="connsiteY971" fmla="*/ 2086824 h 4449429"/>
              <a:gd name="connsiteX972" fmla="*/ 5018429 w 18982931"/>
              <a:gd name="connsiteY972" fmla="*/ 2078592 h 4449429"/>
              <a:gd name="connsiteX973" fmla="*/ 5018429 w 18982931"/>
              <a:gd name="connsiteY973" fmla="*/ 1881023 h 4449429"/>
              <a:gd name="connsiteX974" fmla="*/ 5018429 w 18982931"/>
              <a:gd name="connsiteY974" fmla="*/ 1366522 h 4449429"/>
              <a:gd name="connsiteX975" fmla="*/ 5034894 w 18982931"/>
              <a:gd name="connsiteY975" fmla="*/ 864367 h 4449429"/>
              <a:gd name="connsiteX976" fmla="*/ 5067821 w 18982931"/>
              <a:gd name="connsiteY976" fmla="*/ 197569 h 4449429"/>
              <a:gd name="connsiteX977" fmla="*/ 5080173 w 18982931"/>
              <a:gd name="connsiteY977" fmla="*/ 102899 h 4449429"/>
              <a:gd name="connsiteX978" fmla="*/ 5216000 w 18982931"/>
              <a:gd name="connsiteY978" fmla="*/ 37042 h 4449429"/>
              <a:gd name="connsiteX979" fmla="*/ 5248927 w 18982931"/>
              <a:gd name="connsiteY979" fmla="*/ 69972 h 4449429"/>
              <a:gd name="connsiteX980" fmla="*/ 5372409 w 18982931"/>
              <a:gd name="connsiteY980" fmla="*/ 69972 h 4449429"/>
              <a:gd name="connsiteX981" fmla="*/ 5434151 w 18982931"/>
              <a:gd name="connsiteY981" fmla="*/ 131714 h 4449429"/>
              <a:gd name="connsiteX982" fmla="*/ 5434151 w 18982931"/>
              <a:gd name="connsiteY982" fmla="*/ 382788 h 4449429"/>
              <a:gd name="connsiteX983" fmla="*/ 5434151 w 18982931"/>
              <a:gd name="connsiteY983" fmla="*/ 683261 h 4449429"/>
              <a:gd name="connsiteX984" fmla="*/ 5545282 w 18982931"/>
              <a:gd name="connsiteY984" fmla="*/ 687375 h 4449429"/>
              <a:gd name="connsiteX985" fmla="*/ 5545282 w 18982931"/>
              <a:gd name="connsiteY985" fmla="*/ 1045471 h 4449429"/>
              <a:gd name="connsiteX986" fmla="*/ 5676994 w 18982931"/>
              <a:gd name="connsiteY986" fmla="*/ 1045471 h 4449429"/>
              <a:gd name="connsiteX987" fmla="*/ 5685227 w 18982931"/>
              <a:gd name="connsiteY987" fmla="*/ 1103096 h 4449429"/>
              <a:gd name="connsiteX988" fmla="*/ 5759314 w 18982931"/>
              <a:gd name="connsiteY988" fmla="*/ 1193648 h 4449429"/>
              <a:gd name="connsiteX989" fmla="*/ 5759314 w 18982931"/>
              <a:gd name="connsiteY989" fmla="*/ 1395331 h 4449429"/>
              <a:gd name="connsiteX990" fmla="*/ 5825171 w 18982931"/>
              <a:gd name="connsiteY990" fmla="*/ 1395331 h 4449429"/>
              <a:gd name="connsiteX991" fmla="*/ 5903378 w 18982931"/>
              <a:gd name="connsiteY991" fmla="*/ 1477653 h 4449429"/>
              <a:gd name="connsiteX992" fmla="*/ 5903378 w 18982931"/>
              <a:gd name="connsiteY992" fmla="*/ 1918070 h 4449429"/>
              <a:gd name="connsiteX993" fmla="*/ 5936306 w 18982931"/>
              <a:gd name="connsiteY993" fmla="*/ 1975695 h 4449429"/>
              <a:gd name="connsiteX994" fmla="*/ 5965115 w 18982931"/>
              <a:gd name="connsiteY994" fmla="*/ 1275969 h 4449429"/>
              <a:gd name="connsiteX995" fmla="*/ 5969235 w 18982931"/>
              <a:gd name="connsiteY995" fmla="*/ 1238922 h 4449429"/>
              <a:gd name="connsiteX996" fmla="*/ 6166804 w 18982931"/>
              <a:gd name="connsiteY996" fmla="*/ 1238922 h 4449429"/>
              <a:gd name="connsiteX997" fmla="*/ 6216196 w 18982931"/>
              <a:gd name="connsiteY997" fmla="*/ 1288315 h 4449429"/>
              <a:gd name="connsiteX998" fmla="*/ 6236774 w 18982931"/>
              <a:gd name="connsiteY998" fmla="*/ 1428261 h 4449429"/>
              <a:gd name="connsiteX999" fmla="*/ 6273821 w 18982931"/>
              <a:gd name="connsiteY999" fmla="*/ 1498235 h 4449429"/>
              <a:gd name="connsiteX1000" fmla="*/ 6273821 w 18982931"/>
              <a:gd name="connsiteY1000" fmla="*/ 2230888 h 4449429"/>
              <a:gd name="connsiteX1001" fmla="*/ 6277935 w 18982931"/>
              <a:gd name="connsiteY1001" fmla="*/ 2280280 h 4449429"/>
              <a:gd name="connsiteX1002" fmla="*/ 6319095 w 18982931"/>
              <a:gd name="connsiteY1002" fmla="*/ 2193841 h 4449429"/>
              <a:gd name="connsiteX1003" fmla="*/ 6364373 w 18982931"/>
              <a:gd name="connsiteY1003" fmla="*/ 2288513 h 4449429"/>
              <a:gd name="connsiteX1004" fmla="*/ 6389068 w 18982931"/>
              <a:gd name="connsiteY1004" fmla="*/ 2313208 h 4449429"/>
              <a:gd name="connsiteX1005" fmla="*/ 6541355 w 18982931"/>
              <a:gd name="connsiteY1005" fmla="*/ 2313208 h 4449429"/>
              <a:gd name="connsiteX1006" fmla="*/ 6541355 w 18982931"/>
              <a:gd name="connsiteY1006" fmla="*/ 2148567 h 4449429"/>
              <a:gd name="connsiteX1007" fmla="*/ 6660723 w 18982931"/>
              <a:gd name="connsiteY1007" fmla="*/ 2148567 h 4449429"/>
              <a:gd name="connsiteX1008" fmla="*/ 6660723 w 18982931"/>
              <a:gd name="connsiteY1008" fmla="*/ 2259698 h 4449429"/>
              <a:gd name="connsiteX1009" fmla="*/ 6705999 w 18982931"/>
              <a:gd name="connsiteY1009" fmla="*/ 2551938 h 4449429"/>
              <a:gd name="connsiteX1010" fmla="*/ 6714228 w 18982931"/>
              <a:gd name="connsiteY1010" fmla="*/ 2580748 h 4449429"/>
              <a:gd name="connsiteX1011" fmla="*/ 6722461 w 18982931"/>
              <a:gd name="connsiteY1011" fmla="*/ 2576634 h 4449429"/>
              <a:gd name="connsiteX1012" fmla="*/ 6751278 w 18982931"/>
              <a:gd name="connsiteY1012" fmla="*/ 2263816 h 4449429"/>
              <a:gd name="connsiteX1013" fmla="*/ 6800669 w 18982931"/>
              <a:gd name="connsiteY1013" fmla="*/ 2255583 h 4449429"/>
              <a:gd name="connsiteX1014" fmla="*/ 6837709 w 18982931"/>
              <a:gd name="connsiteY1014" fmla="*/ 2181496 h 4449429"/>
              <a:gd name="connsiteX1015" fmla="*/ 6841831 w 18982931"/>
              <a:gd name="connsiteY1015" fmla="*/ 2152681 h 4449429"/>
              <a:gd name="connsiteX1016" fmla="*/ 6845941 w 18982931"/>
              <a:gd name="connsiteY1016" fmla="*/ 2115639 h 4449429"/>
              <a:gd name="connsiteX1017" fmla="*/ 6857139 w 18982931"/>
              <a:gd name="connsiteY1017" fmla="*/ 2115639 h 4449429"/>
              <a:gd name="connsiteX1018" fmla="*/ 6899298 w 18982931"/>
              <a:gd name="connsiteY1018" fmla="*/ 2109470 h 4449429"/>
              <a:gd name="connsiteX1019" fmla="*/ 6922965 w 18982931"/>
              <a:gd name="connsiteY1019" fmla="*/ 2140339 h 4449429"/>
              <a:gd name="connsiteX1020" fmla="*/ 7009406 w 18982931"/>
              <a:gd name="connsiteY1020" fmla="*/ 2070365 h 4449429"/>
              <a:gd name="connsiteX1021" fmla="*/ 7145231 w 18982931"/>
              <a:gd name="connsiteY1021" fmla="*/ 2066247 h 4449429"/>
              <a:gd name="connsiteX1022" fmla="*/ 7145231 w 18982931"/>
              <a:gd name="connsiteY1022" fmla="*/ 1901605 h 4449429"/>
              <a:gd name="connsiteX1023" fmla="*/ 7145231 w 18982931"/>
              <a:gd name="connsiteY1023" fmla="*/ 1769896 h 4449429"/>
              <a:gd name="connsiteX1024" fmla="*/ 7215204 w 18982931"/>
              <a:gd name="connsiteY1024" fmla="*/ 1597024 h 4449429"/>
              <a:gd name="connsiteX1025" fmla="*/ 7285174 w 18982931"/>
              <a:gd name="connsiteY1025" fmla="*/ 1753433 h 4449429"/>
              <a:gd name="connsiteX1026" fmla="*/ 7297524 w 18982931"/>
              <a:gd name="connsiteY1026" fmla="*/ 2062134 h 4449429"/>
              <a:gd name="connsiteX1027" fmla="*/ 7367494 w 18982931"/>
              <a:gd name="connsiteY1027" fmla="*/ 2066247 h 4449429"/>
              <a:gd name="connsiteX1028" fmla="*/ 7371610 w 18982931"/>
              <a:gd name="connsiteY1028" fmla="*/ 2148567 h 4449429"/>
              <a:gd name="connsiteX1029" fmla="*/ 7462167 w 18982931"/>
              <a:gd name="connsiteY1029" fmla="*/ 2148567 h 4449429"/>
              <a:gd name="connsiteX1030" fmla="*/ 7462167 w 18982931"/>
              <a:gd name="connsiteY1030" fmla="*/ 2095061 h 4449429"/>
              <a:gd name="connsiteX1031" fmla="*/ 7462167 w 18982931"/>
              <a:gd name="connsiteY1031" fmla="*/ 1597024 h 4449429"/>
              <a:gd name="connsiteX1032" fmla="*/ 7482743 w 18982931"/>
              <a:gd name="connsiteY1032" fmla="*/ 1008430 h 4449429"/>
              <a:gd name="connsiteX1033" fmla="*/ 7495096 w 18982931"/>
              <a:gd name="connsiteY1033" fmla="*/ 921991 h 4449429"/>
              <a:gd name="connsiteX1034" fmla="*/ 7536254 w 18982931"/>
              <a:gd name="connsiteY1034" fmla="*/ 934341 h 4449429"/>
              <a:gd name="connsiteX1035" fmla="*/ 7577416 w 18982931"/>
              <a:gd name="connsiteY1035" fmla="*/ 563899 h 4449429"/>
              <a:gd name="connsiteX1036" fmla="*/ 7589759 w 18982931"/>
              <a:gd name="connsiteY1036" fmla="*/ 563899 h 4449429"/>
              <a:gd name="connsiteX1037" fmla="*/ 7639153 w 18982931"/>
              <a:gd name="connsiteY1037" fmla="*/ 975501 h 4449429"/>
              <a:gd name="connsiteX1038" fmla="*/ 7655614 w 18982931"/>
              <a:gd name="connsiteY1038" fmla="*/ 926109 h 4449429"/>
              <a:gd name="connsiteX1039" fmla="*/ 7667968 w 18982931"/>
              <a:gd name="connsiteY1039" fmla="*/ 926109 h 4449429"/>
              <a:gd name="connsiteX1040" fmla="*/ 7676196 w 18982931"/>
              <a:gd name="connsiteY1040" fmla="*/ 1037243 h 4449429"/>
              <a:gd name="connsiteX1041" fmla="*/ 7676196 w 18982931"/>
              <a:gd name="connsiteY1041" fmla="*/ 2049787 h 4449429"/>
              <a:gd name="connsiteX1042" fmla="*/ 7705009 w 18982931"/>
              <a:gd name="connsiteY1042" fmla="*/ 2267935 h 4449429"/>
              <a:gd name="connsiteX1043" fmla="*/ 7750287 w 18982931"/>
              <a:gd name="connsiteY1043" fmla="*/ 2469622 h 4449429"/>
              <a:gd name="connsiteX1044" fmla="*/ 7849072 w 18982931"/>
              <a:gd name="connsiteY1044" fmla="*/ 2469622 h 4449429"/>
              <a:gd name="connsiteX1045" fmla="*/ 7849072 w 18982931"/>
              <a:gd name="connsiteY1045" fmla="*/ 2284398 h 4449429"/>
              <a:gd name="connsiteX1046" fmla="*/ 7919042 w 18982931"/>
              <a:gd name="connsiteY1046" fmla="*/ 2284398 h 4449429"/>
              <a:gd name="connsiteX1047" fmla="*/ 7919042 w 18982931"/>
              <a:gd name="connsiteY1047" fmla="*/ 2473736 h 4449429"/>
              <a:gd name="connsiteX1048" fmla="*/ 8108380 w 18982931"/>
              <a:gd name="connsiteY1048" fmla="*/ 2473736 h 4449429"/>
              <a:gd name="connsiteX1049" fmla="*/ 8142338 w 18982931"/>
              <a:gd name="connsiteY1049" fmla="*/ 2481454 h 4449429"/>
              <a:gd name="connsiteX1050" fmla="*/ 8144242 w 18982931"/>
              <a:gd name="connsiteY1050" fmla="*/ 2485067 h 4449429"/>
              <a:gd name="connsiteX1051" fmla="*/ 8144242 w 18982931"/>
              <a:gd name="connsiteY1051" fmla="*/ 1280084 h 4449429"/>
              <a:gd name="connsiteX1052" fmla="*/ 8189518 w 18982931"/>
              <a:gd name="connsiteY1052" fmla="*/ 1115443 h 4449429"/>
              <a:gd name="connsiteX1053" fmla="*/ 8230679 w 18982931"/>
              <a:gd name="connsiteY1053" fmla="*/ 1090746 h 4449429"/>
              <a:gd name="connsiteX1054" fmla="*/ 8477642 w 18982931"/>
              <a:gd name="connsiteY1054" fmla="*/ 1090746 h 4449429"/>
              <a:gd name="connsiteX1055" fmla="*/ 8518799 w 18982931"/>
              <a:gd name="connsiteY1055" fmla="*/ 1111328 h 4449429"/>
              <a:gd name="connsiteX1056" fmla="*/ 8568194 w 18982931"/>
              <a:gd name="connsiteY1056" fmla="*/ 1288315 h 4449429"/>
              <a:gd name="connsiteX1057" fmla="*/ 8572304 w 18982931"/>
              <a:gd name="connsiteY1057" fmla="*/ 2152681 h 4449429"/>
              <a:gd name="connsiteX1058" fmla="*/ 8572304 w 18982931"/>
              <a:gd name="connsiteY1058" fmla="*/ 2222656 h 4449429"/>
              <a:gd name="connsiteX1059" fmla="*/ 8827499 w 18982931"/>
              <a:gd name="connsiteY1059" fmla="*/ 2222656 h 4449429"/>
              <a:gd name="connsiteX1060" fmla="*/ 8827499 w 18982931"/>
              <a:gd name="connsiteY1060" fmla="*/ 2053897 h 4449429"/>
              <a:gd name="connsiteX1061" fmla="*/ 8827499 w 18982931"/>
              <a:gd name="connsiteY1061" fmla="*/ 1996272 h 4449429"/>
              <a:gd name="connsiteX1062" fmla="*/ 8926285 w 18982931"/>
              <a:gd name="connsiteY1062" fmla="*/ 1876910 h 4449429"/>
              <a:gd name="connsiteX1063" fmla="*/ 8926285 w 18982931"/>
              <a:gd name="connsiteY1063" fmla="*/ 1757542 h 4449429"/>
              <a:gd name="connsiteX1064" fmla="*/ 8926285 w 18982931"/>
              <a:gd name="connsiteY1064" fmla="*/ 1527045 h 4449429"/>
              <a:gd name="connsiteX1065" fmla="*/ 8950980 w 18982931"/>
              <a:gd name="connsiteY1065" fmla="*/ 1432378 h 4449429"/>
              <a:gd name="connsiteX1066" fmla="*/ 8950980 w 18982931"/>
              <a:gd name="connsiteY1066" fmla="*/ 1424146 h 4449429"/>
              <a:gd name="connsiteX1067" fmla="*/ 8983911 w 18982931"/>
              <a:gd name="connsiteY1067" fmla="*/ 1107210 h 4449429"/>
              <a:gd name="connsiteX1068" fmla="*/ 8992140 w 18982931"/>
              <a:gd name="connsiteY1068" fmla="*/ 1049586 h 4449429"/>
              <a:gd name="connsiteX1069" fmla="*/ 9012723 w 18982931"/>
              <a:gd name="connsiteY1069" fmla="*/ 1049586 h 4449429"/>
              <a:gd name="connsiteX1070" fmla="*/ 9049767 w 18982931"/>
              <a:gd name="connsiteY1070" fmla="*/ 1325362 h 4449429"/>
              <a:gd name="connsiteX1071" fmla="*/ 9115624 w 18982931"/>
              <a:gd name="connsiteY1071" fmla="*/ 1329476 h 4449429"/>
              <a:gd name="connsiteX1072" fmla="*/ 9165014 w 18982931"/>
              <a:gd name="connsiteY1072" fmla="*/ 1436493 h 4449429"/>
              <a:gd name="connsiteX1073" fmla="*/ 9181479 w 18982931"/>
              <a:gd name="connsiteY1073" fmla="*/ 1494116 h 4449429"/>
              <a:gd name="connsiteX1074" fmla="*/ 9181479 w 18982931"/>
              <a:gd name="connsiteY1074" fmla="*/ 1823399 h 4449429"/>
              <a:gd name="connsiteX1075" fmla="*/ 9181479 w 18982931"/>
              <a:gd name="connsiteY1075" fmla="*/ 1881023 h 4449429"/>
              <a:gd name="connsiteX1076" fmla="*/ 9280267 w 18982931"/>
              <a:gd name="connsiteY1076" fmla="*/ 1881023 h 4449429"/>
              <a:gd name="connsiteX1077" fmla="*/ 9280267 w 18982931"/>
              <a:gd name="connsiteY1077" fmla="*/ 1815166 h 4449429"/>
              <a:gd name="connsiteX1078" fmla="*/ 9280267 w 18982931"/>
              <a:gd name="connsiteY1078" fmla="*/ 304587 h 4449429"/>
              <a:gd name="connsiteX1079" fmla="*/ 9346122 w 18982931"/>
              <a:gd name="connsiteY1079" fmla="*/ 238731 h 4449429"/>
              <a:gd name="connsiteX1080" fmla="*/ 9453137 w 18982931"/>
              <a:gd name="connsiteY1080" fmla="*/ 341628 h 4449429"/>
              <a:gd name="connsiteX1081" fmla="*/ 9453137 w 18982931"/>
              <a:gd name="connsiteY1081" fmla="*/ 1815166 h 4449429"/>
              <a:gd name="connsiteX1082" fmla="*/ 9453137 w 18982931"/>
              <a:gd name="connsiteY1082" fmla="*/ 1876910 h 4449429"/>
              <a:gd name="connsiteX1083" fmla="*/ 9551919 w 18982931"/>
              <a:gd name="connsiteY1083" fmla="*/ 1876910 h 4449429"/>
              <a:gd name="connsiteX1084" fmla="*/ 9551919 w 18982931"/>
              <a:gd name="connsiteY1084" fmla="*/ 1724614 h 4449429"/>
              <a:gd name="connsiteX1085" fmla="*/ 9551919 w 18982931"/>
              <a:gd name="connsiteY1085" fmla="*/ 1481771 h 4449429"/>
              <a:gd name="connsiteX1086" fmla="*/ 9597198 w 18982931"/>
              <a:gd name="connsiteY1086" fmla="*/ 1374754 h 4449429"/>
              <a:gd name="connsiteX1087" fmla="*/ 9613662 w 18982931"/>
              <a:gd name="connsiteY1087" fmla="*/ 1325362 h 4449429"/>
              <a:gd name="connsiteX1088" fmla="*/ 9683632 w 18982931"/>
              <a:gd name="connsiteY1088" fmla="*/ 1325362 h 4449429"/>
              <a:gd name="connsiteX1089" fmla="*/ 9683632 w 18982931"/>
              <a:gd name="connsiteY1089" fmla="*/ 1522931 h 4449429"/>
              <a:gd name="connsiteX1090" fmla="*/ 9819464 w 18982931"/>
              <a:gd name="connsiteY1090" fmla="*/ 1522931 h 4449429"/>
              <a:gd name="connsiteX1091" fmla="*/ 9819464 w 18982931"/>
              <a:gd name="connsiteY1091" fmla="*/ 1720501 h 4449429"/>
              <a:gd name="connsiteX1092" fmla="*/ 9819464 w 18982931"/>
              <a:gd name="connsiteY1092" fmla="*/ 1835749 h 4449429"/>
              <a:gd name="connsiteX1093" fmla="*/ 9868856 w 18982931"/>
              <a:gd name="connsiteY1093" fmla="*/ 1885142 h 4449429"/>
              <a:gd name="connsiteX1094" fmla="*/ 9922361 w 18982931"/>
              <a:gd name="connsiteY1094" fmla="*/ 1938648 h 4449429"/>
              <a:gd name="connsiteX1095" fmla="*/ 9922361 w 18982931"/>
              <a:gd name="connsiteY1095" fmla="*/ 2226770 h 4449429"/>
              <a:gd name="connsiteX1096" fmla="*/ 10189906 w 18982931"/>
              <a:gd name="connsiteY1096" fmla="*/ 2226770 h 4449429"/>
              <a:gd name="connsiteX1097" fmla="*/ 10189906 w 18982931"/>
              <a:gd name="connsiteY1097" fmla="*/ 1864559 h 4449429"/>
              <a:gd name="connsiteX1098" fmla="*/ 10251644 w 18982931"/>
              <a:gd name="connsiteY1098" fmla="*/ 1852213 h 4449429"/>
              <a:gd name="connsiteX1099" fmla="*/ 10251644 w 18982931"/>
              <a:gd name="connsiteY1099" fmla="*/ 1465306 h 4449429"/>
              <a:gd name="connsiteX1100" fmla="*/ 10198137 w 18982931"/>
              <a:gd name="connsiteY1100" fmla="*/ 1461188 h 4449429"/>
              <a:gd name="connsiteX1101" fmla="*/ 10198137 w 18982931"/>
              <a:gd name="connsiteY1101" fmla="*/ 1317129 h 4449429"/>
              <a:gd name="connsiteX1102" fmla="*/ 10572694 w 18982931"/>
              <a:gd name="connsiteY1102" fmla="*/ 1317129 h 4449429"/>
              <a:gd name="connsiteX1103" fmla="*/ 10572694 w 18982931"/>
              <a:gd name="connsiteY1103" fmla="*/ 2140336 h 4449429"/>
              <a:gd name="connsiteX1104" fmla="*/ 10642669 w 18982931"/>
              <a:gd name="connsiteY1104" fmla="*/ 2144449 h 4449429"/>
              <a:gd name="connsiteX1105" fmla="*/ 10642669 w 18982931"/>
              <a:gd name="connsiteY1105" fmla="*/ 2477849 h 4449429"/>
              <a:gd name="connsiteX1106" fmla="*/ 10885512 w 18982931"/>
              <a:gd name="connsiteY1106" fmla="*/ 2477849 h 4449429"/>
              <a:gd name="connsiteX1107" fmla="*/ 10885512 w 18982931"/>
              <a:gd name="connsiteY1107" fmla="*/ 2292626 h 4449429"/>
              <a:gd name="connsiteX1108" fmla="*/ 10959601 w 18982931"/>
              <a:gd name="connsiteY1108" fmla="*/ 2292626 h 4449429"/>
              <a:gd name="connsiteX1109" fmla="*/ 10959601 w 18982931"/>
              <a:gd name="connsiteY1109" fmla="*/ 2477849 h 4449429"/>
              <a:gd name="connsiteX1110" fmla="*/ 11066618 w 18982931"/>
              <a:gd name="connsiteY1110" fmla="*/ 2477849 h 4449429"/>
              <a:gd name="connsiteX1111" fmla="*/ 11107778 w 18982931"/>
              <a:gd name="connsiteY1111" fmla="*/ 2284395 h 4449429"/>
              <a:gd name="connsiteX1112" fmla="*/ 11136593 w 18982931"/>
              <a:gd name="connsiteY1112" fmla="*/ 2053897 h 4449429"/>
              <a:gd name="connsiteX1113" fmla="*/ 11136593 w 18982931"/>
              <a:gd name="connsiteY1113" fmla="*/ 1061936 h 4449429"/>
              <a:gd name="connsiteX1114" fmla="*/ 11148938 w 18982931"/>
              <a:gd name="connsiteY1114" fmla="*/ 938454 h 4449429"/>
              <a:gd name="connsiteX1115" fmla="*/ 11161288 w 18982931"/>
              <a:gd name="connsiteY1115" fmla="*/ 938454 h 4449429"/>
              <a:gd name="connsiteX1116" fmla="*/ 11177753 w 18982931"/>
              <a:gd name="connsiteY1116" fmla="*/ 983729 h 4449429"/>
              <a:gd name="connsiteX1117" fmla="*/ 11231258 w 18982931"/>
              <a:gd name="connsiteY1117" fmla="*/ 572126 h 4449429"/>
              <a:gd name="connsiteX1118" fmla="*/ 11243610 w 18982931"/>
              <a:gd name="connsiteY1118" fmla="*/ 572126 h 4449429"/>
              <a:gd name="connsiteX1119" fmla="*/ 11284770 w 18982931"/>
              <a:gd name="connsiteY1119" fmla="*/ 946687 h 4449429"/>
              <a:gd name="connsiteX1120" fmla="*/ 11325929 w 18982931"/>
              <a:gd name="connsiteY1120" fmla="*/ 934337 h 4449429"/>
              <a:gd name="connsiteX1121" fmla="*/ 11342394 w 18982931"/>
              <a:gd name="connsiteY1121" fmla="*/ 1061936 h 4449429"/>
              <a:gd name="connsiteX1122" fmla="*/ 11342394 w 18982931"/>
              <a:gd name="connsiteY1122" fmla="*/ 1300666 h 4449429"/>
              <a:gd name="connsiteX1123" fmla="*/ 11358857 w 18982931"/>
              <a:gd name="connsiteY1123" fmla="*/ 2132104 h 4449429"/>
              <a:gd name="connsiteX1124" fmla="*/ 11362976 w 18982931"/>
              <a:gd name="connsiteY1124" fmla="*/ 2165031 h 4449429"/>
              <a:gd name="connsiteX1125" fmla="*/ 11453524 w 18982931"/>
              <a:gd name="connsiteY1125" fmla="*/ 2165031 h 4449429"/>
              <a:gd name="connsiteX1126" fmla="*/ 11457643 w 18982931"/>
              <a:gd name="connsiteY1126" fmla="*/ 2082711 h 4449429"/>
              <a:gd name="connsiteX1127" fmla="*/ 11535845 w 18982931"/>
              <a:gd name="connsiteY1127" fmla="*/ 2078592 h 4449429"/>
              <a:gd name="connsiteX1128" fmla="*/ 11535845 w 18982931"/>
              <a:gd name="connsiteY1128" fmla="*/ 2004505 h 4449429"/>
              <a:gd name="connsiteX1129" fmla="*/ 11548195 w 18982931"/>
              <a:gd name="connsiteY1129" fmla="*/ 1736964 h 4449429"/>
              <a:gd name="connsiteX1130" fmla="*/ 11609938 w 18982931"/>
              <a:gd name="connsiteY1130" fmla="*/ 1609365 h 4449429"/>
              <a:gd name="connsiteX1131" fmla="*/ 11688140 w 18982931"/>
              <a:gd name="connsiteY1131" fmla="*/ 1765774 h 4449429"/>
              <a:gd name="connsiteX1132" fmla="*/ 11688140 w 18982931"/>
              <a:gd name="connsiteY1132" fmla="*/ 2082711 h 4449429"/>
              <a:gd name="connsiteX1133" fmla="*/ 11910406 w 18982931"/>
              <a:gd name="connsiteY1133" fmla="*/ 2148567 h 4449429"/>
              <a:gd name="connsiteX1134" fmla="*/ 11988608 w 18982931"/>
              <a:gd name="connsiteY1134" fmla="*/ 2119754 h 4449429"/>
              <a:gd name="connsiteX1135" fmla="*/ 11991181 w 18982931"/>
              <a:gd name="connsiteY1135" fmla="*/ 2153197 h 4449429"/>
              <a:gd name="connsiteX1136" fmla="*/ 11993908 w 18982931"/>
              <a:gd name="connsiteY1136" fmla="*/ 2158900 h 4449429"/>
              <a:gd name="connsiteX1137" fmla="*/ 11993908 w 18982931"/>
              <a:gd name="connsiteY1137" fmla="*/ 2156799 h 4449429"/>
              <a:gd name="connsiteX1138" fmla="*/ 11998023 w 18982931"/>
              <a:gd name="connsiteY1138" fmla="*/ 2115639 h 4449429"/>
              <a:gd name="connsiteX1139" fmla="*/ 12010373 w 18982931"/>
              <a:gd name="connsiteY1139" fmla="*/ 2115639 h 4449429"/>
              <a:gd name="connsiteX1140" fmla="*/ 12014490 w 18982931"/>
              <a:gd name="connsiteY1140" fmla="*/ 2185614 h 4449429"/>
              <a:gd name="connsiteX1141" fmla="*/ 12055650 w 18982931"/>
              <a:gd name="connsiteY1141" fmla="*/ 2259703 h 4449429"/>
              <a:gd name="connsiteX1142" fmla="*/ 12109157 w 18982931"/>
              <a:gd name="connsiteY1142" fmla="*/ 2267933 h 4449429"/>
              <a:gd name="connsiteX1143" fmla="*/ 12137972 w 18982931"/>
              <a:gd name="connsiteY1143" fmla="*/ 2580753 h 4449429"/>
              <a:gd name="connsiteX1144" fmla="*/ 12150317 w 18982931"/>
              <a:gd name="connsiteY1144" fmla="*/ 2580753 h 4449429"/>
              <a:gd name="connsiteX1145" fmla="*/ 12179132 w 18982931"/>
              <a:gd name="connsiteY1145" fmla="*/ 2411992 h 4449429"/>
              <a:gd name="connsiteX1146" fmla="*/ 12207942 w 18982931"/>
              <a:gd name="connsiteY1146" fmla="*/ 2160917 h 4449429"/>
              <a:gd name="connsiteX1147" fmla="*/ 12216174 w 18982931"/>
              <a:gd name="connsiteY1147" fmla="*/ 2152686 h 4449429"/>
              <a:gd name="connsiteX1148" fmla="*/ 12331423 w 18982931"/>
              <a:gd name="connsiteY1148" fmla="*/ 2152686 h 4449429"/>
              <a:gd name="connsiteX1149" fmla="*/ 12331423 w 18982931"/>
              <a:gd name="connsiteY1149" fmla="*/ 2317327 h 4449429"/>
              <a:gd name="connsiteX1150" fmla="*/ 12496064 w 18982931"/>
              <a:gd name="connsiteY1150" fmla="*/ 2313208 h 4449429"/>
              <a:gd name="connsiteX1151" fmla="*/ 12557802 w 18982931"/>
              <a:gd name="connsiteY1151" fmla="*/ 2210310 h 4449429"/>
              <a:gd name="connsiteX1152" fmla="*/ 12566034 w 18982931"/>
              <a:gd name="connsiteY1152" fmla="*/ 2206191 h 4449429"/>
              <a:gd name="connsiteX1153" fmla="*/ 12598962 w 18982931"/>
              <a:gd name="connsiteY1153" fmla="*/ 2267933 h 4449429"/>
              <a:gd name="connsiteX1154" fmla="*/ 12607194 w 18982931"/>
              <a:gd name="connsiteY1154" fmla="*/ 2263816 h 4449429"/>
              <a:gd name="connsiteX1155" fmla="*/ 12607194 w 18982931"/>
              <a:gd name="connsiteY1155" fmla="*/ 1461193 h 4449429"/>
              <a:gd name="connsiteX1156" fmla="*/ 12677169 w 18982931"/>
              <a:gd name="connsiteY1156" fmla="*/ 1230695 h 4449429"/>
              <a:gd name="connsiteX1157" fmla="*/ 12920017 w 18982931"/>
              <a:gd name="connsiteY1157" fmla="*/ 1230695 h 4449429"/>
              <a:gd name="connsiteX1158" fmla="*/ 12948827 w 18982931"/>
              <a:gd name="connsiteY1158" fmla="*/ 1490003 h 4449429"/>
              <a:gd name="connsiteX1159" fmla="*/ 12948827 w 18982931"/>
              <a:gd name="connsiteY1159" fmla="*/ 1909838 h 4449429"/>
              <a:gd name="connsiteX1160" fmla="*/ 12948827 w 18982931"/>
              <a:gd name="connsiteY1160" fmla="*/ 1975695 h 4449429"/>
              <a:gd name="connsiteX1161" fmla="*/ 12969405 w 18982931"/>
              <a:gd name="connsiteY1161" fmla="*/ 1979812 h 4449429"/>
              <a:gd name="connsiteX1162" fmla="*/ 12989987 w 18982931"/>
              <a:gd name="connsiteY1162" fmla="*/ 1913955 h 4449429"/>
              <a:gd name="connsiteX1163" fmla="*/ 12989987 w 18982931"/>
              <a:gd name="connsiteY1163" fmla="*/ 1469425 h 4449429"/>
              <a:gd name="connsiteX1164" fmla="*/ 13064076 w 18982931"/>
              <a:gd name="connsiteY1164" fmla="*/ 1395336 h 4449429"/>
              <a:gd name="connsiteX1165" fmla="*/ 13146396 w 18982931"/>
              <a:gd name="connsiteY1165" fmla="*/ 1395336 h 4449429"/>
              <a:gd name="connsiteX1166" fmla="*/ 13146396 w 18982931"/>
              <a:gd name="connsiteY1166" fmla="*/ 1111328 h 4449429"/>
              <a:gd name="connsiteX1167" fmla="*/ 13216366 w 18982931"/>
              <a:gd name="connsiteY1167" fmla="*/ 1103096 h 4449429"/>
              <a:gd name="connsiteX1168" fmla="*/ 13228716 w 18982931"/>
              <a:gd name="connsiteY1168" fmla="*/ 1041358 h 4449429"/>
              <a:gd name="connsiteX1169" fmla="*/ 13368662 w 18982931"/>
              <a:gd name="connsiteY1169" fmla="*/ 1041358 h 4449429"/>
              <a:gd name="connsiteX1170" fmla="*/ 13368662 w 18982931"/>
              <a:gd name="connsiteY1170" fmla="*/ 687379 h 4449429"/>
              <a:gd name="connsiteX1171" fmla="*/ 13483911 w 18982931"/>
              <a:gd name="connsiteY1171" fmla="*/ 687379 h 4449429"/>
              <a:gd name="connsiteX1172" fmla="*/ 13483911 w 18982931"/>
              <a:gd name="connsiteY1172" fmla="*/ 617404 h 4449429"/>
              <a:gd name="connsiteX1173" fmla="*/ 13483911 w 18982931"/>
              <a:gd name="connsiteY1173" fmla="*/ 131714 h 4449429"/>
              <a:gd name="connsiteX1174" fmla="*/ 13541534 w 18982931"/>
              <a:gd name="connsiteY1174" fmla="*/ 74089 h 4449429"/>
              <a:gd name="connsiteX1175" fmla="*/ 13685593 w 18982931"/>
              <a:gd name="connsiteY1175" fmla="*/ 74089 h 4449429"/>
              <a:gd name="connsiteX1176" fmla="*/ 13730872 w 18982931"/>
              <a:gd name="connsiteY1176" fmla="*/ 49392 h 4449429"/>
              <a:gd name="connsiteX1177" fmla="*/ 13739104 w 18982931"/>
              <a:gd name="connsiteY1177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75751 w 18982931"/>
              <a:gd name="connsiteY868" fmla="*/ 1588787 h 4449429"/>
              <a:gd name="connsiteX869" fmla="*/ 1486884 w 18982931"/>
              <a:gd name="connsiteY869" fmla="*/ 1588787 h 4449429"/>
              <a:gd name="connsiteX870" fmla="*/ 1507466 w 18982931"/>
              <a:gd name="connsiteY870" fmla="*/ 2337905 h 4449429"/>
              <a:gd name="connsiteX871" fmla="*/ 1523929 w 18982931"/>
              <a:gd name="connsiteY871" fmla="*/ 2337905 h 4449429"/>
              <a:gd name="connsiteX872" fmla="*/ 1523929 w 18982931"/>
              <a:gd name="connsiteY872" fmla="*/ 2169146 h 4449429"/>
              <a:gd name="connsiteX873" fmla="*/ 1692685 w 18982931"/>
              <a:gd name="connsiteY873" fmla="*/ 2169146 h 4449429"/>
              <a:gd name="connsiteX874" fmla="*/ 1692685 w 18982931"/>
              <a:gd name="connsiteY874" fmla="*/ 2020968 h 4449429"/>
              <a:gd name="connsiteX875" fmla="*/ 1766772 w 18982931"/>
              <a:gd name="connsiteY875" fmla="*/ 1922183 h 4449429"/>
              <a:gd name="connsiteX876" fmla="*/ 1766772 w 18982931"/>
              <a:gd name="connsiteY876" fmla="*/ 1757542 h 4449429"/>
              <a:gd name="connsiteX877" fmla="*/ 1849095 w 18982931"/>
              <a:gd name="connsiteY877" fmla="*/ 1757542 h 4449429"/>
              <a:gd name="connsiteX878" fmla="*/ 1849095 w 18982931"/>
              <a:gd name="connsiteY878" fmla="*/ 2156799 h 4449429"/>
              <a:gd name="connsiteX879" fmla="*/ 1919070 w 18982931"/>
              <a:gd name="connsiteY879" fmla="*/ 2156799 h 4449429"/>
              <a:gd name="connsiteX880" fmla="*/ 1919070 w 18982931"/>
              <a:gd name="connsiteY880" fmla="*/ 1864559 h 4449429"/>
              <a:gd name="connsiteX881" fmla="*/ 1919070 w 18982931"/>
              <a:gd name="connsiteY881" fmla="*/ 695608 h 4449429"/>
              <a:gd name="connsiteX882" fmla="*/ 2005504 w 18982931"/>
              <a:gd name="connsiteY882" fmla="*/ 609173 h 4449429"/>
              <a:gd name="connsiteX883" fmla="*/ 2026085 w 18982931"/>
              <a:gd name="connsiteY883" fmla="*/ 605054 h 4449429"/>
              <a:gd name="connsiteX884" fmla="*/ 2100174 w 18982931"/>
              <a:gd name="connsiteY884" fmla="*/ 448645 h 4449429"/>
              <a:gd name="connsiteX885" fmla="*/ 2137215 w 18982931"/>
              <a:gd name="connsiteY885" fmla="*/ 407485 h 4449429"/>
              <a:gd name="connsiteX886" fmla="*/ 2194840 w 18982931"/>
              <a:gd name="connsiteY886" fmla="*/ 337515 h 4449429"/>
              <a:gd name="connsiteX887" fmla="*/ 2198958 w 18982931"/>
              <a:gd name="connsiteY887" fmla="*/ 292236 h 4449429"/>
              <a:gd name="connsiteX888" fmla="*/ 2240121 w 18982931"/>
              <a:gd name="connsiteY888" fmla="*/ 358093 h 4449429"/>
              <a:gd name="connsiteX889" fmla="*/ 2273047 w 18982931"/>
              <a:gd name="connsiteY889" fmla="*/ 444532 h 4449429"/>
              <a:gd name="connsiteX890" fmla="*/ 2330670 w 18982931"/>
              <a:gd name="connsiteY890" fmla="*/ 563894 h 4449429"/>
              <a:gd name="connsiteX891" fmla="*/ 2351248 w 18982931"/>
              <a:gd name="connsiteY891" fmla="*/ 613286 h 4449429"/>
              <a:gd name="connsiteX892" fmla="*/ 2429455 w 18982931"/>
              <a:gd name="connsiteY892" fmla="*/ 675029 h 4449429"/>
              <a:gd name="connsiteX893" fmla="*/ 2470614 w 18982931"/>
              <a:gd name="connsiteY893" fmla="*/ 757350 h 4449429"/>
              <a:gd name="connsiteX894" fmla="*/ 2470614 w 18982931"/>
              <a:gd name="connsiteY894" fmla="*/ 1086631 h 4449429"/>
              <a:gd name="connsiteX895" fmla="*/ 2470614 w 18982931"/>
              <a:gd name="connsiteY895" fmla="*/ 2008622 h 4449429"/>
              <a:gd name="connsiteX896" fmla="*/ 2487080 w 18982931"/>
              <a:gd name="connsiteY896" fmla="*/ 2053897 h 4449429"/>
              <a:gd name="connsiteX897" fmla="*/ 2499426 w 18982931"/>
              <a:gd name="connsiteY897" fmla="*/ 1897488 h 4449429"/>
              <a:gd name="connsiteX898" fmla="*/ 2602322 w 18982931"/>
              <a:gd name="connsiteY898" fmla="*/ 1798703 h 4449429"/>
              <a:gd name="connsiteX899" fmla="*/ 2836935 w 18982931"/>
              <a:gd name="connsiteY899" fmla="*/ 1798703 h 4449429"/>
              <a:gd name="connsiteX900" fmla="*/ 2836935 w 18982931"/>
              <a:gd name="connsiteY900" fmla="*/ 1860446 h 4449429"/>
              <a:gd name="connsiteX901" fmla="*/ 2836935 w 18982931"/>
              <a:gd name="connsiteY901" fmla="*/ 2263816 h 4449429"/>
              <a:gd name="connsiteX902" fmla="*/ 2845169 w 18982931"/>
              <a:gd name="connsiteY902" fmla="*/ 2304976 h 4449429"/>
              <a:gd name="connsiteX903" fmla="*/ 2861629 w 18982931"/>
              <a:gd name="connsiteY903" fmla="*/ 2300858 h 4449429"/>
              <a:gd name="connsiteX904" fmla="*/ 2861629 w 18982931"/>
              <a:gd name="connsiteY904" fmla="*/ 2247351 h 4449429"/>
              <a:gd name="connsiteX905" fmla="*/ 2869861 w 18982931"/>
              <a:gd name="connsiteY905" fmla="*/ 1996272 h 4449429"/>
              <a:gd name="connsiteX906" fmla="*/ 2923374 w 18982931"/>
              <a:gd name="connsiteY906" fmla="*/ 1967462 h 4449429"/>
              <a:gd name="connsiteX907" fmla="*/ 2939836 w 18982931"/>
              <a:gd name="connsiteY907" fmla="*/ 2300858 h 4449429"/>
              <a:gd name="connsiteX908" fmla="*/ 2956300 w 18982931"/>
              <a:gd name="connsiteY908" fmla="*/ 2300858 h 4449429"/>
              <a:gd name="connsiteX909" fmla="*/ 2989230 w 18982931"/>
              <a:gd name="connsiteY909" fmla="*/ 2111521 h 4449429"/>
              <a:gd name="connsiteX910" fmla="*/ 3018038 w 18982931"/>
              <a:gd name="connsiteY910" fmla="*/ 2058015 h 4449429"/>
              <a:gd name="connsiteX911" fmla="*/ 3034502 w 18982931"/>
              <a:gd name="connsiteY911" fmla="*/ 2123871 h 4449429"/>
              <a:gd name="connsiteX912" fmla="*/ 3038620 w 18982931"/>
              <a:gd name="connsiteY912" fmla="*/ 2132104 h 4449429"/>
              <a:gd name="connsiteX913" fmla="*/ 3088018 w 18982931"/>
              <a:gd name="connsiteY913" fmla="*/ 2140336 h 4449429"/>
              <a:gd name="connsiteX914" fmla="*/ 3095320 w 18982931"/>
              <a:gd name="connsiteY914" fmla="*/ 2275334 h 4449429"/>
              <a:gd name="connsiteX915" fmla="*/ 3162101 w 18982931"/>
              <a:gd name="connsiteY915" fmla="*/ 2275334 h 4449429"/>
              <a:gd name="connsiteX916" fmla="*/ 3162101 w 18982931"/>
              <a:gd name="connsiteY916" fmla="*/ 1580555 h 4449429"/>
              <a:gd name="connsiteX917" fmla="*/ 3162101 w 18982931"/>
              <a:gd name="connsiteY917" fmla="*/ 1531163 h 4449429"/>
              <a:gd name="connsiteX918" fmla="*/ 3199146 w 18982931"/>
              <a:gd name="connsiteY918" fmla="*/ 1498235 h 4449429"/>
              <a:gd name="connsiteX919" fmla="*/ 3281469 w 18982931"/>
              <a:gd name="connsiteY919" fmla="*/ 1498235 h 4449429"/>
              <a:gd name="connsiteX920" fmla="*/ 3281469 w 18982931"/>
              <a:gd name="connsiteY920" fmla="*/ 1325362 h 4449429"/>
              <a:gd name="connsiteX921" fmla="*/ 3343207 w 18982931"/>
              <a:gd name="connsiteY921" fmla="*/ 1263619 h 4449429"/>
              <a:gd name="connsiteX922" fmla="*/ 3544891 w 18982931"/>
              <a:gd name="connsiteY922" fmla="*/ 1263619 h 4449429"/>
              <a:gd name="connsiteX923" fmla="*/ 3544891 w 18982931"/>
              <a:gd name="connsiteY923" fmla="*/ 712071 h 4449429"/>
              <a:gd name="connsiteX924" fmla="*/ 3561357 w 18982931"/>
              <a:gd name="connsiteY924" fmla="*/ 555662 h 4449429"/>
              <a:gd name="connsiteX925" fmla="*/ 3606633 w 18982931"/>
              <a:gd name="connsiteY925" fmla="*/ 316933 h 4449429"/>
              <a:gd name="connsiteX926" fmla="*/ 3614865 w 18982931"/>
              <a:gd name="connsiteY926" fmla="*/ 279891 h 4449429"/>
              <a:gd name="connsiteX927" fmla="*/ 3676603 w 18982931"/>
              <a:gd name="connsiteY927" fmla="*/ 341628 h 4449429"/>
              <a:gd name="connsiteX928" fmla="*/ 3684835 w 18982931"/>
              <a:gd name="connsiteY928" fmla="*/ 386907 h 4449429"/>
              <a:gd name="connsiteX929" fmla="*/ 3742460 w 18982931"/>
              <a:gd name="connsiteY929" fmla="*/ 481574 h 4449429"/>
              <a:gd name="connsiteX930" fmla="*/ 3763042 w 18982931"/>
              <a:gd name="connsiteY930" fmla="*/ 703838 h 4449429"/>
              <a:gd name="connsiteX931" fmla="*/ 3763042 w 18982931"/>
              <a:gd name="connsiteY931" fmla="*/ 1144256 h 4449429"/>
              <a:gd name="connsiteX932" fmla="*/ 3771275 w 18982931"/>
              <a:gd name="connsiteY932" fmla="*/ 1181298 h 4449429"/>
              <a:gd name="connsiteX933" fmla="*/ 3775390 w 18982931"/>
              <a:gd name="connsiteY933" fmla="*/ 1115443 h 4449429"/>
              <a:gd name="connsiteX934" fmla="*/ 3923568 w 18982931"/>
              <a:gd name="connsiteY934" fmla="*/ 996079 h 4449429"/>
              <a:gd name="connsiteX935" fmla="*/ 3940029 w 18982931"/>
              <a:gd name="connsiteY935" fmla="*/ 1020776 h 4449429"/>
              <a:gd name="connsiteX936" fmla="*/ 3960611 w 18982931"/>
              <a:gd name="connsiteY936" fmla="*/ 1321244 h 4449429"/>
              <a:gd name="connsiteX937" fmla="*/ 3960611 w 18982931"/>
              <a:gd name="connsiteY937" fmla="*/ 1584670 h 4449429"/>
              <a:gd name="connsiteX938" fmla="*/ 3977076 w 18982931"/>
              <a:gd name="connsiteY938" fmla="*/ 1625830 h 4449429"/>
              <a:gd name="connsiteX939" fmla="*/ 4010007 w 18982931"/>
              <a:gd name="connsiteY939" fmla="*/ 1666990 h 4449429"/>
              <a:gd name="connsiteX940" fmla="*/ 4055279 w 18982931"/>
              <a:gd name="connsiteY940" fmla="*/ 1819286 h 4449429"/>
              <a:gd name="connsiteX941" fmla="*/ 4104670 w 18982931"/>
              <a:gd name="connsiteY941" fmla="*/ 1819286 h 4449429"/>
              <a:gd name="connsiteX942" fmla="*/ 4108788 w 18982931"/>
              <a:gd name="connsiteY942" fmla="*/ 1741079 h 4449429"/>
              <a:gd name="connsiteX943" fmla="*/ 4211689 w 18982931"/>
              <a:gd name="connsiteY943" fmla="*/ 1741079 h 4449429"/>
              <a:gd name="connsiteX944" fmla="*/ 4252847 w 18982931"/>
              <a:gd name="connsiteY944" fmla="*/ 1559973 h 4449429"/>
              <a:gd name="connsiteX945" fmla="*/ 4265197 w 18982931"/>
              <a:gd name="connsiteY945" fmla="*/ 1559973 h 4449429"/>
              <a:gd name="connsiteX946" fmla="*/ 4277546 w 18982931"/>
              <a:gd name="connsiteY946" fmla="*/ 1592900 h 4449429"/>
              <a:gd name="connsiteX947" fmla="*/ 4302239 w 18982931"/>
              <a:gd name="connsiteY947" fmla="*/ 1708150 h 4449429"/>
              <a:gd name="connsiteX948" fmla="*/ 4368100 w 18982931"/>
              <a:gd name="connsiteY948" fmla="*/ 1741079 h 4449429"/>
              <a:gd name="connsiteX949" fmla="*/ 4363984 w 18982931"/>
              <a:gd name="connsiteY949" fmla="*/ 1634062 h 4449429"/>
              <a:gd name="connsiteX950" fmla="*/ 4372218 w 18982931"/>
              <a:gd name="connsiteY950" fmla="*/ 839670 h 4449429"/>
              <a:gd name="connsiteX951" fmla="*/ 4442184 w 18982931"/>
              <a:gd name="connsiteY951" fmla="*/ 279891 h 4449429"/>
              <a:gd name="connsiteX952" fmla="*/ 4479230 w 18982931"/>
              <a:gd name="connsiteY952" fmla="*/ 234611 h 4449429"/>
              <a:gd name="connsiteX953" fmla="*/ 4520394 w 18982931"/>
              <a:gd name="connsiteY953" fmla="*/ 284004 h 4449429"/>
              <a:gd name="connsiteX954" fmla="*/ 4549200 w 18982931"/>
              <a:gd name="connsiteY954" fmla="*/ 440413 h 4449429"/>
              <a:gd name="connsiteX955" fmla="*/ 4680914 w 18982931"/>
              <a:gd name="connsiteY955" fmla="*/ 395140 h 4449429"/>
              <a:gd name="connsiteX956" fmla="*/ 4759121 w 18982931"/>
              <a:gd name="connsiteY956" fmla="*/ 460995 h 4449429"/>
              <a:gd name="connsiteX957" fmla="*/ 4771466 w 18982931"/>
              <a:gd name="connsiteY957" fmla="*/ 493924 h 4449429"/>
              <a:gd name="connsiteX958" fmla="*/ 4888657 w 18982931"/>
              <a:gd name="connsiteY958" fmla="*/ 747622 h 4449429"/>
              <a:gd name="connsiteX959" fmla="*/ 4888893 w 18982931"/>
              <a:gd name="connsiteY959" fmla="*/ 807315 h 4449429"/>
              <a:gd name="connsiteX960" fmla="*/ 4856617 w 18982931"/>
              <a:gd name="connsiteY960" fmla="*/ 807315 h 4449429"/>
              <a:gd name="connsiteX961" fmla="*/ 4856617 w 18982931"/>
              <a:gd name="connsiteY961" fmla="*/ 944475 h 4449429"/>
              <a:gd name="connsiteX962" fmla="*/ 4888332 w 18982931"/>
              <a:gd name="connsiteY962" fmla="*/ 944475 h 4449429"/>
              <a:gd name="connsiteX963" fmla="*/ 4888325 w 18982931"/>
              <a:gd name="connsiteY963" fmla="*/ 945600 h 4449429"/>
              <a:gd name="connsiteX964" fmla="*/ 4890835 w 18982931"/>
              <a:gd name="connsiteY964" fmla="*/ 1609365 h 4449429"/>
              <a:gd name="connsiteX965" fmla="*/ 4952574 w 18982931"/>
              <a:gd name="connsiteY965" fmla="*/ 1617597 h 4449429"/>
              <a:gd name="connsiteX966" fmla="*/ 4952574 w 18982931"/>
              <a:gd name="connsiteY966" fmla="*/ 1868678 h 4449429"/>
              <a:gd name="connsiteX967" fmla="*/ 4956691 w 18982931"/>
              <a:gd name="connsiteY967" fmla="*/ 1905720 h 4449429"/>
              <a:gd name="connsiteX968" fmla="*/ 4981387 w 18982931"/>
              <a:gd name="connsiteY968" fmla="*/ 1967462 h 4449429"/>
              <a:gd name="connsiteX969" fmla="*/ 4981387 w 18982931"/>
              <a:gd name="connsiteY969" fmla="*/ 2058015 h 4449429"/>
              <a:gd name="connsiteX970" fmla="*/ 5001966 w 18982931"/>
              <a:gd name="connsiteY970" fmla="*/ 2086824 h 4449429"/>
              <a:gd name="connsiteX971" fmla="*/ 5018429 w 18982931"/>
              <a:gd name="connsiteY971" fmla="*/ 2078592 h 4449429"/>
              <a:gd name="connsiteX972" fmla="*/ 5018429 w 18982931"/>
              <a:gd name="connsiteY972" fmla="*/ 1881023 h 4449429"/>
              <a:gd name="connsiteX973" fmla="*/ 5018429 w 18982931"/>
              <a:gd name="connsiteY973" fmla="*/ 1366522 h 4449429"/>
              <a:gd name="connsiteX974" fmla="*/ 5034894 w 18982931"/>
              <a:gd name="connsiteY974" fmla="*/ 864367 h 4449429"/>
              <a:gd name="connsiteX975" fmla="*/ 5067821 w 18982931"/>
              <a:gd name="connsiteY975" fmla="*/ 197569 h 4449429"/>
              <a:gd name="connsiteX976" fmla="*/ 5080173 w 18982931"/>
              <a:gd name="connsiteY976" fmla="*/ 102899 h 4449429"/>
              <a:gd name="connsiteX977" fmla="*/ 5216000 w 18982931"/>
              <a:gd name="connsiteY977" fmla="*/ 37042 h 4449429"/>
              <a:gd name="connsiteX978" fmla="*/ 5248927 w 18982931"/>
              <a:gd name="connsiteY978" fmla="*/ 69972 h 4449429"/>
              <a:gd name="connsiteX979" fmla="*/ 5372409 w 18982931"/>
              <a:gd name="connsiteY979" fmla="*/ 69972 h 4449429"/>
              <a:gd name="connsiteX980" fmla="*/ 5434151 w 18982931"/>
              <a:gd name="connsiteY980" fmla="*/ 131714 h 4449429"/>
              <a:gd name="connsiteX981" fmla="*/ 5434151 w 18982931"/>
              <a:gd name="connsiteY981" fmla="*/ 382788 h 4449429"/>
              <a:gd name="connsiteX982" fmla="*/ 5434151 w 18982931"/>
              <a:gd name="connsiteY982" fmla="*/ 683261 h 4449429"/>
              <a:gd name="connsiteX983" fmla="*/ 5545282 w 18982931"/>
              <a:gd name="connsiteY983" fmla="*/ 687375 h 4449429"/>
              <a:gd name="connsiteX984" fmla="*/ 5545282 w 18982931"/>
              <a:gd name="connsiteY984" fmla="*/ 1045471 h 4449429"/>
              <a:gd name="connsiteX985" fmla="*/ 5676994 w 18982931"/>
              <a:gd name="connsiteY985" fmla="*/ 1045471 h 4449429"/>
              <a:gd name="connsiteX986" fmla="*/ 5685227 w 18982931"/>
              <a:gd name="connsiteY986" fmla="*/ 1103096 h 4449429"/>
              <a:gd name="connsiteX987" fmla="*/ 5759314 w 18982931"/>
              <a:gd name="connsiteY987" fmla="*/ 1193648 h 4449429"/>
              <a:gd name="connsiteX988" fmla="*/ 5759314 w 18982931"/>
              <a:gd name="connsiteY988" fmla="*/ 1395331 h 4449429"/>
              <a:gd name="connsiteX989" fmla="*/ 5825171 w 18982931"/>
              <a:gd name="connsiteY989" fmla="*/ 1395331 h 4449429"/>
              <a:gd name="connsiteX990" fmla="*/ 5903378 w 18982931"/>
              <a:gd name="connsiteY990" fmla="*/ 1477653 h 4449429"/>
              <a:gd name="connsiteX991" fmla="*/ 5903378 w 18982931"/>
              <a:gd name="connsiteY991" fmla="*/ 1918070 h 4449429"/>
              <a:gd name="connsiteX992" fmla="*/ 5936306 w 18982931"/>
              <a:gd name="connsiteY992" fmla="*/ 1975695 h 4449429"/>
              <a:gd name="connsiteX993" fmla="*/ 5965115 w 18982931"/>
              <a:gd name="connsiteY993" fmla="*/ 1275969 h 4449429"/>
              <a:gd name="connsiteX994" fmla="*/ 5969235 w 18982931"/>
              <a:gd name="connsiteY994" fmla="*/ 1238922 h 4449429"/>
              <a:gd name="connsiteX995" fmla="*/ 6166804 w 18982931"/>
              <a:gd name="connsiteY995" fmla="*/ 1238922 h 4449429"/>
              <a:gd name="connsiteX996" fmla="*/ 6216196 w 18982931"/>
              <a:gd name="connsiteY996" fmla="*/ 1288315 h 4449429"/>
              <a:gd name="connsiteX997" fmla="*/ 6236774 w 18982931"/>
              <a:gd name="connsiteY997" fmla="*/ 1428261 h 4449429"/>
              <a:gd name="connsiteX998" fmla="*/ 6273821 w 18982931"/>
              <a:gd name="connsiteY998" fmla="*/ 1498235 h 4449429"/>
              <a:gd name="connsiteX999" fmla="*/ 6273821 w 18982931"/>
              <a:gd name="connsiteY999" fmla="*/ 2230888 h 4449429"/>
              <a:gd name="connsiteX1000" fmla="*/ 6277935 w 18982931"/>
              <a:gd name="connsiteY1000" fmla="*/ 2280280 h 4449429"/>
              <a:gd name="connsiteX1001" fmla="*/ 6319095 w 18982931"/>
              <a:gd name="connsiteY1001" fmla="*/ 2193841 h 4449429"/>
              <a:gd name="connsiteX1002" fmla="*/ 6364373 w 18982931"/>
              <a:gd name="connsiteY1002" fmla="*/ 2288513 h 4449429"/>
              <a:gd name="connsiteX1003" fmla="*/ 6389068 w 18982931"/>
              <a:gd name="connsiteY1003" fmla="*/ 2313208 h 4449429"/>
              <a:gd name="connsiteX1004" fmla="*/ 6541355 w 18982931"/>
              <a:gd name="connsiteY1004" fmla="*/ 2313208 h 4449429"/>
              <a:gd name="connsiteX1005" fmla="*/ 6541355 w 18982931"/>
              <a:gd name="connsiteY1005" fmla="*/ 2148567 h 4449429"/>
              <a:gd name="connsiteX1006" fmla="*/ 6660723 w 18982931"/>
              <a:gd name="connsiteY1006" fmla="*/ 2148567 h 4449429"/>
              <a:gd name="connsiteX1007" fmla="*/ 6660723 w 18982931"/>
              <a:gd name="connsiteY1007" fmla="*/ 2259698 h 4449429"/>
              <a:gd name="connsiteX1008" fmla="*/ 6705999 w 18982931"/>
              <a:gd name="connsiteY1008" fmla="*/ 2551938 h 4449429"/>
              <a:gd name="connsiteX1009" fmla="*/ 6714228 w 18982931"/>
              <a:gd name="connsiteY1009" fmla="*/ 2580748 h 4449429"/>
              <a:gd name="connsiteX1010" fmla="*/ 6722461 w 18982931"/>
              <a:gd name="connsiteY1010" fmla="*/ 2576634 h 4449429"/>
              <a:gd name="connsiteX1011" fmla="*/ 6751278 w 18982931"/>
              <a:gd name="connsiteY1011" fmla="*/ 2263816 h 4449429"/>
              <a:gd name="connsiteX1012" fmla="*/ 6800669 w 18982931"/>
              <a:gd name="connsiteY1012" fmla="*/ 2255583 h 4449429"/>
              <a:gd name="connsiteX1013" fmla="*/ 6837709 w 18982931"/>
              <a:gd name="connsiteY1013" fmla="*/ 2181496 h 4449429"/>
              <a:gd name="connsiteX1014" fmla="*/ 6841831 w 18982931"/>
              <a:gd name="connsiteY1014" fmla="*/ 2152681 h 4449429"/>
              <a:gd name="connsiteX1015" fmla="*/ 6845941 w 18982931"/>
              <a:gd name="connsiteY1015" fmla="*/ 2115639 h 4449429"/>
              <a:gd name="connsiteX1016" fmla="*/ 6857139 w 18982931"/>
              <a:gd name="connsiteY1016" fmla="*/ 2115639 h 4449429"/>
              <a:gd name="connsiteX1017" fmla="*/ 6899298 w 18982931"/>
              <a:gd name="connsiteY1017" fmla="*/ 2109470 h 4449429"/>
              <a:gd name="connsiteX1018" fmla="*/ 6922965 w 18982931"/>
              <a:gd name="connsiteY1018" fmla="*/ 2140339 h 4449429"/>
              <a:gd name="connsiteX1019" fmla="*/ 7009406 w 18982931"/>
              <a:gd name="connsiteY1019" fmla="*/ 2070365 h 4449429"/>
              <a:gd name="connsiteX1020" fmla="*/ 7145231 w 18982931"/>
              <a:gd name="connsiteY1020" fmla="*/ 2066247 h 4449429"/>
              <a:gd name="connsiteX1021" fmla="*/ 7145231 w 18982931"/>
              <a:gd name="connsiteY1021" fmla="*/ 1901605 h 4449429"/>
              <a:gd name="connsiteX1022" fmla="*/ 7145231 w 18982931"/>
              <a:gd name="connsiteY1022" fmla="*/ 1769896 h 4449429"/>
              <a:gd name="connsiteX1023" fmla="*/ 7215204 w 18982931"/>
              <a:gd name="connsiteY1023" fmla="*/ 1597024 h 4449429"/>
              <a:gd name="connsiteX1024" fmla="*/ 7285174 w 18982931"/>
              <a:gd name="connsiteY1024" fmla="*/ 1753433 h 4449429"/>
              <a:gd name="connsiteX1025" fmla="*/ 7297524 w 18982931"/>
              <a:gd name="connsiteY1025" fmla="*/ 2062134 h 4449429"/>
              <a:gd name="connsiteX1026" fmla="*/ 7367494 w 18982931"/>
              <a:gd name="connsiteY1026" fmla="*/ 2066247 h 4449429"/>
              <a:gd name="connsiteX1027" fmla="*/ 7371610 w 18982931"/>
              <a:gd name="connsiteY1027" fmla="*/ 2148567 h 4449429"/>
              <a:gd name="connsiteX1028" fmla="*/ 7462167 w 18982931"/>
              <a:gd name="connsiteY1028" fmla="*/ 2148567 h 4449429"/>
              <a:gd name="connsiteX1029" fmla="*/ 7462167 w 18982931"/>
              <a:gd name="connsiteY1029" fmla="*/ 2095061 h 4449429"/>
              <a:gd name="connsiteX1030" fmla="*/ 7462167 w 18982931"/>
              <a:gd name="connsiteY1030" fmla="*/ 1597024 h 4449429"/>
              <a:gd name="connsiteX1031" fmla="*/ 7482743 w 18982931"/>
              <a:gd name="connsiteY1031" fmla="*/ 1008430 h 4449429"/>
              <a:gd name="connsiteX1032" fmla="*/ 7495096 w 18982931"/>
              <a:gd name="connsiteY1032" fmla="*/ 921991 h 4449429"/>
              <a:gd name="connsiteX1033" fmla="*/ 7536254 w 18982931"/>
              <a:gd name="connsiteY1033" fmla="*/ 934341 h 4449429"/>
              <a:gd name="connsiteX1034" fmla="*/ 7577416 w 18982931"/>
              <a:gd name="connsiteY1034" fmla="*/ 563899 h 4449429"/>
              <a:gd name="connsiteX1035" fmla="*/ 7589759 w 18982931"/>
              <a:gd name="connsiteY1035" fmla="*/ 563899 h 4449429"/>
              <a:gd name="connsiteX1036" fmla="*/ 7639153 w 18982931"/>
              <a:gd name="connsiteY1036" fmla="*/ 975501 h 4449429"/>
              <a:gd name="connsiteX1037" fmla="*/ 7655614 w 18982931"/>
              <a:gd name="connsiteY1037" fmla="*/ 926109 h 4449429"/>
              <a:gd name="connsiteX1038" fmla="*/ 7667968 w 18982931"/>
              <a:gd name="connsiteY1038" fmla="*/ 926109 h 4449429"/>
              <a:gd name="connsiteX1039" fmla="*/ 7676196 w 18982931"/>
              <a:gd name="connsiteY1039" fmla="*/ 1037243 h 4449429"/>
              <a:gd name="connsiteX1040" fmla="*/ 7676196 w 18982931"/>
              <a:gd name="connsiteY1040" fmla="*/ 2049787 h 4449429"/>
              <a:gd name="connsiteX1041" fmla="*/ 7705009 w 18982931"/>
              <a:gd name="connsiteY1041" fmla="*/ 2267935 h 4449429"/>
              <a:gd name="connsiteX1042" fmla="*/ 7750287 w 18982931"/>
              <a:gd name="connsiteY1042" fmla="*/ 2469622 h 4449429"/>
              <a:gd name="connsiteX1043" fmla="*/ 7849072 w 18982931"/>
              <a:gd name="connsiteY1043" fmla="*/ 2469622 h 4449429"/>
              <a:gd name="connsiteX1044" fmla="*/ 7849072 w 18982931"/>
              <a:gd name="connsiteY1044" fmla="*/ 2284398 h 4449429"/>
              <a:gd name="connsiteX1045" fmla="*/ 7919042 w 18982931"/>
              <a:gd name="connsiteY1045" fmla="*/ 2284398 h 4449429"/>
              <a:gd name="connsiteX1046" fmla="*/ 7919042 w 18982931"/>
              <a:gd name="connsiteY1046" fmla="*/ 2473736 h 4449429"/>
              <a:gd name="connsiteX1047" fmla="*/ 8108380 w 18982931"/>
              <a:gd name="connsiteY1047" fmla="*/ 2473736 h 4449429"/>
              <a:gd name="connsiteX1048" fmla="*/ 8142338 w 18982931"/>
              <a:gd name="connsiteY1048" fmla="*/ 2481454 h 4449429"/>
              <a:gd name="connsiteX1049" fmla="*/ 8144242 w 18982931"/>
              <a:gd name="connsiteY1049" fmla="*/ 2485067 h 4449429"/>
              <a:gd name="connsiteX1050" fmla="*/ 8144242 w 18982931"/>
              <a:gd name="connsiteY1050" fmla="*/ 1280084 h 4449429"/>
              <a:gd name="connsiteX1051" fmla="*/ 8189518 w 18982931"/>
              <a:gd name="connsiteY1051" fmla="*/ 1115443 h 4449429"/>
              <a:gd name="connsiteX1052" fmla="*/ 8230679 w 18982931"/>
              <a:gd name="connsiteY1052" fmla="*/ 1090746 h 4449429"/>
              <a:gd name="connsiteX1053" fmla="*/ 8477642 w 18982931"/>
              <a:gd name="connsiteY1053" fmla="*/ 1090746 h 4449429"/>
              <a:gd name="connsiteX1054" fmla="*/ 8518799 w 18982931"/>
              <a:gd name="connsiteY1054" fmla="*/ 1111328 h 4449429"/>
              <a:gd name="connsiteX1055" fmla="*/ 8568194 w 18982931"/>
              <a:gd name="connsiteY1055" fmla="*/ 1288315 h 4449429"/>
              <a:gd name="connsiteX1056" fmla="*/ 8572304 w 18982931"/>
              <a:gd name="connsiteY1056" fmla="*/ 2152681 h 4449429"/>
              <a:gd name="connsiteX1057" fmla="*/ 8572304 w 18982931"/>
              <a:gd name="connsiteY1057" fmla="*/ 2222656 h 4449429"/>
              <a:gd name="connsiteX1058" fmla="*/ 8827499 w 18982931"/>
              <a:gd name="connsiteY1058" fmla="*/ 2222656 h 4449429"/>
              <a:gd name="connsiteX1059" fmla="*/ 8827499 w 18982931"/>
              <a:gd name="connsiteY1059" fmla="*/ 2053897 h 4449429"/>
              <a:gd name="connsiteX1060" fmla="*/ 8827499 w 18982931"/>
              <a:gd name="connsiteY1060" fmla="*/ 1996272 h 4449429"/>
              <a:gd name="connsiteX1061" fmla="*/ 8926285 w 18982931"/>
              <a:gd name="connsiteY1061" fmla="*/ 1876910 h 4449429"/>
              <a:gd name="connsiteX1062" fmla="*/ 8926285 w 18982931"/>
              <a:gd name="connsiteY1062" fmla="*/ 1757542 h 4449429"/>
              <a:gd name="connsiteX1063" fmla="*/ 8926285 w 18982931"/>
              <a:gd name="connsiteY1063" fmla="*/ 1527045 h 4449429"/>
              <a:gd name="connsiteX1064" fmla="*/ 8950980 w 18982931"/>
              <a:gd name="connsiteY1064" fmla="*/ 1432378 h 4449429"/>
              <a:gd name="connsiteX1065" fmla="*/ 8950980 w 18982931"/>
              <a:gd name="connsiteY1065" fmla="*/ 1424146 h 4449429"/>
              <a:gd name="connsiteX1066" fmla="*/ 8983911 w 18982931"/>
              <a:gd name="connsiteY1066" fmla="*/ 1107210 h 4449429"/>
              <a:gd name="connsiteX1067" fmla="*/ 8992140 w 18982931"/>
              <a:gd name="connsiteY1067" fmla="*/ 1049586 h 4449429"/>
              <a:gd name="connsiteX1068" fmla="*/ 9012723 w 18982931"/>
              <a:gd name="connsiteY1068" fmla="*/ 1049586 h 4449429"/>
              <a:gd name="connsiteX1069" fmla="*/ 9049767 w 18982931"/>
              <a:gd name="connsiteY1069" fmla="*/ 1325362 h 4449429"/>
              <a:gd name="connsiteX1070" fmla="*/ 9115624 w 18982931"/>
              <a:gd name="connsiteY1070" fmla="*/ 1329476 h 4449429"/>
              <a:gd name="connsiteX1071" fmla="*/ 9165014 w 18982931"/>
              <a:gd name="connsiteY1071" fmla="*/ 1436493 h 4449429"/>
              <a:gd name="connsiteX1072" fmla="*/ 9181479 w 18982931"/>
              <a:gd name="connsiteY1072" fmla="*/ 1494116 h 4449429"/>
              <a:gd name="connsiteX1073" fmla="*/ 9181479 w 18982931"/>
              <a:gd name="connsiteY1073" fmla="*/ 1823399 h 4449429"/>
              <a:gd name="connsiteX1074" fmla="*/ 9181479 w 18982931"/>
              <a:gd name="connsiteY1074" fmla="*/ 1881023 h 4449429"/>
              <a:gd name="connsiteX1075" fmla="*/ 9280267 w 18982931"/>
              <a:gd name="connsiteY1075" fmla="*/ 1881023 h 4449429"/>
              <a:gd name="connsiteX1076" fmla="*/ 9280267 w 18982931"/>
              <a:gd name="connsiteY1076" fmla="*/ 1815166 h 4449429"/>
              <a:gd name="connsiteX1077" fmla="*/ 9280267 w 18982931"/>
              <a:gd name="connsiteY1077" fmla="*/ 304587 h 4449429"/>
              <a:gd name="connsiteX1078" fmla="*/ 9346122 w 18982931"/>
              <a:gd name="connsiteY1078" fmla="*/ 238731 h 4449429"/>
              <a:gd name="connsiteX1079" fmla="*/ 9453137 w 18982931"/>
              <a:gd name="connsiteY1079" fmla="*/ 341628 h 4449429"/>
              <a:gd name="connsiteX1080" fmla="*/ 9453137 w 18982931"/>
              <a:gd name="connsiteY1080" fmla="*/ 1815166 h 4449429"/>
              <a:gd name="connsiteX1081" fmla="*/ 9453137 w 18982931"/>
              <a:gd name="connsiteY1081" fmla="*/ 1876910 h 4449429"/>
              <a:gd name="connsiteX1082" fmla="*/ 9551919 w 18982931"/>
              <a:gd name="connsiteY1082" fmla="*/ 1876910 h 4449429"/>
              <a:gd name="connsiteX1083" fmla="*/ 9551919 w 18982931"/>
              <a:gd name="connsiteY1083" fmla="*/ 1724614 h 4449429"/>
              <a:gd name="connsiteX1084" fmla="*/ 9551919 w 18982931"/>
              <a:gd name="connsiteY1084" fmla="*/ 1481771 h 4449429"/>
              <a:gd name="connsiteX1085" fmla="*/ 9597198 w 18982931"/>
              <a:gd name="connsiteY1085" fmla="*/ 1374754 h 4449429"/>
              <a:gd name="connsiteX1086" fmla="*/ 9613662 w 18982931"/>
              <a:gd name="connsiteY1086" fmla="*/ 1325362 h 4449429"/>
              <a:gd name="connsiteX1087" fmla="*/ 9683632 w 18982931"/>
              <a:gd name="connsiteY1087" fmla="*/ 1325362 h 4449429"/>
              <a:gd name="connsiteX1088" fmla="*/ 9683632 w 18982931"/>
              <a:gd name="connsiteY1088" fmla="*/ 1522931 h 4449429"/>
              <a:gd name="connsiteX1089" fmla="*/ 9819464 w 18982931"/>
              <a:gd name="connsiteY1089" fmla="*/ 1522931 h 4449429"/>
              <a:gd name="connsiteX1090" fmla="*/ 9819464 w 18982931"/>
              <a:gd name="connsiteY1090" fmla="*/ 1720501 h 4449429"/>
              <a:gd name="connsiteX1091" fmla="*/ 9819464 w 18982931"/>
              <a:gd name="connsiteY1091" fmla="*/ 1835749 h 4449429"/>
              <a:gd name="connsiteX1092" fmla="*/ 9868856 w 18982931"/>
              <a:gd name="connsiteY1092" fmla="*/ 1885142 h 4449429"/>
              <a:gd name="connsiteX1093" fmla="*/ 9922361 w 18982931"/>
              <a:gd name="connsiteY1093" fmla="*/ 1938648 h 4449429"/>
              <a:gd name="connsiteX1094" fmla="*/ 9922361 w 18982931"/>
              <a:gd name="connsiteY1094" fmla="*/ 2226770 h 4449429"/>
              <a:gd name="connsiteX1095" fmla="*/ 10189906 w 18982931"/>
              <a:gd name="connsiteY1095" fmla="*/ 2226770 h 4449429"/>
              <a:gd name="connsiteX1096" fmla="*/ 10189906 w 18982931"/>
              <a:gd name="connsiteY1096" fmla="*/ 1864559 h 4449429"/>
              <a:gd name="connsiteX1097" fmla="*/ 10251644 w 18982931"/>
              <a:gd name="connsiteY1097" fmla="*/ 1852213 h 4449429"/>
              <a:gd name="connsiteX1098" fmla="*/ 10251644 w 18982931"/>
              <a:gd name="connsiteY1098" fmla="*/ 1465306 h 4449429"/>
              <a:gd name="connsiteX1099" fmla="*/ 10198137 w 18982931"/>
              <a:gd name="connsiteY1099" fmla="*/ 1461188 h 4449429"/>
              <a:gd name="connsiteX1100" fmla="*/ 10198137 w 18982931"/>
              <a:gd name="connsiteY1100" fmla="*/ 1317129 h 4449429"/>
              <a:gd name="connsiteX1101" fmla="*/ 10572694 w 18982931"/>
              <a:gd name="connsiteY1101" fmla="*/ 1317129 h 4449429"/>
              <a:gd name="connsiteX1102" fmla="*/ 10572694 w 18982931"/>
              <a:gd name="connsiteY1102" fmla="*/ 2140336 h 4449429"/>
              <a:gd name="connsiteX1103" fmla="*/ 10642669 w 18982931"/>
              <a:gd name="connsiteY1103" fmla="*/ 2144449 h 4449429"/>
              <a:gd name="connsiteX1104" fmla="*/ 10642669 w 18982931"/>
              <a:gd name="connsiteY1104" fmla="*/ 2477849 h 4449429"/>
              <a:gd name="connsiteX1105" fmla="*/ 10885512 w 18982931"/>
              <a:gd name="connsiteY1105" fmla="*/ 2477849 h 4449429"/>
              <a:gd name="connsiteX1106" fmla="*/ 10885512 w 18982931"/>
              <a:gd name="connsiteY1106" fmla="*/ 2292626 h 4449429"/>
              <a:gd name="connsiteX1107" fmla="*/ 10959601 w 18982931"/>
              <a:gd name="connsiteY1107" fmla="*/ 2292626 h 4449429"/>
              <a:gd name="connsiteX1108" fmla="*/ 10959601 w 18982931"/>
              <a:gd name="connsiteY1108" fmla="*/ 2477849 h 4449429"/>
              <a:gd name="connsiteX1109" fmla="*/ 11066618 w 18982931"/>
              <a:gd name="connsiteY1109" fmla="*/ 2477849 h 4449429"/>
              <a:gd name="connsiteX1110" fmla="*/ 11107778 w 18982931"/>
              <a:gd name="connsiteY1110" fmla="*/ 2284395 h 4449429"/>
              <a:gd name="connsiteX1111" fmla="*/ 11136593 w 18982931"/>
              <a:gd name="connsiteY1111" fmla="*/ 2053897 h 4449429"/>
              <a:gd name="connsiteX1112" fmla="*/ 11136593 w 18982931"/>
              <a:gd name="connsiteY1112" fmla="*/ 1061936 h 4449429"/>
              <a:gd name="connsiteX1113" fmla="*/ 11148938 w 18982931"/>
              <a:gd name="connsiteY1113" fmla="*/ 938454 h 4449429"/>
              <a:gd name="connsiteX1114" fmla="*/ 11161288 w 18982931"/>
              <a:gd name="connsiteY1114" fmla="*/ 938454 h 4449429"/>
              <a:gd name="connsiteX1115" fmla="*/ 11177753 w 18982931"/>
              <a:gd name="connsiteY1115" fmla="*/ 983729 h 4449429"/>
              <a:gd name="connsiteX1116" fmla="*/ 11231258 w 18982931"/>
              <a:gd name="connsiteY1116" fmla="*/ 572126 h 4449429"/>
              <a:gd name="connsiteX1117" fmla="*/ 11243610 w 18982931"/>
              <a:gd name="connsiteY1117" fmla="*/ 572126 h 4449429"/>
              <a:gd name="connsiteX1118" fmla="*/ 11284770 w 18982931"/>
              <a:gd name="connsiteY1118" fmla="*/ 946687 h 4449429"/>
              <a:gd name="connsiteX1119" fmla="*/ 11325929 w 18982931"/>
              <a:gd name="connsiteY1119" fmla="*/ 934337 h 4449429"/>
              <a:gd name="connsiteX1120" fmla="*/ 11342394 w 18982931"/>
              <a:gd name="connsiteY1120" fmla="*/ 1061936 h 4449429"/>
              <a:gd name="connsiteX1121" fmla="*/ 11342394 w 18982931"/>
              <a:gd name="connsiteY1121" fmla="*/ 1300666 h 4449429"/>
              <a:gd name="connsiteX1122" fmla="*/ 11358857 w 18982931"/>
              <a:gd name="connsiteY1122" fmla="*/ 2132104 h 4449429"/>
              <a:gd name="connsiteX1123" fmla="*/ 11362976 w 18982931"/>
              <a:gd name="connsiteY1123" fmla="*/ 2165031 h 4449429"/>
              <a:gd name="connsiteX1124" fmla="*/ 11453524 w 18982931"/>
              <a:gd name="connsiteY1124" fmla="*/ 2165031 h 4449429"/>
              <a:gd name="connsiteX1125" fmla="*/ 11457643 w 18982931"/>
              <a:gd name="connsiteY1125" fmla="*/ 2082711 h 4449429"/>
              <a:gd name="connsiteX1126" fmla="*/ 11535845 w 18982931"/>
              <a:gd name="connsiteY1126" fmla="*/ 2078592 h 4449429"/>
              <a:gd name="connsiteX1127" fmla="*/ 11535845 w 18982931"/>
              <a:gd name="connsiteY1127" fmla="*/ 2004505 h 4449429"/>
              <a:gd name="connsiteX1128" fmla="*/ 11548195 w 18982931"/>
              <a:gd name="connsiteY1128" fmla="*/ 1736964 h 4449429"/>
              <a:gd name="connsiteX1129" fmla="*/ 11609938 w 18982931"/>
              <a:gd name="connsiteY1129" fmla="*/ 1609365 h 4449429"/>
              <a:gd name="connsiteX1130" fmla="*/ 11688140 w 18982931"/>
              <a:gd name="connsiteY1130" fmla="*/ 1765774 h 4449429"/>
              <a:gd name="connsiteX1131" fmla="*/ 11688140 w 18982931"/>
              <a:gd name="connsiteY1131" fmla="*/ 2082711 h 4449429"/>
              <a:gd name="connsiteX1132" fmla="*/ 11910406 w 18982931"/>
              <a:gd name="connsiteY1132" fmla="*/ 2148567 h 4449429"/>
              <a:gd name="connsiteX1133" fmla="*/ 11988608 w 18982931"/>
              <a:gd name="connsiteY1133" fmla="*/ 2119754 h 4449429"/>
              <a:gd name="connsiteX1134" fmla="*/ 11991181 w 18982931"/>
              <a:gd name="connsiteY1134" fmla="*/ 2153197 h 4449429"/>
              <a:gd name="connsiteX1135" fmla="*/ 11993908 w 18982931"/>
              <a:gd name="connsiteY1135" fmla="*/ 2158900 h 4449429"/>
              <a:gd name="connsiteX1136" fmla="*/ 11993908 w 18982931"/>
              <a:gd name="connsiteY1136" fmla="*/ 2156799 h 4449429"/>
              <a:gd name="connsiteX1137" fmla="*/ 11998023 w 18982931"/>
              <a:gd name="connsiteY1137" fmla="*/ 2115639 h 4449429"/>
              <a:gd name="connsiteX1138" fmla="*/ 12010373 w 18982931"/>
              <a:gd name="connsiteY1138" fmla="*/ 2115639 h 4449429"/>
              <a:gd name="connsiteX1139" fmla="*/ 12014490 w 18982931"/>
              <a:gd name="connsiteY1139" fmla="*/ 2185614 h 4449429"/>
              <a:gd name="connsiteX1140" fmla="*/ 12055650 w 18982931"/>
              <a:gd name="connsiteY1140" fmla="*/ 2259703 h 4449429"/>
              <a:gd name="connsiteX1141" fmla="*/ 12109157 w 18982931"/>
              <a:gd name="connsiteY1141" fmla="*/ 2267933 h 4449429"/>
              <a:gd name="connsiteX1142" fmla="*/ 12137972 w 18982931"/>
              <a:gd name="connsiteY1142" fmla="*/ 2580753 h 4449429"/>
              <a:gd name="connsiteX1143" fmla="*/ 12150317 w 18982931"/>
              <a:gd name="connsiteY1143" fmla="*/ 2580753 h 4449429"/>
              <a:gd name="connsiteX1144" fmla="*/ 12179132 w 18982931"/>
              <a:gd name="connsiteY1144" fmla="*/ 2411992 h 4449429"/>
              <a:gd name="connsiteX1145" fmla="*/ 12207942 w 18982931"/>
              <a:gd name="connsiteY1145" fmla="*/ 2160917 h 4449429"/>
              <a:gd name="connsiteX1146" fmla="*/ 12216174 w 18982931"/>
              <a:gd name="connsiteY1146" fmla="*/ 2152686 h 4449429"/>
              <a:gd name="connsiteX1147" fmla="*/ 12331423 w 18982931"/>
              <a:gd name="connsiteY1147" fmla="*/ 2152686 h 4449429"/>
              <a:gd name="connsiteX1148" fmla="*/ 12331423 w 18982931"/>
              <a:gd name="connsiteY1148" fmla="*/ 2317327 h 4449429"/>
              <a:gd name="connsiteX1149" fmla="*/ 12496064 w 18982931"/>
              <a:gd name="connsiteY1149" fmla="*/ 2313208 h 4449429"/>
              <a:gd name="connsiteX1150" fmla="*/ 12557802 w 18982931"/>
              <a:gd name="connsiteY1150" fmla="*/ 2210310 h 4449429"/>
              <a:gd name="connsiteX1151" fmla="*/ 12566034 w 18982931"/>
              <a:gd name="connsiteY1151" fmla="*/ 2206191 h 4449429"/>
              <a:gd name="connsiteX1152" fmla="*/ 12598962 w 18982931"/>
              <a:gd name="connsiteY1152" fmla="*/ 2267933 h 4449429"/>
              <a:gd name="connsiteX1153" fmla="*/ 12607194 w 18982931"/>
              <a:gd name="connsiteY1153" fmla="*/ 2263816 h 4449429"/>
              <a:gd name="connsiteX1154" fmla="*/ 12607194 w 18982931"/>
              <a:gd name="connsiteY1154" fmla="*/ 1461193 h 4449429"/>
              <a:gd name="connsiteX1155" fmla="*/ 12677169 w 18982931"/>
              <a:gd name="connsiteY1155" fmla="*/ 1230695 h 4449429"/>
              <a:gd name="connsiteX1156" fmla="*/ 12920017 w 18982931"/>
              <a:gd name="connsiteY1156" fmla="*/ 1230695 h 4449429"/>
              <a:gd name="connsiteX1157" fmla="*/ 12948827 w 18982931"/>
              <a:gd name="connsiteY1157" fmla="*/ 1490003 h 4449429"/>
              <a:gd name="connsiteX1158" fmla="*/ 12948827 w 18982931"/>
              <a:gd name="connsiteY1158" fmla="*/ 1909838 h 4449429"/>
              <a:gd name="connsiteX1159" fmla="*/ 12948827 w 18982931"/>
              <a:gd name="connsiteY1159" fmla="*/ 1975695 h 4449429"/>
              <a:gd name="connsiteX1160" fmla="*/ 12969405 w 18982931"/>
              <a:gd name="connsiteY1160" fmla="*/ 1979812 h 4449429"/>
              <a:gd name="connsiteX1161" fmla="*/ 12989987 w 18982931"/>
              <a:gd name="connsiteY1161" fmla="*/ 1913955 h 4449429"/>
              <a:gd name="connsiteX1162" fmla="*/ 12989987 w 18982931"/>
              <a:gd name="connsiteY1162" fmla="*/ 1469425 h 4449429"/>
              <a:gd name="connsiteX1163" fmla="*/ 13064076 w 18982931"/>
              <a:gd name="connsiteY1163" fmla="*/ 1395336 h 4449429"/>
              <a:gd name="connsiteX1164" fmla="*/ 13146396 w 18982931"/>
              <a:gd name="connsiteY1164" fmla="*/ 1395336 h 4449429"/>
              <a:gd name="connsiteX1165" fmla="*/ 13146396 w 18982931"/>
              <a:gd name="connsiteY1165" fmla="*/ 1111328 h 4449429"/>
              <a:gd name="connsiteX1166" fmla="*/ 13216366 w 18982931"/>
              <a:gd name="connsiteY1166" fmla="*/ 1103096 h 4449429"/>
              <a:gd name="connsiteX1167" fmla="*/ 13228716 w 18982931"/>
              <a:gd name="connsiteY1167" fmla="*/ 1041358 h 4449429"/>
              <a:gd name="connsiteX1168" fmla="*/ 13368662 w 18982931"/>
              <a:gd name="connsiteY1168" fmla="*/ 1041358 h 4449429"/>
              <a:gd name="connsiteX1169" fmla="*/ 13368662 w 18982931"/>
              <a:gd name="connsiteY1169" fmla="*/ 687379 h 4449429"/>
              <a:gd name="connsiteX1170" fmla="*/ 13483911 w 18982931"/>
              <a:gd name="connsiteY1170" fmla="*/ 687379 h 4449429"/>
              <a:gd name="connsiteX1171" fmla="*/ 13483911 w 18982931"/>
              <a:gd name="connsiteY1171" fmla="*/ 617404 h 4449429"/>
              <a:gd name="connsiteX1172" fmla="*/ 13483911 w 18982931"/>
              <a:gd name="connsiteY1172" fmla="*/ 131714 h 4449429"/>
              <a:gd name="connsiteX1173" fmla="*/ 13541534 w 18982931"/>
              <a:gd name="connsiteY1173" fmla="*/ 74089 h 4449429"/>
              <a:gd name="connsiteX1174" fmla="*/ 13685593 w 18982931"/>
              <a:gd name="connsiteY1174" fmla="*/ 74089 h 4449429"/>
              <a:gd name="connsiteX1175" fmla="*/ 13730872 w 18982931"/>
              <a:gd name="connsiteY1175" fmla="*/ 49392 h 4449429"/>
              <a:gd name="connsiteX1176" fmla="*/ 13739104 w 18982931"/>
              <a:gd name="connsiteY1176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375751 w 18982931"/>
              <a:gd name="connsiteY867" fmla="*/ 1588787 h 4449429"/>
              <a:gd name="connsiteX868" fmla="*/ 1486884 w 18982931"/>
              <a:gd name="connsiteY868" fmla="*/ 1588787 h 4449429"/>
              <a:gd name="connsiteX869" fmla="*/ 1507466 w 18982931"/>
              <a:gd name="connsiteY869" fmla="*/ 2337905 h 4449429"/>
              <a:gd name="connsiteX870" fmla="*/ 1523929 w 18982931"/>
              <a:gd name="connsiteY870" fmla="*/ 2337905 h 4449429"/>
              <a:gd name="connsiteX871" fmla="*/ 1523929 w 18982931"/>
              <a:gd name="connsiteY871" fmla="*/ 2169146 h 4449429"/>
              <a:gd name="connsiteX872" fmla="*/ 1692685 w 18982931"/>
              <a:gd name="connsiteY872" fmla="*/ 2169146 h 4449429"/>
              <a:gd name="connsiteX873" fmla="*/ 1692685 w 18982931"/>
              <a:gd name="connsiteY873" fmla="*/ 2020968 h 4449429"/>
              <a:gd name="connsiteX874" fmla="*/ 1766772 w 18982931"/>
              <a:gd name="connsiteY874" fmla="*/ 1922183 h 4449429"/>
              <a:gd name="connsiteX875" fmla="*/ 1766772 w 18982931"/>
              <a:gd name="connsiteY875" fmla="*/ 1757542 h 4449429"/>
              <a:gd name="connsiteX876" fmla="*/ 1849095 w 18982931"/>
              <a:gd name="connsiteY876" fmla="*/ 1757542 h 4449429"/>
              <a:gd name="connsiteX877" fmla="*/ 1849095 w 18982931"/>
              <a:gd name="connsiteY877" fmla="*/ 2156799 h 4449429"/>
              <a:gd name="connsiteX878" fmla="*/ 1919070 w 18982931"/>
              <a:gd name="connsiteY878" fmla="*/ 2156799 h 4449429"/>
              <a:gd name="connsiteX879" fmla="*/ 1919070 w 18982931"/>
              <a:gd name="connsiteY879" fmla="*/ 1864559 h 4449429"/>
              <a:gd name="connsiteX880" fmla="*/ 1919070 w 18982931"/>
              <a:gd name="connsiteY880" fmla="*/ 695608 h 4449429"/>
              <a:gd name="connsiteX881" fmla="*/ 2005504 w 18982931"/>
              <a:gd name="connsiteY881" fmla="*/ 609173 h 4449429"/>
              <a:gd name="connsiteX882" fmla="*/ 2026085 w 18982931"/>
              <a:gd name="connsiteY882" fmla="*/ 605054 h 4449429"/>
              <a:gd name="connsiteX883" fmla="*/ 2100174 w 18982931"/>
              <a:gd name="connsiteY883" fmla="*/ 448645 h 4449429"/>
              <a:gd name="connsiteX884" fmla="*/ 2137215 w 18982931"/>
              <a:gd name="connsiteY884" fmla="*/ 407485 h 4449429"/>
              <a:gd name="connsiteX885" fmla="*/ 2194840 w 18982931"/>
              <a:gd name="connsiteY885" fmla="*/ 337515 h 4449429"/>
              <a:gd name="connsiteX886" fmla="*/ 2198958 w 18982931"/>
              <a:gd name="connsiteY886" fmla="*/ 292236 h 4449429"/>
              <a:gd name="connsiteX887" fmla="*/ 2240121 w 18982931"/>
              <a:gd name="connsiteY887" fmla="*/ 358093 h 4449429"/>
              <a:gd name="connsiteX888" fmla="*/ 2273047 w 18982931"/>
              <a:gd name="connsiteY888" fmla="*/ 444532 h 4449429"/>
              <a:gd name="connsiteX889" fmla="*/ 2330670 w 18982931"/>
              <a:gd name="connsiteY889" fmla="*/ 563894 h 4449429"/>
              <a:gd name="connsiteX890" fmla="*/ 2351248 w 18982931"/>
              <a:gd name="connsiteY890" fmla="*/ 613286 h 4449429"/>
              <a:gd name="connsiteX891" fmla="*/ 2429455 w 18982931"/>
              <a:gd name="connsiteY891" fmla="*/ 675029 h 4449429"/>
              <a:gd name="connsiteX892" fmla="*/ 2470614 w 18982931"/>
              <a:gd name="connsiteY892" fmla="*/ 757350 h 4449429"/>
              <a:gd name="connsiteX893" fmla="*/ 2470614 w 18982931"/>
              <a:gd name="connsiteY893" fmla="*/ 1086631 h 4449429"/>
              <a:gd name="connsiteX894" fmla="*/ 2470614 w 18982931"/>
              <a:gd name="connsiteY894" fmla="*/ 2008622 h 4449429"/>
              <a:gd name="connsiteX895" fmla="*/ 2487080 w 18982931"/>
              <a:gd name="connsiteY895" fmla="*/ 2053897 h 4449429"/>
              <a:gd name="connsiteX896" fmla="*/ 2499426 w 18982931"/>
              <a:gd name="connsiteY896" fmla="*/ 1897488 h 4449429"/>
              <a:gd name="connsiteX897" fmla="*/ 2602322 w 18982931"/>
              <a:gd name="connsiteY897" fmla="*/ 1798703 h 4449429"/>
              <a:gd name="connsiteX898" fmla="*/ 2836935 w 18982931"/>
              <a:gd name="connsiteY898" fmla="*/ 1798703 h 4449429"/>
              <a:gd name="connsiteX899" fmla="*/ 2836935 w 18982931"/>
              <a:gd name="connsiteY899" fmla="*/ 1860446 h 4449429"/>
              <a:gd name="connsiteX900" fmla="*/ 2836935 w 18982931"/>
              <a:gd name="connsiteY900" fmla="*/ 2263816 h 4449429"/>
              <a:gd name="connsiteX901" fmla="*/ 2845169 w 18982931"/>
              <a:gd name="connsiteY901" fmla="*/ 2304976 h 4449429"/>
              <a:gd name="connsiteX902" fmla="*/ 2861629 w 18982931"/>
              <a:gd name="connsiteY902" fmla="*/ 2300858 h 4449429"/>
              <a:gd name="connsiteX903" fmla="*/ 2861629 w 18982931"/>
              <a:gd name="connsiteY903" fmla="*/ 2247351 h 4449429"/>
              <a:gd name="connsiteX904" fmla="*/ 2869861 w 18982931"/>
              <a:gd name="connsiteY904" fmla="*/ 1996272 h 4449429"/>
              <a:gd name="connsiteX905" fmla="*/ 2923374 w 18982931"/>
              <a:gd name="connsiteY905" fmla="*/ 1967462 h 4449429"/>
              <a:gd name="connsiteX906" fmla="*/ 2939836 w 18982931"/>
              <a:gd name="connsiteY906" fmla="*/ 2300858 h 4449429"/>
              <a:gd name="connsiteX907" fmla="*/ 2956300 w 18982931"/>
              <a:gd name="connsiteY907" fmla="*/ 2300858 h 4449429"/>
              <a:gd name="connsiteX908" fmla="*/ 2989230 w 18982931"/>
              <a:gd name="connsiteY908" fmla="*/ 2111521 h 4449429"/>
              <a:gd name="connsiteX909" fmla="*/ 3018038 w 18982931"/>
              <a:gd name="connsiteY909" fmla="*/ 2058015 h 4449429"/>
              <a:gd name="connsiteX910" fmla="*/ 3034502 w 18982931"/>
              <a:gd name="connsiteY910" fmla="*/ 2123871 h 4449429"/>
              <a:gd name="connsiteX911" fmla="*/ 3038620 w 18982931"/>
              <a:gd name="connsiteY911" fmla="*/ 2132104 h 4449429"/>
              <a:gd name="connsiteX912" fmla="*/ 3088018 w 18982931"/>
              <a:gd name="connsiteY912" fmla="*/ 2140336 h 4449429"/>
              <a:gd name="connsiteX913" fmla="*/ 3095320 w 18982931"/>
              <a:gd name="connsiteY913" fmla="*/ 2275334 h 4449429"/>
              <a:gd name="connsiteX914" fmla="*/ 3162101 w 18982931"/>
              <a:gd name="connsiteY914" fmla="*/ 2275334 h 4449429"/>
              <a:gd name="connsiteX915" fmla="*/ 3162101 w 18982931"/>
              <a:gd name="connsiteY915" fmla="*/ 1580555 h 4449429"/>
              <a:gd name="connsiteX916" fmla="*/ 3162101 w 18982931"/>
              <a:gd name="connsiteY916" fmla="*/ 1531163 h 4449429"/>
              <a:gd name="connsiteX917" fmla="*/ 3199146 w 18982931"/>
              <a:gd name="connsiteY917" fmla="*/ 1498235 h 4449429"/>
              <a:gd name="connsiteX918" fmla="*/ 3281469 w 18982931"/>
              <a:gd name="connsiteY918" fmla="*/ 1498235 h 4449429"/>
              <a:gd name="connsiteX919" fmla="*/ 3281469 w 18982931"/>
              <a:gd name="connsiteY919" fmla="*/ 1325362 h 4449429"/>
              <a:gd name="connsiteX920" fmla="*/ 3343207 w 18982931"/>
              <a:gd name="connsiteY920" fmla="*/ 1263619 h 4449429"/>
              <a:gd name="connsiteX921" fmla="*/ 3544891 w 18982931"/>
              <a:gd name="connsiteY921" fmla="*/ 1263619 h 4449429"/>
              <a:gd name="connsiteX922" fmla="*/ 3544891 w 18982931"/>
              <a:gd name="connsiteY922" fmla="*/ 712071 h 4449429"/>
              <a:gd name="connsiteX923" fmla="*/ 3561357 w 18982931"/>
              <a:gd name="connsiteY923" fmla="*/ 555662 h 4449429"/>
              <a:gd name="connsiteX924" fmla="*/ 3606633 w 18982931"/>
              <a:gd name="connsiteY924" fmla="*/ 316933 h 4449429"/>
              <a:gd name="connsiteX925" fmla="*/ 3614865 w 18982931"/>
              <a:gd name="connsiteY925" fmla="*/ 279891 h 4449429"/>
              <a:gd name="connsiteX926" fmla="*/ 3676603 w 18982931"/>
              <a:gd name="connsiteY926" fmla="*/ 341628 h 4449429"/>
              <a:gd name="connsiteX927" fmla="*/ 3684835 w 18982931"/>
              <a:gd name="connsiteY927" fmla="*/ 386907 h 4449429"/>
              <a:gd name="connsiteX928" fmla="*/ 3742460 w 18982931"/>
              <a:gd name="connsiteY928" fmla="*/ 481574 h 4449429"/>
              <a:gd name="connsiteX929" fmla="*/ 3763042 w 18982931"/>
              <a:gd name="connsiteY929" fmla="*/ 703838 h 4449429"/>
              <a:gd name="connsiteX930" fmla="*/ 3763042 w 18982931"/>
              <a:gd name="connsiteY930" fmla="*/ 1144256 h 4449429"/>
              <a:gd name="connsiteX931" fmla="*/ 3771275 w 18982931"/>
              <a:gd name="connsiteY931" fmla="*/ 1181298 h 4449429"/>
              <a:gd name="connsiteX932" fmla="*/ 3775390 w 18982931"/>
              <a:gd name="connsiteY932" fmla="*/ 1115443 h 4449429"/>
              <a:gd name="connsiteX933" fmla="*/ 3923568 w 18982931"/>
              <a:gd name="connsiteY933" fmla="*/ 996079 h 4449429"/>
              <a:gd name="connsiteX934" fmla="*/ 3940029 w 18982931"/>
              <a:gd name="connsiteY934" fmla="*/ 1020776 h 4449429"/>
              <a:gd name="connsiteX935" fmla="*/ 3960611 w 18982931"/>
              <a:gd name="connsiteY935" fmla="*/ 1321244 h 4449429"/>
              <a:gd name="connsiteX936" fmla="*/ 3960611 w 18982931"/>
              <a:gd name="connsiteY936" fmla="*/ 1584670 h 4449429"/>
              <a:gd name="connsiteX937" fmla="*/ 3977076 w 18982931"/>
              <a:gd name="connsiteY937" fmla="*/ 1625830 h 4449429"/>
              <a:gd name="connsiteX938" fmla="*/ 4010007 w 18982931"/>
              <a:gd name="connsiteY938" fmla="*/ 1666990 h 4449429"/>
              <a:gd name="connsiteX939" fmla="*/ 4055279 w 18982931"/>
              <a:gd name="connsiteY939" fmla="*/ 1819286 h 4449429"/>
              <a:gd name="connsiteX940" fmla="*/ 4104670 w 18982931"/>
              <a:gd name="connsiteY940" fmla="*/ 1819286 h 4449429"/>
              <a:gd name="connsiteX941" fmla="*/ 4108788 w 18982931"/>
              <a:gd name="connsiteY941" fmla="*/ 1741079 h 4449429"/>
              <a:gd name="connsiteX942" fmla="*/ 4211689 w 18982931"/>
              <a:gd name="connsiteY942" fmla="*/ 1741079 h 4449429"/>
              <a:gd name="connsiteX943" fmla="*/ 4252847 w 18982931"/>
              <a:gd name="connsiteY943" fmla="*/ 1559973 h 4449429"/>
              <a:gd name="connsiteX944" fmla="*/ 4265197 w 18982931"/>
              <a:gd name="connsiteY944" fmla="*/ 1559973 h 4449429"/>
              <a:gd name="connsiteX945" fmla="*/ 4277546 w 18982931"/>
              <a:gd name="connsiteY945" fmla="*/ 1592900 h 4449429"/>
              <a:gd name="connsiteX946" fmla="*/ 4302239 w 18982931"/>
              <a:gd name="connsiteY946" fmla="*/ 1708150 h 4449429"/>
              <a:gd name="connsiteX947" fmla="*/ 4368100 w 18982931"/>
              <a:gd name="connsiteY947" fmla="*/ 1741079 h 4449429"/>
              <a:gd name="connsiteX948" fmla="*/ 4363984 w 18982931"/>
              <a:gd name="connsiteY948" fmla="*/ 1634062 h 4449429"/>
              <a:gd name="connsiteX949" fmla="*/ 4372218 w 18982931"/>
              <a:gd name="connsiteY949" fmla="*/ 839670 h 4449429"/>
              <a:gd name="connsiteX950" fmla="*/ 4442184 w 18982931"/>
              <a:gd name="connsiteY950" fmla="*/ 279891 h 4449429"/>
              <a:gd name="connsiteX951" fmla="*/ 4479230 w 18982931"/>
              <a:gd name="connsiteY951" fmla="*/ 234611 h 4449429"/>
              <a:gd name="connsiteX952" fmla="*/ 4520394 w 18982931"/>
              <a:gd name="connsiteY952" fmla="*/ 284004 h 4449429"/>
              <a:gd name="connsiteX953" fmla="*/ 4549200 w 18982931"/>
              <a:gd name="connsiteY953" fmla="*/ 440413 h 4449429"/>
              <a:gd name="connsiteX954" fmla="*/ 4680914 w 18982931"/>
              <a:gd name="connsiteY954" fmla="*/ 395140 h 4449429"/>
              <a:gd name="connsiteX955" fmla="*/ 4759121 w 18982931"/>
              <a:gd name="connsiteY955" fmla="*/ 460995 h 4449429"/>
              <a:gd name="connsiteX956" fmla="*/ 4771466 w 18982931"/>
              <a:gd name="connsiteY956" fmla="*/ 493924 h 4449429"/>
              <a:gd name="connsiteX957" fmla="*/ 4888657 w 18982931"/>
              <a:gd name="connsiteY957" fmla="*/ 747622 h 4449429"/>
              <a:gd name="connsiteX958" fmla="*/ 4888893 w 18982931"/>
              <a:gd name="connsiteY958" fmla="*/ 807315 h 4449429"/>
              <a:gd name="connsiteX959" fmla="*/ 4856617 w 18982931"/>
              <a:gd name="connsiteY959" fmla="*/ 807315 h 4449429"/>
              <a:gd name="connsiteX960" fmla="*/ 4856617 w 18982931"/>
              <a:gd name="connsiteY960" fmla="*/ 944475 h 4449429"/>
              <a:gd name="connsiteX961" fmla="*/ 4888332 w 18982931"/>
              <a:gd name="connsiteY961" fmla="*/ 944475 h 4449429"/>
              <a:gd name="connsiteX962" fmla="*/ 4888325 w 18982931"/>
              <a:gd name="connsiteY962" fmla="*/ 945600 h 4449429"/>
              <a:gd name="connsiteX963" fmla="*/ 4890835 w 18982931"/>
              <a:gd name="connsiteY963" fmla="*/ 1609365 h 4449429"/>
              <a:gd name="connsiteX964" fmla="*/ 4952574 w 18982931"/>
              <a:gd name="connsiteY964" fmla="*/ 1617597 h 4449429"/>
              <a:gd name="connsiteX965" fmla="*/ 4952574 w 18982931"/>
              <a:gd name="connsiteY965" fmla="*/ 1868678 h 4449429"/>
              <a:gd name="connsiteX966" fmla="*/ 4956691 w 18982931"/>
              <a:gd name="connsiteY966" fmla="*/ 1905720 h 4449429"/>
              <a:gd name="connsiteX967" fmla="*/ 4981387 w 18982931"/>
              <a:gd name="connsiteY967" fmla="*/ 1967462 h 4449429"/>
              <a:gd name="connsiteX968" fmla="*/ 4981387 w 18982931"/>
              <a:gd name="connsiteY968" fmla="*/ 2058015 h 4449429"/>
              <a:gd name="connsiteX969" fmla="*/ 5001966 w 18982931"/>
              <a:gd name="connsiteY969" fmla="*/ 2086824 h 4449429"/>
              <a:gd name="connsiteX970" fmla="*/ 5018429 w 18982931"/>
              <a:gd name="connsiteY970" fmla="*/ 2078592 h 4449429"/>
              <a:gd name="connsiteX971" fmla="*/ 5018429 w 18982931"/>
              <a:gd name="connsiteY971" fmla="*/ 1881023 h 4449429"/>
              <a:gd name="connsiteX972" fmla="*/ 5018429 w 18982931"/>
              <a:gd name="connsiteY972" fmla="*/ 1366522 h 4449429"/>
              <a:gd name="connsiteX973" fmla="*/ 5034894 w 18982931"/>
              <a:gd name="connsiteY973" fmla="*/ 864367 h 4449429"/>
              <a:gd name="connsiteX974" fmla="*/ 5067821 w 18982931"/>
              <a:gd name="connsiteY974" fmla="*/ 197569 h 4449429"/>
              <a:gd name="connsiteX975" fmla="*/ 5080173 w 18982931"/>
              <a:gd name="connsiteY975" fmla="*/ 102899 h 4449429"/>
              <a:gd name="connsiteX976" fmla="*/ 5216000 w 18982931"/>
              <a:gd name="connsiteY976" fmla="*/ 37042 h 4449429"/>
              <a:gd name="connsiteX977" fmla="*/ 5248927 w 18982931"/>
              <a:gd name="connsiteY977" fmla="*/ 69972 h 4449429"/>
              <a:gd name="connsiteX978" fmla="*/ 5372409 w 18982931"/>
              <a:gd name="connsiteY978" fmla="*/ 69972 h 4449429"/>
              <a:gd name="connsiteX979" fmla="*/ 5434151 w 18982931"/>
              <a:gd name="connsiteY979" fmla="*/ 131714 h 4449429"/>
              <a:gd name="connsiteX980" fmla="*/ 5434151 w 18982931"/>
              <a:gd name="connsiteY980" fmla="*/ 382788 h 4449429"/>
              <a:gd name="connsiteX981" fmla="*/ 5434151 w 18982931"/>
              <a:gd name="connsiteY981" fmla="*/ 683261 h 4449429"/>
              <a:gd name="connsiteX982" fmla="*/ 5545282 w 18982931"/>
              <a:gd name="connsiteY982" fmla="*/ 687375 h 4449429"/>
              <a:gd name="connsiteX983" fmla="*/ 5545282 w 18982931"/>
              <a:gd name="connsiteY983" fmla="*/ 1045471 h 4449429"/>
              <a:gd name="connsiteX984" fmla="*/ 5676994 w 18982931"/>
              <a:gd name="connsiteY984" fmla="*/ 1045471 h 4449429"/>
              <a:gd name="connsiteX985" fmla="*/ 5685227 w 18982931"/>
              <a:gd name="connsiteY985" fmla="*/ 1103096 h 4449429"/>
              <a:gd name="connsiteX986" fmla="*/ 5759314 w 18982931"/>
              <a:gd name="connsiteY986" fmla="*/ 1193648 h 4449429"/>
              <a:gd name="connsiteX987" fmla="*/ 5759314 w 18982931"/>
              <a:gd name="connsiteY987" fmla="*/ 1395331 h 4449429"/>
              <a:gd name="connsiteX988" fmla="*/ 5825171 w 18982931"/>
              <a:gd name="connsiteY988" fmla="*/ 1395331 h 4449429"/>
              <a:gd name="connsiteX989" fmla="*/ 5903378 w 18982931"/>
              <a:gd name="connsiteY989" fmla="*/ 1477653 h 4449429"/>
              <a:gd name="connsiteX990" fmla="*/ 5903378 w 18982931"/>
              <a:gd name="connsiteY990" fmla="*/ 1918070 h 4449429"/>
              <a:gd name="connsiteX991" fmla="*/ 5936306 w 18982931"/>
              <a:gd name="connsiteY991" fmla="*/ 1975695 h 4449429"/>
              <a:gd name="connsiteX992" fmla="*/ 5965115 w 18982931"/>
              <a:gd name="connsiteY992" fmla="*/ 1275969 h 4449429"/>
              <a:gd name="connsiteX993" fmla="*/ 5969235 w 18982931"/>
              <a:gd name="connsiteY993" fmla="*/ 1238922 h 4449429"/>
              <a:gd name="connsiteX994" fmla="*/ 6166804 w 18982931"/>
              <a:gd name="connsiteY994" fmla="*/ 1238922 h 4449429"/>
              <a:gd name="connsiteX995" fmla="*/ 6216196 w 18982931"/>
              <a:gd name="connsiteY995" fmla="*/ 1288315 h 4449429"/>
              <a:gd name="connsiteX996" fmla="*/ 6236774 w 18982931"/>
              <a:gd name="connsiteY996" fmla="*/ 1428261 h 4449429"/>
              <a:gd name="connsiteX997" fmla="*/ 6273821 w 18982931"/>
              <a:gd name="connsiteY997" fmla="*/ 1498235 h 4449429"/>
              <a:gd name="connsiteX998" fmla="*/ 6273821 w 18982931"/>
              <a:gd name="connsiteY998" fmla="*/ 2230888 h 4449429"/>
              <a:gd name="connsiteX999" fmla="*/ 6277935 w 18982931"/>
              <a:gd name="connsiteY999" fmla="*/ 2280280 h 4449429"/>
              <a:gd name="connsiteX1000" fmla="*/ 6319095 w 18982931"/>
              <a:gd name="connsiteY1000" fmla="*/ 2193841 h 4449429"/>
              <a:gd name="connsiteX1001" fmla="*/ 6364373 w 18982931"/>
              <a:gd name="connsiteY1001" fmla="*/ 2288513 h 4449429"/>
              <a:gd name="connsiteX1002" fmla="*/ 6389068 w 18982931"/>
              <a:gd name="connsiteY1002" fmla="*/ 2313208 h 4449429"/>
              <a:gd name="connsiteX1003" fmla="*/ 6541355 w 18982931"/>
              <a:gd name="connsiteY1003" fmla="*/ 2313208 h 4449429"/>
              <a:gd name="connsiteX1004" fmla="*/ 6541355 w 18982931"/>
              <a:gd name="connsiteY1004" fmla="*/ 2148567 h 4449429"/>
              <a:gd name="connsiteX1005" fmla="*/ 6660723 w 18982931"/>
              <a:gd name="connsiteY1005" fmla="*/ 2148567 h 4449429"/>
              <a:gd name="connsiteX1006" fmla="*/ 6660723 w 18982931"/>
              <a:gd name="connsiteY1006" fmla="*/ 2259698 h 4449429"/>
              <a:gd name="connsiteX1007" fmla="*/ 6705999 w 18982931"/>
              <a:gd name="connsiteY1007" fmla="*/ 2551938 h 4449429"/>
              <a:gd name="connsiteX1008" fmla="*/ 6714228 w 18982931"/>
              <a:gd name="connsiteY1008" fmla="*/ 2580748 h 4449429"/>
              <a:gd name="connsiteX1009" fmla="*/ 6722461 w 18982931"/>
              <a:gd name="connsiteY1009" fmla="*/ 2576634 h 4449429"/>
              <a:gd name="connsiteX1010" fmla="*/ 6751278 w 18982931"/>
              <a:gd name="connsiteY1010" fmla="*/ 2263816 h 4449429"/>
              <a:gd name="connsiteX1011" fmla="*/ 6800669 w 18982931"/>
              <a:gd name="connsiteY1011" fmla="*/ 2255583 h 4449429"/>
              <a:gd name="connsiteX1012" fmla="*/ 6837709 w 18982931"/>
              <a:gd name="connsiteY1012" fmla="*/ 2181496 h 4449429"/>
              <a:gd name="connsiteX1013" fmla="*/ 6841831 w 18982931"/>
              <a:gd name="connsiteY1013" fmla="*/ 2152681 h 4449429"/>
              <a:gd name="connsiteX1014" fmla="*/ 6845941 w 18982931"/>
              <a:gd name="connsiteY1014" fmla="*/ 2115639 h 4449429"/>
              <a:gd name="connsiteX1015" fmla="*/ 6857139 w 18982931"/>
              <a:gd name="connsiteY1015" fmla="*/ 2115639 h 4449429"/>
              <a:gd name="connsiteX1016" fmla="*/ 6899298 w 18982931"/>
              <a:gd name="connsiteY1016" fmla="*/ 2109470 h 4449429"/>
              <a:gd name="connsiteX1017" fmla="*/ 6922965 w 18982931"/>
              <a:gd name="connsiteY1017" fmla="*/ 2140339 h 4449429"/>
              <a:gd name="connsiteX1018" fmla="*/ 7009406 w 18982931"/>
              <a:gd name="connsiteY1018" fmla="*/ 2070365 h 4449429"/>
              <a:gd name="connsiteX1019" fmla="*/ 7145231 w 18982931"/>
              <a:gd name="connsiteY1019" fmla="*/ 2066247 h 4449429"/>
              <a:gd name="connsiteX1020" fmla="*/ 7145231 w 18982931"/>
              <a:gd name="connsiteY1020" fmla="*/ 1901605 h 4449429"/>
              <a:gd name="connsiteX1021" fmla="*/ 7145231 w 18982931"/>
              <a:gd name="connsiteY1021" fmla="*/ 1769896 h 4449429"/>
              <a:gd name="connsiteX1022" fmla="*/ 7215204 w 18982931"/>
              <a:gd name="connsiteY1022" fmla="*/ 1597024 h 4449429"/>
              <a:gd name="connsiteX1023" fmla="*/ 7285174 w 18982931"/>
              <a:gd name="connsiteY1023" fmla="*/ 1753433 h 4449429"/>
              <a:gd name="connsiteX1024" fmla="*/ 7297524 w 18982931"/>
              <a:gd name="connsiteY1024" fmla="*/ 2062134 h 4449429"/>
              <a:gd name="connsiteX1025" fmla="*/ 7367494 w 18982931"/>
              <a:gd name="connsiteY1025" fmla="*/ 2066247 h 4449429"/>
              <a:gd name="connsiteX1026" fmla="*/ 7371610 w 18982931"/>
              <a:gd name="connsiteY1026" fmla="*/ 2148567 h 4449429"/>
              <a:gd name="connsiteX1027" fmla="*/ 7462167 w 18982931"/>
              <a:gd name="connsiteY1027" fmla="*/ 2148567 h 4449429"/>
              <a:gd name="connsiteX1028" fmla="*/ 7462167 w 18982931"/>
              <a:gd name="connsiteY1028" fmla="*/ 2095061 h 4449429"/>
              <a:gd name="connsiteX1029" fmla="*/ 7462167 w 18982931"/>
              <a:gd name="connsiteY1029" fmla="*/ 1597024 h 4449429"/>
              <a:gd name="connsiteX1030" fmla="*/ 7482743 w 18982931"/>
              <a:gd name="connsiteY1030" fmla="*/ 1008430 h 4449429"/>
              <a:gd name="connsiteX1031" fmla="*/ 7495096 w 18982931"/>
              <a:gd name="connsiteY1031" fmla="*/ 921991 h 4449429"/>
              <a:gd name="connsiteX1032" fmla="*/ 7536254 w 18982931"/>
              <a:gd name="connsiteY1032" fmla="*/ 934341 h 4449429"/>
              <a:gd name="connsiteX1033" fmla="*/ 7577416 w 18982931"/>
              <a:gd name="connsiteY1033" fmla="*/ 563899 h 4449429"/>
              <a:gd name="connsiteX1034" fmla="*/ 7589759 w 18982931"/>
              <a:gd name="connsiteY1034" fmla="*/ 563899 h 4449429"/>
              <a:gd name="connsiteX1035" fmla="*/ 7639153 w 18982931"/>
              <a:gd name="connsiteY1035" fmla="*/ 975501 h 4449429"/>
              <a:gd name="connsiteX1036" fmla="*/ 7655614 w 18982931"/>
              <a:gd name="connsiteY1036" fmla="*/ 926109 h 4449429"/>
              <a:gd name="connsiteX1037" fmla="*/ 7667968 w 18982931"/>
              <a:gd name="connsiteY1037" fmla="*/ 926109 h 4449429"/>
              <a:gd name="connsiteX1038" fmla="*/ 7676196 w 18982931"/>
              <a:gd name="connsiteY1038" fmla="*/ 1037243 h 4449429"/>
              <a:gd name="connsiteX1039" fmla="*/ 7676196 w 18982931"/>
              <a:gd name="connsiteY1039" fmla="*/ 2049787 h 4449429"/>
              <a:gd name="connsiteX1040" fmla="*/ 7705009 w 18982931"/>
              <a:gd name="connsiteY1040" fmla="*/ 2267935 h 4449429"/>
              <a:gd name="connsiteX1041" fmla="*/ 7750287 w 18982931"/>
              <a:gd name="connsiteY1041" fmla="*/ 2469622 h 4449429"/>
              <a:gd name="connsiteX1042" fmla="*/ 7849072 w 18982931"/>
              <a:gd name="connsiteY1042" fmla="*/ 2469622 h 4449429"/>
              <a:gd name="connsiteX1043" fmla="*/ 7849072 w 18982931"/>
              <a:gd name="connsiteY1043" fmla="*/ 2284398 h 4449429"/>
              <a:gd name="connsiteX1044" fmla="*/ 7919042 w 18982931"/>
              <a:gd name="connsiteY1044" fmla="*/ 2284398 h 4449429"/>
              <a:gd name="connsiteX1045" fmla="*/ 7919042 w 18982931"/>
              <a:gd name="connsiteY1045" fmla="*/ 2473736 h 4449429"/>
              <a:gd name="connsiteX1046" fmla="*/ 8108380 w 18982931"/>
              <a:gd name="connsiteY1046" fmla="*/ 2473736 h 4449429"/>
              <a:gd name="connsiteX1047" fmla="*/ 8142338 w 18982931"/>
              <a:gd name="connsiteY1047" fmla="*/ 2481454 h 4449429"/>
              <a:gd name="connsiteX1048" fmla="*/ 8144242 w 18982931"/>
              <a:gd name="connsiteY1048" fmla="*/ 2485067 h 4449429"/>
              <a:gd name="connsiteX1049" fmla="*/ 8144242 w 18982931"/>
              <a:gd name="connsiteY1049" fmla="*/ 1280084 h 4449429"/>
              <a:gd name="connsiteX1050" fmla="*/ 8189518 w 18982931"/>
              <a:gd name="connsiteY1050" fmla="*/ 1115443 h 4449429"/>
              <a:gd name="connsiteX1051" fmla="*/ 8230679 w 18982931"/>
              <a:gd name="connsiteY1051" fmla="*/ 1090746 h 4449429"/>
              <a:gd name="connsiteX1052" fmla="*/ 8477642 w 18982931"/>
              <a:gd name="connsiteY1052" fmla="*/ 1090746 h 4449429"/>
              <a:gd name="connsiteX1053" fmla="*/ 8518799 w 18982931"/>
              <a:gd name="connsiteY1053" fmla="*/ 1111328 h 4449429"/>
              <a:gd name="connsiteX1054" fmla="*/ 8568194 w 18982931"/>
              <a:gd name="connsiteY1054" fmla="*/ 1288315 h 4449429"/>
              <a:gd name="connsiteX1055" fmla="*/ 8572304 w 18982931"/>
              <a:gd name="connsiteY1055" fmla="*/ 2152681 h 4449429"/>
              <a:gd name="connsiteX1056" fmla="*/ 8572304 w 18982931"/>
              <a:gd name="connsiteY1056" fmla="*/ 2222656 h 4449429"/>
              <a:gd name="connsiteX1057" fmla="*/ 8827499 w 18982931"/>
              <a:gd name="connsiteY1057" fmla="*/ 2222656 h 4449429"/>
              <a:gd name="connsiteX1058" fmla="*/ 8827499 w 18982931"/>
              <a:gd name="connsiteY1058" fmla="*/ 2053897 h 4449429"/>
              <a:gd name="connsiteX1059" fmla="*/ 8827499 w 18982931"/>
              <a:gd name="connsiteY1059" fmla="*/ 1996272 h 4449429"/>
              <a:gd name="connsiteX1060" fmla="*/ 8926285 w 18982931"/>
              <a:gd name="connsiteY1060" fmla="*/ 1876910 h 4449429"/>
              <a:gd name="connsiteX1061" fmla="*/ 8926285 w 18982931"/>
              <a:gd name="connsiteY1061" fmla="*/ 1757542 h 4449429"/>
              <a:gd name="connsiteX1062" fmla="*/ 8926285 w 18982931"/>
              <a:gd name="connsiteY1062" fmla="*/ 1527045 h 4449429"/>
              <a:gd name="connsiteX1063" fmla="*/ 8950980 w 18982931"/>
              <a:gd name="connsiteY1063" fmla="*/ 1432378 h 4449429"/>
              <a:gd name="connsiteX1064" fmla="*/ 8950980 w 18982931"/>
              <a:gd name="connsiteY1064" fmla="*/ 1424146 h 4449429"/>
              <a:gd name="connsiteX1065" fmla="*/ 8983911 w 18982931"/>
              <a:gd name="connsiteY1065" fmla="*/ 1107210 h 4449429"/>
              <a:gd name="connsiteX1066" fmla="*/ 8992140 w 18982931"/>
              <a:gd name="connsiteY1066" fmla="*/ 1049586 h 4449429"/>
              <a:gd name="connsiteX1067" fmla="*/ 9012723 w 18982931"/>
              <a:gd name="connsiteY1067" fmla="*/ 1049586 h 4449429"/>
              <a:gd name="connsiteX1068" fmla="*/ 9049767 w 18982931"/>
              <a:gd name="connsiteY1068" fmla="*/ 1325362 h 4449429"/>
              <a:gd name="connsiteX1069" fmla="*/ 9115624 w 18982931"/>
              <a:gd name="connsiteY1069" fmla="*/ 1329476 h 4449429"/>
              <a:gd name="connsiteX1070" fmla="*/ 9165014 w 18982931"/>
              <a:gd name="connsiteY1070" fmla="*/ 1436493 h 4449429"/>
              <a:gd name="connsiteX1071" fmla="*/ 9181479 w 18982931"/>
              <a:gd name="connsiteY1071" fmla="*/ 1494116 h 4449429"/>
              <a:gd name="connsiteX1072" fmla="*/ 9181479 w 18982931"/>
              <a:gd name="connsiteY1072" fmla="*/ 1823399 h 4449429"/>
              <a:gd name="connsiteX1073" fmla="*/ 9181479 w 18982931"/>
              <a:gd name="connsiteY1073" fmla="*/ 1881023 h 4449429"/>
              <a:gd name="connsiteX1074" fmla="*/ 9280267 w 18982931"/>
              <a:gd name="connsiteY1074" fmla="*/ 1881023 h 4449429"/>
              <a:gd name="connsiteX1075" fmla="*/ 9280267 w 18982931"/>
              <a:gd name="connsiteY1075" fmla="*/ 1815166 h 4449429"/>
              <a:gd name="connsiteX1076" fmla="*/ 9280267 w 18982931"/>
              <a:gd name="connsiteY1076" fmla="*/ 304587 h 4449429"/>
              <a:gd name="connsiteX1077" fmla="*/ 9346122 w 18982931"/>
              <a:gd name="connsiteY1077" fmla="*/ 238731 h 4449429"/>
              <a:gd name="connsiteX1078" fmla="*/ 9453137 w 18982931"/>
              <a:gd name="connsiteY1078" fmla="*/ 341628 h 4449429"/>
              <a:gd name="connsiteX1079" fmla="*/ 9453137 w 18982931"/>
              <a:gd name="connsiteY1079" fmla="*/ 1815166 h 4449429"/>
              <a:gd name="connsiteX1080" fmla="*/ 9453137 w 18982931"/>
              <a:gd name="connsiteY1080" fmla="*/ 1876910 h 4449429"/>
              <a:gd name="connsiteX1081" fmla="*/ 9551919 w 18982931"/>
              <a:gd name="connsiteY1081" fmla="*/ 1876910 h 4449429"/>
              <a:gd name="connsiteX1082" fmla="*/ 9551919 w 18982931"/>
              <a:gd name="connsiteY1082" fmla="*/ 1724614 h 4449429"/>
              <a:gd name="connsiteX1083" fmla="*/ 9551919 w 18982931"/>
              <a:gd name="connsiteY1083" fmla="*/ 1481771 h 4449429"/>
              <a:gd name="connsiteX1084" fmla="*/ 9597198 w 18982931"/>
              <a:gd name="connsiteY1084" fmla="*/ 1374754 h 4449429"/>
              <a:gd name="connsiteX1085" fmla="*/ 9613662 w 18982931"/>
              <a:gd name="connsiteY1085" fmla="*/ 1325362 h 4449429"/>
              <a:gd name="connsiteX1086" fmla="*/ 9683632 w 18982931"/>
              <a:gd name="connsiteY1086" fmla="*/ 1325362 h 4449429"/>
              <a:gd name="connsiteX1087" fmla="*/ 9683632 w 18982931"/>
              <a:gd name="connsiteY1087" fmla="*/ 1522931 h 4449429"/>
              <a:gd name="connsiteX1088" fmla="*/ 9819464 w 18982931"/>
              <a:gd name="connsiteY1088" fmla="*/ 1522931 h 4449429"/>
              <a:gd name="connsiteX1089" fmla="*/ 9819464 w 18982931"/>
              <a:gd name="connsiteY1089" fmla="*/ 1720501 h 4449429"/>
              <a:gd name="connsiteX1090" fmla="*/ 9819464 w 18982931"/>
              <a:gd name="connsiteY1090" fmla="*/ 1835749 h 4449429"/>
              <a:gd name="connsiteX1091" fmla="*/ 9868856 w 18982931"/>
              <a:gd name="connsiteY1091" fmla="*/ 1885142 h 4449429"/>
              <a:gd name="connsiteX1092" fmla="*/ 9922361 w 18982931"/>
              <a:gd name="connsiteY1092" fmla="*/ 1938648 h 4449429"/>
              <a:gd name="connsiteX1093" fmla="*/ 9922361 w 18982931"/>
              <a:gd name="connsiteY1093" fmla="*/ 2226770 h 4449429"/>
              <a:gd name="connsiteX1094" fmla="*/ 10189906 w 18982931"/>
              <a:gd name="connsiteY1094" fmla="*/ 2226770 h 4449429"/>
              <a:gd name="connsiteX1095" fmla="*/ 10189906 w 18982931"/>
              <a:gd name="connsiteY1095" fmla="*/ 1864559 h 4449429"/>
              <a:gd name="connsiteX1096" fmla="*/ 10251644 w 18982931"/>
              <a:gd name="connsiteY1096" fmla="*/ 1852213 h 4449429"/>
              <a:gd name="connsiteX1097" fmla="*/ 10251644 w 18982931"/>
              <a:gd name="connsiteY1097" fmla="*/ 1465306 h 4449429"/>
              <a:gd name="connsiteX1098" fmla="*/ 10198137 w 18982931"/>
              <a:gd name="connsiteY1098" fmla="*/ 1461188 h 4449429"/>
              <a:gd name="connsiteX1099" fmla="*/ 10198137 w 18982931"/>
              <a:gd name="connsiteY1099" fmla="*/ 1317129 h 4449429"/>
              <a:gd name="connsiteX1100" fmla="*/ 10572694 w 18982931"/>
              <a:gd name="connsiteY1100" fmla="*/ 1317129 h 4449429"/>
              <a:gd name="connsiteX1101" fmla="*/ 10572694 w 18982931"/>
              <a:gd name="connsiteY1101" fmla="*/ 2140336 h 4449429"/>
              <a:gd name="connsiteX1102" fmla="*/ 10642669 w 18982931"/>
              <a:gd name="connsiteY1102" fmla="*/ 2144449 h 4449429"/>
              <a:gd name="connsiteX1103" fmla="*/ 10642669 w 18982931"/>
              <a:gd name="connsiteY1103" fmla="*/ 2477849 h 4449429"/>
              <a:gd name="connsiteX1104" fmla="*/ 10885512 w 18982931"/>
              <a:gd name="connsiteY1104" fmla="*/ 2477849 h 4449429"/>
              <a:gd name="connsiteX1105" fmla="*/ 10885512 w 18982931"/>
              <a:gd name="connsiteY1105" fmla="*/ 2292626 h 4449429"/>
              <a:gd name="connsiteX1106" fmla="*/ 10959601 w 18982931"/>
              <a:gd name="connsiteY1106" fmla="*/ 2292626 h 4449429"/>
              <a:gd name="connsiteX1107" fmla="*/ 10959601 w 18982931"/>
              <a:gd name="connsiteY1107" fmla="*/ 2477849 h 4449429"/>
              <a:gd name="connsiteX1108" fmla="*/ 11066618 w 18982931"/>
              <a:gd name="connsiteY1108" fmla="*/ 2477849 h 4449429"/>
              <a:gd name="connsiteX1109" fmla="*/ 11107778 w 18982931"/>
              <a:gd name="connsiteY1109" fmla="*/ 2284395 h 4449429"/>
              <a:gd name="connsiteX1110" fmla="*/ 11136593 w 18982931"/>
              <a:gd name="connsiteY1110" fmla="*/ 2053897 h 4449429"/>
              <a:gd name="connsiteX1111" fmla="*/ 11136593 w 18982931"/>
              <a:gd name="connsiteY1111" fmla="*/ 1061936 h 4449429"/>
              <a:gd name="connsiteX1112" fmla="*/ 11148938 w 18982931"/>
              <a:gd name="connsiteY1112" fmla="*/ 938454 h 4449429"/>
              <a:gd name="connsiteX1113" fmla="*/ 11161288 w 18982931"/>
              <a:gd name="connsiteY1113" fmla="*/ 938454 h 4449429"/>
              <a:gd name="connsiteX1114" fmla="*/ 11177753 w 18982931"/>
              <a:gd name="connsiteY1114" fmla="*/ 983729 h 4449429"/>
              <a:gd name="connsiteX1115" fmla="*/ 11231258 w 18982931"/>
              <a:gd name="connsiteY1115" fmla="*/ 572126 h 4449429"/>
              <a:gd name="connsiteX1116" fmla="*/ 11243610 w 18982931"/>
              <a:gd name="connsiteY1116" fmla="*/ 572126 h 4449429"/>
              <a:gd name="connsiteX1117" fmla="*/ 11284770 w 18982931"/>
              <a:gd name="connsiteY1117" fmla="*/ 946687 h 4449429"/>
              <a:gd name="connsiteX1118" fmla="*/ 11325929 w 18982931"/>
              <a:gd name="connsiteY1118" fmla="*/ 934337 h 4449429"/>
              <a:gd name="connsiteX1119" fmla="*/ 11342394 w 18982931"/>
              <a:gd name="connsiteY1119" fmla="*/ 1061936 h 4449429"/>
              <a:gd name="connsiteX1120" fmla="*/ 11342394 w 18982931"/>
              <a:gd name="connsiteY1120" fmla="*/ 1300666 h 4449429"/>
              <a:gd name="connsiteX1121" fmla="*/ 11358857 w 18982931"/>
              <a:gd name="connsiteY1121" fmla="*/ 2132104 h 4449429"/>
              <a:gd name="connsiteX1122" fmla="*/ 11362976 w 18982931"/>
              <a:gd name="connsiteY1122" fmla="*/ 2165031 h 4449429"/>
              <a:gd name="connsiteX1123" fmla="*/ 11453524 w 18982931"/>
              <a:gd name="connsiteY1123" fmla="*/ 2165031 h 4449429"/>
              <a:gd name="connsiteX1124" fmla="*/ 11457643 w 18982931"/>
              <a:gd name="connsiteY1124" fmla="*/ 2082711 h 4449429"/>
              <a:gd name="connsiteX1125" fmla="*/ 11535845 w 18982931"/>
              <a:gd name="connsiteY1125" fmla="*/ 2078592 h 4449429"/>
              <a:gd name="connsiteX1126" fmla="*/ 11535845 w 18982931"/>
              <a:gd name="connsiteY1126" fmla="*/ 2004505 h 4449429"/>
              <a:gd name="connsiteX1127" fmla="*/ 11548195 w 18982931"/>
              <a:gd name="connsiteY1127" fmla="*/ 1736964 h 4449429"/>
              <a:gd name="connsiteX1128" fmla="*/ 11609938 w 18982931"/>
              <a:gd name="connsiteY1128" fmla="*/ 1609365 h 4449429"/>
              <a:gd name="connsiteX1129" fmla="*/ 11688140 w 18982931"/>
              <a:gd name="connsiteY1129" fmla="*/ 1765774 h 4449429"/>
              <a:gd name="connsiteX1130" fmla="*/ 11688140 w 18982931"/>
              <a:gd name="connsiteY1130" fmla="*/ 2082711 h 4449429"/>
              <a:gd name="connsiteX1131" fmla="*/ 11910406 w 18982931"/>
              <a:gd name="connsiteY1131" fmla="*/ 2148567 h 4449429"/>
              <a:gd name="connsiteX1132" fmla="*/ 11988608 w 18982931"/>
              <a:gd name="connsiteY1132" fmla="*/ 2119754 h 4449429"/>
              <a:gd name="connsiteX1133" fmla="*/ 11991181 w 18982931"/>
              <a:gd name="connsiteY1133" fmla="*/ 2153197 h 4449429"/>
              <a:gd name="connsiteX1134" fmla="*/ 11993908 w 18982931"/>
              <a:gd name="connsiteY1134" fmla="*/ 2158900 h 4449429"/>
              <a:gd name="connsiteX1135" fmla="*/ 11993908 w 18982931"/>
              <a:gd name="connsiteY1135" fmla="*/ 2156799 h 4449429"/>
              <a:gd name="connsiteX1136" fmla="*/ 11998023 w 18982931"/>
              <a:gd name="connsiteY1136" fmla="*/ 2115639 h 4449429"/>
              <a:gd name="connsiteX1137" fmla="*/ 12010373 w 18982931"/>
              <a:gd name="connsiteY1137" fmla="*/ 2115639 h 4449429"/>
              <a:gd name="connsiteX1138" fmla="*/ 12014490 w 18982931"/>
              <a:gd name="connsiteY1138" fmla="*/ 2185614 h 4449429"/>
              <a:gd name="connsiteX1139" fmla="*/ 12055650 w 18982931"/>
              <a:gd name="connsiteY1139" fmla="*/ 2259703 h 4449429"/>
              <a:gd name="connsiteX1140" fmla="*/ 12109157 w 18982931"/>
              <a:gd name="connsiteY1140" fmla="*/ 2267933 h 4449429"/>
              <a:gd name="connsiteX1141" fmla="*/ 12137972 w 18982931"/>
              <a:gd name="connsiteY1141" fmla="*/ 2580753 h 4449429"/>
              <a:gd name="connsiteX1142" fmla="*/ 12150317 w 18982931"/>
              <a:gd name="connsiteY1142" fmla="*/ 2580753 h 4449429"/>
              <a:gd name="connsiteX1143" fmla="*/ 12179132 w 18982931"/>
              <a:gd name="connsiteY1143" fmla="*/ 2411992 h 4449429"/>
              <a:gd name="connsiteX1144" fmla="*/ 12207942 w 18982931"/>
              <a:gd name="connsiteY1144" fmla="*/ 2160917 h 4449429"/>
              <a:gd name="connsiteX1145" fmla="*/ 12216174 w 18982931"/>
              <a:gd name="connsiteY1145" fmla="*/ 2152686 h 4449429"/>
              <a:gd name="connsiteX1146" fmla="*/ 12331423 w 18982931"/>
              <a:gd name="connsiteY1146" fmla="*/ 2152686 h 4449429"/>
              <a:gd name="connsiteX1147" fmla="*/ 12331423 w 18982931"/>
              <a:gd name="connsiteY1147" fmla="*/ 2317327 h 4449429"/>
              <a:gd name="connsiteX1148" fmla="*/ 12496064 w 18982931"/>
              <a:gd name="connsiteY1148" fmla="*/ 2313208 h 4449429"/>
              <a:gd name="connsiteX1149" fmla="*/ 12557802 w 18982931"/>
              <a:gd name="connsiteY1149" fmla="*/ 2210310 h 4449429"/>
              <a:gd name="connsiteX1150" fmla="*/ 12566034 w 18982931"/>
              <a:gd name="connsiteY1150" fmla="*/ 2206191 h 4449429"/>
              <a:gd name="connsiteX1151" fmla="*/ 12598962 w 18982931"/>
              <a:gd name="connsiteY1151" fmla="*/ 2267933 h 4449429"/>
              <a:gd name="connsiteX1152" fmla="*/ 12607194 w 18982931"/>
              <a:gd name="connsiteY1152" fmla="*/ 2263816 h 4449429"/>
              <a:gd name="connsiteX1153" fmla="*/ 12607194 w 18982931"/>
              <a:gd name="connsiteY1153" fmla="*/ 1461193 h 4449429"/>
              <a:gd name="connsiteX1154" fmla="*/ 12677169 w 18982931"/>
              <a:gd name="connsiteY1154" fmla="*/ 1230695 h 4449429"/>
              <a:gd name="connsiteX1155" fmla="*/ 12920017 w 18982931"/>
              <a:gd name="connsiteY1155" fmla="*/ 1230695 h 4449429"/>
              <a:gd name="connsiteX1156" fmla="*/ 12948827 w 18982931"/>
              <a:gd name="connsiteY1156" fmla="*/ 1490003 h 4449429"/>
              <a:gd name="connsiteX1157" fmla="*/ 12948827 w 18982931"/>
              <a:gd name="connsiteY1157" fmla="*/ 1909838 h 4449429"/>
              <a:gd name="connsiteX1158" fmla="*/ 12948827 w 18982931"/>
              <a:gd name="connsiteY1158" fmla="*/ 1975695 h 4449429"/>
              <a:gd name="connsiteX1159" fmla="*/ 12969405 w 18982931"/>
              <a:gd name="connsiteY1159" fmla="*/ 1979812 h 4449429"/>
              <a:gd name="connsiteX1160" fmla="*/ 12989987 w 18982931"/>
              <a:gd name="connsiteY1160" fmla="*/ 1913955 h 4449429"/>
              <a:gd name="connsiteX1161" fmla="*/ 12989987 w 18982931"/>
              <a:gd name="connsiteY1161" fmla="*/ 1469425 h 4449429"/>
              <a:gd name="connsiteX1162" fmla="*/ 13064076 w 18982931"/>
              <a:gd name="connsiteY1162" fmla="*/ 1395336 h 4449429"/>
              <a:gd name="connsiteX1163" fmla="*/ 13146396 w 18982931"/>
              <a:gd name="connsiteY1163" fmla="*/ 1395336 h 4449429"/>
              <a:gd name="connsiteX1164" fmla="*/ 13146396 w 18982931"/>
              <a:gd name="connsiteY1164" fmla="*/ 1111328 h 4449429"/>
              <a:gd name="connsiteX1165" fmla="*/ 13216366 w 18982931"/>
              <a:gd name="connsiteY1165" fmla="*/ 1103096 h 4449429"/>
              <a:gd name="connsiteX1166" fmla="*/ 13228716 w 18982931"/>
              <a:gd name="connsiteY1166" fmla="*/ 1041358 h 4449429"/>
              <a:gd name="connsiteX1167" fmla="*/ 13368662 w 18982931"/>
              <a:gd name="connsiteY1167" fmla="*/ 1041358 h 4449429"/>
              <a:gd name="connsiteX1168" fmla="*/ 13368662 w 18982931"/>
              <a:gd name="connsiteY1168" fmla="*/ 687379 h 4449429"/>
              <a:gd name="connsiteX1169" fmla="*/ 13483911 w 18982931"/>
              <a:gd name="connsiteY1169" fmla="*/ 687379 h 4449429"/>
              <a:gd name="connsiteX1170" fmla="*/ 13483911 w 18982931"/>
              <a:gd name="connsiteY1170" fmla="*/ 617404 h 4449429"/>
              <a:gd name="connsiteX1171" fmla="*/ 13483911 w 18982931"/>
              <a:gd name="connsiteY1171" fmla="*/ 131714 h 4449429"/>
              <a:gd name="connsiteX1172" fmla="*/ 13541534 w 18982931"/>
              <a:gd name="connsiteY1172" fmla="*/ 74089 h 4449429"/>
              <a:gd name="connsiteX1173" fmla="*/ 13685593 w 18982931"/>
              <a:gd name="connsiteY1173" fmla="*/ 74089 h 4449429"/>
              <a:gd name="connsiteX1174" fmla="*/ 13730872 w 18982931"/>
              <a:gd name="connsiteY1174" fmla="*/ 49392 h 4449429"/>
              <a:gd name="connsiteX1175" fmla="*/ 13739104 w 18982931"/>
              <a:gd name="connsiteY1175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375751 w 18982931"/>
              <a:gd name="connsiteY867" fmla="*/ 1588787 h 4449429"/>
              <a:gd name="connsiteX868" fmla="*/ 1486884 w 18982931"/>
              <a:gd name="connsiteY868" fmla="*/ 1588787 h 4449429"/>
              <a:gd name="connsiteX869" fmla="*/ 1507466 w 18982931"/>
              <a:gd name="connsiteY869" fmla="*/ 2337905 h 4449429"/>
              <a:gd name="connsiteX870" fmla="*/ 1523929 w 18982931"/>
              <a:gd name="connsiteY870" fmla="*/ 2337905 h 4449429"/>
              <a:gd name="connsiteX871" fmla="*/ 1523929 w 18982931"/>
              <a:gd name="connsiteY871" fmla="*/ 2169146 h 4449429"/>
              <a:gd name="connsiteX872" fmla="*/ 1692685 w 18982931"/>
              <a:gd name="connsiteY872" fmla="*/ 2169146 h 4449429"/>
              <a:gd name="connsiteX873" fmla="*/ 1692685 w 18982931"/>
              <a:gd name="connsiteY873" fmla="*/ 2020968 h 4449429"/>
              <a:gd name="connsiteX874" fmla="*/ 1766772 w 18982931"/>
              <a:gd name="connsiteY874" fmla="*/ 1922183 h 4449429"/>
              <a:gd name="connsiteX875" fmla="*/ 1766772 w 18982931"/>
              <a:gd name="connsiteY875" fmla="*/ 1757542 h 4449429"/>
              <a:gd name="connsiteX876" fmla="*/ 1849095 w 18982931"/>
              <a:gd name="connsiteY876" fmla="*/ 1757542 h 4449429"/>
              <a:gd name="connsiteX877" fmla="*/ 1849095 w 18982931"/>
              <a:gd name="connsiteY877" fmla="*/ 2156799 h 4449429"/>
              <a:gd name="connsiteX878" fmla="*/ 1919070 w 18982931"/>
              <a:gd name="connsiteY878" fmla="*/ 2156799 h 4449429"/>
              <a:gd name="connsiteX879" fmla="*/ 1919070 w 18982931"/>
              <a:gd name="connsiteY879" fmla="*/ 1864559 h 4449429"/>
              <a:gd name="connsiteX880" fmla="*/ 1919070 w 18982931"/>
              <a:gd name="connsiteY880" fmla="*/ 695608 h 4449429"/>
              <a:gd name="connsiteX881" fmla="*/ 2005504 w 18982931"/>
              <a:gd name="connsiteY881" fmla="*/ 609173 h 4449429"/>
              <a:gd name="connsiteX882" fmla="*/ 2026085 w 18982931"/>
              <a:gd name="connsiteY882" fmla="*/ 605054 h 4449429"/>
              <a:gd name="connsiteX883" fmla="*/ 2100174 w 18982931"/>
              <a:gd name="connsiteY883" fmla="*/ 448645 h 4449429"/>
              <a:gd name="connsiteX884" fmla="*/ 2137215 w 18982931"/>
              <a:gd name="connsiteY884" fmla="*/ 407485 h 4449429"/>
              <a:gd name="connsiteX885" fmla="*/ 2194840 w 18982931"/>
              <a:gd name="connsiteY885" fmla="*/ 337515 h 4449429"/>
              <a:gd name="connsiteX886" fmla="*/ 2198958 w 18982931"/>
              <a:gd name="connsiteY886" fmla="*/ 292236 h 4449429"/>
              <a:gd name="connsiteX887" fmla="*/ 2240121 w 18982931"/>
              <a:gd name="connsiteY887" fmla="*/ 358093 h 4449429"/>
              <a:gd name="connsiteX888" fmla="*/ 2273047 w 18982931"/>
              <a:gd name="connsiteY888" fmla="*/ 444532 h 4449429"/>
              <a:gd name="connsiteX889" fmla="*/ 2330670 w 18982931"/>
              <a:gd name="connsiteY889" fmla="*/ 563894 h 4449429"/>
              <a:gd name="connsiteX890" fmla="*/ 2351248 w 18982931"/>
              <a:gd name="connsiteY890" fmla="*/ 613286 h 4449429"/>
              <a:gd name="connsiteX891" fmla="*/ 2429455 w 18982931"/>
              <a:gd name="connsiteY891" fmla="*/ 675029 h 4449429"/>
              <a:gd name="connsiteX892" fmla="*/ 2470614 w 18982931"/>
              <a:gd name="connsiteY892" fmla="*/ 757350 h 4449429"/>
              <a:gd name="connsiteX893" fmla="*/ 2470614 w 18982931"/>
              <a:gd name="connsiteY893" fmla="*/ 1086631 h 4449429"/>
              <a:gd name="connsiteX894" fmla="*/ 2470614 w 18982931"/>
              <a:gd name="connsiteY894" fmla="*/ 2008622 h 4449429"/>
              <a:gd name="connsiteX895" fmla="*/ 2487080 w 18982931"/>
              <a:gd name="connsiteY895" fmla="*/ 2053897 h 4449429"/>
              <a:gd name="connsiteX896" fmla="*/ 2499426 w 18982931"/>
              <a:gd name="connsiteY896" fmla="*/ 1897488 h 4449429"/>
              <a:gd name="connsiteX897" fmla="*/ 2602322 w 18982931"/>
              <a:gd name="connsiteY897" fmla="*/ 1798703 h 4449429"/>
              <a:gd name="connsiteX898" fmla="*/ 2836935 w 18982931"/>
              <a:gd name="connsiteY898" fmla="*/ 1798703 h 4449429"/>
              <a:gd name="connsiteX899" fmla="*/ 2836935 w 18982931"/>
              <a:gd name="connsiteY899" fmla="*/ 1860446 h 4449429"/>
              <a:gd name="connsiteX900" fmla="*/ 2836935 w 18982931"/>
              <a:gd name="connsiteY900" fmla="*/ 2263816 h 4449429"/>
              <a:gd name="connsiteX901" fmla="*/ 2845169 w 18982931"/>
              <a:gd name="connsiteY901" fmla="*/ 2304976 h 4449429"/>
              <a:gd name="connsiteX902" fmla="*/ 2861629 w 18982931"/>
              <a:gd name="connsiteY902" fmla="*/ 2300858 h 4449429"/>
              <a:gd name="connsiteX903" fmla="*/ 2861629 w 18982931"/>
              <a:gd name="connsiteY903" fmla="*/ 2247351 h 4449429"/>
              <a:gd name="connsiteX904" fmla="*/ 2869861 w 18982931"/>
              <a:gd name="connsiteY904" fmla="*/ 1996272 h 4449429"/>
              <a:gd name="connsiteX905" fmla="*/ 2923374 w 18982931"/>
              <a:gd name="connsiteY905" fmla="*/ 1967462 h 4449429"/>
              <a:gd name="connsiteX906" fmla="*/ 2939836 w 18982931"/>
              <a:gd name="connsiteY906" fmla="*/ 2300858 h 4449429"/>
              <a:gd name="connsiteX907" fmla="*/ 2956300 w 18982931"/>
              <a:gd name="connsiteY907" fmla="*/ 2300858 h 4449429"/>
              <a:gd name="connsiteX908" fmla="*/ 2989230 w 18982931"/>
              <a:gd name="connsiteY908" fmla="*/ 2111521 h 4449429"/>
              <a:gd name="connsiteX909" fmla="*/ 3018038 w 18982931"/>
              <a:gd name="connsiteY909" fmla="*/ 2058015 h 4449429"/>
              <a:gd name="connsiteX910" fmla="*/ 3034502 w 18982931"/>
              <a:gd name="connsiteY910" fmla="*/ 2123871 h 4449429"/>
              <a:gd name="connsiteX911" fmla="*/ 3038620 w 18982931"/>
              <a:gd name="connsiteY911" fmla="*/ 2132104 h 4449429"/>
              <a:gd name="connsiteX912" fmla="*/ 3088018 w 18982931"/>
              <a:gd name="connsiteY912" fmla="*/ 2140336 h 4449429"/>
              <a:gd name="connsiteX913" fmla="*/ 3095320 w 18982931"/>
              <a:gd name="connsiteY913" fmla="*/ 2275334 h 4449429"/>
              <a:gd name="connsiteX914" fmla="*/ 3162101 w 18982931"/>
              <a:gd name="connsiteY914" fmla="*/ 2275334 h 4449429"/>
              <a:gd name="connsiteX915" fmla="*/ 3162101 w 18982931"/>
              <a:gd name="connsiteY915" fmla="*/ 1580555 h 4449429"/>
              <a:gd name="connsiteX916" fmla="*/ 3162101 w 18982931"/>
              <a:gd name="connsiteY916" fmla="*/ 1531163 h 4449429"/>
              <a:gd name="connsiteX917" fmla="*/ 3199146 w 18982931"/>
              <a:gd name="connsiteY917" fmla="*/ 1498235 h 4449429"/>
              <a:gd name="connsiteX918" fmla="*/ 3281469 w 18982931"/>
              <a:gd name="connsiteY918" fmla="*/ 1498235 h 4449429"/>
              <a:gd name="connsiteX919" fmla="*/ 3281469 w 18982931"/>
              <a:gd name="connsiteY919" fmla="*/ 1325362 h 4449429"/>
              <a:gd name="connsiteX920" fmla="*/ 3343207 w 18982931"/>
              <a:gd name="connsiteY920" fmla="*/ 1263619 h 4449429"/>
              <a:gd name="connsiteX921" fmla="*/ 3544891 w 18982931"/>
              <a:gd name="connsiteY921" fmla="*/ 1263619 h 4449429"/>
              <a:gd name="connsiteX922" fmla="*/ 3544891 w 18982931"/>
              <a:gd name="connsiteY922" fmla="*/ 712071 h 4449429"/>
              <a:gd name="connsiteX923" fmla="*/ 3561357 w 18982931"/>
              <a:gd name="connsiteY923" fmla="*/ 555662 h 4449429"/>
              <a:gd name="connsiteX924" fmla="*/ 3606633 w 18982931"/>
              <a:gd name="connsiteY924" fmla="*/ 316933 h 4449429"/>
              <a:gd name="connsiteX925" fmla="*/ 3614865 w 18982931"/>
              <a:gd name="connsiteY925" fmla="*/ 279891 h 4449429"/>
              <a:gd name="connsiteX926" fmla="*/ 3676603 w 18982931"/>
              <a:gd name="connsiteY926" fmla="*/ 341628 h 4449429"/>
              <a:gd name="connsiteX927" fmla="*/ 3684835 w 18982931"/>
              <a:gd name="connsiteY927" fmla="*/ 386907 h 4449429"/>
              <a:gd name="connsiteX928" fmla="*/ 3742460 w 18982931"/>
              <a:gd name="connsiteY928" fmla="*/ 481574 h 4449429"/>
              <a:gd name="connsiteX929" fmla="*/ 3763042 w 18982931"/>
              <a:gd name="connsiteY929" fmla="*/ 703838 h 4449429"/>
              <a:gd name="connsiteX930" fmla="*/ 3763042 w 18982931"/>
              <a:gd name="connsiteY930" fmla="*/ 1144256 h 4449429"/>
              <a:gd name="connsiteX931" fmla="*/ 3771275 w 18982931"/>
              <a:gd name="connsiteY931" fmla="*/ 1181298 h 4449429"/>
              <a:gd name="connsiteX932" fmla="*/ 3775390 w 18982931"/>
              <a:gd name="connsiteY932" fmla="*/ 1115443 h 4449429"/>
              <a:gd name="connsiteX933" fmla="*/ 3923568 w 18982931"/>
              <a:gd name="connsiteY933" fmla="*/ 996079 h 4449429"/>
              <a:gd name="connsiteX934" fmla="*/ 3940029 w 18982931"/>
              <a:gd name="connsiteY934" fmla="*/ 1020776 h 4449429"/>
              <a:gd name="connsiteX935" fmla="*/ 3960611 w 18982931"/>
              <a:gd name="connsiteY935" fmla="*/ 1321244 h 4449429"/>
              <a:gd name="connsiteX936" fmla="*/ 3960611 w 18982931"/>
              <a:gd name="connsiteY936" fmla="*/ 1584670 h 4449429"/>
              <a:gd name="connsiteX937" fmla="*/ 3977076 w 18982931"/>
              <a:gd name="connsiteY937" fmla="*/ 1625830 h 4449429"/>
              <a:gd name="connsiteX938" fmla="*/ 4010007 w 18982931"/>
              <a:gd name="connsiteY938" fmla="*/ 1666990 h 4449429"/>
              <a:gd name="connsiteX939" fmla="*/ 4055279 w 18982931"/>
              <a:gd name="connsiteY939" fmla="*/ 1819286 h 4449429"/>
              <a:gd name="connsiteX940" fmla="*/ 4104670 w 18982931"/>
              <a:gd name="connsiteY940" fmla="*/ 1819286 h 4449429"/>
              <a:gd name="connsiteX941" fmla="*/ 4108788 w 18982931"/>
              <a:gd name="connsiteY941" fmla="*/ 1741079 h 4449429"/>
              <a:gd name="connsiteX942" fmla="*/ 4211689 w 18982931"/>
              <a:gd name="connsiteY942" fmla="*/ 1741079 h 4449429"/>
              <a:gd name="connsiteX943" fmla="*/ 4252847 w 18982931"/>
              <a:gd name="connsiteY943" fmla="*/ 1559973 h 4449429"/>
              <a:gd name="connsiteX944" fmla="*/ 4265197 w 18982931"/>
              <a:gd name="connsiteY944" fmla="*/ 1559973 h 4449429"/>
              <a:gd name="connsiteX945" fmla="*/ 4277546 w 18982931"/>
              <a:gd name="connsiteY945" fmla="*/ 1592900 h 4449429"/>
              <a:gd name="connsiteX946" fmla="*/ 4302239 w 18982931"/>
              <a:gd name="connsiteY946" fmla="*/ 1708150 h 4449429"/>
              <a:gd name="connsiteX947" fmla="*/ 4368100 w 18982931"/>
              <a:gd name="connsiteY947" fmla="*/ 1741079 h 4449429"/>
              <a:gd name="connsiteX948" fmla="*/ 4363984 w 18982931"/>
              <a:gd name="connsiteY948" fmla="*/ 1634062 h 4449429"/>
              <a:gd name="connsiteX949" fmla="*/ 4372218 w 18982931"/>
              <a:gd name="connsiteY949" fmla="*/ 839670 h 4449429"/>
              <a:gd name="connsiteX950" fmla="*/ 4442184 w 18982931"/>
              <a:gd name="connsiteY950" fmla="*/ 279891 h 4449429"/>
              <a:gd name="connsiteX951" fmla="*/ 4479230 w 18982931"/>
              <a:gd name="connsiteY951" fmla="*/ 234611 h 4449429"/>
              <a:gd name="connsiteX952" fmla="*/ 4520394 w 18982931"/>
              <a:gd name="connsiteY952" fmla="*/ 284004 h 4449429"/>
              <a:gd name="connsiteX953" fmla="*/ 4549200 w 18982931"/>
              <a:gd name="connsiteY953" fmla="*/ 440413 h 4449429"/>
              <a:gd name="connsiteX954" fmla="*/ 4680914 w 18982931"/>
              <a:gd name="connsiteY954" fmla="*/ 395140 h 4449429"/>
              <a:gd name="connsiteX955" fmla="*/ 4759121 w 18982931"/>
              <a:gd name="connsiteY955" fmla="*/ 460995 h 4449429"/>
              <a:gd name="connsiteX956" fmla="*/ 4771466 w 18982931"/>
              <a:gd name="connsiteY956" fmla="*/ 493924 h 4449429"/>
              <a:gd name="connsiteX957" fmla="*/ 4888657 w 18982931"/>
              <a:gd name="connsiteY957" fmla="*/ 747622 h 4449429"/>
              <a:gd name="connsiteX958" fmla="*/ 4888893 w 18982931"/>
              <a:gd name="connsiteY958" fmla="*/ 807315 h 4449429"/>
              <a:gd name="connsiteX959" fmla="*/ 4856617 w 18982931"/>
              <a:gd name="connsiteY959" fmla="*/ 807315 h 4449429"/>
              <a:gd name="connsiteX960" fmla="*/ 4856617 w 18982931"/>
              <a:gd name="connsiteY960" fmla="*/ 944475 h 4449429"/>
              <a:gd name="connsiteX961" fmla="*/ 4888332 w 18982931"/>
              <a:gd name="connsiteY961" fmla="*/ 944475 h 4449429"/>
              <a:gd name="connsiteX962" fmla="*/ 4888325 w 18982931"/>
              <a:gd name="connsiteY962" fmla="*/ 945600 h 4449429"/>
              <a:gd name="connsiteX963" fmla="*/ 4890835 w 18982931"/>
              <a:gd name="connsiteY963" fmla="*/ 1609365 h 4449429"/>
              <a:gd name="connsiteX964" fmla="*/ 4952574 w 18982931"/>
              <a:gd name="connsiteY964" fmla="*/ 1617597 h 4449429"/>
              <a:gd name="connsiteX965" fmla="*/ 4952574 w 18982931"/>
              <a:gd name="connsiteY965" fmla="*/ 1868678 h 4449429"/>
              <a:gd name="connsiteX966" fmla="*/ 4956691 w 18982931"/>
              <a:gd name="connsiteY966" fmla="*/ 1905720 h 4449429"/>
              <a:gd name="connsiteX967" fmla="*/ 4981387 w 18982931"/>
              <a:gd name="connsiteY967" fmla="*/ 1967462 h 4449429"/>
              <a:gd name="connsiteX968" fmla="*/ 4981387 w 18982931"/>
              <a:gd name="connsiteY968" fmla="*/ 2058015 h 4449429"/>
              <a:gd name="connsiteX969" fmla="*/ 5001966 w 18982931"/>
              <a:gd name="connsiteY969" fmla="*/ 2086824 h 4449429"/>
              <a:gd name="connsiteX970" fmla="*/ 5018429 w 18982931"/>
              <a:gd name="connsiteY970" fmla="*/ 2078592 h 4449429"/>
              <a:gd name="connsiteX971" fmla="*/ 5018429 w 18982931"/>
              <a:gd name="connsiteY971" fmla="*/ 1881023 h 4449429"/>
              <a:gd name="connsiteX972" fmla="*/ 5018429 w 18982931"/>
              <a:gd name="connsiteY972" fmla="*/ 1366522 h 4449429"/>
              <a:gd name="connsiteX973" fmla="*/ 5034894 w 18982931"/>
              <a:gd name="connsiteY973" fmla="*/ 864367 h 4449429"/>
              <a:gd name="connsiteX974" fmla="*/ 5067821 w 18982931"/>
              <a:gd name="connsiteY974" fmla="*/ 197569 h 4449429"/>
              <a:gd name="connsiteX975" fmla="*/ 5080173 w 18982931"/>
              <a:gd name="connsiteY975" fmla="*/ 102899 h 4449429"/>
              <a:gd name="connsiteX976" fmla="*/ 5216000 w 18982931"/>
              <a:gd name="connsiteY976" fmla="*/ 37042 h 4449429"/>
              <a:gd name="connsiteX977" fmla="*/ 5248927 w 18982931"/>
              <a:gd name="connsiteY977" fmla="*/ 69972 h 4449429"/>
              <a:gd name="connsiteX978" fmla="*/ 5372409 w 18982931"/>
              <a:gd name="connsiteY978" fmla="*/ 69972 h 4449429"/>
              <a:gd name="connsiteX979" fmla="*/ 5434151 w 18982931"/>
              <a:gd name="connsiteY979" fmla="*/ 131714 h 4449429"/>
              <a:gd name="connsiteX980" fmla="*/ 5434151 w 18982931"/>
              <a:gd name="connsiteY980" fmla="*/ 382788 h 4449429"/>
              <a:gd name="connsiteX981" fmla="*/ 5434151 w 18982931"/>
              <a:gd name="connsiteY981" fmla="*/ 683261 h 4449429"/>
              <a:gd name="connsiteX982" fmla="*/ 5545282 w 18982931"/>
              <a:gd name="connsiteY982" fmla="*/ 687375 h 4449429"/>
              <a:gd name="connsiteX983" fmla="*/ 5545282 w 18982931"/>
              <a:gd name="connsiteY983" fmla="*/ 1045471 h 4449429"/>
              <a:gd name="connsiteX984" fmla="*/ 5676994 w 18982931"/>
              <a:gd name="connsiteY984" fmla="*/ 1045471 h 4449429"/>
              <a:gd name="connsiteX985" fmla="*/ 5685227 w 18982931"/>
              <a:gd name="connsiteY985" fmla="*/ 1103096 h 4449429"/>
              <a:gd name="connsiteX986" fmla="*/ 5759314 w 18982931"/>
              <a:gd name="connsiteY986" fmla="*/ 1193648 h 4449429"/>
              <a:gd name="connsiteX987" fmla="*/ 5759314 w 18982931"/>
              <a:gd name="connsiteY987" fmla="*/ 1395331 h 4449429"/>
              <a:gd name="connsiteX988" fmla="*/ 5825171 w 18982931"/>
              <a:gd name="connsiteY988" fmla="*/ 1395331 h 4449429"/>
              <a:gd name="connsiteX989" fmla="*/ 5903378 w 18982931"/>
              <a:gd name="connsiteY989" fmla="*/ 1477653 h 4449429"/>
              <a:gd name="connsiteX990" fmla="*/ 5903378 w 18982931"/>
              <a:gd name="connsiteY990" fmla="*/ 1918070 h 4449429"/>
              <a:gd name="connsiteX991" fmla="*/ 5936306 w 18982931"/>
              <a:gd name="connsiteY991" fmla="*/ 1975695 h 4449429"/>
              <a:gd name="connsiteX992" fmla="*/ 5965115 w 18982931"/>
              <a:gd name="connsiteY992" fmla="*/ 1275969 h 4449429"/>
              <a:gd name="connsiteX993" fmla="*/ 5969235 w 18982931"/>
              <a:gd name="connsiteY993" fmla="*/ 1238922 h 4449429"/>
              <a:gd name="connsiteX994" fmla="*/ 6166804 w 18982931"/>
              <a:gd name="connsiteY994" fmla="*/ 1238922 h 4449429"/>
              <a:gd name="connsiteX995" fmla="*/ 6216196 w 18982931"/>
              <a:gd name="connsiteY995" fmla="*/ 1288315 h 4449429"/>
              <a:gd name="connsiteX996" fmla="*/ 6236774 w 18982931"/>
              <a:gd name="connsiteY996" fmla="*/ 1428261 h 4449429"/>
              <a:gd name="connsiteX997" fmla="*/ 6273821 w 18982931"/>
              <a:gd name="connsiteY997" fmla="*/ 1498235 h 4449429"/>
              <a:gd name="connsiteX998" fmla="*/ 6273821 w 18982931"/>
              <a:gd name="connsiteY998" fmla="*/ 2230888 h 4449429"/>
              <a:gd name="connsiteX999" fmla="*/ 6277935 w 18982931"/>
              <a:gd name="connsiteY999" fmla="*/ 2280280 h 4449429"/>
              <a:gd name="connsiteX1000" fmla="*/ 6319095 w 18982931"/>
              <a:gd name="connsiteY1000" fmla="*/ 2193841 h 4449429"/>
              <a:gd name="connsiteX1001" fmla="*/ 6364373 w 18982931"/>
              <a:gd name="connsiteY1001" fmla="*/ 2288513 h 4449429"/>
              <a:gd name="connsiteX1002" fmla="*/ 6389068 w 18982931"/>
              <a:gd name="connsiteY1002" fmla="*/ 2313208 h 4449429"/>
              <a:gd name="connsiteX1003" fmla="*/ 6541355 w 18982931"/>
              <a:gd name="connsiteY1003" fmla="*/ 2313208 h 4449429"/>
              <a:gd name="connsiteX1004" fmla="*/ 6541355 w 18982931"/>
              <a:gd name="connsiteY1004" fmla="*/ 2148567 h 4449429"/>
              <a:gd name="connsiteX1005" fmla="*/ 6660723 w 18982931"/>
              <a:gd name="connsiteY1005" fmla="*/ 2148567 h 4449429"/>
              <a:gd name="connsiteX1006" fmla="*/ 6660723 w 18982931"/>
              <a:gd name="connsiteY1006" fmla="*/ 2259698 h 4449429"/>
              <a:gd name="connsiteX1007" fmla="*/ 6705999 w 18982931"/>
              <a:gd name="connsiteY1007" fmla="*/ 2551938 h 4449429"/>
              <a:gd name="connsiteX1008" fmla="*/ 6714228 w 18982931"/>
              <a:gd name="connsiteY1008" fmla="*/ 2580748 h 4449429"/>
              <a:gd name="connsiteX1009" fmla="*/ 6722461 w 18982931"/>
              <a:gd name="connsiteY1009" fmla="*/ 2576634 h 4449429"/>
              <a:gd name="connsiteX1010" fmla="*/ 6751278 w 18982931"/>
              <a:gd name="connsiteY1010" fmla="*/ 2263816 h 4449429"/>
              <a:gd name="connsiteX1011" fmla="*/ 6800669 w 18982931"/>
              <a:gd name="connsiteY1011" fmla="*/ 2255583 h 4449429"/>
              <a:gd name="connsiteX1012" fmla="*/ 6837709 w 18982931"/>
              <a:gd name="connsiteY1012" fmla="*/ 2181496 h 4449429"/>
              <a:gd name="connsiteX1013" fmla="*/ 6841831 w 18982931"/>
              <a:gd name="connsiteY1013" fmla="*/ 2152681 h 4449429"/>
              <a:gd name="connsiteX1014" fmla="*/ 6845941 w 18982931"/>
              <a:gd name="connsiteY1014" fmla="*/ 2115639 h 4449429"/>
              <a:gd name="connsiteX1015" fmla="*/ 6857139 w 18982931"/>
              <a:gd name="connsiteY1015" fmla="*/ 2115639 h 4449429"/>
              <a:gd name="connsiteX1016" fmla="*/ 6899298 w 18982931"/>
              <a:gd name="connsiteY1016" fmla="*/ 2109470 h 4449429"/>
              <a:gd name="connsiteX1017" fmla="*/ 6922965 w 18982931"/>
              <a:gd name="connsiteY1017" fmla="*/ 2140339 h 4449429"/>
              <a:gd name="connsiteX1018" fmla="*/ 7009406 w 18982931"/>
              <a:gd name="connsiteY1018" fmla="*/ 2070365 h 4449429"/>
              <a:gd name="connsiteX1019" fmla="*/ 7145231 w 18982931"/>
              <a:gd name="connsiteY1019" fmla="*/ 2066247 h 4449429"/>
              <a:gd name="connsiteX1020" fmla="*/ 7145231 w 18982931"/>
              <a:gd name="connsiteY1020" fmla="*/ 1901605 h 4449429"/>
              <a:gd name="connsiteX1021" fmla="*/ 7145231 w 18982931"/>
              <a:gd name="connsiteY1021" fmla="*/ 1769896 h 4449429"/>
              <a:gd name="connsiteX1022" fmla="*/ 7215204 w 18982931"/>
              <a:gd name="connsiteY1022" fmla="*/ 1597024 h 4449429"/>
              <a:gd name="connsiteX1023" fmla="*/ 7285174 w 18982931"/>
              <a:gd name="connsiteY1023" fmla="*/ 1753433 h 4449429"/>
              <a:gd name="connsiteX1024" fmla="*/ 7297524 w 18982931"/>
              <a:gd name="connsiteY1024" fmla="*/ 2062134 h 4449429"/>
              <a:gd name="connsiteX1025" fmla="*/ 7367494 w 18982931"/>
              <a:gd name="connsiteY1025" fmla="*/ 2066247 h 4449429"/>
              <a:gd name="connsiteX1026" fmla="*/ 7371610 w 18982931"/>
              <a:gd name="connsiteY1026" fmla="*/ 2148567 h 4449429"/>
              <a:gd name="connsiteX1027" fmla="*/ 7462167 w 18982931"/>
              <a:gd name="connsiteY1027" fmla="*/ 2148567 h 4449429"/>
              <a:gd name="connsiteX1028" fmla="*/ 7462167 w 18982931"/>
              <a:gd name="connsiteY1028" fmla="*/ 2095061 h 4449429"/>
              <a:gd name="connsiteX1029" fmla="*/ 7462167 w 18982931"/>
              <a:gd name="connsiteY1029" fmla="*/ 1597024 h 4449429"/>
              <a:gd name="connsiteX1030" fmla="*/ 7482743 w 18982931"/>
              <a:gd name="connsiteY1030" fmla="*/ 1008430 h 4449429"/>
              <a:gd name="connsiteX1031" fmla="*/ 7495096 w 18982931"/>
              <a:gd name="connsiteY1031" fmla="*/ 921991 h 4449429"/>
              <a:gd name="connsiteX1032" fmla="*/ 7536254 w 18982931"/>
              <a:gd name="connsiteY1032" fmla="*/ 934341 h 4449429"/>
              <a:gd name="connsiteX1033" fmla="*/ 7577416 w 18982931"/>
              <a:gd name="connsiteY1033" fmla="*/ 563899 h 4449429"/>
              <a:gd name="connsiteX1034" fmla="*/ 7589759 w 18982931"/>
              <a:gd name="connsiteY1034" fmla="*/ 563899 h 4449429"/>
              <a:gd name="connsiteX1035" fmla="*/ 7639153 w 18982931"/>
              <a:gd name="connsiteY1035" fmla="*/ 975501 h 4449429"/>
              <a:gd name="connsiteX1036" fmla="*/ 7655614 w 18982931"/>
              <a:gd name="connsiteY1036" fmla="*/ 926109 h 4449429"/>
              <a:gd name="connsiteX1037" fmla="*/ 7667968 w 18982931"/>
              <a:gd name="connsiteY1037" fmla="*/ 926109 h 4449429"/>
              <a:gd name="connsiteX1038" fmla="*/ 7676196 w 18982931"/>
              <a:gd name="connsiteY1038" fmla="*/ 1037243 h 4449429"/>
              <a:gd name="connsiteX1039" fmla="*/ 7676196 w 18982931"/>
              <a:gd name="connsiteY1039" fmla="*/ 2049787 h 4449429"/>
              <a:gd name="connsiteX1040" fmla="*/ 7705009 w 18982931"/>
              <a:gd name="connsiteY1040" fmla="*/ 2267935 h 4449429"/>
              <a:gd name="connsiteX1041" fmla="*/ 7750287 w 18982931"/>
              <a:gd name="connsiteY1041" fmla="*/ 2469622 h 4449429"/>
              <a:gd name="connsiteX1042" fmla="*/ 7849072 w 18982931"/>
              <a:gd name="connsiteY1042" fmla="*/ 2469622 h 4449429"/>
              <a:gd name="connsiteX1043" fmla="*/ 7849072 w 18982931"/>
              <a:gd name="connsiteY1043" fmla="*/ 2284398 h 4449429"/>
              <a:gd name="connsiteX1044" fmla="*/ 7919042 w 18982931"/>
              <a:gd name="connsiteY1044" fmla="*/ 2284398 h 4449429"/>
              <a:gd name="connsiteX1045" fmla="*/ 7919042 w 18982931"/>
              <a:gd name="connsiteY1045" fmla="*/ 2473736 h 4449429"/>
              <a:gd name="connsiteX1046" fmla="*/ 8108380 w 18982931"/>
              <a:gd name="connsiteY1046" fmla="*/ 2473736 h 4449429"/>
              <a:gd name="connsiteX1047" fmla="*/ 8142338 w 18982931"/>
              <a:gd name="connsiteY1047" fmla="*/ 2481454 h 4449429"/>
              <a:gd name="connsiteX1048" fmla="*/ 8144242 w 18982931"/>
              <a:gd name="connsiteY1048" fmla="*/ 2485067 h 4449429"/>
              <a:gd name="connsiteX1049" fmla="*/ 8144242 w 18982931"/>
              <a:gd name="connsiteY1049" fmla="*/ 1280084 h 4449429"/>
              <a:gd name="connsiteX1050" fmla="*/ 8189518 w 18982931"/>
              <a:gd name="connsiteY1050" fmla="*/ 1115443 h 4449429"/>
              <a:gd name="connsiteX1051" fmla="*/ 8230679 w 18982931"/>
              <a:gd name="connsiteY1051" fmla="*/ 1090746 h 4449429"/>
              <a:gd name="connsiteX1052" fmla="*/ 8477642 w 18982931"/>
              <a:gd name="connsiteY1052" fmla="*/ 1090746 h 4449429"/>
              <a:gd name="connsiteX1053" fmla="*/ 8518799 w 18982931"/>
              <a:gd name="connsiteY1053" fmla="*/ 1111328 h 4449429"/>
              <a:gd name="connsiteX1054" fmla="*/ 8568194 w 18982931"/>
              <a:gd name="connsiteY1054" fmla="*/ 1288315 h 4449429"/>
              <a:gd name="connsiteX1055" fmla="*/ 8572304 w 18982931"/>
              <a:gd name="connsiteY1055" fmla="*/ 2152681 h 4449429"/>
              <a:gd name="connsiteX1056" fmla="*/ 8572304 w 18982931"/>
              <a:gd name="connsiteY1056" fmla="*/ 2222656 h 4449429"/>
              <a:gd name="connsiteX1057" fmla="*/ 8827499 w 18982931"/>
              <a:gd name="connsiteY1057" fmla="*/ 2222656 h 4449429"/>
              <a:gd name="connsiteX1058" fmla="*/ 8827499 w 18982931"/>
              <a:gd name="connsiteY1058" fmla="*/ 2053897 h 4449429"/>
              <a:gd name="connsiteX1059" fmla="*/ 8827499 w 18982931"/>
              <a:gd name="connsiteY1059" fmla="*/ 1996272 h 4449429"/>
              <a:gd name="connsiteX1060" fmla="*/ 8926285 w 18982931"/>
              <a:gd name="connsiteY1060" fmla="*/ 1876910 h 4449429"/>
              <a:gd name="connsiteX1061" fmla="*/ 8926285 w 18982931"/>
              <a:gd name="connsiteY1061" fmla="*/ 1757542 h 4449429"/>
              <a:gd name="connsiteX1062" fmla="*/ 8926285 w 18982931"/>
              <a:gd name="connsiteY1062" fmla="*/ 1527045 h 4449429"/>
              <a:gd name="connsiteX1063" fmla="*/ 8950980 w 18982931"/>
              <a:gd name="connsiteY1063" fmla="*/ 1432378 h 4449429"/>
              <a:gd name="connsiteX1064" fmla="*/ 8950980 w 18982931"/>
              <a:gd name="connsiteY1064" fmla="*/ 1424146 h 4449429"/>
              <a:gd name="connsiteX1065" fmla="*/ 8983911 w 18982931"/>
              <a:gd name="connsiteY1065" fmla="*/ 1107210 h 4449429"/>
              <a:gd name="connsiteX1066" fmla="*/ 8992140 w 18982931"/>
              <a:gd name="connsiteY1066" fmla="*/ 1049586 h 4449429"/>
              <a:gd name="connsiteX1067" fmla="*/ 9012723 w 18982931"/>
              <a:gd name="connsiteY1067" fmla="*/ 1049586 h 4449429"/>
              <a:gd name="connsiteX1068" fmla="*/ 9049767 w 18982931"/>
              <a:gd name="connsiteY1068" fmla="*/ 1325362 h 4449429"/>
              <a:gd name="connsiteX1069" fmla="*/ 9115624 w 18982931"/>
              <a:gd name="connsiteY1069" fmla="*/ 1329476 h 4449429"/>
              <a:gd name="connsiteX1070" fmla="*/ 9165014 w 18982931"/>
              <a:gd name="connsiteY1070" fmla="*/ 1436493 h 4449429"/>
              <a:gd name="connsiteX1071" fmla="*/ 9181479 w 18982931"/>
              <a:gd name="connsiteY1071" fmla="*/ 1494116 h 4449429"/>
              <a:gd name="connsiteX1072" fmla="*/ 9181479 w 18982931"/>
              <a:gd name="connsiteY1072" fmla="*/ 1823399 h 4449429"/>
              <a:gd name="connsiteX1073" fmla="*/ 9181479 w 18982931"/>
              <a:gd name="connsiteY1073" fmla="*/ 1881023 h 4449429"/>
              <a:gd name="connsiteX1074" fmla="*/ 9280267 w 18982931"/>
              <a:gd name="connsiteY1074" fmla="*/ 1881023 h 4449429"/>
              <a:gd name="connsiteX1075" fmla="*/ 9280267 w 18982931"/>
              <a:gd name="connsiteY1075" fmla="*/ 1815166 h 4449429"/>
              <a:gd name="connsiteX1076" fmla="*/ 9280267 w 18982931"/>
              <a:gd name="connsiteY1076" fmla="*/ 304587 h 4449429"/>
              <a:gd name="connsiteX1077" fmla="*/ 9346122 w 18982931"/>
              <a:gd name="connsiteY1077" fmla="*/ 238731 h 4449429"/>
              <a:gd name="connsiteX1078" fmla="*/ 9453137 w 18982931"/>
              <a:gd name="connsiteY1078" fmla="*/ 341628 h 4449429"/>
              <a:gd name="connsiteX1079" fmla="*/ 9453137 w 18982931"/>
              <a:gd name="connsiteY1079" fmla="*/ 1815166 h 4449429"/>
              <a:gd name="connsiteX1080" fmla="*/ 9453137 w 18982931"/>
              <a:gd name="connsiteY1080" fmla="*/ 1876910 h 4449429"/>
              <a:gd name="connsiteX1081" fmla="*/ 9551919 w 18982931"/>
              <a:gd name="connsiteY1081" fmla="*/ 1876910 h 4449429"/>
              <a:gd name="connsiteX1082" fmla="*/ 9551919 w 18982931"/>
              <a:gd name="connsiteY1082" fmla="*/ 1724614 h 4449429"/>
              <a:gd name="connsiteX1083" fmla="*/ 9551919 w 18982931"/>
              <a:gd name="connsiteY1083" fmla="*/ 1481771 h 4449429"/>
              <a:gd name="connsiteX1084" fmla="*/ 9597198 w 18982931"/>
              <a:gd name="connsiteY1084" fmla="*/ 1374754 h 4449429"/>
              <a:gd name="connsiteX1085" fmla="*/ 9613662 w 18982931"/>
              <a:gd name="connsiteY1085" fmla="*/ 1325362 h 4449429"/>
              <a:gd name="connsiteX1086" fmla="*/ 9683632 w 18982931"/>
              <a:gd name="connsiteY1086" fmla="*/ 1325362 h 4449429"/>
              <a:gd name="connsiteX1087" fmla="*/ 9683632 w 18982931"/>
              <a:gd name="connsiteY1087" fmla="*/ 1522931 h 4449429"/>
              <a:gd name="connsiteX1088" fmla="*/ 9819464 w 18982931"/>
              <a:gd name="connsiteY1088" fmla="*/ 1522931 h 4449429"/>
              <a:gd name="connsiteX1089" fmla="*/ 9819464 w 18982931"/>
              <a:gd name="connsiteY1089" fmla="*/ 1720501 h 4449429"/>
              <a:gd name="connsiteX1090" fmla="*/ 9819464 w 18982931"/>
              <a:gd name="connsiteY1090" fmla="*/ 1835749 h 4449429"/>
              <a:gd name="connsiteX1091" fmla="*/ 9868856 w 18982931"/>
              <a:gd name="connsiteY1091" fmla="*/ 1885142 h 4449429"/>
              <a:gd name="connsiteX1092" fmla="*/ 9922361 w 18982931"/>
              <a:gd name="connsiteY1092" fmla="*/ 1938648 h 4449429"/>
              <a:gd name="connsiteX1093" fmla="*/ 9922361 w 18982931"/>
              <a:gd name="connsiteY1093" fmla="*/ 2226770 h 4449429"/>
              <a:gd name="connsiteX1094" fmla="*/ 10189906 w 18982931"/>
              <a:gd name="connsiteY1094" fmla="*/ 2226770 h 4449429"/>
              <a:gd name="connsiteX1095" fmla="*/ 10189906 w 18982931"/>
              <a:gd name="connsiteY1095" fmla="*/ 1864559 h 4449429"/>
              <a:gd name="connsiteX1096" fmla="*/ 10251644 w 18982931"/>
              <a:gd name="connsiteY1096" fmla="*/ 1852213 h 4449429"/>
              <a:gd name="connsiteX1097" fmla="*/ 10251644 w 18982931"/>
              <a:gd name="connsiteY1097" fmla="*/ 1465306 h 4449429"/>
              <a:gd name="connsiteX1098" fmla="*/ 10198137 w 18982931"/>
              <a:gd name="connsiteY1098" fmla="*/ 1461188 h 4449429"/>
              <a:gd name="connsiteX1099" fmla="*/ 10198137 w 18982931"/>
              <a:gd name="connsiteY1099" fmla="*/ 1317129 h 4449429"/>
              <a:gd name="connsiteX1100" fmla="*/ 10572694 w 18982931"/>
              <a:gd name="connsiteY1100" fmla="*/ 1317129 h 4449429"/>
              <a:gd name="connsiteX1101" fmla="*/ 10572694 w 18982931"/>
              <a:gd name="connsiteY1101" fmla="*/ 2140336 h 4449429"/>
              <a:gd name="connsiteX1102" fmla="*/ 10642669 w 18982931"/>
              <a:gd name="connsiteY1102" fmla="*/ 2144449 h 4449429"/>
              <a:gd name="connsiteX1103" fmla="*/ 10642669 w 18982931"/>
              <a:gd name="connsiteY1103" fmla="*/ 2477849 h 4449429"/>
              <a:gd name="connsiteX1104" fmla="*/ 10885512 w 18982931"/>
              <a:gd name="connsiteY1104" fmla="*/ 2477849 h 4449429"/>
              <a:gd name="connsiteX1105" fmla="*/ 10885512 w 18982931"/>
              <a:gd name="connsiteY1105" fmla="*/ 2292626 h 4449429"/>
              <a:gd name="connsiteX1106" fmla="*/ 10959601 w 18982931"/>
              <a:gd name="connsiteY1106" fmla="*/ 2292626 h 4449429"/>
              <a:gd name="connsiteX1107" fmla="*/ 10959601 w 18982931"/>
              <a:gd name="connsiteY1107" fmla="*/ 2477849 h 4449429"/>
              <a:gd name="connsiteX1108" fmla="*/ 11066618 w 18982931"/>
              <a:gd name="connsiteY1108" fmla="*/ 2477849 h 4449429"/>
              <a:gd name="connsiteX1109" fmla="*/ 11107778 w 18982931"/>
              <a:gd name="connsiteY1109" fmla="*/ 2284395 h 4449429"/>
              <a:gd name="connsiteX1110" fmla="*/ 11136593 w 18982931"/>
              <a:gd name="connsiteY1110" fmla="*/ 2053897 h 4449429"/>
              <a:gd name="connsiteX1111" fmla="*/ 11136593 w 18982931"/>
              <a:gd name="connsiteY1111" fmla="*/ 1061936 h 4449429"/>
              <a:gd name="connsiteX1112" fmla="*/ 11148938 w 18982931"/>
              <a:gd name="connsiteY1112" fmla="*/ 938454 h 4449429"/>
              <a:gd name="connsiteX1113" fmla="*/ 11161288 w 18982931"/>
              <a:gd name="connsiteY1113" fmla="*/ 938454 h 4449429"/>
              <a:gd name="connsiteX1114" fmla="*/ 11177753 w 18982931"/>
              <a:gd name="connsiteY1114" fmla="*/ 983729 h 4449429"/>
              <a:gd name="connsiteX1115" fmla="*/ 11231258 w 18982931"/>
              <a:gd name="connsiteY1115" fmla="*/ 572126 h 4449429"/>
              <a:gd name="connsiteX1116" fmla="*/ 11243610 w 18982931"/>
              <a:gd name="connsiteY1116" fmla="*/ 572126 h 4449429"/>
              <a:gd name="connsiteX1117" fmla="*/ 11284770 w 18982931"/>
              <a:gd name="connsiteY1117" fmla="*/ 946687 h 4449429"/>
              <a:gd name="connsiteX1118" fmla="*/ 11325929 w 18982931"/>
              <a:gd name="connsiteY1118" fmla="*/ 934337 h 4449429"/>
              <a:gd name="connsiteX1119" fmla="*/ 11342394 w 18982931"/>
              <a:gd name="connsiteY1119" fmla="*/ 1061936 h 4449429"/>
              <a:gd name="connsiteX1120" fmla="*/ 11342394 w 18982931"/>
              <a:gd name="connsiteY1120" fmla="*/ 1300666 h 4449429"/>
              <a:gd name="connsiteX1121" fmla="*/ 11358857 w 18982931"/>
              <a:gd name="connsiteY1121" fmla="*/ 2132104 h 4449429"/>
              <a:gd name="connsiteX1122" fmla="*/ 11362976 w 18982931"/>
              <a:gd name="connsiteY1122" fmla="*/ 2165031 h 4449429"/>
              <a:gd name="connsiteX1123" fmla="*/ 11453524 w 18982931"/>
              <a:gd name="connsiteY1123" fmla="*/ 2165031 h 4449429"/>
              <a:gd name="connsiteX1124" fmla="*/ 11457643 w 18982931"/>
              <a:gd name="connsiteY1124" fmla="*/ 2082711 h 4449429"/>
              <a:gd name="connsiteX1125" fmla="*/ 11535845 w 18982931"/>
              <a:gd name="connsiteY1125" fmla="*/ 2078592 h 4449429"/>
              <a:gd name="connsiteX1126" fmla="*/ 11535845 w 18982931"/>
              <a:gd name="connsiteY1126" fmla="*/ 2004505 h 4449429"/>
              <a:gd name="connsiteX1127" fmla="*/ 11548195 w 18982931"/>
              <a:gd name="connsiteY1127" fmla="*/ 1736964 h 4449429"/>
              <a:gd name="connsiteX1128" fmla="*/ 11609938 w 18982931"/>
              <a:gd name="connsiteY1128" fmla="*/ 1609365 h 4449429"/>
              <a:gd name="connsiteX1129" fmla="*/ 11688140 w 18982931"/>
              <a:gd name="connsiteY1129" fmla="*/ 1765774 h 4449429"/>
              <a:gd name="connsiteX1130" fmla="*/ 11688140 w 18982931"/>
              <a:gd name="connsiteY1130" fmla="*/ 2082711 h 4449429"/>
              <a:gd name="connsiteX1131" fmla="*/ 11910406 w 18982931"/>
              <a:gd name="connsiteY1131" fmla="*/ 2148567 h 4449429"/>
              <a:gd name="connsiteX1132" fmla="*/ 11988608 w 18982931"/>
              <a:gd name="connsiteY1132" fmla="*/ 2119754 h 4449429"/>
              <a:gd name="connsiteX1133" fmla="*/ 11991181 w 18982931"/>
              <a:gd name="connsiteY1133" fmla="*/ 2153197 h 4449429"/>
              <a:gd name="connsiteX1134" fmla="*/ 11993908 w 18982931"/>
              <a:gd name="connsiteY1134" fmla="*/ 2158900 h 4449429"/>
              <a:gd name="connsiteX1135" fmla="*/ 11993908 w 18982931"/>
              <a:gd name="connsiteY1135" fmla="*/ 2156799 h 4449429"/>
              <a:gd name="connsiteX1136" fmla="*/ 11998023 w 18982931"/>
              <a:gd name="connsiteY1136" fmla="*/ 2115639 h 4449429"/>
              <a:gd name="connsiteX1137" fmla="*/ 12010373 w 18982931"/>
              <a:gd name="connsiteY1137" fmla="*/ 2115639 h 4449429"/>
              <a:gd name="connsiteX1138" fmla="*/ 12014490 w 18982931"/>
              <a:gd name="connsiteY1138" fmla="*/ 2185614 h 4449429"/>
              <a:gd name="connsiteX1139" fmla="*/ 12055650 w 18982931"/>
              <a:gd name="connsiteY1139" fmla="*/ 2259703 h 4449429"/>
              <a:gd name="connsiteX1140" fmla="*/ 12109157 w 18982931"/>
              <a:gd name="connsiteY1140" fmla="*/ 2267933 h 4449429"/>
              <a:gd name="connsiteX1141" fmla="*/ 12137972 w 18982931"/>
              <a:gd name="connsiteY1141" fmla="*/ 2580753 h 4449429"/>
              <a:gd name="connsiteX1142" fmla="*/ 12150317 w 18982931"/>
              <a:gd name="connsiteY1142" fmla="*/ 2580753 h 4449429"/>
              <a:gd name="connsiteX1143" fmla="*/ 12179132 w 18982931"/>
              <a:gd name="connsiteY1143" fmla="*/ 2411992 h 4449429"/>
              <a:gd name="connsiteX1144" fmla="*/ 12207942 w 18982931"/>
              <a:gd name="connsiteY1144" fmla="*/ 2160917 h 4449429"/>
              <a:gd name="connsiteX1145" fmla="*/ 12216174 w 18982931"/>
              <a:gd name="connsiteY1145" fmla="*/ 2152686 h 4449429"/>
              <a:gd name="connsiteX1146" fmla="*/ 12331423 w 18982931"/>
              <a:gd name="connsiteY1146" fmla="*/ 2152686 h 4449429"/>
              <a:gd name="connsiteX1147" fmla="*/ 12331423 w 18982931"/>
              <a:gd name="connsiteY1147" fmla="*/ 2317327 h 4449429"/>
              <a:gd name="connsiteX1148" fmla="*/ 12496064 w 18982931"/>
              <a:gd name="connsiteY1148" fmla="*/ 2313208 h 4449429"/>
              <a:gd name="connsiteX1149" fmla="*/ 12557802 w 18982931"/>
              <a:gd name="connsiteY1149" fmla="*/ 2210310 h 4449429"/>
              <a:gd name="connsiteX1150" fmla="*/ 12566034 w 18982931"/>
              <a:gd name="connsiteY1150" fmla="*/ 2206191 h 4449429"/>
              <a:gd name="connsiteX1151" fmla="*/ 12598962 w 18982931"/>
              <a:gd name="connsiteY1151" fmla="*/ 2267933 h 4449429"/>
              <a:gd name="connsiteX1152" fmla="*/ 12607194 w 18982931"/>
              <a:gd name="connsiteY1152" fmla="*/ 2263816 h 4449429"/>
              <a:gd name="connsiteX1153" fmla="*/ 12607194 w 18982931"/>
              <a:gd name="connsiteY1153" fmla="*/ 1461193 h 4449429"/>
              <a:gd name="connsiteX1154" fmla="*/ 12677169 w 18982931"/>
              <a:gd name="connsiteY1154" fmla="*/ 1230695 h 4449429"/>
              <a:gd name="connsiteX1155" fmla="*/ 12920017 w 18982931"/>
              <a:gd name="connsiteY1155" fmla="*/ 1230695 h 4449429"/>
              <a:gd name="connsiteX1156" fmla="*/ 12948827 w 18982931"/>
              <a:gd name="connsiteY1156" fmla="*/ 1490003 h 4449429"/>
              <a:gd name="connsiteX1157" fmla="*/ 12948827 w 18982931"/>
              <a:gd name="connsiteY1157" fmla="*/ 1909838 h 4449429"/>
              <a:gd name="connsiteX1158" fmla="*/ 12948827 w 18982931"/>
              <a:gd name="connsiteY1158" fmla="*/ 1975695 h 4449429"/>
              <a:gd name="connsiteX1159" fmla="*/ 12969405 w 18982931"/>
              <a:gd name="connsiteY1159" fmla="*/ 1979812 h 4449429"/>
              <a:gd name="connsiteX1160" fmla="*/ 12989987 w 18982931"/>
              <a:gd name="connsiteY1160" fmla="*/ 1913955 h 4449429"/>
              <a:gd name="connsiteX1161" fmla="*/ 12989987 w 18982931"/>
              <a:gd name="connsiteY1161" fmla="*/ 1469425 h 4449429"/>
              <a:gd name="connsiteX1162" fmla="*/ 13064076 w 18982931"/>
              <a:gd name="connsiteY1162" fmla="*/ 1395336 h 4449429"/>
              <a:gd name="connsiteX1163" fmla="*/ 13146396 w 18982931"/>
              <a:gd name="connsiteY1163" fmla="*/ 1395336 h 4449429"/>
              <a:gd name="connsiteX1164" fmla="*/ 13146396 w 18982931"/>
              <a:gd name="connsiteY1164" fmla="*/ 1111328 h 4449429"/>
              <a:gd name="connsiteX1165" fmla="*/ 13216366 w 18982931"/>
              <a:gd name="connsiteY1165" fmla="*/ 1103096 h 4449429"/>
              <a:gd name="connsiteX1166" fmla="*/ 13228716 w 18982931"/>
              <a:gd name="connsiteY1166" fmla="*/ 1041358 h 4449429"/>
              <a:gd name="connsiteX1167" fmla="*/ 13368662 w 18982931"/>
              <a:gd name="connsiteY1167" fmla="*/ 1041358 h 4449429"/>
              <a:gd name="connsiteX1168" fmla="*/ 13368662 w 18982931"/>
              <a:gd name="connsiteY1168" fmla="*/ 687379 h 4449429"/>
              <a:gd name="connsiteX1169" fmla="*/ 13483911 w 18982931"/>
              <a:gd name="connsiteY1169" fmla="*/ 687379 h 4449429"/>
              <a:gd name="connsiteX1170" fmla="*/ 13483911 w 18982931"/>
              <a:gd name="connsiteY1170" fmla="*/ 617404 h 4449429"/>
              <a:gd name="connsiteX1171" fmla="*/ 13483911 w 18982931"/>
              <a:gd name="connsiteY1171" fmla="*/ 131714 h 4449429"/>
              <a:gd name="connsiteX1172" fmla="*/ 13541534 w 18982931"/>
              <a:gd name="connsiteY1172" fmla="*/ 74089 h 4449429"/>
              <a:gd name="connsiteX1173" fmla="*/ 13685593 w 18982931"/>
              <a:gd name="connsiteY1173" fmla="*/ 74089 h 4449429"/>
              <a:gd name="connsiteX1174" fmla="*/ 13730872 w 18982931"/>
              <a:gd name="connsiteY1174" fmla="*/ 49392 h 4449429"/>
              <a:gd name="connsiteX1175" fmla="*/ 13739104 w 18982931"/>
              <a:gd name="connsiteY1175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486884 w 18982931"/>
              <a:gd name="connsiteY867" fmla="*/ 1588787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486884 w 18982931"/>
              <a:gd name="connsiteY867" fmla="*/ 1588787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486884 w 18982931"/>
              <a:gd name="connsiteY867" fmla="*/ 1588787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511305 w 18982931"/>
              <a:gd name="connsiteY867" fmla="*/ 1594214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511305 w 18982931"/>
              <a:gd name="connsiteY867" fmla="*/ 1594214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511305 w 18982931"/>
              <a:gd name="connsiteY867" fmla="*/ 1594214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511305 w 18982931"/>
              <a:gd name="connsiteY867" fmla="*/ 1594214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73596 w 18982931"/>
              <a:gd name="connsiteY860" fmla="*/ 1597020 h 4449429"/>
              <a:gd name="connsiteX861" fmla="*/ 906526 w 18982931"/>
              <a:gd name="connsiteY861" fmla="*/ 1584670 h 4449429"/>
              <a:gd name="connsiteX862" fmla="*/ 1034120 w 18982931"/>
              <a:gd name="connsiteY862" fmla="*/ 1584670 h 4449429"/>
              <a:gd name="connsiteX863" fmla="*/ 1034120 w 18982931"/>
              <a:gd name="connsiteY863" fmla="*/ 1420028 h 4449429"/>
              <a:gd name="connsiteX864" fmla="*/ 1320382 w 18982931"/>
              <a:gd name="connsiteY864" fmla="*/ 1408806 h 4449429"/>
              <a:gd name="connsiteX865" fmla="*/ 1318126 w 18982931"/>
              <a:gd name="connsiteY865" fmla="*/ 1576437 h 4449429"/>
              <a:gd name="connsiteX866" fmla="*/ 1511305 w 18982931"/>
              <a:gd name="connsiteY866" fmla="*/ 1594214 h 4449429"/>
              <a:gd name="connsiteX867" fmla="*/ 1507466 w 18982931"/>
              <a:gd name="connsiteY867" fmla="*/ 2337905 h 4449429"/>
              <a:gd name="connsiteX868" fmla="*/ 1523929 w 18982931"/>
              <a:gd name="connsiteY868" fmla="*/ 2337905 h 4449429"/>
              <a:gd name="connsiteX869" fmla="*/ 1523929 w 18982931"/>
              <a:gd name="connsiteY869" fmla="*/ 2169146 h 4449429"/>
              <a:gd name="connsiteX870" fmla="*/ 1692685 w 18982931"/>
              <a:gd name="connsiteY870" fmla="*/ 2169146 h 4449429"/>
              <a:gd name="connsiteX871" fmla="*/ 1692685 w 18982931"/>
              <a:gd name="connsiteY871" fmla="*/ 2020968 h 4449429"/>
              <a:gd name="connsiteX872" fmla="*/ 1766772 w 18982931"/>
              <a:gd name="connsiteY872" fmla="*/ 1922183 h 4449429"/>
              <a:gd name="connsiteX873" fmla="*/ 1766772 w 18982931"/>
              <a:gd name="connsiteY873" fmla="*/ 1757542 h 4449429"/>
              <a:gd name="connsiteX874" fmla="*/ 1849095 w 18982931"/>
              <a:gd name="connsiteY874" fmla="*/ 1757542 h 4449429"/>
              <a:gd name="connsiteX875" fmla="*/ 1849095 w 18982931"/>
              <a:gd name="connsiteY875" fmla="*/ 2156799 h 4449429"/>
              <a:gd name="connsiteX876" fmla="*/ 1919070 w 18982931"/>
              <a:gd name="connsiteY876" fmla="*/ 2156799 h 4449429"/>
              <a:gd name="connsiteX877" fmla="*/ 1919070 w 18982931"/>
              <a:gd name="connsiteY877" fmla="*/ 1864559 h 4449429"/>
              <a:gd name="connsiteX878" fmla="*/ 1919070 w 18982931"/>
              <a:gd name="connsiteY878" fmla="*/ 695608 h 4449429"/>
              <a:gd name="connsiteX879" fmla="*/ 2005504 w 18982931"/>
              <a:gd name="connsiteY879" fmla="*/ 609173 h 4449429"/>
              <a:gd name="connsiteX880" fmla="*/ 2026085 w 18982931"/>
              <a:gd name="connsiteY880" fmla="*/ 605054 h 4449429"/>
              <a:gd name="connsiteX881" fmla="*/ 2100174 w 18982931"/>
              <a:gd name="connsiteY881" fmla="*/ 448645 h 4449429"/>
              <a:gd name="connsiteX882" fmla="*/ 2137215 w 18982931"/>
              <a:gd name="connsiteY882" fmla="*/ 407485 h 4449429"/>
              <a:gd name="connsiteX883" fmla="*/ 2194840 w 18982931"/>
              <a:gd name="connsiteY883" fmla="*/ 337515 h 4449429"/>
              <a:gd name="connsiteX884" fmla="*/ 2198958 w 18982931"/>
              <a:gd name="connsiteY884" fmla="*/ 292236 h 4449429"/>
              <a:gd name="connsiteX885" fmla="*/ 2240121 w 18982931"/>
              <a:gd name="connsiteY885" fmla="*/ 358093 h 4449429"/>
              <a:gd name="connsiteX886" fmla="*/ 2273047 w 18982931"/>
              <a:gd name="connsiteY886" fmla="*/ 444532 h 4449429"/>
              <a:gd name="connsiteX887" fmla="*/ 2330670 w 18982931"/>
              <a:gd name="connsiteY887" fmla="*/ 563894 h 4449429"/>
              <a:gd name="connsiteX888" fmla="*/ 2351248 w 18982931"/>
              <a:gd name="connsiteY888" fmla="*/ 613286 h 4449429"/>
              <a:gd name="connsiteX889" fmla="*/ 2429455 w 18982931"/>
              <a:gd name="connsiteY889" fmla="*/ 675029 h 4449429"/>
              <a:gd name="connsiteX890" fmla="*/ 2470614 w 18982931"/>
              <a:gd name="connsiteY890" fmla="*/ 757350 h 4449429"/>
              <a:gd name="connsiteX891" fmla="*/ 2470614 w 18982931"/>
              <a:gd name="connsiteY891" fmla="*/ 1086631 h 4449429"/>
              <a:gd name="connsiteX892" fmla="*/ 2470614 w 18982931"/>
              <a:gd name="connsiteY892" fmla="*/ 2008622 h 4449429"/>
              <a:gd name="connsiteX893" fmla="*/ 2487080 w 18982931"/>
              <a:gd name="connsiteY893" fmla="*/ 2053897 h 4449429"/>
              <a:gd name="connsiteX894" fmla="*/ 2499426 w 18982931"/>
              <a:gd name="connsiteY894" fmla="*/ 1897488 h 4449429"/>
              <a:gd name="connsiteX895" fmla="*/ 2602322 w 18982931"/>
              <a:gd name="connsiteY895" fmla="*/ 1798703 h 4449429"/>
              <a:gd name="connsiteX896" fmla="*/ 2836935 w 18982931"/>
              <a:gd name="connsiteY896" fmla="*/ 1798703 h 4449429"/>
              <a:gd name="connsiteX897" fmla="*/ 2836935 w 18982931"/>
              <a:gd name="connsiteY897" fmla="*/ 1860446 h 4449429"/>
              <a:gd name="connsiteX898" fmla="*/ 2836935 w 18982931"/>
              <a:gd name="connsiteY898" fmla="*/ 2263816 h 4449429"/>
              <a:gd name="connsiteX899" fmla="*/ 2845169 w 18982931"/>
              <a:gd name="connsiteY899" fmla="*/ 2304976 h 4449429"/>
              <a:gd name="connsiteX900" fmla="*/ 2861629 w 18982931"/>
              <a:gd name="connsiteY900" fmla="*/ 2300858 h 4449429"/>
              <a:gd name="connsiteX901" fmla="*/ 2861629 w 18982931"/>
              <a:gd name="connsiteY901" fmla="*/ 2247351 h 4449429"/>
              <a:gd name="connsiteX902" fmla="*/ 2869861 w 18982931"/>
              <a:gd name="connsiteY902" fmla="*/ 1996272 h 4449429"/>
              <a:gd name="connsiteX903" fmla="*/ 2923374 w 18982931"/>
              <a:gd name="connsiteY903" fmla="*/ 1967462 h 4449429"/>
              <a:gd name="connsiteX904" fmla="*/ 2939836 w 18982931"/>
              <a:gd name="connsiteY904" fmla="*/ 2300858 h 4449429"/>
              <a:gd name="connsiteX905" fmla="*/ 2956300 w 18982931"/>
              <a:gd name="connsiteY905" fmla="*/ 2300858 h 4449429"/>
              <a:gd name="connsiteX906" fmla="*/ 2989230 w 18982931"/>
              <a:gd name="connsiteY906" fmla="*/ 2111521 h 4449429"/>
              <a:gd name="connsiteX907" fmla="*/ 3018038 w 18982931"/>
              <a:gd name="connsiteY907" fmla="*/ 2058015 h 4449429"/>
              <a:gd name="connsiteX908" fmla="*/ 3034502 w 18982931"/>
              <a:gd name="connsiteY908" fmla="*/ 2123871 h 4449429"/>
              <a:gd name="connsiteX909" fmla="*/ 3038620 w 18982931"/>
              <a:gd name="connsiteY909" fmla="*/ 2132104 h 4449429"/>
              <a:gd name="connsiteX910" fmla="*/ 3088018 w 18982931"/>
              <a:gd name="connsiteY910" fmla="*/ 2140336 h 4449429"/>
              <a:gd name="connsiteX911" fmla="*/ 3095320 w 18982931"/>
              <a:gd name="connsiteY911" fmla="*/ 2275334 h 4449429"/>
              <a:gd name="connsiteX912" fmla="*/ 3162101 w 18982931"/>
              <a:gd name="connsiteY912" fmla="*/ 2275334 h 4449429"/>
              <a:gd name="connsiteX913" fmla="*/ 3162101 w 18982931"/>
              <a:gd name="connsiteY913" fmla="*/ 1580555 h 4449429"/>
              <a:gd name="connsiteX914" fmla="*/ 3162101 w 18982931"/>
              <a:gd name="connsiteY914" fmla="*/ 1531163 h 4449429"/>
              <a:gd name="connsiteX915" fmla="*/ 3199146 w 18982931"/>
              <a:gd name="connsiteY915" fmla="*/ 1498235 h 4449429"/>
              <a:gd name="connsiteX916" fmla="*/ 3281469 w 18982931"/>
              <a:gd name="connsiteY916" fmla="*/ 1498235 h 4449429"/>
              <a:gd name="connsiteX917" fmla="*/ 3281469 w 18982931"/>
              <a:gd name="connsiteY917" fmla="*/ 1325362 h 4449429"/>
              <a:gd name="connsiteX918" fmla="*/ 3343207 w 18982931"/>
              <a:gd name="connsiteY918" fmla="*/ 1263619 h 4449429"/>
              <a:gd name="connsiteX919" fmla="*/ 3544891 w 18982931"/>
              <a:gd name="connsiteY919" fmla="*/ 1263619 h 4449429"/>
              <a:gd name="connsiteX920" fmla="*/ 3544891 w 18982931"/>
              <a:gd name="connsiteY920" fmla="*/ 712071 h 4449429"/>
              <a:gd name="connsiteX921" fmla="*/ 3561357 w 18982931"/>
              <a:gd name="connsiteY921" fmla="*/ 555662 h 4449429"/>
              <a:gd name="connsiteX922" fmla="*/ 3606633 w 18982931"/>
              <a:gd name="connsiteY922" fmla="*/ 316933 h 4449429"/>
              <a:gd name="connsiteX923" fmla="*/ 3614865 w 18982931"/>
              <a:gd name="connsiteY923" fmla="*/ 279891 h 4449429"/>
              <a:gd name="connsiteX924" fmla="*/ 3676603 w 18982931"/>
              <a:gd name="connsiteY924" fmla="*/ 341628 h 4449429"/>
              <a:gd name="connsiteX925" fmla="*/ 3684835 w 18982931"/>
              <a:gd name="connsiteY925" fmla="*/ 386907 h 4449429"/>
              <a:gd name="connsiteX926" fmla="*/ 3742460 w 18982931"/>
              <a:gd name="connsiteY926" fmla="*/ 481574 h 4449429"/>
              <a:gd name="connsiteX927" fmla="*/ 3763042 w 18982931"/>
              <a:gd name="connsiteY927" fmla="*/ 703838 h 4449429"/>
              <a:gd name="connsiteX928" fmla="*/ 3763042 w 18982931"/>
              <a:gd name="connsiteY928" fmla="*/ 1144256 h 4449429"/>
              <a:gd name="connsiteX929" fmla="*/ 3771275 w 18982931"/>
              <a:gd name="connsiteY929" fmla="*/ 1181298 h 4449429"/>
              <a:gd name="connsiteX930" fmla="*/ 3775390 w 18982931"/>
              <a:gd name="connsiteY930" fmla="*/ 1115443 h 4449429"/>
              <a:gd name="connsiteX931" fmla="*/ 3923568 w 18982931"/>
              <a:gd name="connsiteY931" fmla="*/ 996079 h 4449429"/>
              <a:gd name="connsiteX932" fmla="*/ 3940029 w 18982931"/>
              <a:gd name="connsiteY932" fmla="*/ 1020776 h 4449429"/>
              <a:gd name="connsiteX933" fmla="*/ 3960611 w 18982931"/>
              <a:gd name="connsiteY933" fmla="*/ 1321244 h 4449429"/>
              <a:gd name="connsiteX934" fmla="*/ 3960611 w 18982931"/>
              <a:gd name="connsiteY934" fmla="*/ 1584670 h 4449429"/>
              <a:gd name="connsiteX935" fmla="*/ 3977076 w 18982931"/>
              <a:gd name="connsiteY935" fmla="*/ 1625830 h 4449429"/>
              <a:gd name="connsiteX936" fmla="*/ 4010007 w 18982931"/>
              <a:gd name="connsiteY936" fmla="*/ 1666990 h 4449429"/>
              <a:gd name="connsiteX937" fmla="*/ 4055279 w 18982931"/>
              <a:gd name="connsiteY937" fmla="*/ 1819286 h 4449429"/>
              <a:gd name="connsiteX938" fmla="*/ 4104670 w 18982931"/>
              <a:gd name="connsiteY938" fmla="*/ 1819286 h 4449429"/>
              <a:gd name="connsiteX939" fmla="*/ 4108788 w 18982931"/>
              <a:gd name="connsiteY939" fmla="*/ 1741079 h 4449429"/>
              <a:gd name="connsiteX940" fmla="*/ 4211689 w 18982931"/>
              <a:gd name="connsiteY940" fmla="*/ 1741079 h 4449429"/>
              <a:gd name="connsiteX941" fmla="*/ 4252847 w 18982931"/>
              <a:gd name="connsiteY941" fmla="*/ 1559973 h 4449429"/>
              <a:gd name="connsiteX942" fmla="*/ 4265197 w 18982931"/>
              <a:gd name="connsiteY942" fmla="*/ 1559973 h 4449429"/>
              <a:gd name="connsiteX943" fmla="*/ 4277546 w 18982931"/>
              <a:gd name="connsiteY943" fmla="*/ 1592900 h 4449429"/>
              <a:gd name="connsiteX944" fmla="*/ 4302239 w 18982931"/>
              <a:gd name="connsiteY944" fmla="*/ 1708150 h 4449429"/>
              <a:gd name="connsiteX945" fmla="*/ 4368100 w 18982931"/>
              <a:gd name="connsiteY945" fmla="*/ 1741079 h 4449429"/>
              <a:gd name="connsiteX946" fmla="*/ 4363984 w 18982931"/>
              <a:gd name="connsiteY946" fmla="*/ 1634062 h 4449429"/>
              <a:gd name="connsiteX947" fmla="*/ 4372218 w 18982931"/>
              <a:gd name="connsiteY947" fmla="*/ 839670 h 4449429"/>
              <a:gd name="connsiteX948" fmla="*/ 4442184 w 18982931"/>
              <a:gd name="connsiteY948" fmla="*/ 279891 h 4449429"/>
              <a:gd name="connsiteX949" fmla="*/ 4479230 w 18982931"/>
              <a:gd name="connsiteY949" fmla="*/ 234611 h 4449429"/>
              <a:gd name="connsiteX950" fmla="*/ 4520394 w 18982931"/>
              <a:gd name="connsiteY950" fmla="*/ 284004 h 4449429"/>
              <a:gd name="connsiteX951" fmla="*/ 4549200 w 18982931"/>
              <a:gd name="connsiteY951" fmla="*/ 440413 h 4449429"/>
              <a:gd name="connsiteX952" fmla="*/ 4680914 w 18982931"/>
              <a:gd name="connsiteY952" fmla="*/ 395140 h 4449429"/>
              <a:gd name="connsiteX953" fmla="*/ 4759121 w 18982931"/>
              <a:gd name="connsiteY953" fmla="*/ 460995 h 4449429"/>
              <a:gd name="connsiteX954" fmla="*/ 4771466 w 18982931"/>
              <a:gd name="connsiteY954" fmla="*/ 493924 h 4449429"/>
              <a:gd name="connsiteX955" fmla="*/ 4888657 w 18982931"/>
              <a:gd name="connsiteY955" fmla="*/ 747622 h 4449429"/>
              <a:gd name="connsiteX956" fmla="*/ 4888893 w 18982931"/>
              <a:gd name="connsiteY956" fmla="*/ 807315 h 4449429"/>
              <a:gd name="connsiteX957" fmla="*/ 4856617 w 18982931"/>
              <a:gd name="connsiteY957" fmla="*/ 807315 h 4449429"/>
              <a:gd name="connsiteX958" fmla="*/ 4856617 w 18982931"/>
              <a:gd name="connsiteY958" fmla="*/ 944475 h 4449429"/>
              <a:gd name="connsiteX959" fmla="*/ 4888332 w 18982931"/>
              <a:gd name="connsiteY959" fmla="*/ 944475 h 4449429"/>
              <a:gd name="connsiteX960" fmla="*/ 4888325 w 18982931"/>
              <a:gd name="connsiteY960" fmla="*/ 945600 h 4449429"/>
              <a:gd name="connsiteX961" fmla="*/ 4890835 w 18982931"/>
              <a:gd name="connsiteY961" fmla="*/ 1609365 h 4449429"/>
              <a:gd name="connsiteX962" fmla="*/ 4952574 w 18982931"/>
              <a:gd name="connsiteY962" fmla="*/ 1617597 h 4449429"/>
              <a:gd name="connsiteX963" fmla="*/ 4952574 w 18982931"/>
              <a:gd name="connsiteY963" fmla="*/ 1868678 h 4449429"/>
              <a:gd name="connsiteX964" fmla="*/ 4956691 w 18982931"/>
              <a:gd name="connsiteY964" fmla="*/ 1905720 h 4449429"/>
              <a:gd name="connsiteX965" fmla="*/ 4981387 w 18982931"/>
              <a:gd name="connsiteY965" fmla="*/ 1967462 h 4449429"/>
              <a:gd name="connsiteX966" fmla="*/ 4981387 w 18982931"/>
              <a:gd name="connsiteY966" fmla="*/ 2058015 h 4449429"/>
              <a:gd name="connsiteX967" fmla="*/ 5001966 w 18982931"/>
              <a:gd name="connsiteY967" fmla="*/ 2086824 h 4449429"/>
              <a:gd name="connsiteX968" fmla="*/ 5018429 w 18982931"/>
              <a:gd name="connsiteY968" fmla="*/ 2078592 h 4449429"/>
              <a:gd name="connsiteX969" fmla="*/ 5018429 w 18982931"/>
              <a:gd name="connsiteY969" fmla="*/ 1881023 h 4449429"/>
              <a:gd name="connsiteX970" fmla="*/ 5018429 w 18982931"/>
              <a:gd name="connsiteY970" fmla="*/ 1366522 h 4449429"/>
              <a:gd name="connsiteX971" fmla="*/ 5034894 w 18982931"/>
              <a:gd name="connsiteY971" fmla="*/ 864367 h 4449429"/>
              <a:gd name="connsiteX972" fmla="*/ 5067821 w 18982931"/>
              <a:gd name="connsiteY972" fmla="*/ 197569 h 4449429"/>
              <a:gd name="connsiteX973" fmla="*/ 5080173 w 18982931"/>
              <a:gd name="connsiteY973" fmla="*/ 102899 h 4449429"/>
              <a:gd name="connsiteX974" fmla="*/ 5216000 w 18982931"/>
              <a:gd name="connsiteY974" fmla="*/ 37042 h 4449429"/>
              <a:gd name="connsiteX975" fmla="*/ 5248927 w 18982931"/>
              <a:gd name="connsiteY975" fmla="*/ 69972 h 4449429"/>
              <a:gd name="connsiteX976" fmla="*/ 5372409 w 18982931"/>
              <a:gd name="connsiteY976" fmla="*/ 69972 h 4449429"/>
              <a:gd name="connsiteX977" fmla="*/ 5434151 w 18982931"/>
              <a:gd name="connsiteY977" fmla="*/ 131714 h 4449429"/>
              <a:gd name="connsiteX978" fmla="*/ 5434151 w 18982931"/>
              <a:gd name="connsiteY978" fmla="*/ 382788 h 4449429"/>
              <a:gd name="connsiteX979" fmla="*/ 5434151 w 18982931"/>
              <a:gd name="connsiteY979" fmla="*/ 683261 h 4449429"/>
              <a:gd name="connsiteX980" fmla="*/ 5545282 w 18982931"/>
              <a:gd name="connsiteY980" fmla="*/ 687375 h 4449429"/>
              <a:gd name="connsiteX981" fmla="*/ 5545282 w 18982931"/>
              <a:gd name="connsiteY981" fmla="*/ 1045471 h 4449429"/>
              <a:gd name="connsiteX982" fmla="*/ 5676994 w 18982931"/>
              <a:gd name="connsiteY982" fmla="*/ 1045471 h 4449429"/>
              <a:gd name="connsiteX983" fmla="*/ 5685227 w 18982931"/>
              <a:gd name="connsiteY983" fmla="*/ 1103096 h 4449429"/>
              <a:gd name="connsiteX984" fmla="*/ 5759314 w 18982931"/>
              <a:gd name="connsiteY984" fmla="*/ 1193648 h 4449429"/>
              <a:gd name="connsiteX985" fmla="*/ 5759314 w 18982931"/>
              <a:gd name="connsiteY985" fmla="*/ 1395331 h 4449429"/>
              <a:gd name="connsiteX986" fmla="*/ 5825171 w 18982931"/>
              <a:gd name="connsiteY986" fmla="*/ 1395331 h 4449429"/>
              <a:gd name="connsiteX987" fmla="*/ 5903378 w 18982931"/>
              <a:gd name="connsiteY987" fmla="*/ 1477653 h 4449429"/>
              <a:gd name="connsiteX988" fmla="*/ 5903378 w 18982931"/>
              <a:gd name="connsiteY988" fmla="*/ 1918070 h 4449429"/>
              <a:gd name="connsiteX989" fmla="*/ 5936306 w 18982931"/>
              <a:gd name="connsiteY989" fmla="*/ 1975695 h 4449429"/>
              <a:gd name="connsiteX990" fmla="*/ 5965115 w 18982931"/>
              <a:gd name="connsiteY990" fmla="*/ 1275969 h 4449429"/>
              <a:gd name="connsiteX991" fmla="*/ 5969235 w 18982931"/>
              <a:gd name="connsiteY991" fmla="*/ 1238922 h 4449429"/>
              <a:gd name="connsiteX992" fmla="*/ 6166804 w 18982931"/>
              <a:gd name="connsiteY992" fmla="*/ 1238922 h 4449429"/>
              <a:gd name="connsiteX993" fmla="*/ 6216196 w 18982931"/>
              <a:gd name="connsiteY993" fmla="*/ 1288315 h 4449429"/>
              <a:gd name="connsiteX994" fmla="*/ 6236774 w 18982931"/>
              <a:gd name="connsiteY994" fmla="*/ 1428261 h 4449429"/>
              <a:gd name="connsiteX995" fmla="*/ 6273821 w 18982931"/>
              <a:gd name="connsiteY995" fmla="*/ 1498235 h 4449429"/>
              <a:gd name="connsiteX996" fmla="*/ 6273821 w 18982931"/>
              <a:gd name="connsiteY996" fmla="*/ 2230888 h 4449429"/>
              <a:gd name="connsiteX997" fmla="*/ 6277935 w 18982931"/>
              <a:gd name="connsiteY997" fmla="*/ 2280280 h 4449429"/>
              <a:gd name="connsiteX998" fmla="*/ 6319095 w 18982931"/>
              <a:gd name="connsiteY998" fmla="*/ 2193841 h 4449429"/>
              <a:gd name="connsiteX999" fmla="*/ 6364373 w 18982931"/>
              <a:gd name="connsiteY999" fmla="*/ 2288513 h 4449429"/>
              <a:gd name="connsiteX1000" fmla="*/ 6389068 w 18982931"/>
              <a:gd name="connsiteY1000" fmla="*/ 2313208 h 4449429"/>
              <a:gd name="connsiteX1001" fmla="*/ 6541355 w 18982931"/>
              <a:gd name="connsiteY1001" fmla="*/ 2313208 h 4449429"/>
              <a:gd name="connsiteX1002" fmla="*/ 6541355 w 18982931"/>
              <a:gd name="connsiteY1002" fmla="*/ 2148567 h 4449429"/>
              <a:gd name="connsiteX1003" fmla="*/ 6660723 w 18982931"/>
              <a:gd name="connsiteY1003" fmla="*/ 2148567 h 4449429"/>
              <a:gd name="connsiteX1004" fmla="*/ 6660723 w 18982931"/>
              <a:gd name="connsiteY1004" fmla="*/ 2259698 h 4449429"/>
              <a:gd name="connsiteX1005" fmla="*/ 6705999 w 18982931"/>
              <a:gd name="connsiteY1005" fmla="*/ 2551938 h 4449429"/>
              <a:gd name="connsiteX1006" fmla="*/ 6714228 w 18982931"/>
              <a:gd name="connsiteY1006" fmla="*/ 2580748 h 4449429"/>
              <a:gd name="connsiteX1007" fmla="*/ 6722461 w 18982931"/>
              <a:gd name="connsiteY1007" fmla="*/ 2576634 h 4449429"/>
              <a:gd name="connsiteX1008" fmla="*/ 6751278 w 18982931"/>
              <a:gd name="connsiteY1008" fmla="*/ 2263816 h 4449429"/>
              <a:gd name="connsiteX1009" fmla="*/ 6800669 w 18982931"/>
              <a:gd name="connsiteY1009" fmla="*/ 2255583 h 4449429"/>
              <a:gd name="connsiteX1010" fmla="*/ 6837709 w 18982931"/>
              <a:gd name="connsiteY1010" fmla="*/ 2181496 h 4449429"/>
              <a:gd name="connsiteX1011" fmla="*/ 6841831 w 18982931"/>
              <a:gd name="connsiteY1011" fmla="*/ 2152681 h 4449429"/>
              <a:gd name="connsiteX1012" fmla="*/ 6845941 w 18982931"/>
              <a:gd name="connsiteY1012" fmla="*/ 2115639 h 4449429"/>
              <a:gd name="connsiteX1013" fmla="*/ 6857139 w 18982931"/>
              <a:gd name="connsiteY1013" fmla="*/ 2115639 h 4449429"/>
              <a:gd name="connsiteX1014" fmla="*/ 6899298 w 18982931"/>
              <a:gd name="connsiteY1014" fmla="*/ 2109470 h 4449429"/>
              <a:gd name="connsiteX1015" fmla="*/ 6922965 w 18982931"/>
              <a:gd name="connsiteY1015" fmla="*/ 2140339 h 4449429"/>
              <a:gd name="connsiteX1016" fmla="*/ 7009406 w 18982931"/>
              <a:gd name="connsiteY1016" fmla="*/ 2070365 h 4449429"/>
              <a:gd name="connsiteX1017" fmla="*/ 7145231 w 18982931"/>
              <a:gd name="connsiteY1017" fmla="*/ 2066247 h 4449429"/>
              <a:gd name="connsiteX1018" fmla="*/ 7145231 w 18982931"/>
              <a:gd name="connsiteY1018" fmla="*/ 1901605 h 4449429"/>
              <a:gd name="connsiteX1019" fmla="*/ 7145231 w 18982931"/>
              <a:gd name="connsiteY1019" fmla="*/ 1769896 h 4449429"/>
              <a:gd name="connsiteX1020" fmla="*/ 7215204 w 18982931"/>
              <a:gd name="connsiteY1020" fmla="*/ 1597024 h 4449429"/>
              <a:gd name="connsiteX1021" fmla="*/ 7285174 w 18982931"/>
              <a:gd name="connsiteY1021" fmla="*/ 1753433 h 4449429"/>
              <a:gd name="connsiteX1022" fmla="*/ 7297524 w 18982931"/>
              <a:gd name="connsiteY1022" fmla="*/ 2062134 h 4449429"/>
              <a:gd name="connsiteX1023" fmla="*/ 7367494 w 18982931"/>
              <a:gd name="connsiteY1023" fmla="*/ 2066247 h 4449429"/>
              <a:gd name="connsiteX1024" fmla="*/ 7371610 w 18982931"/>
              <a:gd name="connsiteY1024" fmla="*/ 2148567 h 4449429"/>
              <a:gd name="connsiteX1025" fmla="*/ 7462167 w 18982931"/>
              <a:gd name="connsiteY1025" fmla="*/ 2148567 h 4449429"/>
              <a:gd name="connsiteX1026" fmla="*/ 7462167 w 18982931"/>
              <a:gd name="connsiteY1026" fmla="*/ 2095061 h 4449429"/>
              <a:gd name="connsiteX1027" fmla="*/ 7462167 w 18982931"/>
              <a:gd name="connsiteY1027" fmla="*/ 1597024 h 4449429"/>
              <a:gd name="connsiteX1028" fmla="*/ 7482743 w 18982931"/>
              <a:gd name="connsiteY1028" fmla="*/ 1008430 h 4449429"/>
              <a:gd name="connsiteX1029" fmla="*/ 7495096 w 18982931"/>
              <a:gd name="connsiteY1029" fmla="*/ 921991 h 4449429"/>
              <a:gd name="connsiteX1030" fmla="*/ 7536254 w 18982931"/>
              <a:gd name="connsiteY1030" fmla="*/ 934341 h 4449429"/>
              <a:gd name="connsiteX1031" fmla="*/ 7577416 w 18982931"/>
              <a:gd name="connsiteY1031" fmla="*/ 563899 h 4449429"/>
              <a:gd name="connsiteX1032" fmla="*/ 7589759 w 18982931"/>
              <a:gd name="connsiteY1032" fmla="*/ 563899 h 4449429"/>
              <a:gd name="connsiteX1033" fmla="*/ 7639153 w 18982931"/>
              <a:gd name="connsiteY1033" fmla="*/ 975501 h 4449429"/>
              <a:gd name="connsiteX1034" fmla="*/ 7655614 w 18982931"/>
              <a:gd name="connsiteY1034" fmla="*/ 926109 h 4449429"/>
              <a:gd name="connsiteX1035" fmla="*/ 7667968 w 18982931"/>
              <a:gd name="connsiteY1035" fmla="*/ 926109 h 4449429"/>
              <a:gd name="connsiteX1036" fmla="*/ 7676196 w 18982931"/>
              <a:gd name="connsiteY1036" fmla="*/ 1037243 h 4449429"/>
              <a:gd name="connsiteX1037" fmla="*/ 7676196 w 18982931"/>
              <a:gd name="connsiteY1037" fmla="*/ 2049787 h 4449429"/>
              <a:gd name="connsiteX1038" fmla="*/ 7705009 w 18982931"/>
              <a:gd name="connsiteY1038" fmla="*/ 2267935 h 4449429"/>
              <a:gd name="connsiteX1039" fmla="*/ 7750287 w 18982931"/>
              <a:gd name="connsiteY1039" fmla="*/ 2469622 h 4449429"/>
              <a:gd name="connsiteX1040" fmla="*/ 7849072 w 18982931"/>
              <a:gd name="connsiteY1040" fmla="*/ 2469622 h 4449429"/>
              <a:gd name="connsiteX1041" fmla="*/ 7849072 w 18982931"/>
              <a:gd name="connsiteY1041" fmla="*/ 2284398 h 4449429"/>
              <a:gd name="connsiteX1042" fmla="*/ 7919042 w 18982931"/>
              <a:gd name="connsiteY1042" fmla="*/ 2284398 h 4449429"/>
              <a:gd name="connsiteX1043" fmla="*/ 7919042 w 18982931"/>
              <a:gd name="connsiteY1043" fmla="*/ 2473736 h 4449429"/>
              <a:gd name="connsiteX1044" fmla="*/ 8108380 w 18982931"/>
              <a:gd name="connsiteY1044" fmla="*/ 2473736 h 4449429"/>
              <a:gd name="connsiteX1045" fmla="*/ 8142338 w 18982931"/>
              <a:gd name="connsiteY1045" fmla="*/ 2481454 h 4449429"/>
              <a:gd name="connsiteX1046" fmla="*/ 8144242 w 18982931"/>
              <a:gd name="connsiteY1046" fmla="*/ 2485067 h 4449429"/>
              <a:gd name="connsiteX1047" fmla="*/ 8144242 w 18982931"/>
              <a:gd name="connsiteY1047" fmla="*/ 1280084 h 4449429"/>
              <a:gd name="connsiteX1048" fmla="*/ 8189518 w 18982931"/>
              <a:gd name="connsiteY1048" fmla="*/ 1115443 h 4449429"/>
              <a:gd name="connsiteX1049" fmla="*/ 8230679 w 18982931"/>
              <a:gd name="connsiteY1049" fmla="*/ 1090746 h 4449429"/>
              <a:gd name="connsiteX1050" fmla="*/ 8477642 w 18982931"/>
              <a:gd name="connsiteY1050" fmla="*/ 1090746 h 4449429"/>
              <a:gd name="connsiteX1051" fmla="*/ 8518799 w 18982931"/>
              <a:gd name="connsiteY1051" fmla="*/ 1111328 h 4449429"/>
              <a:gd name="connsiteX1052" fmla="*/ 8568194 w 18982931"/>
              <a:gd name="connsiteY1052" fmla="*/ 1288315 h 4449429"/>
              <a:gd name="connsiteX1053" fmla="*/ 8572304 w 18982931"/>
              <a:gd name="connsiteY1053" fmla="*/ 2152681 h 4449429"/>
              <a:gd name="connsiteX1054" fmla="*/ 8572304 w 18982931"/>
              <a:gd name="connsiteY1054" fmla="*/ 2222656 h 4449429"/>
              <a:gd name="connsiteX1055" fmla="*/ 8827499 w 18982931"/>
              <a:gd name="connsiteY1055" fmla="*/ 2222656 h 4449429"/>
              <a:gd name="connsiteX1056" fmla="*/ 8827499 w 18982931"/>
              <a:gd name="connsiteY1056" fmla="*/ 2053897 h 4449429"/>
              <a:gd name="connsiteX1057" fmla="*/ 8827499 w 18982931"/>
              <a:gd name="connsiteY1057" fmla="*/ 1996272 h 4449429"/>
              <a:gd name="connsiteX1058" fmla="*/ 8926285 w 18982931"/>
              <a:gd name="connsiteY1058" fmla="*/ 1876910 h 4449429"/>
              <a:gd name="connsiteX1059" fmla="*/ 8926285 w 18982931"/>
              <a:gd name="connsiteY1059" fmla="*/ 1757542 h 4449429"/>
              <a:gd name="connsiteX1060" fmla="*/ 8926285 w 18982931"/>
              <a:gd name="connsiteY1060" fmla="*/ 1527045 h 4449429"/>
              <a:gd name="connsiteX1061" fmla="*/ 8950980 w 18982931"/>
              <a:gd name="connsiteY1061" fmla="*/ 1432378 h 4449429"/>
              <a:gd name="connsiteX1062" fmla="*/ 8950980 w 18982931"/>
              <a:gd name="connsiteY1062" fmla="*/ 1424146 h 4449429"/>
              <a:gd name="connsiteX1063" fmla="*/ 8983911 w 18982931"/>
              <a:gd name="connsiteY1063" fmla="*/ 1107210 h 4449429"/>
              <a:gd name="connsiteX1064" fmla="*/ 8992140 w 18982931"/>
              <a:gd name="connsiteY1064" fmla="*/ 1049586 h 4449429"/>
              <a:gd name="connsiteX1065" fmla="*/ 9012723 w 18982931"/>
              <a:gd name="connsiteY1065" fmla="*/ 1049586 h 4449429"/>
              <a:gd name="connsiteX1066" fmla="*/ 9049767 w 18982931"/>
              <a:gd name="connsiteY1066" fmla="*/ 1325362 h 4449429"/>
              <a:gd name="connsiteX1067" fmla="*/ 9115624 w 18982931"/>
              <a:gd name="connsiteY1067" fmla="*/ 1329476 h 4449429"/>
              <a:gd name="connsiteX1068" fmla="*/ 9165014 w 18982931"/>
              <a:gd name="connsiteY1068" fmla="*/ 1436493 h 4449429"/>
              <a:gd name="connsiteX1069" fmla="*/ 9181479 w 18982931"/>
              <a:gd name="connsiteY1069" fmla="*/ 1494116 h 4449429"/>
              <a:gd name="connsiteX1070" fmla="*/ 9181479 w 18982931"/>
              <a:gd name="connsiteY1070" fmla="*/ 1823399 h 4449429"/>
              <a:gd name="connsiteX1071" fmla="*/ 9181479 w 18982931"/>
              <a:gd name="connsiteY1071" fmla="*/ 1881023 h 4449429"/>
              <a:gd name="connsiteX1072" fmla="*/ 9280267 w 18982931"/>
              <a:gd name="connsiteY1072" fmla="*/ 1881023 h 4449429"/>
              <a:gd name="connsiteX1073" fmla="*/ 9280267 w 18982931"/>
              <a:gd name="connsiteY1073" fmla="*/ 1815166 h 4449429"/>
              <a:gd name="connsiteX1074" fmla="*/ 9280267 w 18982931"/>
              <a:gd name="connsiteY1074" fmla="*/ 304587 h 4449429"/>
              <a:gd name="connsiteX1075" fmla="*/ 9346122 w 18982931"/>
              <a:gd name="connsiteY1075" fmla="*/ 238731 h 4449429"/>
              <a:gd name="connsiteX1076" fmla="*/ 9453137 w 18982931"/>
              <a:gd name="connsiteY1076" fmla="*/ 341628 h 4449429"/>
              <a:gd name="connsiteX1077" fmla="*/ 9453137 w 18982931"/>
              <a:gd name="connsiteY1077" fmla="*/ 1815166 h 4449429"/>
              <a:gd name="connsiteX1078" fmla="*/ 9453137 w 18982931"/>
              <a:gd name="connsiteY1078" fmla="*/ 1876910 h 4449429"/>
              <a:gd name="connsiteX1079" fmla="*/ 9551919 w 18982931"/>
              <a:gd name="connsiteY1079" fmla="*/ 1876910 h 4449429"/>
              <a:gd name="connsiteX1080" fmla="*/ 9551919 w 18982931"/>
              <a:gd name="connsiteY1080" fmla="*/ 1724614 h 4449429"/>
              <a:gd name="connsiteX1081" fmla="*/ 9551919 w 18982931"/>
              <a:gd name="connsiteY1081" fmla="*/ 1481771 h 4449429"/>
              <a:gd name="connsiteX1082" fmla="*/ 9597198 w 18982931"/>
              <a:gd name="connsiteY1082" fmla="*/ 1374754 h 4449429"/>
              <a:gd name="connsiteX1083" fmla="*/ 9613662 w 18982931"/>
              <a:gd name="connsiteY1083" fmla="*/ 1325362 h 4449429"/>
              <a:gd name="connsiteX1084" fmla="*/ 9683632 w 18982931"/>
              <a:gd name="connsiteY1084" fmla="*/ 1325362 h 4449429"/>
              <a:gd name="connsiteX1085" fmla="*/ 9683632 w 18982931"/>
              <a:gd name="connsiteY1085" fmla="*/ 1522931 h 4449429"/>
              <a:gd name="connsiteX1086" fmla="*/ 9819464 w 18982931"/>
              <a:gd name="connsiteY1086" fmla="*/ 1522931 h 4449429"/>
              <a:gd name="connsiteX1087" fmla="*/ 9819464 w 18982931"/>
              <a:gd name="connsiteY1087" fmla="*/ 1720501 h 4449429"/>
              <a:gd name="connsiteX1088" fmla="*/ 9819464 w 18982931"/>
              <a:gd name="connsiteY1088" fmla="*/ 1835749 h 4449429"/>
              <a:gd name="connsiteX1089" fmla="*/ 9868856 w 18982931"/>
              <a:gd name="connsiteY1089" fmla="*/ 1885142 h 4449429"/>
              <a:gd name="connsiteX1090" fmla="*/ 9922361 w 18982931"/>
              <a:gd name="connsiteY1090" fmla="*/ 1938648 h 4449429"/>
              <a:gd name="connsiteX1091" fmla="*/ 9922361 w 18982931"/>
              <a:gd name="connsiteY1091" fmla="*/ 2226770 h 4449429"/>
              <a:gd name="connsiteX1092" fmla="*/ 10189906 w 18982931"/>
              <a:gd name="connsiteY1092" fmla="*/ 2226770 h 4449429"/>
              <a:gd name="connsiteX1093" fmla="*/ 10189906 w 18982931"/>
              <a:gd name="connsiteY1093" fmla="*/ 1864559 h 4449429"/>
              <a:gd name="connsiteX1094" fmla="*/ 10251644 w 18982931"/>
              <a:gd name="connsiteY1094" fmla="*/ 1852213 h 4449429"/>
              <a:gd name="connsiteX1095" fmla="*/ 10251644 w 18982931"/>
              <a:gd name="connsiteY1095" fmla="*/ 1465306 h 4449429"/>
              <a:gd name="connsiteX1096" fmla="*/ 10198137 w 18982931"/>
              <a:gd name="connsiteY1096" fmla="*/ 1461188 h 4449429"/>
              <a:gd name="connsiteX1097" fmla="*/ 10198137 w 18982931"/>
              <a:gd name="connsiteY1097" fmla="*/ 1317129 h 4449429"/>
              <a:gd name="connsiteX1098" fmla="*/ 10572694 w 18982931"/>
              <a:gd name="connsiteY1098" fmla="*/ 1317129 h 4449429"/>
              <a:gd name="connsiteX1099" fmla="*/ 10572694 w 18982931"/>
              <a:gd name="connsiteY1099" fmla="*/ 2140336 h 4449429"/>
              <a:gd name="connsiteX1100" fmla="*/ 10642669 w 18982931"/>
              <a:gd name="connsiteY1100" fmla="*/ 2144449 h 4449429"/>
              <a:gd name="connsiteX1101" fmla="*/ 10642669 w 18982931"/>
              <a:gd name="connsiteY1101" fmla="*/ 2477849 h 4449429"/>
              <a:gd name="connsiteX1102" fmla="*/ 10885512 w 18982931"/>
              <a:gd name="connsiteY1102" fmla="*/ 2477849 h 4449429"/>
              <a:gd name="connsiteX1103" fmla="*/ 10885512 w 18982931"/>
              <a:gd name="connsiteY1103" fmla="*/ 2292626 h 4449429"/>
              <a:gd name="connsiteX1104" fmla="*/ 10959601 w 18982931"/>
              <a:gd name="connsiteY1104" fmla="*/ 2292626 h 4449429"/>
              <a:gd name="connsiteX1105" fmla="*/ 10959601 w 18982931"/>
              <a:gd name="connsiteY1105" fmla="*/ 2477849 h 4449429"/>
              <a:gd name="connsiteX1106" fmla="*/ 11066618 w 18982931"/>
              <a:gd name="connsiteY1106" fmla="*/ 2477849 h 4449429"/>
              <a:gd name="connsiteX1107" fmla="*/ 11107778 w 18982931"/>
              <a:gd name="connsiteY1107" fmla="*/ 2284395 h 4449429"/>
              <a:gd name="connsiteX1108" fmla="*/ 11136593 w 18982931"/>
              <a:gd name="connsiteY1108" fmla="*/ 2053897 h 4449429"/>
              <a:gd name="connsiteX1109" fmla="*/ 11136593 w 18982931"/>
              <a:gd name="connsiteY1109" fmla="*/ 1061936 h 4449429"/>
              <a:gd name="connsiteX1110" fmla="*/ 11148938 w 18982931"/>
              <a:gd name="connsiteY1110" fmla="*/ 938454 h 4449429"/>
              <a:gd name="connsiteX1111" fmla="*/ 11161288 w 18982931"/>
              <a:gd name="connsiteY1111" fmla="*/ 938454 h 4449429"/>
              <a:gd name="connsiteX1112" fmla="*/ 11177753 w 18982931"/>
              <a:gd name="connsiteY1112" fmla="*/ 983729 h 4449429"/>
              <a:gd name="connsiteX1113" fmla="*/ 11231258 w 18982931"/>
              <a:gd name="connsiteY1113" fmla="*/ 572126 h 4449429"/>
              <a:gd name="connsiteX1114" fmla="*/ 11243610 w 18982931"/>
              <a:gd name="connsiteY1114" fmla="*/ 572126 h 4449429"/>
              <a:gd name="connsiteX1115" fmla="*/ 11284770 w 18982931"/>
              <a:gd name="connsiteY1115" fmla="*/ 946687 h 4449429"/>
              <a:gd name="connsiteX1116" fmla="*/ 11325929 w 18982931"/>
              <a:gd name="connsiteY1116" fmla="*/ 934337 h 4449429"/>
              <a:gd name="connsiteX1117" fmla="*/ 11342394 w 18982931"/>
              <a:gd name="connsiteY1117" fmla="*/ 1061936 h 4449429"/>
              <a:gd name="connsiteX1118" fmla="*/ 11342394 w 18982931"/>
              <a:gd name="connsiteY1118" fmla="*/ 1300666 h 4449429"/>
              <a:gd name="connsiteX1119" fmla="*/ 11358857 w 18982931"/>
              <a:gd name="connsiteY1119" fmla="*/ 2132104 h 4449429"/>
              <a:gd name="connsiteX1120" fmla="*/ 11362976 w 18982931"/>
              <a:gd name="connsiteY1120" fmla="*/ 2165031 h 4449429"/>
              <a:gd name="connsiteX1121" fmla="*/ 11453524 w 18982931"/>
              <a:gd name="connsiteY1121" fmla="*/ 2165031 h 4449429"/>
              <a:gd name="connsiteX1122" fmla="*/ 11457643 w 18982931"/>
              <a:gd name="connsiteY1122" fmla="*/ 2082711 h 4449429"/>
              <a:gd name="connsiteX1123" fmla="*/ 11535845 w 18982931"/>
              <a:gd name="connsiteY1123" fmla="*/ 2078592 h 4449429"/>
              <a:gd name="connsiteX1124" fmla="*/ 11535845 w 18982931"/>
              <a:gd name="connsiteY1124" fmla="*/ 2004505 h 4449429"/>
              <a:gd name="connsiteX1125" fmla="*/ 11548195 w 18982931"/>
              <a:gd name="connsiteY1125" fmla="*/ 1736964 h 4449429"/>
              <a:gd name="connsiteX1126" fmla="*/ 11609938 w 18982931"/>
              <a:gd name="connsiteY1126" fmla="*/ 1609365 h 4449429"/>
              <a:gd name="connsiteX1127" fmla="*/ 11688140 w 18982931"/>
              <a:gd name="connsiteY1127" fmla="*/ 1765774 h 4449429"/>
              <a:gd name="connsiteX1128" fmla="*/ 11688140 w 18982931"/>
              <a:gd name="connsiteY1128" fmla="*/ 2082711 h 4449429"/>
              <a:gd name="connsiteX1129" fmla="*/ 11910406 w 18982931"/>
              <a:gd name="connsiteY1129" fmla="*/ 2148567 h 4449429"/>
              <a:gd name="connsiteX1130" fmla="*/ 11988608 w 18982931"/>
              <a:gd name="connsiteY1130" fmla="*/ 2119754 h 4449429"/>
              <a:gd name="connsiteX1131" fmla="*/ 11991181 w 18982931"/>
              <a:gd name="connsiteY1131" fmla="*/ 2153197 h 4449429"/>
              <a:gd name="connsiteX1132" fmla="*/ 11993908 w 18982931"/>
              <a:gd name="connsiteY1132" fmla="*/ 2158900 h 4449429"/>
              <a:gd name="connsiteX1133" fmla="*/ 11993908 w 18982931"/>
              <a:gd name="connsiteY1133" fmla="*/ 2156799 h 4449429"/>
              <a:gd name="connsiteX1134" fmla="*/ 11998023 w 18982931"/>
              <a:gd name="connsiteY1134" fmla="*/ 2115639 h 4449429"/>
              <a:gd name="connsiteX1135" fmla="*/ 12010373 w 18982931"/>
              <a:gd name="connsiteY1135" fmla="*/ 2115639 h 4449429"/>
              <a:gd name="connsiteX1136" fmla="*/ 12014490 w 18982931"/>
              <a:gd name="connsiteY1136" fmla="*/ 2185614 h 4449429"/>
              <a:gd name="connsiteX1137" fmla="*/ 12055650 w 18982931"/>
              <a:gd name="connsiteY1137" fmla="*/ 2259703 h 4449429"/>
              <a:gd name="connsiteX1138" fmla="*/ 12109157 w 18982931"/>
              <a:gd name="connsiteY1138" fmla="*/ 2267933 h 4449429"/>
              <a:gd name="connsiteX1139" fmla="*/ 12137972 w 18982931"/>
              <a:gd name="connsiteY1139" fmla="*/ 2580753 h 4449429"/>
              <a:gd name="connsiteX1140" fmla="*/ 12150317 w 18982931"/>
              <a:gd name="connsiteY1140" fmla="*/ 2580753 h 4449429"/>
              <a:gd name="connsiteX1141" fmla="*/ 12179132 w 18982931"/>
              <a:gd name="connsiteY1141" fmla="*/ 2411992 h 4449429"/>
              <a:gd name="connsiteX1142" fmla="*/ 12207942 w 18982931"/>
              <a:gd name="connsiteY1142" fmla="*/ 2160917 h 4449429"/>
              <a:gd name="connsiteX1143" fmla="*/ 12216174 w 18982931"/>
              <a:gd name="connsiteY1143" fmla="*/ 2152686 h 4449429"/>
              <a:gd name="connsiteX1144" fmla="*/ 12331423 w 18982931"/>
              <a:gd name="connsiteY1144" fmla="*/ 2152686 h 4449429"/>
              <a:gd name="connsiteX1145" fmla="*/ 12331423 w 18982931"/>
              <a:gd name="connsiteY1145" fmla="*/ 2317327 h 4449429"/>
              <a:gd name="connsiteX1146" fmla="*/ 12496064 w 18982931"/>
              <a:gd name="connsiteY1146" fmla="*/ 2313208 h 4449429"/>
              <a:gd name="connsiteX1147" fmla="*/ 12557802 w 18982931"/>
              <a:gd name="connsiteY1147" fmla="*/ 2210310 h 4449429"/>
              <a:gd name="connsiteX1148" fmla="*/ 12566034 w 18982931"/>
              <a:gd name="connsiteY1148" fmla="*/ 2206191 h 4449429"/>
              <a:gd name="connsiteX1149" fmla="*/ 12598962 w 18982931"/>
              <a:gd name="connsiteY1149" fmla="*/ 2267933 h 4449429"/>
              <a:gd name="connsiteX1150" fmla="*/ 12607194 w 18982931"/>
              <a:gd name="connsiteY1150" fmla="*/ 2263816 h 4449429"/>
              <a:gd name="connsiteX1151" fmla="*/ 12607194 w 18982931"/>
              <a:gd name="connsiteY1151" fmla="*/ 1461193 h 4449429"/>
              <a:gd name="connsiteX1152" fmla="*/ 12677169 w 18982931"/>
              <a:gd name="connsiteY1152" fmla="*/ 1230695 h 4449429"/>
              <a:gd name="connsiteX1153" fmla="*/ 12920017 w 18982931"/>
              <a:gd name="connsiteY1153" fmla="*/ 1230695 h 4449429"/>
              <a:gd name="connsiteX1154" fmla="*/ 12948827 w 18982931"/>
              <a:gd name="connsiteY1154" fmla="*/ 1490003 h 4449429"/>
              <a:gd name="connsiteX1155" fmla="*/ 12948827 w 18982931"/>
              <a:gd name="connsiteY1155" fmla="*/ 1909838 h 4449429"/>
              <a:gd name="connsiteX1156" fmla="*/ 12948827 w 18982931"/>
              <a:gd name="connsiteY1156" fmla="*/ 1975695 h 4449429"/>
              <a:gd name="connsiteX1157" fmla="*/ 12969405 w 18982931"/>
              <a:gd name="connsiteY1157" fmla="*/ 1979812 h 4449429"/>
              <a:gd name="connsiteX1158" fmla="*/ 12989987 w 18982931"/>
              <a:gd name="connsiteY1158" fmla="*/ 1913955 h 4449429"/>
              <a:gd name="connsiteX1159" fmla="*/ 12989987 w 18982931"/>
              <a:gd name="connsiteY1159" fmla="*/ 1469425 h 4449429"/>
              <a:gd name="connsiteX1160" fmla="*/ 13064076 w 18982931"/>
              <a:gd name="connsiteY1160" fmla="*/ 1395336 h 4449429"/>
              <a:gd name="connsiteX1161" fmla="*/ 13146396 w 18982931"/>
              <a:gd name="connsiteY1161" fmla="*/ 1395336 h 4449429"/>
              <a:gd name="connsiteX1162" fmla="*/ 13146396 w 18982931"/>
              <a:gd name="connsiteY1162" fmla="*/ 1111328 h 4449429"/>
              <a:gd name="connsiteX1163" fmla="*/ 13216366 w 18982931"/>
              <a:gd name="connsiteY1163" fmla="*/ 1103096 h 4449429"/>
              <a:gd name="connsiteX1164" fmla="*/ 13228716 w 18982931"/>
              <a:gd name="connsiteY1164" fmla="*/ 1041358 h 4449429"/>
              <a:gd name="connsiteX1165" fmla="*/ 13368662 w 18982931"/>
              <a:gd name="connsiteY1165" fmla="*/ 1041358 h 4449429"/>
              <a:gd name="connsiteX1166" fmla="*/ 13368662 w 18982931"/>
              <a:gd name="connsiteY1166" fmla="*/ 687379 h 4449429"/>
              <a:gd name="connsiteX1167" fmla="*/ 13483911 w 18982931"/>
              <a:gd name="connsiteY1167" fmla="*/ 687379 h 4449429"/>
              <a:gd name="connsiteX1168" fmla="*/ 13483911 w 18982931"/>
              <a:gd name="connsiteY1168" fmla="*/ 617404 h 4449429"/>
              <a:gd name="connsiteX1169" fmla="*/ 13483911 w 18982931"/>
              <a:gd name="connsiteY1169" fmla="*/ 131714 h 4449429"/>
              <a:gd name="connsiteX1170" fmla="*/ 13541534 w 18982931"/>
              <a:gd name="connsiteY1170" fmla="*/ 74089 h 4449429"/>
              <a:gd name="connsiteX1171" fmla="*/ 13685593 w 18982931"/>
              <a:gd name="connsiteY1171" fmla="*/ 74089 h 4449429"/>
              <a:gd name="connsiteX1172" fmla="*/ 13730872 w 18982931"/>
              <a:gd name="connsiteY1172" fmla="*/ 49392 h 4449429"/>
              <a:gd name="connsiteX1173" fmla="*/ 13739104 w 18982931"/>
              <a:gd name="connsiteY1173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56949 w 18982931"/>
              <a:gd name="connsiteY859" fmla="*/ 1950998 h 4449429"/>
              <a:gd name="connsiteX860" fmla="*/ 873596 w 18982931"/>
              <a:gd name="connsiteY860" fmla="*/ 1597020 h 4449429"/>
              <a:gd name="connsiteX861" fmla="*/ 906526 w 18982931"/>
              <a:gd name="connsiteY861" fmla="*/ 1584670 h 4449429"/>
              <a:gd name="connsiteX862" fmla="*/ 1034120 w 18982931"/>
              <a:gd name="connsiteY862" fmla="*/ 1584670 h 4449429"/>
              <a:gd name="connsiteX863" fmla="*/ 1034120 w 18982931"/>
              <a:gd name="connsiteY863" fmla="*/ 1420028 h 4449429"/>
              <a:gd name="connsiteX864" fmla="*/ 1320382 w 18982931"/>
              <a:gd name="connsiteY864" fmla="*/ 1408806 h 4449429"/>
              <a:gd name="connsiteX865" fmla="*/ 1318126 w 18982931"/>
              <a:gd name="connsiteY865" fmla="*/ 1576437 h 4449429"/>
              <a:gd name="connsiteX866" fmla="*/ 1511305 w 18982931"/>
              <a:gd name="connsiteY866" fmla="*/ 1594214 h 4449429"/>
              <a:gd name="connsiteX867" fmla="*/ 1507466 w 18982931"/>
              <a:gd name="connsiteY867" fmla="*/ 2337905 h 4449429"/>
              <a:gd name="connsiteX868" fmla="*/ 1523929 w 18982931"/>
              <a:gd name="connsiteY868" fmla="*/ 2337905 h 4449429"/>
              <a:gd name="connsiteX869" fmla="*/ 1523929 w 18982931"/>
              <a:gd name="connsiteY869" fmla="*/ 2169146 h 4449429"/>
              <a:gd name="connsiteX870" fmla="*/ 1692685 w 18982931"/>
              <a:gd name="connsiteY870" fmla="*/ 2169146 h 4449429"/>
              <a:gd name="connsiteX871" fmla="*/ 1692685 w 18982931"/>
              <a:gd name="connsiteY871" fmla="*/ 2020968 h 4449429"/>
              <a:gd name="connsiteX872" fmla="*/ 1766772 w 18982931"/>
              <a:gd name="connsiteY872" fmla="*/ 1922183 h 4449429"/>
              <a:gd name="connsiteX873" fmla="*/ 1766772 w 18982931"/>
              <a:gd name="connsiteY873" fmla="*/ 1757542 h 4449429"/>
              <a:gd name="connsiteX874" fmla="*/ 1849095 w 18982931"/>
              <a:gd name="connsiteY874" fmla="*/ 1757542 h 4449429"/>
              <a:gd name="connsiteX875" fmla="*/ 1849095 w 18982931"/>
              <a:gd name="connsiteY875" fmla="*/ 2156799 h 4449429"/>
              <a:gd name="connsiteX876" fmla="*/ 1919070 w 18982931"/>
              <a:gd name="connsiteY876" fmla="*/ 2156799 h 4449429"/>
              <a:gd name="connsiteX877" fmla="*/ 1919070 w 18982931"/>
              <a:gd name="connsiteY877" fmla="*/ 1864559 h 4449429"/>
              <a:gd name="connsiteX878" fmla="*/ 1919070 w 18982931"/>
              <a:gd name="connsiteY878" fmla="*/ 695608 h 4449429"/>
              <a:gd name="connsiteX879" fmla="*/ 2005504 w 18982931"/>
              <a:gd name="connsiteY879" fmla="*/ 609173 h 4449429"/>
              <a:gd name="connsiteX880" fmla="*/ 2026085 w 18982931"/>
              <a:gd name="connsiteY880" fmla="*/ 605054 h 4449429"/>
              <a:gd name="connsiteX881" fmla="*/ 2100174 w 18982931"/>
              <a:gd name="connsiteY881" fmla="*/ 448645 h 4449429"/>
              <a:gd name="connsiteX882" fmla="*/ 2137215 w 18982931"/>
              <a:gd name="connsiteY882" fmla="*/ 407485 h 4449429"/>
              <a:gd name="connsiteX883" fmla="*/ 2194840 w 18982931"/>
              <a:gd name="connsiteY883" fmla="*/ 337515 h 4449429"/>
              <a:gd name="connsiteX884" fmla="*/ 2198958 w 18982931"/>
              <a:gd name="connsiteY884" fmla="*/ 292236 h 4449429"/>
              <a:gd name="connsiteX885" fmla="*/ 2240121 w 18982931"/>
              <a:gd name="connsiteY885" fmla="*/ 358093 h 4449429"/>
              <a:gd name="connsiteX886" fmla="*/ 2273047 w 18982931"/>
              <a:gd name="connsiteY886" fmla="*/ 444532 h 4449429"/>
              <a:gd name="connsiteX887" fmla="*/ 2330670 w 18982931"/>
              <a:gd name="connsiteY887" fmla="*/ 563894 h 4449429"/>
              <a:gd name="connsiteX888" fmla="*/ 2351248 w 18982931"/>
              <a:gd name="connsiteY888" fmla="*/ 613286 h 4449429"/>
              <a:gd name="connsiteX889" fmla="*/ 2429455 w 18982931"/>
              <a:gd name="connsiteY889" fmla="*/ 675029 h 4449429"/>
              <a:gd name="connsiteX890" fmla="*/ 2470614 w 18982931"/>
              <a:gd name="connsiteY890" fmla="*/ 757350 h 4449429"/>
              <a:gd name="connsiteX891" fmla="*/ 2470614 w 18982931"/>
              <a:gd name="connsiteY891" fmla="*/ 1086631 h 4449429"/>
              <a:gd name="connsiteX892" fmla="*/ 2470614 w 18982931"/>
              <a:gd name="connsiteY892" fmla="*/ 2008622 h 4449429"/>
              <a:gd name="connsiteX893" fmla="*/ 2487080 w 18982931"/>
              <a:gd name="connsiteY893" fmla="*/ 2053897 h 4449429"/>
              <a:gd name="connsiteX894" fmla="*/ 2499426 w 18982931"/>
              <a:gd name="connsiteY894" fmla="*/ 1897488 h 4449429"/>
              <a:gd name="connsiteX895" fmla="*/ 2602322 w 18982931"/>
              <a:gd name="connsiteY895" fmla="*/ 1798703 h 4449429"/>
              <a:gd name="connsiteX896" fmla="*/ 2836935 w 18982931"/>
              <a:gd name="connsiteY896" fmla="*/ 1798703 h 4449429"/>
              <a:gd name="connsiteX897" fmla="*/ 2836935 w 18982931"/>
              <a:gd name="connsiteY897" fmla="*/ 1860446 h 4449429"/>
              <a:gd name="connsiteX898" fmla="*/ 2836935 w 18982931"/>
              <a:gd name="connsiteY898" fmla="*/ 2263816 h 4449429"/>
              <a:gd name="connsiteX899" fmla="*/ 2845169 w 18982931"/>
              <a:gd name="connsiteY899" fmla="*/ 2304976 h 4449429"/>
              <a:gd name="connsiteX900" fmla="*/ 2861629 w 18982931"/>
              <a:gd name="connsiteY900" fmla="*/ 2300858 h 4449429"/>
              <a:gd name="connsiteX901" fmla="*/ 2861629 w 18982931"/>
              <a:gd name="connsiteY901" fmla="*/ 2247351 h 4449429"/>
              <a:gd name="connsiteX902" fmla="*/ 2869861 w 18982931"/>
              <a:gd name="connsiteY902" fmla="*/ 1996272 h 4449429"/>
              <a:gd name="connsiteX903" fmla="*/ 2923374 w 18982931"/>
              <a:gd name="connsiteY903" fmla="*/ 1967462 h 4449429"/>
              <a:gd name="connsiteX904" fmla="*/ 2939836 w 18982931"/>
              <a:gd name="connsiteY904" fmla="*/ 2300858 h 4449429"/>
              <a:gd name="connsiteX905" fmla="*/ 2956300 w 18982931"/>
              <a:gd name="connsiteY905" fmla="*/ 2300858 h 4449429"/>
              <a:gd name="connsiteX906" fmla="*/ 2989230 w 18982931"/>
              <a:gd name="connsiteY906" fmla="*/ 2111521 h 4449429"/>
              <a:gd name="connsiteX907" fmla="*/ 3018038 w 18982931"/>
              <a:gd name="connsiteY907" fmla="*/ 2058015 h 4449429"/>
              <a:gd name="connsiteX908" fmla="*/ 3034502 w 18982931"/>
              <a:gd name="connsiteY908" fmla="*/ 2123871 h 4449429"/>
              <a:gd name="connsiteX909" fmla="*/ 3038620 w 18982931"/>
              <a:gd name="connsiteY909" fmla="*/ 2132104 h 4449429"/>
              <a:gd name="connsiteX910" fmla="*/ 3088018 w 18982931"/>
              <a:gd name="connsiteY910" fmla="*/ 2140336 h 4449429"/>
              <a:gd name="connsiteX911" fmla="*/ 3095320 w 18982931"/>
              <a:gd name="connsiteY911" fmla="*/ 2275334 h 4449429"/>
              <a:gd name="connsiteX912" fmla="*/ 3162101 w 18982931"/>
              <a:gd name="connsiteY912" fmla="*/ 2275334 h 4449429"/>
              <a:gd name="connsiteX913" fmla="*/ 3162101 w 18982931"/>
              <a:gd name="connsiteY913" fmla="*/ 1580555 h 4449429"/>
              <a:gd name="connsiteX914" fmla="*/ 3162101 w 18982931"/>
              <a:gd name="connsiteY914" fmla="*/ 1531163 h 4449429"/>
              <a:gd name="connsiteX915" fmla="*/ 3199146 w 18982931"/>
              <a:gd name="connsiteY915" fmla="*/ 1498235 h 4449429"/>
              <a:gd name="connsiteX916" fmla="*/ 3281469 w 18982931"/>
              <a:gd name="connsiteY916" fmla="*/ 1498235 h 4449429"/>
              <a:gd name="connsiteX917" fmla="*/ 3281469 w 18982931"/>
              <a:gd name="connsiteY917" fmla="*/ 1325362 h 4449429"/>
              <a:gd name="connsiteX918" fmla="*/ 3343207 w 18982931"/>
              <a:gd name="connsiteY918" fmla="*/ 1263619 h 4449429"/>
              <a:gd name="connsiteX919" fmla="*/ 3544891 w 18982931"/>
              <a:gd name="connsiteY919" fmla="*/ 1263619 h 4449429"/>
              <a:gd name="connsiteX920" fmla="*/ 3544891 w 18982931"/>
              <a:gd name="connsiteY920" fmla="*/ 712071 h 4449429"/>
              <a:gd name="connsiteX921" fmla="*/ 3561357 w 18982931"/>
              <a:gd name="connsiteY921" fmla="*/ 555662 h 4449429"/>
              <a:gd name="connsiteX922" fmla="*/ 3606633 w 18982931"/>
              <a:gd name="connsiteY922" fmla="*/ 316933 h 4449429"/>
              <a:gd name="connsiteX923" fmla="*/ 3614865 w 18982931"/>
              <a:gd name="connsiteY923" fmla="*/ 279891 h 4449429"/>
              <a:gd name="connsiteX924" fmla="*/ 3676603 w 18982931"/>
              <a:gd name="connsiteY924" fmla="*/ 341628 h 4449429"/>
              <a:gd name="connsiteX925" fmla="*/ 3684835 w 18982931"/>
              <a:gd name="connsiteY925" fmla="*/ 386907 h 4449429"/>
              <a:gd name="connsiteX926" fmla="*/ 3742460 w 18982931"/>
              <a:gd name="connsiteY926" fmla="*/ 481574 h 4449429"/>
              <a:gd name="connsiteX927" fmla="*/ 3763042 w 18982931"/>
              <a:gd name="connsiteY927" fmla="*/ 703838 h 4449429"/>
              <a:gd name="connsiteX928" fmla="*/ 3763042 w 18982931"/>
              <a:gd name="connsiteY928" fmla="*/ 1144256 h 4449429"/>
              <a:gd name="connsiteX929" fmla="*/ 3771275 w 18982931"/>
              <a:gd name="connsiteY929" fmla="*/ 1181298 h 4449429"/>
              <a:gd name="connsiteX930" fmla="*/ 3775390 w 18982931"/>
              <a:gd name="connsiteY930" fmla="*/ 1115443 h 4449429"/>
              <a:gd name="connsiteX931" fmla="*/ 3923568 w 18982931"/>
              <a:gd name="connsiteY931" fmla="*/ 996079 h 4449429"/>
              <a:gd name="connsiteX932" fmla="*/ 3940029 w 18982931"/>
              <a:gd name="connsiteY932" fmla="*/ 1020776 h 4449429"/>
              <a:gd name="connsiteX933" fmla="*/ 3960611 w 18982931"/>
              <a:gd name="connsiteY933" fmla="*/ 1321244 h 4449429"/>
              <a:gd name="connsiteX934" fmla="*/ 3960611 w 18982931"/>
              <a:gd name="connsiteY934" fmla="*/ 1584670 h 4449429"/>
              <a:gd name="connsiteX935" fmla="*/ 3977076 w 18982931"/>
              <a:gd name="connsiteY935" fmla="*/ 1625830 h 4449429"/>
              <a:gd name="connsiteX936" fmla="*/ 4010007 w 18982931"/>
              <a:gd name="connsiteY936" fmla="*/ 1666990 h 4449429"/>
              <a:gd name="connsiteX937" fmla="*/ 4055279 w 18982931"/>
              <a:gd name="connsiteY937" fmla="*/ 1819286 h 4449429"/>
              <a:gd name="connsiteX938" fmla="*/ 4104670 w 18982931"/>
              <a:gd name="connsiteY938" fmla="*/ 1819286 h 4449429"/>
              <a:gd name="connsiteX939" fmla="*/ 4108788 w 18982931"/>
              <a:gd name="connsiteY939" fmla="*/ 1741079 h 4449429"/>
              <a:gd name="connsiteX940" fmla="*/ 4211689 w 18982931"/>
              <a:gd name="connsiteY940" fmla="*/ 1741079 h 4449429"/>
              <a:gd name="connsiteX941" fmla="*/ 4252847 w 18982931"/>
              <a:gd name="connsiteY941" fmla="*/ 1559973 h 4449429"/>
              <a:gd name="connsiteX942" fmla="*/ 4265197 w 18982931"/>
              <a:gd name="connsiteY942" fmla="*/ 1559973 h 4449429"/>
              <a:gd name="connsiteX943" fmla="*/ 4277546 w 18982931"/>
              <a:gd name="connsiteY943" fmla="*/ 1592900 h 4449429"/>
              <a:gd name="connsiteX944" fmla="*/ 4302239 w 18982931"/>
              <a:gd name="connsiteY944" fmla="*/ 1708150 h 4449429"/>
              <a:gd name="connsiteX945" fmla="*/ 4368100 w 18982931"/>
              <a:gd name="connsiteY945" fmla="*/ 1741079 h 4449429"/>
              <a:gd name="connsiteX946" fmla="*/ 4363984 w 18982931"/>
              <a:gd name="connsiteY946" fmla="*/ 1634062 h 4449429"/>
              <a:gd name="connsiteX947" fmla="*/ 4372218 w 18982931"/>
              <a:gd name="connsiteY947" fmla="*/ 839670 h 4449429"/>
              <a:gd name="connsiteX948" fmla="*/ 4442184 w 18982931"/>
              <a:gd name="connsiteY948" fmla="*/ 279891 h 4449429"/>
              <a:gd name="connsiteX949" fmla="*/ 4479230 w 18982931"/>
              <a:gd name="connsiteY949" fmla="*/ 234611 h 4449429"/>
              <a:gd name="connsiteX950" fmla="*/ 4520394 w 18982931"/>
              <a:gd name="connsiteY950" fmla="*/ 284004 h 4449429"/>
              <a:gd name="connsiteX951" fmla="*/ 4549200 w 18982931"/>
              <a:gd name="connsiteY951" fmla="*/ 440413 h 4449429"/>
              <a:gd name="connsiteX952" fmla="*/ 4680914 w 18982931"/>
              <a:gd name="connsiteY952" fmla="*/ 395140 h 4449429"/>
              <a:gd name="connsiteX953" fmla="*/ 4759121 w 18982931"/>
              <a:gd name="connsiteY953" fmla="*/ 460995 h 4449429"/>
              <a:gd name="connsiteX954" fmla="*/ 4771466 w 18982931"/>
              <a:gd name="connsiteY954" fmla="*/ 493924 h 4449429"/>
              <a:gd name="connsiteX955" fmla="*/ 4888657 w 18982931"/>
              <a:gd name="connsiteY955" fmla="*/ 747622 h 4449429"/>
              <a:gd name="connsiteX956" fmla="*/ 4888893 w 18982931"/>
              <a:gd name="connsiteY956" fmla="*/ 807315 h 4449429"/>
              <a:gd name="connsiteX957" fmla="*/ 4856617 w 18982931"/>
              <a:gd name="connsiteY957" fmla="*/ 807315 h 4449429"/>
              <a:gd name="connsiteX958" fmla="*/ 4856617 w 18982931"/>
              <a:gd name="connsiteY958" fmla="*/ 944475 h 4449429"/>
              <a:gd name="connsiteX959" fmla="*/ 4888332 w 18982931"/>
              <a:gd name="connsiteY959" fmla="*/ 944475 h 4449429"/>
              <a:gd name="connsiteX960" fmla="*/ 4888325 w 18982931"/>
              <a:gd name="connsiteY960" fmla="*/ 945600 h 4449429"/>
              <a:gd name="connsiteX961" fmla="*/ 4890835 w 18982931"/>
              <a:gd name="connsiteY961" fmla="*/ 1609365 h 4449429"/>
              <a:gd name="connsiteX962" fmla="*/ 4952574 w 18982931"/>
              <a:gd name="connsiteY962" fmla="*/ 1617597 h 4449429"/>
              <a:gd name="connsiteX963" fmla="*/ 4952574 w 18982931"/>
              <a:gd name="connsiteY963" fmla="*/ 1868678 h 4449429"/>
              <a:gd name="connsiteX964" fmla="*/ 4956691 w 18982931"/>
              <a:gd name="connsiteY964" fmla="*/ 1905720 h 4449429"/>
              <a:gd name="connsiteX965" fmla="*/ 4981387 w 18982931"/>
              <a:gd name="connsiteY965" fmla="*/ 1967462 h 4449429"/>
              <a:gd name="connsiteX966" fmla="*/ 4981387 w 18982931"/>
              <a:gd name="connsiteY966" fmla="*/ 2058015 h 4449429"/>
              <a:gd name="connsiteX967" fmla="*/ 5001966 w 18982931"/>
              <a:gd name="connsiteY967" fmla="*/ 2086824 h 4449429"/>
              <a:gd name="connsiteX968" fmla="*/ 5018429 w 18982931"/>
              <a:gd name="connsiteY968" fmla="*/ 2078592 h 4449429"/>
              <a:gd name="connsiteX969" fmla="*/ 5018429 w 18982931"/>
              <a:gd name="connsiteY969" fmla="*/ 1881023 h 4449429"/>
              <a:gd name="connsiteX970" fmla="*/ 5018429 w 18982931"/>
              <a:gd name="connsiteY970" fmla="*/ 1366522 h 4449429"/>
              <a:gd name="connsiteX971" fmla="*/ 5034894 w 18982931"/>
              <a:gd name="connsiteY971" fmla="*/ 864367 h 4449429"/>
              <a:gd name="connsiteX972" fmla="*/ 5067821 w 18982931"/>
              <a:gd name="connsiteY972" fmla="*/ 197569 h 4449429"/>
              <a:gd name="connsiteX973" fmla="*/ 5080173 w 18982931"/>
              <a:gd name="connsiteY973" fmla="*/ 102899 h 4449429"/>
              <a:gd name="connsiteX974" fmla="*/ 5216000 w 18982931"/>
              <a:gd name="connsiteY974" fmla="*/ 37042 h 4449429"/>
              <a:gd name="connsiteX975" fmla="*/ 5248927 w 18982931"/>
              <a:gd name="connsiteY975" fmla="*/ 69972 h 4449429"/>
              <a:gd name="connsiteX976" fmla="*/ 5372409 w 18982931"/>
              <a:gd name="connsiteY976" fmla="*/ 69972 h 4449429"/>
              <a:gd name="connsiteX977" fmla="*/ 5434151 w 18982931"/>
              <a:gd name="connsiteY977" fmla="*/ 131714 h 4449429"/>
              <a:gd name="connsiteX978" fmla="*/ 5434151 w 18982931"/>
              <a:gd name="connsiteY978" fmla="*/ 382788 h 4449429"/>
              <a:gd name="connsiteX979" fmla="*/ 5434151 w 18982931"/>
              <a:gd name="connsiteY979" fmla="*/ 683261 h 4449429"/>
              <a:gd name="connsiteX980" fmla="*/ 5545282 w 18982931"/>
              <a:gd name="connsiteY980" fmla="*/ 687375 h 4449429"/>
              <a:gd name="connsiteX981" fmla="*/ 5545282 w 18982931"/>
              <a:gd name="connsiteY981" fmla="*/ 1045471 h 4449429"/>
              <a:gd name="connsiteX982" fmla="*/ 5676994 w 18982931"/>
              <a:gd name="connsiteY982" fmla="*/ 1045471 h 4449429"/>
              <a:gd name="connsiteX983" fmla="*/ 5685227 w 18982931"/>
              <a:gd name="connsiteY983" fmla="*/ 1103096 h 4449429"/>
              <a:gd name="connsiteX984" fmla="*/ 5759314 w 18982931"/>
              <a:gd name="connsiteY984" fmla="*/ 1193648 h 4449429"/>
              <a:gd name="connsiteX985" fmla="*/ 5759314 w 18982931"/>
              <a:gd name="connsiteY985" fmla="*/ 1395331 h 4449429"/>
              <a:gd name="connsiteX986" fmla="*/ 5825171 w 18982931"/>
              <a:gd name="connsiteY986" fmla="*/ 1395331 h 4449429"/>
              <a:gd name="connsiteX987" fmla="*/ 5903378 w 18982931"/>
              <a:gd name="connsiteY987" fmla="*/ 1477653 h 4449429"/>
              <a:gd name="connsiteX988" fmla="*/ 5903378 w 18982931"/>
              <a:gd name="connsiteY988" fmla="*/ 1918070 h 4449429"/>
              <a:gd name="connsiteX989" fmla="*/ 5936306 w 18982931"/>
              <a:gd name="connsiteY989" fmla="*/ 1975695 h 4449429"/>
              <a:gd name="connsiteX990" fmla="*/ 5965115 w 18982931"/>
              <a:gd name="connsiteY990" fmla="*/ 1275969 h 4449429"/>
              <a:gd name="connsiteX991" fmla="*/ 5969235 w 18982931"/>
              <a:gd name="connsiteY991" fmla="*/ 1238922 h 4449429"/>
              <a:gd name="connsiteX992" fmla="*/ 6166804 w 18982931"/>
              <a:gd name="connsiteY992" fmla="*/ 1238922 h 4449429"/>
              <a:gd name="connsiteX993" fmla="*/ 6216196 w 18982931"/>
              <a:gd name="connsiteY993" fmla="*/ 1288315 h 4449429"/>
              <a:gd name="connsiteX994" fmla="*/ 6236774 w 18982931"/>
              <a:gd name="connsiteY994" fmla="*/ 1428261 h 4449429"/>
              <a:gd name="connsiteX995" fmla="*/ 6273821 w 18982931"/>
              <a:gd name="connsiteY995" fmla="*/ 1498235 h 4449429"/>
              <a:gd name="connsiteX996" fmla="*/ 6273821 w 18982931"/>
              <a:gd name="connsiteY996" fmla="*/ 2230888 h 4449429"/>
              <a:gd name="connsiteX997" fmla="*/ 6277935 w 18982931"/>
              <a:gd name="connsiteY997" fmla="*/ 2280280 h 4449429"/>
              <a:gd name="connsiteX998" fmla="*/ 6319095 w 18982931"/>
              <a:gd name="connsiteY998" fmla="*/ 2193841 h 4449429"/>
              <a:gd name="connsiteX999" fmla="*/ 6364373 w 18982931"/>
              <a:gd name="connsiteY999" fmla="*/ 2288513 h 4449429"/>
              <a:gd name="connsiteX1000" fmla="*/ 6389068 w 18982931"/>
              <a:gd name="connsiteY1000" fmla="*/ 2313208 h 4449429"/>
              <a:gd name="connsiteX1001" fmla="*/ 6541355 w 18982931"/>
              <a:gd name="connsiteY1001" fmla="*/ 2313208 h 4449429"/>
              <a:gd name="connsiteX1002" fmla="*/ 6541355 w 18982931"/>
              <a:gd name="connsiteY1002" fmla="*/ 2148567 h 4449429"/>
              <a:gd name="connsiteX1003" fmla="*/ 6660723 w 18982931"/>
              <a:gd name="connsiteY1003" fmla="*/ 2148567 h 4449429"/>
              <a:gd name="connsiteX1004" fmla="*/ 6660723 w 18982931"/>
              <a:gd name="connsiteY1004" fmla="*/ 2259698 h 4449429"/>
              <a:gd name="connsiteX1005" fmla="*/ 6705999 w 18982931"/>
              <a:gd name="connsiteY1005" fmla="*/ 2551938 h 4449429"/>
              <a:gd name="connsiteX1006" fmla="*/ 6714228 w 18982931"/>
              <a:gd name="connsiteY1006" fmla="*/ 2580748 h 4449429"/>
              <a:gd name="connsiteX1007" fmla="*/ 6722461 w 18982931"/>
              <a:gd name="connsiteY1007" fmla="*/ 2576634 h 4449429"/>
              <a:gd name="connsiteX1008" fmla="*/ 6751278 w 18982931"/>
              <a:gd name="connsiteY1008" fmla="*/ 2263816 h 4449429"/>
              <a:gd name="connsiteX1009" fmla="*/ 6800669 w 18982931"/>
              <a:gd name="connsiteY1009" fmla="*/ 2255583 h 4449429"/>
              <a:gd name="connsiteX1010" fmla="*/ 6837709 w 18982931"/>
              <a:gd name="connsiteY1010" fmla="*/ 2181496 h 4449429"/>
              <a:gd name="connsiteX1011" fmla="*/ 6841831 w 18982931"/>
              <a:gd name="connsiteY1011" fmla="*/ 2152681 h 4449429"/>
              <a:gd name="connsiteX1012" fmla="*/ 6845941 w 18982931"/>
              <a:gd name="connsiteY1012" fmla="*/ 2115639 h 4449429"/>
              <a:gd name="connsiteX1013" fmla="*/ 6857139 w 18982931"/>
              <a:gd name="connsiteY1013" fmla="*/ 2115639 h 4449429"/>
              <a:gd name="connsiteX1014" fmla="*/ 6899298 w 18982931"/>
              <a:gd name="connsiteY1014" fmla="*/ 2109470 h 4449429"/>
              <a:gd name="connsiteX1015" fmla="*/ 6922965 w 18982931"/>
              <a:gd name="connsiteY1015" fmla="*/ 2140339 h 4449429"/>
              <a:gd name="connsiteX1016" fmla="*/ 7009406 w 18982931"/>
              <a:gd name="connsiteY1016" fmla="*/ 2070365 h 4449429"/>
              <a:gd name="connsiteX1017" fmla="*/ 7145231 w 18982931"/>
              <a:gd name="connsiteY1017" fmla="*/ 2066247 h 4449429"/>
              <a:gd name="connsiteX1018" fmla="*/ 7145231 w 18982931"/>
              <a:gd name="connsiteY1018" fmla="*/ 1901605 h 4449429"/>
              <a:gd name="connsiteX1019" fmla="*/ 7145231 w 18982931"/>
              <a:gd name="connsiteY1019" fmla="*/ 1769896 h 4449429"/>
              <a:gd name="connsiteX1020" fmla="*/ 7215204 w 18982931"/>
              <a:gd name="connsiteY1020" fmla="*/ 1597024 h 4449429"/>
              <a:gd name="connsiteX1021" fmla="*/ 7285174 w 18982931"/>
              <a:gd name="connsiteY1021" fmla="*/ 1753433 h 4449429"/>
              <a:gd name="connsiteX1022" fmla="*/ 7297524 w 18982931"/>
              <a:gd name="connsiteY1022" fmla="*/ 2062134 h 4449429"/>
              <a:gd name="connsiteX1023" fmla="*/ 7367494 w 18982931"/>
              <a:gd name="connsiteY1023" fmla="*/ 2066247 h 4449429"/>
              <a:gd name="connsiteX1024" fmla="*/ 7371610 w 18982931"/>
              <a:gd name="connsiteY1024" fmla="*/ 2148567 h 4449429"/>
              <a:gd name="connsiteX1025" fmla="*/ 7462167 w 18982931"/>
              <a:gd name="connsiteY1025" fmla="*/ 2148567 h 4449429"/>
              <a:gd name="connsiteX1026" fmla="*/ 7462167 w 18982931"/>
              <a:gd name="connsiteY1026" fmla="*/ 2095061 h 4449429"/>
              <a:gd name="connsiteX1027" fmla="*/ 7462167 w 18982931"/>
              <a:gd name="connsiteY1027" fmla="*/ 1597024 h 4449429"/>
              <a:gd name="connsiteX1028" fmla="*/ 7482743 w 18982931"/>
              <a:gd name="connsiteY1028" fmla="*/ 1008430 h 4449429"/>
              <a:gd name="connsiteX1029" fmla="*/ 7495096 w 18982931"/>
              <a:gd name="connsiteY1029" fmla="*/ 921991 h 4449429"/>
              <a:gd name="connsiteX1030" fmla="*/ 7536254 w 18982931"/>
              <a:gd name="connsiteY1030" fmla="*/ 934341 h 4449429"/>
              <a:gd name="connsiteX1031" fmla="*/ 7577416 w 18982931"/>
              <a:gd name="connsiteY1031" fmla="*/ 563899 h 4449429"/>
              <a:gd name="connsiteX1032" fmla="*/ 7589759 w 18982931"/>
              <a:gd name="connsiteY1032" fmla="*/ 563899 h 4449429"/>
              <a:gd name="connsiteX1033" fmla="*/ 7639153 w 18982931"/>
              <a:gd name="connsiteY1033" fmla="*/ 975501 h 4449429"/>
              <a:gd name="connsiteX1034" fmla="*/ 7655614 w 18982931"/>
              <a:gd name="connsiteY1034" fmla="*/ 926109 h 4449429"/>
              <a:gd name="connsiteX1035" fmla="*/ 7667968 w 18982931"/>
              <a:gd name="connsiteY1035" fmla="*/ 926109 h 4449429"/>
              <a:gd name="connsiteX1036" fmla="*/ 7676196 w 18982931"/>
              <a:gd name="connsiteY1036" fmla="*/ 1037243 h 4449429"/>
              <a:gd name="connsiteX1037" fmla="*/ 7676196 w 18982931"/>
              <a:gd name="connsiteY1037" fmla="*/ 2049787 h 4449429"/>
              <a:gd name="connsiteX1038" fmla="*/ 7705009 w 18982931"/>
              <a:gd name="connsiteY1038" fmla="*/ 2267935 h 4449429"/>
              <a:gd name="connsiteX1039" fmla="*/ 7750287 w 18982931"/>
              <a:gd name="connsiteY1039" fmla="*/ 2469622 h 4449429"/>
              <a:gd name="connsiteX1040" fmla="*/ 7849072 w 18982931"/>
              <a:gd name="connsiteY1040" fmla="*/ 2469622 h 4449429"/>
              <a:gd name="connsiteX1041" fmla="*/ 7849072 w 18982931"/>
              <a:gd name="connsiteY1041" fmla="*/ 2284398 h 4449429"/>
              <a:gd name="connsiteX1042" fmla="*/ 7919042 w 18982931"/>
              <a:gd name="connsiteY1042" fmla="*/ 2284398 h 4449429"/>
              <a:gd name="connsiteX1043" fmla="*/ 7919042 w 18982931"/>
              <a:gd name="connsiteY1043" fmla="*/ 2473736 h 4449429"/>
              <a:gd name="connsiteX1044" fmla="*/ 8108380 w 18982931"/>
              <a:gd name="connsiteY1044" fmla="*/ 2473736 h 4449429"/>
              <a:gd name="connsiteX1045" fmla="*/ 8142338 w 18982931"/>
              <a:gd name="connsiteY1045" fmla="*/ 2481454 h 4449429"/>
              <a:gd name="connsiteX1046" fmla="*/ 8144242 w 18982931"/>
              <a:gd name="connsiteY1046" fmla="*/ 2485067 h 4449429"/>
              <a:gd name="connsiteX1047" fmla="*/ 8144242 w 18982931"/>
              <a:gd name="connsiteY1047" fmla="*/ 1280084 h 4449429"/>
              <a:gd name="connsiteX1048" fmla="*/ 8189518 w 18982931"/>
              <a:gd name="connsiteY1048" fmla="*/ 1115443 h 4449429"/>
              <a:gd name="connsiteX1049" fmla="*/ 8230679 w 18982931"/>
              <a:gd name="connsiteY1049" fmla="*/ 1090746 h 4449429"/>
              <a:gd name="connsiteX1050" fmla="*/ 8477642 w 18982931"/>
              <a:gd name="connsiteY1050" fmla="*/ 1090746 h 4449429"/>
              <a:gd name="connsiteX1051" fmla="*/ 8518799 w 18982931"/>
              <a:gd name="connsiteY1051" fmla="*/ 1111328 h 4449429"/>
              <a:gd name="connsiteX1052" fmla="*/ 8568194 w 18982931"/>
              <a:gd name="connsiteY1052" fmla="*/ 1288315 h 4449429"/>
              <a:gd name="connsiteX1053" fmla="*/ 8572304 w 18982931"/>
              <a:gd name="connsiteY1053" fmla="*/ 2152681 h 4449429"/>
              <a:gd name="connsiteX1054" fmla="*/ 8572304 w 18982931"/>
              <a:gd name="connsiteY1054" fmla="*/ 2222656 h 4449429"/>
              <a:gd name="connsiteX1055" fmla="*/ 8827499 w 18982931"/>
              <a:gd name="connsiteY1055" fmla="*/ 2222656 h 4449429"/>
              <a:gd name="connsiteX1056" fmla="*/ 8827499 w 18982931"/>
              <a:gd name="connsiteY1056" fmla="*/ 2053897 h 4449429"/>
              <a:gd name="connsiteX1057" fmla="*/ 8827499 w 18982931"/>
              <a:gd name="connsiteY1057" fmla="*/ 1996272 h 4449429"/>
              <a:gd name="connsiteX1058" fmla="*/ 8926285 w 18982931"/>
              <a:gd name="connsiteY1058" fmla="*/ 1876910 h 4449429"/>
              <a:gd name="connsiteX1059" fmla="*/ 8926285 w 18982931"/>
              <a:gd name="connsiteY1059" fmla="*/ 1757542 h 4449429"/>
              <a:gd name="connsiteX1060" fmla="*/ 8926285 w 18982931"/>
              <a:gd name="connsiteY1060" fmla="*/ 1527045 h 4449429"/>
              <a:gd name="connsiteX1061" fmla="*/ 8950980 w 18982931"/>
              <a:gd name="connsiteY1061" fmla="*/ 1432378 h 4449429"/>
              <a:gd name="connsiteX1062" fmla="*/ 8950980 w 18982931"/>
              <a:gd name="connsiteY1062" fmla="*/ 1424146 h 4449429"/>
              <a:gd name="connsiteX1063" fmla="*/ 8983911 w 18982931"/>
              <a:gd name="connsiteY1063" fmla="*/ 1107210 h 4449429"/>
              <a:gd name="connsiteX1064" fmla="*/ 8992140 w 18982931"/>
              <a:gd name="connsiteY1064" fmla="*/ 1049586 h 4449429"/>
              <a:gd name="connsiteX1065" fmla="*/ 9012723 w 18982931"/>
              <a:gd name="connsiteY1065" fmla="*/ 1049586 h 4449429"/>
              <a:gd name="connsiteX1066" fmla="*/ 9049767 w 18982931"/>
              <a:gd name="connsiteY1066" fmla="*/ 1325362 h 4449429"/>
              <a:gd name="connsiteX1067" fmla="*/ 9115624 w 18982931"/>
              <a:gd name="connsiteY1067" fmla="*/ 1329476 h 4449429"/>
              <a:gd name="connsiteX1068" fmla="*/ 9165014 w 18982931"/>
              <a:gd name="connsiteY1068" fmla="*/ 1436493 h 4449429"/>
              <a:gd name="connsiteX1069" fmla="*/ 9181479 w 18982931"/>
              <a:gd name="connsiteY1069" fmla="*/ 1494116 h 4449429"/>
              <a:gd name="connsiteX1070" fmla="*/ 9181479 w 18982931"/>
              <a:gd name="connsiteY1070" fmla="*/ 1823399 h 4449429"/>
              <a:gd name="connsiteX1071" fmla="*/ 9181479 w 18982931"/>
              <a:gd name="connsiteY1071" fmla="*/ 1881023 h 4449429"/>
              <a:gd name="connsiteX1072" fmla="*/ 9280267 w 18982931"/>
              <a:gd name="connsiteY1072" fmla="*/ 1881023 h 4449429"/>
              <a:gd name="connsiteX1073" fmla="*/ 9280267 w 18982931"/>
              <a:gd name="connsiteY1073" fmla="*/ 1815166 h 4449429"/>
              <a:gd name="connsiteX1074" fmla="*/ 9280267 w 18982931"/>
              <a:gd name="connsiteY1074" fmla="*/ 304587 h 4449429"/>
              <a:gd name="connsiteX1075" fmla="*/ 9346122 w 18982931"/>
              <a:gd name="connsiteY1075" fmla="*/ 238731 h 4449429"/>
              <a:gd name="connsiteX1076" fmla="*/ 9453137 w 18982931"/>
              <a:gd name="connsiteY1076" fmla="*/ 341628 h 4449429"/>
              <a:gd name="connsiteX1077" fmla="*/ 9453137 w 18982931"/>
              <a:gd name="connsiteY1077" fmla="*/ 1815166 h 4449429"/>
              <a:gd name="connsiteX1078" fmla="*/ 9453137 w 18982931"/>
              <a:gd name="connsiteY1078" fmla="*/ 1876910 h 4449429"/>
              <a:gd name="connsiteX1079" fmla="*/ 9551919 w 18982931"/>
              <a:gd name="connsiteY1079" fmla="*/ 1876910 h 4449429"/>
              <a:gd name="connsiteX1080" fmla="*/ 9551919 w 18982931"/>
              <a:gd name="connsiteY1080" fmla="*/ 1724614 h 4449429"/>
              <a:gd name="connsiteX1081" fmla="*/ 9551919 w 18982931"/>
              <a:gd name="connsiteY1081" fmla="*/ 1481771 h 4449429"/>
              <a:gd name="connsiteX1082" fmla="*/ 9597198 w 18982931"/>
              <a:gd name="connsiteY1082" fmla="*/ 1374754 h 4449429"/>
              <a:gd name="connsiteX1083" fmla="*/ 9613662 w 18982931"/>
              <a:gd name="connsiteY1083" fmla="*/ 1325362 h 4449429"/>
              <a:gd name="connsiteX1084" fmla="*/ 9683632 w 18982931"/>
              <a:gd name="connsiteY1084" fmla="*/ 1325362 h 4449429"/>
              <a:gd name="connsiteX1085" fmla="*/ 9683632 w 18982931"/>
              <a:gd name="connsiteY1085" fmla="*/ 1522931 h 4449429"/>
              <a:gd name="connsiteX1086" fmla="*/ 9819464 w 18982931"/>
              <a:gd name="connsiteY1086" fmla="*/ 1522931 h 4449429"/>
              <a:gd name="connsiteX1087" fmla="*/ 9819464 w 18982931"/>
              <a:gd name="connsiteY1087" fmla="*/ 1720501 h 4449429"/>
              <a:gd name="connsiteX1088" fmla="*/ 9819464 w 18982931"/>
              <a:gd name="connsiteY1088" fmla="*/ 1835749 h 4449429"/>
              <a:gd name="connsiteX1089" fmla="*/ 9868856 w 18982931"/>
              <a:gd name="connsiteY1089" fmla="*/ 1885142 h 4449429"/>
              <a:gd name="connsiteX1090" fmla="*/ 9922361 w 18982931"/>
              <a:gd name="connsiteY1090" fmla="*/ 1938648 h 4449429"/>
              <a:gd name="connsiteX1091" fmla="*/ 9922361 w 18982931"/>
              <a:gd name="connsiteY1091" fmla="*/ 2226770 h 4449429"/>
              <a:gd name="connsiteX1092" fmla="*/ 10189906 w 18982931"/>
              <a:gd name="connsiteY1092" fmla="*/ 2226770 h 4449429"/>
              <a:gd name="connsiteX1093" fmla="*/ 10189906 w 18982931"/>
              <a:gd name="connsiteY1093" fmla="*/ 1864559 h 4449429"/>
              <a:gd name="connsiteX1094" fmla="*/ 10251644 w 18982931"/>
              <a:gd name="connsiteY1094" fmla="*/ 1852213 h 4449429"/>
              <a:gd name="connsiteX1095" fmla="*/ 10251644 w 18982931"/>
              <a:gd name="connsiteY1095" fmla="*/ 1465306 h 4449429"/>
              <a:gd name="connsiteX1096" fmla="*/ 10198137 w 18982931"/>
              <a:gd name="connsiteY1096" fmla="*/ 1461188 h 4449429"/>
              <a:gd name="connsiteX1097" fmla="*/ 10198137 w 18982931"/>
              <a:gd name="connsiteY1097" fmla="*/ 1317129 h 4449429"/>
              <a:gd name="connsiteX1098" fmla="*/ 10572694 w 18982931"/>
              <a:gd name="connsiteY1098" fmla="*/ 1317129 h 4449429"/>
              <a:gd name="connsiteX1099" fmla="*/ 10572694 w 18982931"/>
              <a:gd name="connsiteY1099" fmla="*/ 2140336 h 4449429"/>
              <a:gd name="connsiteX1100" fmla="*/ 10642669 w 18982931"/>
              <a:gd name="connsiteY1100" fmla="*/ 2144449 h 4449429"/>
              <a:gd name="connsiteX1101" fmla="*/ 10642669 w 18982931"/>
              <a:gd name="connsiteY1101" fmla="*/ 2477849 h 4449429"/>
              <a:gd name="connsiteX1102" fmla="*/ 10885512 w 18982931"/>
              <a:gd name="connsiteY1102" fmla="*/ 2477849 h 4449429"/>
              <a:gd name="connsiteX1103" fmla="*/ 10885512 w 18982931"/>
              <a:gd name="connsiteY1103" fmla="*/ 2292626 h 4449429"/>
              <a:gd name="connsiteX1104" fmla="*/ 10959601 w 18982931"/>
              <a:gd name="connsiteY1104" fmla="*/ 2292626 h 4449429"/>
              <a:gd name="connsiteX1105" fmla="*/ 10959601 w 18982931"/>
              <a:gd name="connsiteY1105" fmla="*/ 2477849 h 4449429"/>
              <a:gd name="connsiteX1106" fmla="*/ 11066618 w 18982931"/>
              <a:gd name="connsiteY1106" fmla="*/ 2477849 h 4449429"/>
              <a:gd name="connsiteX1107" fmla="*/ 11107778 w 18982931"/>
              <a:gd name="connsiteY1107" fmla="*/ 2284395 h 4449429"/>
              <a:gd name="connsiteX1108" fmla="*/ 11136593 w 18982931"/>
              <a:gd name="connsiteY1108" fmla="*/ 2053897 h 4449429"/>
              <a:gd name="connsiteX1109" fmla="*/ 11136593 w 18982931"/>
              <a:gd name="connsiteY1109" fmla="*/ 1061936 h 4449429"/>
              <a:gd name="connsiteX1110" fmla="*/ 11148938 w 18982931"/>
              <a:gd name="connsiteY1110" fmla="*/ 938454 h 4449429"/>
              <a:gd name="connsiteX1111" fmla="*/ 11161288 w 18982931"/>
              <a:gd name="connsiteY1111" fmla="*/ 938454 h 4449429"/>
              <a:gd name="connsiteX1112" fmla="*/ 11177753 w 18982931"/>
              <a:gd name="connsiteY1112" fmla="*/ 983729 h 4449429"/>
              <a:gd name="connsiteX1113" fmla="*/ 11231258 w 18982931"/>
              <a:gd name="connsiteY1113" fmla="*/ 572126 h 4449429"/>
              <a:gd name="connsiteX1114" fmla="*/ 11243610 w 18982931"/>
              <a:gd name="connsiteY1114" fmla="*/ 572126 h 4449429"/>
              <a:gd name="connsiteX1115" fmla="*/ 11284770 w 18982931"/>
              <a:gd name="connsiteY1115" fmla="*/ 946687 h 4449429"/>
              <a:gd name="connsiteX1116" fmla="*/ 11325929 w 18982931"/>
              <a:gd name="connsiteY1116" fmla="*/ 934337 h 4449429"/>
              <a:gd name="connsiteX1117" fmla="*/ 11342394 w 18982931"/>
              <a:gd name="connsiteY1117" fmla="*/ 1061936 h 4449429"/>
              <a:gd name="connsiteX1118" fmla="*/ 11342394 w 18982931"/>
              <a:gd name="connsiteY1118" fmla="*/ 1300666 h 4449429"/>
              <a:gd name="connsiteX1119" fmla="*/ 11358857 w 18982931"/>
              <a:gd name="connsiteY1119" fmla="*/ 2132104 h 4449429"/>
              <a:gd name="connsiteX1120" fmla="*/ 11362976 w 18982931"/>
              <a:gd name="connsiteY1120" fmla="*/ 2165031 h 4449429"/>
              <a:gd name="connsiteX1121" fmla="*/ 11453524 w 18982931"/>
              <a:gd name="connsiteY1121" fmla="*/ 2165031 h 4449429"/>
              <a:gd name="connsiteX1122" fmla="*/ 11457643 w 18982931"/>
              <a:gd name="connsiteY1122" fmla="*/ 2082711 h 4449429"/>
              <a:gd name="connsiteX1123" fmla="*/ 11535845 w 18982931"/>
              <a:gd name="connsiteY1123" fmla="*/ 2078592 h 4449429"/>
              <a:gd name="connsiteX1124" fmla="*/ 11535845 w 18982931"/>
              <a:gd name="connsiteY1124" fmla="*/ 2004505 h 4449429"/>
              <a:gd name="connsiteX1125" fmla="*/ 11548195 w 18982931"/>
              <a:gd name="connsiteY1125" fmla="*/ 1736964 h 4449429"/>
              <a:gd name="connsiteX1126" fmla="*/ 11609938 w 18982931"/>
              <a:gd name="connsiteY1126" fmla="*/ 1609365 h 4449429"/>
              <a:gd name="connsiteX1127" fmla="*/ 11688140 w 18982931"/>
              <a:gd name="connsiteY1127" fmla="*/ 1765774 h 4449429"/>
              <a:gd name="connsiteX1128" fmla="*/ 11688140 w 18982931"/>
              <a:gd name="connsiteY1128" fmla="*/ 2082711 h 4449429"/>
              <a:gd name="connsiteX1129" fmla="*/ 11910406 w 18982931"/>
              <a:gd name="connsiteY1129" fmla="*/ 2148567 h 4449429"/>
              <a:gd name="connsiteX1130" fmla="*/ 11988608 w 18982931"/>
              <a:gd name="connsiteY1130" fmla="*/ 2119754 h 4449429"/>
              <a:gd name="connsiteX1131" fmla="*/ 11991181 w 18982931"/>
              <a:gd name="connsiteY1131" fmla="*/ 2153197 h 4449429"/>
              <a:gd name="connsiteX1132" fmla="*/ 11993908 w 18982931"/>
              <a:gd name="connsiteY1132" fmla="*/ 2158900 h 4449429"/>
              <a:gd name="connsiteX1133" fmla="*/ 11993908 w 18982931"/>
              <a:gd name="connsiteY1133" fmla="*/ 2156799 h 4449429"/>
              <a:gd name="connsiteX1134" fmla="*/ 11998023 w 18982931"/>
              <a:gd name="connsiteY1134" fmla="*/ 2115639 h 4449429"/>
              <a:gd name="connsiteX1135" fmla="*/ 12010373 w 18982931"/>
              <a:gd name="connsiteY1135" fmla="*/ 2115639 h 4449429"/>
              <a:gd name="connsiteX1136" fmla="*/ 12014490 w 18982931"/>
              <a:gd name="connsiteY1136" fmla="*/ 2185614 h 4449429"/>
              <a:gd name="connsiteX1137" fmla="*/ 12055650 w 18982931"/>
              <a:gd name="connsiteY1137" fmla="*/ 2259703 h 4449429"/>
              <a:gd name="connsiteX1138" fmla="*/ 12109157 w 18982931"/>
              <a:gd name="connsiteY1138" fmla="*/ 2267933 h 4449429"/>
              <a:gd name="connsiteX1139" fmla="*/ 12137972 w 18982931"/>
              <a:gd name="connsiteY1139" fmla="*/ 2580753 h 4449429"/>
              <a:gd name="connsiteX1140" fmla="*/ 12150317 w 18982931"/>
              <a:gd name="connsiteY1140" fmla="*/ 2580753 h 4449429"/>
              <a:gd name="connsiteX1141" fmla="*/ 12179132 w 18982931"/>
              <a:gd name="connsiteY1141" fmla="*/ 2411992 h 4449429"/>
              <a:gd name="connsiteX1142" fmla="*/ 12207942 w 18982931"/>
              <a:gd name="connsiteY1142" fmla="*/ 2160917 h 4449429"/>
              <a:gd name="connsiteX1143" fmla="*/ 12216174 w 18982931"/>
              <a:gd name="connsiteY1143" fmla="*/ 2152686 h 4449429"/>
              <a:gd name="connsiteX1144" fmla="*/ 12331423 w 18982931"/>
              <a:gd name="connsiteY1144" fmla="*/ 2152686 h 4449429"/>
              <a:gd name="connsiteX1145" fmla="*/ 12331423 w 18982931"/>
              <a:gd name="connsiteY1145" fmla="*/ 2317327 h 4449429"/>
              <a:gd name="connsiteX1146" fmla="*/ 12496064 w 18982931"/>
              <a:gd name="connsiteY1146" fmla="*/ 2313208 h 4449429"/>
              <a:gd name="connsiteX1147" fmla="*/ 12557802 w 18982931"/>
              <a:gd name="connsiteY1147" fmla="*/ 2210310 h 4449429"/>
              <a:gd name="connsiteX1148" fmla="*/ 12566034 w 18982931"/>
              <a:gd name="connsiteY1148" fmla="*/ 2206191 h 4449429"/>
              <a:gd name="connsiteX1149" fmla="*/ 12598962 w 18982931"/>
              <a:gd name="connsiteY1149" fmla="*/ 2267933 h 4449429"/>
              <a:gd name="connsiteX1150" fmla="*/ 12607194 w 18982931"/>
              <a:gd name="connsiteY1150" fmla="*/ 2263816 h 4449429"/>
              <a:gd name="connsiteX1151" fmla="*/ 12607194 w 18982931"/>
              <a:gd name="connsiteY1151" fmla="*/ 1461193 h 4449429"/>
              <a:gd name="connsiteX1152" fmla="*/ 12677169 w 18982931"/>
              <a:gd name="connsiteY1152" fmla="*/ 1230695 h 4449429"/>
              <a:gd name="connsiteX1153" fmla="*/ 12920017 w 18982931"/>
              <a:gd name="connsiteY1153" fmla="*/ 1230695 h 4449429"/>
              <a:gd name="connsiteX1154" fmla="*/ 12948827 w 18982931"/>
              <a:gd name="connsiteY1154" fmla="*/ 1490003 h 4449429"/>
              <a:gd name="connsiteX1155" fmla="*/ 12948827 w 18982931"/>
              <a:gd name="connsiteY1155" fmla="*/ 1909838 h 4449429"/>
              <a:gd name="connsiteX1156" fmla="*/ 12948827 w 18982931"/>
              <a:gd name="connsiteY1156" fmla="*/ 1975695 h 4449429"/>
              <a:gd name="connsiteX1157" fmla="*/ 12969405 w 18982931"/>
              <a:gd name="connsiteY1157" fmla="*/ 1979812 h 4449429"/>
              <a:gd name="connsiteX1158" fmla="*/ 12989987 w 18982931"/>
              <a:gd name="connsiteY1158" fmla="*/ 1913955 h 4449429"/>
              <a:gd name="connsiteX1159" fmla="*/ 12989987 w 18982931"/>
              <a:gd name="connsiteY1159" fmla="*/ 1469425 h 4449429"/>
              <a:gd name="connsiteX1160" fmla="*/ 13064076 w 18982931"/>
              <a:gd name="connsiteY1160" fmla="*/ 1395336 h 4449429"/>
              <a:gd name="connsiteX1161" fmla="*/ 13146396 w 18982931"/>
              <a:gd name="connsiteY1161" fmla="*/ 1395336 h 4449429"/>
              <a:gd name="connsiteX1162" fmla="*/ 13146396 w 18982931"/>
              <a:gd name="connsiteY1162" fmla="*/ 1111328 h 4449429"/>
              <a:gd name="connsiteX1163" fmla="*/ 13216366 w 18982931"/>
              <a:gd name="connsiteY1163" fmla="*/ 1103096 h 4449429"/>
              <a:gd name="connsiteX1164" fmla="*/ 13228716 w 18982931"/>
              <a:gd name="connsiteY1164" fmla="*/ 1041358 h 4449429"/>
              <a:gd name="connsiteX1165" fmla="*/ 13368662 w 18982931"/>
              <a:gd name="connsiteY1165" fmla="*/ 1041358 h 4449429"/>
              <a:gd name="connsiteX1166" fmla="*/ 13368662 w 18982931"/>
              <a:gd name="connsiteY1166" fmla="*/ 687379 h 4449429"/>
              <a:gd name="connsiteX1167" fmla="*/ 13483911 w 18982931"/>
              <a:gd name="connsiteY1167" fmla="*/ 687379 h 4449429"/>
              <a:gd name="connsiteX1168" fmla="*/ 13483911 w 18982931"/>
              <a:gd name="connsiteY1168" fmla="*/ 617404 h 4449429"/>
              <a:gd name="connsiteX1169" fmla="*/ 13483911 w 18982931"/>
              <a:gd name="connsiteY1169" fmla="*/ 131714 h 4449429"/>
              <a:gd name="connsiteX1170" fmla="*/ 13541534 w 18982931"/>
              <a:gd name="connsiteY1170" fmla="*/ 74089 h 4449429"/>
              <a:gd name="connsiteX1171" fmla="*/ 13685593 w 18982931"/>
              <a:gd name="connsiteY1171" fmla="*/ 74089 h 4449429"/>
              <a:gd name="connsiteX1172" fmla="*/ 13730872 w 18982931"/>
              <a:gd name="connsiteY1172" fmla="*/ 49392 h 4449429"/>
              <a:gd name="connsiteX1173" fmla="*/ 13739104 w 18982931"/>
              <a:gd name="connsiteY1173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56949 w 18982931"/>
              <a:gd name="connsiteY859" fmla="*/ 1950998 h 4449429"/>
              <a:gd name="connsiteX860" fmla="*/ 873596 w 18982931"/>
              <a:gd name="connsiteY860" fmla="*/ 1597020 h 4449429"/>
              <a:gd name="connsiteX861" fmla="*/ 906526 w 18982931"/>
              <a:gd name="connsiteY861" fmla="*/ 1584670 h 4449429"/>
              <a:gd name="connsiteX862" fmla="*/ 1034120 w 18982931"/>
              <a:gd name="connsiteY862" fmla="*/ 1584670 h 4449429"/>
              <a:gd name="connsiteX863" fmla="*/ 1034120 w 18982931"/>
              <a:gd name="connsiteY863" fmla="*/ 1420028 h 4449429"/>
              <a:gd name="connsiteX864" fmla="*/ 1320382 w 18982931"/>
              <a:gd name="connsiteY864" fmla="*/ 1408806 h 4449429"/>
              <a:gd name="connsiteX865" fmla="*/ 1318126 w 18982931"/>
              <a:gd name="connsiteY865" fmla="*/ 1576437 h 4449429"/>
              <a:gd name="connsiteX866" fmla="*/ 1511305 w 18982931"/>
              <a:gd name="connsiteY866" fmla="*/ 1594214 h 4449429"/>
              <a:gd name="connsiteX867" fmla="*/ 1507466 w 18982931"/>
              <a:gd name="connsiteY867" fmla="*/ 2337905 h 4449429"/>
              <a:gd name="connsiteX868" fmla="*/ 1523929 w 18982931"/>
              <a:gd name="connsiteY868" fmla="*/ 2337905 h 4449429"/>
              <a:gd name="connsiteX869" fmla="*/ 1523929 w 18982931"/>
              <a:gd name="connsiteY869" fmla="*/ 2169146 h 4449429"/>
              <a:gd name="connsiteX870" fmla="*/ 1692685 w 18982931"/>
              <a:gd name="connsiteY870" fmla="*/ 2169146 h 4449429"/>
              <a:gd name="connsiteX871" fmla="*/ 1692685 w 18982931"/>
              <a:gd name="connsiteY871" fmla="*/ 2020968 h 4449429"/>
              <a:gd name="connsiteX872" fmla="*/ 1766772 w 18982931"/>
              <a:gd name="connsiteY872" fmla="*/ 1922183 h 4449429"/>
              <a:gd name="connsiteX873" fmla="*/ 1766772 w 18982931"/>
              <a:gd name="connsiteY873" fmla="*/ 1757542 h 4449429"/>
              <a:gd name="connsiteX874" fmla="*/ 1849095 w 18982931"/>
              <a:gd name="connsiteY874" fmla="*/ 1757542 h 4449429"/>
              <a:gd name="connsiteX875" fmla="*/ 1849095 w 18982931"/>
              <a:gd name="connsiteY875" fmla="*/ 2156799 h 4449429"/>
              <a:gd name="connsiteX876" fmla="*/ 1919070 w 18982931"/>
              <a:gd name="connsiteY876" fmla="*/ 2156799 h 4449429"/>
              <a:gd name="connsiteX877" fmla="*/ 1919070 w 18982931"/>
              <a:gd name="connsiteY877" fmla="*/ 1864559 h 4449429"/>
              <a:gd name="connsiteX878" fmla="*/ 1919070 w 18982931"/>
              <a:gd name="connsiteY878" fmla="*/ 695608 h 4449429"/>
              <a:gd name="connsiteX879" fmla="*/ 2005504 w 18982931"/>
              <a:gd name="connsiteY879" fmla="*/ 609173 h 4449429"/>
              <a:gd name="connsiteX880" fmla="*/ 2026085 w 18982931"/>
              <a:gd name="connsiteY880" fmla="*/ 605054 h 4449429"/>
              <a:gd name="connsiteX881" fmla="*/ 2100174 w 18982931"/>
              <a:gd name="connsiteY881" fmla="*/ 448645 h 4449429"/>
              <a:gd name="connsiteX882" fmla="*/ 2137215 w 18982931"/>
              <a:gd name="connsiteY882" fmla="*/ 407485 h 4449429"/>
              <a:gd name="connsiteX883" fmla="*/ 2194840 w 18982931"/>
              <a:gd name="connsiteY883" fmla="*/ 337515 h 4449429"/>
              <a:gd name="connsiteX884" fmla="*/ 2198958 w 18982931"/>
              <a:gd name="connsiteY884" fmla="*/ 292236 h 4449429"/>
              <a:gd name="connsiteX885" fmla="*/ 2240121 w 18982931"/>
              <a:gd name="connsiteY885" fmla="*/ 358093 h 4449429"/>
              <a:gd name="connsiteX886" fmla="*/ 2273047 w 18982931"/>
              <a:gd name="connsiteY886" fmla="*/ 444532 h 4449429"/>
              <a:gd name="connsiteX887" fmla="*/ 2330670 w 18982931"/>
              <a:gd name="connsiteY887" fmla="*/ 563894 h 4449429"/>
              <a:gd name="connsiteX888" fmla="*/ 2351248 w 18982931"/>
              <a:gd name="connsiteY888" fmla="*/ 613286 h 4449429"/>
              <a:gd name="connsiteX889" fmla="*/ 2429455 w 18982931"/>
              <a:gd name="connsiteY889" fmla="*/ 675029 h 4449429"/>
              <a:gd name="connsiteX890" fmla="*/ 2470614 w 18982931"/>
              <a:gd name="connsiteY890" fmla="*/ 757350 h 4449429"/>
              <a:gd name="connsiteX891" fmla="*/ 2470614 w 18982931"/>
              <a:gd name="connsiteY891" fmla="*/ 1086631 h 4449429"/>
              <a:gd name="connsiteX892" fmla="*/ 2470614 w 18982931"/>
              <a:gd name="connsiteY892" fmla="*/ 2008622 h 4449429"/>
              <a:gd name="connsiteX893" fmla="*/ 2487080 w 18982931"/>
              <a:gd name="connsiteY893" fmla="*/ 2053897 h 4449429"/>
              <a:gd name="connsiteX894" fmla="*/ 2499426 w 18982931"/>
              <a:gd name="connsiteY894" fmla="*/ 1897488 h 4449429"/>
              <a:gd name="connsiteX895" fmla="*/ 2602322 w 18982931"/>
              <a:gd name="connsiteY895" fmla="*/ 1798703 h 4449429"/>
              <a:gd name="connsiteX896" fmla="*/ 2836935 w 18982931"/>
              <a:gd name="connsiteY896" fmla="*/ 1798703 h 4449429"/>
              <a:gd name="connsiteX897" fmla="*/ 2836935 w 18982931"/>
              <a:gd name="connsiteY897" fmla="*/ 1860446 h 4449429"/>
              <a:gd name="connsiteX898" fmla="*/ 2836935 w 18982931"/>
              <a:gd name="connsiteY898" fmla="*/ 2263816 h 4449429"/>
              <a:gd name="connsiteX899" fmla="*/ 2845169 w 18982931"/>
              <a:gd name="connsiteY899" fmla="*/ 2304976 h 4449429"/>
              <a:gd name="connsiteX900" fmla="*/ 2861629 w 18982931"/>
              <a:gd name="connsiteY900" fmla="*/ 2300858 h 4449429"/>
              <a:gd name="connsiteX901" fmla="*/ 2861629 w 18982931"/>
              <a:gd name="connsiteY901" fmla="*/ 2247351 h 4449429"/>
              <a:gd name="connsiteX902" fmla="*/ 2869861 w 18982931"/>
              <a:gd name="connsiteY902" fmla="*/ 1996272 h 4449429"/>
              <a:gd name="connsiteX903" fmla="*/ 2923374 w 18982931"/>
              <a:gd name="connsiteY903" fmla="*/ 1967462 h 4449429"/>
              <a:gd name="connsiteX904" fmla="*/ 2939836 w 18982931"/>
              <a:gd name="connsiteY904" fmla="*/ 2300858 h 4449429"/>
              <a:gd name="connsiteX905" fmla="*/ 2956300 w 18982931"/>
              <a:gd name="connsiteY905" fmla="*/ 2300858 h 4449429"/>
              <a:gd name="connsiteX906" fmla="*/ 2989230 w 18982931"/>
              <a:gd name="connsiteY906" fmla="*/ 2111521 h 4449429"/>
              <a:gd name="connsiteX907" fmla="*/ 3018038 w 18982931"/>
              <a:gd name="connsiteY907" fmla="*/ 2058015 h 4449429"/>
              <a:gd name="connsiteX908" fmla="*/ 3034502 w 18982931"/>
              <a:gd name="connsiteY908" fmla="*/ 2123871 h 4449429"/>
              <a:gd name="connsiteX909" fmla="*/ 3038620 w 18982931"/>
              <a:gd name="connsiteY909" fmla="*/ 2132104 h 4449429"/>
              <a:gd name="connsiteX910" fmla="*/ 3088018 w 18982931"/>
              <a:gd name="connsiteY910" fmla="*/ 2140336 h 4449429"/>
              <a:gd name="connsiteX911" fmla="*/ 3095320 w 18982931"/>
              <a:gd name="connsiteY911" fmla="*/ 2275334 h 4449429"/>
              <a:gd name="connsiteX912" fmla="*/ 3162101 w 18982931"/>
              <a:gd name="connsiteY912" fmla="*/ 2275334 h 4449429"/>
              <a:gd name="connsiteX913" fmla="*/ 3162101 w 18982931"/>
              <a:gd name="connsiteY913" fmla="*/ 1580555 h 4449429"/>
              <a:gd name="connsiteX914" fmla="*/ 3162101 w 18982931"/>
              <a:gd name="connsiteY914" fmla="*/ 1531163 h 4449429"/>
              <a:gd name="connsiteX915" fmla="*/ 3199146 w 18982931"/>
              <a:gd name="connsiteY915" fmla="*/ 1498235 h 4449429"/>
              <a:gd name="connsiteX916" fmla="*/ 3281469 w 18982931"/>
              <a:gd name="connsiteY916" fmla="*/ 1498235 h 4449429"/>
              <a:gd name="connsiteX917" fmla="*/ 3281469 w 18982931"/>
              <a:gd name="connsiteY917" fmla="*/ 1325362 h 4449429"/>
              <a:gd name="connsiteX918" fmla="*/ 3343207 w 18982931"/>
              <a:gd name="connsiteY918" fmla="*/ 1263619 h 4449429"/>
              <a:gd name="connsiteX919" fmla="*/ 3544891 w 18982931"/>
              <a:gd name="connsiteY919" fmla="*/ 1263619 h 4449429"/>
              <a:gd name="connsiteX920" fmla="*/ 3544891 w 18982931"/>
              <a:gd name="connsiteY920" fmla="*/ 712071 h 4449429"/>
              <a:gd name="connsiteX921" fmla="*/ 3561357 w 18982931"/>
              <a:gd name="connsiteY921" fmla="*/ 555662 h 4449429"/>
              <a:gd name="connsiteX922" fmla="*/ 3606633 w 18982931"/>
              <a:gd name="connsiteY922" fmla="*/ 316933 h 4449429"/>
              <a:gd name="connsiteX923" fmla="*/ 3614865 w 18982931"/>
              <a:gd name="connsiteY923" fmla="*/ 279891 h 4449429"/>
              <a:gd name="connsiteX924" fmla="*/ 3676603 w 18982931"/>
              <a:gd name="connsiteY924" fmla="*/ 341628 h 4449429"/>
              <a:gd name="connsiteX925" fmla="*/ 3684835 w 18982931"/>
              <a:gd name="connsiteY925" fmla="*/ 386907 h 4449429"/>
              <a:gd name="connsiteX926" fmla="*/ 3742460 w 18982931"/>
              <a:gd name="connsiteY926" fmla="*/ 481574 h 4449429"/>
              <a:gd name="connsiteX927" fmla="*/ 3763042 w 18982931"/>
              <a:gd name="connsiteY927" fmla="*/ 703838 h 4449429"/>
              <a:gd name="connsiteX928" fmla="*/ 3763042 w 18982931"/>
              <a:gd name="connsiteY928" fmla="*/ 1144256 h 4449429"/>
              <a:gd name="connsiteX929" fmla="*/ 3771275 w 18982931"/>
              <a:gd name="connsiteY929" fmla="*/ 1181298 h 4449429"/>
              <a:gd name="connsiteX930" fmla="*/ 3775390 w 18982931"/>
              <a:gd name="connsiteY930" fmla="*/ 1115443 h 4449429"/>
              <a:gd name="connsiteX931" fmla="*/ 3923568 w 18982931"/>
              <a:gd name="connsiteY931" fmla="*/ 996079 h 4449429"/>
              <a:gd name="connsiteX932" fmla="*/ 3940029 w 18982931"/>
              <a:gd name="connsiteY932" fmla="*/ 1020776 h 4449429"/>
              <a:gd name="connsiteX933" fmla="*/ 3960611 w 18982931"/>
              <a:gd name="connsiteY933" fmla="*/ 1321244 h 4449429"/>
              <a:gd name="connsiteX934" fmla="*/ 3960611 w 18982931"/>
              <a:gd name="connsiteY934" fmla="*/ 1584670 h 4449429"/>
              <a:gd name="connsiteX935" fmla="*/ 3977076 w 18982931"/>
              <a:gd name="connsiteY935" fmla="*/ 1625830 h 4449429"/>
              <a:gd name="connsiteX936" fmla="*/ 4010007 w 18982931"/>
              <a:gd name="connsiteY936" fmla="*/ 1666990 h 4449429"/>
              <a:gd name="connsiteX937" fmla="*/ 4055279 w 18982931"/>
              <a:gd name="connsiteY937" fmla="*/ 1819286 h 4449429"/>
              <a:gd name="connsiteX938" fmla="*/ 4104670 w 18982931"/>
              <a:gd name="connsiteY938" fmla="*/ 1819286 h 4449429"/>
              <a:gd name="connsiteX939" fmla="*/ 4108788 w 18982931"/>
              <a:gd name="connsiteY939" fmla="*/ 1741079 h 4449429"/>
              <a:gd name="connsiteX940" fmla="*/ 4211689 w 18982931"/>
              <a:gd name="connsiteY940" fmla="*/ 1741079 h 4449429"/>
              <a:gd name="connsiteX941" fmla="*/ 4252847 w 18982931"/>
              <a:gd name="connsiteY941" fmla="*/ 1559973 h 4449429"/>
              <a:gd name="connsiteX942" fmla="*/ 4265197 w 18982931"/>
              <a:gd name="connsiteY942" fmla="*/ 1559973 h 4449429"/>
              <a:gd name="connsiteX943" fmla="*/ 4277546 w 18982931"/>
              <a:gd name="connsiteY943" fmla="*/ 1592900 h 4449429"/>
              <a:gd name="connsiteX944" fmla="*/ 4302239 w 18982931"/>
              <a:gd name="connsiteY944" fmla="*/ 1708150 h 4449429"/>
              <a:gd name="connsiteX945" fmla="*/ 4368100 w 18982931"/>
              <a:gd name="connsiteY945" fmla="*/ 1741079 h 4449429"/>
              <a:gd name="connsiteX946" fmla="*/ 4363984 w 18982931"/>
              <a:gd name="connsiteY946" fmla="*/ 1634062 h 4449429"/>
              <a:gd name="connsiteX947" fmla="*/ 4372218 w 18982931"/>
              <a:gd name="connsiteY947" fmla="*/ 839670 h 4449429"/>
              <a:gd name="connsiteX948" fmla="*/ 4442184 w 18982931"/>
              <a:gd name="connsiteY948" fmla="*/ 279891 h 4449429"/>
              <a:gd name="connsiteX949" fmla="*/ 4479230 w 18982931"/>
              <a:gd name="connsiteY949" fmla="*/ 234611 h 4449429"/>
              <a:gd name="connsiteX950" fmla="*/ 4520394 w 18982931"/>
              <a:gd name="connsiteY950" fmla="*/ 284004 h 4449429"/>
              <a:gd name="connsiteX951" fmla="*/ 4549200 w 18982931"/>
              <a:gd name="connsiteY951" fmla="*/ 440413 h 4449429"/>
              <a:gd name="connsiteX952" fmla="*/ 4680914 w 18982931"/>
              <a:gd name="connsiteY952" fmla="*/ 395140 h 4449429"/>
              <a:gd name="connsiteX953" fmla="*/ 4759121 w 18982931"/>
              <a:gd name="connsiteY953" fmla="*/ 460995 h 4449429"/>
              <a:gd name="connsiteX954" fmla="*/ 4771466 w 18982931"/>
              <a:gd name="connsiteY954" fmla="*/ 493924 h 4449429"/>
              <a:gd name="connsiteX955" fmla="*/ 4888657 w 18982931"/>
              <a:gd name="connsiteY955" fmla="*/ 747622 h 4449429"/>
              <a:gd name="connsiteX956" fmla="*/ 4888893 w 18982931"/>
              <a:gd name="connsiteY956" fmla="*/ 807315 h 4449429"/>
              <a:gd name="connsiteX957" fmla="*/ 4856617 w 18982931"/>
              <a:gd name="connsiteY957" fmla="*/ 807315 h 4449429"/>
              <a:gd name="connsiteX958" fmla="*/ 4856617 w 18982931"/>
              <a:gd name="connsiteY958" fmla="*/ 944475 h 4449429"/>
              <a:gd name="connsiteX959" fmla="*/ 4888332 w 18982931"/>
              <a:gd name="connsiteY959" fmla="*/ 944475 h 4449429"/>
              <a:gd name="connsiteX960" fmla="*/ 4888325 w 18982931"/>
              <a:gd name="connsiteY960" fmla="*/ 945600 h 4449429"/>
              <a:gd name="connsiteX961" fmla="*/ 4890835 w 18982931"/>
              <a:gd name="connsiteY961" fmla="*/ 1609365 h 4449429"/>
              <a:gd name="connsiteX962" fmla="*/ 4952574 w 18982931"/>
              <a:gd name="connsiteY962" fmla="*/ 1617597 h 4449429"/>
              <a:gd name="connsiteX963" fmla="*/ 4952574 w 18982931"/>
              <a:gd name="connsiteY963" fmla="*/ 1868678 h 4449429"/>
              <a:gd name="connsiteX964" fmla="*/ 4956691 w 18982931"/>
              <a:gd name="connsiteY964" fmla="*/ 1905720 h 4449429"/>
              <a:gd name="connsiteX965" fmla="*/ 4981387 w 18982931"/>
              <a:gd name="connsiteY965" fmla="*/ 1967462 h 4449429"/>
              <a:gd name="connsiteX966" fmla="*/ 4981387 w 18982931"/>
              <a:gd name="connsiteY966" fmla="*/ 2058015 h 4449429"/>
              <a:gd name="connsiteX967" fmla="*/ 5001966 w 18982931"/>
              <a:gd name="connsiteY967" fmla="*/ 2086824 h 4449429"/>
              <a:gd name="connsiteX968" fmla="*/ 5018429 w 18982931"/>
              <a:gd name="connsiteY968" fmla="*/ 2078592 h 4449429"/>
              <a:gd name="connsiteX969" fmla="*/ 5018429 w 18982931"/>
              <a:gd name="connsiteY969" fmla="*/ 1881023 h 4449429"/>
              <a:gd name="connsiteX970" fmla="*/ 5018429 w 18982931"/>
              <a:gd name="connsiteY970" fmla="*/ 1366522 h 4449429"/>
              <a:gd name="connsiteX971" fmla="*/ 5034894 w 18982931"/>
              <a:gd name="connsiteY971" fmla="*/ 864367 h 4449429"/>
              <a:gd name="connsiteX972" fmla="*/ 5067821 w 18982931"/>
              <a:gd name="connsiteY972" fmla="*/ 197569 h 4449429"/>
              <a:gd name="connsiteX973" fmla="*/ 5080173 w 18982931"/>
              <a:gd name="connsiteY973" fmla="*/ 102899 h 4449429"/>
              <a:gd name="connsiteX974" fmla="*/ 5216000 w 18982931"/>
              <a:gd name="connsiteY974" fmla="*/ 37042 h 4449429"/>
              <a:gd name="connsiteX975" fmla="*/ 5248927 w 18982931"/>
              <a:gd name="connsiteY975" fmla="*/ 69972 h 4449429"/>
              <a:gd name="connsiteX976" fmla="*/ 5372409 w 18982931"/>
              <a:gd name="connsiteY976" fmla="*/ 69972 h 4449429"/>
              <a:gd name="connsiteX977" fmla="*/ 5434151 w 18982931"/>
              <a:gd name="connsiteY977" fmla="*/ 131714 h 4449429"/>
              <a:gd name="connsiteX978" fmla="*/ 5434151 w 18982931"/>
              <a:gd name="connsiteY978" fmla="*/ 382788 h 4449429"/>
              <a:gd name="connsiteX979" fmla="*/ 5434151 w 18982931"/>
              <a:gd name="connsiteY979" fmla="*/ 683261 h 4449429"/>
              <a:gd name="connsiteX980" fmla="*/ 5545282 w 18982931"/>
              <a:gd name="connsiteY980" fmla="*/ 687375 h 4449429"/>
              <a:gd name="connsiteX981" fmla="*/ 5545282 w 18982931"/>
              <a:gd name="connsiteY981" fmla="*/ 1045471 h 4449429"/>
              <a:gd name="connsiteX982" fmla="*/ 5676994 w 18982931"/>
              <a:gd name="connsiteY982" fmla="*/ 1045471 h 4449429"/>
              <a:gd name="connsiteX983" fmla="*/ 5685227 w 18982931"/>
              <a:gd name="connsiteY983" fmla="*/ 1103096 h 4449429"/>
              <a:gd name="connsiteX984" fmla="*/ 5759314 w 18982931"/>
              <a:gd name="connsiteY984" fmla="*/ 1193648 h 4449429"/>
              <a:gd name="connsiteX985" fmla="*/ 5759314 w 18982931"/>
              <a:gd name="connsiteY985" fmla="*/ 1395331 h 4449429"/>
              <a:gd name="connsiteX986" fmla="*/ 5825171 w 18982931"/>
              <a:gd name="connsiteY986" fmla="*/ 1395331 h 4449429"/>
              <a:gd name="connsiteX987" fmla="*/ 5903378 w 18982931"/>
              <a:gd name="connsiteY987" fmla="*/ 1477653 h 4449429"/>
              <a:gd name="connsiteX988" fmla="*/ 5903378 w 18982931"/>
              <a:gd name="connsiteY988" fmla="*/ 1918070 h 4449429"/>
              <a:gd name="connsiteX989" fmla="*/ 5936306 w 18982931"/>
              <a:gd name="connsiteY989" fmla="*/ 1975695 h 4449429"/>
              <a:gd name="connsiteX990" fmla="*/ 5965115 w 18982931"/>
              <a:gd name="connsiteY990" fmla="*/ 1275969 h 4449429"/>
              <a:gd name="connsiteX991" fmla="*/ 5969235 w 18982931"/>
              <a:gd name="connsiteY991" fmla="*/ 1238922 h 4449429"/>
              <a:gd name="connsiteX992" fmla="*/ 6166804 w 18982931"/>
              <a:gd name="connsiteY992" fmla="*/ 1238922 h 4449429"/>
              <a:gd name="connsiteX993" fmla="*/ 6216196 w 18982931"/>
              <a:gd name="connsiteY993" fmla="*/ 1288315 h 4449429"/>
              <a:gd name="connsiteX994" fmla="*/ 6236774 w 18982931"/>
              <a:gd name="connsiteY994" fmla="*/ 1428261 h 4449429"/>
              <a:gd name="connsiteX995" fmla="*/ 6273821 w 18982931"/>
              <a:gd name="connsiteY995" fmla="*/ 1498235 h 4449429"/>
              <a:gd name="connsiteX996" fmla="*/ 6273821 w 18982931"/>
              <a:gd name="connsiteY996" fmla="*/ 2230888 h 4449429"/>
              <a:gd name="connsiteX997" fmla="*/ 6277935 w 18982931"/>
              <a:gd name="connsiteY997" fmla="*/ 2280280 h 4449429"/>
              <a:gd name="connsiteX998" fmla="*/ 6319095 w 18982931"/>
              <a:gd name="connsiteY998" fmla="*/ 2193841 h 4449429"/>
              <a:gd name="connsiteX999" fmla="*/ 6364373 w 18982931"/>
              <a:gd name="connsiteY999" fmla="*/ 2288513 h 4449429"/>
              <a:gd name="connsiteX1000" fmla="*/ 6389068 w 18982931"/>
              <a:gd name="connsiteY1000" fmla="*/ 2313208 h 4449429"/>
              <a:gd name="connsiteX1001" fmla="*/ 6541355 w 18982931"/>
              <a:gd name="connsiteY1001" fmla="*/ 2313208 h 4449429"/>
              <a:gd name="connsiteX1002" fmla="*/ 6541355 w 18982931"/>
              <a:gd name="connsiteY1002" fmla="*/ 2148567 h 4449429"/>
              <a:gd name="connsiteX1003" fmla="*/ 6660723 w 18982931"/>
              <a:gd name="connsiteY1003" fmla="*/ 2148567 h 4449429"/>
              <a:gd name="connsiteX1004" fmla="*/ 6660723 w 18982931"/>
              <a:gd name="connsiteY1004" fmla="*/ 2259698 h 4449429"/>
              <a:gd name="connsiteX1005" fmla="*/ 6705999 w 18982931"/>
              <a:gd name="connsiteY1005" fmla="*/ 2551938 h 4449429"/>
              <a:gd name="connsiteX1006" fmla="*/ 6714228 w 18982931"/>
              <a:gd name="connsiteY1006" fmla="*/ 2580748 h 4449429"/>
              <a:gd name="connsiteX1007" fmla="*/ 6722461 w 18982931"/>
              <a:gd name="connsiteY1007" fmla="*/ 2576634 h 4449429"/>
              <a:gd name="connsiteX1008" fmla="*/ 6751278 w 18982931"/>
              <a:gd name="connsiteY1008" fmla="*/ 2263816 h 4449429"/>
              <a:gd name="connsiteX1009" fmla="*/ 6800669 w 18982931"/>
              <a:gd name="connsiteY1009" fmla="*/ 2255583 h 4449429"/>
              <a:gd name="connsiteX1010" fmla="*/ 6837709 w 18982931"/>
              <a:gd name="connsiteY1010" fmla="*/ 2181496 h 4449429"/>
              <a:gd name="connsiteX1011" fmla="*/ 6841831 w 18982931"/>
              <a:gd name="connsiteY1011" fmla="*/ 2152681 h 4449429"/>
              <a:gd name="connsiteX1012" fmla="*/ 6845941 w 18982931"/>
              <a:gd name="connsiteY1012" fmla="*/ 2115639 h 4449429"/>
              <a:gd name="connsiteX1013" fmla="*/ 6857139 w 18982931"/>
              <a:gd name="connsiteY1013" fmla="*/ 2115639 h 4449429"/>
              <a:gd name="connsiteX1014" fmla="*/ 6899298 w 18982931"/>
              <a:gd name="connsiteY1014" fmla="*/ 2109470 h 4449429"/>
              <a:gd name="connsiteX1015" fmla="*/ 6922965 w 18982931"/>
              <a:gd name="connsiteY1015" fmla="*/ 2140339 h 4449429"/>
              <a:gd name="connsiteX1016" fmla="*/ 7009406 w 18982931"/>
              <a:gd name="connsiteY1016" fmla="*/ 2070365 h 4449429"/>
              <a:gd name="connsiteX1017" fmla="*/ 7145231 w 18982931"/>
              <a:gd name="connsiteY1017" fmla="*/ 2066247 h 4449429"/>
              <a:gd name="connsiteX1018" fmla="*/ 7145231 w 18982931"/>
              <a:gd name="connsiteY1018" fmla="*/ 1901605 h 4449429"/>
              <a:gd name="connsiteX1019" fmla="*/ 7145231 w 18982931"/>
              <a:gd name="connsiteY1019" fmla="*/ 1769896 h 4449429"/>
              <a:gd name="connsiteX1020" fmla="*/ 7215204 w 18982931"/>
              <a:gd name="connsiteY1020" fmla="*/ 1597024 h 4449429"/>
              <a:gd name="connsiteX1021" fmla="*/ 7285174 w 18982931"/>
              <a:gd name="connsiteY1021" fmla="*/ 1753433 h 4449429"/>
              <a:gd name="connsiteX1022" fmla="*/ 7297524 w 18982931"/>
              <a:gd name="connsiteY1022" fmla="*/ 2062134 h 4449429"/>
              <a:gd name="connsiteX1023" fmla="*/ 7367494 w 18982931"/>
              <a:gd name="connsiteY1023" fmla="*/ 2066247 h 4449429"/>
              <a:gd name="connsiteX1024" fmla="*/ 7371610 w 18982931"/>
              <a:gd name="connsiteY1024" fmla="*/ 2148567 h 4449429"/>
              <a:gd name="connsiteX1025" fmla="*/ 7462167 w 18982931"/>
              <a:gd name="connsiteY1025" fmla="*/ 2148567 h 4449429"/>
              <a:gd name="connsiteX1026" fmla="*/ 7462167 w 18982931"/>
              <a:gd name="connsiteY1026" fmla="*/ 2095061 h 4449429"/>
              <a:gd name="connsiteX1027" fmla="*/ 7462167 w 18982931"/>
              <a:gd name="connsiteY1027" fmla="*/ 1597024 h 4449429"/>
              <a:gd name="connsiteX1028" fmla="*/ 7482743 w 18982931"/>
              <a:gd name="connsiteY1028" fmla="*/ 1008430 h 4449429"/>
              <a:gd name="connsiteX1029" fmla="*/ 7495096 w 18982931"/>
              <a:gd name="connsiteY1029" fmla="*/ 921991 h 4449429"/>
              <a:gd name="connsiteX1030" fmla="*/ 7536254 w 18982931"/>
              <a:gd name="connsiteY1030" fmla="*/ 934341 h 4449429"/>
              <a:gd name="connsiteX1031" fmla="*/ 7577416 w 18982931"/>
              <a:gd name="connsiteY1031" fmla="*/ 563899 h 4449429"/>
              <a:gd name="connsiteX1032" fmla="*/ 7589759 w 18982931"/>
              <a:gd name="connsiteY1032" fmla="*/ 563899 h 4449429"/>
              <a:gd name="connsiteX1033" fmla="*/ 7639153 w 18982931"/>
              <a:gd name="connsiteY1033" fmla="*/ 975501 h 4449429"/>
              <a:gd name="connsiteX1034" fmla="*/ 7655614 w 18982931"/>
              <a:gd name="connsiteY1034" fmla="*/ 926109 h 4449429"/>
              <a:gd name="connsiteX1035" fmla="*/ 7667968 w 18982931"/>
              <a:gd name="connsiteY1035" fmla="*/ 926109 h 4449429"/>
              <a:gd name="connsiteX1036" fmla="*/ 7676196 w 18982931"/>
              <a:gd name="connsiteY1036" fmla="*/ 1037243 h 4449429"/>
              <a:gd name="connsiteX1037" fmla="*/ 7676196 w 18982931"/>
              <a:gd name="connsiteY1037" fmla="*/ 2049787 h 4449429"/>
              <a:gd name="connsiteX1038" fmla="*/ 7705009 w 18982931"/>
              <a:gd name="connsiteY1038" fmla="*/ 2267935 h 4449429"/>
              <a:gd name="connsiteX1039" fmla="*/ 7750287 w 18982931"/>
              <a:gd name="connsiteY1039" fmla="*/ 2469622 h 4449429"/>
              <a:gd name="connsiteX1040" fmla="*/ 7849072 w 18982931"/>
              <a:gd name="connsiteY1040" fmla="*/ 2469622 h 4449429"/>
              <a:gd name="connsiteX1041" fmla="*/ 7849072 w 18982931"/>
              <a:gd name="connsiteY1041" fmla="*/ 2284398 h 4449429"/>
              <a:gd name="connsiteX1042" fmla="*/ 7919042 w 18982931"/>
              <a:gd name="connsiteY1042" fmla="*/ 2284398 h 4449429"/>
              <a:gd name="connsiteX1043" fmla="*/ 7919042 w 18982931"/>
              <a:gd name="connsiteY1043" fmla="*/ 2473736 h 4449429"/>
              <a:gd name="connsiteX1044" fmla="*/ 8108380 w 18982931"/>
              <a:gd name="connsiteY1044" fmla="*/ 2473736 h 4449429"/>
              <a:gd name="connsiteX1045" fmla="*/ 8142338 w 18982931"/>
              <a:gd name="connsiteY1045" fmla="*/ 2481454 h 4449429"/>
              <a:gd name="connsiteX1046" fmla="*/ 8144242 w 18982931"/>
              <a:gd name="connsiteY1046" fmla="*/ 2485067 h 4449429"/>
              <a:gd name="connsiteX1047" fmla="*/ 8144242 w 18982931"/>
              <a:gd name="connsiteY1047" fmla="*/ 1280084 h 4449429"/>
              <a:gd name="connsiteX1048" fmla="*/ 8189518 w 18982931"/>
              <a:gd name="connsiteY1048" fmla="*/ 1115443 h 4449429"/>
              <a:gd name="connsiteX1049" fmla="*/ 8230679 w 18982931"/>
              <a:gd name="connsiteY1049" fmla="*/ 1090746 h 4449429"/>
              <a:gd name="connsiteX1050" fmla="*/ 8477642 w 18982931"/>
              <a:gd name="connsiteY1050" fmla="*/ 1090746 h 4449429"/>
              <a:gd name="connsiteX1051" fmla="*/ 8518799 w 18982931"/>
              <a:gd name="connsiteY1051" fmla="*/ 1111328 h 4449429"/>
              <a:gd name="connsiteX1052" fmla="*/ 8568194 w 18982931"/>
              <a:gd name="connsiteY1052" fmla="*/ 1288315 h 4449429"/>
              <a:gd name="connsiteX1053" fmla="*/ 8572304 w 18982931"/>
              <a:gd name="connsiteY1053" fmla="*/ 2152681 h 4449429"/>
              <a:gd name="connsiteX1054" fmla="*/ 8572304 w 18982931"/>
              <a:gd name="connsiteY1054" fmla="*/ 2222656 h 4449429"/>
              <a:gd name="connsiteX1055" fmla="*/ 8827499 w 18982931"/>
              <a:gd name="connsiteY1055" fmla="*/ 2222656 h 4449429"/>
              <a:gd name="connsiteX1056" fmla="*/ 8827499 w 18982931"/>
              <a:gd name="connsiteY1056" fmla="*/ 2053897 h 4449429"/>
              <a:gd name="connsiteX1057" fmla="*/ 8827499 w 18982931"/>
              <a:gd name="connsiteY1057" fmla="*/ 1996272 h 4449429"/>
              <a:gd name="connsiteX1058" fmla="*/ 8926285 w 18982931"/>
              <a:gd name="connsiteY1058" fmla="*/ 1876910 h 4449429"/>
              <a:gd name="connsiteX1059" fmla="*/ 8926285 w 18982931"/>
              <a:gd name="connsiteY1059" fmla="*/ 1757542 h 4449429"/>
              <a:gd name="connsiteX1060" fmla="*/ 8926285 w 18982931"/>
              <a:gd name="connsiteY1060" fmla="*/ 1527045 h 4449429"/>
              <a:gd name="connsiteX1061" fmla="*/ 8950980 w 18982931"/>
              <a:gd name="connsiteY1061" fmla="*/ 1432378 h 4449429"/>
              <a:gd name="connsiteX1062" fmla="*/ 8950980 w 18982931"/>
              <a:gd name="connsiteY1062" fmla="*/ 1424146 h 4449429"/>
              <a:gd name="connsiteX1063" fmla="*/ 8983911 w 18982931"/>
              <a:gd name="connsiteY1063" fmla="*/ 1107210 h 4449429"/>
              <a:gd name="connsiteX1064" fmla="*/ 8992140 w 18982931"/>
              <a:gd name="connsiteY1064" fmla="*/ 1049586 h 4449429"/>
              <a:gd name="connsiteX1065" fmla="*/ 9012723 w 18982931"/>
              <a:gd name="connsiteY1065" fmla="*/ 1049586 h 4449429"/>
              <a:gd name="connsiteX1066" fmla="*/ 9049767 w 18982931"/>
              <a:gd name="connsiteY1066" fmla="*/ 1325362 h 4449429"/>
              <a:gd name="connsiteX1067" fmla="*/ 9115624 w 18982931"/>
              <a:gd name="connsiteY1067" fmla="*/ 1329476 h 4449429"/>
              <a:gd name="connsiteX1068" fmla="*/ 9165014 w 18982931"/>
              <a:gd name="connsiteY1068" fmla="*/ 1436493 h 4449429"/>
              <a:gd name="connsiteX1069" fmla="*/ 9181479 w 18982931"/>
              <a:gd name="connsiteY1069" fmla="*/ 1494116 h 4449429"/>
              <a:gd name="connsiteX1070" fmla="*/ 9181479 w 18982931"/>
              <a:gd name="connsiteY1070" fmla="*/ 1823399 h 4449429"/>
              <a:gd name="connsiteX1071" fmla="*/ 9181479 w 18982931"/>
              <a:gd name="connsiteY1071" fmla="*/ 1881023 h 4449429"/>
              <a:gd name="connsiteX1072" fmla="*/ 9280267 w 18982931"/>
              <a:gd name="connsiteY1072" fmla="*/ 1881023 h 4449429"/>
              <a:gd name="connsiteX1073" fmla="*/ 9280267 w 18982931"/>
              <a:gd name="connsiteY1073" fmla="*/ 1815166 h 4449429"/>
              <a:gd name="connsiteX1074" fmla="*/ 9280267 w 18982931"/>
              <a:gd name="connsiteY1074" fmla="*/ 304587 h 4449429"/>
              <a:gd name="connsiteX1075" fmla="*/ 9346122 w 18982931"/>
              <a:gd name="connsiteY1075" fmla="*/ 238731 h 4449429"/>
              <a:gd name="connsiteX1076" fmla="*/ 9453137 w 18982931"/>
              <a:gd name="connsiteY1076" fmla="*/ 341628 h 4449429"/>
              <a:gd name="connsiteX1077" fmla="*/ 9453137 w 18982931"/>
              <a:gd name="connsiteY1077" fmla="*/ 1815166 h 4449429"/>
              <a:gd name="connsiteX1078" fmla="*/ 9453137 w 18982931"/>
              <a:gd name="connsiteY1078" fmla="*/ 1876910 h 4449429"/>
              <a:gd name="connsiteX1079" fmla="*/ 9551919 w 18982931"/>
              <a:gd name="connsiteY1079" fmla="*/ 1876910 h 4449429"/>
              <a:gd name="connsiteX1080" fmla="*/ 9551919 w 18982931"/>
              <a:gd name="connsiteY1080" fmla="*/ 1724614 h 4449429"/>
              <a:gd name="connsiteX1081" fmla="*/ 9551919 w 18982931"/>
              <a:gd name="connsiteY1081" fmla="*/ 1481771 h 4449429"/>
              <a:gd name="connsiteX1082" fmla="*/ 9597198 w 18982931"/>
              <a:gd name="connsiteY1082" fmla="*/ 1374754 h 4449429"/>
              <a:gd name="connsiteX1083" fmla="*/ 9613662 w 18982931"/>
              <a:gd name="connsiteY1083" fmla="*/ 1325362 h 4449429"/>
              <a:gd name="connsiteX1084" fmla="*/ 9683632 w 18982931"/>
              <a:gd name="connsiteY1084" fmla="*/ 1325362 h 4449429"/>
              <a:gd name="connsiteX1085" fmla="*/ 9683632 w 18982931"/>
              <a:gd name="connsiteY1085" fmla="*/ 1522931 h 4449429"/>
              <a:gd name="connsiteX1086" fmla="*/ 9819464 w 18982931"/>
              <a:gd name="connsiteY1086" fmla="*/ 1522931 h 4449429"/>
              <a:gd name="connsiteX1087" fmla="*/ 9819464 w 18982931"/>
              <a:gd name="connsiteY1087" fmla="*/ 1720501 h 4449429"/>
              <a:gd name="connsiteX1088" fmla="*/ 9819464 w 18982931"/>
              <a:gd name="connsiteY1088" fmla="*/ 1835749 h 4449429"/>
              <a:gd name="connsiteX1089" fmla="*/ 9868856 w 18982931"/>
              <a:gd name="connsiteY1089" fmla="*/ 1885142 h 4449429"/>
              <a:gd name="connsiteX1090" fmla="*/ 9922361 w 18982931"/>
              <a:gd name="connsiteY1090" fmla="*/ 1938648 h 4449429"/>
              <a:gd name="connsiteX1091" fmla="*/ 9922361 w 18982931"/>
              <a:gd name="connsiteY1091" fmla="*/ 2226770 h 4449429"/>
              <a:gd name="connsiteX1092" fmla="*/ 10189906 w 18982931"/>
              <a:gd name="connsiteY1092" fmla="*/ 2226770 h 4449429"/>
              <a:gd name="connsiteX1093" fmla="*/ 10189906 w 18982931"/>
              <a:gd name="connsiteY1093" fmla="*/ 1864559 h 4449429"/>
              <a:gd name="connsiteX1094" fmla="*/ 10251644 w 18982931"/>
              <a:gd name="connsiteY1094" fmla="*/ 1852213 h 4449429"/>
              <a:gd name="connsiteX1095" fmla="*/ 10251644 w 18982931"/>
              <a:gd name="connsiteY1095" fmla="*/ 1465306 h 4449429"/>
              <a:gd name="connsiteX1096" fmla="*/ 10198137 w 18982931"/>
              <a:gd name="connsiteY1096" fmla="*/ 1461188 h 4449429"/>
              <a:gd name="connsiteX1097" fmla="*/ 10198137 w 18982931"/>
              <a:gd name="connsiteY1097" fmla="*/ 1317129 h 4449429"/>
              <a:gd name="connsiteX1098" fmla="*/ 10572694 w 18982931"/>
              <a:gd name="connsiteY1098" fmla="*/ 1317129 h 4449429"/>
              <a:gd name="connsiteX1099" fmla="*/ 10572694 w 18982931"/>
              <a:gd name="connsiteY1099" fmla="*/ 2140336 h 4449429"/>
              <a:gd name="connsiteX1100" fmla="*/ 10642669 w 18982931"/>
              <a:gd name="connsiteY1100" fmla="*/ 2144449 h 4449429"/>
              <a:gd name="connsiteX1101" fmla="*/ 10642669 w 18982931"/>
              <a:gd name="connsiteY1101" fmla="*/ 2477849 h 4449429"/>
              <a:gd name="connsiteX1102" fmla="*/ 10885512 w 18982931"/>
              <a:gd name="connsiteY1102" fmla="*/ 2477849 h 4449429"/>
              <a:gd name="connsiteX1103" fmla="*/ 10885512 w 18982931"/>
              <a:gd name="connsiteY1103" fmla="*/ 2292626 h 4449429"/>
              <a:gd name="connsiteX1104" fmla="*/ 10959601 w 18982931"/>
              <a:gd name="connsiteY1104" fmla="*/ 2292626 h 4449429"/>
              <a:gd name="connsiteX1105" fmla="*/ 10959601 w 18982931"/>
              <a:gd name="connsiteY1105" fmla="*/ 2477849 h 4449429"/>
              <a:gd name="connsiteX1106" fmla="*/ 11066618 w 18982931"/>
              <a:gd name="connsiteY1106" fmla="*/ 2477849 h 4449429"/>
              <a:gd name="connsiteX1107" fmla="*/ 11107778 w 18982931"/>
              <a:gd name="connsiteY1107" fmla="*/ 2284395 h 4449429"/>
              <a:gd name="connsiteX1108" fmla="*/ 11136593 w 18982931"/>
              <a:gd name="connsiteY1108" fmla="*/ 2053897 h 4449429"/>
              <a:gd name="connsiteX1109" fmla="*/ 11136593 w 18982931"/>
              <a:gd name="connsiteY1109" fmla="*/ 1061936 h 4449429"/>
              <a:gd name="connsiteX1110" fmla="*/ 11148938 w 18982931"/>
              <a:gd name="connsiteY1110" fmla="*/ 938454 h 4449429"/>
              <a:gd name="connsiteX1111" fmla="*/ 11161288 w 18982931"/>
              <a:gd name="connsiteY1111" fmla="*/ 938454 h 4449429"/>
              <a:gd name="connsiteX1112" fmla="*/ 11177753 w 18982931"/>
              <a:gd name="connsiteY1112" fmla="*/ 983729 h 4449429"/>
              <a:gd name="connsiteX1113" fmla="*/ 11231258 w 18982931"/>
              <a:gd name="connsiteY1113" fmla="*/ 572126 h 4449429"/>
              <a:gd name="connsiteX1114" fmla="*/ 11243610 w 18982931"/>
              <a:gd name="connsiteY1114" fmla="*/ 572126 h 4449429"/>
              <a:gd name="connsiteX1115" fmla="*/ 11284770 w 18982931"/>
              <a:gd name="connsiteY1115" fmla="*/ 946687 h 4449429"/>
              <a:gd name="connsiteX1116" fmla="*/ 11325929 w 18982931"/>
              <a:gd name="connsiteY1116" fmla="*/ 934337 h 4449429"/>
              <a:gd name="connsiteX1117" fmla="*/ 11342394 w 18982931"/>
              <a:gd name="connsiteY1117" fmla="*/ 1061936 h 4449429"/>
              <a:gd name="connsiteX1118" fmla="*/ 11342394 w 18982931"/>
              <a:gd name="connsiteY1118" fmla="*/ 1300666 h 4449429"/>
              <a:gd name="connsiteX1119" fmla="*/ 11358857 w 18982931"/>
              <a:gd name="connsiteY1119" fmla="*/ 2132104 h 4449429"/>
              <a:gd name="connsiteX1120" fmla="*/ 11362976 w 18982931"/>
              <a:gd name="connsiteY1120" fmla="*/ 2165031 h 4449429"/>
              <a:gd name="connsiteX1121" fmla="*/ 11453524 w 18982931"/>
              <a:gd name="connsiteY1121" fmla="*/ 2165031 h 4449429"/>
              <a:gd name="connsiteX1122" fmla="*/ 11457643 w 18982931"/>
              <a:gd name="connsiteY1122" fmla="*/ 2082711 h 4449429"/>
              <a:gd name="connsiteX1123" fmla="*/ 11535845 w 18982931"/>
              <a:gd name="connsiteY1123" fmla="*/ 2078592 h 4449429"/>
              <a:gd name="connsiteX1124" fmla="*/ 11535845 w 18982931"/>
              <a:gd name="connsiteY1124" fmla="*/ 2004505 h 4449429"/>
              <a:gd name="connsiteX1125" fmla="*/ 11548195 w 18982931"/>
              <a:gd name="connsiteY1125" fmla="*/ 1736964 h 4449429"/>
              <a:gd name="connsiteX1126" fmla="*/ 11609938 w 18982931"/>
              <a:gd name="connsiteY1126" fmla="*/ 1609365 h 4449429"/>
              <a:gd name="connsiteX1127" fmla="*/ 11688140 w 18982931"/>
              <a:gd name="connsiteY1127" fmla="*/ 1765774 h 4449429"/>
              <a:gd name="connsiteX1128" fmla="*/ 11688140 w 18982931"/>
              <a:gd name="connsiteY1128" fmla="*/ 2082711 h 4449429"/>
              <a:gd name="connsiteX1129" fmla="*/ 11910406 w 18982931"/>
              <a:gd name="connsiteY1129" fmla="*/ 2148567 h 4449429"/>
              <a:gd name="connsiteX1130" fmla="*/ 11988608 w 18982931"/>
              <a:gd name="connsiteY1130" fmla="*/ 2119754 h 4449429"/>
              <a:gd name="connsiteX1131" fmla="*/ 11991181 w 18982931"/>
              <a:gd name="connsiteY1131" fmla="*/ 2153197 h 4449429"/>
              <a:gd name="connsiteX1132" fmla="*/ 11993908 w 18982931"/>
              <a:gd name="connsiteY1132" fmla="*/ 2158900 h 4449429"/>
              <a:gd name="connsiteX1133" fmla="*/ 11993908 w 18982931"/>
              <a:gd name="connsiteY1133" fmla="*/ 2156799 h 4449429"/>
              <a:gd name="connsiteX1134" fmla="*/ 11998023 w 18982931"/>
              <a:gd name="connsiteY1134" fmla="*/ 2115639 h 4449429"/>
              <a:gd name="connsiteX1135" fmla="*/ 12010373 w 18982931"/>
              <a:gd name="connsiteY1135" fmla="*/ 2115639 h 4449429"/>
              <a:gd name="connsiteX1136" fmla="*/ 12014490 w 18982931"/>
              <a:gd name="connsiteY1136" fmla="*/ 2185614 h 4449429"/>
              <a:gd name="connsiteX1137" fmla="*/ 12055650 w 18982931"/>
              <a:gd name="connsiteY1137" fmla="*/ 2259703 h 4449429"/>
              <a:gd name="connsiteX1138" fmla="*/ 12109157 w 18982931"/>
              <a:gd name="connsiteY1138" fmla="*/ 2267933 h 4449429"/>
              <a:gd name="connsiteX1139" fmla="*/ 12137972 w 18982931"/>
              <a:gd name="connsiteY1139" fmla="*/ 2580753 h 4449429"/>
              <a:gd name="connsiteX1140" fmla="*/ 12150317 w 18982931"/>
              <a:gd name="connsiteY1140" fmla="*/ 2580753 h 4449429"/>
              <a:gd name="connsiteX1141" fmla="*/ 12179132 w 18982931"/>
              <a:gd name="connsiteY1141" fmla="*/ 2411992 h 4449429"/>
              <a:gd name="connsiteX1142" fmla="*/ 12207942 w 18982931"/>
              <a:gd name="connsiteY1142" fmla="*/ 2160917 h 4449429"/>
              <a:gd name="connsiteX1143" fmla="*/ 12216174 w 18982931"/>
              <a:gd name="connsiteY1143" fmla="*/ 2152686 h 4449429"/>
              <a:gd name="connsiteX1144" fmla="*/ 12331423 w 18982931"/>
              <a:gd name="connsiteY1144" fmla="*/ 2152686 h 4449429"/>
              <a:gd name="connsiteX1145" fmla="*/ 12331423 w 18982931"/>
              <a:gd name="connsiteY1145" fmla="*/ 2317327 h 4449429"/>
              <a:gd name="connsiteX1146" fmla="*/ 12496064 w 18982931"/>
              <a:gd name="connsiteY1146" fmla="*/ 2313208 h 4449429"/>
              <a:gd name="connsiteX1147" fmla="*/ 12557802 w 18982931"/>
              <a:gd name="connsiteY1147" fmla="*/ 2210310 h 4449429"/>
              <a:gd name="connsiteX1148" fmla="*/ 12566034 w 18982931"/>
              <a:gd name="connsiteY1148" fmla="*/ 2206191 h 4449429"/>
              <a:gd name="connsiteX1149" fmla="*/ 12598962 w 18982931"/>
              <a:gd name="connsiteY1149" fmla="*/ 2267933 h 4449429"/>
              <a:gd name="connsiteX1150" fmla="*/ 12607194 w 18982931"/>
              <a:gd name="connsiteY1150" fmla="*/ 2263816 h 4449429"/>
              <a:gd name="connsiteX1151" fmla="*/ 12607194 w 18982931"/>
              <a:gd name="connsiteY1151" fmla="*/ 1461193 h 4449429"/>
              <a:gd name="connsiteX1152" fmla="*/ 12677169 w 18982931"/>
              <a:gd name="connsiteY1152" fmla="*/ 1230695 h 4449429"/>
              <a:gd name="connsiteX1153" fmla="*/ 12920017 w 18982931"/>
              <a:gd name="connsiteY1153" fmla="*/ 1230695 h 4449429"/>
              <a:gd name="connsiteX1154" fmla="*/ 12948827 w 18982931"/>
              <a:gd name="connsiteY1154" fmla="*/ 1490003 h 4449429"/>
              <a:gd name="connsiteX1155" fmla="*/ 12948827 w 18982931"/>
              <a:gd name="connsiteY1155" fmla="*/ 1909838 h 4449429"/>
              <a:gd name="connsiteX1156" fmla="*/ 12948827 w 18982931"/>
              <a:gd name="connsiteY1156" fmla="*/ 1975695 h 4449429"/>
              <a:gd name="connsiteX1157" fmla="*/ 12969405 w 18982931"/>
              <a:gd name="connsiteY1157" fmla="*/ 1979812 h 4449429"/>
              <a:gd name="connsiteX1158" fmla="*/ 12989987 w 18982931"/>
              <a:gd name="connsiteY1158" fmla="*/ 1913955 h 4449429"/>
              <a:gd name="connsiteX1159" fmla="*/ 12989987 w 18982931"/>
              <a:gd name="connsiteY1159" fmla="*/ 1469425 h 4449429"/>
              <a:gd name="connsiteX1160" fmla="*/ 13064076 w 18982931"/>
              <a:gd name="connsiteY1160" fmla="*/ 1395336 h 4449429"/>
              <a:gd name="connsiteX1161" fmla="*/ 13146396 w 18982931"/>
              <a:gd name="connsiteY1161" fmla="*/ 1395336 h 4449429"/>
              <a:gd name="connsiteX1162" fmla="*/ 13146396 w 18982931"/>
              <a:gd name="connsiteY1162" fmla="*/ 1111328 h 4449429"/>
              <a:gd name="connsiteX1163" fmla="*/ 13216366 w 18982931"/>
              <a:gd name="connsiteY1163" fmla="*/ 1103096 h 4449429"/>
              <a:gd name="connsiteX1164" fmla="*/ 13228716 w 18982931"/>
              <a:gd name="connsiteY1164" fmla="*/ 1041358 h 4449429"/>
              <a:gd name="connsiteX1165" fmla="*/ 13368662 w 18982931"/>
              <a:gd name="connsiteY1165" fmla="*/ 1041358 h 4449429"/>
              <a:gd name="connsiteX1166" fmla="*/ 13368662 w 18982931"/>
              <a:gd name="connsiteY1166" fmla="*/ 687379 h 4449429"/>
              <a:gd name="connsiteX1167" fmla="*/ 13483911 w 18982931"/>
              <a:gd name="connsiteY1167" fmla="*/ 687379 h 4449429"/>
              <a:gd name="connsiteX1168" fmla="*/ 13483911 w 18982931"/>
              <a:gd name="connsiteY1168" fmla="*/ 617404 h 4449429"/>
              <a:gd name="connsiteX1169" fmla="*/ 13483911 w 18982931"/>
              <a:gd name="connsiteY1169" fmla="*/ 131714 h 4449429"/>
              <a:gd name="connsiteX1170" fmla="*/ 13541534 w 18982931"/>
              <a:gd name="connsiteY1170" fmla="*/ 74089 h 4449429"/>
              <a:gd name="connsiteX1171" fmla="*/ 13685593 w 18982931"/>
              <a:gd name="connsiteY1171" fmla="*/ 74089 h 4449429"/>
              <a:gd name="connsiteX1172" fmla="*/ 13730872 w 18982931"/>
              <a:gd name="connsiteY1172" fmla="*/ 49392 h 4449429"/>
              <a:gd name="connsiteX1173" fmla="*/ 13739104 w 18982931"/>
              <a:gd name="connsiteY1173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65089 w 18982931"/>
              <a:gd name="connsiteY859" fmla="*/ 1950998 h 4449429"/>
              <a:gd name="connsiteX860" fmla="*/ 873596 w 18982931"/>
              <a:gd name="connsiteY860" fmla="*/ 1597020 h 4449429"/>
              <a:gd name="connsiteX861" fmla="*/ 906526 w 18982931"/>
              <a:gd name="connsiteY861" fmla="*/ 1584670 h 4449429"/>
              <a:gd name="connsiteX862" fmla="*/ 1034120 w 18982931"/>
              <a:gd name="connsiteY862" fmla="*/ 1584670 h 4449429"/>
              <a:gd name="connsiteX863" fmla="*/ 1034120 w 18982931"/>
              <a:gd name="connsiteY863" fmla="*/ 1420028 h 4449429"/>
              <a:gd name="connsiteX864" fmla="*/ 1320382 w 18982931"/>
              <a:gd name="connsiteY864" fmla="*/ 1408806 h 4449429"/>
              <a:gd name="connsiteX865" fmla="*/ 1318126 w 18982931"/>
              <a:gd name="connsiteY865" fmla="*/ 1576437 h 4449429"/>
              <a:gd name="connsiteX866" fmla="*/ 1511305 w 18982931"/>
              <a:gd name="connsiteY866" fmla="*/ 1594214 h 4449429"/>
              <a:gd name="connsiteX867" fmla="*/ 1507466 w 18982931"/>
              <a:gd name="connsiteY867" fmla="*/ 2337905 h 4449429"/>
              <a:gd name="connsiteX868" fmla="*/ 1523929 w 18982931"/>
              <a:gd name="connsiteY868" fmla="*/ 2337905 h 4449429"/>
              <a:gd name="connsiteX869" fmla="*/ 1523929 w 18982931"/>
              <a:gd name="connsiteY869" fmla="*/ 2169146 h 4449429"/>
              <a:gd name="connsiteX870" fmla="*/ 1692685 w 18982931"/>
              <a:gd name="connsiteY870" fmla="*/ 2169146 h 4449429"/>
              <a:gd name="connsiteX871" fmla="*/ 1692685 w 18982931"/>
              <a:gd name="connsiteY871" fmla="*/ 2020968 h 4449429"/>
              <a:gd name="connsiteX872" fmla="*/ 1766772 w 18982931"/>
              <a:gd name="connsiteY872" fmla="*/ 1922183 h 4449429"/>
              <a:gd name="connsiteX873" fmla="*/ 1766772 w 18982931"/>
              <a:gd name="connsiteY873" fmla="*/ 1757542 h 4449429"/>
              <a:gd name="connsiteX874" fmla="*/ 1849095 w 18982931"/>
              <a:gd name="connsiteY874" fmla="*/ 1757542 h 4449429"/>
              <a:gd name="connsiteX875" fmla="*/ 1849095 w 18982931"/>
              <a:gd name="connsiteY875" fmla="*/ 2156799 h 4449429"/>
              <a:gd name="connsiteX876" fmla="*/ 1919070 w 18982931"/>
              <a:gd name="connsiteY876" fmla="*/ 2156799 h 4449429"/>
              <a:gd name="connsiteX877" fmla="*/ 1919070 w 18982931"/>
              <a:gd name="connsiteY877" fmla="*/ 1864559 h 4449429"/>
              <a:gd name="connsiteX878" fmla="*/ 1919070 w 18982931"/>
              <a:gd name="connsiteY878" fmla="*/ 695608 h 4449429"/>
              <a:gd name="connsiteX879" fmla="*/ 2005504 w 18982931"/>
              <a:gd name="connsiteY879" fmla="*/ 609173 h 4449429"/>
              <a:gd name="connsiteX880" fmla="*/ 2026085 w 18982931"/>
              <a:gd name="connsiteY880" fmla="*/ 605054 h 4449429"/>
              <a:gd name="connsiteX881" fmla="*/ 2100174 w 18982931"/>
              <a:gd name="connsiteY881" fmla="*/ 448645 h 4449429"/>
              <a:gd name="connsiteX882" fmla="*/ 2137215 w 18982931"/>
              <a:gd name="connsiteY882" fmla="*/ 407485 h 4449429"/>
              <a:gd name="connsiteX883" fmla="*/ 2194840 w 18982931"/>
              <a:gd name="connsiteY883" fmla="*/ 337515 h 4449429"/>
              <a:gd name="connsiteX884" fmla="*/ 2198958 w 18982931"/>
              <a:gd name="connsiteY884" fmla="*/ 292236 h 4449429"/>
              <a:gd name="connsiteX885" fmla="*/ 2240121 w 18982931"/>
              <a:gd name="connsiteY885" fmla="*/ 358093 h 4449429"/>
              <a:gd name="connsiteX886" fmla="*/ 2273047 w 18982931"/>
              <a:gd name="connsiteY886" fmla="*/ 444532 h 4449429"/>
              <a:gd name="connsiteX887" fmla="*/ 2330670 w 18982931"/>
              <a:gd name="connsiteY887" fmla="*/ 563894 h 4449429"/>
              <a:gd name="connsiteX888" fmla="*/ 2351248 w 18982931"/>
              <a:gd name="connsiteY888" fmla="*/ 613286 h 4449429"/>
              <a:gd name="connsiteX889" fmla="*/ 2429455 w 18982931"/>
              <a:gd name="connsiteY889" fmla="*/ 675029 h 4449429"/>
              <a:gd name="connsiteX890" fmla="*/ 2470614 w 18982931"/>
              <a:gd name="connsiteY890" fmla="*/ 757350 h 4449429"/>
              <a:gd name="connsiteX891" fmla="*/ 2470614 w 18982931"/>
              <a:gd name="connsiteY891" fmla="*/ 1086631 h 4449429"/>
              <a:gd name="connsiteX892" fmla="*/ 2470614 w 18982931"/>
              <a:gd name="connsiteY892" fmla="*/ 2008622 h 4449429"/>
              <a:gd name="connsiteX893" fmla="*/ 2487080 w 18982931"/>
              <a:gd name="connsiteY893" fmla="*/ 2053897 h 4449429"/>
              <a:gd name="connsiteX894" fmla="*/ 2499426 w 18982931"/>
              <a:gd name="connsiteY894" fmla="*/ 1897488 h 4449429"/>
              <a:gd name="connsiteX895" fmla="*/ 2602322 w 18982931"/>
              <a:gd name="connsiteY895" fmla="*/ 1798703 h 4449429"/>
              <a:gd name="connsiteX896" fmla="*/ 2836935 w 18982931"/>
              <a:gd name="connsiteY896" fmla="*/ 1798703 h 4449429"/>
              <a:gd name="connsiteX897" fmla="*/ 2836935 w 18982931"/>
              <a:gd name="connsiteY897" fmla="*/ 1860446 h 4449429"/>
              <a:gd name="connsiteX898" fmla="*/ 2836935 w 18982931"/>
              <a:gd name="connsiteY898" fmla="*/ 2263816 h 4449429"/>
              <a:gd name="connsiteX899" fmla="*/ 2845169 w 18982931"/>
              <a:gd name="connsiteY899" fmla="*/ 2304976 h 4449429"/>
              <a:gd name="connsiteX900" fmla="*/ 2861629 w 18982931"/>
              <a:gd name="connsiteY900" fmla="*/ 2300858 h 4449429"/>
              <a:gd name="connsiteX901" fmla="*/ 2861629 w 18982931"/>
              <a:gd name="connsiteY901" fmla="*/ 2247351 h 4449429"/>
              <a:gd name="connsiteX902" fmla="*/ 2869861 w 18982931"/>
              <a:gd name="connsiteY902" fmla="*/ 1996272 h 4449429"/>
              <a:gd name="connsiteX903" fmla="*/ 2923374 w 18982931"/>
              <a:gd name="connsiteY903" fmla="*/ 1967462 h 4449429"/>
              <a:gd name="connsiteX904" fmla="*/ 2939836 w 18982931"/>
              <a:gd name="connsiteY904" fmla="*/ 2300858 h 4449429"/>
              <a:gd name="connsiteX905" fmla="*/ 2956300 w 18982931"/>
              <a:gd name="connsiteY905" fmla="*/ 2300858 h 4449429"/>
              <a:gd name="connsiteX906" fmla="*/ 2989230 w 18982931"/>
              <a:gd name="connsiteY906" fmla="*/ 2111521 h 4449429"/>
              <a:gd name="connsiteX907" fmla="*/ 3018038 w 18982931"/>
              <a:gd name="connsiteY907" fmla="*/ 2058015 h 4449429"/>
              <a:gd name="connsiteX908" fmla="*/ 3034502 w 18982931"/>
              <a:gd name="connsiteY908" fmla="*/ 2123871 h 4449429"/>
              <a:gd name="connsiteX909" fmla="*/ 3038620 w 18982931"/>
              <a:gd name="connsiteY909" fmla="*/ 2132104 h 4449429"/>
              <a:gd name="connsiteX910" fmla="*/ 3088018 w 18982931"/>
              <a:gd name="connsiteY910" fmla="*/ 2140336 h 4449429"/>
              <a:gd name="connsiteX911" fmla="*/ 3095320 w 18982931"/>
              <a:gd name="connsiteY911" fmla="*/ 2275334 h 4449429"/>
              <a:gd name="connsiteX912" fmla="*/ 3162101 w 18982931"/>
              <a:gd name="connsiteY912" fmla="*/ 2275334 h 4449429"/>
              <a:gd name="connsiteX913" fmla="*/ 3162101 w 18982931"/>
              <a:gd name="connsiteY913" fmla="*/ 1580555 h 4449429"/>
              <a:gd name="connsiteX914" fmla="*/ 3162101 w 18982931"/>
              <a:gd name="connsiteY914" fmla="*/ 1531163 h 4449429"/>
              <a:gd name="connsiteX915" fmla="*/ 3199146 w 18982931"/>
              <a:gd name="connsiteY915" fmla="*/ 1498235 h 4449429"/>
              <a:gd name="connsiteX916" fmla="*/ 3281469 w 18982931"/>
              <a:gd name="connsiteY916" fmla="*/ 1498235 h 4449429"/>
              <a:gd name="connsiteX917" fmla="*/ 3281469 w 18982931"/>
              <a:gd name="connsiteY917" fmla="*/ 1325362 h 4449429"/>
              <a:gd name="connsiteX918" fmla="*/ 3343207 w 18982931"/>
              <a:gd name="connsiteY918" fmla="*/ 1263619 h 4449429"/>
              <a:gd name="connsiteX919" fmla="*/ 3544891 w 18982931"/>
              <a:gd name="connsiteY919" fmla="*/ 1263619 h 4449429"/>
              <a:gd name="connsiteX920" fmla="*/ 3544891 w 18982931"/>
              <a:gd name="connsiteY920" fmla="*/ 712071 h 4449429"/>
              <a:gd name="connsiteX921" fmla="*/ 3561357 w 18982931"/>
              <a:gd name="connsiteY921" fmla="*/ 555662 h 4449429"/>
              <a:gd name="connsiteX922" fmla="*/ 3606633 w 18982931"/>
              <a:gd name="connsiteY922" fmla="*/ 316933 h 4449429"/>
              <a:gd name="connsiteX923" fmla="*/ 3614865 w 18982931"/>
              <a:gd name="connsiteY923" fmla="*/ 279891 h 4449429"/>
              <a:gd name="connsiteX924" fmla="*/ 3676603 w 18982931"/>
              <a:gd name="connsiteY924" fmla="*/ 341628 h 4449429"/>
              <a:gd name="connsiteX925" fmla="*/ 3684835 w 18982931"/>
              <a:gd name="connsiteY925" fmla="*/ 386907 h 4449429"/>
              <a:gd name="connsiteX926" fmla="*/ 3742460 w 18982931"/>
              <a:gd name="connsiteY926" fmla="*/ 481574 h 4449429"/>
              <a:gd name="connsiteX927" fmla="*/ 3763042 w 18982931"/>
              <a:gd name="connsiteY927" fmla="*/ 703838 h 4449429"/>
              <a:gd name="connsiteX928" fmla="*/ 3763042 w 18982931"/>
              <a:gd name="connsiteY928" fmla="*/ 1144256 h 4449429"/>
              <a:gd name="connsiteX929" fmla="*/ 3771275 w 18982931"/>
              <a:gd name="connsiteY929" fmla="*/ 1181298 h 4449429"/>
              <a:gd name="connsiteX930" fmla="*/ 3775390 w 18982931"/>
              <a:gd name="connsiteY930" fmla="*/ 1115443 h 4449429"/>
              <a:gd name="connsiteX931" fmla="*/ 3923568 w 18982931"/>
              <a:gd name="connsiteY931" fmla="*/ 996079 h 4449429"/>
              <a:gd name="connsiteX932" fmla="*/ 3940029 w 18982931"/>
              <a:gd name="connsiteY932" fmla="*/ 1020776 h 4449429"/>
              <a:gd name="connsiteX933" fmla="*/ 3960611 w 18982931"/>
              <a:gd name="connsiteY933" fmla="*/ 1321244 h 4449429"/>
              <a:gd name="connsiteX934" fmla="*/ 3960611 w 18982931"/>
              <a:gd name="connsiteY934" fmla="*/ 1584670 h 4449429"/>
              <a:gd name="connsiteX935" fmla="*/ 3977076 w 18982931"/>
              <a:gd name="connsiteY935" fmla="*/ 1625830 h 4449429"/>
              <a:gd name="connsiteX936" fmla="*/ 4010007 w 18982931"/>
              <a:gd name="connsiteY936" fmla="*/ 1666990 h 4449429"/>
              <a:gd name="connsiteX937" fmla="*/ 4055279 w 18982931"/>
              <a:gd name="connsiteY937" fmla="*/ 1819286 h 4449429"/>
              <a:gd name="connsiteX938" fmla="*/ 4104670 w 18982931"/>
              <a:gd name="connsiteY938" fmla="*/ 1819286 h 4449429"/>
              <a:gd name="connsiteX939" fmla="*/ 4108788 w 18982931"/>
              <a:gd name="connsiteY939" fmla="*/ 1741079 h 4449429"/>
              <a:gd name="connsiteX940" fmla="*/ 4211689 w 18982931"/>
              <a:gd name="connsiteY940" fmla="*/ 1741079 h 4449429"/>
              <a:gd name="connsiteX941" fmla="*/ 4252847 w 18982931"/>
              <a:gd name="connsiteY941" fmla="*/ 1559973 h 4449429"/>
              <a:gd name="connsiteX942" fmla="*/ 4265197 w 18982931"/>
              <a:gd name="connsiteY942" fmla="*/ 1559973 h 4449429"/>
              <a:gd name="connsiteX943" fmla="*/ 4277546 w 18982931"/>
              <a:gd name="connsiteY943" fmla="*/ 1592900 h 4449429"/>
              <a:gd name="connsiteX944" fmla="*/ 4302239 w 18982931"/>
              <a:gd name="connsiteY944" fmla="*/ 1708150 h 4449429"/>
              <a:gd name="connsiteX945" fmla="*/ 4368100 w 18982931"/>
              <a:gd name="connsiteY945" fmla="*/ 1741079 h 4449429"/>
              <a:gd name="connsiteX946" fmla="*/ 4363984 w 18982931"/>
              <a:gd name="connsiteY946" fmla="*/ 1634062 h 4449429"/>
              <a:gd name="connsiteX947" fmla="*/ 4372218 w 18982931"/>
              <a:gd name="connsiteY947" fmla="*/ 839670 h 4449429"/>
              <a:gd name="connsiteX948" fmla="*/ 4442184 w 18982931"/>
              <a:gd name="connsiteY948" fmla="*/ 279891 h 4449429"/>
              <a:gd name="connsiteX949" fmla="*/ 4479230 w 18982931"/>
              <a:gd name="connsiteY949" fmla="*/ 234611 h 4449429"/>
              <a:gd name="connsiteX950" fmla="*/ 4520394 w 18982931"/>
              <a:gd name="connsiteY950" fmla="*/ 284004 h 4449429"/>
              <a:gd name="connsiteX951" fmla="*/ 4549200 w 18982931"/>
              <a:gd name="connsiteY951" fmla="*/ 440413 h 4449429"/>
              <a:gd name="connsiteX952" fmla="*/ 4680914 w 18982931"/>
              <a:gd name="connsiteY952" fmla="*/ 395140 h 4449429"/>
              <a:gd name="connsiteX953" fmla="*/ 4759121 w 18982931"/>
              <a:gd name="connsiteY953" fmla="*/ 460995 h 4449429"/>
              <a:gd name="connsiteX954" fmla="*/ 4771466 w 18982931"/>
              <a:gd name="connsiteY954" fmla="*/ 493924 h 4449429"/>
              <a:gd name="connsiteX955" fmla="*/ 4888657 w 18982931"/>
              <a:gd name="connsiteY955" fmla="*/ 747622 h 4449429"/>
              <a:gd name="connsiteX956" fmla="*/ 4888893 w 18982931"/>
              <a:gd name="connsiteY956" fmla="*/ 807315 h 4449429"/>
              <a:gd name="connsiteX957" fmla="*/ 4856617 w 18982931"/>
              <a:gd name="connsiteY957" fmla="*/ 807315 h 4449429"/>
              <a:gd name="connsiteX958" fmla="*/ 4856617 w 18982931"/>
              <a:gd name="connsiteY958" fmla="*/ 944475 h 4449429"/>
              <a:gd name="connsiteX959" fmla="*/ 4888332 w 18982931"/>
              <a:gd name="connsiteY959" fmla="*/ 944475 h 4449429"/>
              <a:gd name="connsiteX960" fmla="*/ 4888325 w 18982931"/>
              <a:gd name="connsiteY960" fmla="*/ 945600 h 4449429"/>
              <a:gd name="connsiteX961" fmla="*/ 4890835 w 18982931"/>
              <a:gd name="connsiteY961" fmla="*/ 1609365 h 4449429"/>
              <a:gd name="connsiteX962" fmla="*/ 4952574 w 18982931"/>
              <a:gd name="connsiteY962" fmla="*/ 1617597 h 4449429"/>
              <a:gd name="connsiteX963" fmla="*/ 4952574 w 18982931"/>
              <a:gd name="connsiteY963" fmla="*/ 1868678 h 4449429"/>
              <a:gd name="connsiteX964" fmla="*/ 4956691 w 18982931"/>
              <a:gd name="connsiteY964" fmla="*/ 1905720 h 4449429"/>
              <a:gd name="connsiteX965" fmla="*/ 4981387 w 18982931"/>
              <a:gd name="connsiteY965" fmla="*/ 1967462 h 4449429"/>
              <a:gd name="connsiteX966" fmla="*/ 4981387 w 18982931"/>
              <a:gd name="connsiteY966" fmla="*/ 2058015 h 4449429"/>
              <a:gd name="connsiteX967" fmla="*/ 5001966 w 18982931"/>
              <a:gd name="connsiteY967" fmla="*/ 2086824 h 4449429"/>
              <a:gd name="connsiteX968" fmla="*/ 5018429 w 18982931"/>
              <a:gd name="connsiteY968" fmla="*/ 2078592 h 4449429"/>
              <a:gd name="connsiteX969" fmla="*/ 5018429 w 18982931"/>
              <a:gd name="connsiteY969" fmla="*/ 1881023 h 4449429"/>
              <a:gd name="connsiteX970" fmla="*/ 5018429 w 18982931"/>
              <a:gd name="connsiteY970" fmla="*/ 1366522 h 4449429"/>
              <a:gd name="connsiteX971" fmla="*/ 5034894 w 18982931"/>
              <a:gd name="connsiteY971" fmla="*/ 864367 h 4449429"/>
              <a:gd name="connsiteX972" fmla="*/ 5067821 w 18982931"/>
              <a:gd name="connsiteY972" fmla="*/ 197569 h 4449429"/>
              <a:gd name="connsiteX973" fmla="*/ 5080173 w 18982931"/>
              <a:gd name="connsiteY973" fmla="*/ 102899 h 4449429"/>
              <a:gd name="connsiteX974" fmla="*/ 5216000 w 18982931"/>
              <a:gd name="connsiteY974" fmla="*/ 37042 h 4449429"/>
              <a:gd name="connsiteX975" fmla="*/ 5248927 w 18982931"/>
              <a:gd name="connsiteY975" fmla="*/ 69972 h 4449429"/>
              <a:gd name="connsiteX976" fmla="*/ 5372409 w 18982931"/>
              <a:gd name="connsiteY976" fmla="*/ 69972 h 4449429"/>
              <a:gd name="connsiteX977" fmla="*/ 5434151 w 18982931"/>
              <a:gd name="connsiteY977" fmla="*/ 131714 h 4449429"/>
              <a:gd name="connsiteX978" fmla="*/ 5434151 w 18982931"/>
              <a:gd name="connsiteY978" fmla="*/ 382788 h 4449429"/>
              <a:gd name="connsiteX979" fmla="*/ 5434151 w 18982931"/>
              <a:gd name="connsiteY979" fmla="*/ 683261 h 4449429"/>
              <a:gd name="connsiteX980" fmla="*/ 5545282 w 18982931"/>
              <a:gd name="connsiteY980" fmla="*/ 687375 h 4449429"/>
              <a:gd name="connsiteX981" fmla="*/ 5545282 w 18982931"/>
              <a:gd name="connsiteY981" fmla="*/ 1045471 h 4449429"/>
              <a:gd name="connsiteX982" fmla="*/ 5676994 w 18982931"/>
              <a:gd name="connsiteY982" fmla="*/ 1045471 h 4449429"/>
              <a:gd name="connsiteX983" fmla="*/ 5685227 w 18982931"/>
              <a:gd name="connsiteY983" fmla="*/ 1103096 h 4449429"/>
              <a:gd name="connsiteX984" fmla="*/ 5759314 w 18982931"/>
              <a:gd name="connsiteY984" fmla="*/ 1193648 h 4449429"/>
              <a:gd name="connsiteX985" fmla="*/ 5759314 w 18982931"/>
              <a:gd name="connsiteY985" fmla="*/ 1395331 h 4449429"/>
              <a:gd name="connsiteX986" fmla="*/ 5825171 w 18982931"/>
              <a:gd name="connsiteY986" fmla="*/ 1395331 h 4449429"/>
              <a:gd name="connsiteX987" fmla="*/ 5903378 w 18982931"/>
              <a:gd name="connsiteY987" fmla="*/ 1477653 h 4449429"/>
              <a:gd name="connsiteX988" fmla="*/ 5903378 w 18982931"/>
              <a:gd name="connsiteY988" fmla="*/ 1918070 h 4449429"/>
              <a:gd name="connsiteX989" fmla="*/ 5936306 w 18982931"/>
              <a:gd name="connsiteY989" fmla="*/ 1975695 h 4449429"/>
              <a:gd name="connsiteX990" fmla="*/ 5965115 w 18982931"/>
              <a:gd name="connsiteY990" fmla="*/ 1275969 h 4449429"/>
              <a:gd name="connsiteX991" fmla="*/ 5969235 w 18982931"/>
              <a:gd name="connsiteY991" fmla="*/ 1238922 h 4449429"/>
              <a:gd name="connsiteX992" fmla="*/ 6166804 w 18982931"/>
              <a:gd name="connsiteY992" fmla="*/ 1238922 h 4449429"/>
              <a:gd name="connsiteX993" fmla="*/ 6216196 w 18982931"/>
              <a:gd name="connsiteY993" fmla="*/ 1288315 h 4449429"/>
              <a:gd name="connsiteX994" fmla="*/ 6236774 w 18982931"/>
              <a:gd name="connsiteY994" fmla="*/ 1428261 h 4449429"/>
              <a:gd name="connsiteX995" fmla="*/ 6273821 w 18982931"/>
              <a:gd name="connsiteY995" fmla="*/ 1498235 h 4449429"/>
              <a:gd name="connsiteX996" fmla="*/ 6273821 w 18982931"/>
              <a:gd name="connsiteY996" fmla="*/ 2230888 h 4449429"/>
              <a:gd name="connsiteX997" fmla="*/ 6277935 w 18982931"/>
              <a:gd name="connsiteY997" fmla="*/ 2280280 h 4449429"/>
              <a:gd name="connsiteX998" fmla="*/ 6319095 w 18982931"/>
              <a:gd name="connsiteY998" fmla="*/ 2193841 h 4449429"/>
              <a:gd name="connsiteX999" fmla="*/ 6364373 w 18982931"/>
              <a:gd name="connsiteY999" fmla="*/ 2288513 h 4449429"/>
              <a:gd name="connsiteX1000" fmla="*/ 6389068 w 18982931"/>
              <a:gd name="connsiteY1000" fmla="*/ 2313208 h 4449429"/>
              <a:gd name="connsiteX1001" fmla="*/ 6541355 w 18982931"/>
              <a:gd name="connsiteY1001" fmla="*/ 2313208 h 4449429"/>
              <a:gd name="connsiteX1002" fmla="*/ 6541355 w 18982931"/>
              <a:gd name="connsiteY1002" fmla="*/ 2148567 h 4449429"/>
              <a:gd name="connsiteX1003" fmla="*/ 6660723 w 18982931"/>
              <a:gd name="connsiteY1003" fmla="*/ 2148567 h 4449429"/>
              <a:gd name="connsiteX1004" fmla="*/ 6660723 w 18982931"/>
              <a:gd name="connsiteY1004" fmla="*/ 2259698 h 4449429"/>
              <a:gd name="connsiteX1005" fmla="*/ 6705999 w 18982931"/>
              <a:gd name="connsiteY1005" fmla="*/ 2551938 h 4449429"/>
              <a:gd name="connsiteX1006" fmla="*/ 6714228 w 18982931"/>
              <a:gd name="connsiteY1006" fmla="*/ 2580748 h 4449429"/>
              <a:gd name="connsiteX1007" fmla="*/ 6722461 w 18982931"/>
              <a:gd name="connsiteY1007" fmla="*/ 2576634 h 4449429"/>
              <a:gd name="connsiteX1008" fmla="*/ 6751278 w 18982931"/>
              <a:gd name="connsiteY1008" fmla="*/ 2263816 h 4449429"/>
              <a:gd name="connsiteX1009" fmla="*/ 6800669 w 18982931"/>
              <a:gd name="connsiteY1009" fmla="*/ 2255583 h 4449429"/>
              <a:gd name="connsiteX1010" fmla="*/ 6837709 w 18982931"/>
              <a:gd name="connsiteY1010" fmla="*/ 2181496 h 4449429"/>
              <a:gd name="connsiteX1011" fmla="*/ 6841831 w 18982931"/>
              <a:gd name="connsiteY1011" fmla="*/ 2152681 h 4449429"/>
              <a:gd name="connsiteX1012" fmla="*/ 6845941 w 18982931"/>
              <a:gd name="connsiteY1012" fmla="*/ 2115639 h 4449429"/>
              <a:gd name="connsiteX1013" fmla="*/ 6857139 w 18982931"/>
              <a:gd name="connsiteY1013" fmla="*/ 2115639 h 4449429"/>
              <a:gd name="connsiteX1014" fmla="*/ 6899298 w 18982931"/>
              <a:gd name="connsiteY1014" fmla="*/ 2109470 h 4449429"/>
              <a:gd name="connsiteX1015" fmla="*/ 6922965 w 18982931"/>
              <a:gd name="connsiteY1015" fmla="*/ 2140339 h 4449429"/>
              <a:gd name="connsiteX1016" fmla="*/ 7009406 w 18982931"/>
              <a:gd name="connsiteY1016" fmla="*/ 2070365 h 4449429"/>
              <a:gd name="connsiteX1017" fmla="*/ 7145231 w 18982931"/>
              <a:gd name="connsiteY1017" fmla="*/ 2066247 h 4449429"/>
              <a:gd name="connsiteX1018" fmla="*/ 7145231 w 18982931"/>
              <a:gd name="connsiteY1018" fmla="*/ 1901605 h 4449429"/>
              <a:gd name="connsiteX1019" fmla="*/ 7145231 w 18982931"/>
              <a:gd name="connsiteY1019" fmla="*/ 1769896 h 4449429"/>
              <a:gd name="connsiteX1020" fmla="*/ 7215204 w 18982931"/>
              <a:gd name="connsiteY1020" fmla="*/ 1597024 h 4449429"/>
              <a:gd name="connsiteX1021" fmla="*/ 7285174 w 18982931"/>
              <a:gd name="connsiteY1021" fmla="*/ 1753433 h 4449429"/>
              <a:gd name="connsiteX1022" fmla="*/ 7297524 w 18982931"/>
              <a:gd name="connsiteY1022" fmla="*/ 2062134 h 4449429"/>
              <a:gd name="connsiteX1023" fmla="*/ 7367494 w 18982931"/>
              <a:gd name="connsiteY1023" fmla="*/ 2066247 h 4449429"/>
              <a:gd name="connsiteX1024" fmla="*/ 7371610 w 18982931"/>
              <a:gd name="connsiteY1024" fmla="*/ 2148567 h 4449429"/>
              <a:gd name="connsiteX1025" fmla="*/ 7462167 w 18982931"/>
              <a:gd name="connsiteY1025" fmla="*/ 2148567 h 4449429"/>
              <a:gd name="connsiteX1026" fmla="*/ 7462167 w 18982931"/>
              <a:gd name="connsiteY1026" fmla="*/ 2095061 h 4449429"/>
              <a:gd name="connsiteX1027" fmla="*/ 7462167 w 18982931"/>
              <a:gd name="connsiteY1027" fmla="*/ 1597024 h 4449429"/>
              <a:gd name="connsiteX1028" fmla="*/ 7482743 w 18982931"/>
              <a:gd name="connsiteY1028" fmla="*/ 1008430 h 4449429"/>
              <a:gd name="connsiteX1029" fmla="*/ 7495096 w 18982931"/>
              <a:gd name="connsiteY1029" fmla="*/ 921991 h 4449429"/>
              <a:gd name="connsiteX1030" fmla="*/ 7536254 w 18982931"/>
              <a:gd name="connsiteY1030" fmla="*/ 934341 h 4449429"/>
              <a:gd name="connsiteX1031" fmla="*/ 7577416 w 18982931"/>
              <a:gd name="connsiteY1031" fmla="*/ 563899 h 4449429"/>
              <a:gd name="connsiteX1032" fmla="*/ 7589759 w 18982931"/>
              <a:gd name="connsiteY1032" fmla="*/ 563899 h 4449429"/>
              <a:gd name="connsiteX1033" fmla="*/ 7639153 w 18982931"/>
              <a:gd name="connsiteY1033" fmla="*/ 975501 h 4449429"/>
              <a:gd name="connsiteX1034" fmla="*/ 7655614 w 18982931"/>
              <a:gd name="connsiteY1034" fmla="*/ 926109 h 4449429"/>
              <a:gd name="connsiteX1035" fmla="*/ 7667968 w 18982931"/>
              <a:gd name="connsiteY1035" fmla="*/ 926109 h 4449429"/>
              <a:gd name="connsiteX1036" fmla="*/ 7676196 w 18982931"/>
              <a:gd name="connsiteY1036" fmla="*/ 1037243 h 4449429"/>
              <a:gd name="connsiteX1037" fmla="*/ 7676196 w 18982931"/>
              <a:gd name="connsiteY1037" fmla="*/ 2049787 h 4449429"/>
              <a:gd name="connsiteX1038" fmla="*/ 7705009 w 18982931"/>
              <a:gd name="connsiteY1038" fmla="*/ 2267935 h 4449429"/>
              <a:gd name="connsiteX1039" fmla="*/ 7750287 w 18982931"/>
              <a:gd name="connsiteY1039" fmla="*/ 2469622 h 4449429"/>
              <a:gd name="connsiteX1040" fmla="*/ 7849072 w 18982931"/>
              <a:gd name="connsiteY1040" fmla="*/ 2469622 h 4449429"/>
              <a:gd name="connsiteX1041" fmla="*/ 7849072 w 18982931"/>
              <a:gd name="connsiteY1041" fmla="*/ 2284398 h 4449429"/>
              <a:gd name="connsiteX1042" fmla="*/ 7919042 w 18982931"/>
              <a:gd name="connsiteY1042" fmla="*/ 2284398 h 4449429"/>
              <a:gd name="connsiteX1043" fmla="*/ 7919042 w 18982931"/>
              <a:gd name="connsiteY1043" fmla="*/ 2473736 h 4449429"/>
              <a:gd name="connsiteX1044" fmla="*/ 8108380 w 18982931"/>
              <a:gd name="connsiteY1044" fmla="*/ 2473736 h 4449429"/>
              <a:gd name="connsiteX1045" fmla="*/ 8142338 w 18982931"/>
              <a:gd name="connsiteY1045" fmla="*/ 2481454 h 4449429"/>
              <a:gd name="connsiteX1046" fmla="*/ 8144242 w 18982931"/>
              <a:gd name="connsiteY1046" fmla="*/ 2485067 h 4449429"/>
              <a:gd name="connsiteX1047" fmla="*/ 8144242 w 18982931"/>
              <a:gd name="connsiteY1047" fmla="*/ 1280084 h 4449429"/>
              <a:gd name="connsiteX1048" fmla="*/ 8189518 w 18982931"/>
              <a:gd name="connsiteY1048" fmla="*/ 1115443 h 4449429"/>
              <a:gd name="connsiteX1049" fmla="*/ 8230679 w 18982931"/>
              <a:gd name="connsiteY1049" fmla="*/ 1090746 h 4449429"/>
              <a:gd name="connsiteX1050" fmla="*/ 8477642 w 18982931"/>
              <a:gd name="connsiteY1050" fmla="*/ 1090746 h 4449429"/>
              <a:gd name="connsiteX1051" fmla="*/ 8518799 w 18982931"/>
              <a:gd name="connsiteY1051" fmla="*/ 1111328 h 4449429"/>
              <a:gd name="connsiteX1052" fmla="*/ 8568194 w 18982931"/>
              <a:gd name="connsiteY1052" fmla="*/ 1288315 h 4449429"/>
              <a:gd name="connsiteX1053" fmla="*/ 8572304 w 18982931"/>
              <a:gd name="connsiteY1053" fmla="*/ 2152681 h 4449429"/>
              <a:gd name="connsiteX1054" fmla="*/ 8572304 w 18982931"/>
              <a:gd name="connsiteY1054" fmla="*/ 2222656 h 4449429"/>
              <a:gd name="connsiteX1055" fmla="*/ 8827499 w 18982931"/>
              <a:gd name="connsiteY1055" fmla="*/ 2222656 h 4449429"/>
              <a:gd name="connsiteX1056" fmla="*/ 8827499 w 18982931"/>
              <a:gd name="connsiteY1056" fmla="*/ 2053897 h 4449429"/>
              <a:gd name="connsiteX1057" fmla="*/ 8827499 w 18982931"/>
              <a:gd name="connsiteY1057" fmla="*/ 1996272 h 4449429"/>
              <a:gd name="connsiteX1058" fmla="*/ 8926285 w 18982931"/>
              <a:gd name="connsiteY1058" fmla="*/ 1876910 h 4449429"/>
              <a:gd name="connsiteX1059" fmla="*/ 8926285 w 18982931"/>
              <a:gd name="connsiteY1059" fmla="*/ 1757542 h 4449429"/>
              <a:gd name="connsiteX1060" fmla="*/ 8926285 w 18982931"/>
              <a:gd name="connsiteY1060" fmla="*/ 1527045 h 4449429"/>
              <a:gd name="connsiteX1061" fmla="*/ 8950980 w 18982931"/>
              <a:gd name="connsiteY1061" fmla="*/ 1432378 h 4449429"/>
              <a:gd name="connsiteX1062" fmla="*/ 8950980 w 18982931"/>
              <a:gd name="connsiteY1062" fmla="*/ 1424146 h 4449429"/>
              <a:gd name="connsiteX1063" fmla="*/ 8983911 w 18982931"/>
              <a:gd name="connsiteY1063" fmla="*/ 1107210 h 4449429"/>
              <a:gd name="connsiteX1064" fmla="*/ 8992140 w 18982931"/>
              <a:gd name="connsiteY1064" fmla="*/ 1049586 h 4449429"/>
              <a:gd name="connsiteX1065" fmla="*/ 9012723 w 18982931"/>
              <a:gd name="connsiteY1065" fmla="*/ 1049586 h 4449429"/>
              <a:gd name="connsiteX1066" fmla="*/ 9049767 w 18982931"/>
              <a:gd name="connsiteY1066" fmla="*/ 1325362 h 4449429"/>
              <a:gd name="connsiteX1067" fmla="*/ 9115624 w 18982931"/>
              <a:gd name="connsiteY1067" fmla="*/ 1329476 h 4449429"/>
              <a:gd name="connsiteX1068" fmla="*/ 9165014 w 18982931"/>
              <a:gd name="connsiteY1068" fmla="*/ 1436493 h 4449429"/>
              <a:gd name="connsiteX1069" fmla="*/ 9181479 w 18982931"/>
              <a:gd name="connsiteY1069" fmla="*/ 1494116 h 4449429"/>
              <a:gd name="connsiteX1070" fmla="*/ 9181479 w 18982931"/>
              <a:gd name="connsiteY1070" fmla="*/ 1823399 h 4449429"/>
              <a:gd name="connsiteX1071" fmla="*/ 9181479 w 18982931"/>
              <a:gd name="connsiteY1071" fmla="*/ 1881023 h 4449429"/>
              <a:gd name="connsiteX1072" fmla="*/ 9280267 w 18982931"/>
              <a:gd name="connsiteY1072" fmla="*/ 1881023 h 4449429"/>
              <a:gd name="connsiteX1073" fmla="*/ 9280267 w 18982931"/>
              <a:gd name="connsiteY1073" fmla="*/ 1815166 h 4449429"/>
              <a:gd name="connsiteX1074" fmla="*/ 9280267 w 18982931"/>
              <a:gd name="connsiteY1074" fmla="*/ 304587 h 4449429"/>
              <a:gd name="connsiteX1075" fmla="*/ 9346122 w 18982931"/>
              <a:gd name="connsiteY1075" fmla="*/ 238731 h 4449429"/>
              <a:gd name="connsiteX1076" fmla="*/ 9453137 w 18982931"/>
              <a:gd name="connsiteY1076" fmla="*/ 341628 h 4449429"/>
              <a:gd name="connsiteX1077" fmla="*/ 9453137 w 18982931"/>
              <a:gd name="connsiteY1077" fmla="*/ 1815166 h 4449429"/>
              <a:gd name="connsiteX1078" fmla="*/ 9453137 w 18982931"/>
              <a:gd name="connsiteY1078" fmla="*/ 1876910 h 4449429"/>
              <a:gd name="connsiteX1079" fmla="*/ 9551919 w 18982931"/>
              <a:gd name="connsiteY1079" fmla="*/ 1876910 h 4449429"/>
              <a:gd name="connsiteX1080" fmla="*/ 9551919 w 18982931"/>
              <a:gd name="connsiteY1080" fmla="*/ 1724614 h 4449429"/>
              <a:gd name="connsiteX1081" fmla="*/ 9551919 w 18982931"/>
              <a:gd name="connsiteY1081" fmla="*/ 1481771 h 4449429"/>
              <a:gd name="connsiteX1082" fmla="*/ 9597198 w 18982931"/>
              <a:gd name="connsiteY1082" fmla="*/ 1374754 h 4449429"/>
              <a:gd name="connsiteX1083" fmla="*/ 9613662 w 18982931"/>
              <a:gd name="connsiteY1083" fmla="*/ 1325362 h 4449429"/>
              <a:gd name="connsiteX1084" fmla="*/ 9683632 w 18982931"/>
              <a:gd name="connsiteY1084" fmla="*/ 1325362 h 4449429"/>
              <a:gd name="connsiteX1085" fmla="*/ 9683632 w 18982931"/>
              <a:gd name="connsiteY1085" fmla="*/ 1522931 h 4449429"/>
              <a:gd name="connsiteX1086" fmla="*/ 9819464 w 18982931"/>
              <a:gd name="connsiteY1086" fmla="*/ 1522931 h 4449429"/>
              <a:gd name="connsiteX1087" fmla="*/ 9819464 w 18982931"/>
              <a:gd name="connsiteY1087" fmla="*/ 1720501 h 4449429"/>
              <a:gd name="connsiteX1088" fmla="*/ 9819464 w 18982931"/>
              <a:gd name="connsiteY1088" fmla="*/ 1835749 h 4449429"/>
              <a:gd name="connsiteX1089" fmla="*/ 9868856 w 18982931"/>
              <a:gd name="connsiteY1089" fmla="*/ 1885142 h 4449429"/>
              <a:gd name="connsiteX1090" fmla="*/ 9922361 w 18982931"/>
              <a:gd name="connsiteY1090" fmla="*/ 1938648 h 4449429"/>
              <a:gd name="connsiteX1091" fmla="*/ 9922361 w 18982931"/>
              <a:gd name="connsiteY1091" fmla="*/ 2226770 h 4449429"/>
              <a:gd name="connsiteX1092" fmla="*/ 10189906 w 18982931"/>
              <a:gd name="connsiteY1092" fmla="*/ 2226770 h 4449429"/>
              <a:gd name="connsiteX1093" fmla="*/ 10189906 w 18982931"/>
              <a:gd name="connsiteY1093" fmla="*/ 1864559 h 4449429"/>
              <a:gd name="connsiteX1094" fmla="*/ 10251644 w 18982931"/>
              <a:gd name="connsiteY1094" fmla="*/ 1852213 h 4449429"/>
              <a:gd name="connsiteX1095" fmla="*/ 10251644 w 18982931"/>
              <a:gd name="connsiteY1095" fmla="*/ 1465306 h 4449429"/>
              <a:gd name="connsiteX1096" fmla="*/ 10198137 w 18982931"/>
              <a:gd name="connsiteY1096" fmla="*/ 1461188 h 4449429"/>
              <a:gd name="connsiteX1097" fmla="*/ 10198137 w 18982931"/>
              <a:gd name="connsiteY1097" fmla="*/ 1317129 h 4449429"/>
              <a:gd name="connsiteX1098" fmla="*/ 10572694 w 18982931"/>
              <a:gd name="connsiteY1098" fmla="*/ 1317129 h 4449429"/>
              <a:gd name="connsiteX1099" fmla="*/ 10572694 w 18982931"/>
              <a:gd name="connsiteY1099" fmla="*/ 2140336 h 4449429"/>
              <a:gd name="connsiteX1100" fmla="*/ 10642669 w 18982931"/>
              <a:gd name="connsiteY1100" fmla="*/ 2144449 h 4449429"/>
              <a:gd name="connsiteX1101" fmla="*/ 10642669 w 18982931"/>
              <a:gd name="connsiteY1101" fmla="*/ 2477849 h 4449429"/>
              <a:gd name="connsiteX1102" fmla="*/ 10885512 w 18982931"/>
              <a:gd name="connsiteY1102" fmla="*/ 2477849 h 4449429"/>
              <a:gd name="connsiteX1103" fmla="*/ 10885512 w 18982931"/>
              <a:gd name="connsiteY1103" fmla="*/ 2292626 h 4449429"/>
              <a:gd name="connsiteX1104" fmla="*/ 10959601 w 18982931"/>
              <a:gd name="connsiteY1104" fmla="*/ 2292626 h 4449429"/>
              <a:gd name="connsiteX1105" fmla="*/ 10959601 w 18982931"/>
              <a:gd name="connsiteY1105" fmla="*/ 2477849 h 4449429"/>
              <a:gd name="connsiteX1106" fmla="*/ 11066618 w 18982931"/>
              <a:gd name="connsiteY1106" fmla="*/ 2477849 h 4449429"/>
              <a:gd name="connsiteX1107" fmla="*/ 11107778 w 18982931"/>
              <a:gd name="connsiteY1107" fmla="*/ 2284395 h 4449429"/>
              <a:gd name="connsiteX1108" fmla="*/ 11136593 w 18982931"/>
              <a:gd name="connsiteY1108" fmla="*/ 2053897 h 4449429"/>
              <a:gd name="connsiteX1109" fmla="*/ 11136593 w 18982931"/>
              <a:gd name="connsiteY1109" fmla="*/ 1061936 h 4449429"/>
              <a:gd name="connsiteX1110" fmla="*/ 11148938 w 18982931"/>
              <a:gd name="connsiteY1110" fmla="*/ 938454 h 4449429"/>
              <a:gd name="connsiteX1111" fmla="*/ 11161288 w 18982931"/>
              <a:gd name="connsiteY1111" fmla="*/ 938454 h 4449429"/>
              <a:gd name="connsiteX1112" fmla="*/ 11177753 w 18982931"/>
              <a:gd name="connsiteY1112" fmla="*/ 983729 h 4449429"/>
              <a:gd name="connsiteX1113" fmla="*/ 11231258 w 18982931"/>
              <a:gd name="connsiteY1113" fmla="*/ 572126 h 4449429"/>
              <a:gd name="connsiteX1114" fmla="*/ 11243610 w 18982931"/>
              <a:gd name="connsiteY1114" fmla="*/ 572126 h 4449429"/>
              <a:gd name="connsiteX1115" fmla="*/ 11284770 w 18982931"/>
              <a:gd name="connsiteY1115" fmla="*/ 946687 h 4449429"/>
              <a:gd name="connsiteX1116" fmla="*/ 11325929 w 18982931"/>
              <a:gd name="connsiteY1116" fmla="*/ 934337 h 4449429"/>
              <a:gd name="connsiteX1117" fmla="*/ 11342394 w 18982931"/>
              <a:gd name="connsiteY1117" fmla="*/ 1061936 h 4449429"/>
              <a:gd name="connsiteX1118" fmla="*/ 11342394 w 18982931"/>
              <a:gd name="connsiteY1118" fmla="*/ 1300666 h 4449429"/>
              <a:gd name="connsiteX1119" fmla="*/ 11358857 w 18982931"/>
              <a:gd name="connsiteY1119" fmla="*/ 2132104 h 4449429"/>
              <a:gd name="connsiteX1120" fmla="*/ 11362976 w 18982931"/>
              <a:gd name="connsiteY1120" fmla="*/ 2165031 h 4449429"/>
              <a:gd name="connsiteX1121" fmla="*/ 11453524 w 18982931"/>
              <a:gd name="connsiteY1121" fmla="*/ 2165031 h 4449429"/>
              <a:gd name="connsiteX1122" fmla="*/ 11457643 w 18982931"/>
              <a:gd name="connsiteY1122" fmla="*/ 2082711 h 4449429"/>
              <a:gd name="connsiteX1123" fmla="*/ 11535845 w 18982931"/>
              <a:gd name="connsiteY1123" fmla="*/ 2078592 h 4449429"/>
              <a:gd name="connsiteX1124" fmla="*/ 11535845 w 18982931"/>
              <a:gd name="connsiteY1124" fmla="*/ 2004505 h 4449429"/>
              <a:gd name="connsiteX1125" fmla="*/ 11548195 w 18982931"/>
              <a:gd name="connsiteY1125" fmla="*/ 1736964 h 4449429"/>
              <a:gd name="connsiteX1126" fmla="*/ 11609938 w 18982931"/>
              <a:gd name="connsiteY1126" fmla="*/ 1609365 h 4449429"/>
              <a:gd name="connsiteX1127" fmla="*/ 11688140 w 18982931"/>
              <a:gd name="connsiteY1127" fmla="*/ 1765774 h 4449429"/>
              <a:gd name="connsiteX1128" fmla="*/ 11688140 w 18982931"/>
              <a:gd name="connsiteY1128" fmla="*/ 2082711 h 4449429"/>
              <a:gd name="connsiteX1129" fmla="*/ 11910406 w 18982931"/>
              <a:gd name="connsiteY1129" fmla="*/ 2148567 h 4449429"/>
              <a:gd name="connsiteX1130" fmla="*/ 11988608 w 18982931"/>
              <a:gd name="connsiteY1130" fmla="*/ 2119754 h 4449429"/>
              <a:gd name="connsiteX1131" fmla="*/ 11991181 w 18982931"/>
              <a:gd name="connsiteY1131" fmla="*/ 2153197 h 4449429"/>
              <a:gd name="connsiteX1132" fmla="*/ 11993908 w 18982931"/>
              <a:gd name="connsiteY1132" fmla="*/ 2158900 h 4449429"/>
              <a:gd name="connsiteX1133" fmla="*/ 11993908 w 18982931"/>
              <a:gd name="connsiteY1133" fmla="*/ 2156799 h 4449429"/>
              <a:gd name="connsiteX1134" fmla="*/ 11998023 w 18982931"/>
              <a:gd name="connsiteY1134" fmla="*/ 2115639 h 4449429"/>
              <a:gd name="connsiteX1135" fmla="*/ 12010373 w 18982931"/>
              <a:gd name="connsiteY1135" fmla="*/ 2115639 h 4449429"/>
              <a:gd name="connsiteX1136" fmla="*/ 12014490 w 18982931"/>
              <a:gd name="connsiteY1136" fmla="*/ 2185614 h 4449429"/>
              <a:gd name="connsiteX1137" fmla="*/ 12055650 w 18982931"/>
              <a:gd name="connsiteY1137" fmla="*/ 2259703 h 4449429"/>
              <a:gd name="connsiteX1138" fmla="*/ 12109157 w 18982931"/>
              <a:gd name="connsiteY1138" fmla="*/ 2267933 h 4449429"/>
              <a:gd name="connsiteX1139" fmla="*/ 12137972 w 18982931"/>
              <a:gd name="connsiteY1139" fmla="*/ 2580753 h 4449429"/>
              <a:gd name="connsiteX1140" fmla="*/ 12150317 w 18982931"/>
              <a:gd name="connsiteY1140" fmla="*/ 2580753 h 4449429"/>
              <a:gd name="connsiteX1141" fmla="*/ 12179132 w 18982931"/>
              <a:gd name="connsiteY1141" fmla="*/ 2411992 h 4449429"/>
              <a:gd name="connsiteX1142" fmla="*/ 12207942 w 18982931"/>
              <a:gd name="connsiteY1142" fmla="*/ 2160917 h 4449429"/>
              <a:gd name="connsiteX1143" fmla="*/ 12216174 w 18982931"/>
              <a:gd name="connsiteY1143" fmla="*/ 2152686 h 4449429"/>
              <a:gd name="connsiteX1144" fmla="*/ 12331423 w 18982931"/>
              <a:gd name="connsiteY1144" fmla="*/ 2152686 h 4449429"/>
              <a:gd name="connsiteX1145" fmla="*/ 12331423 w 18982931"/>
              <a:gd name="connsiteY1145" fmla="*/ 2317327 h 4449429"/>
              <a:gd name="connsiteX1146" fmla="*/ 12496064 w 18982931"/>
              <a:gd name="connsiteY1146" fmla="*/ 2313208 h 4449429"/>
              <a:gd name="connsiteX1147" fmla="*/ 12557802 w 18982931"/>
              <a:gd name="connsiteY1147" fmla="*/ 2210310 h 4449429"/>
              <a:gd name="connsiteX1148" fmla="*/ 12566034 w 18982931"/>
              <a:gd name="connsiteY1148" fmla="*/ 2206191 h 4449429"/>
              <a:gd name="connsiteX1149" fmla="*/ 12598962 w 18982931"/>
              <a:gd name="connsiteY1149" fmla="*/ 2267933 h 4449429"/>
              <a:gd name="connsiteX1150" fmla="*/ 12607194 w 18982931"/>
              <a:gd name="connsiteY1150" fmla="*/ 2263816 h 4449429"/>
              <a:gd name="connsiteX1151" fmla="*/ 12607194 w 18982931"/>
              <a:gd name="connsiteY1151" fmla="*/ 1461193 h 4449429"/>
              <a:gd name="connsiteX1152" fmla="*/ 12677169 w 18982931"/>
              <a:gd name="connsiteY1152" fmla="*/ 1230695 h 4449429"/>
              <a:gd name="connsiteX1153" fmla="*/ 12920017 w 18982931"/>
              <a:gd name="connsiteY1153" fmla="*/ 1230695 h 4449429"/>
              <a:gd name="connsiteX1154" fmla="*/ 12948827 w 18982931"/>
              <a:gd name="connsiteY1154" fmla="*/ 1490003 h 4449429"/>
              <a:gd name="connsiteX1155" fmla="*/ 12948827 w 18982931"/>
              <a:gd name="connsiteY1155" fmla="*/ 1909838 h 4449429"/>
              <a:gd name="connsiteX1156" fmla="*/ 12948827 w 18982931"/>
              <a:gd name="connsiteY1156" fmla="*/ 1975695 h 4449429"/>
              <a:gd name="connsiteX1157" fmla="*/ 12969405 w 18982931"/>
              <a:gd name="connsiteY1157" fmla="*/ 1979812 h 4449429"/>
              <a:gd name="connsiteX1158" fmla="*/ 12989987 w 18982931"/>
              <a:gd name="connsiteY1158" fmla="*/ 1913955 h 4449429"/>
              <a:gd name="connsiteX1159" fmla="*/ 12989987 w 18982931"/>
              <a:gd name="connsiteY1159" fmla="*/ 1469425 h 4449429"/>
              <a:gd name="connsiteX1160" fmla="*/ 13064076 w 18982931"/>
              <a:gd name="connsiteY1160" fmla="*/ 1395336 h 4449429"/>
              <a:gd name="connsiteX1161" fmla="*/ 13146396 w 18982931"/>
              <a:gd name="connsiteY1161" fmla="*/ 1395336 h 4449429"/>
              <a:gd name="connsiteX1162" fmla="*/ 13146396 w 18982931"/>
              <a:gd name="connsiteY1162" fmla="*/ 1111328 h 4449429"/>
              <a:gd name="connsiteX1163" fmla="*/ 13216366 w 18982931"/>
              <a:gd name="connsiteY1163" fmla="*/ 1103096 h 4449429"/>
              <a:gd name="connsiteX1164" fmla="*/ 13228716 w 18982931"/>
              <a:gd name="connsiteY1164" fmla="*/ 1041358 h 4449429"/>
              <a:gd name="connsiteX1165" fmla="*/ 13368662 w 18982931"/>
              <a:gd name="connsiteY1165" fmla="*/ 1041358 h 4449429"/>
              <a:gd name="connsiteX1166" fmla="*/ 13368662 w 18982931"/>
              <a:gd name="connsiteY1166" fmla="*/ 687379 h 4449429"/>
              <a:gd name="connsiteX1167" fmla="*/ 13483911 w 18982931"/>
              <a:gd name="connsiteY1167" fmla="*/ 687379 h 4449429"/>
              <a:gd name="connsiteX1168" fmla="*/ 13483911 w 18982931"/>
              <a:gd name="connsiteY1168" fmla="*/ 617404 h 4449429"/>
              <a:gd name="connsiteX1169" fmla="*/ 13483911 w 18982931"/>
              <a:gd name="connsiteY1169" fmla="*/ 131714 h 4449429"/>
              <a:gd name="connsiteX1170" fmla="*/ 13541534 w 18982931"/>
              <a:gd name="connsiteY1170" fmla="*/ 74089 h 4449429"/>
              <a:gd name="connsiteX1171" fmla="*/ 13685593 w 18982931"/>
              <a:gd name="connsiteY1171" fmla="*/ 74089 h 4449429"/>
              <a:gd name="connsiteX1172" fmla="*/ 13730872 w 18982931"/>
              <a:gd name="connsiteY1172" fmla="*/ 49392 h 4449429"/>
              <a:gd name="connsiteX1173" fmla="*/ 13739104 w 18982931"/>
              <a:gd name="connsiteY1173" fmla="*/ 0 h 444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</a:cxnLst>
            <a:rect l="l" t="t" r="r" b="b"/>
            <a:pathLst>
              <a:path w="18982931" h="4449429">
                <a:moveTo>
                  <a:pt x="16404499" y="4309270"/>
                </a:moveTo>
                <a:lnTo>
                  <a:pt x="16404499" y="4366104"/>
                </a:lnTo>
                <a:lnTo>
                  <a:pt x="16461332" y="4366104"/>
                </a:lnTo>
                <a:lnTo>
                  <a:pt x="16461332" y="4309270"/>
                </a:lnTo>
                <a:lnTo>
                  <a:pt x="16404499" y="4309270"/>
                </a:lnTo>
                <a:close/>
                <a:moveTo>
                  <a:pt x="16292444" y="4309270"/>
                </a:moveTo>
                <a:lnTo>
                  <a:pt x="16292444" y="4366104"/>
                </a:lnTo>
                <a:lnTo>
                  <a:pt x="16349278" y="4366104"/>
                </a:lnTo>
                <a:lnTo>
                  <a:pt x="16349278" y="4309270"/>
                </a:lnTo>
                <a:lnTo>
                  <a:pt x="16292444" y="4309270"/>
                </a:lnTo>
                <a:close/>
                <a:moveTo>
                  <a:pt x="16180390" y="4309270"/>
                </a:moveTo>
                <a:lnTo>
                  <a:pt x="16180390" y="4366104"/>
                </a:lnTo>
                <a:lnTo>
                  <a:pt x="16237224" y="4366104"/>
                </a:lnTo>
                <a:lnTo>
                  <a:pt x="16237224" y="4309270"/>
                </a:lnTo>
                <a:lnTo>
                  <a:pt x="16180390" y="4309270"/>
                </a:lnTo>
                <a:close/>
                <a:moveTo>
                  <a:pt x="2813944" y="4309269"/>
                </a:moveTo>
                <a:lnTo>
                  <a:pt x="2813944" y="4366102"/>
                </a:lnTo>
                <a:lnTo>
                  <a:pt x="2870780" y="4366102"/>
                </a:lnTo>
                <a:lnTo>
                  <a:pt x="2870780" y="4309269"/>
                </a:lnTo>
                <a:lnTo>
                  <a:pt x="2813944" y="4309269"/>
                </a:lnTo>
                <a:close/>
                <a:moveTo>
                  <a:pt x="2701890" y="4309269"/>
                </a:moveTo>
                <a:lnTo>
                  <a:pt x="2701890" y="4366102"/>
                </a:lnTo>
                <a:lnTo>
                  <a:pt x="2758723" y="4366102"/>
                </a:lnTo>
                <a:lnTo>
                  <a:pt x="2758723" y="4309269"/>
                </a:lnTo>
                <a:lnTo>
                  <a:pt x="2701890" y="4309269"/>
                </a:lnTo>
                <a:close/>
                <a:moveTo>
                  <a:pt x="2589843" y="4309269"/>
                </a:moveTo>
                <a:lnTo>
                  <a:pt x="2589843" y="4366102"/>
                </a:lnTo>
                <a:lnTo>
                  <a:pt x="2646669" y="4366102"/>
                </a:lnTo>
                <a:lnTo>
                  <a:pt x="2646669" y="4309269"/>
                </a:lnTo>
                <a:lnTo>
                  <a:pt x="2589843" y="4309269"/>
                </a:lnTo>
                <a:close/>
                <a:moveTo>
                  <a:pt x="16404499" y="4163982"/>
                </a:moveTo>
                <a:lnTo>
                  <a:pt x="16404499" y="4220816"/>
                </a:lnTo>
                <a:lnTo>
                  <a:pt x="16461332" y="4220816"/>
                </a:lnTo>
                <a:lnTo>
                  <a:pt x="16461332" y="4163982"/>
                </a:lnTo>
                <a:lnTo>
                  <a:pt x="16404499" y="4163982"/>
                </a:lnTo>
                <a:close/>
                <a:moveTo>
                  <a:pt x="16292444" y="4163982"/>
                </a:moveTo>
                <a:lnTo>
                  <a:pt x="16292444" y="4220816"/>
                </a:lnTo>
                <a:lnTo>
                  <a:pt x="16349278" y="4220816"/>
                </a:lnTo>
                <a:lnTo>
                  <a:pt x="16349278" y="4163982"/>
                </a:lnTo>
                <a:lnTo>
                  <a:pt x="16292444" y="4163982"/>
                </a:lnTo>
                <a:close/>
                <a:moveTo>
                  <a:pt x="16180390" y="4163982"/>
                </a:moveTo>
                <a:lnTo>
                  <a:pt x="16180390" y="4220816"/>
                </a:lnTo>
                <a:lnTo>
                  <a:pt x="16237224" y="4220816"/>
                </a:lnTo>
                <a:lnTo>
                  <a:pt x="16237224" y="4163982"/>
                </a:lnTo>
                <a:lnTo>
                  <a:pt x="16180390" y="4163982"/>
                </a:lnTo>
                <a:close/>
                <a:moveTo>
                  <a:pt x="2813944" y="4163981"/>
                </a:moveTo>
                <a:lnTo>
                  <a:pt x="2813944" y="4220814"/>
                </a:lnTo>
                <a:lnTo>
                  <a:pt x="2870780" y="4220814"/>
                </a:lnTo>
                <a:lnTo>
                  <a:pt x="2870780" y="4163981"/>
                </a:lnTo>
                <a:lnTo>
                  <a:pt x="2813944" y="4163981"/>
                </a:lnTo>
                <a:close/>
                <a:moveTo>
                  <a:pt x="2701890" y="4163981"/>
                </a:moveTo>
                <a:lnTo>
                  <a:pt x="2701890" y="4220814"/>
                </a:lnTo>
                <a:lnTo>
                  <a:pt x="2758723" y="4220814"/>
                </a:lnTo>
                <a:lnTo>
                  <a:pt x="2758723" y="4163981"/>
                </a:lnTo>
                <a:lnTo>
                  <a:pt x="2701890" y="4163981"/>
                </a:lnTo>
                <a:close/>
                <a:moveTo>
                  <a:pt x="2589843" y="4163981"/>
                </a:moveTo>
                <a:lnTo>
                  <a:pt x="2589843" y="4220814"/>
                </a:lnTo>
                <a:lnTo>
                  <a:pt x="2646669" y="4220814"/>
                </a:lnTo>
                <a:lnTo>
                  <a:pt x="2646669" y="4163981"/>
                </a:lnTo>
                <a:lnTo>
                  <a:pt x="2589843" y="4163981"/>
                </a:lnTo>
                <a:close/>
                <a:moveTo>
                  <a:pt x="9851983" y="4073253"/>
                </a:moveTo>
                <a:lnTo>
                  <a:pt x="9851983" y="4282100"/>
                </a:lnTo>
                <a:lnTo>
                  <a:pt x="9897683" y="4282100"/>
                </a:lnTo>
                <a:lnTo>
                  <a:pt x="9897683" y="4073253"/>
                </a:lnTo>
                <a:lnTo>
                  <a:pt x="9851983" y="4073253"/>
                </a:lnTo>
                <a:close/>
                <a:moveTo>
                  <a:pt x="9760354" y="4073253"/>
                </a:moveTo>
                <a:lnTo>
                  <a:pt x="9760354" y="4282100"/>
                </a:lnTo>
                <a:lnTo>
                  <a:pt x="9806054" y="4282100"/>
                </a:lnTo>
                <a:lnTo>
                  <a:pt x="9806054" y="4073253"/>
                </a:lnTo>
                <a:lnTo>
                  <a:pt x="9760354" y="4073253"/>
                </a:lnTo>
                <a:close/>
                <a:moveTo>
                  <a:pt x="9668723" y="4073253"/>
                </a:moveTo>
                <a:lnTo>
                  <a:pt x="9668723" y="4282100"/>
                </a:lnTo>
                <a:lnTo>
                  <a:pt x="9714423" y="4282100"/>
                </a:lnTo>
                <a:lnTo>
                  <a:pt x="9714423" y="4073253"/>
                </a:lnTo>
                <a:lnTo>
                  <a:pt x="9668723" y="4073253"/>
                </a:lnTo>
                <a:close/>
                <a:moveTo>
                  <a:pt x="9577094" y="4073253"/>
                </a:moveTo>
                <a:lnTo>
                  <a:pt x="9577094" y="4282100"/>
                </a:lnTo>
                <a:lnTo>
                  <a:pt x="9622794" y="4282100"/>
                </a:lnTo>
                <a:lnTo>
                  <a:pt x="9622794" y="4073253"/>
                </a:lnTo>
                <a:lnTo>
                  <a:pt x="9577094" y="4073253"/>
                </a:lnTo>
                <a:close/>
                <a:moveTo>
                  <a:pt x="9485470" y="4073253"/>
                </a:moveTo>
                <a:lnTo>
                  <a:pt x="9485470" y="4282100"/>
                </a:lnTo>
                <a:lnTo>
                  <a:pt x="9531165" y="4282100"/>
                </a:lnTo>
                <a:lnTo>
                  <a:pt x="9531165" y="4073253"/>
                </a:lnTo>
                <a:lnTo>
                  <a:pt x="9485470" y="4073253"/>
                </a:lnTo>
                <a:close/>
                <a:moveTo>
                  <a:pt x="9393836" y="4073253"/>
                </a:moveTo>
                <a:lnTo>
                  <a:pt x="9393836" y="4282100"/>
                </a:lnTo>
                <a:lnTo>
                  <a:pt x="9439536" y="4282100"/>
                </a:lnTo>
                <a:lnTo>
                  <a:pt x="9439536" y="4073253"/>
                </a:lnTo>
                <a:lnTo>
                  <a:pt x="9393836" y="4073253"/>
                </a:lnTo>
                <a:close/>
                <a:moveTo>
                  <a:pt x="9302203" y="4073253"/>
                </a:moveTo>
                <a:lnTo>
                  <a:pt x="9302203" y="4282100"/>
                </a:lnTo>
                <a:lnTo>
                  <a:pt x="9347904" y="4282100"/>
                </a:lnTo>
                <a:lnTo>
                  <a:pt x="9347904" y="4073253"/>
                </a:lnTo>
                <a:lnTo>
                  <a:pt x="9302203" y="4073253"/>
                </a:lnTo>
                <a:close/>
                <a:moveTo>
                  <a:pt x="16404499" y="4018694"/>
                </a:moveTo>
                <a:lnTo>
                  <a:pt x="16404499" y="4075528"/>
                </a:lnTo>
                <a:lnTo>
                  <a:pt x="16461332" y="4075528"/>
                </a:lnTo>
                <a:lnTo>
                  <a:pt x="16461332" y="4018694"/>
                </a:lnTo>
                <a:lnTo>
                  <a:pt x="16404499" y="4018694"/>
                </a:lnTo>
                <a:close/>
                <a:moveTo>
                  <a:pt x="16292444" y="4018694"/>
                </a:moveTo>
                <a:lnTo>
                  <a:pt x="16292444" y="4075528"/>
                </a:lnTo>
                <a:lnTo>
                  <a:pt x="16349278" y="4075528"/>
                </a:lnTo>
                <a:lnTo>
                  <a:pt x="16349278" y="4018694"/>
                </a:lnTo>
                <a:lnTo>
                  <a:pt x="16292444" y="4018694"/>
                </a:lnTo>
                <a:close/>
                <a:moveTo>
                  <a:pt x="16180390" y="4018694"/>
                </a:moveTo>
                <a:lnTo>
                  <a:pt x="16180390" y="4075528"/>
                </a:lnTo>
                <a:lnTo>
                  <a:pt x="16237224" y="4075528"/>
                </a:lnTo>
                <a:lnTo>
                  <a:pt x="16237224" y="4018694"/>
                </a:lnTo>
                <a:lnTo>
                  <a:pt x="16180390" y="4018694"/>
                </a:lnTo>
                <a:close/>
                <a:moveTo>
                  <a:pt x="2813944" y="4018692"/>
                </a:moveTo>
                <a:lnTo>
                  <a:pt x="2813944" y="4075526"/>
                </a:lnTo>
                <a:lnTo>
                  <a:pt x="2870780" y="4075526"/>
                </a:lnTo>
                <a:lnTo>
                  <a:pt x="2870780" y="4018692"/>
                </a:lnTo>
                <a:lnTo>
                  <a:pt x="2813944" y="4018692"/>
                </a:lnTo>
                <a:close/>
                <a:moveTo>
                  <a:pt x="2701890" y="4018692"/>
                </a:moveTo>
                <a:lnTo>
                  <a:pt x="2701890" y="4075526"/>
                </a:lnTo>
                <a:lnTo>
                  <a:pt x="2758723" y="4075526"/>
                </a:lnTo>
                <a:lnTo>
                  <a:pt x="2758723" y="4018692"/>
                </a:lnTo>
                <a:lnTo>
                  <a:pt x="2701890" y="4018692"/>
                </a:lnTo>
                <a:close/>
                <a:moveTo>
                  <a:pt x="2589843" y="4018692"/>
                </a:moveTo>
                <a:lnTo>
                  <a:pt x="2589843" y="4075526"/>
                </a:lnTo>
                <a:lnTo>
                  <a:pt x="2646669" y="4075526"/>
                </a:lnTo>
                <a:lnTo>
                  <a:pt x="2646669" y="4018692"/>
                </a:lnTo>
                <a:lnTo>
                  <a:pt x="2589843" y="4018692"/>
                </a:lnTo>
                <a:close/>
                <a:moveTo>
                  <a:pt x="16404499" y="3873406"/>
                </a:moveTo>
                <a:lnTo>
                  <a:pt x="16404499" y="3930240"/>
                </a:lnTo>
                <a:lnTo>
                  <a:pt x="16461332" y="3930240"/>
                </a:lnTo>
                <a:lnTo>
                  <a:pt x="16461332" y="3873406"/>
                </a:lnTo>
                <a:lnTo>
                  <a:pt x="16404499" y="3873406"/>
                </a:lnTo>
                <a:close/>
                <a:moveTo>
                  <a:pt x="16292444" y="3873406"/>
                </a:moveTo>
                <a:lnTo>
                  <a:pt x="16292444" y="3930240"/>
                </a:lnTo>
                <a:lnTo>
                  <a:pt x="16349278" y="3930240"/>
                </a:lnTo>
                <a:lnTo>
                  <a:pt x="16349278" y="3873406"/>
                </a:lnTo>
                <a:lnTo>
                  <a:pt x="16292444" y="3873406"/>
                </a:lnTo>
                <a:close/>
                <a:moveTo>
                  <a:pt x="16180390" y="3873406"/>
                </a:moveTo>
                <a:lnTo>
                  <a:pt x="16180390" y="3930240"/>
                </a:lnTo>
                <a:lnTo>
                  <a:pt x="16237224" y="3930240"/>
                </a:lnTo>
                <a:lnTo>
                  <a:pt x="16237224" y="3873406"/>
                </a:lnTo>
                <a:lnTo>
                  <a:pt x="16180390" y="3873406"/>
                </a:lnTo>
                <a:close/>
                <a:moveTo>
                  <a:pt x="2813944" y="3873404"/>
                </a:moveTo>
                <a:lnTo>
                  <a:pt x="2813944" y="3930238"/>
                </a:lnTo>
                <a:lnTo>
                  <a:pt x="2870780" y="3930238"/>
                </a:lnTo>
                <a:lnTo>
                  <a:pt x="2870780" y="3873404"/>
                </a:lnTo>
                <a:lnTo>
                  <a:pt x="2813944" y="3873404"/>
                </a:lnTo>
                <a:close/>
                <a:moveTo>
                  <a:pt x="2701890" y="3873404"/>
                </a:moveTo>
                <a:lnTo>
                  <a:pt x="2701890" y="3930238"/>
                </a:lnTo>
                <a:lnTo>
                  <a:pt x="2758723" y="3930238"/>
                </a:lnTo>
                <a:lnTo>
                  <a:pt x="2758723" y="3873404"/>
                </a:lnTo>
                <a:lnTo>
                  <a:pt x="2701890" y="3873404"/>
                </a:lnTo>
                <a:close/>
                <a:moveTo>
                  <a:pt x="2589843" y="3873404"/>
                </a:moveTo>
                <a:lnTo>
                  <a:pt x="2589843" y="3930238"/>
                </a:lnTo>
                <a:lnTo>
                  <a:pt x="2646669" y="3930238"/>
                </a:lnTo>
                <a:lnTo>
                  <a:pt x="2646669" y="3873404"/>
                </a:lnTo>
                <a:lnTo>
                  <a:pt x="2589843" y="3873404"/>
                </a:lnTo>
                <a:close/>
                <a:moveTo>
                  <a:pt x="17351339" y="3769299"/>
                </a:moveTo>
                <a:lnTo>
                  <a:pt x="17351339" y="3815000"/>
                </a:lnTo>
                <a:lnTo>
                  <a:pt x="17560187" y="3815000"/>
                </a:lnTo>
                <a:lnTo>
                  <a:pt x="17560187" y="3769299"/>
                </a:lnTo>
                <a:lnTo>
                  <a:pt x="17351339" y="3769299"/>
                </a:lnTo>
                <a:close/>
                <a:moveTo>
                  <a:pt x="16404499" y="3728118"/>
                </a:moveTo>
                <a:lnTo>
                  <a:pt x="16404499" y="3784951"/>
                </a:lnTo>
                <a:lnTo>
                  <a:pt x="16461332" y="3784951"/>
                </a:lnTo>
                <a:lnTo>
                  <a:pt x="16461332" y="3728118"/>
                </a:lnTo>
                <a:lnTo>
                  <a:pt x="16404499" y="3728118"/>
                </a:lnTo>
                <a:close/>
                <a:moveTo>
                  <a:pt x="16292444" y="3728118"/>
                </a:moveTo>
                <a:lnTo>
                  <a:pt x="16292444" y="3784951"/>
                </a:lnTo>
                <a:lnTo>
                  <a:pt x="16349278" y="3784951"/>
                </a:lnTo>
                <a:lnTo>
                  <a:pt x="16349278" y="3728118"/>
                </a:lnTo>
                <a:lnTo>
                  <a:pt x="16292444" y="3728118"/>
                </a:lnTo>
                <a:close/>
                <a:moveTo>
                  <a:pt x="16180390" y="3728118"/>
                </a:moveTo>
                <a:lnTo>
                  <a:pt x="16180390" y="3784951"/>
                </a:lnTo>
                <a:lnTo>
                  <a:pt x="16237224" y="3784951"/>
                </a:lnTo>
                <a:lnTo>
                  <a:pt x="16237224" y="3728118"/>
                </a:lnTo>
                <a:lnTo>
                  <a:pt x="16180390" y="3728118"/>
                </a:lnTo>
                <a:close/>
                <a:moveTo>
                  <a:pt x="2813944" y="3728116"/>
                </a:moveTo>
                <a:lnTo>
                  <a:pt x="2813944" y="3784950"/>
                </a:lnTo>
                <a:lnTo>
                  <a:pt x="2870780" y="3784950"/>
                </a:lnTo>
                <a:lnTo>
                  <a:pt x="2870780" y="3728116"/>
                </a:lnTo>
                <a:lnTo>
                  <a:pt x="2813944" y="3728116"/>
                </a:lnTo>
                <a:close/>
                <a:moveTo>
                  <a:pt x="2701891" y="3728116"/>
                </a:moveTo>
                <a:lnTo>
                  <a:pt x="2701891" y="3784950"/>
                </a:lnTo>
                <a:lnTo>
                  <a:pt x="2758730" y="3784950"/>
                </a:lnTo>
                <a:lnTo>
                  <a:pt x="2758730" y="3728116"/>
                </a:lnTo>
                <a:lnTo>
                  <a:pt x="2701891" y="3728116"/>
                </a:lnTo>
                <a:close/>
                <a:moveTo>
                  <a:pt x="2589845" y="3728116"/>
                </a:moveTo>
                <a:lnTo>
                  <a:pt x="2589845" y="3784950"/>
                </a:lnTo>
                <a:lnTo>
                  <a:pt x="2646671" y="3784950"/>
                </a:lnTo>
                <a:lnTo>
                  <a:pt x="2646671" y="3728116"/>
                </a:lnTo>
                <a:lnTo>
                  <a:pt x="2589845" y="3728116"/>
                </a:lnTo>
                <a:close/>
                <a:moveTo>
                  <a:pt x="17351339" y="3677667"/>
                </a:moveTo>
                <a:lnTo>
                  <a:pt x="17351339" y="3723368"/>
                </a:lnTo>
                <a:lnTo>
                  <a:pt x="17560187" y="3723368"/>
                </a:lnTo>
                <a:lnTo>
                  <a:pt x="17560187" y="3677667"/>
                </a:lnTo>
                <a:lnTo>
                  <a:pt x="17351339" y="3677667"/>
                </a:lnTo>
                <a:close/>
                <a:moveTo>
                  <a:pt x="12612246" y="3645952"/>
                </a:moveTo>
                <a:lnTo>
                  <a:pt x="12612246" y="3702785"/>
                </a:lnTo>
                <a:lnTo>
                  <a:pt x="12669079" y="3702785"/>
                </a:lnTo>
                <a:lnTo>
                  <a:pt x="12669079" y="3645952"/>
                </a:lnTo>
                <a:lnTo>
                  <a:pt x="12612246" y="3645952"/>
                </a:lnTo>
                <a:close/>
                <a:moveTo>
                  <a:pt x="12500191" y="3645952"/>
                </a:moveTo>
                <a:lnTo>
                  <a:pt x="12500191" y="3702785"/>
                </a:lnTo>
                <a:lnTo>
                  <a:pt x="12557025" y="3702785"/>
                </a:lnTo>
                <a:lnTo>
                  <a:pt x="12557025" y="3645952"/>
                </a:lnTo>
                <a:lnTo>
                  <a:pt x="12500191" y="3645952"/>
                </a:lnTo>
                <a:close/>
                <a:moveTo>
                  <a:pt x="12388137" y="3645952"/>
                </a:moveTo>
                <a:lnTo>
                  <a:pt x="12388137" y="3702785"/>
                </a:lnTo>
                <a:lnTo>
                  <a:pt x="12444971" y="3702785"/>
                </a:lnTo>
                <a:lnTo>
                  <a:pt x="12444971" y="3645952"/>
                </a:lnTo>
                <a:lnTo>
                  <a:pt x="12388137" y="3645952"/>
                </a:lnTo>
                <a:close/>
                <a:moveTo>
                  <a:pt x="17351339" y="3586038"/>
                </a:moveTo>
                <a:lnTo>
                  <a:pt x="17351339" y="3631739"/>
                </a:lnTo>
                <a:lnTo>
                  <a:pt x="17560187" y="3631739"/>
                </a:lnTo>
                <a:lnTo>
                  <a:pt x="17560187" y="3586038"/>
                </a:lnTo>
                <a:lnTo>
                  <a:pt x="17351339" y="3586038"/>
                </a:lnTo>
                <a:close/>
                <a:moveTo>
                  <a:pt x="16404499" y="3582830"/>
                </a:moveTo>
                <a:lnTo>
                  <a:pt x="16404499" y="3639663"/>
                </a:lnTo>
                <a:lnTo>
                  <a:pt x="16461332" y="3639663"/>
                </a:lnTo>
                <a:lnTo>
                  <a:pt x="16461332" y="3582830"/>
                </a:lnTo>
                <a:lnTo>
                  <a:pt x="16404499" y="3582830"/>
                </a:lnTo>
                <a:close/>
                <a:moveTo>
                  <a:pt x="16292444" y="3582830"/>
                </a:moveTo>
                <a:lnTo>
                  <a:pt x="16292444" y="3639663"/>
                </a:lnTo>
                <a:lnTo>
                  <a:pt x="16349278" y="3639663"/>
                </a:lnTo>
                <a:lnTo>
                  <a:pt x="16349278" y="3582830"/>
                </a:lnTo>
                <a:lnTo>
                  <a:pt x="16292444" y="3582830"/>
                </a:lnTo>
                <a:close/>
                <a:moveTo>
                  <a:pt x="16180390" y="3582830"/>
                </a:moveTo>
                <a:lnTo>
                  <a:pt x="16180390" y="3639663"/>
                </a:lnTo>
                <a:lnTo>
                  <a:pt x="16237224" y="3639663"/>
                </a:lnTo>
                <a:lnTo>
                  <a:pt x="16237224" y="3582830"/>
                </a:lnTo>
                <a:lnTo>
                  <a:pt x="16180390" y="3582830"/>
                </a:lnTo>
                <a:close/>
                <a:moveTo>
                  <a:pt x="2813944" y="3582828"/>
                </a:moveTo>
                <a:lnTo>
                  <a:pt x="2813944" y="3639662"/>
                </a:lnTo>
                <a:lnTo>
                  <a:pt x="2870780" y="3639662"/>
                </a:lnTo>
                <a:lnTo>
                  <a:pt x="2870780" y="3582828"/>
                </a:lnTo>
                <a:lnTo>
                  <a:pt x="2813944" y="3582828"/>
                </a:lnTo>
                <a:close/>
                <a:moveTo>
                  <a:pt x="2701891" y="3582828"/>
                </a:moveTo>
                <a:lnTo>
                  <a:pt x="2701891" y="3639662"/>
                </a:lnTo>
                <a:lnTo>
                  <a:pt x="2758730" y="3639662"/>
                </a:lnTo>
                <a:lnTo>
                  <a:pt x="2758730" y="3582828"/>
                </a:lnTo>
                <a:lnTo>
                  <a:pt x="2701891" y="3582828"/>
                </a:lnTo>
                <a:close/>
                <a:moveTo>
                  <a:pt x="2589845" y="3582828"/>
                </a:moveTo>
                <a:lnTo>
                  <a:pt x="2589845" y="3639662"/>
                </a:lnTo>
                <a:lnTo>
                  <a:pt x="2646671" y="3639662"/>
                </a:lnTo>
                <a:lnTo>
                  <a:pt x="2646671" y="3582828"/>
                </a:lnTo>
                <a:lnTo>
                  <a:pt x="2589845" y="3582828"/>
                </a:lnTo>
                <a:close/>
                <a:moveTo>
                  <a:pt x="12612246" y="3500664"/>
                </a:moveTo>
                <a:lnTo>
                  <a:pt x="12612246" y="3557497"/>
                </a:lnTo>
                <a:lnTo>
                  <a:pt x="12669079" y="3557497"/>
                </a:lnTo>
                <a:lnTo>
                  <a:pt x="12669079" y="3500664"/>
                </a:lnTo>
                <a:lnTo>
                  <a:pt x="12612246" y="3500664"/>
                </a:lnTo>
                <a:close/>
                <a:moveTo>
                  <a:pt x="12500191" y="3500664"/>
                </a:moveTo>
                <a:lnTo>
                  <a:pt x="12500191" y="3557497"/>
                </a:lnTo>
                <a:lnTo>
                  <a:pt x="12557025" y="3557497"/>
                </a:lnTo>
                <a:lnTo>
                  <a:pt x="12557025" y="3500664"/>
                </a:lnTo>
                <a:lnTo>
                  <a:pt x="12500191" y="3500664"/>
                </a:lnTo>
                <a:close/>
                <a:moveTo>
                  <a:pt x="12388137" y="3500664"/>
                </a:moveTo>
                <a:lnTo>
                  <a:pt x="12388137" y="3557497"/>
                </a:lnTo>
                <a:lnTo>
                  <a:pt x="12444971" y="3557497"/>
                </a:lnTo>
                <a:lnTo>
                  <a:pt x="12444971" y="3500664"/>
                </a:lnTo>
                <a:lnTo>
                  <a:pt x="12388137" y="3500664"/>
                </a:lnTo>
                <a:close/>
                <a:moveTo>
                  <a:pt x="17351339" y="3492933"/>
                </a:moveTo>
                <a:lnTo>
                  <a:pt x="17351339" y="3538633"/>
                </a:lnTo>
                <a:lnTo>
                  <a:pt x="17560187" y="3538633"/>
                </a:lnTo>
                <a:lnTo>
                  <a:pt x="17560187" y="3492933"/>
                </a:lnTo>
                <a:lnTo>
                  <a:pt x="17351339" y="3492933"/>
                </a:lnTo>
                <a:close/>
                <a:moveTo>
                  <a:pt x="17351339" y="3401301"/>
                </a:moveTo>
                <a:lnTo>
                  <a:pt x="17351339" y="3447001"/>
                </a:lnTo>
                <a:lnTo>
                  <a:pt x="17560187" y="3447001"/>
                </a:lnTo>
                <a:lnTo>
                  <a:pt x="17560187" y="3401301"/>
                </a:lnTo>
                <a:lnTo>
                  <a:pt x="17351339" y="3401301"/>
                </a:lnTo>
                <a:close/>
                <a:moveTo>
                  <a:pt x="1596781" y="3357078"/>
                </a:moveTo>
                <a:lnTo>
                  <a:pt x="1596781" y="3402779"/>
                </a:lnTo>
                <a:lnTo>
                  <a:pt x="1805629" y="3402779"/>
                </a:lnTo>
                <a:lnTo>
                  <a:pt x="1805629" y="3357078"/>
                </a:lnTo>
                <a:lnTo>
                  <a:pt x="1596781" y="3357078"/>
                </a:lnTo>
                <a:close/>
                <a:moveTo>
                  <a:pt x="12612246" y="3355375"/>
                </a:moveTo>
                <a:lnTo>
                  <a:pt x="12612246" y="3412209"/>
                </a:lnTo>
                <a:lnTo>
                  <a:pt x="12669079" y="3412209"/>
                </a:lnTo>
                <a:lnTo>
                  <a:pt x="12669079" y="3355375"/>
                </a:lnTo>
                <a:lnTo>
                  <a:pt x="12612246" y="3355375"/>
                </a:lnTo>
                <a:close/>
                <a:moveTo>
                  <a:pt x="12500191" y="3355375"/>
                </a:moveTo>
                <a:lnTo>
                  <a:pt x="12500191" y="3412209"/>
                </a:lnTo>
                <a:lnTo>
                  <a:pt x="12557025" y="3412209"/>
                </a:lnTo>
                <a:lnTo>
                  <a:pt x="12557025" y="3355375"/>
                </a:lnTo>
                <a:lnTo>
                  <a:pt x="12500191" y="3355375"/>
                </a:lnTo>
                <a:close/>
                <a:moveTo>
                  <a:pt x="12388137" y="3355375"/>
                </a:moveTo>
                <a:lnTo>
                  <a:pt x="12388137" y="3412209"/>
                </a:lnTo>
                <a:lnTo>
                  <a:pt x="12444971" y="3412209"/>
                </a:lnTo>
                <a:lnTo>
                  <a:pt x="12444971" y="3355375"/>
                </a:lnTo>
                <a:lnTo>
                  <a:pt x="12388137" y="3355375"/>
                </a:lnTo>
                <a:close/>
                <a:moveTo>
                  <a:pt x="17351339" y="3309670"/>
                </a:moveTo>
                <a:lnTo>
                  <a:pt x="17351339" y="3355371"/>
                </a:lnTo>
                <a:lnTo>
                  <a:pt x="17560187" y="3355371"/>
                </a:lnTo>
                <a:lnTo>
                  <a:pt x="17560187" y="3309670"/>
                </a:lnTo>
                <a:lnTo>
                  <a:pt x="17351339" y="3309670"/>
                </a:lnTo>
                <a:close/>
                <a:moveTo>
                  <a:pt x="1596781" y="3265446"/>
                </a:moveTo>
                <a:lnTo>
                  <a:pt x="1596781" y="3311147"/>
                </a:lnTo>
                <a:lnTo>
                  <a:pt x="1805629" y="3311147"/>
                </a:lnTo>
                <a:lnTo>
                  <a:pt x="1805629" y="3265446"/>
                </a:lnTo>
                <a:lnTo>
                  <a:pt x="1596781" y="3265446"/>
                </a:lnTo>
                <a:close/>
                <a:moveTo>
                  <a:pt x="17351339" y="3218041"/>
                </a:moveTo>
                <a:lnTo>
                  <a:pt x="17351339" y="3263742"/>
                </a:lnTo>
                <a:lnTo>
                  <a:pt x="17560187" y="3263742"/>
                </a:lnTo>
                <a:lnTo>
                  <a:pt x="17560187" y="3218041"/>
                </a:lnTo>
                <a:lnTo>
                  <a:pt x="17351339" y="3218041"/>
                </a:lnTo>
                <a:close/>
                <a:moveTo>
                  <a:pt x="12612246" y="3210087"/>
                </a:moveTo>
                <a:lnTo>
                  <a:pt x="12612246" y="3266921"/>
                </a:lnTo>
                <a:lnTo>
                  <a:pt x="12669079" y="3266921"/>
                </a:lnTo>
                <a:lnTo>
                  <a:pt x="12669079" y="3210087"/>
                </a:lnTo>
                <a:lnTo>
                  <a:pt x="12612246" y="3210087"/>
                </a:lnTo>
                <a:close/>
                <a:moveTo>
                  <a:pt x="12500191" y="3210087"/>
                </a:moveTo>
                <a:lnTo>
                  <a:pt x="12500191" y="3266921"/>
                </a:lnTo>
                <a:lnTo>
                  <a:pt x="12557025" y="3266921"/>
                </a:lnTo>
                <a:lnTo>
                  <a:pt x="12557025" y="3210087"/>
                </a:lnTo>
                <a:lnTo>
                  <a:pt x="12500191" y="3210087"/>
                </a:lnTo>
                <a:close/>
                <a:moveTo>
                  <a:pt x="12388137" y="3210087"/>
                </a:moveTo>
                <a:lnTo>
                  <a:pt x="12388137" y="3266921"/>
                </a:lnTo>
                <a:lnTo>
                  <a:pt x="12444971" y="3266921"/>
                </a:lnTo>
                <a:lnTo>
                  <a:pt x="12444971" y="3210087"/>
                </a:lnTo>
                <a:lnTo>
                  <a:pt x="12388137" y="3210087"/>
                </a:lnTo>
                <a:close/>
                <a:moveTo>
                  <a:pt x="1596781" y="3173817"/>
                </a:moveTo>
                <a:lnTo>
                  <a:pt x="1596781" y="3219518"/>
                </a:lnTo>
                <a:lnTo>
                  <a:pt x="1805629" y="3219518"/>
                </a:lnTo>
                <a:lnTo>
                  <a:pt x="1805629" y="3173817"/>
                </a:lnTo>
                <a:lnTo>
                  <a:pt x="1596781" y="3173817"/>
                </a:lnTo>
                <a:close/>
                <a:moveTo>
                  <a:pt x="17351339" y="3126412"/>
                </a:moveTo>
                <a:lnTo>
                  <a:pt x="17351339" y="3172113"/>
                </a:lnTo>
                <a:lnTo>
                  <a:pt x="17560187" y="3172113"/>
                </a:lnTo>
                <a:lnTo>
                  <a:pt x="17560187" y="3126412"/>
                </a:lnTo>
                <a:lnTo>
                  <a:pt x="17351339" y="3126412"/>
                </a:lnTo>
                <a:close/>
                <a:moveTo>
                  <a:pt x="1596781" y="3080712"/>
                </a:moveTo>
                <a:lnTo>
                  <a:pt x="1596781" y="3126412"/>
                </a:lnTo>
                <a:lnTo>
                  <a:pt x="1805629" y="3126412"/>
                </a:lnTo>
                <a:lnTo>
                  <a:pt x="1805629" y="3080712"/>
                </a:lnTo>
                <a:lnTo>
                  <a:pt x="1596781" y="3080712"/>
                </a:lnTo>
                <a:close/>
                <a:moveTo>
                  <a:pt x="12612246" y="3064799"/>
                </a:moveTo>
                <a:lnTo>
                  <a:pt x="12612246" y="3121633"/>
                </a:lnTo>
                <a:lnTo>
                  <a:pt x="12669079" y="3121633"/>
                </a:lnTo>
                <a:lnTo>
                  <a:pt x="12669079" y="3064799"/>
                </a:lnTo>
                <a:lnTo>
                  <a:pt x="12612246" y="3064799"/>
                </a:lnTo>
                <a:close/>
                <a:moveTo>
                  <a:pt x="12500191" y="3064799"/>
                </a:moveTo>
                <a:lnTo>
                  <a:pt x="12500191" y="3121633"/>
                </a:lnTo>
                <a:lnTo>
                  <a:pt x="12557025" y="3121633"/>
                </a:lnTo>
                <a:lnTo>
                  <a:pt x="12557025" y="3064799"/>
                </a:lnTo>
                <a:lnTo>
                  <a:pt x="12500191" y="3064799"/>
                </a:lnTo>
                <a:close/>
                <a:moveTo>
                  <a:pt x="12388137" y="3064799"/>
                </a:moveTo>
                <a:lnTo>
                  <a:pt x="12388137" y="3121633"/>
                </a:lnTo>
                <a:lnTo>
                  <a:pt x="12444971" y="3121633"/>
                </a:lnTo>
                <a:lnTo>
                  <a:pt x="12444971" y="3064799"/>
                </a:lnTo>
                <a:lnTo>
                  <a:pt x="12388137" y="3064799"/>
                </a:lnTo>
                <a:close/>
                <a:moveTo>
                  <a:pt x="17351339" y="3034782"/>
                </a:moveTo>
                <a:lnTo>
                  <a:pt x="17351339" y="3080482"/>
                </a:lnTo>
                <a:lnTo>
                  <a:pt x="17560187" y="3080482"/>
                </a:lnTo>
                <a:lnTo>
                  <a:pt x="17560187" y="3034782"/>
                </a:lnTo>
                <a:lnTo>
                  <a:pt x="17351339" y="3034782"/>
                </a:lnTo>
                <a:close/>
                <a:moveTo>
                  <a:pt x="1596781" y="2989080"/>
                </a:moveTo>
                <a:lnTo>
                  <a:pt x="1596781" y="3034780"/>
                </a:lnTo>
                <a:lnTo>
                  <a:pt x="1805629" y="3034780"/>
                </a:lnTo>
                <a:lnTo>
                  <a:pt x="1805629" y="2989080"/>
                </a:lnTo>
                <a:lnTo>
                  <a:pt x="1596781" y="2989080"/>
                </a:lnTo>
                <a:close/>
                <a:moveTo>
                  <a:pt x="17351339" y="2943153"/>
                </a:moveTo>
                <a:lnTo>
                  <a:pt x="17351339" y="2988853"/>
                </a:lnTo>
                <a:lnTo>
                  <a:pt x="17560187" y="2988853"/>
                </a:lnTo>
                <a:lnTo>
                  <a:pt x="17560187" y="2943153"/>
                </a:lnTo>
                <a:lnTo>
                  <a:pt x="17351339" y="2943153"/>
                </a:lnTo>
                <a:close/>
                <a:moveTo>
                  <a:pt x="12612246" y="2919511"/>
                </a:moveTo>
                <a:lnTo>
                  <a:pt x="12612246" y="2976345"/>
                </a:lnTo>
                <a:lnTo>
                  <a:pt x="12669079" y="2976345"/>
                </a:lnTo>
                <a:lnTo>
                  <a:pt x="12669079" y="2919511"/>
                </a:lnTo>
                <a:lnTo>
                  <a:pt x="12612246" y="2919511"/>
                </a:lnTo>
                <a:close/>
                <a:moveTo>
                  <a:pt x="12500191" y="2919511"/>
                </a:moveTo>
                <a:lnTo>
                  <a:pt x="12500191" y="2976345"/>
                </a:lnTo>
                <a:lnTo>
                  <a:pt x="12557025" y="2976345"/>
                </a:lnTo>
                <a:lnTo>
                  <a:pt x="12557025" y="2919511"/>
                </a:lnTo>
                <a:lnTo>
                  <a:pt x="12500191" y="2919511"/>
                </a:lnTo>
                <a:close/>
                <a:moveTo>
                  <a:pt x="12388137" y="2919511"/>
                </a:moveTo>
                <a:lnTo>
                  <a:pt x="12388137" y="2976345"/>
                </a:lnTo>
                <a:lnTo>
                  <a:pt x="12444971" y="2976345"/>
                </a:lnTo>
                <a:lnTo>
                  <a:pt x="12444971" y="2919511"/>
                </a:lnTo>
                <a:lnTo>
                  <a:pt x="12388137" y="2919511"/>
                </a:lnTo>
                <a:close/>
                <a:moveTo>
                  <a:pt x="1596781" y="2897450"/>
                </a:moveTo>
                <a:lnTo>
                  <a:pt x="1596781" y="2943150"/>
                </a:lnTo>
                <a:lnTo>
                  <a:pt x="1805629" y="2943150"/>
                </a:lnTo>
                <a:lnTo>
                  <a:pt x="1805629" y="2897450"/>
                </a:lnTo>
                <a:lnTo>
                  <a:pt x="1596781" y="2897450"/>
                </a:lnTo>
                <a:close/>
                <a:moveTo>
                  <a:pt x="17351339" y="2851522"/>
                </a:moveTo>
                <a:lnTo>
                  <a:pt x="17351339" y="2897223"/>
                </a:lnTo>
                <a:lnTo>
                  <a:pt x="17560187" y="2897223"/>
                </a:lnTo>
                <a:lnTo>
                  <a:pt x="17560187" y="2851522"/>
                </a:lnTo>
                <a:lnTo>
                  <a:pt x="17351339" y="2851522"/>
                </a:lnTo>
                <a:close/>
                <a:moveTo>
                  <a:pt x="1596781" y="2805821"/>
                </a:moveTo>
                <a:lnTo>
                  <a:pt x="1596781" y="2851521"/>
                </a:lnTo>
                <a:lnTo>
                  <a:pt x="1805629" y="2851521"/>
                </a:lnTo>
                <a:lnTo>
                  <a:pt x="1805629" y="2805821"/>
                </a:lnTo>
                <a:lnTo>
                  <a:pt x="1596781" y="2805821"/>
                </a:lnTo>
                <a:close/>
                <a:moveTo>
                  <a:pt x="1596781" y="2714192"/>
                </a:moveTo>
                <a:lnTo>
                  <a:pt x="1596781" y="2759892"/>
                </a:lnTo>
                <a:lnTo>
                  <a:pt x="1805629" y="2759892"/>
                </a:lnTo>
                <a:lnTo>
                  <a:pt x="1805629" y="2714192"/>
                </a:lnTo>
                <a:lnTo>
                  <a:pt x="1596781" y="2714192"/>
                </a:lnTo>
                <a:close/>
                <a:moveTo>
                  <a:pt x="4422120" y="2688604"/>
                </a:moveTo>
                <a:lnTo>
                  <a:pt x="4422120" y="2851522"/>
                </a:lnTo>
                <a:lnTo>
                  <a:pt x="4459897" y="2851522"/>
                </a:lnTo>
                <a:lnTo>
                  <a:pt x="4459897" y="2688604"/>
                </a:lnTo>
                <a:lnTo>
                  <a:pt x="4422120" y="2688604"/>
                </a:lnTo>
                <a:close/>
                <a:moveTo>
                  <a:pt x="4346370" y="2688604"/>
                </a:moveTo>
                <a:lnTo>
                  <a:pt x="4346370" y="2851522"/>
                </a:lnTo>
                <a:lnTo>
                  <a:pt x="4384149" y="2851522"/>
                </a:lnTo>
                <a:lnTo>
                  <a:pt x="4384149" y="2688604"/>
                </a:lnTo>
                <a:lnTo>
                  <a:pt x="4346370" y="2688604"/>
                </a:lnTo>
                <a:close/>
                <a:moveTo>
                  <a:pt x="4270624" y="2688604"/>
                </a:moveTo>
                <a:lnTo>
                  <a:pt x="4270624" y="2851522"/>
                </a:lnTo>
                <a:lnTo>
                  <a:pt x="4308407" y="2851522"/>
                </a:lnTo>
                <a:lnTo>
                  <a:pt x="4308407" y="2688604"/>
                </a:lnTo>
                <a:lnTo>
                  <a:pt x="4270624" y="2688604"/>
                </a:lnTo>
                <a:close/>
                <a:moveTo>
                  <a:pt x="4194881" y="2688604"/>
                </a:moveTo>
                <a:lnTo>
                  <a:pt x="4194881" y="2851522"/>
                </a:lnTo>
                <a:lnTo>
                  <a:pt x="4232658" y="2851522"/>
                </a:lnTo>
                <a:lnTo>
                  <a:pt x="4232658" y="2688604"/>
                </a:lnTo>
                <a:lnTo>
                  <a:pt x="4194881" y="2688604"/>
                </a:lnTo>
                <a:close/>
                <a:moveTo>
                  <a:pt x="4119132" y="2688604"/>
                </a:moveTo>
                <a:lnTo>
                  <a:pt x="4119132" y="2851522"/>
                </a:lnTo>
                <a:lnTo>
                  <a:pt x="4156909" y="2851522"/>
                </a:lnTo>
                <a:lnTo>
                  <a:pt x="4156909" y="2688604"/>
                </a:lnTo>
                <a:lnTo>
                  <a:pt x="4119132" y="2688604"/>
                </a:lnTo>
                <a:close/>
                <a:moveTo>
                  <a:pt x="4043383" y="2688604"/>
                </a:moveTo>
                <a:lnTo>
                  <a:pt x="4043383" y="2851522"/>
                </a:lnTo>
                <a:lnTo>
                  <a:pt x="4081160" y="2851522"/>
                </a:lnTo>
                <a:lnTo>
                  <a:pt x="4081160" y="2688604"/>
                </a:lnTo>
                <a:lnTo>
                  <a:pt x="4043383" y="2688604"/>
                </a:lnTo>
                <a:close/>
                <a:moveTo>
                  <a:pt x="3967636" y="2688604"/>
                </a:moveTo>
                <a:lnTo>
                  <a:pt x="3967636" y="2851522"/>
                </a:lnTo>
                <a:lnTo>
                  <a:pt x="4005415" y="2851522"/>
                </a:lnTo>
                <a:lnTo>
                  <a:pt x="4005415" y="2688604"/>
                </a:lnTo>
                <a:lnTo>
                  <a:pt x="3967636" y="2688604"/>
                </a:lnTo>
                <a:close/>
                <a:moveTo>
                  <a:pt x="3891895" y="2688604"/>
                </a:moveTo>
                <a:lnTo>
                  <a:pt x="3891895" y="2851522"/>
                </a:lnTo>
                <a:lnTo>
                  <a:pt x="3929672" y="2851522"/>
                </a:lnTo>
                <a:lnTo>
                  <a:pt x="3929672" y="2688604"/>
                </a:lnTo>
                <a:lnTo>
                  <a:pt x="3891895" y="2688604"/>
                </a:lnTo>
                <a:close/>
                <a:moveTo>
                  <a:pt x="15043403" y="2685661"/>
                </a:moveTo>
                <a:lnTo>
                  <a:pt x="15043403" y="2894508"/>
                </a:lnTo>
                <a:lnTo>
                  <a:pt x="15089105" y="2894508"/>
                </a:lnTo>
                <a:lnTo>
                  <a:pt x="15089105" y="2685661"/>
                </a:lnTo>
                <a:lnTo>
                  <a:pt x="15043403" y="2685661"/>
                </a:lnTo>
                <a:close/>
                <a:moveTo>
                  <a:pt x="14951773" y="2685661"/>
                </a:moveTo>
                <a:lnTo>
                  <a:pt x="14951773" y="2894508"/>
                </a:lnTo>
                <a:lnTo>
                  <a:pt x="14997475" y="2894508"/>
                </a:lnTo>
                <a:lnTo>
                  <a:pt x="14997475" y="2685661"/>
                </a:lnTo>
                <a:lnTo>
                  <a:pt x="14951773" y="2685661"/>
                </a:lnTo>
                <a:close/>
                <a:moveTo>
                  <a:pt x="14860145" y="2685661"/>
                </a:moveTo>
                <a:lnTo>
                  <a:pt x="14860145" y="2894508"/>
                </a:lnTo>
                <a:lnTo>
                  <a:pt x="14905844" y="2894508"/>
                </a:lnTo>
                <a:lnTo>
                  <a:pt x="14905844" y="2685661"/>
                </a:lnTo>
                <a:lnTo>
                  <a:pt x="14860145" y="2685661"/>
                </a:lnTo>
                <a:close/>
                <a:moveTo>
                  <a:pt x="14768515" y="2685661"/>
                </a:moveTo>
                <a:lnTo>
                  <a:pt x="14768515" y="2894508"/>
                </a:lnTo>
                <a:lnTo>
                  <a:pt x="14814217" y="2894508"/>
                </a:lnTo>
                <a:lnTo>
                  <a:pt x="14814217" y="2685661"/>
                </a:lnTo>
                <a:lnTo>
                  <a:pt x="14768515" y="2685661"/>
                </a:lnTo>
                <a:close/>
                <a:moveTo>
                  <a:pt x="14676884" y="2685661"/>
                </a:moveTo>
                <a:lnTo>
                  <a:pt x="14676884" y="2894508"/>
                </a:lnTo>
                <a:lnTo>
                  <a:pt x="14722586" y="2894508"/>
                </a:lnTo>
                <a:lnTo>
                  <a:pt x="14722586" y="2685661"/>
                </a:lnTo>
                <a:lnTo>
                  <a:pt x="14676884" y="2685661"/>
                </a:lnTo>
                <a:close/>
                <a:moveTo>
                  <a:pt x="14585255" y="2685661"/>
                </a:moveTo>
                <a:lnTo>
                  <a:pt x="14585255" y="2894508"/>
                </a:lnTo>
                <a:lnTo>
                  <a:pt x="14630955" y="2894508"/>
                </a:lnTo>
                <a:lnTo>
                  <a:pt x="14630955" y="2685661"/>
                </a:lnTo>
                <a:lnTo>
                  <a:pt x="14585255" y="2685661"/>
                </a:lnTo>
                <a:close/>
                <a:moveTo>
                  <a:pt x="14493625" y="2685661"/>
                </a:moveTo>
                <a:lnTo>
                  <a:pt x="14493625" y="2894508"/>
                </a:lnTo>
                <a:lnTo>
                  <a:pt x="14539325" y="2894508"/>
                </a:lnTo>
                <a:lnTo>
                  <a:pt x="14539325" y="2685661"/>
                </a:lnTo>
                <a:lnTo>
                  <a:pt x="14493625" y="2685661"/>
                </a:lnTo>
                <a:close/>
                <a:moveTo>
                  <a:pt x="2875284" y="2661196"/>
                </a:moveTo>
                <a:lnTo>
                  <a:pt x="2875284" y="3265443"/>
                </a:lnTo>
                <a:lnTo>
                  <a:pt x="2913063" y="3265443"/>
                </a:lnTo>
                <a:lnTo>
                  <a:pt x="2913063" y="2661196"/>
                </a:lnTo>
                <a:lnTo>
                  <a:pt x="2875284" y="2661196"/>
                </a:lnTo>
                <a:close/>
                <a:moveTo>
                  <a:pt x="2769698" y="2661196"/>
                </a:moveTo>
                <a:lnTo>
                  <a:pt x="2769698" y="3265443"/>
                </a:lnTo>
                <a:lnTo>
                  <a:pt x="2807479" y="3265443"/>
                </a:lnTo>
                <a:lnTo>
                  <a:pt x="2807479" y="2661196"/>
                </a:lnTo>
                <a:lnTo>
                  <a:pt x="2769698" y="2661196"/>
                </a:lnTo>
                <a:close/>
                <a:moveTo>
                  <a:pt x="2664114" y="2661196"/>
                </a:moveTo>
                <a:lnTo>
                  <a:pt x="2664114" y="3265443"/>
                </a:lnTo>
                <a:lnTo>
                  <a:pt x="2701891" y="3265443"/>
                </a:lnTo>
                <a:lnTo>
                  <a:pt x="2701891" y="2661196"/>
                </a:lnTo>
                <a:lnTo>
                  <a:pt x="2664114" y="2661196"/>
                </a:lnTo>
                <a:close/>
                <a:moveTo>
                  <a:pt x="2558534" y="2661196"/>
                </a:moveTo>
                <a:lnTo>
                  <a:pt x="2558534" y="3265443"/>
                </a:lnTo>
                <a:lnTo>
                  <a:pt x="2596306" y="3265443"/>
                </a:lnTo>
                <a:lnTo>
                  <a:pt x="2596306" y="2661196"/>
                </a:lnTo>
                <a:lnTo>
                  <a:pt x="2558534" y="2661196"/>
                </a:lnTo>
                <a:close/>
                <a:moveTo>
                  <a:pt x="2980870" y="2661194"/>
                </a:moveTo>
                <a:lnTo>
                  <a:pt x="2980870" y="3265442"/>
                </a:lnTo>
                <a:lnTo>
                  <a:pt x="3018648" y="3265442"/>
                </a:lnTo>
                <a:lnTo>
                  <a:pt x="3018648" y="2661194"/>
                </a:lnTo>
                <a:lnTo>
                  <a:pt x="2980870" y="2661194"/>
                </a:lnTo>
                <a:close/>
                <a:moveTo>
                  <a:pt x="16374516" y="2632791"/>
                </a:moveTo>
                <a:lnTo>
                  <a:pt x="16374516" y="3237039"/>
                </a:lnTo>
                <a:lnTo>
                  <a:pt x="16412296" y="3237039"/>
                </a:lnTo>
                <a:lnTo>
                  <a:pt x="16412296" y="2632791"/>
                </a:lnTo>
                <a:lnTo>
                  <a:pt x="16374516" y="2632791"/>
                </a:lnTo>
                <a:close/>
                <a:moveTo>
                  <a:pt x="16268931" y="2632791"/>
                </a:moveTo>
                <a:lnTo>
                  <a:pt x="16268931" y="3237039"/>
                </a:lnTo>
                <a:lnTo>
                  <a:pt x="16306709" y="3237039"/>
                </a:lnTo>
                <a:lnTo>
                  <a:pt x="16306709" y="2632791"/>
                </a:lnTo>
                <a:lnTo>
                  <a:pt x="16268931" y="2632791"/>
                </a:lnTo>
                <a:close/>
                <a:moveTo>
                  <a:pt x="16163344" y="2632791"/>
                </a:moveTo>
                <a:lnTo>
                  <a:pt x="16163344" y="3237039"/>
                </a:lnTo>
                <a:lnTo>
                  <a:pt x="16201125" y="3237039"/>
                </a:lnTo>
                <a:lnTo>
                  <a:pt x="16201125" y="2632791"/>
                </a:lnTo>
                <a:lnTo>
                  <a:pt x="16163344" y="2632791"/>
                </a:lnTo>
                <a:close/>
                <a:moveTo>
                  <a:pt x="16057760" y="2632791"/>
                </a:moveTo>
                <a:lnTo>
                  <a:pt x="16057760" y="3237039"/>
                </a:lnTo>
                <a:lnTo>
                  <a:pt x="16095537" y="3237039"/>
                </a:lnTo>
                <a:lnTo>
                  <a:pt x="16095537" y="2632791"/>
                </a:lnTo>
                <a:lnTo>
                  <a:pt x="16057760" y="2632791"/>
                </a:lnTo>
                <a:close/>
                <a:moveTo>
                  <a:pt x="16480103" y="2632790"/>
                </a:moveTo>
                <a:lnTo>
                  <a:pt x="16480103" y="3237037"/>
                </a:lnTo>
                <a:lnTo>
                  <a:pt x="16517880" y="3237037"/>
                </a:lnTo>
                <a:lnTo>
                  <a:pt x="16517880" y="2632790"/>
                </a:lnTo>
                <a:lnTo>
                  <a:pt x="16480103" y="2632790"/>
                </a:lnTo>
                <a:close/>
                <a:moveTo>
                  <a:pt x="1596781" y="2622561"/>
                </a:moveTo>
                <a:lnTo>
                  <a:pt x="1596781" y="2668261"/>
                </a:lnTo>
                <a:lnTo>
                  <a:pt x="1805629" y="2668261"/>
                </a:lnTo>
                <a:lnTo>
                  <a:pt x="1805629" y="2622561"/>
                </a:lnTo>
                <a:lnTo>
                  <a:pt x="1596781" y="2622561"/>
                </a:lnTo>
                <a:close/>
                <a:moveTo>
                  <a:pt x="1596781" y="2530932"/>
                </a:moveTo>
                <a:lnTo>
                  <a:pt x="1596781" y="2576632"/>
                </a:lnTo>
                <a:lnTo>
                  <a:pt x="1805629" y="2576632"/>
                </a:lnTo>
                <a:lnTo>
                  <a:pt x="1805629" y="2530932"/>
                </a:lnTo>
                <a:lnTo>
                  <a:pt x="1596781" y="2530932"/>
                </a:lnTo>
                <a:close/>
                <a:moveTo>
                  <a:pt x="1596781" y="2439301"/>
                </a:moveTo>
                <a:lnTo>
                  <a:pt x="1596781" y="2485002"/>
                </a:lnTo>
                <a:lnTo>
                  <a:pt x="1805629" y="2485002"/>
                </a:lnTo>
                <a:lnTo>
                  <a:pt x="1805629" y="2439301"/>
                </a:lnTo>
                <a:lnTo>
                  <a:pt x="1596781" y="2439301"/>
                </a:lnTo>
                <a:close/>
                <a:moveTo>
                  <a:pt x="17217171" y="2397981"/>
                </a:moveTo>
                <a:lnTo>
                  <a:pt x="17217171" y="2434557"/>
                </a:lnTo>
                <a:lnTo>
                  <a:pt x="17582931" y="2434557"/>
                </a:lnTo>
                <a:lnTo>
                  <a:pt x="17582931" y="2397981"/>
                </a:lnTo>
                <a:lnTo>
                  <a:pt x="17217171" y="2397981"/>
                </a:lnTo>
                <a:close/>
                <a:moveTo>
                  <a:pt x="9762349" y="2057780"/>
                </a:moveTo>
                <a:lnTo>
                  <a:pt x="9762349" y="2266627"/>
                </a:lnTo>
                <a:lnTo>
                  <a:pt x="9808049" y="2266627"/>
                </a:lnTo>
                <a:lnTo>
                  <a:pt x="9808049" y="2057780"/>
                </a:lnTo>
                <a:lnTo>
                  <a:pt x="9762349" y="2057780"/>
                </a:lnTo>
                <a:close/>
                <a:moveTo>
                  <a:pt x="9670720" y="2057780"/>
                </a:moveTo>
                <a:lnTo>
                  <a:pt x="9670720" y="2266627"/>
                </a:lnTo>
                <a:lnTo>
                  <a:pt x="9716420" y="2266627"/>
                </a:lnTo>
                <a:lnTo>
                  <a:pt x="9716420" y="2057780"/>
                </a:lnTo>
                <a:lnTo>
                  <a:pt x="9670720" y="2057780"/>
                </a:lnTo>
                <a:close/>
                <a:moveTo>
                  <a:pt x="9579089" y="2057780"/>
                </a:moveTo>
                <a:lnTo>
                  <a:pt x="9579089" y="2266627"/>
                </a:lnTo>
                <a:lnTo>
                  <a:pt x="9624790" y="2266627"/>
                </a:lnTo>
                <a:lnTo>
                  <a:pt x="9624790" y="2057780"/>
                </a:lnTo>
                <a:lnTo>
                  <a:pt x="9579089" y="2057780"/>
                </a:lnTo>
                <a:close/>
                <a:moveTo>
                  <a:pt x="9487461" y="2057780"/>
                </a:moveTo>
                <a:lnTo>
                  <a:pt x="9487461" y="2266627"/>
                </a:lnTo>
                <a:lnTo>
                  <a:pt x="9533161" y="2266627"/>
                </a:lnTo>
                <a:lnTo>
                  <a:pt x="9533161" y="2057780"/>
                </a:lnTo>
                <a:lnTo>
                  <a:pt x="9487461" y="2057780"/>
                </a:lnTo>
                <a:close/>
                <a:moveTo>
                  <a:pt x="9395836" y="2057780"/>
                </a:moveTo>
                <a:lnTo>
                  <a:pt x="9395836" y="2266627"/>
                </a:lnTo>
                <a:lnTo>
                  <a:pt x="9441534" y="2266627"/>
                </a:lnTo>
                <a:lnTo>
                  <a:pt x="9441534" y="2057780"/>
                </a:lnTo>
                <a:lnTo>
                  <a:pt x="9395836" y="2057780"/>
                </a:lnTo>
                <a:close/>
                <a:moveTo>
                  <a:pt x="9304202" y="2057780"/>
                </a:moveTo>
                <a:lnTo>
                  <a:pt x="9304202" y="2266627"/>
                </a:lnTo>
                <a:lnTo>
                  <a:pt x="9349902" y="2266627"/>
                </a:lnTo>
                <a:lnTo>
                  <a:pt x="9349902" y="2057780"/>
                </a:lnTo>
                <a:lnTo>
                  <a:pt x="9304202" y="2057780"/>
                </a:lnTo>
                <a:close/>
                <a:moveTo>
                  <a:pt x="9212570" y="2057780"/>
                </a:moveTo>
                <a:lnTo>
                  <a:pt x="9212570" y="2266627"/>
                </a:lnTo>
                <a:lnTo>
                  <a:pt x="9258270" y="2266627"/>
                </a:lnTo>
                <a:lnTo>
                  <a:pt x="9258270" y="2057780"/>
                </a:lnTo>
                <a:lnTo>
                  <a:pt x="9212570" y="2057780"/>
                </a:lnTo>
                <a:close/>
                <a:moveTo>
                  <a:pt x="14092702" y="1859157"/>
                </a:moveTo>
                <a:lnTo>
                  <a:pt x="14092702" y="1895733"/>
                </a:lnTo>
                <a:lnTo>
                  <a:pt x="14458462" y="1895733"/>
                </a:lnTo>
                <a:lnTo>
                  <a:pt x="14458462" y="1859157"/>
                </a:lnTo>
                <a:lnTo>
                  <a:pt x="14092702" y="1859157"/>
                </a:lnTo>
                <a:close/>
                <a:moveTo>
                  <a:pt x="17871603" y="1806939"/>
                </a:moveTo>
                <a:lnTo>
                  <a:pt x="17871603" y="1809649"/>
                </a:lnTo>
                <a:lnTo>
                  <a:pt x="17871627" y="1809649"/>
                </a:lnTo>
                <a:cubicBezTo>
                  <a:pt x="17871619" y="1808746"/>
                  <a:pt x="17871611" y="1807842"/>
                  <a:pt x="17871603" y="1806939"/>
                </a:cubicBezTo>
                <a:close/>
                <a:moveTo>
                  <a:pt x="18172695" y="1733739"/>
                </a:moveTo>
                <a:lnTo>
                  <a:pt x="18172695" y="1870899"/>
                </a:lnTo>
                <a:lnTo>
                  <a:pt x="18209271" y="1870899"/>
                </a:lnTo>
                <a:lnTo>
                  <a:pt x="18209271" y="1733739"/>
                </a:lnTo>
                <a:lnTo>
                  <a:pt x="18172695" y="1733739"/>
                </a:lnTo>
                <a:close/>
                <a:moveTo>
                  <a:pt x="18104295" y="1733739"/>
                </a:moveTo>
                <a:lnTo>
                  <a:pt x="18104295" y="1870899"/>
                </a:lnTo>
                <a:lnTo>
                  <a:pt x="18140871" y="1870899"/>
                </a:lnTo>
                <a:lnTo>
                  <a:pt x="18140871" y="1733739"/>
                </a:lnTo>
                <a:lnTo>
                  <a:pt x="18104295" y="1733739"/>
                </a:lnTo>
                <a:close/>
                <a:moveTo>
                  <a:pt x="18035895" y="1733739"/>
                </a:moveTo>
                <a:lnTo>
                  <a:pt x="18035895" y="1870899"/>
                </a:lnTo>
                <a:lnTo>
                  <a:pt x="18072471" y="1870899"/>
                </a:lnTo>
                <a:lnTo>
                  <a:pt x="18072471" y="1733739"/>
                </a:lnTo>
                <a:lnTo>
                  <a:pt x="18035895" y="1733739"/>
                </a:lnTo>
                <a:close/>
                <a:moveTo>
                  <a:pt x="17967493" y="1733739"/>
                </a:moveTo>
                <a:lnTo>
                  <a:pt x="17967493" y="1870899"/>
                </a:lnTo>
                <a:lnTo>
                  <a:pt x="18004069" y="1870899"/>
                </a:lnTo>
                <a:lnTo>
                  <a:pt x="18004069" y="1733739"/>
                </a:lnTo>
                <a:lnTo>
                  <a:pt x="17967493" y="1733739"/>
                </a:lnTo>
                <a:close/>
                <a:moveTo>
                  <a:pt x="14251161" y="868400"/>
                </a:moveTo>
                <a:lnTo>
                  <a:pt x="14251161" y="1005560"/>
                </a:lnTo>
                <a:lnTo>
                  <a:pt x="14287737" y="1005560"/>
                </a:lnTo>
                <a:lnTo>
                  <a:pt x="14287737" y="868400"/>
                </a:lnTo>
                <a:lnTo>
                  <a:pt x="14251161" y="868400"/>
                </a:lnTo>
                <a:close/>
                <a:moveTo>
                  <a:pt x="14182760" y="868400"/>
                </a:moveTo>
                <a:lnTo>
                  <a:pt x="14182760" y="1005560"/>
                </a:lnTo>
                <a:lnTo>
                  <a:pt x="14219336" y="1005560"/>
                </a:lnTo>
                <a:lnTo>
                  <a:pt x="14219336" y="868400"/>
                </a:lnTo>
                <a:lnTo>
                  <a:pt x="14182760" y="868400"/>
                </a:lnTo>
                <a:close/>
                <a:moveTo>
                  <a:pt x="14114359" y="868400"/>
                </a:moveTo>
                <a:lnTo>
                  <a:pt x="14114359" y="1005560"/>
                </a:lnTo>
                <a:lnTo>
                  <a:pt x="14150935" y="1005560"/>
                </a:lnTo>
                <a:lnTo>
                  <a:pt x="14150935" y="868400"/>
                </a:lnTo>
                <a:lnTo>
                  <a:pt x="14114359" y="868400"/>
                </a:lnTo>
                <a:close/>
                <a:moveTo>
                  <a:pt x="4788216" y="807315"/>
                </a:moveTo>
                <a:lnTo>
                  <a:pt x="4788216" y="944475"/>
                </a:lnTo>
                <a:lnTo>
                  <a:pt x="4824792" y="944475"/>
                </a:lnTo>
                <a:lnTo>
                  <a:pt x="4824792" y="807315"/>
                </a:lnTo>
                <a:lnTo>
                  <a:pt x="4788216" y="807315"/>
                </a:lnTo>
                <a:close/>
                <a:moveTo>
                  <a:pt x="4719815" y="807315"/>
                </a:moveTo>
                <a:lnTo>
                  <a:pt x="4719815" y="944475"/>
                </a:lnTo>
                <a:lnTo>
                  <a:pt x="4756391" y="944475"/>
                </a:lnTo>
                <a:lnTo>
                  <a:pt x="4756391" y="807315"/>
                </a:lnTo>
                <a:lnTo>
                  <a:pt x="4719815" y="807315"/>
                </a:lnTo>
                <a:close/>
                <a:moveTo>
                  <a:pt x="4651414" y="807315"/>
                </a:moveTo>
                <a:lnTo>
                  <a:pt x="4651414" y="944475"/>
                </a:lnTo>
                <a:lnTo>
                  <a:pt x="4687992" y="944475"/>
                </a:lnTo>
                <a:lnTo>
                  <a:pt x="4687992" y="807315"/>
                </a:lnTo>
                <a:lnTo>
                  <a:pt x="4651414" y="807315"/>
                </a:lnTo>
                <a:close/>
                <a:moveTo>
                  <a:pt x="2212838" y="748887"/>
                </a:moveTo>
                <a:lnTo>
                  <a:pt x="2212838" y="886047"/>
                </a:lnTo>
                <a:lnTo>
                  <a:pt x="2249414" y="886047"/>
                </a:lnTo>
                <a:lnTo>
                  <a:pt x="2249414" y="748887"/>
                </a:lnTo>
                <a:lnTo>
                  <a:pt x="2212838" y="748887"/>
                </a:lnTo>
                <a:close/>
                <a:moveTo>
                  <a:pt x="2144438" y="748887"/>
                </a:moveTo>
                <a:lnTo>
                  <a:pt x="2144438" y="886047"/>
                </a:lnTo>
                <a:lnTo>
                  <a:pt x="2181014" y="886047"/>
                </a:lnTo>
                <a:lnTo>
                  <a:pt x="2181014" y="748887"/>
                </a:lnTo>
                <a:lnTo>
                  <a:pt x="2144438" y="748887"/>
                </a:lnTo>
                <a:close/>
                <a:moveTo>
                  <a:pt x="2076037" y="748887"/>
                </a:moveTo>
                <a:lnTo>
                  <a:pt x="2076037" y="886047"/>
                </a:lnTo>
                <a:lnTo>
                  <a:pt x="2112612" y="886047"/>
                </a:lnTo>
                <a:lnTo>
                  <a:pt x="2112612" y="748887"/>
                </a:lnTo>
                <a:lnTo>
                  <a:pt x="2076037" y="748887"/>
                </a:lnTo>
                <a:close/>
                <a:moveTo>
                  <a:pt x="2007635" y="748887"/>
                </a:moveTo>
                <a:lnTo>
                  <a:pt x="2007635" y="886047"/>
                </a:lnTo>
                <a:lnTo>
                  <a:pt x="2044211" y="886047"/>
                </a:lnTo>
                <a:lnTo>
                  <a:pt x="2044211" y="748887"/>
                </a:lnTo>
                <a:lnTo>
                  <a:pt x="2007635" y="748887"/>
                </a:lnTo>
                <a:close/>
                <a:moveTo>
                  <a:pt x="17088019" y="737716"/>
                </a:moveTo>
                <a:lnTo>
                  <a:pt x="17088019" y="825107"/>
                </a:lnTo>
                <a:lnTo>
                  <a:pt x="17124595" y="825107"/>
                </a:lnTo>
                <a:lnTo>
                  <a:pt x="17124595" y="737716"/>
                </a:lnTo>
                <a:lnTo>
                  <a:pt x="17088019" y="737716"/>
                </a:lnTo>
                <a:close/>
                <a:moveTo>
                  <a:pt x="17021803" y="737716"/>
                </a:moveTo>
                <a:lnTo>
                  <a:pt x="17021803" y="825107"/>
                </a:lnTo>
                <a:lnTo>
                  <a:pt x="17058379" y="825107"/>
                </a:lnTo>
                <a:lnTo>
                  <a:pt x="17058379" y="737716"/>
                </a:lnTo>
                <a:lnTo>
                  <a:pt x="17021803" y="737716"/>
                </a:lnTo>
                <a:close/>
                <a:moveTo>
                  <a:pt x="16955591" y="737716"/>
                </a:moveTo>
                <a:lnTo>
                  <a:pt x="16955591" y="825107"/>
                </a:lnTo>
                <a:lnTo>
                  <a:pt x="16992167" y="825107"/>
                </a:lnTo>
                <a:lnTo>
                  <a:pt x="16992167" y="737716"/>
                </a:lnTo>
                <a:lnTo>
                  <a:pt x="16955591" y="737716"/>
                </a:lnTo>
                <a:close/>
                <a:moveTo>
                  <a:pt x="16889375" y="737716"/>
                </a:moveTo>
                <a:lnTo>
                  <a:pt x="16889375" y="825107"/>
                </a:lnTo>
                <a:lnTo>
                  <a:pt x="16925951" y="825107"/>
                </a:lnTo>
                <a:lnTo>
                  <a:pt x="16925951" y="737716"/>
                </a:lnTo>
                <a:lnTo>
                  <a:pt x="16889375" y="737716"/>
                </a:lnTo>
                <a:close/>
                <a:moveTo>
                  <a:pt x="16823163" y="737716"/>
                </a:moveTo>
                <a:lnTo>
                  <a:pt x="16823163" y="825107"/>
                </a:lnTo>
                <a:lnTo>
                  <a:pt x="16859739" y="825107"/>
                </a:lnTo>
                <a:lnTo>
                  <a:pt x="16859739" y="737716"/>
                </a:lnTo>
                <a:lnTo>
                  <a:pt x="16823163" y="737716"/>
                </a:lnTo>
                <a:close/>
                <a:moveTo>
                  <a:pt x="16756948" y="737716"/>
                </a:moveTo>
                <a:lnTo>
                  <a:pt x="16756948" y="825107"/>
                </a:lnTo>
                <a:lnTo>
                  <a:pt x="16793523" y="825107"/>
                </a:lnTo>
                <a:lnTo>
                  <a:pt x="16793523" y="737716"/>
                </a:lnTo>
                <a:lnTo>
                  <a:pt x="16756948" y="737716"/>
                </a:lnTo>
                <a:close/>
                <a:moveTo>
                  <a:pt x="13739104" y="0"/>
                </a:moveTo>
                <a:lnTo>
                  <a:pt x="13842002" y="0"/>
                </a:lnTo>
                <a:cubicBezTo>
                  <a:pt x="13854352" y="135832"/>
                  <a:pt x="13870817" y="279891"/>
                  <a:pt x="13883163" y="428067"/>
                </a:cubicBezTo>
                <a:lnTo>
                  <a:pt x="13883163" y="456882"/>
                </a:lnTo>
                <a:cubicBezTo>
                  <a:pt x="13911978" y="621523"/>
                  <a:pt x="13891396" y="786165"/>
                  <a:pt x="13907863" y="954919"/>
                </a:cubicBezTo>
                <a:cubicBezTo>
                  <a:pt x="13932556" y="1193648"/>
                  <a:pt x="13911978" y="1436496"/>
                  <a:pt x="13911978" y="1679340"/>
                </a:cubicBezTo>
                <a:cubicBezTo>
                  <a:pt x="13911978" y="1802821"/>
                  <a:pt x="13916091" y="1930420"/>
                  <a:pt x="13916091" y="2058015"/>
                </a:cubicBezTo>
                <a:cubicBezTo>
                  <a:pt x="13916091" y="2066247"/>
                  <a:pt x="13928441" y="2078597"/>
                  <a:pt x="13936673" y="2086829"/>
                </a:cubicBezTo>
                <a:cubicBezTo>
                  <a:pt x="13940786" y="2078597"/>
                  <a:pt x="13953138" y="2066247"/>
                  <a:pt x="13953138" y="2058015"/>
                </a:cubicBezTo>
                <a:lnTo>
                  <a:pt x="13953138" y="1955115"/>
                </a:lnTo>
                <a:cubicBezTo>
                  <a:pt x="13953138" y="1946885"/>
                  <a:pt x="13961369" y="1934533"/>
                  <a:pt x="13965483" y="1922188"/>
                </a:cubicBezTo>
                <a:cubicBezTo>
                  <a:pt x="13969601" y="1905723"/>
                  <a:pt x="13986066" y="1893373"/>
                  <a:pt x="13986066" y="1876909"/>
                </a:cubicBezTo>
                <a:lnTo>
                  <a:pt x="13986066" y="1625834"/>
                </a:lnTo>
                <a:cubicBezTo>
                  <a:pt x="14010762" y="1621715"/>
                  <a:pt x="14027226" y="1621715"/>
                  <a:pt x="14051922" y="1617602"/>
                </a:cubicBezTo>
                <a:lnTo>
                  <a:pt x="14047992" y="1005560"/>
                </a:lnTo>
                <a:lnTo>
                  <a:pt x="14082534" y="1005560"/>
                </a:lnTo>
                <a:lnTo>
                  <a:pt x="14082534" y="868400"/>
                </a:lnTo>
                <a:lnTo>
                  <a:pt x="14047111" y="868400"/>
                </a:lnTo>
                <a:lnTo>
                  <a:pt x="14046442" y="764191"/>
                </a:lnTo>
                <a:cubicBezTo>
                  <a:pt x="14087602" y="681871"/>
                  <a:pt x="14150707" y="522739"/>
                  <a:pt x="14187749" y="436300"/>
                </a:cubicBezTo>
                <a:cubicBezTo>
                  <a:pt x="14191867" y="428067"/>
                  <a:pt x="14204214" y="411603"/>
                  <a:pt x="14212445" y="411603"/>
                </a:cubicBezTo>
                <a:cubicBezTo>
                  <a:pt x="14278306" y="415722"/>
                  <a:pt x="14352391" y="378675"/>
                  <a:pt x="14410015" y="444532"/>
                </a:cubicBezTo>
                <a:cubicBezTo>
                  <a:pt x="14422365" y="382793"/>
                  <a:pt x="14430597" y="329283"/>
                  <a:pt x="14442947" y="275776"/>
                </a:cubicBezTo>
                <a:cubicBezTo>
                  <a:pt x="14447060" y="263426"/>
                  <a:pt x="14467638" y="246961"/>
                  <a:pt x="14479990" y="246961"/>
                </a:cubicBezTo>
                <a:cubicBezTo>
                  <a:pt x="14492335" y="246961"/>
                  <a:pt x="14512917" y="259313"/>
                  <a:pt x="14517032" y="271658"/>
                </a:cubicBezTo>
                <a:cubicBezTo>
                  <a:pt x="14537614" y="353978"/>
                  <a:pt x="14566427" y="440417"/>
                  <a:pt x="14574655" y="522739"/>
                </a:cubicBezTo>
                <a:cubicBezTo>
                  <a:pt x="14591119" y="720308"/>
                  <a:pt x="14599352" y="921991"/>
                  <a:pt x="14603469" y="1123678"/>
                </a:cubicBezTo>
                <a:cubicBezTo>
                  <a:pt x="14607589" y="1288319"/>
                  <a:pt x="14603469" y="1452961"/>
                  <a:pt x="14603469" y="1617602"/>
                </a:cubicBezTo>
                <a:cubicBezTo>
                  <a:pt x="14603469" y="1638180"/>
                  <a:pt x="14595237" y="1662875"/>
                  <a:pt x="14595237" y="1683457"/>
                </a:cubicBezTo>
                <a:cubicBezTo>
                  <a:pt x="14595237" y="1708154"/>
                  <a:pt x="14603469" y="1732851"/>
                  <a:pt x="14607589" y="1753429"/>
                </a:cubicBezTo>
                <a:lnTo>
                  <a:pt x="14656976" y="1753429"/>
                </a:lnTo>
                <a:lnTo>
                  <a:pt x="14706369" y="1568210"/>
                </a:lnTo>
                <a:lnTo>
                  <a:pt x="14722833" y="1568210"/>
                </a:lnTo>
                <a:cubicBezTo>
                  <a:pt x="14739296" y="1625834"/>
                  <a:pt x="14751646" y="1687572"/>
                  <a:pt x="14768111" y="1753429"/>
                </a:cubicBezTo>
                <a:lnTo>
                  <a:pt x="14875128" y="1753429"/>
                </a:lnTo>
                <a:cubicBezTo>
                  <a:pt x="14879242" y="1782243"/>
                  <a:pt x="14879242" y="1806939"/>
                  <a:pt x="14883360" y="1827516"/>
                </a:cubicBezTo>
                <a:lnTo>
                  <a:pt x="14940984" y="1827516"/>
                </a:lnTo>
                <a:cubicBezTo>
                  <a:pt x="14936870" y="1749314"/>
                  <a:pt x="14957449" y="1675227"/>
                  <a:pt x="15019191" y="1625834"/>
                </a:cubicBezTo>
                <a:cubicBezTo>
                  <a:pt x="15027419" y="1448843"/>
                  <a:pt x="15035651" y="1267737"/>
                  <a:pt x="15043883" y="1090750"/>
                </a:cubicBezTo>
                <a:cubicBezTo>
                  <a:pt x="15048001" y="991966"/>
                  <a:pt x="15027419" y="1000197"/>
                  <a:pt x="15134436" y="1000197"/>
                </a:cubicBezTo>
                <a:cubicBezTo>
                  <a:pt x="15187946" y="1000197"/>
                  <a:pt x="15212643" y="1024893"/>
                  <a:pt x="15212643" y="1078400"/>
                </a:cubicBezTo>
                <a:lnTo>
                  <a:pt x="15212643" y="1152488"/>
                </a:lnTo>
                <a:cubicBezTo>
                  <a:pt x="15220873" y="1144256"/>
                  <a:pt x="15224993" y="1131910"/>
                  <a:pt x="15224993" y="1119560"/>
                </a:cubicBezTo>
                <a:cubicBezTo>
                  <a:pt x="15229106" y="934341"/>
                  <a:pt x="15229106" y="749118"/>
                  <a:pt x="15237338" y="563899"/>
                </a:cubicBezTo>
                <a:cubicBezTo>
                  <a:pt x="15241452" y="502156"/>
                  <a:pt x="15257917" y="432185"/>
                  <a:pt x="15290845" y="382793"/>
                </a:cubicBezTo>
                <a:cubicBezTo>
                  <a:pt x="15311427" y="353978"/>
                  <a:pt x="15315540" y="329283"/>
                  <a:pt x="15323772" y="300473"/>
                </a:cubicBezTo>
                <a:cubicBezTo>
                  <a:pt x="15327890" y="284008"/>
                  <a:pt x="15348472" y="271658"/>
                  <a:pt x="15364932" y="259313"/>
                </a:cubicBezTo>
                <a:cubicBezTo>
                  <a:pt x="15373165" y="271658"/>
                  <a:pt x="15385515" y="284008"/>
                  <a:pt x="15389634" y="296354"/>
                </a:cubicBezTo>
                <a:cubicBezTo>
                  <a:pt x="15397862" y="333401"/>
                  <a:pt x="15393747" y="374560"/>
                  <a:pt x="15401979" y="411603"/>
                </a:cubicBezTo>
                <a:cubicBezTo>
                  <a:pt x="15418444" y="510387"/>
                  <a:pt x="15447254" y="605059"/>
                  <a:pt x="15451371" y="703843"/>
                </a:cubicBezTo>
                <a:cubicBezTo>
                  <a:pt x="15463718" y="860252"/>
                  <a:pt x="15455486" y="1016661"/>
                  <a:pt x="15455486" y="1173070"/>
                </a:cubicBezTo>
                <a:lnTo>
                  <a:pt x="15455486" y="1238927"/>
                </a:lnTo>
                <a:lnTo>
                  <a:pt x="15727143" y="1238927"/>
                </a:lnTo>
                <a:lnTo>
                  <a:pt x="15727143" y="1465306"/>
                </a:lnTo>
                <a:cubicBezTo>
                  <a:pt x="15747725" y="1469425"/>
                  <a:pt x="15760075" y="1469425"/>
                  <a:pt x="15772422" y="1469425"/>
                </a:cubicBezTo>
                <a:cubicBezTo>
                  <a:pt x="15850624" y="1473538"/>
                  <a:pt x="15850624" y="1473538"/>
                  <a:pt x="15850624" y="1551745"/>
                </a:cubicBezTo>
                <a:lnTo>
                  <a:pt x="15850624" y="2224712"/>
                </a:lnTo>
                <a:lnTo>
                  <a:pt x="15923336" y="2224712"/>
                </a:lnTo>
                <a:cubicBezTo>
                  <a:pt x="15923796" y="2208935"/>
                  <a:pt x="15924258" y="2193157"/>
                  <a:pt x="15924718" y="2177381"/>
                </a:cubicBezTo>
                <a:cubicBezTo>
                  <a:pt x="15928831" y="2136221"/>
                  <a:pt x="15924718" y="2099174"/>
                  <a:pt x="15982338" y="2103294"/>
                </a:cubicBezTo>
                <a:cubicBezTo>
                  <a:pt x="15982338" y="2082711"/>
                  <a:pt x="15982338" y="2062132"/>
                  <a:pt x="15986455" y="2045669"/>
                </a:cubicBezTo>
                <a:cubicBezTo>
                  <a:pt x="15986455" y="2041550"/>
                  <a:pt x="15994688" y="2033319"/>
                  <a:pt x="16002920" y="2033319"/>
                </a:cubicBezTo>
                <a:cubicBezTo>
                  <a:pt x="16002920" y="2029205"/>
                  <a:pt x="16015265" y="2037437"/>
                  <a:pt x="16015265" y="2041550"/>
                </a:cubicBezTo>
                <a:cubicBezTo>
                  <a:pt x="16019383" y="2103294"/>
                  <a:pt x="16072890" y="2144454"/>
                  <a:pt x="16056425" y="2210310"/>
                </a:cubicBezTo>
                <a:cubicBezTo>
                  <a:pt x="16052312" y="2230888"/>
                  <a:pt x="16056425" y="2255583"/>
                  <a:pt x="16056425" y="2276166"/>
                </a:cubicBezTo>
                <a:lnTo>
                  <a:pt x="16077008" y="2276166"/>
                </a:lnTo>
                <a:cubicBezTo>
                  <a:pt x="16085240" y="2165031"/>
                  <a:pt x="16089358" y="2053901"/>
                  <a:pt x="16097587" y="1938652"/>
                </a:cubicBezTo>
                <a:cubicBezTo>
                  <a:pt x="16105818" y="1934533"/>
                  <a:pt x="16114050" y="1934533"/>
                  <a:pt x="16122282" y="1934533"/>
                </a:cubicBezTo>
                <a:cubicBezTo>
                  <a:pt x="16130519" y="1934533"/>
                  <a:pt x="16138745" y="1934533"/>
                  <a:pt x="16155210" y="1938652"/>
                </a:cubicBezTo>
                <a:lnTo>
                  <a:pt x="16155210" y="2272048"/>
                </a:lnTo>
                <a:cubicBezTo>
                  <a:pt x="16163442" y="2272048"/>
                  <a:pt x="16167560" y="2276166"/>
                  <a:pt x="16175792" y="2276166"/>
                </a:cubicBezTo>
                <a:cubicBezTo>
                  <a:pt x="16184024" y="2267933"/>
                  <a:pt x="16192257" y="2255583"/>
                  <a:pt x="16192257" y="2243238"/>
                </a:cubicBezTo>
                <a:lnTo>
                  <a:pt x="16192257" y="1992158"/>
                </a:lnTo>
                <a:lnTo>
                  <a:pt x="16192257" y="1774011"/>
                </a:lnTo>
                <a:cubicBezTo>
                  <a:pt x="16295159" y="1774011"/>
                  <a:pt x="16393940" y="1778124"/>
                  <a:pt x="16488610" y="1774011"/>
                </a:cubicBezTo>
                <a:cubicBezTo>
                  <a:pt x="16525652" y="1774011"/>
                  <a:pt x="16538004" y="1790476"/>
                  <a:pt x="16538004" y="1823403"/>
                </a:cubicBezTo>
                <a:lnTo>
                  <a:pt x="16538004" y="2029205"/>
                </a:lnTo>
                <a:cubicBezTo>
                  <a:pt x="16542122" y="2029205"/>
                  <a:pt x="16546235" y="2033319"/>
                  <a:pt x="16550349" y="2033319"/>
                </a:cubicBezTo>
                <a:cubicBezTo>
                  <a:pt x="16554467" y="2020972"/>
                  <a:pt x="16566812" y="2004508"/>
                  <a:pt x="16566812" y="1992158"/>
                </a:cubicBezTo>
                <a:cubicBezTo>
                  <a:pt x="16570932" y="1893373"/>
                  <a:pt x="16570932" y="1794589"/>
                  <a:pt x="16570932" y="1695804"/>
                </a:cubicBezTo>
                <a:cubicBezTo>
                  <a:pt x="16570932" y="1391218"/>
                  <a:pt x="16570932" y="1082518"/>
                  <a:pt x="16566812" y="773813"/>
                </a:cubicBezTo>
                <a:cubicBezTo>
                  <a:pt x="16566812" y="716188"/>
                  <a:pt x="16583282" y="675029"/>
                  <a:pt x="16636788" y="646219"/>
                </a:cubicBezTo>
                <a:cubicBezTo>
                  <a:pt x="16686179" y="621523"/>
                  <a:pt x="16739686" y="588594"/>
                  <a:pt x="16723226" y="514506"/>
                </a:cubicBezTo>
                <a:cubicBezTo>
                  <a:pt x="16723226" y="502156"/>
                  <a:pt x="16735573" y="489810"/>
                  <a:pt x="16743805" y="481577"/>
                </a:cubicBezTo>
                <a:cubicBezTo>
                  <a:pt x="16780851" y="436300"/>
                  <a:pt x="16834363" y="399257"/>
                  <a:pt x="16817899" y="329283"/>
                </a:cubicBezTo>
                <a:cubicBezTo>
                  <a:pt x="16813783" y="312818"/>
                  <a:pt x="16834363" y="292241"/>
                  <a:pt x="16842595" y="275776"/>
                </a:cubicBezTo>
                <a:cubicBezTo>
                  <a:pt x="16846715" y="275776"/>
                  <a:pt x="16854943" y="279891"/>
                  <a:pt x="16859059" y="279891"/>
                </a:cubicBezTo>
                <a:lnTo>
                  <a:pt x="16859059" y="337515"/>
                </a:lnTo>
                <a:cubicBezTo>
                  <a:pt x="16859059" y="353978"/>
                  <a:pt x="16863175" y="382793"/>
                  <a:pt x="16867291" y="382793"/>
                </a:cubicBezTo>
                <a:cubicBezTo>
                  <a:pt x="16908451" y="382793"/>
                  <a:pt x="16933147" y="415722"/>
                  <a:pt x="16966075" y="436300"/>
                </a:cubicBezTo>
                <a:cubicBezTo>
                  <a:pt x="17003119" y="460995"/>
                  <a:pt x="17036051" y="473345"/>
                  <a:pt x="17031935" y="526852"/>
                </a:cubicBezTo>
                <a:cubicBezTo>
                  <a:pt x="17027815" y="551549"/>
                  <a:pt x="17031935" y="572131"/>
                  <a:pt x="17031935" y="596826"/>
                </a:cubicBezTo>
                <a:cubicBezTo>
                  <a:pt x="17044279" y="600941"/>
                  <a:pt x="17052515" y="600941"/>
                  <a:pt x="17060743" y="600941"/>
                </a:cubicBezTo>
                <a:cubicBezTo>
                  <a:pt x="17147183" y="605059"/>
                  <a:pt x="17147183" y="605059"/>
                  <a:pt x="17147183" y="691493"/>
                </a:cubicBezTo>
                <a:lnTo>
                  <a:pt x="17147219" y="704240"/>
                </a:lnTo>
                <a:lnTo>
                  <a:pt x="17148515" y="704240"/>
                </a:lnTo>
                <a:lnTo>
                  <a:pt x="17148515" y="880086"/>
                </a:lnTo>
                <a:lnTo>
                  <a:pt x="17147731" y="880086"/>
                </a:lnTo>
                <a:lnTo>
                  <a:pt x="17151295" y="2103294"/>
                </a:lnTo>
                <a:lnTo>
                  <a:pt x="17151295" y="2152686"/>
                </a:lnTo>
                <a:lnTo>
                  <a:pt x="17225383" y="2152686"/>
                </a:lnTo>
                <a:lnTo>
                  <a:pt x="17225383" y="1811053"/>
                </a:lnTo>
                <a:cubicBezTo>
                  <a:pt x="17225383" y="1745196"/>
                  <a:pt x="17229503" y="1736964"/>
                  <a:pt x="17307703" y="1757546"/>
                </a:cubicBezTo>
                <a:cubicBezTo>
                  <a:pt x="17307703" y="1802821"/>
                  <a:pt x="17303591" y="1843981"/>
                  <a:pt x="17307703" y="1889260"/>
                </a:cubicBezTo>
                <a:cubicBezTo>
                  <a:pt x="17307703" y="1901605"/>
                  <a:pt x="17324175" y="1926302"/>
                  <a:pt x="17336519" y="1926302"/>
                </a:cubicBezTo>
                <a:cubicBezTo>
                  <a:pt x="17373563" y="1926302"/>
                  <a:pt x="17381799" y="1942765"/>
                  <a:pt x="17381799" y="1975695"/>
                </a:cubicBezTo>
                <a:lnTo>
                  <a:pt x="17381799" y="2165031"/>
                </a:lnTo>
                <a:lnTo>
                  <a:pt x="17562899" y="2165031"/>
                </a:lnTo>
                <a:lnTo>
                  <a:pt x="17562899" y="2329673"/>
                </a:lnTo>
                <a:lnTo>
                  <a:pt x="17575251" y="2329673"/>
                </a:lnTo>
                <a:cubicBezTo>
                  <a:pt x="17575251" y="2263816"/>
                  <a:pt x="17579363" y="2193846"/>
                  <a:pt x="17575251" y="2127989"/>
                </a:cubicBezTo>
                <a:cubicBezTo>
                  <a:pt x="17567019" y="1955115"/>
                  <a:pt x="17562899" y="1782243"/>
                  <a:pt x="17591711" y="1609370"/>
                </a:cubicBezTo>
                <a:cubicBezTo>
                  <a:pt x="17591711" y="1597020"/>
                  <a:pt x="17599947" y="1584673"/>
                  <a:pt x="17604059" y="1584673"/>
                </a:cubicBezTo>
                <a:cubicBezTo>
                  <a:pt x="17636987" y="1580555"/>
                  <a:pt x="17674035" y="1576442"/>
                  <a:pt x="17711083" y="1580555"/>
                </a:cubicBezTo>
                <a:cubicBezTo>
                  <a:pt x="17719307" y="1580555"/>
                  <a:pt x="17727539" y="1601137"/>
                  <a:pt x="17735775" y="1609370"/>
                </a:cubicBezTo>
                <a:cubicBezTo>
                  <a:pt x="17744003" y="1613483"/>
                  <a:pt x="17756355" y="1609370"/>
                  <a:pt x="17772819" y="1613483"/>
                </a:cubicBezTo>
                <a:cubicBezTo>
                  <a:pt x="17772819" y="1592905"/>
                  <a:pt x="17768699" y="1576442"/>
                  <a:pt x="17768699" y="1559977"/>
                </a:cubicBezTo>
                <a:cubicBezTo>
                  <a:pt x="17768699" y="1551745"/>
                  <a:pt x="17768699" y="1531163"/>
                  <a:pt x="17772819" y="1531163"/>
                </a:cubicBezTo>
                <a:cubicBezTo>
                  <a:pt x="17805747" y="1518818"/>
                  <a:pt x="17797515" y="1490003"/>
                  <a:pt x="17797515" y="1469425"/>
                </a:cubicBezTo>
                <a:lnTo>
                  <a:pt x="17797515" y="1374754"/>
                </a:lnTo>
                <a:lnTo>
                  <a:pt x="17813979" y="1374754"/>
                </a:lnTo>
                <a:cubicBezTo>
                  <a:pt x="17818095" y="1387104"/>
                  <a:pt x="17822211" y="1399449"/>
                  <a:pt x="17834559" y="1424146"/>
                </a:cubicBezTo>
                <a:cubicBezTo>
                  <a:pt x="17863371" y="1407681"/>
                  <a:pt x="17888067" y="1395336"/>
                  <a:pt x="17912763" y="1378872"/>
                </a:cubicBezTo>
                <a:cubicBezTo>
                  <a:pt x="17945691" y="1436496"/>
                  <a:pt x="18015663" y="1382986"/>
                  <a:pt x="18069171" y="1415914"/>
                </a:cubicBezTo>
                <a:lnTo>
                  <a:pt x="18069171" y="1576442"/>
                </a:lnTo>
                <a:lnTo>
                  <a:pt x="18237927" y="1576442"/>
                </a:lnTo>
                <a:cubicBezTo>
                  <a:pt x="18237927" y="1601137"/>
                  <a:pt x="18242047" y="1621715"/>
                  <a:pt x="18237927" y="1642297"/>
                </a:cubicBezTo>
                <a:cubicBezTo>
                  <a:pt x="18229699" y="1675227"/>
                  <a:pt x="18254391" y="1679340"/>
                  <a:pt x="18270859" y="1691690"/>
                </a:cubicBezTo>
                <a:cubicBezTo>
                  <a:pt x="18274975" y="1691690"/>
                  <a:pt x="18270859" y="1699922"/>
                  <a:pt x="18270859" y="1704036"/>
                </a:cubicBezTo>
                <a:cubicBezTo>
                  <a:pt x="18270859" y="1778124"/>
                  <a:pt x="18274975" y="1852213"/>
                  <a:pt x="18274975" y="1926302"/>
                </a:cubicBezTo>
                <a:cubicBezTo>
                  <a:pt x="18274975" y="1930420"/>
                  <a:pt x="18274975" y="1934533"/>
                  <a:pt x="18279087" y="1938652"/>
                </a:cubicBezTo>
                <a:cubicBezTo>
                  <a:pt x="18291439" y="1938652"/>
                  <a:pt x="18307903" y="1934533"/>
                  <a:pt x="18320247" y="1934533"/>
                </a:cubicBezTo>
                <a:lnTo>
                  <a:pt x="18320247" y="1144256"/>
                </a:lnTo>
                <a:cubicBezTo>
                  <a:pt x="18320247" y="1131910"/>
                  <a:pt x="18312019" y="1115446"/>
                  <a:pt x="18303783" y="1111328"/>
                </a:cubicBezTo>
                <a:cubicBezTo>
                  <a:pt x="18262623" y="1090750"/>
                  <a:pt x="18283207" y="1053703"/>
                  <a:pt x="18287323" y="1024893"/>
                </a:cubicBezTo>
                <a:cubicBezTo>
                  <a:pt x="18291439" y="1016661"/>
                  <a:pt x="18320247" y="1008429"/>
                  <a:pt x="18336711" y="1000197"/>
                </a:cubicBezTo>
                <a:cubicBezTo>
                  <a:pt x="18344943" y="996079"/>
                  <a:pt x="18353179" y="996079"/>
                  <a:pt x="18361407" y="996079"/>
                </a:cubicBezTo>
                <a:lnTo>
                  <a:pt x="18373759" y="946687"/>
                </a:lnTo>
                <a:lnTo>
                  <a:pt x="18534287" y="946687"/>
                </a:lnTo>
                <a:cubicBezTo>
                  <a:pt x="18542515" y="897294"/>
                  <a:pt x="18554863" y="847902"/>
                  <a:pt x="18563095" y="798510"/>
                </a:cubicBezTo>
                <a:cubicBezTo>
                  <a:pt x="18600143" y="843788"/>
                  <a:pt x="18694807" y="847902"/>
                  <a:pt x="18731851" y="806742"/>
                </a:cubicBezTo>
                <a:cubicBezTo>
                  <a:pt x="18740087" y="798510"/>
                  <a:pt x="18773011" y="798510"/>
                  <a:pt x="18773011" y="798510"/>
                </a:cubicBezTo>
                <a:cubicBezTo>
                  <a:pt x="18781247" y="831437"/>
                  <a:pt x="18834755" y="843788"/>
                  <a:pt x="18822407" y="893180"/>
                </a:cubicBezTo>
                <a:cubicBezTo>
                  <a:pt x="18818291" y="917877"/>
                  <a:pt x="18822407" y="942574"/>
                  <a:pt x="18822407" y="963151"/>
                </a:cubicBezTo>
                <a:cubicBezTo>
                  <a:pt x="18875915" y="967269"/>
                  <a:pt x="18929423" y="967269"/>
                  <a:pt x="18982931" y="983734"/>
                </a:cubicBezTo>
                <a:lnTo>
                  <a:pt x="18982931" y="4449429"/>
                </a:lnTo>
                <a:lnTo>
                  <a:pt x="11998023" y="4449429"/>
                </a:lnTo>
                <a:lnTo>
                  <a:pt x="11995198" y="4429646"/>
                </a:lnTo>
                <a:lnTo>
                  <a:pt x="11992726" y="4449425"/>
                </a:lnTo>
                <a:lnTo>
                  <a:pt x="8153658" y="4449425"/>
                </a:lnTo>
                <a:lnTo>
                  <a:pt x="8153658" y="4449429"/>
                </a:lnTo>
                <a:lnTo>
                  <a:pt x="6861227" y="4449429"/>
                </a:lnTo>
                <a:cubicBezTo>
                  <a:pt x="6860716" y="4443818"/>
                  <a:pt x="6860206" y="4438209"/>
                  <a:pt x="6859697" y="4432598"/>
                </a:cubicBezTo>
                <a:cubicBezTo>
                  <a:pt x="6859229" y="4438207"/>
                  <a:pt x="6858762" y="4443815"/>
                  <a:pt x="6858292" y="4449425"/>
                </a:cubicBezTo>
                <a:lnTo>
                  <a:pt x="7922" y="4440866"/>
                </a:lnTo>
                <a:cubicBezTo>
                  <a:pt x="3970" y="3512460"/>
                  <a:pt x="17249" y="1823939"/>
                  <a:pt x="0" y="1181446"/>
                </a:cubicBezTo>
                <a:cubicBezTo>
                  <a:pt x="4118" y="1160863"/>
                  <a:pt x="153290" y="983729"/>
                  <a:pt x="169756" y="979616"/>
                </a:cubicBezTo>
                <a:cubicBezTo>
                  <a:pt x="210913" y="971384"/>
                  <a:pt x="256195" y="975497"/>
                  <a:pt x="301466" y="971384"/>
                </a:cubicBezTo>
                <a:cubicBezTo>
                  <a:pt x="301466" y="950801"/>
                  <a:pt x="305586" y="930222"/>
                  <a:pt x="301466" y="909640"/>
                </a:cubicBezTo>
                <a:cubicBezTo>
                  <a:pt x="293234" y="864367"/>
                  <a:pt x="326166" y="839670"/>
                  <a:pt x="346746" y="810855"/>
                </a:cubicBezTo>
                <a:cubicBezTo>
                  <a:pt x="388593" y="793019"/>
                  <a:pt x="516160" y="801659"/>
                  <a:pt x="571541" y="799909"/>
                </a:cubicBezTo>
                <a:cubicBezTo>
                  <a:pt x="578460" y="867080"/>
                  <a:pt x="573124" y="909640"/>
                  <a:pt x="581356" y="963151"/>
                </a:cubicBezTo>
                <a:lnTo>
                  <a:pt x="737766" y="963151"/>
                </a:lnTo>
                <a:cubicBezTo>
                  <a:pt x="741884" y="983729"/>
                  <a:pt x="746000" y="996079"/>
                  <a:pt x="750116" y="1012543"/>
                </a:cubicBezTo>
                <a:cubicBezTo>
                  <a:pt x="762464" y="1012543"/>
                  <a:pt x="770694" y="1012543"/>
                  <a:pt x="778926" y="1016657"/>
                </a:cubicBezTo>
                <a:cubicBezTo>
                  <a:pt x="795389" y="1024889"/>
                  <a:pt x="820087" y="1033121"/>
                  <a:pt x="820087" y="1041353"/>
                </a:cubicBezTo>
                <a:cubicBezTo>
                  <a:pt x="828319" y="1066049"/>
                  <a:pt x="828319" y="1115443"/>
                  <a:pt x="820087" y="1119560"/>
                </a:cubicBezTo>
                <a:cubicBezTo>
                  <a:pt x="778926" y="1136025"/>
                  <a:pt x="791276" y="1168953"/>
                  <a:pt x="791276" y="1193648"/>
                </a:cubicBezTo>
                <a:lnTo>
                  <a:pt x="791276" y="1580555"/>
                </a:lnTo>
                <a:lnTo>
                  <a:pt x="791276" y="1955112"/>
                </a:lnTo>
                <a:cubicBezTo>
                  <a:pt x="807739" y="1950998"/>
                  <a:pt x="844507" y="1950998"/>
                  <a:pt x="865089" y="1950998"/>
                </a:cubicBezTo>
                <a:cubicBezTo>
                  <a:pt x="878809" y="1891316"/>
                  <a:pt x="862620" y="1658075"/>
                  <a:pt x="873596" y="1597020"/>
                </a:cubicBezTo>
                <a:cubicBezTo>
                  <a:pt x="873596" y="1588787"/>
                  <a:pt x="894176" y="1584670"/>
                  <a:pt x="906526" y="1584670"/>
                </a:cubicBezTo>
                <a:lnTo>
                  <a:pt x="1034120" y="1584670"/>
                </a:lnTo>
                <a:lnTo>
                  <a:pt x="1034120" y="1420028"/>
                </a:lnTo>
                <a:cubicBezTo>
                  <a:pt x="1074595" y="1387100"/>
                  <a:pt x="1277850" y="1412922"/>
                  <a:pt x="1320382" y="1408806"/>
                </a:cubicBezTo>
                <a:cubicBezTo>
                  <a:pt x="1321589" y="1478288"/>
                  <a:pt x="1308898" y="1546440"/>
                  <a:pt x="1318126" y="1576437"/>
                </a:cubicBezTo>
                <a:cubicBezTo>
                  <a:pt x="1359443" y="1590154"/>
                  <a:pt x="1436334" y="1589404"/>
                  <a:pt x="1511305" y="1594214"/>
                </a:cubicBezTo>
                <a:cubicBezTo>
                  <a:pt x="1502406" y="1873827"/>
                  <a:pt x="1499234" y="2090942"/>
                  <a:pt x="1507466" y="2337905"/>
                </a:cubicBezTo>
                <a:lnTo>
                  <a:pt x="1523929" y="2337905"/>
                </a:lnTo>
                <a:lnTo>
                  <a:pt x="1523929" y="2169146"/>
                </a:lnTo>
                <a:lnTo>
                  <a:pt x="1692685" y="2169146"/>
                </a:lnTo>
                <a:lnTo>
                  <a:pt x="1692685" y="2020968"/>
                </a:lnTo>
                <a:cubicBezTo>
                  <a:pt x="1692685" y="1946880"/>
                  <a:pt x="1692685" y="1946880"/>
                  <a:pt x="1766772" y="1922183"/>
                </a:cubicBezTo>
                <a:lnTo>
                  <a:pt x="1766772" y="1757542"/>
                </a:lnTo>
                <a:lnTo>
                  <a:pt x="1849095" y="1757542"/>
                </a:lnTo>
                <a:lnTo>
                  <a:pt x="1849095" y="2156799"/>
                </a:lnTo>
                <a:lnTo>
                  <a:pt x="1919070" y="2156799"/>
                </a:lnTo>
                <a:lnTo>
                  <a:pt x="1919070" y="1864559"/>
                </a:lnTo>
                <a:lnTo>
                  <a:pt x="1919070" y="695608"/>
                </a:lnTo>
                <a:lnTo>
                  <a:pt x="2005504" y="609173"/>
                </a:lnTo>
                <a:cubicBezTo>
                  <a:pt x="2009621" y="609173"/>
                  <a:pt x="2017853" y="609173"/>
                  <a:pt x="2026085" y="605054"/>
                </a:cubicBezTo>
                <a:cubicBezTo>
                  <a:pt x="2030198" y="539197"/>
                  <a:pt x="2005504" y="452764"/>
                  <a:pt x="2100174" y="448645"/>
                </a:cubicBezTo>
                <a:cubicBezTo>
                  <a:pt x="2116637" y="428067"/>
                  <a:pt x="2128985" y="407485"/>
                  <a:pt x="2137215" y="407485"/>
                </a:cubicBezTo>
                <a:cubicBezTo>
                  <a:pt x="2194840" y="411603"/>
                  <a:pt x="2198958" y="378675"/>
                  <a:pt x="2194840" y="337515"/>
                </a:cubicBezTo>
                <a:cubicBezTo>
                  <a:pt x="2194840" y="325165"/>
                  <a:pt x="2198958" y="308701"/>
                  <a:pt x="2198958" y="292236"/>
                </a:cubicBezTo>
                <a:cubicBezTo>
                  <a:pt x="2240121" y="300468"/>
                  <a:pt x="2236002" y="329283"/>
                  <a:pt x="2240121" y="358093"/>
                </a:cubicBezTo>
                <a:cubicBezTo>
                  <a:pt x="2244231" y="386907"/>
                  <a:pt x="2227770" y="419835"/>
                  <a:pt x="2273047" y="444532"/>
                </a:cubicBezTo>
                <a:cubicBezTo>
                  <a:pt x="2297743" y="460995"/>
                  <a:pt x="2343016" y="506269"/>
                  <a:pt x="2330670" y="563894"/>
                </a:cubicBezTo>
                <a:cubicBezTo>
                  <a:pt x="2326552" y="580359"/>
                  <a:pt x="2338902" y="600941"/>
                  <a:pt x="2351248" y="613286"/>
                </a:cubicBezTo>
                <a:cubicBezTo>
                  <a:pt x="2375946" y="637983"/>
                  <a:pt x="2400641" y="658565"/>
                  <a:pt x="2429455" y="675029"/>
                </a:cubicBezTo>
                <a:cubicBezTo>
                  <a:pt x="2458264" y="695608"/>
                  <a:pt x="2470614" y="720303"/>
                  <a:pt x="2470614" y="757350"/>
                </a:cubicBezTo>
                <a:lnTo>
                  <a:pt x="2470614" y="1086631"/>
                </a:lnTo>
                <a:lnTo>
                  <a:pt x="2470614" y="2008622"/>
                </a:lnTo>
                <a:cubicBezTo>
                  <a:pt x="2470614" y="2025087"/>
                  <a:pt x="2482964" y="2037432"/>
                  <a:pt x="2487080" y="2053897"/>
                </a:cubicBezTo>
                <a:cubicBezTo>
                  <a:pt x="2499426" y="2000390"/>
                  <a:pt x="2499426" y="1946880"/>
                  <a:pt x="2499426" y="1897488"/>
                </a:cubicBezTo>
                <a:cubicBezTo>
                  <a:pt x="2499426" y="1798703"/>
                  <a:pt x="2499426" y="1798703"/>
                  <a:pt x="2602322" y="1798703"/>
                </a:cubicBezTo>
                <a:lnTo>
                  <a:pt x="2836935" y="1798703"/>
                </a:lnTo>
                <a:lnTo>
                  <a:pt x="2836935" y="1860446"/>
                </a:lnTo>
                <a:lnTo>
                  <a:pt x="2836935" y="2263816"/>
                </a:lnTo>
                <a:cubicBezTo>
                  <a:pt x="2836935" y="2280280"/>
                  <a:pt x="2841053" y="2292626"/>
                  <a:pt x="2845169" y="2304976"/>
                </a:cubicBezTo>
                <a:cubicBezTo>
                  <a:pt x="2849285" y="2304976"/>
                  <a:pt x="2857519" y="2300858"/>
                  <a:pt x="2861629" y="2300858"/>
                </a:cubicBezTo>
                <a:lnTo>
                  <a:pt x="2861629" y="2247351"/>
                </a:lnTo>
                <a:cubicBezTo>
                  <a:pt x="2865748" y="2160914"/>
                  <a:pt x="2869861" y="2078592"/>
                  <a:pt x="2869861" y="1996272"/>
                </a:cubicBezTo>
                <a:cubicBezTo>
                  <a:pt x="2869861" y="1946880"/>
                  <a:pt x="2894558" y="1959230"/>
                  <a:pt x="2923374" y="1967462"/>
                </a:cubicBezTo>
                <a:cubicBezTo>
                  <a:pt x="2927490" y="2078592"/>
                  <a:pt x="2935718" y="2189728"/>
                  <a:pt x="2939836" y="2300858"/>
                </a:cubicBezTo>
                <a:lnTo>
                  <a:pt x="2956300" y="2300858"/>
                </a:lnTo>
                <a:cubicBezTo>
                  <a:pt x="2968646" y="2239120"/>
                  <a:pt x="2939836" y="2169146"/>
                  <a:pt x="2989230" y="2111521"/>
                </a:cubicBezTo>
                <a:cubicBezTo>
                  <a:pt x="3001579" y="2099174"/>
                  <a:pt x="3009807" y="2074479"/>
                  <a:pt x="3018038" y="2058015"/>
                </a:cubicBezTo>
                <a:cubicBezTo>
                  <a:pt x="3026270" y="2078592"/>
                  <a:pt x="3030389" y="2103289"/>
                  <a:pt x="3034502" y="2123871"/>
                </a:cubicBezTo>
                <a:cubicBezTo>
                  <a:pt x="3034502" y="2127984"/>
                  <a:pt x="3038620" y="2127984"/>
                  <a:pt x="3038620" y="2132104"/>
                </a:cubicBezTo>
                <a:cubicBezTo>
                  <a:pt x="3055087" y="2136217"/>
                  <a:pt x="3071552" y="2136217"/>
                  <a:pt x="3088018" y="2140336"/>
                </a:cubicBezTo>
                <a:lnTo>
                  <a:pt x="3095320" y="2275334"/>
                </a:lnTo>
                <a:lnTo>
                  <a:pt x="3162101" y="2275334"/>
                </a:lnTo>
                <a:lnTo>
                  <a:pt x="3162101" y="1580555"/>
                </a:lnTo>
                <a:cubicBezTo>
                  <a:pt x="3162101" y="1564091"/>
                  <a:pt x="3157984" y="1543508"/>
                  <a:pt x="3162101" y="1531163"/>
                </a:cubicBezTo>
                <a:cubicBezTo>
                  <a:pt x="3170334" y="1518813"/>
                  <a:pt x="3186798" y="1502348"/>
                  <a:pt x="3199146" y="1498235"/>
                </a:cubicBezTo>
                <a:cubicBezTo>
                  <a:pt x="3223841" y="1494116"/>
                  <a:pt x="3252654" y="1498235"/>
                  <a:pt x="3281469" y="1498235"/>
                </a:cubicBezTo>
                <a:cubicBezTo>
                  <a:pt x="3281469" y="1432378"/>
                  <a:pt x="3285585" y="1378868"/>
                  <a:pt x="3281469" y="1325362"/>
                </a:cubicBezTo>
                <a:cubicBezTo>
                  <a:pt x="3277352" y="1275969"/>
                  <a:pt x="3293819" y="1259505"/>
                  <a:pt x="3343207" y="1263619"/>
                </a:cubicBezTo>
                <a:cubicBezTo>
                  <a:pt x="3409064" y="1267737"/>
                  <a:pt x="3474919" y="1263619"/>
                  <a:pt x="3544891" y="1263619"/>
                </a:cubicBezTo>
                <a:lnTo>
                  <a:pt x="3544891" y="712071"/>
                </a:lnTo>
                <a:cubicBezTo>
                  <a:pt x="3544891" y="658565"/>
                  <a:pt x="3553124" y="605054"/>
                  <a:pt x="3561357" y="555662"/>
                </a:cubicBezTo>
                <a:cubicBezTo>
                  <a:pt x="3573707" y="473342"/>
                  <a:pt x="3590173" y="395140"/>
                  <a:pt x="3606633" y="316933"/>
                </a:cubicBezTo>
                <a:cubicBezTo>
                  <a:pt x="3610746" y="304586"/>
                  <a:pt x="3610746" y="292236"/>
                  <a:pt x="3614865" y="279891"/>
                </a:cubicBezTo>
                <a:cubicBezTo>
                  <a:pt x="3656030" y="284004"/>
                  <a:pt x="3680721" y="296354"/>
                  <a:pt x="3676603" y="341628"/>
                </a:cubicBezTo>
                <a:cubicBezTo>
                  <a:pt x="3676603" y="358093"/>
                  <a:pt x="3676603" y="382788"/>
                  <a:pt x="3684835" y="386907"/>
                </a:cubicBezTo>
                <a:cubicBezTo>
                  <a:pt x="3734228" y="403370"/>
                  <a:pt x="3697185" y="465109"/>
                  <a:pt x="3742460" y="481574"/>
                </a:cubicBezTo>
                <a:cubicBezTo>
                  <a:pt x="3750692" y="555662"/>
                  <a:pt x="3763042" y="629751"/>
                  <a:pt x="3763042" y="703838"/>
                </a:cubicBezTo>
                <a:lnTo>
                  <a:pt x="3763042" y="1144256"/>
                </a:lnTo>
                <a:cubicBezTo>
                  <a:pt x="3763042" y="1156603"/>
                  <a:pt x="3767157" y="1168953"/>
                  <a:pt x="3771275" y="1181298"/>
                </a:cubicBezTo>
                <a:cubicBezTo>
                  <a:pt x="3779507" y="1156603"/>
                  <a:pt x="3775390" y="1136025"/>
                  <a:pt x="3775390" y="1115443"/>
                </a:cubicBezTo>
                <a:cubicBezTo>
                  <a:pt x="3779507" y="1033121"/>
                  <a:pt x="3841246" y="991961"/>
                  <a:pt x="3923568" y="996079"/>
                </a:cubicBezTo>
                <a:cubicBezTo>
                  <a:pt x="3931800" y="996079"/>
                  <a:pt x="3940029" y="1012543"/>
                  <a:pt x="3940029" y="1020776"/>
                </a:cubicBezTo>
                <a:cubicBezTo>
                  <a:pt x="3948261" y="1123673"/>
                  <a:pt x="3956493" y="1222458"/>
                  <a:pt x="3960611" y="1321244"/>
                </a:cubicBezTo>
                <a:cubicBezTo>
                  <a:pt x="3964726" y="1411796"/>
                  <a:pt x="3960611" y="1498235"/>
                  <a:pt x="3960611" y="1584670"/>
                </a:cubicBezTo>
                <a:cubicBezTo>
                  <a:pt x="3960611" y="1597020"/>
                  <a:pt x="3968844" y="1613484"/>
                  <a:pt x="3977076" y="1625830"/>
                </a:cubicBezTo>
                <a:cubicBezTo>
                  <a:pt x="3985308" y="1642294"/>
                  <a:pt x="4005889" y="1650525"/>
                  <a:pt x="4010007" y="1666990"/>
                </a:cubicBezTo>
                <a:cubicBezTo>
                  <a:pt x="4026468" y="1716382"/>
                  <a:pt x="4038813" y="1765774"/>
                  <a:pt x="4055279" y="1819286"/>
                </a:cubicBezTo>
                <a:lnTo>
                  <a:pt x="4104670" y="1819286"/>
                </a:lnTo>
                <a:cubicBezTo>
                  <a:pt x="4104670" y="1794589"/>
                  <a:pt x="4104670" y="1769892"/>
                  <a:pt x="4108788" y="1741079"/>
                </a:cubicBezTo>
                <a:lnTo>
                  <a:pt x="4211689" y="1741079"/>
                </a:lnTo>
                <a:cubicBezTo>
                  <a:pt x="4224040" y="1679340"/>
                  <a:pt x="4240506" y="1617597"/>
                  <a:pt x="4252847" y="1559973"/>
                </a:cubicBezTo>
                <a:lnTo>
                  <a:pt x="4265197" y="1559973"/>
                </a:lnTo>
                <a:cubicBezTo>
                  <a:pt x="4269312" y="1572323"/>
                  <a:pt x="4273429" y="1580555"/>
                  <a:pt x="4277546" y="1592900"/>
                </a:cubicBezTo>
                <a:cubicBezTo>
                  <a:pt x="4285777" y="1629947"/>
                  <a:pt x="4298129" y="1671107"/>
                  <a:pt x="4302239" y="1708150"/>
                </a:cubicBezTo>
                <a:cubicBezTo>
                  <a:pt x="4306361" y="1749309"/>
                  <a:pt x="4326936" y="1753429"/>
                  <a:pt x="4368100" y="1741079"/>
                </a:cubicBezTo>
                <a:cubicBezTo>
                  <a:pt x="4368100" y="1708150"/>
                  <a:pt x="4363984" y="1671107"/>
                  <a:pt x="4363984" y="1634062"/>
                </a:cubicBezTo>
                <a:cubicBezTo>
                  <a:pt x="4368100" y="1370636"/>
                  <a:pt x="4372218" y="1103096"/>
                  <a:pt x="4372218" y="839670"/>
                </a:cubicBezTo>
                <a:cubicBezTo>
                  <a:pt x="4368100" y="650333"/>
                  <a:pt x="4405141" y="465109"/>
                  <a:pt x="4442184" y="279891"/>
                </a:cubicBezTo>
                <a:cubicBezTo>
                  <a:pt x="4446307" y="259308"/>
                  <a:pt x="4446307" y="234611"/>
                  <a:pt x="4479230" y="234611"/>
                </a:cubicBezTo>
                <a:cubicBezTo>
                  <a:pt x="4512162" y="234611"/>
                  <a:pt x="4516273" y="259308"/>
                  <a:pt x="4520394" y="284004"/>
                </a:cubicBezTo>
                <a:cubicBezTo>
                  <a:pt x="4528623" y="333396"/>
                  <a:pt x="4536855" y="382788"/>
                  <a:pt x="4549200" y="440413"/>
                </a:cubicBezTo>
                <a:cubicBezTo>
                  <a:pt x="4582133" y="370443"/>
                  <a:pt x="4635639" y="399253"/>
                  <a:pt x="4680914" y="395140"/>
                </a:cubicBezTo>
                <a:cubicBezTo>
                  <a:pt x="4726192" y="391020"/>
                  <a:pt x="4767352" y="395140"/>
                  <a:pt x="4759121" y="460995"/>
                </a:cubicBezTo>
                <a:cubicBezTo>
                  <a:pt x="4759121" y="473342"/>
                  <a:pt x="4767352" y="481574"/>
                  <a:pt x="4771466" y="493924"/>
                </a:cubicBezTo>
                <a:cubicBezTo>
                  <a:pt x="4804394" y="568012"/>
                  <a:pt x="4847497" y="677646"/>
                  <a:pt x="4888657" y="747622"/>
                </a:cubicBezTo>
                <a:cubicBezTo>
                  <a:pt x="4888736" y="767520"/>
                  <a:pt x="4888814" y="787417"/>
                  <a:pt x="4888893" y="807315"/>
                </a:cubicBezTo>
                <a:lnTo>
                  <a:pt x="4856617" y="807315"/>
                </a:lnTo>
                <a:lnTo>
                  <a:pt x="4856617" y="944475"/>
                </a:lnTo>
                <a:lnTo>
                  <a:pt x="4888332" y="944475"/>
                </a:lnTo>
                <a:cubicBezTo>
                  <a:pt x="4888330" y="944850"/>
                  <a:pt x="4888327" y="945225"/>
                  <a:pt x="4888325" y="945600"/>
                </a:cubicBezTo>
                <a:cubicBezTo>
                  <a:pt x="4886269" y="1180906"/>
                  <a:pt x="4881060" y="1496690"/>
                  <a:pt x="4890835" y="1609365"/>
                </a:cubicBezTo>
                <a:cubicBezTo>
                  <a:pt x="4915531" y="1613484"/>
                  <a:pt x="4931996" y="1613484"/>
                  <a:pt x="4952574" y="1617597"/>
                </a:cubicBezTo>
                <a:lnTo>
                  <a:pt x="4952574" y="1868678"/>
                </a:lnTo>
                <a:cubicBezTo>
                  <a:pt x="4952574" y="1881023"/>
                  <a:pt x="4952574" y="1905720"/>
                  <a:pt x="4956691" y="1905720"/>
                </a:cubicBezTo>
                <a:cubicBezTo>
                  <a:pt x="4993734" y="1918070"/>
                  <a:pt x="4981387" y="1946880"/>
                  <a:pt x="4981387" y="1967462"/>
                </a:cubicBezTo>
                <a:cubicBezTo>
                  <a:pt x="4981387" y="2000390"/>
                  <a:pt x="4977269" y="2029200"/>
                  <a:pt x="4981387" y="2058015"/>
                </a:cubicBezTo>
                <a:cubicBezTo>
                  <a:pt x="4981387" y="2070360"/>
                  <a:pt x="4993734" y="2078592"/>
                  <a:pt x="5001966" y="2086824"/>
                </a:cubicBezTo>
                <a:cubicBezTo>
                  <a:pt x="5006084" y="2086824"/>
                  <a:pt x="5014316" y="2082711"/>
                  <a:pt x="5018429" y="2078592"/>
                </a:cubicBezTo>
                <a:lnTo>
                  <a:pt x="5018429" y="1881023"/>
                </a:lnTo>
                <a:cubicBezTo>
                  <a:pt x="5018429" y="1708150"/>
                  <a:pt x="5010198" y="1539395"/>
                  <a:pt x="5018429" y="1366522"/>
                </a:cubicBezTo>
                <a:cubicBezTo>
                  <a:pt x="5022548" y="1201880"/>
                  <a:pt x="5010198" y="1033121"/>
                  <a:pt x="5034894" y="864367"/>
                </a:cubicBezTo>
                <a:cubicBezTo>
                  <a:pt x="5063708" y="646214"/>
                  <a:pt x="5034894" y="419835"/>
                  <a:pt x="5067821" y="197569"/>
                </a:cubicBezTo>
                <a:cubicBezTo>
                  <a:pt x="5076054" y="168756"/>
                  <a:pt x="5076054" y="135827"/>
                  <a:pt x="5080173" y="102899"/>
                </a:cubicBezTo>
                <a:cubicBezTo>
                  <a:pt x="5084286" y="65857"/>
                  <a:pt x="5248927" y="8232"/>
                  <a:pt x="5216000" y="37042"/>
                </a:cubicBezTo>
                <a:cubicBezTo>
                  <a:pt x="5207767" y="24697"/>
                  <a:pt x="5207767" y="69972"/>
                  <a:pt x="5248927" y="69972"/>
                </a:cubicBezTo>
                <a:cubicBezTo>
                  <a:pt x="5290087" y="69972"/>
                  <a:pt x="5331249" y="74089"/>
                  <a:pt x="5372409" y="69972"/>
                </a:cubicBezTo>
                <a:cubicBezTo>
                  <a:pt x="5417686" y="69972"/>
                  <a:pt x="5438265" y="82322"/>
                  <a:pt x="5434151" y="131714"/>
                </a:cubicBezTo>
                <a:cubicBezTo>
                  <a:pt x="5430032" y="214034"/>
                  <a:pt x="5434151" y="300468"/>
                  <a:pt x="5434151" y="382788"/>
                </a:cubicBezTo>
                <a:lnTo>
                  <a:pt x="5434151" y="683261"/>
                </a:lnTo>
                <a:cubicBezTo>
                  <a:pt x="5471193" y="683261"/>
                  <a:pt x="5508240" y="687375"/>
                  <a:pt x="5545282" y="687375"/>
                </a:cubicBezTo>
                <a:lnTo>
                  <a:pt x="5545282" y="1045471"/>
                </a:lnTo>
                <a:lnTo>
                  <a:pt x="5676994" y="1045471"/>
                </a:lnTo>
                <a:cubicBezTo>
                  <a:pt x="5681112" y="1070168"/>
                  <a:pt x="5685227" y="1086631"/>
                  <a:pt x="5685227" y="1103096"/>
                </a:cubicBezTo>
                <a:cubicBezTo>
                  <a:pt x="5759314" y="1115443"/>
                  <a:pt x="5759314" y="1115443"/>
                  <a:pt x="5759314" y="1193648"/>
                </a:cubicBezTo>
                <a:lnTo>
                  <a:pt x="5759314" y="1395331"/>
                </a:lnTo>
                <a:lnTo>
                  <a:pt x="5825171" y="1395331"/>
                </a:lnTo>
                <a:cubicBezTo>
                  <a:pt x="5903378" y="1395331"/>
                  <a:pt x="5903378" y="1395331"/>
                  <a:pt x="5903378" y="1477653"/>
                </a:cubicBezTo>
                <a:lnTo>
                  <a:pt x="5903378" y="1918070"/>
                </a:lnTo>
                <a:cubicBezTo>
                  <a:pt x="5903378" y="1950998"/>
                  <a:pt x="5911610" y="1971575"/>
                  <a:pt x="5936306" y="1975695"/>
                </a:cubicBezTo>
                <a:cubicBezTo>
                  <a:pt x="5944538" y="1741079"/>
                  <a:pt x="5956885" y="1510581"/>
                  <a:pt x="5965115" y="1275969"/>
                </a:cubicBezTo>
                <a:cubicBezTo>
                  <a:pt x="5965115" y="1263619"/>
                  <a:pt x="5965115" y="1255387"/>
                  <a:pt x="5969235" y="1238922"/>
                </a:cubicBezTo>
                <a:lnTo>
                  <a:pt x="6166804" y="1238922"/>
                </a:lnTo>
                <a:cubicBezTo>
                  <a:pt x="6203846" y="1238922"/>
                  <a:pt x="6216196" y="1251272"/>
                  <a:pt x="6216196" y="1288315"/>
                </a:cubicBezTo>
                <a:cubicBezTo>
                  <a:pt x="6216196" y="1333594"/>
                  <a:pt x="6220309" y="1387099"/>
                  <a:pt x="6236774" y="1428261"/>
                </a:cubicBezTo>
                <a:cubicBezTo>
                  <a:pt x="6245006" y="1448843"/>
                  <a:pt x="6273821" y="1461188"/>
                  <a:pt x="6273821" y="1498235"/>
                </a:cubicBezTo>
                <a:lnTo>
                  <a:pt x="6273821" y="2230888"/>
                </a:lnTo>
                <a:cubicBezTo>
                  <a:pt x="6273821" y="2243233"/>
                  <a:pt x="6277935" y="2255583"/>
                  <a:pt x="6277935" y="2280280"/>
                </a:cubicBezTo>
                <a:cubicBezTo>
                  <a:pt x="6294398" y="2247351"/>
                  <a:pt x="6302630" y="2222656"/>
                  <a:pt x="6319095" y="2193841"/>
                </a:cubicBezTo>
                <a:cubicBezTo>
                  <a:pt x="6339676" y="2230888"/>
                  <a:pt x="6352023" y="2259698"/>
                  <a:pt x="6364373" y="2288513"/>
                </a:cubicBezTo>
                <a:cubicBezTo>
                  <a:pt x="6368487" y="2300858"/>
                  <a:pt x="6380837" y="2313208"/>
                  <a:pt x="6389068" y="2313208"/>
                </a:cubicBezTo>
                <a:lnTo>
                  <a:pt x="6541355" y="2313208"/>
                </a:lnTo>
                <a:lnTo>
                  <a:pt x="6541355" y="2148567"/>
                </a:lnTo>
                <a:lnTo>
                  <a:pt x="6660723" y="2148567"/>
                </a:lnTo>
                <a:cubicBezTo>
                  <a:pt x="6660723" y="2189728"/>
                  <a:pt x="6656605" y="2222656"/>
                  <a:pt x="6660723" y="2259698"/>
                </a:cubicBezTo>
                <a:cubicBezTo>
                  <a:pt x="6673069" y="2358483"/>
                  <a:pt x="6689535" y="2453154"/>
                  <a:pt x="6705999" y="2551938"/>
                </a:cubicBezTo>
                <a:cubicBezTo>
                  <a:pt x="6705999" y="2560171"/>
                  <a:pt x="6710117" y="2572516"/>
                  <a:pt x="6714228" y="2580748"/>
                </a:cubicBezTo>
                <a:cubicBezTo>
                  <a:pt x="6718349" y="2576634"/>
                  <a:pt x="6718349" y="2576634"/>
                  <a:pt x="6722461" y="2576634"/>
                </a:cubicBezTo>
                <a:cubicBezTo>
                  <a:pt x="6730696" y="2473732"/>
                  <a:pt x="6743043" y="2366715"/>
                  <a:pt x="6751278" y="2263816"/>
                </a:cubicBezTo>
                <a:cubicBezTo>
                  <a:pt x="6767740" y="2259698"/>
                  <a:pt x="6784204" y="2259698"/>
                  <a:pt x="6800669" y="2255583"/>
                </a:cubicBezTo>
                <a:cubicBezTo>
                  <a:pt x="6808901" y="2226769"/>
                  <a:pt x="6788319" y="2185609"/>
                  <a:pt x="6837709" y="2181496"/>
                </a:cubicBezTo>
                <a:cubicBezTo>
                  <a:pt x="6841831" y="2181496"/>
                  <a:pt x="6841831" y="2160914"/>
                  <a:pt x="6841831" y="2152681"/>
                </a:cubicBezTo>
                <a:cubicBezTo>
                  <a:pt x="6841831" y="2140336"/>
                  <a:pt x="6845941" y="2127984"/>
                  <a:pt x="6845941" y="2115639"/>
                </a:cubicBezTo>
                <a:lnTo>
                  <a:pt x="6857139" y="2115639"/>
                </a:lnTo>
                <a:lnTo>
                  <a:pt x="6899298" y="2109470"/>
                </a:lnTo>
                <a:cubicBezTo>
                  <a:pt x="6911647" y="2109470"/>
                  <a:pt x="6920908" y="2115644"/>
                  <a:pt x="6922965" y="2140339"/>
                </a:cubicBezTo>
                <a:cubicBezTo>
                  <a:pt x="6951778" y="2115644"/>
                  <a:pt x="6976476" y="2082716"/>
                  <a:pt x="7009406" y="2070365"/>
                </a:cubicBezTo>
                <a:cubicBezTo>
                  <a:pt x="7050563" y="2058019"/>
                  <a:pt x="7095840" y="2066247"/>
                  <a:pt x="7145231" y="2066247"/>
                </a:cubicBezTo>
                <a:lnTo>
                  <a:pt x="7145231" y="1901605"/>
                </a:lnTo>
                <a:cubicBezTo>
                  <a:pt x="7145231" y="1860446"/>
                  <a:pt x="7149348" y="1815171"/>
                  <a:pt x="7145231" y="1769896"/>
                </a:cubicBezTo>
                <a:cubicBezTo>
                  <a:pt x="7136998" y="1699922"/>
                  <a:pt x="7174041" y="1650530"/>
                  <a:pt x="7215204" y="1597024"/>
                </a:cubicBezTo>
                <a:cubicBezTo>
                  <a:pt x="7252244" y="1646417"/>
                  <a:pt x="7285174" y="1687577"/>
                  <a:pt x="7285174" y="1753433"/>
                </a:cubicBezTo>
                <a:lnTo>
                  <a:pt x="7297524" y="2062134"/>
                </a:lnTo>
                <a:cubicBezTo>
                  <a:pt x="7318103" y="2062134"/>
                  <a:pt x="7342800" y="2066247"/>
                  <a:pt x="7367494" y="2066247"/>
                </a:cubicBezTo>
                <a:cubicBezTo>
                  <a:pt x="7367494" y="2095061"/>
                  <a:pt x="7367494" y="2119757"/>
                  <a:pt x="7371610" y="2148567"/>
                </a:cubicBezTo>
                <a:lnTo>
                  <a:pt x="7462167" y="2148567"/>
                </a:lnTo>
                <a:lnTo>
                  <a:pt x="7462167" y="2095061"/>
                </a:lnTo>
                <a:cubicBezTo>
                  <a:pt x="7462167" y="1930420"/>
                  <a:pt x="7458049" y="1761666"/>
                  <a:pt x="7462167" y="1597024"/>
                </a:cubicBezTo>
                <a:cubicBezTo>
                  <a:pt x="7466278" y="1399455"/>
                  <a:pt x="7474510" y="1205999"/>
                  <a:pt x="7482743" y="1008430"/>
                </a:cubicBezTo>
                <a:cubicBezTo>
                  <a:pt x="7482743" y="979621"/>
                  <a:pt x="7490975" y="950806"/>
                  <a:pt x="7495096" y="921991"/>
                </a:cubicBezTo>
                <a:cubicBezTo>
                  <a:pt x="7511557" y="926109"/>
                  <a:pt x="7519790" y="930227"/>
                  <a:pt x="7536254" y="934341"/>
                </a:cubicBezTo>
                <a:cubicBezTo>
                  <a:pt x="7552718" y="810860"/>
                  <a:pt x="7565066" y="687380"/>
                  <a:pt x="7577416" y="563899"/>
                </a:cubicBezTo>
                <a:lnTo>
                  <a:pt x="7589759" y="563899"/>
                </a:lnTo>
                <a:cubicBezTo>
                  <a:pt x="7606223" y="695612"/>
                  <a:pt x="7622689" y="831442"/>
                  <a:pt x="7639153" y="975501"/>
                </a:cubicBezTo>
                <a:cubicBezTo>
                  <a:pt x="7647386" y="954924"/>
                  <a:pt x="7651503" y="942574"/>
                  <a:pt x="7655614" y="926109"/>
                </a:cubicBezTo>
                <a:lnTo>
                  <a:pt x="7667968" y="926109"/>
                </a:lnTo>
                <a:cubicBezTo>
                  <a:pt x="7667968" y="963151"/>
                  <a:pt x="7676196" y="1000198"/>
                  <a:pt x="7676196" y="1037243"/>
                </a:cubicBezTo>
                <a:lnTo>
                  <a:pt x="7676196" y="2049787"/>
                </a:lnTo>
                <a:cubicBezTo>
                  <a:pt x="7676196" y="2123876"/>
                  <a:pt x="7680312" y="2197964"/>
                  <a:pt x="7705009" y="2267935"/>
                </a:cubicBezTo>
                <a:cubicBezTo>
                  <a:pt x="7729705" y="2329677"/>
                  <a:pt x="7733823" y="2399647"/>
                  <a:pt x="7750287" y="2469622"/>
                </a:cubicBezTo>
                <a:lnTo>
                  <a:pt x="7849072" y="2469622"/>
                </a:lnTo>
                <a:lnTo>
                  <a:pt x="7849072" y="2284398"/>
                </a:lnTo>
                <a:lnTo>
                  <a:pt x="7919042" y="2284398"/>
                </a:lnTo>
                <a:lnTo>
                  <a:pt x="7919042" y="2473736"/>
                </a:lnTo>
                <a:lnTo>
                  <a:pt x="8108380" y="2473736"/>
                </a:lnTo>
                <a:cubicBezTo>
                  <a:pt x="8122786" y="2473736"/>
                  <a:pt x="8134106" y="2475794"/>
                  <a:pt x="8142338" y="2481454"/>
                </a:cubicBezTo>
                <a:lnTo>
                  <a:pt x="8144242" y="2485067"/>
                </a:lnTo>
                <a:lnTo>
                  <a:pt x="8144242" y="1280084"/>
                </a:lnTo>
                <a:cubicBezTo>
                  <a:pt x="8144242" y="1222459"/>
                  <a:pt x="8168939" y="1168953"/>
                  <a:pt x="8189518" y="1115443"/>
                </a:cubicBezTo>
                <a:cubicBezTo>
                  <a:pt x="8193632" y="1103096"/>
                  <a:pt x="8214215" y="1090746"/>
                  <a:pt x="8230679" y="1090746"/>
                </a:cubicBezTo>
                <a:cubicBezTo>
                  <a:pt x="8312999" y="1086633"/>
                  <a:pt x="8395319" y="1090746"/>
                  <a:pt x="8477642" y="1090746"/>
                </a:cubicBezTo>
                <a:cubicBezTo>
                  <a:pt x="8494103" y="1090746"/>
                  <a:pt x="8514681" y="1103096"/>
                  <a:pt x="8518799" y="1111328"/>
                </a:cubicBezTo>
                <a:cubicBezTo>
                  <a:pt x="8539379" y="1168953"/>
                  <a:pt x="8568194" y="1230692"/>
                  <a:pt x="8568194" y="1288315"/>
                </a:cubicBezTo>
                <a:cubicBezTo>
                  <a:pt x="8576426" y="1576437"/>
                  <a:pt x="8572304" y="1864559"/>
                  <a:pt x="8572304" y="2152681"/>
                </a:cubicBezTo>
                <a:lnTo>
                  <a:pt x="8572304" y="2222656"/>
                </a:lnTo>
                <a:lnTo>
                  <a:pt x="8827499" y="2222656"/>
                </a:lnTo>
                <a:lnTo>
                  <a:pt x="8827499" y="2053897"/>
                </a:lnTo>
                <a:lnTo>
                  <a:pt x="8827499" y="1996272"/>
                </a:lnTo>
                <a:cubicBezTo>
                  <a:pt x="8827499" y="1893373"/>
                  <a:pt x="8827499" y="1893373"/>
                  <a:pt x="8926285" y="1876910"/>
                </a:cubicBezTo>
                <a:lnTo>
                  <a:pt x="8926285" y="1757542"/>
                </a:lnTo>
                <a:cubicBezTo>
                  <a:pt x="8926285" y="1683454"/>
                  <a:pt x="8922174" y="1605252"/>
                  <a:pt x="8926285" y="1527045"/>
                </a:cubicBezTo>
                <a:cubicBezTo>
                  <a:pt x="8926285" y="1494116"/>
                  <a:pt x="8905707" y="1452956"/>
                  <a:pt x="8950980" y="1432378"/>
                </a:cubicBezTo>
                <a:lnTo>
                  <a:pt x="8950980" y="1424146"/>
                </a:lnTo>
                <a:cubicBezTo>
                  <a:pt x="8967445" y="1321244"/>
                  <a:pt x="8996263" y="1214227"/>
                  <a:pt x="8983911" y="1107210"/>
                </a:cubicBezTo>
                <a:cubicBezTo>
                  <a:pt x="8983911" y="1086633"/>
                  <a:pt x="8988029" y="1070168"/>
                  <a:pt x="8992140" y="1049586"/>
                </a:cubicBezTo>
                <a:lnTo>
                  <a:pt x="9012723" y="1049586"/>
                </a:lnTo>
                <a:cubicBezTo>
                  <a:pt x="9025069" y="1140138"/>
                  <a:pt x="9037420" y="1230692"/>
                  <a:pt x="9049767" y="1325362"/>
                </a:cubicBezTo>
                <a:cubicBezTo>
                  <a:pt x="9070352" y="1325362"/>
                  <a:pt x="9095042" y="1329476"/>
                  <a:pt x="9115624" y="1329476"/>
                </a:cubicBezTo>
                <a:cubicBezTo>
                  <a:pt x="9132089" y="1366522"/>
                  <a:pt x="9148549" y="1399451"/>
                  <a:pt x="9165014" y="1436493"/>
                </a:cubicBezTo>
                <a:cubicBezTo>
                  <a:pt x="9173246" y="1452956"/>
                  <a:pt x="9181479" y="1473538"/>
                  <a:pt x="9181479" y="1494116"/>
                </a:cubicBezTo>
                <a:lnTo>
                  <a:pt x="9181479" y="1823399"/>
                </a:lnTo>
                <a:lnTo>
                  <a:pt x="9181479" y="1881023"/>
                </a:lnTo>
                <a:lnTo>
                  <a:pt x="9280267" y="1881023"/>
                </a:lnTo>
                <a:lnTo>
                  <a:pt x="9280267" y="1815166"/>
                </a:lnTo>
                <a:lnTo>
                  <a:pt x="9280267" y="304587"/>
                </a:lnTo>
                <a:lnTo>
                  <a:pt x="9346122" y="238731"/>
                </a:lnTo>
                <a:cubicBezTo>
                  <a:pt x="9469601" y="238731"/>
                  <a:pt x="9453137" y="218148"/>
                  <a:pt x="9453137" y="341628"/>
                </a:cubicBezTo>
                <a:lnTo>
                  <a:pt x="9453137" y="1815166"/>
                </a:lnTo>
                <a:lnTo>
                  <a:pt x="9453137" y="1876910"/>
                </a:lnTo>
                <a:lnTo>
                  <a:pt x="9551919" y="1876910"/>
                </a:lnTo>
                <a:lnTo>
                  <a:pt x="9551919" y="1724614"/>
                </a:lnTo>
                <a:cubicBezTo>
                  <a:pt x="9551919" y="1642294"/>
                  <a:pt x="9547806" y="1564092"/>
                  <a:pt x="9551919" y="1481771"/>
                </a:cubicBezTo>
                <a:cubicBezTo>
                  <a:pt x="9551919" y="1444724"/>
                  <a:pt x="9556038" y="1399451"/>
                  <a:pt x="9597198" y="1374754"/>
                </a:cubicBezTo>
                <a:cubicBezTo>
                  <a:pt x="9609543" y="1370636"/>
                  <a:pt x="9609543" y="1345939"/>
                  <a:pt x="9613662" y="1325362"/>
                </a:cubicBezTo>
                <a:lnTo>
                  <a:pt x="9683632" y="1325362"/>
                </a:lnTo>
                <a:lnTo>
                  <a:pt x="9683632" y="1522931"/>
                </a:lnTo>
                <a:lnTo>
                  <a:pt x="9819464" y="1522931"/>
                </a:lnTo>
                <a:lnTo>
                  <a:pt x="9819464" y="1720501"/>
                </a:lnTo>
                <a:cubicBezTo>
                  <a:pt x="9819464" y="1761661"/>
                  <a:pt x="9823577" y="1798703"/>
                  <a:pt x="9819464" y="1835749"/>
                </a:cubicBezTo>
                <a:cubicBezTo>
                  <a:pt x="9815344" y="1872791"/>
                  <a:pt x="9831809" y="1889255"/>
                  <a:pt x="9868856" y="1885142"/>
                </a:cubicBezTo>
                <a:cubicBezTo>
                  <a:pt x="9910016" y="1881023"/>
                  <a:pt x="9922361" y="1897488"/>
                  <a:pt x="9922361" y="1938648"/>
                </a:cubicBezTo>
                <a:lnTo>
                  <a:pt x="9922361" y="2226770"/>
                </a:lnTo>
                <a:lnTo>
                  <a:pt x="10189906" y="2226770"/>
                </a:lnTo>
                <a:lnTo>
                  <a:pt x="10189906" y="1864559"/>
                </a:lnTo>
                <a:lnTo>
                  <a:pt x="10251644" y="1852213"/>
                </a:lnTo>
                <a:lnTo>
                  <a:pt x="10251644" y="1465306"/>
                </a:lnTo>
                <a:cubicBezTo>
                  <a:pt x="10239299" y="1465306"/>
                  <a:pt x="10218716" y="1461188"/>
                  <a:pt x="10198137" y="1461188"/>
                </a:cubicBezTo>
                <a:lnTo>
                  <a:pt x="10198137" y="1317129"/>
                </a:lnTo>
                <a:lnTo>
                  <a:pt x="10572694" y="1317129"/>
                </a:lnTo>
                <a:lnTo>
                  <a:pt x="10572694" y="2140336"/>
                </a:lnTo>
                <a:cubicBezTo>
                  <a:pt x="10601509" y="2140336"/>
                  <a:pt x="10617972" y="2144449"/>
                  <a:pt x="10642669" y="2144449"/>
                </a:cubicBezTo>
                <a:lnTo>
                  <a:pt x="10642669" y="2477849"/>
                </a:lnTo>
                <a:lnTo>
                  <a:pt x="10885512" y="2477849"/>
                </a:lnTo>
                <a:lnTo>
                  <a:pt x="10885512" y="2292626"/>
                </a:lnTo>
                <a:lnTo>
                  <a:pt x="10959601" y="2292626"/>
                </a:lnTo>
                <a:lnTo>
                  <a:pt x="10959601" y="2477849"/>
                </a:lnTo>
                <a:lnTo>
                  <a:pt x="11066618" y="2477849"/>
                </a:lnTo>
                <a:cubicBezTo>
                  <a:pt x="11078968" y="2411992"/>
                  <a:pt x="11083081" y="2346137"/>
                  <a:pt x="11107778" y="2284395"/>
                </a:cubicBezTo>
                <a:cubicBezTo>
                  <a:pt x="11136593" y="2210306"/>
                  <a:pt x="11136593" y="2132104"/>
                  <a:pt x="11136593" y="2053897"/>
                </a:cubicBezTo>
                <a:lnTo>
                  <a:pt x="11136593" y="1061936"/>
                </a:lnTo>
                <a:cubicBezTo>
                  <a:pt x="11136593" y="1020776"/>
                  <a:pt x="11144824" y="979616"/>
                  <a:pt x="11148938" y="938454"/>
                </a:cubicBezTo>
                <a:lnTo>
                  <a:pt x="11161288" y="938454"/>
                </a:lnTo>
                <a:cubicBezTo>
                  <a:pt x="11165403" y="950801"/>
                  <a:pt x="11169520" y="963151"/>
                  <a:pt x="11177753" y="983729"/>
                </a:cubicBezTo>
                <a:cubicBezTo>
                  <a:pt x="11198335" y="839670"/>
                  <a:pt x="11214795" y="707958"/>
                  <a:pt x="11231258" y="572126"/>
                </a:cubicBezTo>
                <a:lnTo>
                  <a:pt x="11243610" y="572126"/>
                </a:lnTo>
                <a:cubicBezTo>
                  <a:pt x="11255955" y="695608"/>
                  <a:pt x="11272420" y="819087"/>
                  <a:pt x="11284770" y="946687"/>
                </a:cubicBezTo>
                <a:cubicBezTo>
                  <a:pt x="11297115" y="942569"/>
                  <a:pt x="11309465" y="938454"/>
                  <a:pt x="11325929" y="934337"/>
                </a:cubicBezTo>
                <a:cubicBezTo>
                  <a:pt x="11334162" y="979616"/>
                  <a:pt x="11342394" y="1020776"/>
                  <a:pt x="11342394" y="1061936"/>
                </a:cubicBezTo>
                <a:lnTo>
                  <a:pt x="11342394" y="1300666"/>
                </a:lnTo>
                <a:cubicBezTo>
                  <a:pt x="11346507" y="1576437"/>
                  <a:pt x="11350626" y="1856328"/>
                  <a:pt x="11358857" y="2132104"/>
                </a:cubicBezTo>
                <a:cubicBezTo>
                  <a:pt x="11358857" y="2144449"/>
                  <a:pt x="11362976" y="2152681"/>
                  <a:pt x="11362976" y="2165031"/>
                </a:cubicBezTo>
                <a:lnTo>
                  <a:pt x="11453524" y="2165031"/>
                </a:lnTo>
                <a:cubicBezTo>
                  <a:pt x="11453524" y="2140336"/>
                  <a:pt x="11457643" y="2111521"/>
                  <a:pt x="11457643" y="2082711"/>
                </a:cubicBezTo>
                <a:cubicBezTo>
                  <a:pt x="11482339" y="2082711"/>
                  <a:pt x="11507035" y="2078592"/>
                  <a:pt x="11535845" y="2078592"/>
                </a:cubicBezTo>
                <a:lnTo>
                  <a:pt x="11535845" y="2004505"/>
                </a:lnTo>
                <a:cubicBezTo>
                  <a:pt x="11539963" y="1918070"/>
                  <a:pt x="11535845" y="1827518"/>
                  <a:pt x="11548195" y="1736964"/>
                </a:cubicBezTo>
                <a:cubicBezTo>
                  <a:pt x="11552308" y="1695804"/>
                  <a:pt x="11585238" y="1658757"/>
                  <a:pt x="11609938" y="1609365"/>
                </a:cubicBezTo>
                <a:cubicBezTo>
                  <a:pt x="11651098" y="1662877"/>
                  <a:pt x="11692258" y="1699919"/>
                  <a:pt x="11688140" y="1765774"/>
                </a:cubicBezTo>
                <a:cubicBezTo>
                  <a:pt x="11684022" y="1868678"/>
                  <a:pt x="11688140" y="1971575"/>
                  <a:pt x="11688140" y="2082711"/>
                </a:cubicBezTo>
                <a:cubicBezTo>
                  <a:pt x="11774579" y="2082711"/>
                  <a:pt x="11865126" y="2062129"/>
                  <a:pt x="11910406" y="2148567"/>
                </a:cubicBezTo>
                <a:cubicBezTo>
                  <a:pt x="11935101" y="2140336"/>
                  <a:pt x="11959798" y="2132104"/>
                  <a:pt x="11988608" y="2119754"/>
                </a:cubicBezTo>
                <a:cubicBezTo>
                  <a:pt x="11988608" y="2134161"/>
                  <a:pt x="11989637" y="2145479"/>
                  <a:pt x="11991181" y="2153197"/>
                </a:cubicBezTo>
                <a:lnTo>
                  <a:pt x="11993908" y="2158900"/>
                </a:lnTo>
                <a:lnTo>
                  <a:pt x="11993908" y="2156799"/>
                </a:lnTo>
                <a:cubicBezTo>
                  <a:pt x="11993908" y="2144454"/>
                  <a:pt x="11998023" y="2127989"/>
                  <a:pt x="11998023" y="2115639"/>
                </a:cubicBezTo>
                <a:lnTo>
                  <a:pt x="12010373" y="2115639"/>
                </a:lnTo>
                <a:cubicBezTo>
                  <a:pt x="12010373" y="2140334"/>
                  <a:pt x="12014490" y="2160917"/>
                  <a:pt x="12014490" y="2185614"/>
                </a:cubicBezTo>
                <a:cubicBezTo>
                  <a:pt x="12067997" y="2185614"/>
                  <a:pt x="12047415" y="2230888"/>
                  <a:pt x="12055650" y="2259703"/>
                </a:cubicBezTo>
                <a:cubicBezTo>
                  <a:pt x="12072110" y="2263816"/>
                  <a:pt x="12088575" y="2263816"/>
                  <a:pt x="12109157" y="2267933"/>
                </a:cubicBezTo>
                <a:cubicBezTo>
                  <a:pt x="12117389" y="2370833"/>
                  <a:pt x="12129735" y="2477849"/>
                  <a:pt x="12137972" y="2580753"/>
                </a:cubicBezTo>
                <a:lnTo>
                  <a:pt x="12150317" y="2580753"/>
                </a:lnTo>
                <a:cubicBezTo>
                  <a:pt x="12162664" y="2527242"/>
                  <a:pt x="12158549" y="2469617"/>
                  <a:pt x="12179132" y="2411992"/>
                </a:cubicBezTo>
                <a:cubicBezTo>
                  <a:pt x="12207942" y="2337905"/>
                  <a:pt x="12199709" y="2247351"/>
                  <a:pt x="12207942" y="2160917"/>
                </a:cubicBezTo>
                <a:lnTo>
                  <a:pt x="12216174" y="2152686"/>
                </a:lnTo>
                <a:lnTo>
                  <a:pt x="12331423" y="2152686"/>
                </a:lnTo>
                <a:lnTo>
                  <a:pt x="12331423" y="2317327"/>
                </a:lnTo>
                <a:cubicBezTo>
                  <a:pt x="12389048" y="2317327"/>
                  <a:pt x="12446672" y="2329673"/>
                  <a:pt x="12496064" y="2313208"/>
                </a:cubicBezTo>
                <a:cubicBezTo>
                  <a:pt x="12524874" y="2300863"/>
                  <a:pt x="12537224" y="2247351"/>
                  <a:pt x="12557802" y="2210310"/>
                </a:cubicBezTo>
                <a:cubicBezTo>
                  <a:pt x="12557802" y="2210310"/>
                  <a:pt x="12561920" y="2210310"/>
                  <a:pt x="12566034" y="2206191"/>
                </a:cubicBezTo>
                <a:cubicBezTo>
                  <a:pt x="12574267" y="2226773"/>
                  <a:pt x="12586617" y="2247351"/>
                  <a:pt x="12598962" y="2267933"/>
                </a:cubicBezTo>
                <a:cubicBezTo>
                  <a:pt x="12603081" y="2263816"/>
                  <a:pt x="12603081" y="2263816"/>
                  <a:pt x="12607194" y="2263816"/>
                </a:cubicBezTo>
                <a:lnTo>
                  <a:pt x="12607194" y="1461193"/>
                </a:lnTo>
                <a:cubicBezTo>
                  <a:pt x="12705979" y="1399449"/>
                  <a:pt x="12656586" y="1304784"/>
                  <a:pt x="12677169" y="1230695"/>
                </a:cubicBezTo>
                <a:lnTo>
                  <a:pt x="12920017" y="1230695"/>
                </a:lnTo>
                <a:cubicBezTo>
                  <a:pt x="12932362" y="1317129"/>
                  <a:pt x="12944709" y="1403568"/>
                  <a:pt x="12948827" y="1490003"/>
                </a:cubicBezTo>
                <a:cubicBezTo>
                  <a:pt x="12952941" y="1629947"/>
                  <a:pt x="12948827" y="1769892"/>
                  <a:pt x="12948827" y="1909838"/>
                </a:cubicBezTo>
                <a:lnTo>
                  <a:pt x="12948827" y="1975695"/>
                </a:lnTo>
                <a:cubicBezTo>
                  <a:pt x="12957059" y="1975695"/>
                  <a:pt x="12961177" y="1979812"/>
                  <a:pt x="12969405" y="1979812"/>
                </a:cubicBezTo>
                <a:cubicBezTo>
                  <a:pt x="12977637" y="1955115"/>
                  <a:pt x="12989987" y="1934533"/>
                  <a:pt x="12989987" y="1913955"/>
                </a:cubicBezTo>
                <a:lnTo>
                  <a:pt x="12989987" y="1469425"/>
                </a:lnTo>
                <a:lnTo>
                  <a:pt x="13064076" y="1395336"/>
                </a:lnTo>
                <a:lnTo>
                  <a:pt x="13146396" y="1395336"/>
                </a:lnTo>
                <a:lnTo>
                  <a:pt x="13146396" y="1111328"/>
                </a:lnTo>
                <a:cubicBezTo>
                  <a:pt x="13171093" y="1107213"/>
                  <a:pt x="13195788" y="1103096"/>
                  <a:pt x="13216366" y="1103096"/>
                </a:cubicBezTo>
                <a:cubicBezTo>
                  <a:pt x="13220485" y="1082518"/>
                  <a:pt x="13224598" y="1066053"/>
                  <a:pt x="13228716" y="1041358"/>
                </a:cubicBezTo>
                <a:lnTo>
                  <a:pt x="13368662" y="1041358"/>
                </a:lnTo>
                <a:lnTo>
                  <a:pt x="13368662" y="687379"/>
                </a:lnTo>
                <a:lnTo>
                  <a:pt x="13483911" y="687379"/>
                </a:lnTo>
                <a:lnTo>
                  <a:pt x="13483911" y="617404"/>
                </a:lnTo>
                <a:cubicBezTo>
                  <a:pt x="13483911" y="452763"/>
                  <a:pt x="13488024" y="292241"/>
                  <a:pt x="13483911" y="131714"/>
                </a:cubicBezTo>
                <a:cubicBezTo>
                  <a:pt x="13483911" y="90552"/>
                  <a:pt x="13492142" y="69975"/>
                  <a:pt x="13541534" y="74089"/>
                </a:cubicBezTo>
                <a:cubicBezTo>
                  <a:pt x="13590928" y="78207"/>
                  <a:pt x="13636201" y="78207"/>
                  <a:pt x="13685593" y="74089"/>
                </a:cubicBezTo>
                <a:cubicBezTo>
                  <a:pt x="13702062" y="74089"/>
                  <a:pt x="13722640" y="61742"/>
                  <a:pt x="13730872" y="49392"/>
                </a:cubicBezTo>
                <a:cubicBezTo>
                  <a:pt x="13734985" y="37047"/>
                  <a:pt x="13739104" y="16465"/>
                  <a:pt x="1373910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821A-6F61-4297-96DA-BAAFA8453F0B}"/>
              </a:ext>
            </a:extLst>
          </p:cNvPr>
          <p:cNvGrpSpPr/>
          <p:nvPr/>
        </p:nvGrpSpPr>
        <p:grpSpPr>
          <a:xfrm>
            <a:off x="9604" y="5522823"/>
            <a:ext cx="12190258" cy="1468742"/>
            <a:chOff x="1742" y="5389258"/>
            <a:chExt cx="12190258" cy="1468742"/>
          </a:xfrm>
          <a:solidFill>
            <a:schemeClr val="accent5">
              <a:lumMod val="20000"/>
              <a:lumOff val="80000"/>
            </a:schemeClr>
          </a:solidFill>
          <a:effectLst>
            <a:outerShdw blurRad="76200" dist="12700" dir="16200000" rotWithShape="0">
              <a:schemeClr val="accent4">
                <a:lumMod val="50000"/>
                <a:alpha val="40000"/>
              </a:schemeClr>
            </a:outerShd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116210C-7F52-4217-A416-C910417CE8D6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  <a:grpFill/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2BF27F6-7F0E-4852-A747-6F5D5A793208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1107FE7-D0B8-4406-A93D-77382577C769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B4F2513-AFC2-4456-8F1E-CF0F08470768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E442923-6ABF-4FC0-932D-772B4A5107C2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7B1D4D4-D0EA-47CF-A6C6-643E5AD8946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29C3EB2-38DE-492D-9620-F6DCDE1A47DD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E182ABB-5EC9-4ABE-9ACF-A51AA1D48F2B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309AA88-9523-4599-8339-D12F06DEE34B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2DEDE09-F1EB-40FE-9582-B944C40135B2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2D79881-18FB-48C1-AFFD-53CCC5763C43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F5F4C5E-7F13-4528-972F-E4931596F9E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849694F-BBD9-425C-B4CF-8DB33B55336E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CA6ECE5-4DDA-4347-AEE5-08D855AC2517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EAFBD9F-C94C-4F87-A946-22289A670C9E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582CE25-8DD7-48A3-B19B-F96827DC8EF9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B008023-DF0B-4FB1-B23F-E34D3EB7868F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5AB2ADC-E8D3-4F30-96CD-3A47A405EE93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564768D-A376-45F1-AF3B-0AA53B194A45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B1D8200-F0CD-474F-AA3E-7D516B8F676E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5498F97-23B7-45CE-A53D-FCEB06592CC5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20FC591-CC69-4918-9A0A-E5CBDBD9717D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CBAF923-1D6C-4E9E-981B-0D3100B7BEB2}"/>
                  </a:ext>
                </a:extLst>
              </p:cNvPr>
              <p:cNvSpPr/>
              <p:nvPr/>
            </p:nvSpPr>
            <p:spPr>
              <a:xfrm>
                <a:off x="-47358" y="517767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A000123-6763-4FD0-8F1E-0EFCB3923FD9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현 96">
              <a:extLst>
                <a:ext uri="{FF2B5EF4-FFF2-40B4-BE49-F238E27FC236}">
                  <a16:creationId xmlns:a16="http://schemas.microsoft.com/office/drawing/2014/main" id="{5549D513-58D4-4076-AF69-F6825CB0EA9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현 97">
              <a:extLst>
                <a:ext uri="{FF2B5EF4-FFF2-40B4-BE49-F238E27FC236}">
                  <a16:creationId xmlns:a16="http://schemas.microsoft.com/office/drawing/2014/main" id="{75DD5B35-E17B-4ACD-A48C-F6449B5F9291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현 96">
              <a:extLst>
                <a:ext uri="{FF2B5EF4-FFF2-40B4-BE49-F238E27FC236}">
                  <a16:creationId xmlns:a16="http://schemas.microsoft.com/office/drawing/2014/main" id="{4529F958-D579-422A-86B1-4BAF4DEDCCD3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CFE156-6A21-44AB-9214-53C193AB23A5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  <a:grpFill/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2E7C45A-69D1-4528-B830-AF8011AB6A22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58825AE-B7F3-42E3-96FB-7346D99BB0D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ABA53BA-ECD4-43D5-95DA-4695C006660B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5410E43-C3D1-4FB6-B9F8-60108C5B1C1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D99F227-1A99-49C1-94E7-58C33A8C4734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3A09419-9611-437A-8EBF-FD77EE436FAF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33ACD3E-8D5B-4FA2-B107-33DB3A463FF9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2D838AA-8401-414E-995D-DA4B21BDAB0C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A92BBBD-5B85-4758-8BA3-8B9F8D356659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CFE3EA2-7859-4055-BB71-B72613FA5334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06238FC-28C3-4E23-9EF5-3A686F17B818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6812AC4-E8B0-4FFC-A044-13835454A114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21A6A27-3FFC-44CB-8D9F-C7139E28ED7F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E98CCFE-9497-4B2C-A0ED-5FF8912F2E16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254627" y="282462"/>
            <a:ext cx="1684599" cy="432917"/>
            <a:chOff x="28575" y="1871662"/>
            <a:chExt cx="12134850" cy="3118484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477C3682-ECAA-4B03-AA8B-0C607A2C699E}"/>
              </a:ext>
            </a:extLst>
          </p:cNvPr>
          <p:cNvSpPr/>
          <p:nvPr/>
        </p:nvSpPr>
        <p:spPr>
          <a:xfrm rot="2872895">
            <a:off x="2028666" y="1818047"/>
            <a:ext cx="796955" cy="6328709"/>
          </a:xfrm>
          <a:custGeom>
            <a:avLst/>
            <a:gdLst>
              <a:gd name="connsiteX0" fmla="*/ 212208 w 796955"/>
              <a:gd name="connsiteY0" fmla="*/ 0 h 6328709"/>
              <a:gd name="connsiteX1" fmla="*/ 595050 w 796955"/>
              <a:gd name="connsiteY1" fmla="*/ 0 h 6328709"/>
              <a:gd name="connsiteX2" fmla="*/ 780628 w 796955"/>
              <a:gd name="connsiteY2" fmla="*/ 5470551 h 6328709"/>
              <a:gd name="connsiteX3" fmla="*/ 796955 w 796955"/>
              <a:gd name="connsiteY3" fmla="*/ 5745161 h 6328709"/>
              <a:gd name="connsiteX4" fmla="*/ 269339 w 796955"/>
              <a:gd name="connsiteY4" fmla="*/ 6328709 h 6328709"/>
              <a:gd name="connsiteX5" fmla="*/ 0 w 796955"/>
              <a:gd name="connsiteY5" fmla="*/ 6085186 h 6328709"/>
              <a:gd name="connsiteX6" fmla="*/ 14158 w 796955"/>
              <a:gd name="connsiteY6" fmla="*/ 5901447 h 6328709"/>
              <a:gd name="connsiteX7" fmla="*/ 212208 w 796955"/>
              <a:gd name="connsiteY7" fmla="*/ 0 h 632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955" h="6328709">
                <a:moveTo>
                  <a:pt x="212208" y="0"/>
                </a:moveTo>
                <a:lnTo>
                  <a:pt x="595050" y="0"/>
                </a:lnTo>
                <a:cubicBezTo>
                  <a:pt x="608981" y="1891083"/>
                  <a:pt x="695631" y="3992373"/>
                  <a:pt x="780628" y="5470551"/>
                </a:cubicBezTo>
                <a:lnTo>
                  <a:pt x="796955" y="5745161"/>
                </a:lnTo>
                <a:lnTo>
                  <a:pt x="269339" y="6328709"/>
                </a:lnTo>
                <a:lnTo>
                  <a:pt x="0" y="6085186"/>
                </a:lnTo>
                <a:lnTo>
                  <a:pt x="14158" y="5901447"/>
                </a:lnTo>
                <a:cubicBezTo>
                  <a:pt x="120952" y="4448086"/>
                  <a:pt x="225893" y="2068372"/>
                  <a:pt x="21220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AB95E8F8-0F3F-42D9-B4DE-73C53F79D356}"/>
              </a:ext>
            </a:extLst>
          </p:cNvPr>
          <p:cNvSpPr/>
          <p:nvPr/>
        </p:nvSpPr>
        <p:spPr>
          <a:xfrm rot="2872895">
            <a:off x="2164316" y="1818289"/>
            <a:ext cx="526093" cy="6328709"/>
          </a:xfrm>
          <a:custGeom>
            <a:avLst/>
            <a:gdLst>
              <a:gd name="connsiteX0" fmla="*/ 143023 w 526093"/>
              <a:gd name="connsiteY0" fmla="*/ 0 h 6328709"/>
              <a:gd name="connsiteX1" fmla="*/ 389950 w 526093"/>
              <a:gd name="connsiteY1" fmla="*/ 0 h 6328709"/>
              <a:gd name="connsiteX2" fmla="*/ 523301 w 526093"/>
              <a:gd name="connsiteY2" fmla="*/ 5826631 h 6328709"/>
              <a:gd name="connsiteX3" fmla="*/ 526093 w 526093"/>
              <a:gd name="connsiteY3" fmla="*/ 5894588 h 6328709"/>
              <a:gd name="connsiteX4" fmla="*/ 133581 w 526093"/>
              <a:gd name="connsiteY4" fmla="*/ 6328709 h 6328709"/>
              <a:gd name="connsiteX5" fmla="*/ 0 w 526093"/>
              <a:gd name="connsiteY5" fmla="*/ 6207931 h 6328709"/>
              <a:gd name="connsiteX6" fmla="*/ 532 w 526093"/>
              <a:gd name="connsiteY6" fmla="*/ 6198252 h 6328709"/>
              <a:gd name="connsiteX7" fmla="*/ 143023 w 526093"/>
              <a:gd name="connsiteY7" fmla="*/ 0 h 632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6093" h="6328709">
                <a:moveTo>
                  <a:pt x="143023" y="0"/>
                </a:moveTo>
                <a:lnTo>
                  <a:pt x="389950" y="0"/>
                </a:lnTo>
                <a:cubicBezTo>
                  <a:pt x="399685" y="2048673"/>
                  <a:pt x="464464" y="4344048"/>
                  <a:pt x="523301" y="5826631"/>
                </a:cubicBezTo>
                <a:lnTo>
                  <a:pt x="526093" y="5894588"/>
                </a:lnTo>
                <a:lnTo>
                  <a:pt x="133581" y="6328709"/>
                </a:lnTo>
                <a:lnTo>
                  <a:pt x="0" y="6207931"/>
                </a:lnTo>
                <a:lnTo>
                  <a:pt x="532" y="6198252"/>
                </a:lnTo>
                <a:cubicBezTo>
                  <a:pt x="74104" y="4789634"/>
                  <a:pt x="152480" y="2216113"/>
                  <a:pt x="14302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C73F00-9B33-423C-BE6C-308BAB532C30}"/>
              </a:ext>
            </a:extLst>
          </p:cNvPr>
          <p:cNvGrpSpPr/>
          <p:nvPr/>
        </p:nvGrpSpPr>
        <p:grpSpPr>
          <a:xfrm rot="2872895">
            <a:off x="4847522" y="400794"/>
            <a:ext cx="1493431" cy="3457632"/>
            <a:chOff x="5331153" y="575008"/>
            <a:chExt cx="1507917" cy="3491170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D626A9E3-9D0B-4BDA-91DC-7B932D33EC78}"/>
                </a:ext>
              </a:extLst>
            </p:cNvPr>
            <p:cNvGrpSpPr/>
            <p:nvPr/>
          </p:nvGrpSpPr>
          <p:grpSpPr>
            <a:xfrm>
              <a:off x="6404987" y="3268551"/>
              <a:ext cx="207521" cy="447013"/>
              <a:chOff x="5282863" y="4265998"/>
              <a:chExt cx="524099" cy="1110552"/>
            </a:xfrm>
          </p:grpSpPr>
          <p:sp>
            <p:nvSpPr>
              <p:cNvPr id="181" name="Graphic 2">
                <a:extLst>
                  <a:ext uri="{FF2B5EF4-FFF2-40B4-BE49-F238E27FC236}">
                    <a16:creationId xmlns:a16="http://schemas.microsoft.com/office/drawing/2014/main" id="{B5B9D5EC-B81B-4F94-AFC3-C3B658CCB929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Graphic 2">
                <a:extLst>
                  <a:ext uri="{FF2B5EF4-FFF2-40B4-BE49-F238E27FC236}">
                    <a16:creationId xmlns:a16="http://schemas.microsoft.com/office/drawing/2014/main" id="{45A2A31D-D8AE-488E-8693-635A9BA0AD30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Graphic 2">
                <a:extLst>
                  <a:ext uri="{FF2B5EF4-FFF2-40B4-BE49-F238E27FC236}">
                    <a16:creationId xmlns:a16="http://schemas.microsoft.com/office/drawing/2014/main" id="{806A67A5-DF4E-4C06-B5D9-4F43F8927DF8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76396322-7607-4B8A-931D-161E44076030}"/>
                </a:ext>
              </a:extLst>
            </p:cNvPr>
            <p:cNvGrpSpPr/>
            <p:nvPr/>
          </p:nvGrpSpPr>
          <p:grpSpPr>
            <a:xfrm>
              <a:off x="5561202" y="3274206"/>
              <a:ext cx="207521" cy="447013"/>
              <a:chOff x="5282863" y="4265998"/>
              <a:chExt cx="524099" cy="1110552"/>
            </a:xfrm>
          </p:grpSpPr>
          <p:sp>
            <p:nvSpPr>
              <p:cNvPr id="185" name="Graphic 2">
                <a:extLst>
                  <a:ext uri="{FF2B5EF4-FFF2-40B4-BE49-F238E27FC236}">
                    <a16:creationId xmlns:a16="http://schemas.microsoft.com/office/drawing/2014/main" id="{C632AED1-1AC1-4DC5-91A8-0B1A2B17EA88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Graphic 2">
                <a:extLst>
                  <a:ext uri="{FF2B5EF4-FFF2-40B4-BE49-F238E27FC236}">
                    <a16:creationId xmlns:a16="http://schemas.microsoft.com/office/drawing/2014/main" id="{86328128-A78F-407E-AB7D-6E042A8B829F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Graphic 2">
                <a:extLst>
                  <a:ext uri="{FF2B5EF4-FFF2-40B4-BE49-F238E27FC236}">
                    <a16:creationId xmlns:a16="http://schemas.microsoft.com/office/drawing/2014/main" id="{6D4D8BC1-6080-4C82-9BC7-3D6C05C367D7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A81642F-3A21-46C5-AC0A-3B006B718489}"/>
                </a:ext>
              </a:extLst>
            </p:cNvPr>
            <p:cNvGrpSpPr/>
            <p:nvPr/>
          </p:nvGrpSpPr>
          <p:grpSpPr>
            <a:xfrm>
              <a:off x="5903929" y="3247764"/>
              <a:ext cx="351612" cy="818414"/>
              <a:chOff x="5282863" y="4265998"/>
              <a:chExt cx="524099" cy="1110552"/>
            </a:xfrm>
          </p:grpSpPr>
          <p:sp>
            <p:nvSpPr>
              <p:cNvPr id="177" name="Graphic 2">
                <a:extLst>
                  <a:ext uri="{FF2B5EF4-FFF2-40B4-BE49-F238E27FC236}">
                    <a16:creationId xmlns:a16="http://schemas.microsoft.com/office/drawing/2014/main" id="{6E63AE75-59D3-4F27-A066-7821FBA59B26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Graphic 2">
                <a:extLst>
                  <a:ext uri="{FF2B5EF4-FFF2-40B4-BE49-F238E27FC236}">
                    <a16:creationId xmlns:a16="http://schemas.microsoft.com/office/drawing/2014/main" id="{0794F472-E054-4902-8CCF-C68E885129A7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Graphic 2">
                <a:extLst>
                  <a:ext uri="{FF2B5EF4-FFF2-40B4-BE49-F238E27FC236}">
                    <a16:creationId xmlns:a16="http://schemas.microsoft.com/office/drawing/2014/main" id="{B311C563-1755-40FF-8735-75DB65511C05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C1D751D-C650-44B2-B948-85FBD6065602}"/>
                </a:ext>
              </a:extLst>
            </p:cNvPr>
            <p:cNvGrpSpPr/>
            <p:nvPr/>
          </p:nvGrpSpPr>
          <p:grpSpPr>
            <a:xfrm>
              <a:off x="5331153" y="575008"/>
              <a:ext cx="1507917" cy="2723755"/>
              <a:chOff x="5350725" y="913710"/>
              <a:chExt cx="1507917" cy="2723755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368DB471-0586-4953-97AE-8349FE803EE6}"/>
                  </a:ext>
                </a:extLst>
              </p:cNvPr>
              <p:cNvSpPr/>
              <p:nvPr/>
            </p:nvSpPr>
            <p:spPr>
              <a:xfrm>
                <a:off x="5763669" y="1171705"/>
                <a:ext cx="680698" cy="2272550"/>
              </a:xfrm>
              <a:custGeom>
                <a:avLst/>
                <a:gdLst>
                  <a:gd name="connsiteX0" fmla="*/ 542062 w 680698"/>
                  <a:gd name="connsiteY0" fmla="*/ 0 h 2272550"/>
                  <a:gd name="connsiteX1" fmla="*/ 605998 w 680698"/>
                  <a:gd name="connsiteY1" fmla="*/ 121363 h 2272550"/>
                  <a:gd name="connsiteX2" fmla="*/ 666313 w 680698"/>
                  <a:gd name="connsiteY2" fmla="*/ 264359 h 2272550"/>
                  <a:gd name="connsiteX3" fmla="*/ 679843 w 680698"/>
                  <a:gd name="connsiteY3" fmla="*/ 345113 h 2272550"/>
                  <a:gd name="connsiteX4" fmla="*/ 680026 w 680698"/>
                  <a:gd name="connsiteY4" fmla="*/ 508514 h 2272550"/>
                  <a:gd name="connsiteX5" fmla="*/ 680698 w 680698"/>
                  <a:gd name="connsiteY5" fmla="*/ 519510 h 2272550"/>
                  <a:gd name="connsiteX6" fmla="*/ 680698 w 680698"/>
                  <a:gd name="connsiteY6" fmla="*/ 2173318 h 2272550"/>
                  <a:gd name="connsiteX7" fmla="*/ 581466 w 680698"/>
                  <a:gd name="connsiteY7" fmla="*/ 2272550 h 2272550"/>
                  <a:gd name="connsiteX8" fmla="*/ 99232 w 680698"/>
                  <a:gd name="connsiteY8" fmla="*/ 2272550 h 2272550"/>
                  <a:gd name="connsiteX9" fmla="*/ 0 w 680698"/>
                  <a:gd name="connsiteY9" fmla="*/ 2173318 h 2272550"/>
                  <a:gd name="connsiteX10" fmla="*/ 0 w 680698"/>
                  <a:gd name="connsiteY10" fmla="*/ 519540 h 2272550"/>
                  <a:gd name="connsiteX11" fmla="*/ 1619 w 680698"/>
                  <a:gd name="connsiteY11" fmla="*/ 501887 h 2272550"/>
                  <a:gd name="connsiteX12" fmla="*/ 764 w 680698"/>
                  <a:gd name="connsiteY12" fmla="*/ 394011 h 2272550"/>
                  <a:gd name="connsiteX13" fmla="*/ 42851 w 680698"/>
                  <a:gd name="connsiteY13" fmla="*/ 187636 h 2272550"/>
                  <a:gd name="connsiteX14" fmla="*/ 97513 w 680698"/>
                  <a:gd name="connsiteY14" fmla="*/ 70669 h 2272550"/>
                  <a:gd name="connsiteX15" fmla="*/ 136692 w 680698"/>
                  <a:gd name="connsiteY15" fmla="*/ 1421 h 2272550"/>
                  <a:gd name="connsiteX16" fmla="*/ 332331 w 680698"/>
                  <a:gd name="connsiteY16" fmla="*/ 21143 h 227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698" h="2272550">
                    <a:moveTo>
                      <a:pt x="542062" y="0"/>
                    </a:moveTo>
                    <a:lnTo>
                      <a:pt x="605998" y="121363"/>
                    </a:lnTo>
                    <a:cubicBezTo>
                      <a:pt x="628022" y="167906"/>
                      <a:pt x="648132" y="215567"/>
                      <a:pt x="666313" y="264359"/>
                    </a:cubicBezTo>
                    <a:cubicBezTo>
                      <a:pt x="676117" y="290656"/>
                      <a:pt x="679782" y="317502"/>
                      <a:pt x="679843" y="345113"/>
                    </a:cubicBezTo>
                    <a:cubicBezTo>
                      <a:pt x="679996" y="399600"/>
                      <a:pt x="680026" y="454057"/>
                      <a:pt x="680026" y="508514"/>
                    </a:cubicBezTo>
                    <a:cubicBezTo>
                      <a:pt x="680454" y="512118"/>
                      <a:pt x="680668" y="515784"/>
                      <a:pt x="680698" y="519510"/>
                    </a:cubicBezTo>
                    <a:lnTo>
                      <a:pt x="680698" y="2173318"/>
                    </a:lnTo>
                    <a:cubicBezTo>
                      <a:pt x="680698" y="2227897"/>
                      <a:pt x="636046" y="2272550"/>
                      <a:pt x="581466" y="2272550"/>
                    </a:cubicBezTo>
                    <a:lnTo>
                      <a:pt x="99232" y="2272550"/>
                    </a:lnTo>
                    <a:cubicBezTo>
                      <a:pt x="44653" y="2272550"/>
                      <a:pt x="0" y="2227897"/>
                      <a:pt x="0" y="2173318"/>
                    </a:cubicBezTo>
                    <a:lnTo>
                      <a:pt x="0" y="519540"/>
                    </a:lnTo>
                    <a:cubicBezTo>
                      <a:pt x="0" y="513493"/>
                      <a:pt x="581" y="507629"/>
                      <a:pt x="1619" y="501887"/>
                    </a:cubicBezTo>
                    <a:cubicBezTo>
                      <a:pt x="2108" y="465877"/>
                      <a:pt x="3116" y="429837"/>
                      <a:pt x="764" y="394011"/>
                    </a:cubicBezTo>
                    <a:cubicBezTo>
                      <a:pt x="-4062" y="320923"/>
                      <a:pt x="14997" y="254066"/>
                      <a:pt x="42851" y="187636"/>
                    </a:cubicBezTo>
                    <a:cubicBezTo>
                      <a:pt x="59589" y="147717"/>
                      <a:pt x="77841" y="108751"/>
                      <a:pt x="97513" y="70669"/>
                    </a:cubicBezTo>
                    <a:lnTo>
                      <a:pt x="136692" y="1421"/>
                    </a:lnTo>
                    <a:lnTo>
                      <a:pt x="332331" y="211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8000">
                    <a:schemeClr val="bg1">
                      <a:lumMod val="75000"/>
                    </a:schemeClr>
                  </a:gs>
                  <a:gs pos="97345">
                    <a:schemeClr val="bg1">
                      <a:lumMod val="8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4AF960B7-CC82-464B-A7B1-F67CB03DF102}"/>
                  </a:ext>
                </a:extLst>
              </p:cNvPr>
              <p:cNvSpPr/>
              <p:nvPr/>
            </p:nvSpPr>
            <p:spPr>
              <a:xfrm>
                <a:off x="6414314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6B07D1E-8A56-4DA3-A002-DA37849BD145}"/>
                  </a:ext>
                </a:extLst>
              </p:cNvPr>
              <p:cNvSpPr/>
              <p:nvPr/>
            </p:nvSpPr>
            <p:spPr>
              <a:xfrm>
                <a:off x="5575895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9D4B51C-B23B-4787-A9AA-FFA2DD696EC9}"/>
                  </a:ext>
                </a:extLst>
              </p:cNvPr>
              <p:cNvSpPr/>
              <p:nvPr/>
            </p:nvSpPr>
            <p:spPr>
              <a:xfrm>
                <a:off x="5575493" y="1588828"/>
                <a:ext cx="219748" cy="1855441"/>
              </a:xfrm>
              <a:custGeom>
                <a:avLst/>
                <a:gdLst>
                  <a:gd name="connsiteX0" fmla="*/ 323630 w 324382"/>
                  <a:gd name="connsiteY0" fmla="*/ 524984 h 2738918"/>
                  <a:gd name="connsiteX1" fmla="*/ 321601 w 324382"/>
                  <a:gd name="connsiteY1" fmla="*/ 478682 h 2738918"/>
                  <a:gd name="connsiteX2" fmla="*/ 315334 w 324382"/>
                  <a:gd name="connsiteY2" fmla="*/ 415968 h 2738918"/>
                  <a:gd name="connsiteX3" fmla="*/ 179041 w 324382"/>
                  <a:gd name="connsiteY3" fmla="*/ 25530 h 2738918"/>
                  <a:gd name="connsiteX4" fmla="*/ 161773 w 324382"/>
                  <a:gd name="connsiteY4" fmla="*/ 11 h 2738918"/>
                  <a:gd name="connsiteX5" fmla="*/ 128275 w 324382"/>
                  <a:gd name="connsiteY5" fmla="*/ 51138 h 2738918"/>
                  <a:gd name="connsiteX6" fmla="*/ 93379 w 324382"/>
                  <a:gd name="connsiteY6" fmla="*/ 125213 h 2738918"/>
                  <a:gd name="connsiteX7" fmla="*/ 8438 w 324382"/>
                  <a:gd name="connsiteY7" fmla="*/ 435670 h 2738918"/>
                  <a:gd name="connsiteX8" fmla="*/ 549 w 324382"/>
                  <a:gd name="connsiteY8" fmla="*/ 984403 h 2738918"/>
                  <a:gd name="connsiteX9" fmla="*/ 549 w 324382"/>
                  <a:gd name="connsiteY9" fmla="*/ 1547383 h 2738918"/>
                  <a:gd name="connsiteX10" fmla="*/ 503 w 324382"/>
                  <a:gd name="connsiteY10" fmla="*/ 2110362 h 2738918"/>
                  <a:gd name="connsiteX11" fmla="*/ 368 w 324382"/>
                  <a:gd name="connsiteY11" fmla="*/ 2645164 h 2738918"/>
                  <a:gd name="connsiteX12" fmla="*/ 549 w 324382"/>
                  <a:gd name="connsiteY12" fmla="*/ 2722936 h 2738918"/>
                  <a:gd name="connsiteX13" fmla="*/ 21468 w 324382"/>
                  <a:gd name="connsiteY13" fmla="*/ 2738671 h 2738918"/>
                  <a:gd name="connsiteX14" fmla="*/ 302079 w 324382"/>
                  <a:gd name="connsiteY14" fmla="*/ 2738626 h 2738918"/>
                  <a:gd name="connsiteX15" fmla="*/ 322683 w 324382"/>
                  <a:gd name="connsiteY15" fmla="*/ 2720997 h 2738918"/>
                  <a:gd name="connsiteX16" fmla="*/ 322683 w 324382"/>
                  <a:gd name="connsiteY16" fmla="*/ 2158198 h 2738918"/>
                  <a:gd name="connsiteX17" fmla="*/ 322683 w 324382"/>
                  <a:gd name="connsiteY17" fmla="*/ 1595399 h 2738918"/>
                  <a:gd name="connsiteX18" fmla="*/ 322683 w 324382"/>
                  <a:gd name="connsiteY18" fmla="*/ 1032599 h 2738918"/>
                  <a:gd name="connsiteX19" fmla="*/ 322683 w 324382"/>
                  <a:gd name="connsiteY19" fmla="*/ 751222 h 2738918"/>
                  <a:gd name="connsiteX20" fmla="*/ 323630 w 324382"/>
                  <a:gd name="connsiteY20" fmla="*/ 524984 h 27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4382" h="2738918">
                    <a:moveTo>
                      <a:pt x="323630" y="524984"/>
                    </a:moveTo>
                    <a:cubicBezTo>
                      <a:pt x="323179" y="509520"/>
                      <a:pt x="322548" y="494056"/>
                      <a:pt x="321601" y="478682"/>
                    </a:cubicBezTo>
                    <a:cubicBezTo>
                      <a:pt x="320338" y="457717"/>
                      <a:pt x="318355" y="436752"/>
                      <a:pt x="315334" y="415968"/>
                    </a:cubicBezTo>
                    <a:cubicBezTo>
                      <a:pt x="295722" y="281163"/>
                      <a:pt x="237562" y="147711"/>
                      <a:pt x="179041" y="25530"/>
                    </a:cubicBezTo>
                    <a:cubicBezTo>
                      <a:pt x="175254" y="17640"/>
                      <a:pt x="171286" y="643"/>
                      <a:pt x="161773" y="11"/>
                    </a:cubicBezTo>
                    <a:cubicBezTo>
                      <a:pt x="148879" y="-800"/>
                      <a:pt x="132829" y="42121"/>
                      <a:pt x="128275" y="51138"/>
                    </a:cubicBezTo>
                    <a:cubicBezTo>
                      <a:pt x="115967" y="75484"/>
                      <a:pt x="104335" y="100191"/>
                      <a:pt x="93379" y="125213"/>
                    </a:cubicBezTo>
                    <a:cubicBezTo>
                      <a:pt x="49556" y="225483"/>
                      <a:pt x="16328" y="326429"/>
                      <a:pt x="8438" y="435670"/>
                    </a:cubicBezTo>
                    <a:cubicBezTo>
                      <a:pt x="-3103" y="595137"/>
                      <a:pt x="549" y="802259"/>
                      <a:pt x="549" y="984403"/>
                    </a:cubicBezTo>
                    <a:cubicBezTo>
                      <a:pt x="549" y="1172048"/>
                      <a:pt x="549" y="1359693"/>
                      <a:pt x="549" y="1547383"/>
                    </a:cubicBezTo>
                    <a:cubicBezTo>
                      <a:pt x="549" y="1735073"/>
                      <a:pt x="503" y="1922672"/>
                      <a:pt x="503" y="2110362"/>
                    </a:cubicBezTo>
                    <a:cubicBezTo>
                      <a:pt x="458" y="2288630"/>
                      <a:pt x="413" y="2466897"/>
                      <a:pt x="368" y="2645164"/>
                    </a:cubicBezTo>
                    <a:cubicBezTo>
                      <a:pt x="368" y="2671088"/>
                      <a:pt x="3479" y="2697012"/>
                      <a:pt x="549" y="2722936"/>
                    </a:cubicBezTo>
                    <a:cubicBezTo>
                      <a:pt x="6635" y="2739843"/>
                      <a:pt x="14164" y="2738671"/>
                      <a:pt x="21468" y="2738671"/>
                    </a:cubicBezTo>
                    <a:cubicBezTo>
                      <a:pt x="115020" y="2738986"/>
                      <a:pt x="208527" y="2739031"/>
                      <a:pt x="302079" y="2738626"/>
                    </a:cubicBezTo>
                    <a:cubicBezTo>
                      <a:pt x="309383" y="2738580"/>
                      <a:pt x="317002" y="2740158"/>
                      <a:pt x="322683" y="2720997"/>
                    </a:cubicBezTo>
                    <a:cubicBezTo>
                      <a:pt x="322683" y="2533397"/>
                      <a:pt x="322683" y="2345798"/>
                      <a:pt x="322683" y="2158198"/>
                    </a:cubicBezTo>
                    <a:cubicBezTo>
                      <a:pt x="322683" y="1970598"/>
                      <a:pt x="322683" y="1782998"/>
                      <a:pt x="322683" y="1595399"/>
                    </a:cubicBezTo>
                    <a:cubicBezTo>
                      <a:pt x="322683" y="1407799"/>
                      <a:pt x="322683" y="1220199"/>
                      <a:pt x="322683" y="1032599"/>
                    </a:cubicBezTo>
                    <a:cubicBezTo>
                      <a:pt x="322683" y="938822"/>
                      <a:pt x="322683" y="844999"/>
                      <a:pt x="322683" y="751222"/>
                    </a:cubicBezTo>
                    <a:cubicBezTo>
                      <a:pt x="322728" y="676020"/>
                      <a:pt x="325749" y="600277"/>
                      <a:pt x="323630" y="5249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8141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6E40296-1D94-429D-B56C-D7F0F2093BEA}"/>
                  </a:ext>
                </a:extLst>
              </p:cNvPr>
              <p:cNvSpPr/>
              <p:nvPr/>
            </p:nvSpPr>
            <p:spPr>
              <a:xfrm>
                <a:off x="6412849" y="1592862"/>
                <a:ext cx="220165" cy="1851376"/>
              </a:xfrm>
              <a:custGeom>
                <a:avLst/>
                <a:gdLst>
                  <a:gd name="connsiteX0" fmla="*/ 323845 w 324997"/>
                  <a:gd name="connsiteY0" fmla="*/ 2658640 h 2732918"/>
                  <a:gd name="connsiteX1" fmla="*/ 323665 w 324997"/>
                  <a:gd name="connsiteY1" fmla="*/ 2098231 h 2732918"/>
                  <a:gd name="connsiteX2" fmla="*/ 323575 w 324997"/>
                  <a:gd name="connsiteY2" fmla="*/ 1535025 h 2732918"/>
                  <a:gd name="connsiteX3" fmla="*/ 323394 w 324997"/>
                  <a:gd name="connsiteY3" fmla="*/ 977636 h 2732918"/>
                  <a:gd name="connsiteX4" fmla="*/ 323980 w 324997"/>
                  <a:gd name="connsiteY4" fmla="*/ 697296 h 2732918"/>
                  <a:gd name="connsiteX5" fmla="*/ 317308 w 324997"/>
                  <a:gd name="connsiteY5" fmla="*/ 436974 h 2732918"/>
                  <a:gd name="connsiteX6" fmla="*/ 176416 w 324997"/>
                  <a:gd name="connsiteY6" fmla="*/ 11685 h 2732918"/>
                  <a:gd name="connsiteX7" fmla="*/ 133675 w 324997"/>
                  <a:gd name="connsiteY7" fmla="*/ 36031 h 2732918"/>
                  <a:gd name="connsiteX8" fmla="*/ 93054 w 324997"/>
                  <a:gd name="connsiteY8" fmla="*/ 116147 h 2732918"/>
                  <a:gd name="connsiteX9" fmla="*/ 4822 w 324997"/>
                  <a:gd name="connsiteY9" fmla="*/ 437515 h 2732918"/>
                  <a:gd name="connsiteX10" fmla="*/ 944 w 324997"/>
                  <a:gd name="connsiteY10" fmla="*/ 673626 h 2732918"/>
                  <a:gd name="connsiteX11" fmla="*/ 854 w 324997"/>
                  <a:gd name="connsiteY11" fmla="*/ 688234 h 2732918"/>
                  <a:gd name="connsiteX12" fmla="*/ 854 w 324997"/>
                  <a:gd name="connsiteY12" fmla="*/ 2378977 h 2732918"/>
                  <a:gd name="connsiteX13" fmla="*/ 1305 w 324997"/>
                  <a:gd name="connsiteY13" fmla="*/ 2715087 h 2732918"/>
                  <a:gd name="connsiteX14" fmla="*/ 21954 w 324997"/>
                  <a:gd name="connsiteY14" fmla="*/ 2732625 h 2732918"/>
                  <a:gd name="connsiteX15" fmla="*/ 302745 w 324997"/>
                  <a:gd name="connsiteY15" fmla="*/ 2732671 h 2732918"/>
                  <a:gd name="connsiteX16" fmla="*/ 323665 w 324997"/>
                  <a:gd name="connsiteY16" fmla="*/ 2716620 h 2732918"/>
                  <a:gd name="connsiteX17" fmla="*/ 323845 w 324997"/>
                  <a:gd name="connsiteY17" fmla="*/ 2658640 h 273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4997" h="2732918">
                    <a:moveTo>
                      <a:pt x="323845" y="2658640"/>
                    </a:moveTo>
                    <a:cubicBezTo>
                      <a:pt x="323845" y="2471852"/>
                      <a:pt x="323710" y="2285064"/>
                      <a:pt x="323665" y="2098231"/>
                    </a:cubicBezTo>
                    <a:cubicBezTo>
                      <a:pt x="323620" y="1910495"/>
                      <a:pt x="323575" y="1722761"/>
                      <a:pt x="323575" y="1535025"/>
                    </a:cubicBezTo>
                    <a:cubicBezTo>
                      <a:pt x="323530" y="1349229"/>
                      <a:pt x="322989" y="1163388"/>
                      <a:pt x="323394" y="977636"/>
                    </a:cubicBezTo>
                    <a:cubicBezTo>
                      <a:pt x="323575" y="884175"/>
                      <a:pt x="323800" y="790713"/>
                      <a:pt x="323980" y="697296"/>
                    </a:cubicBezTo>
                    <a:cubicBezTo>
                      <a:pt x="324161" y="610552"/>
                      <a:pt x="328624" y="523132"/>
                      <a:pt x="317308" y="436974"/>
                    </a:cubicBezTo>
                    <a:cubicBezTo>
                      <a:pt x="297651" y="287516"/>
                      <a:pt x="238544" y="147842"/>
                      <a:pt x="176416" y="11685"/>
                    </a:cubicBezTo>
                    <a:cubicBezTo>
                      <a:pt x="161899" y="-20055"/>
                      <a:pt x="142467" y="21333"/>
                      <a:pt x="133675" y="36031"/>
                    </a:cubicBezTo>
                    <a:cubicBezTo>
                      <a:pt x="118301" y="61774"/>
                      <a:pt x="104956" y="88645"/>
                      <a:pt x="93054" y="116147"/>
                    </a:cubicBezTo>
                    <a:cubicBezTo>
                      <a:pt x="49727" y="216191"/>
                      <a:pt x="13974" y="328499"/>
                      <a:pt x="4822" y="437515"/>
                    </a:cubicBezTo>
                    <a:cubicBezTo>
                      <a:pt x="-1761" y="516099"/>
                      <a:pt x="-2" y="594863"/>
                      <a:pt x="944" y="673626"/>
                    </a:cubicBezTo>
                    <a:cubicBezTo>
                      <a:pt x="899" y="678496"/>
                      <a:pt x="854" y="683365"/>
                      <a:pt x="854" y="688234"/>
                    </a:cubicBezTo>
                    <a:cubicBezTo>
                      <a:pt x="854" y="1251800"/>
                      <a:pt x="809" y="1815411"/>
                      <a:pt x="854" y="2378977"/>
                    </a:cubicBezTo>
                    <a:cubicBezTo>
                      <a:pt x="854" y="2491013"/>
                      <a:pt x="1170" y="2603050"/>
                      <a:pt x="1305" y="2715087"/>
                    </a:cubicBezTo>
                    <a:cubicBezTo>
                      <a:pt x="7076" y="2733843"/>
                      <a:pt x="14650" y="2732625"/>
                      <a:pt x="21954" y="2732625"/>
                    </a:cubicBezTo>
                    <a:cubicBezTo>
                      <a:pt x="115551" y="2733031"/>
                      <a:pt x="209148" y="2732986"/>
                      <a:pt x="302745" y="2732671"/>
                    </a:cubicBezTo>
                    <a:cubicBezTo>
                      <a:pt x="310094" y="2732625"/>
                      <a:pt x="317623" y="2733617"/>
                      <a:pt x="323665" y="2716620"/>
                    </a:cubicBezTo>
                    <a:cubicBezTo>
                      <a:pt x="320509" y="2697324"/>
                      <a:pt x="323890" y="2677982"/>
                      <a:pt x="323845" y="265864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D2B37130-8188-45CA-B2F8-FC8387444F3B}"/>
                  </a:ext>
                </a:extLst>
              </p:cNvPr>
              <p:cNvSpPr/>
              <p:nvPr/>
            </p:nvSpPr>
            <p:spPr>
              <a:xfrm>
                <a:off x="5350725" y="2339690"/>
                <a:ext cx="576651" cy="1136810"/>
              </a:xfrm>
              <a:custGeom>
                <a:avLst/>
                <a:gdLst>
                  <a:gd name="connsiteX0" fmla="*/ 850370 w 851226"/>
                  <a:gd name="connsiteY0" fmla="*/ 0 h 1678107"/>
                  <a:gd name="connsiteX1" fmla="*/ 850866 w 851226"/>
                  <a:gd name="connsiteY1" fmla="*/ 1662474 h 1678107"/>
                  <a:gd name="connsiteX2" fmla="*/ 851227 w 851226"/>
                  <a:gd name="connsiteY2" fmla="*/ 1675098 h 1678107"/>
                  <a:gd name="connsiteX3" fmla="*/ 834771 w 851226"/>
                  <a:gd name="connsiteY3" fmla="*/ 1677533 h 1678107"/>
                  <a:gd name="connsiteX4" fmla="*/ 47988 w 851226"/>
                  <a:gd name="connsiteY4" fmla="*/ 1678028 h 1678107"/>
                  <a:gd name="connsiteX5" fmla="*/ 24724 w 851226"/>
                  <a:gd name="connsiteY5" fmla="*/ 1662700 h 1678107"/>
                  <a:gd name="connsiteX6" fmla="*/ 30359 w 851226"/>
                  <a:gd name="connsiteY6" fmla="*/ 1434388 h 1678107"/>
                  <a:gd name="connsiteX7" fmla="*/ 174362 w 851226"/>
                  <a:gd name="connsiteY7" fmla="*/ 1245480 h 1678107"/>
                  <a:gd name="connsiteX8" fmla="*/ 367823 w 851226"/>
                  <a:gd name="connsiteY8" fmla="*/ 1060090 h 1678107"/>
                  <a:gd name="connsiteX9" fmla="*/ 607406 w 851226"/>
                  <a:gd name="connsiteY9" fmla="*/ 766765 h 1678107"/>
                  <a:gd name="connsiteX10" fmla="*/ 711823 w 851226"/>
                  <a:gd name="connsiteY10" fmla="*/ 494676 h 1678107"/>
                  <a:gd name="connsiteX11" fmla="*/ 768270 w 851226"/>
                  <a:gd name="connsiteY11" fmla="*/ 231152 h 1678107"/>
                  <a:gd name="connsiteX12" fmla="*/ 845050 w 851226"/>
                  <a:gd name="connsiteY12" fmla="*/ 7665 h 1678107"/>
                  <a:gd name="connsiteX13" fmla="*/ 850370 w 851226"/>
                  <a:gd name="connsiteY13" fmla="*/ 0 h 16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1226" h="1678107">
                    <a:moveTo>
                      <a:pt x="850370" y="0"/>
                    </a:moveTo>
                    <a:cubicBezTo>
                      <a:pt x="850505" y="6853"/>
                      <a:pt x="850821" y="1115139"/>
                      <a:pt x="850866" y="1662474"/>
                    </a:cubicBezTo>
                    <a:cubicBezTo>
                      <a:pt x="850866" y="1666667"/>
                      <a:pt x="851092" y="1670905"/>
                      <a:pt x="851227" y="1675098"/>
                    </a:cubicBezTo>
                    <a:cubicBezTo>
                      <a:pt x="846358" y="1679922"/>
                      <a:pt x="840271" y="1677487"/>
                      <a:pt x="834771" y="1677533"/>
                    </a:cubicBezTo>
                    <a:cubicBezTo>
                      <a:pt x="774852" y="1677848"/>
                      <a:pt x="141765" y="1677352"/>
                      <a:pt x="47988" y="1678028"/>
                    </a:cubicBezTo>
                    <a:cubicBezTo>
                      <a:pt x="35184" y="1678119"/>
                      <a:pt x="29863" y="1673610"/>
                      <a:pt x="24724" y="1662700"/>
                    </a:cubicBezTo>
                    <a:cubicBezTo>
                      <a:pt x="-11615" y="1585469"/>
                      <a:pt x="-6340" y="1509500"/>
                      <a:pt x="30359" y="1434388"/>
                    </a:cubicBezTo>
                    <a:cubicBezTo>
                      <a:pt x="65796" y="1361891"/>
                      <a:pt x="119177" y="1303009"/>
                      <a:pt x="174362" y="1245480"/>
                    </a:cubicBezTo>
                    <a:cubicBezTo>
                      <a:pt x="224046" y="1193723"/>
                      <a:pt x="358219" y="1068836"/>
                      <a:pt x="367823" y="1060090"/>
                    </a:cubicBezTo>
                    <a:cubicBezTo>
                      <a:pt x="462141" y="974112"/>
                      <a:pt x="543475" y="877494"/>
                      <a:pt x="607406" y="766765"/>
                    </a:cubicBezTo>
                    <a:cubicBezTo>
                      <a:pt x="641400" y="715323"/>
                      <a:pt x="697576" y="556172"/>
                      <a:pt x="711823" y="494676"/>
                    </a:cubicBezTo>
                    <a:cubicBezTo>
                      <a:pt x="732066" y="407165"/>
                      <a:pt x="746088" y="318302"/>
                      <a:pt x="768270" y="231152"/>
                    </a:cubicBezTo>
                    <a:cubicBezTo>
                      <a:pt x="787792" y="154507"/>
                      <a:pt x="813310" y="80026"/>
                      <a:pt x="845050" y="7665"/>
                    </a:cubicBezTo>
                    <a:cubicBezTo>
                      <a:pt x="846313" y="4869"/>
                      <a:pt x="848612" y="2525"/>
                      <a:pt x="85037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B79F450-700F-4BC6-8C14-235931B930D7}"/>
                  </a:ext>
                </a:extLst>
              </p:cNvPr>
              <p:cNvSpPr/>
              <p:nvPr/>
            </p:nvSpPr>
            <p:spPr>
              <a:xfrm>
                <a:off x="6277789" y="2339720"/>
                <a:ext cx="580853" cy="1136799"/>
              </a:xfrm>
              <a:custGeom>
                <a:avLst/>
                <a:gdLst>
                  <a:gd name="connsiteX0" fmla="*/ 4825 w 857429"/>
                  <a:gd name="connsiteY0" fmla="*/ 0 h 1678091"/>
                  <a:gd name="connsiteX1" fmla="*/ 45491 w 857429"/>
                  <a:gd name="connsiteY1" fmla="*/ 95310 h 1678091"/>
                  <a:gd name="connsiteX2" fmla="*/ 121280 w 857429"/>
                  <a:gd name="connsiteY2" fmla="*/ 387824 h 1678091"/>
                  <a:gd name="connsiteX3" fmla="*/ 197248 w 857429"/>
                  <a:gd name="connsiteY3" fmla="*/ 670328 h 1678091"/>
                  <a:gd name="connsiteX4" fmla="*/ 354866 w 857429"/>
                  <a:gd name="connsiteY4" fmla="*/ 920461 h 1678091"/>
                  <a:gd name="connsiteX5" fmla="*/ 464965 w 857429"/>
                  <a:gd name="connsiteY5" fmla="*/ 1040207 h 1678091"/>
                  <a:gd name="connsiteX6" fmla="*/ 612213 w 857429"/>
                  <a:gd name="connsiteY6" fmla="*/ 1177717 h 1678091"/>
                  <a:gd name="connsiteX7" fmla="*/ 775151 w 857429"/>
                  <a:gd name="connsiteY7" fmla="*/ 1353640 h 1678091"/>
                  <a:gd name="connsiteX8" fmla="*/ 853284 w 857429"/>
                  <a:gd name="connsiteY8" fmla="*/ 1523882 h 1678091"/>
                  <a:gd name="connsiteX9" fmla="*/ 855178 w 857429"/>
                  <a:gd name="connsiteY9" fmla="*/ 1586370 h 1678091"/>
                  <a:gd name="connsiteX10" fmla="*/ 829524 w 857429"/>
                  <a:gd name="connsiteY10" fmla="*/ 1665314 h 1678091"/>
                  <a:gd name="connsiteX11" fmla="*/ 809191 w 857429"/>
                  <a:gd name="connsiteY11" fmla="*/ 1677848 h 1678091"/>
                  <a:gd name="connsiteX12" fmla="*/ 4058 w 857429"/>
                  <a:gd name="connsiteY12" fmla="*/ 1675008 h 1678091"/>
                  <a:gd name="connsiteX13" fmla="*/ 4825 w 857429"/>
                  <a:gd name="connsiteY13" fmla="*/ 0 h 167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7429" h="1678091">
                    <a:moveTo>
                      <a:pt x="4825" y="0"/>
                    </a:moveTo>
                    <a:cubicBezTo>
                      <a:pt x="22723" y="29892"/>
                      <a:pt x="33499" y="62939"/>
                      <a:pt x="45491" y="95310"/>
                    </a:cubicBezTo>
                    <a:cubicBezTo>
                      <a:pt x="80658" y="190215"/>
                      <a:pt x="102118" y="288771"/>
                      <a:pt x="121280" y="387824"/>
                    </a:cubicBezTo>
                    <a:cubicBezTo>
                      <a:pt x="139855" y="483810"/>
                      <a:pt x="159783" y="579436"/>
                      <a:pt x="197248" y="670328"/>
                    </a:cubicBezTo>
                    <a:cubicBezTo>
                      <a:pt x="220873" y="728758"/>
                      <a:pt x="295264" y="849361"/>
                      <a:pt x="354866" y="920461"/>
                    </a:cubicBezTo>
                    <a:cubicBezTo>
                      <a:pt x="389717" y="962029"/>
                      <a:pt x="426237" y="1002110"/>
                      <a:pt x="464965" y="1040207"/>
                    </a:cubicBezTo>
                    <a:cubicBezTo>
                      <a:pt x="477363" y="1052425"/>
                      <a:pt x="580293" y="1147240"/>
                      <a:pt x="612213" y="1177717"/>
                    </a:cubicBezTo>
                    <a:cubicBezTo>
                      <a:pt x="670148" y="1232947"/>
                      <a:pt x="727226" y="1289123"/>
                      <a:pt x="775151" y="1353640"/>
                    </a:cubicBezTo>
                    <a:cubicBezTo>
                      <a:pt x="813158" y="1404857"/>
                      <a:pt x="843771" y="1459545"/>
                      <a:pt x="853284" y="1523882"/>
                    </a:cubicBezTo>
                    <a:cubicBezTo>
                      <a:pt x="853419" y="1524739"/>
                      <a:pt x="861129" y="1561708"/>
                      <a:pt x="855178" y="1586370"/>
                    </a:cubicBezTo>
                    <a:cubicBezTo>
                      <a:pt x="847513" y="1612970"/>
                      <a:pt x="841878" y="1640157"/>
                      <a:pt x="829524" y="1665314"/>
                    </a:cubicBezTo>
                    <a:cubicBezTo>
                      <a:pt x="824925" y="1674692"/>
                      <a:pt x="819741" y="1677893"/>
                      <a:pt x="809191" y="1677848"/>
                    </a:cubicBezTo>
                    <a:cubicBezTo>
                      <a:pt x="713835" y="1677487"/>
                      <a:pt x="8972" y="1679787"/>
                      <a:pt x="4058" y="1675008"/>
                    </a:cubicBezTo>
                    <a:cubicBezTo>
                      <a:pt x="406" y="1670815"/>
                      <a:pt x="-3201" y="8341"/>
                      <a:pt x="48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E355DD0-850D-492E-B3DB-596E4F99BD7C}"/>
                  </a:ext>
                </a:extLst>
              </p:cNvPr>
              <p:cNvSpPr/>
              <p:nvPr/>
            </p:nvSpPr>
            <p:spPr>
              <a:xfrm>
                <a:off x="6412954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3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3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3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3877EF36-FECA-4B29-B1D7-0165B58424A2}"/>
                  </a:ext>
                </a:extLst>
              </p:cNvPr>
              <p:cNvSpPr/>
              <p:nvPr/>
            </p:nvSpPr>
            <p:spPr>
              <a:xfrm>
                <a:off x="5928051" y="3474614"/>
                <a:ext cx="351611" cy="146390"/>
              </a:xfrm>
              <a:custGeom>
                <a:avLst/>
                <a:gdLst>
                  <a:gd name="connsiteX0" fmla="*/ 53333 w 519032"/>
                  <a:gd name="connsiteY0" fmla="*/ 0 h 216094"/>
                  <a:gd name="connsiteX1" fmla="*/ 465728 w 519032"/>
                  <a:gd name="connsiteY1" fmla="*/ 180 h 216094"/>
                  <a:gd name="connsiteX2" fmla="*/ 517756 w 519032"/>
                  <a:gd name="connsiteY2" fmla="*/ 201711 h 216094"/>
                  <a:gd name="connsiteX3" fmla="*/ 506079 w 519032"/>
                  <a:gd name="connsiteY3" fmla="*/ 216094 h 216094"/>
                  <a:gd name="connsiteX4" fmla="*/ 13478 w 519032"/>
                  <a:gd name="connsiteY4" fmla="*/ 216094 h 216094"/>
                  <a:gd name="connsiteX5" fmla="*/ 1485 w 519032"/>
                  <a:gd name="connsiteY5" fmla="*/ 200629 h 216094"/>
                  <a:gd name="connsiteX6" fmla="*/ 53333 w 519032"/>
                  <a:gd name="connsiteY6" fmla="*/ 0 h 21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032" h="216094">
                    <a:moveTo>
                      <a:pt x="53333" y="0"/>
                    </a:moveTo>
                    <a:cubicBezTo>
                      <a:pt x="190798" y="45"/>
                      <a:pt x="328263" y="135"/>
                      <a:pt x="465728" y="180"/>
                    </a:cubicBezTo>
                    <a:cubicBezTo>
                      <a:pt x="482950" y="67403"/>
                      <a:pt x="499812" y="134715"/>
                      <a:pt x="517756" y="201711"/>
                    </a:cubicBezTo>
                    <a:cubicBezTo>
                      <a:pt x="521183" y="214606"/>
                      <a:pt x="517846" y="216094"/>
                      <a:pt x="506079" y="216094"/>
                    </a:cubicBezTo>
                    <a:cubicBezTo>
                      <a:pt x="341879" y="215778"/>
                      <a:pt x="177678" y="215733"/>
                      <a:pt x="13478" y="216094"/>
                    </a:cubicBezTo>
                    <a:cubicBezTo>
                      <a:pt x="583" y="216139"/>
                      <a:pt x="-2167" y="213930"/>
                      <a:pt x="1485" y="200629"/>
                    </a:cubicBezTo>
                    <a:cubicBezTo>
                      <a:pt x="17580" y="141342"/>
                      <a:pt x="47517" y="6402"/>
                      <a:pt x="5333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28000">
                    <a:schemeClr val="tx1">
                      <a:lumMod val="75000"/>
                      <a:lumOff val="25000"/>
                    </a:schemeClr>
                  </a:gs>
                  <a:gs pos="97345">
                    <a:schemeClr val="bg1">
                      <a:lumMod val="7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71B8246F-2238-4138-B9A7-5B5D85273194}"/>
                  </a:ext>
                </a:extLst>
              </p:cNvPr>
              <p:cNvSpPr/>
              <p:nvPr/>
            </p:nvSpPr>
            <p:spPr>
              <a:xfrm>
                <a:off x="5574536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2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4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2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BF6CDD7-7480-4A68-92D5-66BED2B7B607}"/>
                  </a:ext>
                </a:extLst>
              </p:cNvPr>
              <p:cNvGrpSpPr/>
              <p:nvPr/>
            </p:nvGrpSpPr>
            <p:grpSpPr>
              <a:xfrm>
                <a:off x="5575416" y="2099749"/>
                <a:ext cx="1056756" cy="650063"/>
                <a:chOff x="5575416" y="2099749"/>
                <a:chExt cx="1056756" cy="650063"/>
              </a:xfrm>
            </p:grpSpPr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B4FA3D01-91A9-45E3-988F-A3754E1B1ABE}"/>
                    </a:ext>
                  </a:extLst>
                </p:cNvPr>
                <p:cNvSpPr/>
                <p:nvPr/>
              </p:nvSpPr>
              <p:spPr>
                <a:xfrm>
                  <a:off x="5575865" y="2099779"/>
                  <a:ext cx="218256" cy="43003"/>
                </a:xfrm>
                <a:custGeom>
                  <a:avLst/>
                  <a:gdLst>
                    <a:gd name="connsiteX0" fmla="*/ 322179 w 322179"/>
                    <a:gd name="connsiteY0" fmla="*/ 63480 h 63479"/>
                    <a:gd name="connsiteX1" fmla="*/ 225 w 322179"/>
                    <a:gd name="connsiteY1" fmla="*/ 63119 h 63479"/>
                    <a:gd name="connsiteX2" fmla="*/ 0 w 322179"/>
                    <a:gd name="connsiteY2" fmla="*/ 271 h 63479"/>
                    <a:gd name="connsiteX3" fmla="*/ 322179 w 322179"/>
                    <a:gd name="connsiteY3" fmla="*/ 0 h 63479"/>
                    <a:gd name="connsiteX4" fmla="*/ 322179 w 322179"/>
                    <a:gd name="connsiteY4" fmla="*/ 6348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179" h="63479">
                      <a:moveTo>
                        <a:pt x="322179" y="63480"/>
                      </a:moveTo>
                      <a:cubicBezTo>
                        <a:pt x="214876" y="63345"/>
                        <a:pt x="107528" y="63255"/>
                        <a:pt x="225" y="63119"/>
                      </a:cubicBezTo>
                      <a:cubicBezTo>
                        <a:pt x="135" y="42155"/>
                        <a:pt x="45" y="21235"/>
                        <a:pt x="0" y="271"/>
                      </a:cubicBezTo>
                      <a:cubicBezTo>
                        <a:pt x="107393" y="180"/>
                        <a:pt x="214786" y="90"/>
                        <a:pt x="322179" y="0"/>
                      </a:cubicBezTo>
                      <a:cubicBezTo>
                        <a:pt x="322179" y="21145"/>
                        <a:pt x="322179" y="42335"/>
                        <a:pt x="322179" y="634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7C81A368-B0CC-4926-B32A-F0F11BC61B0D}"/>
                    </a:ext>
                  </a:extLst>
                </p:cNvPr>
                <p:cNvSpPr/>
                <p:nvPr/>
              </p:nvSpPr>
              <p:spPr>
                <a:xfrm>
                  <a:off x="5575416" y="2213488"/>
                  <a:ext cx="218703" cy="43308"/>
                </a:xfrm>
                <a:custGeom>
                  <a:avLst/>
                  <a:gdLst>
                    <a:gd name="connsiteX0" fmla="*/ 752 w 322840"/>
                    <a:gd name="connsiteY0" fmla="*/ 406 h 63930"/>
                    <a:gd name="connsiteX1" fmla="*/ 322841 w 322840"/>
                    <a:gd name="connsiteY1" fmla="*/ 0 h 63930"/>
                    <a:gd name="connsiteX2" fmla="*/ 322841 w 322840"/>
                    <a:gd name="connsiteY2" fmla="*/ 63435 h 63930"/>
                    <a:gd name="connsiteX3" fmla="*/ 3727 w 322840"/>
                    <a:gd name="connsiteY3" fmla="*/ 63931 h 63930"/>
                    <a:gd name="connsiteX4" fmla="*/ 752 w 322840"/>
                    <a:gd name="connsiteY4" fmla="*/ 406 h 6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840" h="63930">
                      <a:moveTo>
                        <a:pt x="752" y="406"/>
                      </a:moveTo>
                      <a:cubicBezTo>
                        <a:pt x="108100" y="271"/>
                        <a:pt x="215493" y="135"/>
                        <a:pt x="322841" y="0"/>
                      </a:cubicBezTo>
                      <a:cubicBezTo>
                        <a:pt x="322841" y="21145"/>
                        <a:pt x="322841" y="42290"/>
                        <a:pt x="322841" y="63435"/>
                      </a:cubicBezTo>
                      <a:cubicBezTo>
                        <a:pt x="216485" y="63615"/>
                        <a:pt x="110084" y="63796"/>
                        <a:pt x="3727" y="63931"/>
                      </a:cubicBezTo>
                      <a:cubicBezTo>
                        <a:pt x="-3306" y="43056"/>
                        <a:pt x="2014" y="21596"/>
                        <a:pt x="752" y="4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D368E573-D41A-410A-A0BA-EDD8B639779A}"/>
                    </a:ext>
                  </a:extLst>
                </p:cNvPr>
                <p:cNvSpPr/>
                <p:nvPr/>
              </p:nvSpPr>
              <p:spPr>
                <a:xfrm>
                  <a:off x="5575834" y="2706299"/>
                  <a:ext cx="218286" cy="43513"/>
                </a:xfrm>
                <a:custGeom>
                  <a:avLst/>
                  <a:gdLst>
                    <a:gd name="connsiteX0" fmla="*/ 322224 w 322224"/>
                    <a:gd name="connsiteY0" fmla="*/ 63781 h 64232"/>
                    <a:gd name="connsiteX1" fmla="*/ 3111 w 322224"/>
                    <a:gd name="connsiteY1" fmla="*/ 64232 h 64232"/>
                    <a:gd name="connsiteX2" fmla="*/ 0 w 322224"/>
                    <a:gd name="connsiteY2" fmla="*/ 707 h 64232"/>
                    <a:gd name="connsiteX3" fmla="*/ 219475 w 322224"/>
                    <a:gd name="connsiteY3" fmla="*/ 31 h 64232"/>
                    <a:gd name="connsiteX4" fmla="*/ 322134 w 322224"/>
                    <a:gd name="connsiteY4" fmla="*/ 76 h 64232"/>
                    <a:gd name="connsiteX5" fmla="*/ 322224 w 322224"/>
                    <a:gd name="connsiteY5" fmla="*/ 63781 h 6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224" h="64232">
                      <a:moveTo>
                        <a:pt x="322224" y="63781"/>
                      </a:moveTo>
                      <a:cubicBezTo>
                        <a:pt x="215868" y="63917"/>
                        <a:pt x="109512" y="64097"/>
                        <a:pt x="3111" y="64232"/>
                      </a:cubicBezTo>
                      <a:cubicBezTo>
                        <a:pt x="-631" y="40022"/>
                        <a:pt x="1488" y="21897"/>
                        <a:pt x="0" y="707"/>
                      </a:cubicBezTo>
                      <a:cubicBezTo>
                        <a:pt x="73173" y="482"/>
                        <a:pt x="146302" y="211"/>
                        <a:pt x="219475" y="31"/>
                      </a:cubicBezTo>
                      <a:cubicBezTo>
                        <a:pt x="253695" y="-59"/>
                        <a:pt x="287915" y="76"/>
                        <a:pt x="322134" y="76"/>
                      </a:cubicBezTo>
                      <a:cubicBezTo>
                        <a:pt x="322179" y="21356"/>
                        <a:pt x="322224" y="42591"/>
                        <a:pt x="322224" y="6378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8E4F70E3-14F0-4932-9B85-FC9C7936A5D4}"/>
                    </a:ext>
                  </a:extLst>
                </p:cNvPr>
                <p:cNvSpPr/>
                <p:nvPr/>
              </p:nvSpPr>
              <p:spPr>
                <a:xfrm>
                  <a:off x="6413672" y="2099749"/>
                  <a:ext cx="218438" cy="43004"/>
                </a:xfrm>
                <a:custGeom>
                  <a:avLst/>
                  <a:gdLst>
                    <a:gd name="connsiteX0" fmla="*/ 322270 w 322449"/>
                    <a:gd name="connsiteY0" fmla="*/ 63210 h 63480"/>
                    <a:gd name="connsiteX1" fmla="*/ 0 w 322449"/>
                    <a:gd name="connsiteY1" fmla="*/ 63480 h 63480"/>
                    <a:gd name="connsiteX2" fmla="*/ 135 w 322449"/>
                    <a:gd name="connsiteY2" fmla="*/ 0 h 63480"/>
                    <a:gd name="connsiteX3" fmla="*/ 322450 w 322449"/>
                    <a:gd name="connsiteY3" fmla="*/ 451 h 63480"/>
                    <a:gd name="connsiteX4" fmla="*/ 322270 w 322449"/>
                    <a:gd name="connsiteY4" fmla="*/ 63210 h 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449" h="63480">
                      <a:moveTo>
                        <a:pt x="322270" y="63210"/>
                      </a:moveTo>
                      <a:cubicBezTo>
                        <a:pt x="214831" y="63300"/>
                        <a:pt x="107438" y="63390"/>
                        <a:pt x="0" y="63480"/>
                      </a:cubicBezTo>
                      <a:cubicBezTo>
                        <a:pt x="45" y="42335"/>
                        <a:pt x="90" y="21145"/>
                        <a:pt x="135" y="0"/>
                      </a:cubicBezTo>
                      <a:cubicBezTo>
                        <a:pt x="107574" y="135"/>
                        <a:pt x="215012" y="271"/>
                        <a:pt x="322450" y="451"/>
                      </a:cubicBezTo>
                      <a:cubicBezTo>
                        <a:pt x="322405" y="21371"/>
                        <a:pt x="322315" y="42290"/>
                        <a:pt x="322270" y="632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B4E80F45-B3AE-47BE-816A-F9B2798201E9}"/>
                    </a:ext>
                  </a:extLst>
                </p:cNvPr>
                <p:cNvSpPr/>
                <p:nvPr/>
              </p:nvSpPr>
              <p:spPr>
                <a:xfrm>
                  <a:off x="6413703" y="2213488"/>
                  <a:ext cx="218377" cy="43003"/>
                </a:xfrm>
                <a:custGeom>
                  <a:avLst/>
                  <a:gdLst>
                    <a:gd name="connsiteX0" fmla="*/ 45 w 322359"/>
                    <a:gd name="connsiteY0" fmla="*/ 0 h 63479"/>
                    <a:gd name="connsiteX1" fmla="*/ 322360 w 322359"/>
                    <a:gd name="connsiteY1" fmla="*/ 406 h 63479"/>
                    <a:gd name="connsiteX2" fmla="*/ 322270 w 322359"/>
                    <a:gd name="connsiteY2" fmla="*/ 63164 h 63479"/>
                    <a:gd name="connsiteX3" fmla="*/ 0 w 322359"/>
                    <a:gd name="connsiteY3" fmla="*/ 63480 h 63479"/>
                    <a:gd name="connsiteX4" fmla="*/ 45 w 322359"/>
                    <a:gd name="connsiteY4" fmla="*/ 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359" h="63479">
                      <a:moveTo>
                        <a:pt x="45" y="0"/>
                      </a:moveTo>
                      <a:cubicBezTo>
                        <a:pt x="107483" y="135"/>
                        <a:pt x="214922" y="271"/>
                        <a:pt x="322360" y="406"/>
                      </a:cubicBezTo>
                      <a:cubicBezTo>
                        <a:pt x="322315" y="21325"/>
                        <a:pt x="322270" y="42245"/>
                        <a:pt x="322270" y="63164"/>
                      </a:cubicBezTo>
                      <a:cubicBezTo>
                        <a:pt x="214831" y="63255"/>
                        <a:pt x="107438" y="63390"/>
                        <a:pt x="0" y="63480"/>
                      </a:cubicBezTo>
                      <a:cubicBezTo>
                        <a:pt x="0" y="42290"/>
                        <a:pt x="45" y="21145"/>
                        <a:pt x="4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3423DCC0-D62B-42E5-8764-0813FE973E3A}"/>
                    </a:ext>
                  </a:extLst>
                </p:cNvPr>
                <p:cNvSpPr/>
                <p:nvPr/>
              </p:nvSpPr>
              <p:spPr>
                <a:xfrm>
                  <a:off x="6413672" y="2706412"/>
                  <a:ext cx="218500" cy="43065"/>
                </a:xfrm>
                <a:custGeom>
                  <a:avLst/>
                  <a:gdLst>
                    <a:gd name="connsiteX0" fmla="*/ 322224 w 322540"/>
                    <a:gd name="connsiteY0" fmla="*/ 63345 h 63570"/>
                    <a:gd name="connsiteX1" fmla="*/ 0 w 322540"/>
                    <a:gd name="connsiteY1" fmla="*/ 63570 h 63570"/>
                    <a:gd name="connsiteX2" fmla="*/ 135 w 322540"/>
                    <a:gd name="connsiteY2" fmla="*/ 0 h 63570"/>
                    <a:gd name="connsiteX3" fmla="*/ 322540 w 322540"/>
                    <a:gd name="connsiteY3" fmla="*/ 496 h 63570"/>
                    <a:gd name="connsiteX4" fmla="*/ 322224 w 322540"/>
                    <a:gd name="connsiteY4" fmla="*/ 63345 h 6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540" h="63570">
                      <a:moveTo>
                        <a:pt x="322224" y="63345"/>
                      </a:moveTo>
                      <a:cubicBezTo>
                        <a:pt x="214831" y="63435"/>
                        <a:pt x="107393" y="63525"/>
                        <a:pt x="0" y="63570"/>
                      </a:cubicBezTo>
                      <a:cubicBezTo>
                        <a:pt x="45" y="42380"/>
                        <a:pt x="90" y="21190"/>
                        <a:pt x="135" y="0"/>
                      </a:cubicBezTo>
                      <a:cubicBezTo>
                        <a:pt x="107619" y="180"/>
                        <a:pt x="215057" y="316"/>
                        <a:pt x="322540" y="496"/>
                      </a:cubicBezTo>
                      <a:cubicBezTo>
                        <a:pt x="322405" y="21461"/>
                        <a:pt x="322315" y="42380"/>
                        <a:pt x="322224" y="6334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BFF55B1-91B8-4E88-84A3-160486F1D639}"/>
                  </a:ext>
                </a:extLst>
              </p:cNvPr>
              <p:cNvSpPr/>
              <p:nvPr/>
            </p:nvSpPr>
            <p:spPr>
              <a:xfrm>
                <a:off x="6508323" y="3196189"/>
                <a:ext cx="125071" cy="120489"/>
              </a:xfrm>
              <a:custGeom>
                <a:avLst/>
                <a:gdLst>
                  <a:gd name="connsiteX0" fmla="*/ 32552 w 184624"/>
                  <a:gd name="connsiteY0" fmla="*/ 175292 h 177861"/>
                  <a:gd name="connsiteX1" fmla="*/ 42876 w 184624"/>
                  <a:gd name="connsiteY1" fmla="*/ 123489 h 177861"/>
                  <a:gd name="connsiteX2" fmla="*/ 37150 w 184624"/>
                  <a:gd name="connsiteY2" fmla="*/ 103831 h 177861"/>
                  <a:gd name="connsiteX3" fmla="*/ 0 w 184624"/>
                  <a:gd name="connsiteY3" fmla="*/ 70063 h 177861"/>
                  <a:gd name="connsiteX4" fmla="*/ 2705 w 184624"/>
                  <a:gd name="connsiteY4" fmla="*/ 65058 h 177861"/>
                  <a:gd name="connsiteX5" fmla="*/ 51848 w 184624"/>
                  <a:gd name="connsiteY5" fmla="*/ 59377 h 177861"/>
                  <a:gd name="connsiteX6" fmla="*/ 68845 w 184624"/>
                  <a:gd name="connsiteY6" fmla="*/ 48241 h 177861"/>
                  <a:gd name="connsiteX7" fmla="*/ 93687 w 184624"/>
                  <a:gd name="connsiteY7" fmla="*/ 0 h 177861"/>
                  <a:gd name="connsiteX8" fmla="*/ 116410 w 184624"/>
                  <a:gd name="connsiteY8" fmla="*/ 48737 h 177861"/>
                  <a:gd name="connsiteX9" fmla="*/ 131063 w 184624"/>
                  <a:gd name="connsiteY9" fmla="*/ 60369 h 177861"/>
                  <a:gd name="connsiteX10" fmla="*/ 184624 w 184624"/>
                  <a:gd name="connsiteY10" fmla="*/ 69612 h 177861"/>
                  <a:gd name="connsiteX11" fmla="*/ 147789 w 184624"/>
                  <a:gd name="connsiteY11" fmla="*/ 104102 h 177861"/>
                  <a:gd name="connsiteX12" fmla="*/ 139719 w 184624"/>
                  <a:gd name="connsiteY12" fmla="*/ 128944 h 177861"/>
                  <a:gd name="connsiteX13" fmla="*/ 147203 w 184624"/>
                  <a:gd name="connsiteY13" fmla="*/ 177861 h 177861"/>
                  <a:gd name="connsiteX14" fmla="*/ 100585 w 184624"/>
                  <a:gd name="connsiteY14" fmla="*/ 151757 h 177861"/>
                  <a:gd name="connsiteX15" fmla="*/ 80207 w 184624"/>
                  <a:gd name="connsiteY15" fmla="*/ 151396 h 177861"/>
                  <a:gd name="connsiteX16" fmla="*/ 32552 w 184624"/>
                  <a:gd name="connsiteY16" fmla="*/ 175292 h 177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624" h="177861">
                    <a:moveTo>
                      <a:pt x="32552" y="175292"/>
                    </a:moveTo>
                    <a:cubicBezTo>
                      <a:pt x="36339" y="156175"/>
                      <a:pt x="39359" y="139764"/>
                      <a:pt x="42876" y="123489"/>
                    </a:cubicBezTo>
                    <a:cubicBezTo>
                      <a:pt x="44544" y="115689"/>
                      <a:pt x="43733" y="109467"/>
                      <a:pt x="37150" y="103831"/>
                    </a:cubicBezTo>
                    <a:cubicBezTo>
                      <a:pt x="24436" y="92966"/>
                      <a:pt x="12353" y="81379"/>
                      <a:pt x="0" y="70063"/>
                    </a:cubicBezTo>
                    <a:cubicBezTo>
                      <a:pt x="902" y="68395"/>
                      <a:pt x="1803" y="66726"/>
                      <a:pt x="2705" y="65058"/>
                    </a:cubicBezTo>
                    <a:cubicBezTo>
                      <a:pt x="19071" y="63074"/>
                      <a:pt x="35392" y="60595"/>
                      <a:pt x="51848" y="59377"/>
                    </a:cubicBezTo>
                    <a:cubicBezTo>
                      <a:pt x="60189" y="58746"/>
                      <a:pt x="65193" y="55861"/>
                      <a:pt x="68845" y="48241"/>
                    </a:cubicBezTo>
                    <a:cubicBezTo>
                      <a:pt x="76239" y="32777"/>
                      <a:pt x="84535" y="17674"/>
                      <a:pt x="93687" y="0"/>
                    </a:cubicBezTo>
                    <a:cubicBezTo>
                      <a:pt x="101983" y="17674"/>
                      <a:pt x="109512" y="33093"/>
                      <a:pt x="116410" y="48737"/>
                    </a:cubicBezTo>
                    <a:cubicBezTo>
                      <a:pt x="119386" y="55500"/>
                      <a:pt x="122812" y="59422"/>
                      <a:pt x="131063" y="60369"/>
                    </a:cubicBezTo>
                    <a:cubicBezTo>
                      <a:pt x="148150" y="62398"/>
                      <a:pt x="165012" y="66140"/>
                      <a:pt x="184624" y="69612"/>
                    </a:cubicBezTo>
                    <a:cubicBezTo>
                      <a:pt x="171369" y="82145"/>
                      <a:pt x="160143" y="93868"/>
                      <a:pt x="147789" y="104102"/>
                    </a:cubicBezTo>
                    <a:cubicBezTo>
                      <a:pt x="139223" y="111180"/>
                      <a:pt x="137645" y="118619"/>
                      <a:pt x="139719" y="128944"/>
                    </a:cubicBezTo>
                    <a:cubicBezTo>
                      <a:pt x="142830" y="144273"/>
                      <a:pt x="144543" y="159872"/>
                      <a:pt x="147203" y="177861"/>
                    </a:cubicBezTo>
                    <a:cubicBezTo>
                      <a:pt x="130296" y="168484"/>
                      <a:pt x="115193" y="160549"/>
                      <a:pt x="100585" y="151757"/>
                    </a:cubicBezTo>
                    <a:cubicBezTo>
                      <a:pt x="93417" y="147474"/>
                      <a:pt x="87465" y="147474"/>
                      <a:pt x="80207" y="151396"/>
                    </a:cubicBezTo>
                    <a:cubicBezTo>
                      <a:pt x="65419" y="159377"/>
                      <a:pt x="50270" y="166455"/>
                      <a:pt x="32552" y="175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C20B7223-2CCE-44C4-8687-D4147B4E9B4D}"/>
                  </a:ext>
                </a:extLst>
              </p:cNvPr>
              <p:cNvSpPr/>
              <p:nvPr/>
            </p:nvSpPr>
            <p:spPr>
              <a:xfrm>
                <a:off x="6011967" y="2112695"/>
                <a:ext cx="184610" cy="75196"/>
              </a:xfrm>
              <a:custGeom>
                <a:avLst/>
                <a:gdLst>
                  <a:gd name="connsiteX0" fmla="*/ 272514 w 272513"/>
                  <a:gd name="connsiteY0" fmla="*/ 46264 h 111001"/>
                  <a:gd name="connsiteX1" fmla="*/ 270034 w 272513"/>
                  <a:gd name="connsiteY1" fmla="*/ 52982 h 111001"/>
                  <a:gd name="connsiteX2" fmla="*/ 249385 w 272513"/>
                  <a:gd name="connsiteY2" fmla="*/ 102395 h 111001"/>
                  <a:gd name="connsiteX3" fmla="*/ 233605 w 272513"/>
                  <a:gd name="connsiteY3" fmla="*/ 109068 h 111001"/>
                  <a:gd name="connsiteX4" fmla="*/ 144111 w 272513"/>
                  <a:gd name="connsiteY4" fmla="*/ 85623 h 111001"/>
                  <a:gd name="connsiteX5" fmla="*/ 41948 w 272513"/>
                  <a:gd name="connsiteY5" fmla="*/ 108617 h 111001"/>
                  <a:gd name="connsiteX6" fmla="*/ 22922 w 272513"/>
                  <a:gd name="connsiteY6" fmla="*/ 100501 h 111001"/>
                  <a:gd name="connsiteX7" fmla="*/ 2768 w 272513"/>
                  <a:gd name="connsiteY7" fmla="*/ 56002 h 111001"/>
                  <a:gd name="connsiteX8" fmla="*/ 7638 w 272513"/>
                  <a:gd name="connsiteY8" fmla="*/ 37698 h 111001"/>
                  <a:gd name="connsiteX9" fmla="*/ 263001 w 272513"/>
                  <a:gd name="connsiteY9" fmla="*/ 38013 h 111001"/>
                  <a:gd name="connsiteX10" fmla="*/ 272514 w 272513"/>
                  <a:gd name="connsiteY10" fmla="*/ 46264 h 1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513" h="111001">
                    <a:moveTo>
                      <a:pt x="272514" y="46264"/>
                    </a:moveTo>
                    <a:cubicBezTo>
                      <a:pt x="271477" y="49059"/>
                      <a:pt x="270846" y="51043"/>
                      <a:pt x="270034" y="52982"/>
                    </a:cubicBezTo>
                    <a:cubicBezTo>
                      <a:pt x="263091" y="69438"/>
                      <a:pt x="255517" y="85668"/>
                      <a:pt x="249385" y="102395"/>
                    </a:cubicBezTo>
                    <a:cubicBezTo>
                      <a:pt x="246049" y="111457"/>
                      <a:pt x="242622" y="112629"/>
                      <a:pt x="233605" y="109068"/>
                    </a:cubicBezTo>
                    <a:cubicBezTo>
                      <a:pt x="204796" y="97571"/>
                      <a:pt x="175580" y="87201"/>
                      <a:pt x="144111" y="85623"/>
                    </a:cubicBezTo>
                    <a:cubicBezTo>
                      <a:pt x="107907" y="83820"/>
                      <a:pt x="74499" y="94956"/>
                      <a:pt x="41948" y="108617"/>
                    </a:cubicBezTo>
                    <a:cubicBezTo>
                      <a:pt x="30812" y="113306"/>
                      <a:pt x="26934" y="111322"/>
                      <a:pt x="22922" y="100501"/>
                    </a:cubicBezTo>
                    <a:cubicBezTo>
                      <a:pt x="17331" y="85263"/>
                      <a:pt x="10117" y="70520"/>
                      <a:pt x="2768" y="56002"/>
                    </a:cubicBezTo>
                    <a:cubicBezTo>
                      <a:pt x="-1379" y="47752"/>
                      <a:pt x="-1695" y="43243"/>
                      <a:pt x="7638" y="37698"/>
                    </a:cubicBezTo>
                    <a:cubicBezTo>
                      <a:pt x="92984" y="-12888"/>
                      <a:pt x="177970" y="-12347"/>
                      <a:pt x="263001" y="38013"/>
                    </a:cubicBezTo>
                    <a:cubicBezTo>
                      <a:pt x="266698" y="40222"/>
                      <a:pt x="272243" y="41079"/>
                      <a:pt x="272514" y="46264"/>
                    </a:cubicBezTo>
                    <a:close/>
                  </a:path>
                </a:pathLst>
              </a:custGeom>
              <a:solidFill>
                <a:srgbClr val="273248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D9D1055-DDB3-44A8-99E3-3BCB0BFE4635}"/>
                  </a:ext>
                </a:extLst>
              </p:cNvPr>
              <p:cNvSpPr/>
              <p:nvPr/>
            </p:nvSpPr>
            <p:spPr>
              <a:xfrm>
                <a:off x="5574521" y="3196250"/>
                <a:ext cx="125498" cy="120337"/>
              </a:xfrm>
              <a:custGeom>
                <a:avLst/>
                <a:gdLst>
                  <a:gd name="connsiteX0" fmla="*/ 0 w 185255"/>
                  <a:gd name="connsiteY0" fmla="*/ 69521 h 177636"/>
                  <a:gd name="connsiteX1" fmla="*/ 54193 w 185255"/>
                  <a:gd name="connsiteY1" fmla="*/ 60189 h 177636"/>
                  <a:gd name="connsiteX2" fmla="*/ 67898 w 185255"/>
                  <a:gd name="connsiteY2" fmla="*/ 49639 h 177636"/>
                  <a:gd name="connsiteX3" fmla="*/ 90892 w 185255"/>
                  <a:gd name="connsiteY3" fmla="*/ 0 h 177636"/>
                  <a:gd name="connsiteX4" fmla="*/ 114787 w 185255"/>
                  <a:gd name="connsiteY4" fmla="*/ 45717 h 177636"/>
                  <a:gd name="connsiteX5" fmla="*/ 134985 w 185255"/>
                  <a:gd name="connsiteY5" fmla="*/ 59467 h 177636"/>
                  <a:gd name="connsiteX6" fmla="*/ 185255 w 185255"/>
                  <a:gd name="connsiteY6" fmla="*/ 65238 h 177636"/>
                  <a:gd name="connsiteX7" fmla="*/ 149458 w 185255"/>
                  <a:gd name="connsiteY7" fmla="*/ 101757 h 177636"/>
                  <a:gd name="connsiteX8" fmla="*/ 142379 w 185255"/>
                  <a:gd name="connsiteY8" fmla="*/ 125337 h 177636"/>
                  <a:gd name="connsiteX9" fmla="*/ 152208 w 185255"/>
                  <a:gd name="connsiteY9" fmla="*/ 175156 h 177636"/>
                  <a:gd name="connsiteX10" fmla="*/ 118394 w 185255"/>
                  <a:gd name="connsiteY10" fmla="*/ 157979 h 177636"/>
                  <a:gd name="connsiteX11" fmla="*/ 70017 w 185255"/>
                  <a:gd name="connsiteY11" fmla="*/ 159557 h 177636"/>
                  <a:gd name="connsiteX12" fmla="*/ 37781 w 185255"/>
                  <a:gd name="connsiteY12" fmla="*/ 177636 h 177636"/>
                  <a:gd name="connsiteX13" fmla="*/ 44860 w 185255"/>
                  <a:gd name="connsiteY13" fmla="*/ 129891 h 177636"/>
                  <a:gd name="connsiteX14" fmla="*/ 35482 w 185255"/>
                  <a:gd name="connsiteY14" fmla="*/ 102524 h 177636"/>
                  <a:gd name="connsiteX15" fmla="*/ 0 w 185255"/>
                  <a:gd name="connsiteY15" fmla="*/ 69521 h 17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255" h="177636">
                    <a:moveTo>
                      <a:pt x="0" y="69521"/>
                    </a:moveTo>
                    <a:cubicBezTo>
                      <a:pt x="20063" y="65960"/>
                      <a:pt x="37060" y="62308"/>
                      <a:pt x="54193" y="60189"/>
                    </a:cubicBezTo>
                    <a:cubicBezTo>
                      <a:pt x="61722" y="59242"/>
                      <a:pt x="65103" y="55906"/>
                      <a:pt x="67898" y="49639"/>
                    </a:cubicBezTo>
                    <a:cubicBezTo>
                      <a:pt x="74887" y="33904"/>
                      <a:pt x="82326" y="18350"/>
                      <a:pt x="90892" y="0"/>
                    </a:cubicBezTo>
                    <a:cubicBezTo>
                      <a:pt x="99729" y="16682"/>
                      <a:pt x="108069" y="30838"/>
                      <a:pt x="114787" y="45717"/>
                    </a:cubicBezTo>
                    <a:cubicBezTo>
                      <a:pt x="119025" y="55139"/>
                      <a:pt x="124616" y="58972"/>
                      <a:pt x="134985" y="59467"/>
                    </a:cubicBezTo>
                    <a:cubicBezTo>
                      <a:pt x="150630" y="60234"/>
                      <a:pt x="166184" y="62939"/>
                      <a:pt x="185255" y="65238"/>
                    </a:cubicBezTo>
                    <a:cubicBezTo>
                      <a:pt x="171955" y="78944"/>
                      <a:pt x="161270" y="90937"/>
                      <a:pt x="149458" y="101757"/>
                    </a:cubicBezTo>
                    <a:cubicBezTo>
                      <a:pt x="141928" y="108655"/>
                      <a:pt x="139900" y="115508"/>
                      <a:pt x="142379" y="125337"/>
                    </a:cubicBezTo>
                    <a:cubicBezTo>
                      <a:pt x="146166" y="140531"/>
                      <a:pt x="148556" y="156085"/>
                      <a:pt x="152208" y="175156"/>
                    </a:cubicBezTo>
                    <a:cubicBezTo>
                      <a:pt x="139043" y="168574"/>
                      <a:pt x="127862" y="164561"/>
                      <a:pt x="118394" y="157979"/>
                    </a:cubicBezTo>
                    <a:cubicBezTo>
                      <a:pt x="101352" y="146121"/>
                      <a:pt x="86248" y="147474"/>
                      <a:pt x="70017" y="159557"/>
                    </a:cubicBezTo>
                    <a:cubicBezTo>
                      <a:pt x="60910" y="166320"/>
                      <a:pt x="50135" y="170828"/>
                      <a:pt x="37781" y="177636"/>
                    </a:cubicBezTo>
                    <a:cubicBezTo>
                      <a:pt x="40261" y="160323"/>
                      <a:pt x="41569" y="144859"/>
                      <a:pt x="44860" y="129891"/>
                    </a:cubicBezTo>
                    <a:cubicBezTo>
                      <a:pt x="47475" y="118123"/>
                      <a:pt x="44860" y="110143"/>
                      <a:pt x="35482" y="102524"/>
                    </a:cubicBezTo>
                    <a:cubicBezTo>
                      <a:pt x="23805" y="93056"/>
                      <a:pt x="13255" y="82010"/>
                      <a:pt x="0" y="695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2F95854B-70EF-4FCA-B055-FF237625F5B1}"/>
                  </a:ext>
                </a:extLst>
              </p:cNvPr>
              <p:cNvSpPr/>
              <p:nvPr/>
            </p:nvSpPr>
            <p:spPr>
              <a:xfrm>
                <a:off x="5926763" y="1735188"/>
                <a:ext cx="354304" cy="1739330"/>
              </a:xfrm>
              <a:custGeom>
                <a:avLst/>
                <a:gdLst>
                  <a:gd name="connsiteX0" fmla="*/ 522272 w 523007"/>
                  <a:gd name="connsiteY0" fmla="*/ 2567437 h 2567521"/>
                  <a:gd name="connsiteX1" fmla="*/ 906 w 523007"/>
                  <a:gd name="connsiteY1" fmla="*/ 2567437 h 2567521"/>
                  <a:gd name="connsiteX2" fmla="*/ 4 w 523007"/>
                  <a:gd name="connsiteY2" fmla="*/ 637607 h 2567521"/>
                  <a:gd name="connsiteX3" fmla="*/ 29490 w 523007"/>
                  <a:gd name="connsiteY3" fmla="*/ 498113 h 2567521"/>
                  <a:gd name="connsiteX4" fmla="*/ 212040 w 523007"/>
                  <a:gd name="connsiteY4" fmla="*/ 79993 h 2567521"/>
                  <a:gd name="connsiteX5" fmla="*/ 248108 w 523007"/>
                  <a:gd name="connsiteY5" fmla="*/ 13357 h 2567521"/>
                  <a:gd name="connsiteX6" fmla="*/ 275159 w 523007"/>
                  <a:gd name="connsiteY6" fmla="*/ 13627 h 2567521"/>
                  <a:gd name="connsiteX7" fmla="*/ 330163 w 523007"/>
                  <a:gd name="connsiteY7" fmla="*/ 125484 h 2567521"/>
                  <a:gd name="connsiteX8" fmla="*/ 498061 w 523007"/>
                  <a:gd name="connsiteY8" fmla="*/ 508708 h 2567521"/>
                  <a:gd name="connsiteX9" fmla="*/ 522993 w 523007"/>
                  <a:gd name="connsiteY9" fmla="*/ 628229 h 2567521"/>
                  <a:gd name="connsiteX10" fmla="*/ 522272 w 523007"/>
                  <a:gd name="connsiteY10" fmla="*/ 2567437 h 256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3007" h="2567521">
                    <a:moveTo>
                      <a:pt x="522272" y="2567437"/>
                    </a:moveTo>
                    <a:cubicBezTo>
                      <a:pt x="504057" y="2567572"/>
                      <a:pt x="18985" y="2567527"/>
                      <a:pt x="906" y="2567437"/>
                    </a:cubicBezTo>
                    <a:cubicBezTo>
                      <a:pt x="1852" y="2520638"/>
                      <a:pt x="410" y="722503"/>
                      <a:pt x="4" y="637607"/>
                    </a:cubicBezTo>
                    <a:cubicBezTo>
                      <a:pt x="-222" y="588870"/>
                      <a:pt x="9337" y="542387"/>
                      <a:pt x="29490" y="498113"/>
                    </a:cubicBezTo>
                    <a:cubicBezTo>
                      <a:pt x="92474" y="359656"/>
                      <a:pt x="151040" y="219306"/>
                      <a:pt x="212040" y="79993"/>
                    </a:cubicBezTo>
                    <a:cubicBezTo>
                      <a:pt x="222184" y="56819"/>
                      <a:pt x="234718" y="34817"/>
                      <a:pt x="248108" y="13357"/>
                    </a:cubicBezTo>
                    <a:cubicBezTo>
                      <a:pt x="259199" y="-4407"/>
                      <a:pt x="263933" y="-4587"/>
                      <a:pt x="275159" y="13627"/>
                    </a:cubicBezTo>
                    <a:cubicBezTo>
                      <a:pt x="297026" y="49154"/>
                      <a:pt x="314023" y="87161"/>
                      <a:pt x="330163" y="125484"/>
                    </a:cubicBezTo>
                    <a:cubicBezTo>
                      <a:pt x="384356" y="254022"/>
                      <a:pt x="441298" y="381297"/>
                      <a:pt x="498061" y="508708"/>
                    </a:cubicBezTo>
                    <a:cubicBezTo>
                      <a:pt x="515103" y="546941"/>
                      <a:pt x="523399" y="586255"/>
                      <a:pt x="522993" y="628229"/>
                    </a:cubicBezTo>
                    <a:cubicBezTo>
                      <a:pt x="522181" y="716236"/>
                      <a:pt x="522362" y="2563740"/>
                      <a:pt x="522272" y="256743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348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2C3B409A-1E51-4CE1-86C4-D24500767674}"/>
                  </a:ext>
                </a:extLst>
              </p:cNvPr>
              <p:cNvSpPr/>
              <p:nvPr/>
            </p:nvSpPr>
            <p:spPr>
              <a:xfrm>
                <a:off x="5915520" y="913710"/>
                <a:ext cx="376997" cy="279137"/>
              </a:xfrm>
              <a:custGeom>
                <a:avLst/>
                <a:gdLst>
                  <a:gd name="connsiteX0" fmla="*/ 197107 w 405271"/>
                  <a:gd name="connsiteY0" fmla="*/ 0 h 300072"/>
                  <a:gd name="connsiteX1" fmla="*/ 205689 w 405271"/>
                  <a:gd name="connsiteY1" fmla="*/ 0 h 300072"/>
                  <a:gd name="connsiteX2" fmla="*/ 218334 w 405271"/>
                  <a:gd name="connsiteY2" fmla="*/ 11301 h 300072"/>
                  <a:gd name="connsiteX3" fmla="*/ 395984 w 405271"/>
                  <a:gd name="connsiteY3" fmla="*/ 264008 h 300072"/>
                  <a:gd name="connsiteX4" fmla="*/ 405271 w 405271"/>
                  <a:gd name="connsiteY4" fmla="*/ 281638 h 300072"/>
                  <a:gd name="connsiteX5" fmla="*/ 222407 w 405271"/>
                  <a:gd name="connsiteY5" fmla="*/ 300072 h 300072"/>
                  <a:gd name="connsiteX6" fmla="*/ 0 w 405271"/>
                  <a:gd name="connsiteY6" fmla="*/ 277652 h 300072"/>
                  <a:gd name="connsiteX7" fmla="*/ 22470 w 405271"/>
                  <a:gd name="connsiteY7" fmla="*/ 237937 h 300072"/>
                  <a:gd name="connsiteX8" fmla="*/ 172032 w 405271"/>
                  <a:gd name="connsiteY8" fmla="*/ 28893 h 300072"/>
                  <a:gd name="connsiteX9" fmla="*/ 197107 w 405271"/>
                  <a:gd name="connsiteY9" fmla="*/ 0 h 30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5271" h="300072">
                    <a:moveTo>
                      <a:pt x="197107" y="0"/>
                    </a:moveTo>
                    <a:cubicBezTo>
                      <a:pt x="199978" y="0"/>
                      <a:pt x="202818" y="0"/>
                      <a:pt x="205689" y="0"/>
                    </a:cubicBezTo>
                    <a:cubicBezTo>
                      <a:pt x="210332" y="3268"/>
                      <a:pt x="214608" y="6842"/>
                      <a:pt x="218334" y="11301"/>
                    </a:cubicBezTo>
                    <a:cubicBezTo>
                      <a:pt x="285054" y="91169"/>
                      <a:pt x="344314" y="175374"/>
                      <a:pt x="395984" y="264008"/>
                    </a:cubicBezTo>
                    <a:lnTo>
                      <a:pt x="405271" y="281638"/>
                    </a:lnTo>
                    <a:lnTo>
                      <a:pt x="222407" y="300072"/>
                    </a:lnTo>
                    <a:lnTo>
                      <a:pt x="0" y="277652"/>
                    </a:lnTo>
                    <a:lnTo>
                      <a:pt x="22470" y="237937"/>
                    </a:lnTo>
                    <a:cubicBezTo>
                      <a:pt x="67294" y="165173"/>
                      <a:pt x="117407" y="95674"/>
                      <a:pt x="172032" y="28893"/>
                    </a:cubicBezTo>
                    <a:cubicBezTo>
                      <a:pt x="180095" y="19028"/>
                      <a:pt x="188739" y="9621"/>
                      <a:pt x="197107" y="0"/>
                    </a:cubicBezTo>
                    <a:close/>
                  </a:path>
                </a:pathLst>
              </a:custGeom>
              <a:gradFill flip="none" rotWithShape="1">
                <a:gsLst>
                  <a:gs pos="62000">
                    <a:schemeClr val="accent3">
                      <a:lumMod val="40000"/>
                      <a:lumOff val="60000"/>
                    </a:schemeClr>
                  </a:gs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2000000" scaled="0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FA4ECD3-7DB0-4782-A68B-83D524317C28}"/>
              </a:ext>
            </a:extLst>
          </p:cNvPr>
          <p:cNvGrpSpPr/>
          <p:nvPr/>
        </p:nvGrpSpPr>
        <p:grpSpPr>
          <a:xfrm>
            <a:off x="-25526" y="5911865"/>
            <a:ext cx="12246880" cy="1096967"/>
            <a:chOff x="-37608" y="5771636"/>
            <a:chExt cx="12229608" cy="1095420"/>
          </a:xfrm>
          <a:solidFill>
            <a:schemeClr val="accent1">
              <a:lumMod val="20000"/>
              <a:lumOff val="80000"/>
            </a:schemeClr>
          </a:solidFill>
          <a:effectLst>
            <a:outerShdw blurRad="76200" dist="12700" dir="16200000" rotWithShape="0">
              <a:schemeClr val="accent5">
                <a:lumMod val="75000"/>
                <a:alpha val="40000"/>
              </a:schemeClr>
            </a:outerShdw>
          </a:effectLst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F564010-AC42-48E3-BC86-2FE8FCDE1A6F}"/>
                </a:ext>
              </a:extLst>
            </p:cNvPr>
            <p:cNvGrpSpPr/>
            <p:nvPr/>
          </p:nvGrpSpPr>
          <p:grpSpPr>
            <a:xfrm>
              <a:off x="-37608" y="6002404"/>
              <a:ext cx="2687458" cy="855594"/>
              <a:chOff x="5158198" y="5677120"/>
              <a:chExt cx="3931027" cy="1251508"/>
            </a:xfrm>
            <a:grpFill/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F4691C7-A00A-4701-ADC4-274EA77A41BB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1DCC7A-0CC5-43B3-827B-19E9BA1E08DD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55E63C2-D475-47D0-8BF5-D2B2E7A2905B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1C59D79-BE8B-4AEB-98B5-8890F41195E1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CD6D0DF5-1F6A-47CF-9C1A-792C8E05C779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861E9FCD-B4FB-49E2-BDB9-73DE75207439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71F7D9FB-AFBB-4916-B0D1-8356C3DF1AE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6DCB6AD0-1522-43EA-84ED-93741BA69332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3BA5608-4047-42A1-923A-32F8976DD64A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BD406F59-899B-43F4-9BFC-E43E586ABFA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1FB4325-9429-4FB7-B7D8-8BFF676A9437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FEB62319-6C2A-44A2-A86E-B9B39900A144}"/>
                  </a:ext>
                </a:extLst>
              </p:cNvPr>
              <p:cNvSpPr/>
              <p:nvPr/>
            </p:nvSpPr>
            <p:spPr>
              <a:xfrm>
                <a:off x="5158198" y="6236524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1BD8214E-5BC1-4724-80BF-B4FCA0F47367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9198998-ABAD-43C8-8BF2-8C0865D451C4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grpFill/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74853E6-98D4-4A2F-8A2C-58FECA839795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72E358DD-7ED5-477E-A099-9C0D0998E164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47DE23E-2628-4ABA-B852-90A3990329DE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79D29E41-1E28-44E6-9765-9CD7B80F3708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DC52C93-A70F-4A8E-9B40-645B8BFDA76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DBFC4D6E-56CD-410E-AD55-63E6D44B848F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959733D-D507-4842-993A-EF2697DDEFD3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BC00069-D97A-415A-8B91-4522510D1BEE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251A0A7-AD5F-4762-9709-BD970F40FBF1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D488C71-2DEE-4E55-9656-1505202BAF4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5F018752-2D84-4D55-8BE0-90C6E276F908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349CD145-F480-4109-98EF-89F43AE679C7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062D079-D24F-4A30-A9CC-5E8A068315BE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9CA9923-4066-41A8-9E70-DE9493135C0C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EABFAA2-2170-458F-9F18-C8C50015927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433B239-B6C7-40C1-8C79-2AA186B80371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885C5AE-2BF6-4A26-8751-65D77AC952A1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E617B18-BD75-4E00-8755-D766DAA9B7D2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ED2F545-5AE5-480D-87CF-6F87FF80572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9F9C5B3-8E59-4B03-974C-83C0E1DEC726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98DCD62-33BE-42B2-9646-ECA3838EAB62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C174D6D-41C7-4D62-B734-4A39611DBCBA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9A178B2-7B2F-44BD-A15C-00394CD50C7E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5E4320A-B4D9-4600-9C8C-8BC79DC657C8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88349D10-1A99-40EA-AC2B-9643420C8CCC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F4825A0C-A820-4141-89C2-2789D44C93CA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5C8A8F8-0155-4C2A-B163-E046FDF36A94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grpFill/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044621B-956D-4F32-A4E6-7105B953BBBC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7F769D2-261F-46B0-88C0-DEC3E36B098F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E62437D-E0BD-4359-80F7-42F85326358F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27EC481-644A-4390-902B-32B643A21E45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D55F342-9CB5-430F-9E36-4CF86809D492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B5C4F5F-D8B2-4D87-8BF3-3192A174ACAB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AD315AF-F928-4D21-9888-4B1C995BEEED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C221C2B-EA4B-4934-A896-F5788789A211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6456C0A8-04CD-43F2-81F4-9F0EBEF279D1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C7B40AC-8E66-46E5-AB9E-C6E4C6DA9C2A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019252C-BC69-4877-9AC1-19BD380FAA8E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73ACFA4-A255-460E-AD07-9944DB0759F4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D286877-25FB-4C10-89CD-B634F6D88EC6}"/>
              </a:ext>
            </a:extLst>
          </p:cNvPr>
          <p:cNvGrpSpPr/>
          <p:nvPr/>
        </p:nvGrpSpPr>
        <p:grpSpPr>
          <a:xfrm>
            <a:off x="6459212" y="697464"/>
            <a:ext cx="5512586" cy="2871316"/>
            <a:chOff x="1" y="3650350"/>
            <a:chExt cx="12254107" cy="28713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4C724-0776-4328-8F0A-B72DA1579537}"/>
                </a:ext>
              </a:extLst>
            </p:cNvPr>
            <p:cNvSpPr txBox="1"/>
            <p:nvPr/>
          </p:nvSpPr>
          <p:spPr>
            <a:xfrm>
              <a:off x="62108" y="3650350"/>
              <a:ext cx="12192000" cy="2585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</a:t>
              </a:r>
            </a:p>
            <a:p>
              <a:pPr algn="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Start UP  </a:t>
              </a:r>
            </a:p>
            <a:p>
              <a:pPr algn="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1" y="6142010"/>
              <a:ext cx="1219200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8FAF8FA0-F28B-4021-BCD0-B172A1E3FCFE}"/>
              </a:ext>
            </a:extLst>
          </p:cNvPr>
          <p:cNvSpPr/>
          <p:nvPr/>
        </p:nvSpPr>
        <p:spPr>
          <a:xfrm>
            <a:off x="609210" y="1956178"/>
            <a:ext cx="1386288" cy="783018"/>
          </a:xfrm>
          <a:custGeom>
            <a:avLst/>
            <a:gdLst>
              <a:gd name="connsiteX0" fmla="*/ 1977150 w 1978122"/>
              <a:gd name="connsiteY0" fmla="*/ 572661 h 1117304"/>
              <a:gd name="connsiteX1" fmla="*/ 1965373 w 1978122"/>
              <a:gd name="connsiteY1" fmla="*/ 515540 h 1117304"/>
              <a:gd name="connsiteX2" fmla="*/ 1637558 w 1978122"/>
              <a:gd name="connsiteY2" fmla="*/ 329015 h 1117304"/>
              <a:gd name="connsiteX3" fmla="*/ 1615661 w 1978122"/>
              <a:gd name="connsiteY3" fmla="*/ 299266 h 1117304"/>
              <a:gd name="connsiteX4" fmla="*/ 1598265 w 1978122"/>
              <a:gd name="connsiteY4" fmla="*/ 238435 h 1117304"/>
              <a:gd name="connsiteX5" fmla="*/ 1345975 w 1978122"/>
              <a:gd name="connsiteY5" fmla="*/ 132657 h 1117304"/>
              <a:gd name="connsiteX6" fmla="*/ 1280427 w 1978122"/>
              <a:gd name="connsiteY6" fmla="*/ 80399 h 1117304"/>
              <a:gd name="connsiteX7" fmla="*/ 980524 w 1978122"/>
              <a:gd name="connsiteY7" fmla="*/ 84252 h 1117304"/>
              <a:gd name="connsiteX8" fmla="*/ 959743 w 1978122"/>
              <a:gd name="connsiteY8" fmla="*/ 80975 h 1117304"/>
              <a:gd name="connsiteX9" fmla="*/ 782258 w 1978122"/>
              <a:gd name="connsiteY9" fmla="*/ 228 h 1117304"/>
              <a:gd name="connsiteX10" fmla="*/ 594941 w 1978122"/>
              <a:gd name="connsiteY10" fmla="*/ 171158 h 1117304"/>
              <a:gd name="connsiteX11" fmla="*/ 574015 w 1978122"/>
              <a:gd name="connsiteY11" fmla="*/ 181279 h 1117304"/>
              <a:gd name="connsiteX12" fmla="*/ 276274 w 1978122"/>
              <a:gd name="connsiteY12" fmla="*/ 269805 h 1117304"/>
              <a:gd name="connsiteX13" fmla="*/ 247677 w 1978122"/>
              <a:gd name="connsiteY13" fmla="*/ 288857 h 1117304"/>
              <a:gd name="connsiteX14" fmla="*/ 3707 w 1978122"/>
              <a:gd name="connsiteY14" fmla="*/ 601401 h 1117304"/>
              <a:gd name="connsiteX15" fmla="*/ 143520 w 1978122"/>
              <a:gd name="connsiteY15" fmla="*/ 806114 h 1117304"/>
              <a:gd name="connsiteX16" fmla="*/ 303610 w 1978122"/>
              <a:gd name="connsiteY16" fmla="*/ 832550 h 1117304"/>
              <a:gd name="connsiteX17" fmla="*/ 355508 w 1978122"/>
              <a:gd name="connsiteY17" fmla="*/ 855276 h 1117304"/>
              <a:gd name="connsiteX18" fmla="*/ 425955 w 1978122"/>
              <a:gd name="connsiteY18" fmla="*/ 929612 h 1117304"/>
              <a:gd name="connsiteX19" fmla="*/ 467157 w 1978122"/>
              <a:gd name="connsiteY19" fmla="*/ 929216 h 1117304"/>
              <a:gd name="connsiteX20" fmla="*/ 537243 w 1978122"/>
              <a:gd name="connsiteY20" fmla="*/ 918699 h 1117304"/>
              <a:gd name="connsiteX21" fmla="*/ 559645 w 1978122"/>
              <a:gd name="connsiteY21" fmla="*/ 951077 h 1117304"/>
              <a:gd name="connsiteX22" fmla="*/ 722940 w 1978122"/>
              <a:gd name="connsiteY22" fmla="*/ 1083975 h 1117304"/>
              <a:gd name="connsiteX23" fmla="*/ 924340 w 1978122"/>
              <a:gd name="connsiteY23" fmla="*/ 1017238 h 1117304"/>
              <a:gd name="connsiteX24" fmla="*/ 946814 w 1978122"/>
              <a:gd name="connsiteY24" fmla="*/ 1017130 h 1117304"/>
              <a:gd name="connsiteX25" fmla="*/ 979156 w 1978122"/>
              <a:gd name="connsiteY25" fmla="*/ 1059664 h 1117304"/>
              <a:gd name="connsiteX26" fmla="*/ 1027092 w 1978122"/>
              <a:gd name="connsiteY26" fmla="*/ 1094348 h 1117304"/>
              <a:gd name="connsiteX27" fmla="*/ 1252443 w 1978122"/>
              <a:gd name="connsiteY27" fmla="*/ 1078897 h 1117304"/>
              <a:gd name="connsiteX28" fmla="*/ 1325951 w 1978122"/>
              <a:gd name="connsiteY28" fmla="*/ 988786 h 1117304"/>
              <a:gd name="connsiteX29" fmla="*/ 1348244 w 1978122"/>
              <a:gd name="connsiteY29" fmla="*/ 983996 h 1117304"/>
              <a:gd name="connsiteX30" fmla="*/ 1616849 w 1978122"/>
              <a:gd name="connsiteY30" fmla="*/ 1003588 h 1117304"/>
              <a:gd name="connsiteX31" fmla="*/ 1691077 w 1978122"/>
              <a:gd name="connsiteY31" fmla="*/ 911172 h 1117304"/>
              <a:gd name="connsiteX32" fmla="*/ 1735557 w 1978122"/>
              <a:gd name="connsiteY32" fmla="*/ 876381 h 1117304"/>
              <a:gd name="connsiteX33" fmla="*/ 1977150 w 1978122"/>
              <a:gd name="connsiteY33" fmla="*/ 572661 h 111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78122" h="1117304">
                <a:moveTo>
                  <a:pt x="1977150" y="572661"/>
                </a:moveTo>
                <a:cubicBezTo>
                  <a:pt x="1975493" y="553609"/>
                  <a:pt x="1971603" y="534484"/>
                  <a:pt x="1965373" y="515540"/>
                </a:cubicBezTo>
                <a:cubicBezTo>
                  <a:pt x="1917832" y="371729"/>
                  <a:pt x="1773913" y="332436"/>
                  <a:pt x="1637558" y="329015"/>
                </a:cubicBezTo>
                <a:cubicBezTo>
                  <a:pt x="1618866" y="328547"/>
                  <a:pt x="1617965" y="314068"/>
                  <a:pt x="1615661" y="299266"/>
                </a:cubicBezTo>
                <a:cubicBezTo>
                  <a:pt x="1612383" y="278377"/>
                  <a:pt x="1607917" y="257416"/>
                  <a:pt x="1598265" y="238435"/>
                </a:cubicBezTo>
                <a:cubicBezTo>
                  <a:pt x="1554434" y="152286"/>
                  <a:pt x="1433961" y="124014"/>
                  <a:pt x="1345975" y="132657"/>
                </a:cubicBezTo>
                <a:cubicBezTo>
                  <a:pt x="1318279" y="135395"/>
                  <a:pt x="1298975" y="96102"/>
                  <a:pt x="1280427" y="80399"/>
                </a:cubicBezTo>
                <a:cubicBezTo>
                  <a:pt x="1195934" y="8872"/>
                  <a:pt x="1059975" y="264"/>
                  <a:pt x="980524" y="84252"/>
                </a:cubicBezTo>
                <a:cubicBezTo>
                  <a:pt x="970944" y="94373"/>
                  <a:pt x="966226" y="89186"/>
                  <a:pt x="959743" y="80975"/>
                </a:cubicBezTo>
                <a:cubicBezTo>
                  <a:pt x="914543" y="23638"/>
                  <a:pt x="855190" y="-2762"/>
                  <a:pt x="782258" y="228"/>
                </a:cubicBezTo>
                <a:cubicBezTo>
                  <a:pt x="687789" y="4117"/>
                  <a:pt x="605205" y="79246"/>
                  <a:pt x="594941" y="171158"/>
                </a:cubicBezTo>
                <a:cubicBezTo>
                  <a:pt x="592563" y="192588"/>
                  <a:pt x="592563" y="192588"/>
                  <a:pt x="574015" y="181279"/>
                </a:cubicBezTo>
                <a:cubicBezTo>
                  <a:pt x="465212" y="114902"/>
                  <a:pt x="329109" y="155059"/>
                  <a:pt x="276274" y="269805"/>
                </a:cubicBezTo>
                <a:cubicBezTo>
                  <a:pt x="270007" y="283419"/>
                  <a:pt x="261688" y="287525"/>
                  <a:pt x="247677" y="288857"/>
                </a:cubicBezTo>
                <a:cubicBezTo>
                  <a:pt x="87912" y="303984"/>
                  <a:pt x="-21900" y="445273"/>
                  <a:pt x="3707" y="601401"/>
                </a:cubicBezTo>
                <a:cubicBezTo>
                  <a:pt x="17357" y="684561"/>
                  <a:pt x="70084" y="764084"/>
                  <a:pt x="143520" y="806114"/>
                </a:cubicBezTo>
                <a:cubicBezTo>
                  <a:pt x="191025" y="833306"/>
                  <a:pt x="249910" y="842166"/>
                  <a:pt x="303610" y="832550"/>
                </a:cubicBezTo>
                <a:cubicBezTo>
                  <a:pt x="329541" y="827904"/>
                  <a:pt x="340994" y="840293"/>
                  <a:pt x="355508" y="855276"/>
                </a:cubicBezTo>
                <a:cubicBezTo>
                  <a:pt x="380899" y="881459"/>
                  <a:pt x="383889" y="920356"/>
                  <a:pt x="425955" y="929612"/>
                </a:cubicBezTo>
                <a:cubicBezTo>
                  <a:pt x="439425" y="932601"/>
                  <a:pt x="453471" y="930908"/>
                  <a:pt x="467157" y="929216"/>
                </a:cubicBezTo>
                <a:cubicBezTo>
                  <a:pt x="486353" y="926839"/>
                  <a:pt x="518839" y="911712"/>
                  <a:pt x="537243" y="918699"/>
                </a:cubicBezTo>
                <a:cubicBezTo>
                  <a:pt x="550713" y="923777"/>
                  <a:pt x="555179" y="938724"/>
                  <a:pt x="559645" y="951077"/>
                </a:cubicBezTo>
                <a:cubicBezTo>
                  <a:pt x="585108" y="1021416"/>
                  <a:pt x="649072" y="1073062"/>
                  <a:pt x="722940" y="1083975"/>
                </a:cubicBezTo>
                <a:cubicBezTo>
                  <a:pt x="794395" y="1094528"/>
                  <a:pt x="877808" y="1075403"/>
                  <a:pt x="924340" y="1017238"/>
                </a:cubicBezTo>
                <a:cubicBezTo>
                  <a:pt x="932191" y="1007406"/>
                  <a:pt x="937594" y="1007226"/>
                  <a:pt x="946814" y="1017130"/>
                </a:cubicBezTo>
                <a:cubicBezTo>
                  <a:pt x="959095" y="1030348"/>
                  <a:pt x="966082" y="1046771"/>
                  <a:pt x="979156" y="1059664"/>
                </a:cubicBezTo>
                <a:cubicBezTo>
                  <a:pt x="993274" y="1073567"/>
                  <a:pt x="1009553" y="1085200"/>
                  <a:pt x="1027092" y="1094348"/>
                </a:cubicBezTo>
                <a:cubicBezTo>
                  <a:pt x="1096711" y="1130507"/>
                  <a:pt x="1187866" y="1122908"/>
                  <a:pt x="1252443" y="1078897"/>
                </a:cubicBezTo>
                <a:cubicBezTo>
                  <a:pt x="1285361" y="1056459"/>
                  <a:pt x="1309852" y="1025017"/>
                  <a:pt x="1325951" y="988786"/>
                </a:cubicBezTo>
                <a:cubicBezTo>
                  <a:pt x="1333046" y="972471"/>
                  <a:pt x="1335026" y="971930"/>
                  <a:pt x="1348244" y="983996"/>
                </a:cubicBezTo>
                <a:cubicBezTo>
                  <a:pt x="1417214" y="1046879"/>
                  <a:pt x="1539451" y="1057684"/>
                  <a:pt x="1616849" y="1003588"/>
                </a:cubicBezTo>
                <a:cubicBezTo>
                  <a:pt x="1649551" y="980718"/>
                  <a:pt x="1675771" y="948016"/>
                  <a:pt x="1691077" y="911172"/>
                </a:cubicBezTo>
                <a:cubicBezTo>
                  <a:pt x="1700081" y="889526"/>
                  <a:pt x="1712939" y="880018"/>
                  <a:pt x="1735557" y="876381"/>
                </a:cubicBezTo>
                <a:cubicBezTo>
                  <a:pt x="1879619" y="853295"/>
                  <a:pt x="1989683" y="715175"/>
                  <a:pt x="1977150" y="5726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38D65A89-4632-41F7-B31E-5134CB782677}"/>
              </a:ext>
            </a:extLst>
          </p:cNvPr>
          <p:cNvSpPr/>
          <p:nvPr/>
        </p:nvSpPr>
        <p:spPr>
          <a:xfrm>
            <a:off x="2325459" y="419988"/>
            <a:ext cx="1325095" cy="822396"/>
          </a:xfrm>
          <a:custGeom>
            <a:avLst/>
            <a:gdLst>
              <a:gd name="connsiteX0" fmla="*/ 1889998 w 1890804"/>
              <a:gd name="connsiteY0" fmla="*/ 616151 h 1173493"/>
              <a:gd name="connsiteX1" fmla="*/ 1848833 w 1890804"/>
              <a:gd name="connsiteY1" fmla="*/ 475078 h 1173493"/>
              <a:gd name="connsiteX2" fmla="*/ 1712693 w 1890804"/>
              <a:gd name="connsiteY2" fmla="*/ 345962 h 1173493"/>
              <a:gd name="connsiteX3" fmla="*/ 1611813 w 1890804"/>
              <a:gd name="connsiteY3" fmla="*/ 296404 h 1173493"/>
              <a:gd name="connsiteX4" fmla="*/ 1576842 w 1890804"/>
              <a:gd name="connsiteY4" fmla="*/ 268564 h 1173493"/>
              <a:gd name="connsiteX5" fmla="*/ 1565029 w 1890804"/>
              <a:gd name="connsiteY5" fmla="*/ 225237 h 1173493"/>
              <a:gd name="connsiteX6" fmla="*/ 1527032 w 1890804"/>
              <a:gd name="connsiteY6" fmla="*/ 151802 h 1173493"/>
              <a:gd name="connsiteX7" fmla="*/ 1328190 w 1890804"/>
              <a:gd name="connsiteY7" fmla="*/ 18472 h 1173493"/>
              <a:gd name="connsiteX8" fmla="*/ 1096969 w 1890804"/>
              <a:gd name="connsiteY8" fmla="*/ 15878 h 1173493"/>
              <a:gd name="connsiteX9" fmla="*/ 905726 w 1890804"/>
              <a:gd name="connsiteY9" fmla="*/ 144995 h 1173493"/>
              <a:gd name="connsiteX10" fmla="*/ 875869 w 1890804"/>
              <a:gd name="connsiteY10" fmla="*/ 145787 h 1173493"/>
              <a:gd name="connsiteX11" fmla="*/ 627325 w 1890804"/>
              <a:gd name="connsiteY11" fmla="*/ 63599 h 1173493"/>
              <a:gd name="connsiteX12" fmla="*/ 448939 w 1890804"/>
              <a:gd name="connsiteY12" fmla="*/ 248540 h 1173493"/>
              <a:gd name="connsiteX13" fmla="*/ 423728 w 1890804"/>
              <a:gd name="connsiteY13" fmla="*/ 264747 h 1173493"/>
              <a:gd name="connsiteX14" fmla="*/ 225462 w 1890804"/>
              <a:gd name="connsiteY14" fmla="*/ 275767 h 1173493"/>
              <a:gd name="connsiteX15" fmla="*/ 1733 w 1890804"/>
              <a:gd name="connsiteY15" fmla="*/ 629837 h 1173493"/>
              <a:gd name="connsiteX16" fmla="*/ 185809 w 1890804"/>
              <a:gd name="connsiteY16" fmla="*/ 910615 h 1173493"/>
              <a:gd name="connsiteX17" fmla="*/ 414761 w 1890804"/>
              <a:gd name="connsiteY17" fmla="*/ 939752 h 1173493"/>
              <a:gd name="connsiteX18" fmla="*/ 441736 w 1890804"/>
              <a:gd name="connsiteY18" fmla="*/ 966332 h 1173493"/>
              <a:gd name="connsiteX19" fmla="*/ 535125 w 1890804"/>
              <a:gd name="connsiteY19" fmla="*/ 1112771 h 1173493"/>
              <a:gd name="connsiteX20" fmla="*/ 893985 w 1890804"/>
              <a:gd name="connsiteY20" fmla="*/ 1075207 h 1173493"/>
              <a:gd name="connsiteX21" fmla="*/ 948945 w 1890804"/>
              <a:gd name="connsiteY21" fmla="*/ 1040920 h 1173493"/>
              <a:gd name="connsiteX22" fmla="*/ 1198858 w 1890804"/>
              <a:gd name="connsiteY22" fmla="*/ 1042721 h 1173493"/>
              <a:gd name="connsiteX23" fmla="*/ 1292931 w 1890804"/>
              <a:gd name="connsiteY23" fmla="*/ 917999 h 1173493"/>
              <a:gd name="connsiteX24" fmla="*/ 1311803 w 1890804"/>
              <a:gd name="connsiteY24" fmla="*/ 911372 h 1173493"/>
              <a:gd name="connsiteX25" fmla="*/ 1735707 w 1890804"/>
              <a:gd name="connsiteY25" fmla="*/ 927075 h 1173493"/>
              <a:gd name="connsiteX26" fmla="*/ 1875268 w 1890804"/>
              <a:gd name="connsiteY26" fmla="*/ 740441 h 1173493"/>
              <a:gd name="connsiteX27" fmla="*/ 1889530 w 1890804"/>
              <a:gd name="connsiteY27" fmla="*/ 669779 h 1173493"/>
              <a:gd name="connsiteX28" fmla="*/ 1889998 w 1890804"/>
              <a:gd name="connsiteY28" fmla="*/ 616151 h 117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90804" h="1173493">
                <a:moveTo>
                  <a:pt x="1889998" y="616151"/>
                </a:moveTo>
                <a:cubicBezTo>
                  <a:pt x="1886613" y="566918"/>
                  <a:pt x="1872603" y="518369"/>
                  <a:pt x="1848833" y="475078"/>
                </a:cubicBezTo>
                <a:cubicBezTo>
                  <a:pt x="1817211" y="417453"/>
                  <a:pt x="1768301" y="379168"/>
                  <a:pt x="1712693" y="345962"/>
                </a:cubicBezTo>
                <a:cubicBezTo>
                  <a:pt x="1680495" y="326730"/>
                  <a:pt x="1646712" y="310126"/>
                  <a:pt x="1611813" y="296404"/>
                </a:cubicBezTo>
                <a:cubicBezTo>
                  <a:pt x="1594310" y="289525"/>
                  <a:pt x="1584369" y="286752"/>
                  <a:pt x="1576842" y="268564"/>
                </a:cubicBezTo>
                <a:cubicBezTo>
                  <a:pt x="1571080" y="254698"/>
                  <a:pt x="1570035" y="239356"/>
                  <a:pt x="1565029" y="225237"/>
                </a:cubicBezTo>
                <a:cubicBezTo>
                  <a:pt x="1555773" y="199162"/>
                  <a:pt x="1542879" y="174419"/>
                  <a:pt x="1527032" y="151802"/>
                </a:cubicBezTo>
                <a:cubicBezTo>
                  <a:pt x="1478988" y="83264"/>
                  <a:pt x="1406560" y="43466"/>
                  <a:pt x="1328190" y="18472"/>
                </a:cubicBezTo>
                <a:cubicBezTo>
                  <a:pt x="1253565" y="-5335"/>
                  <a:pt x="1172134" y="-6055"/>
                  <a:pt x="1096969" y="15878"/>
                </a:cubicBezTo>
                <a:cubicBezTo>
                  <a:pt x="1021697" y="37848"/>
                  <a:pt x="953627" y="82687"/>
                  <a:pt x="905726" y="144995"/>
                </a:cubicBezTo>
                <a:cubicBezTo>
                  <a:pt x="891032" y="164119"/>
                  <a:pt x="891392" y="163795"/>
                  <a:pt x="875869" y="145787"/>
                </a:cubicBezTo>
                <a:cubicBezTo>
                  <a:pt x="809528" y="68713"/>
                  <a:pt x="725720" y="39000"/>
                  <a:pt x="627325" y="63599"/>
                </a:cubicBezTo>
                <a:cubicBezTo>
                  <a:pt x="531163" y="87658"/>
                  <a:pt x="471521" y="151765"/>
                  <a:pt x="448939" y="248540"/>
                </a:cubicBezTo>
                <a:cubicBezTo>
                  <a:pt x="445230" y="264458"/>
                  <a:pt x="440188" y="268600"/>
                  <a:pt x="423728" y="264747"/>
                </a:cubicBezTo>
                <a:cubicBezTo>
                  <a:pt x="356775" y="249116"/>
                  <a:pt x="290507" y="252537"/>
                  <a:pt x="225462" y="275767"/>
                </a:cubicBezTo>
                <a:cubicBezTo>
                  <a:pt x="78806" y="328134"/>
                  <a:pt x="-14006" y="475294"/>
                  <a:pt x="1733" y="629837"/>
                </a:cubicBezTo>
                <a:cubicBezTo>
                  <a:pt x="13402" y="744403"/>
                  <a:pt x="81652" y="858357"/>
                  <a:pt x="185809" y="910615"/>
                </a:cubicBezTo>
                <a:cubicBezTo>
                  <a:pt x="257048" y="946379"/>
                  <a:pt x="336895" y="955059"/>
                  <a:pt x="414761" y="939752"/>
                </a:cubicBezTo>
                <a:cubicBezTo>
                  <a:pt x="435001" y="935790"/>
                  <a:pt x="438855" y="949873"/>
                  <a:pt x="441736" y="966332"/>
                </a:cubicBezTo>
                <a:cubicBezTo>
                  <a:pt x="451100" y="1019851"/>
                  <a:pt x="496948" y="1076035"/>
                  <a:pt x="535125" y="1112771"/>
                </a:cubicBezTo>
                <a:cubicBezTo>
                  <a:pt x="641911" y="1215488"/>
                  <a:pt x="802577" y="1177744"/>
                  <a:pt x="893985" y="1075207"/>
                </a:cubicBezTo>
                <a:cubicBezTo>
                  <a:pt x="913758" y="1053021"/>
                  <a:pt x="915883" y="1018951"/>
                  <a:pt x="948945" y="1040920"/>
                </a:cubicBezTo>
                <a:cubicBezTo>
                  <a:pt x="1027423" y="1093035"/>
                  <a:pt x="1119407" y="1095880"/>
                  <a:pt x="1198858" y="1042721"/>
                </a:cubicBezTo>
                <a:cubicBezTo>
                  <a:pt x="1242653" y="1013440"/>
                  <a:pt x="1277516" y="968601"/>
                  <a:pt x="1292931" y="917999"/>
                </a:cubicBezTo>
                <a:cubicBezTo>
                  <a:pt x="1296064" y="907734"/>
                  <a:pt x="1302943" y="903989"/>
                  <a:pt x="1311803" y="911372"/>
                </a:cubicBezTo>
                <a:cubicBezTo>
                  <a:pt x="1434832" y="1013872"/>
                  <a:pt x="1605006" y="1017726"/>
                  <a:pt x="1735707" y="927075"/>
                </a:cubicBezTo>
                <a:cubicBezTo>
                  <a:pt x="1800679" y="881983"/>
                  <a:pt x="1851245" y="816002"/>
                  <a:pt x="1875268" y="740441"/>
                </a:cubicBezTo>
                <a:cubicBezTo>
                  <a:pt x="1882579" y="717500"/>
                  <a:pt x="1887369" y="693765"/>
                  <a:pt x="1889530" y="669779"/>
                </a:cubicBezTo>
                <a:cubicBezTo>
                  <a:pt x="1891043" y="652023"/>
                  <a:pt x="1891223" y="634051"/>
                  <a:pt x="1889998" y="6161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43B5269E-A46B-4C6A-85B7-E921B6742B91}"/>
              </a:ext>
            </a:extLst>
          </p:cNvPr>
          <p:cNvSpPr/>
          <p:nvPr/>
        </p:nvSpPr>
        <p:spPr>
          <a:xfrm>
            <a:off x="4451985" y="1168795"/>
            <a:ext cx="806398" cy="489102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EE4BF67C-669C-4948-86B8-1ADA81E904A7}"/>
              </a:ext>
            </a:extLst>
          </p:cNvPr>
          <p:cNvSpPr/>
          <p:nvPr/>
        </p:nvSpPr>
        <p:spPr>
          <a:xfrm>
            <a:off x="6519263" y="3104745"/>
            <a:ext cx="985697" cy="593435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CC4C43B1-94BB-4F97-A11F-C1E6186E9A39}"/>
              </a:ext>
            </a:extLst>
          </p:cNvPr>
          <p:cNvSpPr/>
          <p:nvPr/>
        </p:nvSpPr>
        <p:spPr>
          <a:xfrm>
            <a:off x="7579526" y="1062368"/>
            <a:ext cx="1193109" cy="673905"/>
          </a:xfrm>
          <a:custGeom>
            <a:avLst/>
            <a:gdLst>
              <a:gd name="connsiteX0" fmla="*/ 1977150 w 1978122"/>
              <a:gd name="connsiteY0" fmla="*/ 572661 h 1117304"/>
              <a:gd name="connsiteX1" fmla="*/ 1965373 w 1978122"/>
              <a:gd name="connsiteY1" fmla="*/ 515540 h 1117304"/>
              <a:gd name="connsiteX2" fmla="*/ 1637558 w 1978122"/>
              <a:gd name="connsiteY2" fmla="*/ 329015 h 1117304"/>
              <a:gd name="connsiteX3" fmla="*/ 1615661 w 1978122"/>
              <a:gd name="connsiteY3" fmla="*/ 299266 h 1117304"/>
              <a:gd name="connsiteX4" fmla="*/ 1598265 w 1978122"/>
              <a:gd name="connsiteY4" fmla="*/ 238435 h 1117304"/>
              <a:gd name="connsiteX5" fmla="*/ 1345975 w 1978122"/>
              <a:gd name="connsiteY5" fmla="*/ 132657 h 1117304"/>
              <a:gd name="connsiteX6" fmla="*/ 1280427 w 1978122"/>
              <a:gd name="connsiteY6" fmla="*/ 80399 h 1117304"/>
              <a:gd name="connsiteX7" fmla="*/ 980524 w 1978122"/>
              <a:gd name="connsiteY7" fmla="*/ 84252 h 1117304"/>
              <a:gd name="connsiteX8" fmla="*/ 959743 w 1978122"/>
              <a:gd name="connsiteY8" fmla="*/ 80975 h 1117304"/>
              <a:gd name="connsiteX9" fmla="*/ 782258 w 1978122"/>
              <a:gd name="connsiteY9" fmla="*/ 228 h 1117304"/>
              <a:gd name="connsiteX10" fmla="*/ 594941 w 1978122"/>
              <a:gd name="connsiteY10" fmla="*/ 171158 h 1117304"/>
              <a:gd name="connsiteX11" fmla="*/ 574015 w 1978122"/>
              <a:gd name="connsiteY11" fmla="*/ 181279 h 1117304"/>
              <a:gd name="connsiteX12" fmla="*/ 276274 w 1978122"/>
              <a:gd name="connsiteY12" fmla="*/ 269805 h 1117304"/>
              <a:gd name="connsiteX13" fmla="*/ 247677 w 1978122"/>
              <a:gd name="connsiteY13" fmla="*/ 288857 h 1117304"/>
              <a:gd name="connsiteX14" fmla="*/ 3707 w 1978122"/>
              <a:gd name="connsiteY14" fmla="*/ 601401 h 1117304"/>
              <a:gd name="connsiteX15" fmla="*/ 143520 w 1978122"/>
              <a:gd name="connsiteY15" fmla="*/ 806114 h 1117304"/>
              <a:gd name="connsiteX16" fmla="*/ 303610 w 1978122"/>
              <a:gd name="connsiteY16" fmla="*/ 832550 h 1117304"/>
              <a:gd name="connsiteX17" fmla="*/ 355508 w 1978122"/>
              <a:gd name="connsiteY17" fmla="*/ 855276 h 1117304"/>
              <a:gd name="connsiteX18" fmla="*/ 425955 w 1978122"/>
              <a:gd name="connsiteY18" fmla="*/ 929612 h 1117304"/>
              <a:gd name="connsiteX19" fmla="*/ 467157 w 1978122"/>
              <a:gd name="connsiteY19" fmla="*/ 929216 h 1117304"/>
              <a:gd name="connsiteX20" fmla="*/ 537243 w 1978122"/>
              <a:gd name="connsiteY20" fmla="*/ 918699 h 1117304"/>
              <a:gd name="connsiteX21" fmla="*/ 559645 w 1978122"/>
              <a:gd name="connsiteY21" fmla="*/ 951077 h 1117304"/>
              <a:gd name="connsiteX22" fmla="*/ 722940 w 1978122"/>
              <a:gd name="connsiteY22" fmla="*/ 1083975 h 1117304"/>
              <a:gd name="connsiteX23" fmla="*/ 924340 w 1978122"/>
              <a:gd name="connsiteY23" fmla="*/ 1017238 h 1117304"/>
              <a:gd name="connsiteX24" fmla="*/ 946814 w 1978122"/>
              <a:gd name="connsiteY24" fmla="*/ 1017130 h 1117304"/>
              <a:gd name="connsiteX25" fmla="*/ 979156 w 1978122"/>
              <a:gd name="connsiteY25" fmla="*/ 1059664 h 1117304"/>
              <a:gd name="connsiteX26" fmla="*/ 1027092 w 1978122"/>
              <a:gd name="connsiteY26" fmla="*/ 1094348 h 1117304"/>
              <a:gd name="connsiteX27" fmla="*/ 1252443 w 1978122"/>
              <a:gd name="connsiteY27" fmla="*/ 1078897 h 1117304"/>
              <a:gd name="connsiteX28" fmla="*/ 1325951 w 1978122"/>
              <a:gd name="connsiteY28" fmla="*/ 988786 h 1117304"/>
              <a:gd name="connsiteX29" fmla="*/ 1348244 w 1978122"/>
              <a:gd name="connsiteY29" fmla="*/ 983996 h 1117304"/>
              <a:gd name="connsiteX30" fmla="*/ 1616849 w 1978122"/>
              <a:gd name="connsiteY30" fmla="*/ 1003588 h 1117304"/>
              <a:gd name="connsiteX31" fmla="*/ 1691077 w 1978122"/>
              <a:gd name="connsiteY31" fmla="*/ 911172 h 1117304"/>
              <a:gd name="connsiteX32" fmla="*/ 1735557 w 1978122"/>
              <a:gd name="connsiteY32" fmla="*/ 876381 h 1117304"/>
              <a:gd name="connsiteX33" fmla="*/ 1977150 w 1978122"/>
              <a:gd name="connsiteY33" fmla="*/ 572661 h 111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78122" h="1117304">
                <a:moveTo>
                  <a:pt x="1977150" y="572661"/>
                </a:moveTo>
                <a:cubicBezTo>
                  <a:pt x="1975493" y="553609"/>
                  <a:pt x="1971603" y="534484"/>
                  <a:pt x="1965373" y="515540"/>
                </a:cubicBezTo>
                <a:cubicBezTo>
                  <a:pt x="1917832" y="371729"/>
                  <a:pt x="1773913" y="332436"/>
                  <a:pt x="1637558" y="329015"/>
                </a:cubicBezTo>
                <a:cubicBezTo>
                  <a:pt x="1618866" y="328547"/>
                  <a:pt x="1617965" y="314068"/>
                  <a:pt x="1615661" y="299266"/>
                </a:cubicBezTo>
                <a:cubicBezTo>
                  <a:pt x="1612383" y="278377"/>
                  <a:pt x="1607917" y="257416"/>
                  <a:pt x="1598265" y="238435"/>
                </a:cubicBezTo>
                <a:cubicBezTo>
                  <a:pt x="1554434" y="152286"/>
                  <a:pt x="1433961" y="124014"/>
                  <a:pt x="1345975" y="132657"/>
                </a:cubicBezTo>
                <a:cubicBezTo>
                  <a:pt x="1318279" y="135395"/>
                  <a:pt x="1298975" y="96102"/>
                  <a:pt x="1280427" y="80399"/>
                </a:cubicBezTo>
                <a:cubicBezTo>
                  <a:pt x="1195934" y="8872"/>
                  <a:pt x="1059975" y="264"/>
                  <a:pt x="980524" y="84252"/>
                </a:cubicBezTo>
                <a:cubicBezTo>
                  <a:pt x="970944" y="94373"/>
                  <a:pt x="966226" y="89186"/>
                  <a:pt x="959743" y="80975"/>
                </a:cubicBezTo>
                <a:cubicBezTo>
                  <a:pt x="914543" y="23638"/>
                  <a:pt x="855190" y="-2762"/>
                  <a:pt x="782258" y="228"/>
                </a:cubicBezTo>
                <a:cubicBezTo>
                  <a:pt x="687789" y="4117"/>
                  <a:pt x="605205" y="79246"/>
                  <a:pt x="594941" y="171158"/>
                </a:cubicBezTo>
                <a:cubicBezTo>
                  <a:pt x="592563" y="192588"/>
                  <a:pt x="592563" y="192588"/>
                  <a:pt x="574015" y="181279"/>
                </a:cubicBezTo>
                <a:cubicBezTo>
                  <a:pt x="465212" y="114902"/>
                  <a:pt x="329109" y="155059"/>
                  <a:pt x="276274" y="269805"/>
                </a:cubicBezTo>
                <a:cubicBezTo>
                  <a:pt x="270007" y="283419"/>
                  <a:pt x="261688" y="287525"/>
                  <a:pt x="247677" y="288857"/>
                </a:cubicBezTo>
                <a:cubicBezTo>
                  <a:pt x="87912" y="303984"/>
                  <a:pt x="-21900" y="445273"/>
                  <a:pt x="3707" y="601401"/>
                </a:cubicBezTo>
                <a:cubicBezTo>
                  <a:pt x="17357" y="684561"/>
                  <a:pt x="70084" y="764084"/>
                  <a:pt x="143520" y="806114"/>
                </a:cubicBezTo>
                <a:cubicBezTo>
                  <a:pt x="191025" y="833306"/>
                  <a:pt x="249910" y="842166"/>
                  <a:pt x="303610" y="832550"/>
                </a:cubicBezTo>
                <a:cubicBezTo>
                  <a:pt x="329541" y="827904"/>
                  <a:pt x="340994" y="840293"/>
                  <a:pt x="355508" y="855276"/>
                </a:cubicBezTo>
                <a:cubicBezTo>
                  <a:pt x="380899" y="881459"/>
                  <a:pt x="383889" y="920356"/>
                  <a:pt x="425955" y="929612"/>
                </a:cubicBezTo>
                <a:cubicBezTo>
                  <a:pt x="439425" y="932601"/>
                  <a:pt x="453471" y="930908"/>
                  <a:pt x="467157" y="929216"/>
                </a:cubicBezTo>
                <a:cubicBezTo>
                  <a:pt x="486353" y="926839"/>
                  <a:pt x="518839" y="911712"/>
                  <a:pt x="537243" y="918699"/>
                </a:cubicBezTo>
                <a:cubicBezTo>
                  <a:pt x="550713" y="923777"/>
                  <a:pt x="555179" y="938724"/>
                  <a:pt x="559645" y="951077"/>
                </a:cubicBezTo>
                <a:cubicBezTo>
                  <a:pt x="585108" y="1021416"/>
                  <a:pt x="649072" y="1073062"/>
                  <a:pt x="722940" y="1083975"/>
                </a:cubicBezTo>
                <a:cubicBezTo>
                  <a:pt x="794395" y="1094528"/>
                  <a:pt x="877808" y="1075403"/>
                  <a:pt x="924340" y="1017238"/>
                </a:cubicBezTo>
                <a:cubicBezTo>
                  <a:pt x="932191" y="1007406"/>
                  <a:pt x="937594" y="1007226"/>
                  <a:pt x="946814" y="1017130"/>
                </a:cubicBezTo>
                <a:cubicBezTo>
                  <a:pt x="959095" y="1030348"/>
                  <a:pt x="966082" y="1046771"/>
                  <a:pt x="979156" y="1059664"/>
                </a:cubicBezTo>
                <a:cubicBezTo>
                  <a:pt x="993274" y="1073567"/>
                  <a:pt x="1009553" y="1085200"/>
                  <a:pt x="1027092" y="1094348"/>
                </a:cubicBezTo>
                <a:cubicBezTo>
                  <a:pt x="1096711" y="1130507"/>
                  <a:pt x="1187866" y="1122908"/>
                  <a:pt x="1252443" y="1078897"/>
                </a:cubicBezTo>
                <a:cubicBezTo>
                  <a:pt x="1285361" y="1056459"/>
                  <a:pt x="1309852" y="1025017"/>
                  <a:pt x="1325951" y="988786"/>
                </a:cubicBezTo>
                <a:cubicBezTo>
                  <a:pt x="1333046" y="972471"/>
                  <a:pt x="1335026" y="971930"/>
                  <a:pt x="1348244" y="983996"/>
                </a:cubicBezTo>
                <a:cubicBezTo>
                  <a:pt x="1417214" y="1046879"/>
                  <a:pt x="1539451" y="1057684"/>
                  <a:pt x="1616849" y="1003588"/>
                </a:cubicBezTo>
                <a:cubicBezTo>
                  <a:pt x="1649551" y="980718"/>
                  <a:pt x="1675771" y="948016"/>
                  <a:pt x="1691077" y="911172"/>
                </a:cubicBezTo>
                <a:cubicBezTo>
                  <a:pt x="1700081" y="889526"/>
                  <a:pt x="1712939" y="880018"/>
                  <a:pt x="1735557" y="876381"/>
                </a:cubicBezTo>
                <a:cubicBezTo>
                  <a:pt x="1879619" y="853295"/>
                  <a:pt x="1989683" y="715175"/>
                  <a:pt x="1977150" y="5726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3968B3A9-73CD-4402-88A7-8FF53E6C9D72}"/>
              </a:ext>
            </a:extLst>
          </p:cNvPr>
          <p:cNvSpPr/>
          <p:nvPr/>
        </p:nvSpPr>
        <p:spPr>
          <a:xfrm rot="10800000">
            <a:off x="2483310" y="2888900"/>
            <a:ext cx="928287" cy="521917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9A3ACB8E-A206-4BA6-B61B-00BFA26D71A3}"/>
              </a:ext>
            </a:extLst>
          </p:cNvPr>
          <p:cNvSpPr/>
          <p:nvPr/>
        </p:nvSpPr>
        <p:spPr>
          <a:xfrm>
            <a:off x="9372814" y="552710"/>
            <a:ext cx="681949" cy="423239"/>
          </a:xfrm>
          <a:custGeom>
            <a:avLst/>
            <a:gdLst>
              <a:gd name="connsiteX0" fmla="*/ 1889998 w 1890804"/>
              <a:gd name="connsiteY0" fmla="*/ 616151 h 1173493"/>
              <a:gd name="connsiteX1" fmla="*/ 1848833 w 1890804"/>
              <a:gd name="connsiteY1" fmla="*/ 475078 h 1173493"/>
              <a:gd name="connsiteX2" fmla="*/ 1712693 w 1890804"/>
              <a:gd name="connsiteY2" fmla="*/ 345962 h 1173493"/>
              <a:gd name="connsiteX3" fmla="*/ 1611813 w 1890804"/>
              <a:gd name="connsiteY3" fmla="*/ 296404 h 1173493"/>
              <a:gd name="connsiteX4" fmla="*/ 1576842 w 1890804"/>
              <a:gd name="connsiteY4" fmla="*/ 268564 h 1173493"/>
              <a:gd name="connsiteX5" fmla="*/ 1565029 w 1890804"/>
              <a:gd name="connsiteY5" fmla="*/ 225237 h 1173493"/>
              <a:gd name="connsiteX6" fmla="*/ 1527032 w 1890804"/>
              <a:gd name="connsiteY6" fmla="*/ 151802 h 1173493"/>
              <a:gd name="connsiteX7" fmla="*/ 1328190 w 1890804"/>
              <a:gd name="connsiteY7" fmla="*/ 18472 h 1173493"/>
              <a:gd name="connsiteX8" fmla="*/ 1096969 w 1890804"/>
              <a:gd name="connsiteY8" fmla="*/ 15878 h 1173493"/>
              <a:gd name="connsiteX9" fmla="*/ 905726 w 1890804"/>
              <a:gd name="connsiteY9" fmla="*/ 144995 h 1173493"/>
              <a:gd name="connsiteX10" fmla="*/ 875869 w 1890804"/>
              <a:gd name="connsiteY10" fmla="*/ 145787 h 1173493"/>
              <a:gd name="connsiteX11" fmla="*/ 627325 w 1890804"/>
              <a:gd name="connsiteY11" fmla="*/ 63599 h 1173493"/>
              <a:gd name="connsiteX12" fmla="*/ 448939 w 1890804"/>
              <a:gd name="connsiteY12" fmla="*/ 248540 h 1173493"/>
              <a:gd name="connsiteX13" fmla="*/ 423728 w 1890804"/>
              <a:gd name="connsiteY13" fmla="*/ 264747 h 1173493"/>
              <a:gd name="connsiteX14" fmla="*/ 225462 w 1890804"/>
              <a:gd name="connsiteY14" fmla="*/ 275767 h 1173493"/>
              <a:gd name="connsiteX15" fmla="*/ 1733 w 1890804"/>
              <a:gd name="connsiteY15" fmla="*/ 629837 h 1173493"/>
              <a:gd name="connsiteX16" fmla="*/ 185809 w 1890804"/>
              <a:gd name="connsiteY16" fmla="*/ 910615 h 1173493"/>
              <a:gd name="connsiteX17" fmla="*/ 414761 w 1890804"/>
              <a:gd name="connsiteY17" fmla="*/ 939752 h 1173493"/>
              <a:gd name="connsiteX18" fmla="*/ 441736 w 1890804"/>
              <a:gd name="connsiteY18" fmla="*/ 966332 h 1173493"/>
              <a:gd name="connsiteX19" fmla="*/ 535125 w 1890804"/>
              <a:gd name="connsiteY19" fmla="*/ 1112771 h 1173493"/>
              <a:gd name="connsiteX20" fmla="*/ 893985 w 1890804"/>
              <a:gd name="connsiteY20" fmla="*/ 1075207 h 1173493"/>
              <a:gd name="connsiteX21" fmla="*/ 948945 w 1890804"/>
              <a:gd name="connsiteY21" fmla="*/ 1040920 h 1173493"/>
              <a:gd name="connsiteX22" fmla="*/ 1198858 w 1890804"/>
              <a:gd name="connsiteY22" fmla="*/ 1042721 h 1173493"/>
              <a:gd name="connsiteX23" fmla="*/ 1292931 w 1890804"/>
              <a:gd name="connsiteY23" fmla="*/ 917999 h 1173493"/>
              <a:gd name="connsiteX24" fmla="*/ 1311803 w 1890804"/>
              <a:gd name="connsiteY24" fmla="*/ 911372 h 1173493"/>
              <a:gd name="connsiteX25" fmla="*/ 1735707 w 1890804"/>
              <a:gd name="connsiteY25" fmla="*/ 927075 h 1173493"/>
              <a:gd name="connsiteX26" fmla="*/ 1875268 w 1890804"/>
              <a:gd name="connsiteY26" fmla="*/ 740441 h 1173493"/>
              <a:gd name="connsiteX27" fmla="*/ 1889530 w 1890804"/>
              <a:gd name="connsiteY27" fmla="*/ 669779 h 1173493"/>
              <a:gd name="connsiteX28" fmla="*/ 1889998 w 1890804"/>
              <a:gd name="connsiteY28" fmla="*/ 616151 h 117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90804" h="1173493">
                <a:moveTo>
                  <a:pt x="1889998" y="616151"/>
                </a:moveTo>
                <a:cubicBezTo>
                  <a:pt x="1886613" y="566918"/>
                  <a:pt x="1872603" y="518369"/>
                  <a:pt x="1848833" y="475078"/>
                </a:cubicBezTo>
                <a:cubicBezTo>
                  <a:pt x="1817211" y="417453"/>
                  <a:pt x="1768301" y="379168"/>
                  <a:pt x="1712693" y="345962"/>
                </a:cubicBezTo>
                <a:cubicBezTo>
                  <a:pt x="1680495" y="326730"/>
                  <a:pt x="1646712" y="310126"/>
                  <a:pt x="1611813" y="296404"/>
                </a:cubicBezTo>
                <a:cubicBezTo>
                  <a:pt x="1594310" y="289525"/>
                  <a:pt x="1584369" y="286752"/>
                  <a:pt x="1576842" y="268564"/>
                </a:cubicBezTo>
                <a:cubicBezTo>
                  <a:pt x="1571080" y="254698"/>
                  <a:pt x="1570035" y="239356"/>
                  <a:pt x="1565029" y="225237"/>
                </a:cubicBezTo>
                <a:cubicBezTo>
                  <a:pt x="1555773" y="199162"/>
                  <a:pt x="1542879" y="174419"/>
                  <a:pt x="1527032" y="151802"/>
                </a:cubicBezTo>
                <a:cubicBezTo>
                  <a:pt x="1478988" y="83264"/>
                  <a:pt x="1406560" y="43466"/>
                  <a:pt x="1328190" y="18472"/>
                </a:cubicBezTo>
                <a:cubicBezTo>
                  <a:pt x="1253565" y="-5335"/>
                  <a:pt x="1172134" y="-6055"/>
                  <a:pt x="1096969" y="15878"/>
                </a:cubicBezTo>
                <a:cubicBezTo>
                  <a:pt x="1021697" y="37848"/>
                  <a:pt x="953627" y="82687"/>
                  <a:pt x="905726" y="144995"/>
                </a:cubicBezTo>
                <a:cubicBezTo>
                  <a:pt x="891032" y="164119"/>
                  <a:pt x="891392" y="163795"/>
                  <a:pt x="875869" y="145787"/>
                </a:cubicBezTo>
                <a:cubicBezTo>
                  <a:pt x="809528" y="68713"/>
                  <a:pt x="725720" y="39000"/>
                  <a:pt x="627325" y="63599"/>
                </a:cubicBezTo>
                <a:cubicBezTo>
                  <a:pt x="531163" y="87658"/>
                  <a:pt x="471521" y="151765"/>
                  <a:pt x="448939" y="248540"/>
                </a:cubicBezTo>
                <a:cubicBezTo>
                  <a:pt x="445230" y="264458"/>
                  <a:pt x="440188" y="268600"/>
                  <a:pt x="423728" y="264747"/>
                </a:cubicBezTo>
                <a:cubicBezTo>
                  <a:pt x="356775" y="249116"/>
                  <a:pt x="290507" y="252537"/>
                  <a:pt x="225462" y="275767"/>
                </a:cubicBezTo>
                <a:cubicBezTo>
                  <a:pt x="78806" y="328134"/>
                  <a:pt x="-14006" y="475294"/>
                  <a:pt x="1733" y="629837"/>
                </a:cubicBezTo>
                <a:cubicBezTo>
                  <a:pt x="13402" y="744403"/>
                  <a:pt x="81652" y="858357"/>
                  <a:pt x="185809" y="910615"/>
                </a:cubicBezTo>
                <a:cubicBezTo>
                  <a:pt x="257048" y="946379"/>
                  <a:pt x="336895" y="955059"/>
                  <a:pt x="414761" y="939752"/>
                </a:cubicBezTo>
                <a:cubicBezTo>
                  <a:pt x="435001" y="935790"/>
                  <a:pt x="438855" y="949873"/>
                  <a:pt x="441736" y="966332"/>
                </a:cubicBezTo>
                <a:cubicBezTo>
                  <a:pt x="451100" y="1019851"/>
                  <a:pt x="496948" y="1076035"/>
                  <a:pt x="535125" y="1112771"/>
                </a:cubicBezTo>
                <a:cubicBezTo>
                  <a:pt x="641911" y="1215488"/>
                  <a:pt x="802577" y="1177744"/>
                  <a:pt x="893985" y="1075207"/>
                </a:cubicBezTo>
                <a:cubicBezTo>
                  <a:pt x="913758" y="1053021"/>
                  <a:pt x="915883" y="1018951"/>
                  <a:pt x="948945" y="1040920"/>
                </a:cubicBezTo>
                <a:cubicBezTo>
                  <a:pt x="1027423" y="1093035"/>
                  <a:pt x="1119407" y="1095880"/>
                  <a:pt x="1198858" y="1042721"/>
                </a:cubicBezTo>
                <a:cubicBezTo>
                  <a:pt x="1242653" y="1013440"/>
                  <a:pt x="1277516" y="968601"/>
                  <a:pt x="1292931" y="917999"/>
                </a:cubicBezTo>
                <a:cubicBezTo>
                  <a:pt x="1296064" y="907734"/>
                  <a:pt x="1302943" y="903989"/>
                  <a:pt x="1311803" y="911372"/>
                </a:cubicBezTo>
                <a:cubicBezTo>
                  <a:pt x="1434832" y="1013872"/>
                  <a:pt x="1605006" y="1017726"/>
                  <a:pt x="1735707" y="927075"/>
                </a:cubicBezTo>
                <a:cubicBezTo>
                  <a:pt x="1800679" y="881983"/>
                  <a:pt x="1851245" y="816002"/>
                  <a:pt x="1875268" y="740441"/>
                </a:cubicBezTo>
                <a:cubicBezTo>
                  <a:pt x="1882579" y="717500"/>
                  <a:pt x="1887369" y="693765"/>
                  <a:pt x="1889530" y="669779"/>
                </a:cubicBezTo>
                <a:cubicBezTo>
                  <a:pt x="1891043" y="652023"/>
                  <a:pt x="1891223" y="634051"/>
                  <a:pt x="1889998" y="61615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74" name="Group 69">
            <a:extLst>
              <a:ext uri="{FF2B5EF4-FFF2-40B4-BE49-F238E27FC236}">
                <a16:creationId xmlns:a16="http://schemas.microsoft.com/office/drawing/2014/main" id="{6E6BC51C-CFE4-467C-85EB-C7035F11853B}"/>
              </a:ext>
            </a:extLst>
          </p:cNvPr>
          <p:cNvGrpSpPr/>
          <p:nvPr/>
        </p:nvGrpSpPr>
        <p:grpSpPr>
          <a:xfrm>
            <a:off x="-32486" y="5911218"/>
            <a:ext cx="12246880" cy="1096967"/>
            <a:chOff x="-37608" y="5771636"/>
            <a:chExt cx="12229608" cy="1095420"/>
          </a:xfrm>
          <a:solidFill>
            <a:schemeClr val="accent1">
              <a:lumMod val="20000"/>
              <a:lumOff val="80000"/>
            </a:schemeClr>
          </a:solidFill>
          <a:effectLst>
            <a:outerShdw blurRad="76200" dist="12700" dir="16200000" rotWithShape="0">
              <a:schemeClr val="accent5">
                <a:lumMod val="75000"/>
                <a:alpha val="40000"/>
              </a:schemeClr>
            </a:outerShdw>
          </a:effectLst>
        </p:grpSpPr>
        <p:grpSp>
          <p:nvGrpSpPr>
            <p:cNvPr id="188" name="Group 70">
              <a:extLst>
                <a:ext uri="{FF2B5EF4-FFF2-40B4-BE49-F238E27FC236}">
                  <a16:creationId xmlns:a16="http://schemas.microsoft.com/office/drawing/2014/main" id="{3C4E1321-E289-4A5A-8A07-9B15122C437E}"/>
                </a:ext>
              </a:extLst>
            </p:cNvPr>
            <p:cNvGrpSpPr/>
            <p:nvPr/>
          </p:nvGrpSpPr>
          <p:grpSpPr>
            <a:xfrm>
              <a:off x="-37608" y="6002404"/>
              <a:ext cx="2687458" cy="855594"/>
              <a:chOff x="5158198" y="5677120"/>
              <a:chExt cx="3931027" cy="1251508"/>
            </a:xfrm>
            <a:grpFill/>
          </p:grpSpPr>
          <p:sp>
            <p:nvSpPr>
              <p:cNvPr id="231" name="Oval 111">
                <a:extLst>
                  <a:ext uri="{FF2B5EF4-FFF2-40B4-BE49-F238E27FC236}">
                    <a16:creationId xmlns:a16="http://schemas.microsoft.com/office/drawing/2014/main" id="{78140ED6-1DAF-4B8D-8811-5624BCAE306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2" name="Oval 112">
                <a:extLst>
                  <a:ext uri="{FF2B5EF4-FFF2-40B4-BE49-F238E27FC236}">
                    <a16:creationId xmlns:a16="http://schemas.microsoft.com/office/drawing/2014/main" id="{7DDACFF1-053C-4259-A674-75548E84427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3" name="Oval 113">
                <a:extLst>
                  <a:ext uri="{FF2B5EF4-FFF2-40B4-BE49-F238E27FC236}">
                    <a16:creationId xmlns:a16="http://schemas.microsoft.com/office/drawing/2014/main" id="{DE4D5104-BAFF-40C1-BD07-9664E8A35E88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4" name="Oval 114">
                <a:extLst>
                  <a:ext uri="{FF2B5EF4-FFF2-40B4-BE49-F238E27FC236}">
                    <a16:creationId xmlns:a16="http://schemas.microsoft.com/office/drawing/2014/main" id="{14BE41B4-20D9-41F6-B902-FAB5C211274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5" name="Oval 115">
                <a:extLst>
                  <a:ext uri="{FF2B5EF4-FFF2-40B4-BE49-F238E27FC236}">
                    <a16:creationId xmlns:a16="http://schemas.microsoft.com/office/drawing/2014/main" id="{2D501813-0FE6-4513-B40F-8F0C92C58B1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6" name="Oval 116">
                <a:extLst>
                  <a:ext uri="{FF2B5EF4-FFF2-40B4-BE49-F238E27FC236}">
                    <a16:creationId xmlns:a16="http://schemas.microsoft.com/office/drawing/2014/main" id="{C30A8F73-C8B5-4104-977F-1988954E7052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7" name="Oval 117">
                <a:extLst>
                  <a:ext uri="{FF2B5EF4-FFF2-40B4-BE49-F238E27FC236}">
                    <a16:creationId xmlns:a16="http://schemas.microsoft.com/office/drawing/2014/main" id="{30E00911-A83A-4B20-8D96-C04649F5AE40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8" name="Oval 118">
                <a:extLst>
                  <a:ext uri="{FF2B5EF4-FFF2-40B4-BE49-F238E27FC236}">
                    <a16:creationId xmlns:a16="http://schemas.microsoft.com/office/drawing/2014/main" id="{6C1FD06F-A36B-4BE4-AE08-CD59B9AD1A27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9" name="Rectangle 119">
                <a:extLst>
                  <a:ext uri="{FF2B5EF4-FFF2-40B4-BE49-F238E27FC236}">
                    <a16:creationId xmlns:a16="http://schemas.microsoft.com/office/drawing/2014/main" id="{11446128-C833-4AE9-8703-1592FF341CDD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0" name="Oval 120">
                <a:extLst>
                  <a:ext uri="{FF2B5EF4-FFF2-40B4-BE49-F238E27FC236}">
                    <a16:creationId xmlns:a16="http://schemas.microsoft.com/office/drawing/2014/main" id="{A5B3101B-5029-4E7B-BF65-4F12AF2DF84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1" name="Oval 121">
                <a:extLst>
                  <a:ext uri="{FF2B5EF4-FFF2-40B4-BE49-F238E27FC236}">
                    <a16:creationId xmlns:a16="http://schemas.microsoft.com/office/drawing/2014/main" id="{08A7573B-CA70-421D-9D7E-8A161C7DC8D7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2" name="Oval 122">
                <a:extLst>
                  <a:ext uri="{FF2B5EF4-FFF2-40B4-BE49-F238E27FC236}">
                    <a16:creationId xmlns:a16="http://schemas.microsoft.com/office/drawing/2014/main" id="{0EF0CA17-80CD-43BC-A210-035C6AA8770B}"/>
                  </a:ext>
                </a:extLst>
              </p:cNvPr>
              <p:cNvSpPr/>
              <p:nvPr/>
            </p:nvSpPr>
            <p:spPr>
              <a:xfrm>
                <a:off x="5158198" y="6236524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3" name="Oval 123">
                <a:extLst>
                  <a:ext uri="{FF2B5EF4-FFF2-40B4-BE49-F238E27FC236}">
                    <a16:creationId xmlns:a16="http://schemas.microsoft.com/office/drawing/2014/main" id="{C05FC2A6-C522-4AC5-977A-3922AAD1BB2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89" name="Group 71">
              <a:extLst>
                <a:ext uri="{FF2B5EF4-FFF2-40B4-BE49-F238E27FC236}">
                  <a16:creationId xmlns:a16="http://schemas.microsoft.com/office/drawing/2014/main" id="{216199FF-9E04-4498-987D-A265E6C16F50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grpFill/>
          </p:grpSpPr>
          <p:sp>
            <p:nvSpPr>
              <p:cNvPr id="218" name="Oval 98">
                <a:extLst>
                  <a:ext uri="{FF2B5EF4-FFF2-40B4-BE49-F238E27FC236}">
                    <a16:creationId xmlns:a16="http://schemas.microsoft.com/office/drawing/2014/main" id="{CED62C61-0E72-4641-B1E6-114C525122C5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9" name="Oval 99">
                <a:extLst>
                  <a:ext uri="{FF2B5EF4-FFF2-40B4-BE49-F238E27FC236}">
                    <a16:creationId xmlns:a16="http://schemas.microsoft.com/office/drawing/2014/main" id="{71E2348C-8DAC-4BBA-A074-9D4F75814068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0" name="Oval 100">
                <a:extLst>
                  <a:ext uri="{FF2B5EF4-FFF2-40B4-BE49-F238E27FC236}">
                    <a16:creationId xmlns:a16="http://schemas.microsoft.com/office/drawing/2014/main" id="{D02ABE08-EF2E-46D1-90A6-D7E16D39648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1" name="Oval 101">
                <a:extLst>
                  <a:ext uri="{FF2B5EF4-FFF2-40B4-BE49-F238E27FC236}">
                    <a16:creationId xmlns:a16="http://schemas.microsoft.com/office/drawing/2014/main" id="{7D6C29B2-7594-4AB9-802D-9B6364661070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2" name="Oval 102">
                <a:extLst>
                  <a:ext uri="{FF2B5EF4-FFF2-40B4-BE49-F238E27FC236}">
                    <a16:creationId xmlns:a16="http://schemas.microsoft.com/office/drawing/2014/main" id="{4D5927DB-8D6C-48E2-86A6-5B8B8E925DD2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3" name="Oval 103">
                <a:extLst>
                  <a:ext uri="{FF2B5EF4-FFF2-40B4-BE49-F238E27FC236}">
                    <a16:creationId xmlns:a16="http://schemas.microsoft.com/office/drawing/2014/main" id="{93F53A73-8F60-42BB-AA4C-261964A99E1C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4" name="Oval 104">
                <a:extLst>
                  <a:ext uri="{FF2B5EF4-FFF2-40B4-BE49-F238E27FC236}">
                    <a16:creationId xmlns:a16="http://schemas.microsoft.com/office/drawing/2014/main" id="{9CCC3A21-43A8-4CAC-9296-8164033BB730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5" name="Oval 105">
                <a:extLst>
                  <a:ext uri="{FF2B5EF4-FFF2-40B4-BE49-F238E27FC236}">
                    <a16:creationId xmlns:a16="http://schemas.microsoft.com/office/drawing/2014/main" id="{B36F49DF-9045-4914-97D3-D1D20BF90214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6" name="Rectangle 106">
                <a:extLst>
                  <a:ext uri="{FF2B5EF4-FFF2-40B4-BE49-F238E27FC236}">
                    <a16:creationId xmlns:a16="http://schemas.microsoft.com/office/drawing/2014/main" id="{37A807F1-92BA-472E-BA85-469F6917BCE5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7" name="Oval 107">
                <a:extLst>
                  <a:ext uri="{FF2B5EF4-FFF2-40B4-BE49-F238E27FC236}">
                    <a16:creationId xmlns:a16="http://schemas.microsoft.com/office/drawing/2014/main" id="{B63379A4-0534-4BC1-AF00-A0273246A5E3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8" name="Oval 108">
                <a:extLst>
                  <a:ext uri="{FF2B5EF4-FFF2-40B4-BE49-F238E27FC236}">
                    <a16:creationId xmlns:a16="http://schemas.microsoft.com/office/drawing/2014/main" id="{1EC889A1-41C9-4911-87CC-AF27DBACDC5D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9" name="Oval 109">
                <a:extLst>
                  <a:ext uri="{FF2B5EF4-FFF2-40B4-BE49-F238E27FC236}">
                    <a16:creationId xmlns:a16="http://schemas.microsoft.com/office/drawing/2014/main" id="{E81585BF-F021-4547-B027-F1C5EC0FDB35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0" name="Oval 110">
                <a:extLst>
                  <a:ext uri="{FF2B5EF4-FFF2-40B4-BE49-F238E27FC236}">
                    <a16:creationId xmlns:a16="http://schemas.microsoft.com/office/drawing/2014/main" id="{CF2E182F-26EA-4735-9FF3-7CCC56AD7899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90" name="Group 72">
              <a:extLst>
                <a:ext uri="{FF2B5EF4-FFF2-40B4-BE49-F238E27FC236}">
                  <a16:creationId xmlns:a16="http://schemas.microsoft.com/office/drawing/2014/main" id="{BA5E56C5-2845-4309-B105-C9B7CEB8D0F3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grpFill/>
          </p:grpSpPr>
          <p:sp>
            <p:nvSpPr>
              <p:cNvPr id="206" name="Oval 86">
                <a:extLst>
                  <a:ext uri="{FF2B5EF4-FFF2-40B4-BE49-F238E27FC236}">
                    <a16:creationId xmlns:a16="http://schemas.microsoft.com/office/drawing/2014/main" id="{D4863CEF-C4D2-422F-BD1D-34F97C74B017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7" name="Oval 87">
                <a:extLst>
                  <a:ext uri="{FF2B5EF4-FFF2-40B4-BE49-F238E27FC236}">
                    <a16:creationId xmlns:a16="http://schemas.microsoft.com/office/drawing/2014/main" id="{4CDAFD65-AA72-4F04-840E-F398317CACCF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8" name="Oval 88">
                <a:extLst>
                  <a:ext uri="{FF2B5EF4-FFF2-40B4-BE49-F238E27FC236}">
                    <a16:creationId xmlns:a16="http://schemas.microsoft.com/office/drawing/2014/main" id="{0E1886F1-F07F-4D94-9E1C-F4612E259C89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9" name="Oval 89">
                <a:extLst>
                  <a:ext uri="{FF2B5EF4-FFF2-40B4-BE49-F238E27FC236}">
                    <a16:creationId xmlns:a16="http://schemas.microsoft.com/office/drawing/2014/main" id="{B1C5CBB6-28E4-4FE9-8FBE-363AA5FB723B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0" name="Oval 90">
                <a:extLst>
                  <a:ext uri="{FF2B5EF4-FFF2-40B4-BE49-F238E27FC236}">
                    <a16:creationId xmlns:a16="http://schemas.microsoft.com/office/drawing/2014/main" id="{06B20AC0-E668-4BE3-8AC2-236C670CD06E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1" name="Oval 91">
                <a:extLst>
                  <a:ext uri="{FF2B5EF4-FFF2-40B4-BE49-F238E27FC236}">
                    <a16:creationId xmlns:a16="http://schemas.microsoft.com/office/drawing/2014/main" id="{14C57932-98B9-42F5-B908-CD6581D5D52E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2" name="Oval 92">
                <a:extLst>
                  <a:ext uri="{FF2B5EF4-FFF2-40B4-BE49-F238E27FC236}">
                    <a16:creationId xmlns:a16="http://schemas.microsoft.com/office/drawing/2014/main" id="{9B3146C3-7323-4C49-90F0-9ACAD17BFCDD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3" name="Rectangle 93">
                <a:extLst>
                  <a:ext uri="{FF2B5EF4-FFF2-40B4-BE49-F238E27FC236}">
                    <a16:creationId xmlns:a16="http://schemas.microsoft.com/office/drawing/2014/main" id="{BB23B80D-EA4A-4AE9-94BB-92457F69A61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4" name="Oval 94">
                <a:extLst>
                  <a:ext uri="{FF2B5EF4-FFF2-40B4-BE49-F238E27FC236}">
                    <a16:creationId xmlns:a16="http://schemas.microsoft.com/office/drawing/2014/main" id="{7BEE82A2-5D4E-4972-A930-5CFE925EA24B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5" name="Oval 95">
                <a:extLst>
                  <a:ext uri="{FF2B5EF4-FFF2-40B4-BE49-F238E27FC236}">
                    <a16:creationId xmlns:a16="http://schemas.microsoft.com/office/drawing/2014/main" id="{D26E7340-7B24-459B-AA8F-50BE7EFC50B3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6" name="Oval 96">
                <a:extLst>
                  <a:ext uri="{FF2B5EF4-FFF2-40B4-BE49-F238E27FC236}">
                    <a16:creationId xmlns:a16="http://schemas.microsoft.com/office/drawing/2014/main" id="{8A079A31-819A-4AE6-984D-EAD4C08041C0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7" name="Oval 97">
                <a:extLst>
                  <a:ext uri="{FF2B5EF4-FFF2-40B4-BE49-F238E27FC236}">
                    <a16:creationId xmlns:a16="http://schemas.microsoft.com/office/drawing/2014/main" id="{CA473E87-03CE-4A3D-AA24-81B3E308FC8C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93" name="Group 73">
              <a:extLst>
                <a:ext uri="{FF2B5EF4-FFF2-40B4-BE49-F238E27FC236}">
                  <a16:creationId xmlns:a16="http://schemas.microsoft.com/office/drawing/2014/main" id="{F09E11DE-72A3-43DB-AB72-4059D160B49C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grpFill/>
          </p:grpSpPr>
          <p:sp>
            <p:nvSpPr>
              <p:cNvPr id="194" name="Oval 74">
                <a:extLst>
                  <a:ext uri="{FF2B5EF4-FFF2-40B4-BE49-F238E27FC236}">
                    <a16:creationId xmlns:a16="http://schemas.microsoft.com/office/drawing/2014/main" id="{BC0794F2-32F1-4B66-AF39-F85D359FC8D4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5" name="Oval 75">
                <a:extLst>
                  <a:ext uri="{FF2B5EF4-FFF2-40B4-BE49-F238E27FC236}">
                    <a16:creationId xmlns:a16="http://schemas.microsoft.com/office/drawing/2014/main" id="{C77533CE-D9CF-400F-A8F4-BA366D8BF1BF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6" name="Oval 76">
                <a:extLst>
                  <a:ext uri="{FF2B5EF4-FFF2-40B4-BE49-F238E27FC236}">
                    <a16:creationId xmlns:a16="http://schemas.microsoft.com/office/drawing/2014/main" id="{F8E52CEC-9C87-4669-9533-4888230699A2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7" name="Oval 77">
                <a:extLst>
                  <a:ext uri="{FF2B5EF4-FFF2-40B4-BE49-F238E27FC236}">
                    <a16:creationId xmlns:a16="http://schemas.microsoft.com/office/drawing/2014/main" id="{4AEA22DD-AD3F-4EFF-9EC7-7243D80C6417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8" name="Oval 78">
                <a:extLst>
                  <a:ext uri="{FF2B5EF4-FFF2-40B4-BE49-F238E27FC236}">
                    <a16:creationId xmlns:a16="http://schemas.microsoft.com/office/drawing/2014/main" id="{B07F1A12-C9BF-46C4-8219-E442550119A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9" name="Oval 79">
                <a:extLst>
                  <a:ext uri="{FF2B5EF4-FFF2-40B4-BE49-F238E27FC236}">
                    <a16:creationId xmlns:a16="http://schemas.microsoft.com/office/drawing/2014/main" id="{1C0775B8-294C-45F9-AF30-DA7ED22FD5EC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0" name="Oval 80">
                <a:extLst>
                  <a:ext uri="{FF2B5EF4-FFF2-40B4-BE49-F238E27FC236}">
                    <a16:creationId xmlns:a16="http://schemas.microsoft.com/office/drawing/2014/main" id="{85606CB3-615B-4DEB-9A46-5A3915C740F1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1" name="Rectangle 81">
                <a:extLst>
                  <a:ext uri="{FF2B5EF4-FFF2-40B4-BE49-F238E27FC236}">
                    <a16:creationId xmlns:a16="http://schemas.microsoft.com/office/drawing/2014/main" id="{C3376574-55BB-4417-9E2A-D5797AAAE6C8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2" name="Oval 82">
                <a:extLst>
                  <a:ext uri="{FF2B5EF4-FFF2-40B4-BE49-F238E27FC236}">
                    <a16:creationId xmlns:a16="http://schemas.microsoft.com/office/drawing/2014/main" id="{7FC8F925-CB63-48F8-98DB-1061E50CC5F3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3" name="Oval 83">
                <a:extLst>
                  <a:ext uri="{FF2B5EF4-FFF2-40B4-BE49-F238E27FC236}">
                    <a16:creationId xmlns:a16="http://schemas.microsoft.com/office/drawing/2014/main" id="{C54CFF3E-8114-437E-A595-2CCF40E7A15F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4" name="Oval 84">
                <a:extLst>
                  <a:ext uri="{FF2B5EF4-FFF2-40B4-BE49-F238E27FC236}">
                    <a16:creationId xmlns:a16="http://schemas.microsoft.com/office/drawing/2014/main" id="{DD240141-17AD-438F-A39E-C38B2249C1E5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5" name="Oval 85">
                <a:extLst>
                  <a:ext uri="{FF2B5EF4-FFF2-40B4-BE49-F238E27FC236}">
                    <a16:creationId xmlns:a16="http://schemas.microsoft.com/office/drawing/2014/main" id="{6C6702BC-D8F2-4582-AE6C-53EF5077AEA8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2D98E17-5D63-41C8-B0F3-C7787154EC5B}"/>
              </a:ext>
            </a:extLst>
          </p:cNvPr>
          <p:cNvSpPr/>
          <p:nvPr/>
        </p:nvSpPr>
        <p:spPr>
          <a:xfrm>
            <a:off x="9005276" y="6482687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3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7">
            <a:extLst>
              <a:ext uri="{FF2B5EF4-FFF2-40B4-BE49-F238E27FC236}">
                <a16:creationId xmlns:a16="http://schemas.microsoft.com/office/drawing/2014/main" id="{0DC5BAFE-C90C-4324-B381-370797CDC06E}"/>
              </a:ext>
            </a:extLst>
          </p:cNvPr>
          <p:cNvSpPr/>
          <p:nvPr/>
        </p:nvSpPr>
        <p:spPr>
          <a:xfrm flipV="1">
            <a:off x="1146225" y="1922305"/>
            <a:ext cx="7903879" cy="2008900"/>
          </a:xfrm>
          <a:custGeom>
            <a:avLst/>
            <a:gdLst/>
            <a:ahLst/>
            <a:cxnLst/>
            <a:rect l="l" t="t" r="r" b="b"/>
            <a:pathLst>
              <a:path w="7903879" h="2008900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86D84C-DC60-434D-B877-EAA82A3B8F65}"/>
              </a:ext>
            </a:extLst>
          </p:cNvPr>
          <p:cNvSpPr/>
          <p:nvPr/>
        </p:nvSpPr>
        <p:spPr>
          <a:xfrm>
            <a:off x="1697904" y="2498528"/>
            <a:ext cx="866378" cy="8663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D81372-2629-4B2A-9CF7-7C6498C3CD98}"/>
              </a:ext>
            </a:extLst>
          </p:cNvPr>
          <p:cNvSpPr/>
          <p:nvPr/>
        </p:nvSpPr>
        <p:spPr>
          <a:xfrm>
            <a:off x="3663998" y="2498528"/>
            <a:ext cx="866378" cy="86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FE9C88-811F-4F22-A06C-4A0ADCE4409A}"/>
              </a:ext>
            </a:extLst>
          </p:cNvPr>
          <p:cNvSpPr/>
          <p:nvPr/>
        </p:nvSpPr>
        <p:spPr>
          <a:xfrm>
            <a:off x="5630092" y="2498528"/>
            <a:ext cx="866378" cy="866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FA2ED2-C9AE-40CD-A9DD-B6E4D9D5AEA5}"/>
              </a:ext>
            </a:extLst>
          </p:cNvPr>
          <p:cNvSpPr/>
          <p:nvPr/>
        </p:nvSpPr>
        <p:spPr>
          <a:xfrm>
            <a:off x="7596186" y="2498528"/>
            <a:ext cx="866378" cy="8663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D8161F-AF87-4C6A-B459-2E8483203A6F}"/>
              </a:ext>
            </a:extLst>
          </p:cNvPr>
          <p:cNvGrpSpPr/>
          <p:nvPr/>
        </p:nvGrpSpPr>
        <p:grpSpPr>
          <a:xfrm>
            <a:off x="1346703" y="4373019"/>
            <a:ext cx="1625933" cy="1674760"/>
            <a:chOff x="575693" y="4105536"/>
            <a:chExt cx="1625933" cy="16747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A4332B-BA56-4283-A738-8FF606D7083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09CA24-A8AE-4465-896E-78F3F9F78B36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D07503-A5AE-4280-8BC7-242AF867F04E}"/>
              </a:ext>
            </a:extLst>
          </p:cNvPr>
          <p:cNvGrpSpPr/>
          <p:nvPr/>
        </p:nvGrpSpPr>
        <p:grpSpPr>
          <a:xfrm>
            <a:off x="3316267" y="4373019"/>
            <a:ext cx="1625933" cy="1674760"/>
            <a:chOff x="575693" y="4105536"/>
            <a:chExt cx="1625933" cy="16747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A5CB4F-5B1E-488D-97D0-57B9B991DC79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4EF1CA-D17C-4E23-BD43-9485083B491A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35BB4C-22ED-49CE-B11A-94179140EA5F}"/>
              </a:ext>
            </a:extLst>
          </p:cNvPr>
          <p:cNvGrpSpPr/>
          <p:nvPr/>
        </p:nvGrpSpPr>
        <p:grpSpPr>
          <a:xfrm>
            <a:off x="5285831" y="4373019"/>
            <a:ext cx="1625933" cy="1674760"/>
            <a:chOff x="575693" y="4105536"/>
            <a:chExt cx="1625933" cy="16747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C37F00-677F-4008-BCA4-571DB027543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BB85B7-A010-46DA-8B02-B5B00FC3B2B6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D0F957-C89C-4386-857C-83385735C0A8}"/>
              </a:ext>
            </a:extLst>
          </p:cNvPr>
          <p:cNvGrpSpPr/>
          <p:nvPr/>
        </p:nvGrpSpPr>
        <p:grpSpPr>
          <a:xfrm>
            <a:off x="7255395" y="4373019"/>
            <a:ext cx="1625933" cy="1674760"/>
            <a:chOff x="575693" y="4105536"/>
            <a:chExt cx="1625933" cy="16747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5A54AE-495F-49C3-A007-3A68A8E5996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B85FCF-5BB5-4C62-AA0B-B2B4CE3DC3D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막힌 원호 3">
            <a:extLst>
              <a:ext uri="{FF2B5EF4-FFF2-40B4-BE49-F238E27FC236}">
                <a16:creationId xmlns:a16="http://schemas.microsoft.com/office/drawing/2014/main" id="{AA63B998-A167-410A-967F-851578038D2C}"/>
              </a:ext>
            </a:extLst>
          </p:cNvPr>
          <p:cNvSpPr/>
          <p:nvPr/>
        </p:nvSpPr>
        <p:spPr>
          <a:xfrm>
            <a:off x="1147577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막힌 원호 38">
            <a:extLst>
              <a:ext uri="{FF2B5EF4-FFF2-40B4-BE49-F238E27FC236}">
                <a16:creationId xmlns:a16="http://schemas.microsoft.com/office/drawing/2014/main" id="{4493E07D-61CE-42E1-BAAF-CFDE85E1C8C5}"/>
              </a:ext>
            </a:extLst>
          </p:cNvPr>
          <p:cNvSpPr/>
          <p:nvPr/>
        </p:nvSpPr>
        <p:spPr>
          <a:xfrm rot="10800000">
            <a:off x="3112770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막힌 원호 39">
            <a:extLst>
              <a:ext uri="{FF2B5EF4-FFF2-40B4-BE49-F238E27FC236}">
                <a16:creationId xmlns:a16="http://schemas.microsoft.com/office/drawing/2014/main" id="{7BA6EFFF-DFFC-47EF-9560-B0877A01C0ED}"/>
              </a:ext>
            </a:extLst>
          </p:cNvPr>
          <p:cNvSpPr/>
          <p:nvPr/>
        </p:nvSpPr>
        <p:spPr>
          <a:xfrm>
            <a:off x="5077963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막힌 원호 40">
            <a:extLst>
              <a:ext uri="{FF2B5EF4-FFF2-40B4-BE49-F238E27FC236}">
                <a16:creationId xmlns:a16="http://schemas.microsoft.com/office/drawing/2014/main" id="{0D0629A3-5F46-4C24-845C-C10EB81BC62F}"/>
              </a:ext>
            </a:extLst>
          </p:cNvPr>
          <p:cNvSpPr/>
          <p:nvPr/>
        </p:nvSpPr>
        <p:spPr>
          <a:xfrm rot="10800000">
            <a:off x="704315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F0637F-D666-442E-98B8-599AC0751AD7}"/>
              </a:ext>
            </a:extLst>
          </p:cNvPr>
          <p:cNvGrpSpPr/>
          <p:nvPr/>
        </p:nvGrpSpPr>
        <p:grpSpPr>
          <a:xfrm>
            <a:off x="7929833" y="3756862"/>
            <a:ext cx="288032" cy="288032"/>
            <a:chOff x="1475656" y="1654935"/>
            <a:chExt cx="288032" cy="28803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65A3A2-C946-4840-86B6-D9F004036867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Flowchart: Extract 25">
              <a:extLst>
                <a:ext uri="{FF2B5EF4-FFF2-40B4-BE49-F238E27FC236}">
                  <a16:creationId xmlns:a16="http://schemas.microsoft.com/office/drawing/2014/main" id="{537076EF-55AF-4F8C-8501-28EF1241A4D3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4C1EA1-0C28-4D06-A159-C4040DD7AF50}"/>
              </a:ext>
            </a:extLst>
          </p:cNvPr>
          <p:cNvGrpSpPr/>
          <p:nvPr/>
        </p:nvGrpSpPr>
        <p:grpSpPr>
          <a:xfrm>
            <a:off x="1987077" y="1806864"/>
            <a:ext cx="288032" cy="288032"/>
            <a:chOff x="1475656" y="1654935"/>
            <a:chExt cx="288032" cy="2880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4CAB3ED-543F-4804-97A7-F9F413D86D31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Flowchart: Extract 28">
              <a:extLst>
                <a:ext uri="{FF2B5EF4-FFF2-40B4-BE49-F238E27FC236}">
                  <a16:creationId xmlns:a16="http://schemas.microsoft.com/office/drawing/2014/main" id="{D5EAA9A7-602E-4818-8C57-C53251757B33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2809A0-EC73-4BFD-BD90-C02BC9A6E0F6}"/>
              </a:ext>
            </a:extLst>
          </p:cNvPr>
          <p:cNvGrpSpPr/>
          <p:nvPr/>
        </p:nvGrpSpPr>
        <p:grpSpPr>
          <a:xfrm>
            <a:off x="3988443" y="3749089"/>
            <a:ext cx="288032" cy="288032"/>
            <a:chOff x="1475656" y="1654935"/>
            <a:chExt cx="288032" cy="28803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C6F8BC8-2361-4027-95C1-3E2AAE5120BE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Flowchart: Extract 31">
              <a:extLst>
                <a:ext uri="{FF2B5EF4-FFF2-40B4-BE49-F238E27FC236}">
                  <a16:creationId xmlns:a16="http://schemas.microsoft.com/office/drawing/2014/main" id="{A8A72E59-7F5E-413D-85C4-02C48FC42FF4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4F613B-1D4E-4EE6-A6EF-078E547F4910}"/>
              </a:ext>
            </a:extLst>
          </p:cNvPr>
          <p:cNvGrpSpPr/>
          <p:nvPr/>
        </p:nvGrpSpPr>
        <p:grpSpPr>
          <a:xfrm>
            <a:off x="5928466" y="1816389"/>
            <a:ext cx="288032" cy="288032"/>
            <a:chOff x="1475656" y="1654935"/>
            <a:chExt cx="288032" cy="28803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6484E4C-3D0B-47CC-8F66-55A88C0FC345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Flowchart: Extract 34">
              <a:extLst>
                <a:ext uri="{FF2B5EF4-FFF2-40B4-BE49-F238E27FC236}">
                  <a16:creationId xmlns:a16="http://schemas.microsoft.com/office/drawing/2014/main" id="{046931C4-0357-4ADE-9D05-C8DFEED3DC2A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36" name="Oval 61">
            <a:extLst>
              <a:ext uri="{FF2B5EF4-FFF2-40B4-BE49-F238E27FC236}">
                <a16:creationId xmlns:a16="http://schemas.microsoft.com/office/drawing/2014/main" id="{3B6DA4D2-BEA6-456A-BB39-98C0EEADE1AC}"/>
              </a:ext>
            </a:extLst>
          </p:cNvPr>
          <p:cNvSpPr/>
          <p:nvPr/>
        </p:nvSpPr>
        <p:spPr>
          <a:xfrm>
            <a:off x="9550524" y="2498528"/>
            <a:ext cx="866378" cy="8663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69">
            <a:extLst>
              <a:ext uri="{FF2B5EF4-FFF2-40B4-BE49-F238E27FC236}">
                <a16:creationId xmlns:a16="http://schemas.microsoft.com/office/drawing/2014/main" id="{C5F2CCF0-667A-4200-AC40-84E5F1233C0F}"/>
              </a:ext>
            </a:extLst>
          </p:cNvPr>
          <p:cNvGrpSpPr/>
          <p:nvPr/>
        </p:nvGrpSpPr>
        <p:grpSpPr>
          <a:xfrm>
            <a:off x="9224959" y="4373019"/>
            <a:ext cx="1625933" cy="1674760"/>
            <a:chOff x="575693" y="4105536"/>
            <a:chExt cx="1625933" cy="16747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DDD0BE7-E639-4CFF-BEA1-4BEB81D2FBA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F379E5-4CEB-41D3-A183-27053AF3219F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막힌 원호 46">
            <a:extLst>
              <a:ext uri="{FF2B5EF4-FFF2-40B4-BE49-F238E27FC236}">
                <a16:creationId xmlns:a16="http://schemas.microsoft.com/office/drawing/2014/main" id="{7E6AD734-DC8E-4368-9055-92926CBDE626}"/>
              </a:ext>
            </a:extLst>
          </p:cNvPr>
          <p:cNvSpPr/>
          <p:nvPr/>
        </p:nvSpPr>
        <p:spPr>
          <a:xfrm>
            <a:off x="899839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A681879A-772A-43F1-9B6F-673CBC865055}"/>
              </a:ext>
            </a:extLst>
          </p:cNvPr>
          <p:cNvGrpSpPr/>
          <p:nvPr/>
        </p:nvGrpSpPr>
        <p:grpSpPr>
          <a:xfrm>
            <a:off x="9848898" y="1816389"/>
            <a:ext cx="288032" cy="288032"/>
            <a:chOff x="1475656" y="1654935"/>
            <a:chExt cx="288032" cy="288032"/>
          </a:xfrm>
        </p:grpSpPr>
        <p:sp>
          <p:nvSpPr>
            <p:cNvPr id="42" name="Oval 55">
              <a:extLst>
                <a:ext uri="{FF2B5EF4-FFF2-40B4-BE49-F238E27FC236}">
                  <a16:creationId xmlns:a16="http://schemas.microsoft.com/office/drawing/2014/main" id="{E7AFCDF8-9281-448F-A2F1-6E05C3902042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Flowchart: Extract 56">
              <a:extLst>
                <a:ext uri="{FF2B5EF4-FFF2-40B4-BE49-F238E27FC236}">
                  <a16:creationId xmlns:a16="http://schemas.microsoft.com/office/drawing/2014/main" id="{E6223020-40B4-4DF4-81BF-2ED0EB1B22FD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4" name="Isosceles Triangle 51">
            <a:extLst>
              <a:ext uri="{FF2B5EF4-FFF2-40B4-BE49-F238E27FC236}">
                <a16:creationId xmlns:a16="http://schemas.microsoft.com/office/drawing/2014/main" id="{1550B775-04D8-4F87-9049-B9B1047FFCC7}"/>
              </a:ext>
            </a:extLst>
          </p:cNvPr>
          <p:cNvSpPr/>
          <p:nvPr/>
        </p:nvSpPr>
        <p:spPr>
          <a:xfrm>
            <a:off x="1980032" y="27984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14878A4B-16DC-4623-9580-A7B7045B38BD}"/>
              </a:ext>
            </a:extLst>
          </p:cNvPr>
          <p:cNvSpPr/>
          <p:nvPr/>
        </p:nvSpPr>
        <p:spPr>
          <a:xfrm>
            <a:off x="3939112" y="276898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6C3817AB-F21C-4D06-A7FF-861FA5C1B5F8}"/>
              </a:ext>
            </a:extLst>
          </p:cNvPr>
          <p:cNvSpPr/>
          <p:nvPr/>
        </p:nvSpPr>
        <p:spPr>
          <a:xfrm rot="18805991">
            <a:off x="5875166" y="274363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FB88A114-F4BA-4E93-9E2E-4DFA2E6558C4}"/>
              </a:ext>
            </a:extLst>
          </p:cNvPr>
          <p:cNvSpPr/>
          <p:nvPr/>
        </p:nvSpPr>
        <p:spPr>
          <a:xfrm>
            <a:off x="7843200" y="277661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6366C4A7-DA12-4F0A-A723-FFBA07981CEF}"/>
              </a:ext>
            </a:extLst>
          </p:cNvPr>
          <p:cNvSpPr/>
          <p:nvPr/>
        </p:nvSpPr>
        <p:spPr>
          <a:xfrm>
            <a:off x="9826351" y="276898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52BE3CAB-0FC4-448A-AC9A-21A2151692AE}"/>
              </a:ext>
            </a:extLst>
          </p:cNvPr>
          <p:cNvSpPr txBox="1">
            <a:spLocks/>
          </p:cNvSpPr>
          <p:nvPr/>
        </p:nvSpPr>
        <p:spPr>
          <a:xfrm>
            <a:off x="740742" y="5358231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54278AB0-02E7-4B74-B497-7F11542CA1B1}"/>
              </a:ext>
            </a:extLst>
          </p:cNvPr>
          <p:cNvSpPr txBox="1">
            <a:spLocks/>
          </p:cNvSpPr>
          <p:nvPr/>
        </p:nvSpPr>
        <p:spPr>
          <a:xfrm>
            <a:off x="2136450" y="5358231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F4768B7B-9FFD-4502-96A1-282CA28DF0D5}"/>
              </a:ext>
            </a:extLst>
          </p:cNvPr>
          <p:cNvSpPr txBox="1">
            <a:spLocks/>
          </p:cNvSpPr>
          <p:nvPr/>
        </p:nvSpPr>
        <p:spPr>
          <a:xfrm>
            <a:off x="3951259" y="5358231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14D7B-43BB-4703-8EFD-29725F6E9BCA}"/>
              </a:ext>
            </a:extLst>
          </p:cNvPr>
          <p:cNvSpPr txBox="1"/>
          <p:nvPr/>
        </p:nvSpPr>
        <p:spPr>
          <a:xfrm>
            <a:off x="740742" y="5786023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5CD90-B5F2-48A5-8E9F-9A4EC06E9F30}"/>
              </a:ext>
            </a:extLst>
          </p:cNvPr>
          <p:cNvSpPr txBox="1"/>
          <p:nvPr/>
        </p:nvSpPr>
        <p:spPr>
          <a:xfrm>
            <a:off x="6181725" y="6001466"/>
            <a:ext cx="552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03CF9-8D78-4207-BFF7-A5C6A76D9377}"/>
              </a:ext>
            </a:extLst>
          </p:cNvPr>
          <p:cNvSpPr txBox="1"/>
          <p:nvPr/>
        </p:nvSpPr>
        <p:spPr>
          <a:xfrm>
            <a:off x="599252" y="689713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564DF2-1785-46EE-AAFB-885238AA1F9F}"/>
              </a:ext>
            </a:extLst>
          </p:cNvPr>
          <p:cNvSpPr txBox="1"/>
          <p:nvPr/>
        </p:nvSpPr>
        <p:spPr>
          <a:xfrm>
            <a:off x="599252" y="433387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7838DD-269D-480A-B9F1-FE8AC47E7EED}"/>
              </a:ext>
            </a:extLst>
          </p:cNvPr>
          <p:cNvSpPr/>
          <p:nvPr/>
        </p:nvSpPr>
        <p:spPr>
          <a:xfrm>
            <a:off x="0" y="2579974"/>
            <a:ext cx="12192000" cy="4278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0A0A61-F86D-4A52-97A9-9D04B84EC5A6}"/>
              </a:ext>
            </a:extLst>
          </p:cNvPr>
          <p:cNvGrpSpPr/>
          <p:nvPr/>
        </p:nvGrpSpPr>
        <p:grpSpPr>
          <a:xfrm>
            <a:off x="3120383" y="1461063"/>
            <a:ext cx="5927951" cy="1160647"/>
            <a:chOff x="1596377" y="3238221"/>
            <a:chExt cx="5927951" cy="1160647"/>
          </a:xfrm>
          <a:solidFill>
            <a:schemeClr val="accent4"/>
          </a:solidFill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0A4303FB-BFA9-453D-93A8-EA1FBEA2D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0D5DE79-FD12-411D-AB96-83E63865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" name="Rectangle 35">
              <a:extLst>
                <a:ext uri="{FF2B5EF4-FFF2-40B4-BE49-F238E27FC236}">
                  <a16:creationId xmlns:a16="http://schemas.microsoft.com/office/drawing/2014/main" id="{ED5CC755-6D85-456D-932E-6916C9A2FA9B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FDC06EF-03A6-4A69-98E9-D26D507AC35A}"/>
              </a:ext>
            </a:extLst>
          </p:cNvPr>
          <p:cNvSpPr/>
          <p:nvPr/>
        </p:nvSpPr>
        <p:spPr>
          <a:xfrm>
            <a:off x="2437203" y="1409860"/>
            <a:ext cx="1118587" cy="631812"/>
          </a:xfrm>
          <a:custGeom>
            <a:avLst/>
            <a:gdLst>
              <a:gd name="connsiteX0" fmla="*/ 1977150 w 1978122"/>
              <a:gd name="connsiteY0" fmla="*/ 572661 h 1117304"/>
              <a:gd name="connsiteX1" fmla="*/ 1965373 w 1978122"/>
              <a:gd name="connsiteY1" fmla="*/ 515540 h 1117304"/>
              <a:gd name="connsiteX2" fmla="*/ 1637558 w 1978122"/>
              <a:gd name="connsiteY2" fmla="*/ 329015 h 1117304"/>
              <a:gd name="connsiteX3" fmla="*/ 1615661 w 1978122"/>
              <a:gd name="connsiteY3" fmla="*/ 299266 h 1117304"/>
              <a:gd name="connsiteX4" fmla="*/ 1598265 w 1978122"/>
              <a:gd name="connsiteY4" fmla="*/ 238435 h 1117304"/>
              <a:gd name="connsiteX5" fmla="*/ 1345975 w 1978122"/>
              <a:gd name="connsiteY5" fmla="*/ 132657 h 1117304"/>
              <a:gd name="connsiteX6" fmla="*/ 1280427 w 1978122"/>
              <a:gd name="connsiteY6" fmla="*/ 80399 h 1117304"/>
              <a:gd name="connsiteX7" fmla="*/ 980524 w 1978122"/>
              <a:gd name="connsiteY7" fmla="*/ 84252 h 1117304"/>
              <a:gd name="connsiteX8" fmla="*/ 959743 w 1978122"/>
              <a:gd name="connsiteY8" fmla="*/ 80975 h 1117304"/>
              <a:gd name="connsiteX9" fmla="*/ 782258 w 1978122"/>
              <a:gd name="connsiteY9" fmla="*/ 228 h 1117304"/>
              <a:gd name="connsiteX10" fmla="*/ 594941 w 1978122"/>
              <a:gd name="connsiteY10" fmla="*/ 171158 h 1117304"/>
              <a:gd name="connsiteX11" fmla="*/ 574015 w 1978122"/>
              <a:gd name="connsiteY11" fmla="*/ 181279 h 1117304"/>
              <a:gd name="connsiteX12" fmla="*/ 276274 w 1978122"/>
              <a:gd name="connsiteY12" fmla="*/ 269805 h 1117304"/>
              <a:gd name="connsiteX13" fmla="*/ 247677 w 1978122"/>
              <a:gd name="connsiteY13" fmla="*/ 288857 h 1117304"/>
              <a:gd name="connsiteX14" fmla="*/ 3707 w 1978122"/>
              <a:gd name="connsiteY14" fmla="*/ 601401 h 1117304"/>
              <a:gd name="connsiteX15" fmla="*/ 143520 w 1978122"/>
              <a:gd name="connsiteY15" fmla="*/ 806114 h 1117304"/>
              <a:gd name="connsiteX16" fmla="*/ 303610 w 1978122"/>
              <a:gd name="connsiteY16" fmla="*/ 832550 h 1117304"/>
              <a:gd name="connsiteX17" fmla="*/ 355508 w 1978122"/>
              <a:gd name="connsiteY17" fmla="*/ 855276 h 1117304"/>
              <a:gd name="connsiteX18" fmla="*/ 425955 w 1978122"/>
              <a:gd name="connsiteY18" fmla="*/ 929612 h 1117304"/>
              <a:gd name="connsiteX19" fmla="*/ 467157 w 1978122"/>
              <a:gd name="connsiteY19" fmla="*/ 929216 h 1117304"/>
              <a:gd name="connsiteX20" fmla="*/ 537243 w 1978122"/>
              <a:gd name="connsiteY20" fmla="*/ 918699 h 1117304"/>
              <a:gd name="connsiteX21" fmla="*/ 559645 w 1978122"/>
              <a:gd name="connsiteY21" fmla="*/ 951077 h 1117304"/>
              <a:gd name="connsiteX22" fmla="*/ 722940 w 1978122"/>
              <a:gd name="connsiteY22" fmla="*/ 1083975 h 1117304"/>
              <a:gd name="connsiteX23" fmla="*/ 924340 w 1978122"/>
              <a:gd name="connsiteY23" fmla="*/ 1017238 h 1117304"/>
              <a:gd name="connsiteX24" fmla="*/ 946814 w 1978122"/>
              <a:gd name="connsiteY24" fmla="*/ 1017130 h 1117304"/>
              <a:gd name="connsiteX25" fmla="*/ 979156 w 1978122"/>
              <a:gd name="connsiteY25" fmla="*/ 1059664 h 1117304"/>
              <a:gd name="connsiteX26" fmla="*/ 1027092 w 1978122"/>
              <a:gd name="connsiteY26" fmla="*/ 1094348 h 1117304"/>
              <a:gd name="connsiteX27" fmla="*/ 1252443 w 1978122"/>
              <a:gd name="connsiteY27" fmla="*/ 1078897 h 1117304"/>
              <a:gd name="connsiteX28" fmla="*/ 1325951 w 1978122"/>
              <a:gd name="connsiteY28" fmla="*/ 988786 h 1117304"/>
              <a:gd name="connsiteX29" fmla="*/ 1348244 w 1978122"/>
              <a:gd name="connsiteY29" fmla="*/ 983996 h 1117304"/>
              <a:gd name="connsiteX30" fmla="*/ 1616849 w 1978122"/>
              <a:gd name="connsiteY30" fmla="*/ 1003588 h 1117304"/>
              <a:gd name="connsiteX31" fmla="*/ 1691077 w 1978122"/>
              <a:gd name="connsiteY31" fmla="*/ 911172 h 1117304"/>
              <a:gd name="connsiteX32" fmla="*/ 1735557 w 1978122"/>
              <a:gd name="connsiteY32" fmla="*/ 876381 h 1117304"/>
              <a:gd name="connsiteX33" fmla="*/ 1977150 w 1978122"/>
              <a:gd name="connsiteY33" fmla="*/ 572661 h 111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78122" h="1117304">
                <a:moveTo>
                  <a:pt x="1977150" y="572661"/>
                </a:moveTo>
                <a:cubicBezTo>
                  <a:pt x="1975493" y="553609"/>
                  <a:pt x="1971603" y="534484"/>
                  <a:pt x="1965373" y="515540"/>
                </a:cubicBezTo>
                <a:cubicBezTo>
                  <a:pt x="1917832" y="371729"/>
                  <a:pt x="1773913" y="332436"/>
                  <a:pt x="1637558" y="329015"/>
                </a:cubicBezTo>
                <a:cubicBezTo>
                  <a:pt x="1618866" y="328547"/>
                  <a:pt x="1617965" y="314068"/>
                  <a:pt x="1615661" y="299266"/>
                </a:cubicBezTo>
                <a:cubicBezTo>
                  <a:pt x="1612383" y="278377"/>
                  <a:pt x="1607917" y="257416"/>
                  <a:pt x="1598265" y="238435"/>
                </a:cubicBezTo>
                <a:cubicBezTo>
                  <a:pt x="1554434" y="152286"/>
                  <a:pt x="1433961" y="124014"/>
                  <a:pt x="1345975" y="132657"/>
                </a:cubicBezTo>
                <a:cubicBezTo>
                  <a:pt x="1318279" y="135395"/>
                  <a:pt x="1298975" y="96102"/>
                  <a:pt x="1280427" y="80399"/>
                </a:cubicBezTo>
                <a:cubicBezTo>
                  <a:pt x="1195934" y="8872"/>
                  <a:pt x="1059975" y="264"/>
                  <a:pt x="980524" y="84252"/>
                </a:cubicBezTo>
                <a:cubicBezTo>
                  <a:pt x="970944" y="94373"/>
                  <a:pt x="966226" y="89186"/>
                  <a:pt x="959743" y="80975"/>
                </a:cubicBezTo>
                <a:cubicBezTo>
                  <a:pt x="914543" y="23638"/>
                  <a:pt x="855190" y="-2762"/>
                  <a:pt x="782258" y="228"/>
                </a:cubicBezTo>
                <a:cubicBezTo>
                  <a:pt x="687789" y="4117"/>
                  <a:pt x="605205" y="79246"/>
                  <a:pt x="594941" y="171158"/>
                </a:cubicBezTo>
                <a:cubicBezTo>
                  <a:pt x="592563" y="192588"/>
                  <a:pt x="592563" y="192588"/>
                  <a:pt x="574015" y="181279"/>
                </a:cubicBezTo>
                <a:cubicBezTo>
                  <a:pt x="465212" y="114902"/>
                  <a:pt x="329109" y="155059"/>
                  <a:pt x="276274" y="269805"/>
                </a:cubicBezTo>
                <a:cubicBezTo>
                  <a:pt x="270007" y="283419"/>
                  <a:pt x="261688" y="287525"/>
                  <a:pt x="247677" y="288857"/>
                </a:cubicBezTo>
                <a:cubicBezTo>
                  <a:pt x="87912" y="303984"/>
                  <a:pt x="-21900" y="445273"/>
                  <a:pt x="3707" y="601401"/>
                </a:cubicBezTo>
                <a:cubicBezTo>
                  <a:pt x="17357" y="684561"/>
                  <a:pt x="70084" y="764084"/>
                  <a:pt x="143520" y="806114"/>
                </a:cubicBezTo>
                <a:cubicBezTo>
                  <a:pt x="191025" y="833306"/>
                  <a:pt x="249910" y="842166"/>
                  <a:pt x="303610" y="832550"/>
                </a:cubicBezTo>
                <a:cubicBezTo>
                  <a:pt x="329541" y="827904"/>
                  <a:pt x="340994" y="840293"/>
                  <a:pt x="355508" y="855276"/>
                </a:cubicBezTo>
                <a:cubicBezTo>
                  <a:pt x="380899" y="881459"/>
                  <a:pt x="383889" y="920356"/>
                  <a:pt x="425955" y="929612"/>
                </a:cubicBezTo>
                <a:cubicBezTo>
                  <a:pt x="439425" y="932601"/>
                  <a:pt x="453471" y="930908"/>
                  <a:pt x="467157" y="929216"/>
                </a:cubicBezTo>
                <a:cubicBezTo>
                  <a:pt x="486353" y="926839"/>
                  <a:pt x="518839" y="911712"/>
                  <a:pt x="537243" y="918699"/>
                </a:cubicBezTo>
                <a:cubicBezTo>
                  <a:pt x="550713" y="923777"/>
                  <a:pt x="555179" y="938724"/>
                  <a:pt x="559645" y="951077"/>
                </a:cubicBezTo>
                <a:cubicBezTo>
                  <a:pt x="585108" y="1021416"/>
                  <a:pt x="649072" y="1073062"/>
                  <a:pt x="722940" y="1083975"/>
                </a:cubicBezTo>
                <a:cubicBezTo>
                  <a:pt x="794395" y="1094528"/>
                  <a:pt x="877808" y="1075403"/>
                  <a:pt x="924340" y="1017238"/>
                </a:cubicBezTo>
                <a:cubicBezTo>
                  <a:pt x="932191" y="1007406"/>
                  <a:pt x="937594" y="1007226"/>
                  <a:pt x="946814" y="1017130"/>
                </a:cubicBezTo>
                <a:cubicBezTo>
                  <a:pt x="959095" y="1030348"/>
                  <a:pt x="966082" y="1046771"/>
                  <a:pt x="979156" y="1059664"/>
                </a:cubicBezTo>
                <a:cubicBezTo>
                  <a:pt x="993274" y="1073567"/>
                  <a:pt x="1009553" y="1085200"/>
                  <a:pt x="1027092" y="1094348"/>
                </a:cubicBezTo>
                <a:cubicBezTo>
                  <a:pt x="1096711" y="1130507"/>
                  <a:pt x="1187866" y="1122908"/>
                  <a:pt x="1252443" y="1078897"/>
                </a:cubicBezTo>
                <a:cubicBezTo>
                  <a:pt x="1285361" y="1056459"/>
                  <a:pt x="1309852" y="1025017"/>
                  <a:pt x="1325951" y="988786"/>
                </a:cubicBezTo>
                <a:cubicBezTo>
                  <a:pt x="1333046" y="972471"/>
                  <a:pt x="1335026" y="971930"/>
                  <a:pt x="1348244" y="983996"/>
                </a:cubicBezTo>
                <a:cubicBezTo>
                  <a:pt x="1417214" y="1046879"/>
                  <a:pt x="1539451" y="1057684"/>
                  <a:pt x="1616849" y="1003588"/>
                </a:cubicBezTo>
                <a:cubicBezTo>
                  <a:pt x="1649551" y="980718"/>
                  <a:pt x="1675771" y="948016"/>
                  <a:pt x="1691077" y="911172"/>
                </a:cubicBezTo>
                <a:cubicBezTo>
                  <a:pt x="1700081" y="889526"/>
                  <a:pt x="1712939" y="880018"/>
                  <a:pt x="1735557" y="876381"/>
                </a:cubicBezTo>
                <a:cubicBezTo>
                  <a:pt x="1879619" y="853295"/>
                  <a:pt x="1989683" y="715175"/>
                  <a:pt x="1977150" y="5726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B29E990-8D78-4C82-B36E-5B6C39120A28}"/>
              </a:ext>
            </a:extLst>
          </p:cNvPr>
          <p:cNvSpPr/>
          <p:nvPr/>
        </p:nvSpPr>
        <p:spPr>
          <a:xfrm>
            <a:off x="576681" y="400177"/>
            <a:ext cx="1069211" cy="663586"/>
          </a:xfrm>
          <a:custGeom>
            <a:avLst/>
            <a:gdLst>
              <a:gd name="connsiteX0" fmla="*/ 1889998 w 1890804"/>
              <a:gd name="connsiteY0" fmla="*/ 616151 h 1173493"/>
              <a:gd name="connsiteX1" fmla="*/ 1848833 w 1890804"/>
              <a:gd name="connsiteY1" fmla="*/ 475078 h 1173493"/>
              <a:gd name="connsiteX2" fmla="*/ 1712693 w 1890804"/>
              <a:gd name="connsiteY2" fmla="*/ 345962 h 1173493"/>
              <a:gd name="connsiteX3" fmla="*/ 1611813 w 1890804"/>
              <a:gd name="connsiteY3" fmla="*/ 296404 h 1173493"/>
              <a:gd name="connsiteX4" fmla="*/ 1576842 w 1890804"/>
              <a:gd name="connsiteY4" fmla="*/ 268564 h 1173493"/>
              <a:gd name="connsiteX5" fmla="*/ 1565029 w 1890804"/>
              <a:gd name="connsiteY5" fmla="*/ 225237 h 1173493"/>
              <a:gd name="connsiteX6" fmla="*/ 1527032 w 1890804"/>
              <a:gd name="connsiteY6" fmla="*/ 151802 h 1173493"/>
              <a:gd name="connsiteX7" fmla="*/ 1328190 w 1890804"/>
              <a:gd name="connsiteY7" fmla="*/ 18472 h 1173493"/>
              <a:gd name="connsiteX8" fmla="*/ 1096969 w 1890804"/>
              <a:gd name="connsiteY8" fmla="*/ 15878 h 1173493"/>
              <a:gd name="connsiteX9" fmla="*/ 905726 w 1890804"/>
              <a:gd name="connsiteY9" fmla="*/ 144995 h 1173493"/>
              <a:gd name="connsiteX10" fmla="*/ 875869 w 1890804"/>
              <a:gd name="connsiteY10" fmla="*/ 145787 h 1173493"/>
              <a:gd name="connsiteX11" fmla="*/ 627325 w 1890804"/>
              <a:gd name="connsiteY11" fmla="*/ 63599 h 1173493"/>
              <a:gd name="connsiteX12" fmla="*/ 448939 w 1890804"/>
              <a:gd name="connsiteY12" fmla="*/ 248540 h 1173493"/>
              <a:gd name="connsiteX13" fmla="*/ 423728 w 1890804"/>
              <a:gd name="connsiteY13" fmla="*/ 264747 h 1173493"/>
              <a:gd name="connsiteX14" fmla="*/ 225462 w 1890804"/>
              <a:gd name="connsiteY14" fmla="*/ 275767 h 1173493"/>
              <a:gd name="connsiteX15" fmla="*/ 1733 w 1890804"/>
              <a:gd name="connsiteY15" fmla="*/ 629837 h 1173493"/>
              <a:gd name="connsiteX16" fmla="*/ 185809 w 1890804"/>
              <a:gd name="connsiteY16" fmla="*/ 910615 h 1173493"/>
              <a:gd name="connsiteX17" fmla="*/ 414761 w 1890804"/>
              <a:gd name="connsiteY17" fmla="*/ 939752 h 1173493"/>
              <a:gd name="connsiteX18" fmla="*/ 441736 w 1890804"/>
              <a:gd name="connsiteY18" fmla="*/ 966332 h 1173493"/>
              <a:gd name="connsiteX19" fmla="*/ 535125 w 1890804"/>
              <a:gd name="connsiteY19" fmla="*/ 1112771 h 1173493"/>
              <a:gd name="connsiteX20" fmla="*/ 893985 w 1890804"/>
              <a:gd name="connsiteY20" fmla="*/ 1075207 h 1173493"/>
              <a:gd name="connsiteX21" fmla="*/ 948945 w 1890804"/>
              <a:gd name="connsiteY21" fmla="*/ 1040920 h 1173493"/>
              <a:gd name="connsiteX22" fmla="*/ 1198858 w 1890804"/>
              <a:gd name="connsiteY22" fmla="*/ 1042721 h 1173493"/>
              <a:gd name="connsiteX23" fmla="*/ 1292931 w 1890804"/>
              <a:gd name="connsiteY23" fmla="*/ 917999 h 1173493"/>
              <a:gd name="connsiteX24" fmla="*/ 1311803 w 1890804"/>
              <a:gd name="connsiteY24" fmla="*/ 911372 h 1173493"/>
              <a:gd name="connsiteX25" fmla="*/ 1735707 w 1890804"/>
              <a:gd name="connsiteY25" fmla="*/ 927075 h 1173493"/>
              <a:gd name="connsiteX26" fmla="*/ 1875268 w 1890804"/>
              <a:gd name="connsiteY26" fmla="*/ 740441 h 1173493"/>
              <a:gd name="connsiteX27" fmla="*/ 1889530 w 1890804"/>
              <a:gd name="connsiteY27" fmla="*/ 669779 h 1173493"/>
              <a:gd name="connsiteX28" fmla="*/ 1889998 w 1890804"/>
              <a:gd name="connsiteY28" fmla="*/ 616151 h 117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90804" h="1173493">
                <a:moveTo>
                  <a:pt x="1889998" y="616151"/>
                </a:moveTo>
                <a:cubicBezTo>
                  <a:pt x="1886613" y="566918"/>
                  <a:pt x="1872603" y="518369"/>
                  <a:pt x="1848833" y="475078"/>
                </a:cubicBezTo>
                <a:cubicBezTo>
                  <a:pt x="1817211" y="417453"/>
                  <a:pt x="1768301" y="379168"/>
                  <a:pt x="1712693" y="345962"/>
                </a:cubicBezTo>
                <a:cubicBezTo>
                  <a:pt x="1680495" y="326730"/>
                  <a:pt x="1646712" y="310126"/>
                  <a:pt x="1611813" y="296404"/>
                </a:cubicBezTo>
                <a:cubicBezTo>
                  <a:pt x="1594310" y="289525"/>
                  <a:pt x="1584369" y="286752"/>
                  <a:pt x="1576842" y="268564"/>
                </a:cubicBezTo>
                <a:cubicBezTo>
                  <a:pt x="1571080" y="254698"/>
                  <a:pt x="1570035" y="239356"/>
                  <a:pt x="1565029" y="225237"/>
                </a:cubicBezTo>
                <a:cubicBezTo>
                  <a:pt x="1555773" y="199162"/>
                  <a:pt x="1542879" y="174419"/>
                  <a:pt x="1527032" y="151802"/>
                </a:cubicBezTo>
                <a:cubicBezTo>
                  <a:pt x="1478988" y="83264"/>
                  <a:pt x="1406560" y="43466"/>
                  <a:pt x="1328190" y="18472"/>
                </a:cubicBezTo>
                <a:cubicBezTo>
                  <a:pt x="1253565" y="-5335"/>
                  <a:pt x="1172134" y="-6055"/>
                  <a:pt x="1096969" y="15878"/>
                </a:cubicBezTo>
                <a:cubicBezTo>
                  <a:pt x="1021697" y="37848"/>
                  <a:pt x="953627" y="82687"/>
                  <a:pt x="905726" y="144995"/>
                </a:cubicBezTo>
                <a:cubicBezTo>
                  <a:pt x="891032" y="164119"/>
                  <a:pt x="891392" y="163795"/>
                  <a:pt x="875869" y="145787"/>
                </a:cubicBezTo>
                <a:cubicBezTo>
                  <a:pt x="809528" y="68713"/>
                  <a:pt x="725720" y="39000"/>
                  <a:pt x="627325" y="63599"/>
                </a:cubicBezTo>
                <a:cubicBezTo>
                  <a:pt x="531163" y="87658"/>
                  <a:pt x="471521" y="151765"/>
                  <a:pt x="448939" y="248540"/>
                </a:cubicBezTo>
                <a:cubicBezTo>
                  <a:pt x="445230" y="264458"/>
                  <a:pt x="440188" y="268600"/>
                  <a:pt x="423728" y="264747"/>
                </a:cubicBezTo>
                <a:cubicBezTo>
                  <a:pt x="356775" y="249116"/>
                  <a:pt x="290507" y="252537"/>
                  <a:pt x="225462" y="275767"/>
                </a:cubicBezTo>
                <a:cubicBezTo>
                  <a:pt x="78806" y="328134"/>
                  <a:pt x="-14006" y="475294"/>
                  <a:pt x="1733" y="629837"/>
                </a:cubicBezTo>
                <a:cubicBezTo>
                  <a:pt x="13402" y="744403"/>
                  <a:pt x="81652" y="858357"/>
                  <a:pt x="185809" y="910615"/>
                </a:cubicBezTo>
                <a:cubicBezTo>
                  <a:pt x="257048" y="946379"/>
                  <a:pt x="336895" y="955059"/>
                  <a:pt x="414761" y="939752"/>
                </a:cubicBezTo>
                <a:cubicBezTo>
                  <a:pt x="435001" y="935790"/>
                  <a:pt x="438855" y="949873"/>
                  <a:pt x="441736" y="966332"/>
                </a:cubicBezTo>
                <a:cubicBezTo>
                  <a:pt x="451100" y="1019851"/>
                  <a:pt x="496948" y="1076035"/>
                  <a:pt x="535125" y="1112771"/>
                </a:cubicBezTo>
                <a:cubicBezTo>
                  <a:pt x="641911" y="1215488"/>
                  <a:pt x="802577" y="1177744"/>
                  <a:pt x="893985" y="1075207"/>
                </a:cubicBezTo>
                <a:cubicBezTo>
                  <a:pt x="913758" y="1053021"/>
                  <a:pt x="915883" y="1018951"/>
                  <a:pt x="948945" y="1040920"/>
                </a:cubicBezTo>
                <a:cubicBezTo>
                  <a:pt x="1027423" y="1093035"/>
                  <a:pt x="1119407" y="1095880"/>
                  <a:pt x="1198858" y="1042721"/>
                </a:cubicBezTo>
                <a:cubicBezTo>
                  <a:pt x="1242653" y="1013440"/>
                  <a:pt x="1277516" y="968601"/>
                  <a:pt x="1292931" y="917999"/>
                </a:cubicBezTo>
                <a:cubicBezTo>
                  <a:pt x="1296064" y="907734"/>
                  <a:pt x="1302943" y="903989"/>
                  <a:pt x="1311803" y="911372"/>
                </a:cubicBezTo>
                <a:cubicBezTo>
                  <a:pt x="1434832" y="1013872"/>
                  <a:pt x="1605006" y="1017726"/>
                  <a:pt x="1735707" y="927075"/>
                </a:cubicBezTo>
                <a:cubicBezTo>
                  <a:pt x="1800679" y="881983"/>
                  <a:pt x="1851245" y="816002"/>
                  <a:pt x="1875268" y="740441"/>
                </a:cubicBezTo>
                <a:cubicBezTo>
                  <a:pt x="1882579" y="717500"/>
                  <a:pt x="1887369" y="693765"/>
                  <a:pt x="1889530" y="669779"/>
                </a:cubicBezTo>
                <a:cubicBezTo>
                  <a:pt x="1891043" y="652023"/>
                  <a:pt x="1891223" y="634051"/>
                  <a:pt x="1889998" y="6161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D29DDFA-082C-482E-B74A-F0F64E9A730C}"/>
              </a:ext>
            </a:extLst>
          </p:cNvPr>
          <p:cNvSpPr/>
          <p:nvPr/>
        </p:nvSpPr>
        <p:spPr>
          <a:xfrm>
            <a:off x="7924717" y="1404632"/>
            <a:ext cx="650678" cy="394654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98D68E2-8E5A-4F99-BD12-2B24A717E995}"/>
              </a:ext>
            </a:extLst>
          </p:cNvPr>
          <p:cNvSpPr/>
          <p:nvPr/>
        </p:nvSpPr>
        <p:spPr>
          <a:xfrm>
            <a:off x="10949807" y="2006495"/>
            <a:ext cx="795353" cy="478839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3FBC81-5FE7-41ED-BCEC-FB129E71244B}"/>
              </a:ext>
            </a:extLst>
          </p:cNvPr>
          <p:cNvSpPr/>
          <p:nvPr/>
        </p:nvSpPr>
        <p:spPr>
          <a:xfrm>
            <a:off x="9894279" y="1320945"/>
            <a:ext cx="962712" cy="543770"/>
          </a:xfrm>
          <a:custGeom>
            <a:avLst/>
            <a:gdLst>
              <a:gd name="connsiteX0" fmla="*/ 1977150 w 1978122"/>
              <a:gd name="connsiteY0" fmla="*/ 572661 h 1117304"/>
              <a:gd name="connsiteX1" fmla="*/ 1965373 w 1978122"/>
              <a:gd name="connsiteY1" fmla="*/ 515540 h 1117304"/>
              <a:gd name="connsiteX2" fmla="*/ 1637558 w 1978122"/>
              <a:gd name="connsiteY2" fmla="*/ 329015 h 1117304"/>
              <a:gd name="connsiteX3" fmla="*/ 1615661 w 1978122"/>
              <a:gd name="connsiteY3" fmla="*/ 299266 h 1117304"/>
              <a:gd name="connsiteX4" fmla="*/ 1598265 w 1978122"/>
              <a:gd name="connsiteY4" fmla="*/ 238435 h 1117304"/>
              <a:gd name="connsiteX5" fmla="*/ 1345975 w 1978122"/>
              <a:gd name="connsiteY5" fmla="*/ 132657 h 1117304"/>
              <a:gd name="connsiteX6" fmla="*/ 1280427 w 1978122"/>
              <a:gd name="connsiteY6" fmla="*/ 80399 h 1117304"/>
              <a:gd name="connsiteX7" fmla="*/ 980524 w 1978122"/>
              <a:gd name="connsiteY7" fmla="*/ 84252 h 1117304"/>
              <a:gd name="connsiteX8" fmla="*/ 959743 w 1978122"/>
              <a:gd name="connsiteY8" fmla="*/ 80975 h 1117304"/>
              <a:gd name="connsiteX9" fmla="*/ 782258 w 1978122"/>
              <a:gd name="connsiteY9" fmla="*/ 228 h 1117304"/>
              <a:gd name="connsiteX10" fmla="*/ 594941 w 1978122"/>
              <a:gd name="connsiteY10" fmla="*/ 171158 h 1117304"/>
              <a:gd name="connsiteX11" fmla="*/ 574015 w 1978122"/>
              <a:gd name="connsiteY11" fmla="*/ 181279 h 1117304"/>
              <a:gd name="connsiteX12" fmla="*/ 276274 w 1978122"/>
              <a:gd name="connsiteY12" fmla="*/ 269805 h 1117304"/>
              <a:gd name="connsiteX13" fmla="*/ 247677 w 1978122"/>
              <a:gd name="connsiteY13" fmla="*/ 288857 h 1117304"/>
              <a:gd name="connsiteX14" fmla="*/ 3707 w 1978122"/>
              <a:gd name="connsiteY14" fmla="*/ 601401 h 1117304"/>
              <a:gd name="connsiteX15" fmla="*/ 143520 w 1978122"/>
              <a:gd name="connsiteY15" fmla="*/ 806114 h 1117304"/>
              <a:gd name="connsiteX16" fmla="*/ 303610 w 1978122"/>
              <a:gd name="connsiteY16" fmla="*/ 832550 h 1117304"/>
              <a:gd name="connsiteX17" fmla="*/ 355508 w 1978122"/>
              <a:gd name="connsiteY17" fmla="*/ 855276 h 1117304"/>
              <a:gd name="connsiteX18" fmla="*/ 425955 w 1978122"/>
              <a:gd name="connsiteY18" fmla="*/ 929612 h 1117304"/>
              <a:gd name="connsiteX19" fmla="*/ 467157 w 1978122"/>
              <a:gd name="connsiteY19" fmla="*/ 929216 h 1117304"/>
              <a:gd name="connsiteX20" fmla="*/ 537243 w 1978122"/>
              <a:gd name="connsiteY20" fmla="*/ 918699 h 1117304"/>
              <a:gd name="connsiteX21" fmla="*/ 559645 w 1978122"/>
              <a:gd name="connsiteY21" fmla="*/ 951077 h 1117304"/>
              <a:gd name="connsiteX22" fmla="*/ 722940 w 1978122"/>
              <a:gd name="connsiteY22" fmla="*/ 1083975 h 1117304"/>
              <a:gd name="connsiteX23" fmla="*/ 924340 w 1978122"/>
              <a:gd name="connsiteY23" fmla="*/ 1017238 h 1117304"/>
              <a:gd name="connsiteX24" fmla="*/ 946814 w 1978122"/>
              <a:gd name="connsiteY24" fmla="*/ 1017130 h 1117304"/>
              <a:gd name="connsiteX25" fmla="*/ 979156 w 1978122"/>
              <a:gd name="connsiteY25" fmla="*/ 1059664 h 1117304"/>
              <a:gd name="connsiteX26" fmla="*/ 1027092 w 1978122"/>
              <a:gd name="connsiteY26" fmla="*/ 1094348 h 1117304"/>
              <a:gd name="connsiteX27" fmla="*/ 1252443 w 1978122"/>
              <a:gd name="connsiteY27" fmla="*/ 1078897 h 1117304"/>
              <a:gd name="connsiteX28" fmla="*/ 1325951 w 1978122"/>
              <a:gd name="connsiteY28" fmla="*/ 988786 h 1117304"/>
              <a:gd name="connsiteX29" fmla="*/ 1348244 w 1978122"/>
              <a:gd name="connsiteY29" fmla="*/ 983996 h 1117304"/>
              <a:gd name="connsiteX30" fmla="*/ 1616849 w 1978122"/>
              <a:gd name="connsiteY30" fmla="*/ 1003588 h 1117304"/>
              <a:gd name="connsiteX31" fmla="*/ 1691077 w 1978122"/>
              <a:gd name="connsiteY31" fmla="*/ 911172 h 1117304"/>
              <a:gd name="connsiteX32" fmla="*/ 1735557 w 1978122"/>
              <a:gd name="connsiteY32" fmla="*/ 876381 h 1117304"/>
              <a:gd name="connsiteX33" fmla="*/ 1977150 w 1978122"/>
              <a:gd name="connsiteY33" fmla="*/ 572661 h 111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78122" h="1117304">
                <a:moveTo>
                  <a:pt x="1977150" y="572661"/>
                </a:moveTo>
                <a:cubicBezTo>
                  <a:pt x="1975493" y="553609"/>
                  <a:pt x="1971603" y="534484"/>
                  <a:pt x="1965373" y="515540"/>
                </a:cubicBezTo>
                <a:cubicBezTo>
                  <a:pt x="1917832" y="371729"/>
                  <a:pt x="1773913" y="332436"/>
                  <a:pt x="1637558" y="329015"/>
                </a:cubicBezTo>
                <a:cubicBezTo>
                  <a:pt x="1618866" y="328547"/>
                  <a:pt x="1617965" y="314068"/>
                  <a:pt x="1615661" y="299266"/>
                </a:cubicBezTo>
                <a:cubicBezTo>
                  <a:pt x="1612383" y="278377"/>
                  <a:pt x="1607917" y="257416"/>
                  <a:pt x="1598265" y="238435"/>
                </a:cubicBezTo>
                <a:cubicBezTo>
                  <a:pt x="1554434" y="152286"/>
                  <a:pt x="1433961" y="124014"/>
                  <a:pt x="1345975" y="132657"/>
                </a:cubicBezTo>
                <a:cubicBezTo>
                  <a:pt x="1318279" y="135395"/>
                  <a:pt x="1298975" y="96102"/>
                  <a:pt x="1280427" y="80399"/>
                </a:cubicBezTo>
                <a:cubicBezTo>
                  <a:pt x="1195934" y="8872"/>
                  <a:pt x="1059975" y="264"/>
                  <a:pt x="980524" y="84252"/>
                </a:cubicBezTo>
                <a:cubicBezTo>
                  <a:pt x="970944" y="94373"/>
                  <a:pt x="966226" y="89186"/>
                  <a:pt x="959743" y="80975"/>
                </a:cubicBezTo>
                <a:cubicBezTo>
                  <a:pt x="914543" y="23638"/>
                  <a:pt x="855190" y="-2762"/>
                  <a:pt x="782258" y="228"/>
                </a:cubicBezTo>
                <a:cubicBezTo>
                  <a:pt x="687789" y="4117"/>
                  <a:pt x="605205" y="79246"/>
                  <a:pt x="594941" y="171158"/>
                </a:cubicBezTo>
                <a:cubicBezTo>
                  <a:pt x="592563" y="192588"/>
                  <a:pt x="592563" y="192588"/>
                  <a:pt x="574015" y="181279"/>
                </a:cubicBezTo>
                <a:cubicBezTo>
                  <a:pt x="465212" y="114902"/>
                  <a:pt x="329109" y="155059"/>
                  <a:pt x="276274" y="269805"/>
                </a:cubicBezTo>
                <a:cubicBezTo>
                  <a:pt x="270007" y="283419"/>
                  <a:pt x="261688" y="287525"/>
                  <a:pt x="247677" y="288857"/>
                </a:cubicBezTo>
                <a:cubicBezTo>
                  <a:pt x="87912" y="303984"/>
                  <a:pt x="-21900" y="445273"/>
                  <a:pt x="3707" y="601401"/>
                </a:cubicBezTo>
                <a:cubicBezTo>
                  <a:pt x="17357" y="684561"/>
                  <a:pt x="70084" y="764084"/>
                  <a:pt x="143520" y="806114"/>
                </a:cubicBezTo>
                <a:cubicBezTo>
                  <a:pt x="191025" y="833306"/>
                  <a:pt x="249910" y="842166"/>
                  <a:pt x="303610" y="832550"/>
                </a:cubicBezTo>
                <a:cubicBezTo>
                  <a:pt x="329541" y="827904"/>
                  <a:pt x="340994" y="840293"/>
                  <a:pt x="355508" y="855276"/>
                </a:cubicBezTo>
                <a:cubicBezTo>
                  <a:pt x="380899" y="881459"/>
                  <a:pt x="383889" y="920356"/>
                  <a:pt x="425955" y="929612"/>
                </a:cubicBezTo>
                <a:cubicBezTo>
                  <a:pt x="439425" y="932601"/>
                  <a:pt x="453471" y="930908"/>
                  <a:pt x="467157" y="929216"/>
                </a:cubicBezTo>
                <a:cubicBezTo>
                  <a:pt x="486353" y="926839"/>
                  <a:pt x="518839" y="911712"/>
                  <a:pt x="537243" y="918699"/>
                </a:cubicBezTo>
                <a:cubicBezTo>
                  <a:pt x="550713" y="923777"/>
                  <a:pt x="555179" y="938724"/>
                  <a:pt x="559645" y="951077"/>
                </a:cubicBezTo>
                <a:cubicBezTo>
                  <a:pt x="585108" y="1021416"/>
                  <a:pt x="649072" y="1073062"/>
                  <a:pt x="722940" y="1083975"/>
                </a:cubicBezTo>
                <a:cubicBezTo>
                  <a:pt x="794395" y="1094528"/>
                  <a:pt x="877808" y="1075403"/>
                  <a:pt x="924340" y="1017238"/>
                </a:cubicBezTo>
                <a:cubicBezTo>
                  <a:pt x="932191" y="1007406"/>
                  <a:pt x="937594" y="1007226"/>
                  <a:pt x="946814" y="1017130"/>
                </a:cubicBezTo>
                <a:cubicBezTo>
                  <a:pt x="959095" y="1030348"/>
                  <a:pt x="966082" y="1046771"/>
                  <a:pt x="979156" y="1059664"/>
                </a:cubicBezTo>
                <a:cubicBezTo>
                  <a:pt x="993274" y="1073567"/>
                  <a:pt x="1009553" y="1085200"/>
                  <a:pt x="1027092" y="1094348"/>
                </a:cubicBezTo>
                <a:cubicBezTo>
                  <a:pt x="1096711" y="1130507"/>
                  <a:pt x="1187866" y="1122908"/>
                  <a:pt x="1252443" y="1078897"/>
                </a:cubicBezTo>
                <a:cubicBezTo>
                  <a:pt x="1285361" y="1056459"/>
                  <a:pt x="1309852" y="1025017"/>
                  <a:pt x="1325951" y="988786"/>
                </a:cubicBezTo>
                <a:cubicBezTo>
                  <a:pt x="1333046" y="972471"/>
                  <a:pt x="1335026" y="971930"/>
                  <a:pt x="1348244" y="983996"/>
                </a:cubicBezTo>
                <a:cubicBezTo>
                  <a:pt x="1417214" y="1046879"/>
                  <a:pt x="1539451" y="1057684"/>
                  <a:pt x="1616849" y="1003588"/>
                </a:cubicBezTo>
                <a:cubicBezTo>
                  <a:pt x="1649551" y="980718"/>
                  <a:pt x="1675771" y="948016"/>
                  <a:pt x="1691077" y="911172"/>
                </a:cubicBezTo>
                <a:cubicBezTo>
                  <a:pt x="1700081" y="889526"/>
                  <a:pt x="1712939" y="880018"/>
                  <a:pt x="1735557" y="876381"/>
                </a:cubicBezTo>
                <a:cubicBezTo>
                  <a:pt x="1879619" y="853295"/>
                  <a:pt x="1989683" y="715175"/>
                  <a:pt x="1977150" y="5726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24A16B1-8832-4CEB-A00C-88D23317BE99}"/>
              </a:ext>
            </a:extLst>
          </p:cNvPr>
          <p:cNvSpPr/>
          <p:nvPr/>
        </p:nvSpPr>
        <p:spPr>
          <a:xfrm rot="10800000">
            <a:off x="5002352" y="1320945"/>
            <a:ext cx="749029" cy="421132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59A4A1-6F42-4FCB-B954-421866D1A167}"/>
              </a:ext>
            </a:extLst>
          </p:cNvPr>
          <p:cNvGrpSpPr/>
          <p:nvPr/>
        </p:nvGrpSpPr>
        <p:grpSpPr>
          <a:xfrm>
            <a:off x="535746" y="1047800"/>
            <a:ext cx="1597444" cy="2201304"/>
            <a:chOff x="6896943" y="161663"/>
            <a:chExt cx="4217242" cy="581142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EFA705-F43D-4D04-8255-A2F976F610FC}"/>
                </a:ext>
              </a:extLst>
            </p:cNvPr>
            <p:cNvSpPr/>
            <p:nvPr/>
          </p:nvSpPr>
          <p:spPr>
            <a:xfrm>
              <a:off x="6896943" y="1911521"/>
              <a:ext cx="4080764" cy="4061569"/>
            </a:xfrm>
            <a:custGeom>
              <a:avLst/>
              <a:gdLst>
                <a:gd name="connsiteX0" fmla="*/ 3989958 w 4005513"/>
                <a:gd name="connsiteY0" fmla="*/ 3267522 h 3986672"/>
                <a:gd name="connsiteX1" fmla="*/ 3929544 w 4005513"/>
                <a:gd name="connsiteY1" fmla="*/ 3008883 h 3986672"/>
                <a:gd name="connsiteX2" fmla="*/ 3692946 w 4005513"/>
                <a:gd name="connsiteY2" fmla="*/ 2564812 h 3986672"/>
                <a:gd name="connsiteX3" fmla="*/ 2743088 w 4005513"/>
                <a:gd name="connsiteY3" fmla="*/ 2063433 h 3986672"/>
                <a:gd name="connsiteX4" fmla="*/ 2187293 w 4005513"/>
                <a:gd name="connsiteY4" fmla="*/ 2116042 h 3986672"/>
                <a:gd name="connsiteX5" fmla="*/ 1497229 w 4005513"/>
                <a:gd name="connsiteY5" fmla="*/ 2296706 h 3986672"/>
                <a:gd name="connsiteX6" fmla="*/ 644279 w 4005513"/>
                <a:gd name="connsiteY6" fmla="*/ 2437769 h 3986672"/>
                <a:gd name="connsiteX7" fmla="*/ 407104 w 4005513"/>
                <a:gd name="connsiteY7" fmla="*/ 2361962 h 3986672"/>
                <a:gd name="connsiteX8" fmla="*/ 231860 w 4005513"/>
                <a:gd name="connsiteY8" fmla="*/ 1927357 h 3986672"/>
                <a:gd name="connsiteX9" fmla="*/ 427627 w 4005513"/>
                <a:gd name="connsiteY9" fmla="*/ 1552588 h 3986672"/>
                <a:gd name="connsiteX10" fmla="*/ 1156136 w 4005513"/>
                <a:gd name="connsiteY10" fmla="*/ 784044 h 3986672"/>
                <a:gd name="connsiteX11" fmla="*/ 1839335 w 4005513"/>
                <a:gd name="connsiteY11" fmla="*/ 229695 h 3986672"/>
                <a:gd name="connsiteX12" fmla="*/ 1824882 w 4005513"/>
                <a:gd name="connsiteY12" fmla="*/ 201584 h 3986672"/>
                <a:gd name="connsiteX13" fmla="*/ 1675437 w 4005513"/>
                <a:gd name="connsiteY13" fmla="*/ 15211 h 3986672"/>
                <a:gd name="connsiteX14" fmla="*/ 1654624 w 4005513"/>
                <a:gd name="connsiteY14" fmla="*/ 469 h 3986672"/>
                <a:gd name="connsiteX15" fmla="*/ 1639231 w 4005513"/>
                <a:gd name="connsiteY15" fmla="*/ 15427 h 3986672"/>
                <a:gd name="connsiteX16" fmla="*/ 983783 w 4005513"/>
                <a:gd name="connsiteY16" fmla="*/ 584735 h 3986672"/>
                <a:gd name="connsiteX17" fmla="*/ 349725 w 4005513"/>
                <a:gd name="connsiteY17" fmla="*/ 1264827 h 3986672"/>
                <a:gd name="connsiteX18" fmla="*/ 50112 w 4005513"/>
                <a:gd name="connsiteY18" fmla="*/ 1780802 h 3986672"/>
                <a:gd name="connsiteX19" fmla="*/ 18749 w 4005513"/>
                <a:gd name="connsiteY19" fmla="*/ 2189392 h 3986672"/>
                <a:gd name="connsiteX20" fmla="*/ 556983 w 4005513"/>
                <a:gd name="connsiteY20" fmla="*/ 2612651 h 3986672"/>
                <a:gd name="connsiteX21" fmla="*/ 642472 w 4005513"/>
                <a:gd name="connsiteY21" fmla="*/ 2623852 h 3986672"/>
                <a:gd name="connsiteX22" fmla="*/ 1187427 w 4005513"/>
                <a:gd name="connsiteY22" fmla="*/ 2554477 h 3986672"/>
                <a:gd name="connsiteX23" fmla="*/ 2029032 w 4005513"/>
                <a:gd name="connsiteY23" fmla="*/ 2307257 h 3986672"/>
                <a:gd name="connsiteX24" fmla="*/ 2819184 w 4005513"/>
                <a:gd name="connsiteY24" fmla="*/ 2195390 h 3986672"/>
                <a:gd name="connsiteX25" fmla="*/ 3294763 w 4005513"/>
                <a:gd name="connsiteY25" fmla="*/ 2337247 h 3986672"/>
                <a:gd name="connsiteX26" fmla="*/ 3646696 w 4005513"/>
                <a:gd name="connsiteY26" fmla="*/ 2657889 h 3986672"/>
                <a:gd name="connsiteX27" fmla="*/ 3790505 w 4005513"/>
                <a:gd name="connsiteY27" fmla="*/ 2868832 h 3986672"/>
                <a:gd name="connsiteX28" fmla="*/ 3951584 w 4005513"/>
                <a:gd name="connsiteY28" fmla="*/ 3537578 h 3986672"/>
                <a:gd name="connsiteX29" fmla="*/ 3932073 w 4005513"/>
                <a:gd name="connsiteY29" fmla="*/ 3821798 h 3986672"/>
                <a:gd name="connsiteX30" fmla="*/ 3908875 w 4005513"/>
                <a:gd name="connsiteY30" fmla="*/ 3951515 h 3986672"/>
                <a:gd name="connsiteX31" fmla="*/ 3908442 w 4005513"/>
                <a:gd name="connsiteY31" fmla="*/ 3969870 h 3986672"/>
                <a:gd name="connsiteX32" fmla="*/ 3945804 w 4005513"/>
                <a:gd name="connsiteY32" fmla="*/ 3982300 h 3986672"/>
                <a:gd name="connsiteX33" fmla="*/ 3946309 w 4005513"/>
                <a:gd name="connsiteY33" fmla="*/ 3970232 h 3986672"/>
                <a:gd name="connsiteX34" fmla="*/ 4005495 w 4005513"/>
                <a:gd name="connsiteY34" fmla="*/ 3498988 h 3986672"/>
                <a:gd name="connsiteX35" fmla="*/ 3989958 w 4005513"/>
                <a:gd name="connsiteY35" fmla="*/ 3267522 h 398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005513" h="3986672">
                  <a:moveTo>
                    <a:pt x="3989958" y="3267522"/>
                  </a:moveTo>
                  <a:cubicBezTo>
                    <a:pt x="3975288" y="3179936"/>
                    <a:pt x="3956932" y="3093434"/>
                    <a:pt x="3929544" y="3008883"/>
                  </a:cubicBezTo>
                  <a:cubicBezTo>
                    <a:pt x="3830467" y="2703272"/>
                    <a:pt x="3694825" y="2567268"/>
                    <a:pt x="3692946" y="2564812"/>
                  </a:cubicBezTo>
                  <a:cubicBezTo>
                    <a:pt x="3454759" y="2248939"/>
                    <a:pt x="3138886" y="2079982"/>
                    <a:pt x="2743088" y="2063433"/>
                  </a:cubicBezTo>
                  <a:cubicBezTo>
                    <a:pt x="2555559" y="2055556"/>
                    <a:pt x="2370703" y="2078826"/>
                    <a:pt x="2187293" y="2116042"/>
                  </a:cubicBezTo>
                  <a:cubicBezTo>
                    <a:pt x="1953876" y="2163304"/>
                    <a:pt x="1726456" y="2233401"/>
                    <a:pt x="1497229" y="2296706"/>
                  </a:cubicBezTo>
                  <a:cubicBezTo>
                    <a:pt x="1218068" y="2373813"/>
                    <a:pt x="940135" y="2460604"/>
                    <a:pt x="644279" y="2437769"/>
                  </a:cubicBezTo>
                  <a:cubicBezTo>
                    <a:pt x="559439" y="2430687"/>
                    <a:pt x="480454" y="2404237"/>
                    <a:pt x="407104" y="2361962"/>
                  </a:cubicBezTo>
                  <a:cubicBezTo>
                    <a:pt x="234172" y="2262380"/>
                    <a:pt x="176866" y="2119294"/>
                    <a:pt x="231860" y="1927357"/>
                  </a:cubicBezTo>
                  <a:cubicBezTo>
                    <a:pt x="271461" y="1789041"/>
                    <a:pt x="344594" y="1667924"/>
                    <a:pt x="427627" y="1552588"/>
                  </a:cubicBezTo>
                  <a:cubicBezTo>
                    <a:pt x="635752" y="1263598"/>
                    <a:pt x="891066" y="1019051"/>
                    <a:pt x="1156136" y="784044"/>
                  </a:cubicBezTo>
                  <a:cubicBezTo>
                    <a:pt x="1375824" y="589288"/>
                    <a:pt x="1605628" y="407034"/>
                    <a:pt x="1839335" y="229695"/>
                  </a:cubicBezTo>
                  <a:cubicBezTo>
                    <a:pt x="1844104" y="215458"/>
                    <a:pt x="1832542" y="208738"/>
                    <a:pt x="1824882" y="201584"/>
                  </a:cubicBezTo>
                  <a:cubicBezTo>
                    <a:pt x="1766202" y="146517"/>
                    <a:pt x="1717495" y="83574"/>
                    <a:pt x="1675437" y="15211"/>
                  </a:cubicBezTo>
                  <a:cubicBezTo>
                    <a:pt x="1670739" y="7623"/>
                    <a:pt x="1666981" y="-2278"/>
                    <a:pt x="1654624" y="469"/>
                  </a:cubicBezTo>
                  <a:cubicBezTo>
                    <a:pt x="1649493" y="5455"/>
                    <a:pt x="1644724" y="10947"/>
                    <a:pt x="1639231" y="15427"/>
                  </a:cubicBezTo>
                  <a:cubicBezTo>
                    <a:pt x="1414052" y="197537"/>
                    <a:pt x="1194437" y="385788"/>
                    <a:pt x="983783" y="584735"/>
                  </a:cubicBezTo>
                  <a:cubicBezTo>
                    <a:pt x="757881" y="798063"/>
                    <a:pt x="538627" y="1017245"/>
                    <a:pt x="349725" y="1264827"/>
                  </a:cubicBezTo>
                  <a:cubicBezTo>
                    <a:pt x="228247" y="1424100"/>
                    <a:pt x="118259" y="1590383"/>
                    <a:pt x="50112" y="1780802"/>
                  </a:cubicBezTo>
                  <a:cubicBezTo>
                    <a:pt x="2417" y="1914060"/>
                    <a:pt x="-17745" y="2049486"/>
                    <a:pt x="18749" y="2189392"/>
                  </a:cubicBezTo>
                  <a:cubicBezTo>
                    <a:pt x="77501" y="2414644"/>
                    <a:pt x="323854" y="2585841"/>
                    <a:pt x="556983" y="2612651"/>
                  </a:cubicBezTo>
                  <a:cubicBezTo>
                    <a:pt x="585022" y="2619806"/>
                    <a:pt x="613639" y="2622190"/>
                    <a:pt x="642472" y="2623852"/>
                  </a:cubicBezTo>
                  <a:cubicBezTo>
                    <a:pt x="828412" y="2634403"/>
                    <a:pt x="1008570" y="2599499"/>
                    <a:pt x="1187427" y="2554477"/>
                  </a:cubicBezTo>
                  <a:cubicBezTo>
                    <a:pt x="1265980" y="2535038"/>
                    <a:pt x="1805009" y="2369044"/>
                    <a:pt x="2029032" y="2307257"/>
                  </a:cubicBezTo>
                  <a:cubicBezTo>
                    <a:pt x="2287525" y="2236003"/>
                    <a:pt x="2547465" y="2175878"/>
                    <a:pt x="2819184" y="2195390"/>
                  </a:cubicBezTo>
                  <a:cubicBezTo>
                    <a:pt x="2988646" y="2207531"/>
                    <a:pt x="3148136" y="2251251"/>
                    <a:pt x="3294763" y="2337247"/>
                  </a:cubicBezTo>
                  <a:cubicBezTo>
                    <a:pt x="3434380" y="2419124"/>
                    <a:pt x="3549210" y="2529184"/>
                    <a:pt x="3646696" y="2657889"/>
                  </a:cubicBezTo>
                  <a:cubicBezTo>
                    <a:pt x="3657752" y="2672487"/>
                    <a:pt x="3759358" y="2809575"/>
                    <a:pt x="3790505" y="2868832"/>
                  </a:cubicBezTo>
                  <a:cubicBezTo>
                    <a:pt x="3900493" y="3077969"/>
                    <a:pt x="3945659" y="3303365"/>
                    <a:pt x="3951584" y="3537578"/>
                  </a:cubicBezTo>
                  <a:cubicBezTo>
                    <a:pt x="3953970" y="3632752"/>
                    <a:pt x="3943925" y="3727564"/>
                    <a:pt x="3932073" y="3821798"/>
                  </a:cubicBezTo>
                  <a:cubicBezTo>
                    <a:pt x="3926653" y="3865085"/>
                    <a:pt x="3926147" y="3910034"/>
                    <a:pt x="3908875" y="3951515"/>
                  </a:cubicBezTo>
                  <a:cubicBezTo>
                    <a:pt x="3908731" y="3957658"/>
                    <a:pt x="3908587" y="3963728"/>
                    <a:pt x="3908442" y="3969870"/>
                  </a:cubicBezTo>
                  <a:cubicBezTo>
                    <a:pt x="3916246" y="3987937"/>
                    <a:pt x="3929327" y="3990321"/>
                    <a:pt x="3945804" y="3982300"/>
                  </a:cubicBezTo>
                  <a:cubicBezTo>
                    <a:pt x="3946020" y="3978253"/>
                    <a:pt x="3946164" y="3974279"/>
                    <a:pt x="3946309" y="3970232"/>
                  </a:cubicBezTo>
                  <a:cubicBezTo>
                    <a:pt x="3986633" y="3815728"/>
                    <a:pt x="4005061" y="3657972"/>
                    <a:pt x="4005495" y="3498988"/>
                  </a:cubicBezTo>
                  <a:cubicBezTo>
                    <a:pt x="4005783" y="3422097"/>
                    <a:pt x="4002749" y="3344268"/>
                    <a:pt x="3989958" y="3267522"/>
                  </a:cubicBezTo>
                  <a:close/>
                </a:path>
              </a:pathLst>
            </a:custGeom>
            <a:solidFill>
              <a:schemeClr val="accent1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B89C5FC-8501-431F-85E9-FC1C5511F02F}"/>
                </a:ext>
              </a:extLst>
            </p:cNvPr>
            <p:cNvGrpSpPr/>
            <p:nvPr/>
          </p:nvGrpSpPr>
          <p:grpSpPr>
            <a:xfrm>
              <a:off x="8508517" y="161663"/>
              <a:ext cx="2605668" cy="2191234"/>
              <a:chOff x="8768009" y="-131344"/>
              <a:chExt cx="2605668" cy="2191234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76CE695-9D6D-45B8-892B-227C98F1CD4D}"/>
                  </a:ext>
                </a:extLst>
              </p:cNvPr>
              <p:cNvSpPr/>
              <p:nvPr/>
            </p:nvSpPr>
            <p:spPr>
              <a:xfrm>
                <a:off x="8774169" y="-131344"/>
                <a:ext cx="2594208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E043301-529A-434F-AABA-4B4CBC7F2772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7FD1206-5719-4278-9BC0-FCB8EC0C92DE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989C0DC-0CCA-4A43-9E79-D45FDFFAF1B6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BCEB031-8CEA-4537-8785-B5B177FFD9E3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E7D807-BF9F-4600-B82E-B0E462D07C3E}"/>
              </a:ext>
            </a:extLst>
          </p:cNvPr>
          <p:cNvGrpSpPr/>
          <p:nvPr/>
        </p:nvGrpSpPr>
        <p:grpSpPr>
          <a:xfrm rot="20139230" flipH="1">
            <a:off x="9117182" y="185407"/>
            <a:ext cx="1175736" cy="1620184"/>
            <a:chOff x="6896943" y="161663"/>
            <a:chExt cx="4217242" cy="581142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4C0838-8061-4417-8C7C-CDD9C5F92437}"/>
                </a:ext>
              </a:extLst>
            </p:cNvPr>
            <p:cNvSpPr/>
            <p:nvPr/>
          </p:nvSpPr>
          <p:spPr>
            <a:xfrm>
              <a:off x="6896943" y="1911521"/>
              <a:ext cx="4080764" cy="4061569"/>
            </a:xfrm>
            <a:custGeom>
              <a:avLst/>
              <a:gdLst>
                <a:gd name="connsiteX0" fmla="*/ 3989958 w 4005513"/>
                <a:gd name="connsiteY0" fmla="*/ 3267522 h 3986672"/>
                <a:gd name="connsiteX1" fmla="*/ 3929544 w 4005513"/>
                <a:gd name="connsiteY1" fmla="*/ 3008883 h 3986672"/>
                <a:gd name="connsiteX2" fmla="*/ 3692946 w 4005513"/>
                <a:gd name="connsiteY2" fmla="*/ 2564812 h 3986672"/>
                <a:gd name="connsiteX3" fmla="*/ 2743088 w 4005513"/>
                <a:gd name="connsiteY3" fmla="*/ 2063433 h 3986672"/>
                <a:gd name="connsiteX4" fmla="*/ 2187293 w 4005513"/>
                <a:gd name="connsiteY4" fmla="*/ 2116042 h 3986672"/>
                <a:gd name="connsiteX5" fmla="*/ 1497229 w 4005513"/>
                <a:gd name="connsiteY5" fmla="*/ 2296706 h 3986672"/>
                <a:gd name="connsiteX6" fmla="*/ 644279 w 4005513"/>
                <a:gd name="connsiteY6" fmla="*/ 2437769 h 3986672"/>
                <a:gd name="connsiteX7" fmla="*/ 407104 w 4005513"/>
                <a:gd name="connsiteY7" fmla="*/ 2361962 h 3986672"/>
                <a:gd name="connsiteX8" fmla="*/ 231860 w 4005513"/>
                <a:gd name="connsiteY8" fmla="*/ 1927357 h 3986672"/>
                <a:gd name="connsiteX9" fmla="*/ 427627 w 4005513"/>
                <a:gd name="connsiteY9" fmla="*/ 1552588 h 3986672"/>
                <a:gd name="connsiteX10" fmla="*/ 1156136 w 4005513"/>
                <a:gd name="connsiteY10" fmla="*/ 784044 h 3986672"/>
                <a:gd name="connsiteX11" fmla="*/ 1839335 w 4005513"/>
                <a:gd name="connsiteY11" fmla="*/ 229695 h 3986672"/>
                <a:gd name="connsiteX12" fmla="*/ 1824882 w 4005513"/>
                <a:gd name="connsiteY12" fmla="*/ 201584 h 3986672"/>
                <a:gd name="connsiteX13" fmla="*/ 1675437 w 4005513"/>
                <a:gd name="connsiteY13" fmla="*/ 15211 h 3986672"/>
                <a:gd name="connsiteX14" fmla="*/ 1654624 w 4005513"/>
                <a:gd name="connsiteY14" fmla="*/ 469 h 3986672"/>
                <a:gd name="connsiteX15" fmla="*/ 1639231 w 4005513"/>
                <a:gd name="connsiteY15" fmla="*/ 15427 h 3986672"/>
                <a:gd name="connsiteX16" fmla="*/ 983783 w 4005513"/>
                <a:gd name="connsiteY16" fmla="*/ 584735 h 3986672"/>
                <a:gd name="connsiteX17" fmla="*/ 349725 w 4005513"/>
                <a:gd name="connsiteY17" fmla="*/ 1264827 h 3986672"/>
                <a:gd name="connsiteX18" fmla="*/ 50112 w 4005513"/>
                <a:gd name="connsiteY18" fmla="*/ 1780802 h 3986672"/>
                <a:gd name="connsiteX19" fmla="*/ 18749 w 4005513"/>
                <a:gd name="connsiteY19" fmla="*/ 2189392 h 3986672"/>
                <a:gd name="connsiteX20" fmla="*/ 556983 w 4005513"/>
                <a:gd name="connsiteY20" fmla="*/ 2612651 h 3986672"/>
                <a:gd name="connsiteX21" fmla="*/ 642472 w 4005513"/>
                <a:gd name="connsiteY21" fmla="*/ 2623852 h 3986672"/>
                <a:gd name="connsiteX22" fmla="*/ 1187427 w 4005513"/>
                <a:gd name="connsiteY22" fmla="*/ 2554477 h 3986672"/>
                <a:gd name="connsiteX23" fmla="*/ 2029032 w 4005513"/>
                <a:gd name="connsiteY23" fmla="*/ 2307257 h 3986672"/>
                <a:gd name="connsiteX24" fmla="*/ 2819184 w 4005513"/>
                <a:gd name="connsiteY24" fmla="*/ 2195390 h 3986672"/>
                <a:gd name="connsiteX25" fmla="*/ 3294763 w 4005513"/>
                <a:gd name="connsiteY25" fmla="*/ 2337247 h 3986672"/>
                <a:gd name="connsiteX26" fmla="*/ 3646696 w 4005513"/>
                <a:gd name="connsiteY26" fmla="*/ 2657889 h 3986672"/>
                <a:gd name="connsiteX27" fmla="*/ 3790505 w 4005513"/>
                <a:gd name="connsiteY27" fmla="*/ 2868832 h 3986672"/>
                <a:gd name="connsiteX28" fmla="*/ 3951584 w 4005513"/>
                <a:gd name="connsiteY28" fmla="*/ 3537578 h 3986672"/>
                <a:gd name="connsiteX29" fmla="*/ 3932073 w 4005513"/>
                <a:gd name="connsiteY29" fmla="*/ 3821798 h 3986672"/>
                <a:gd name="connsiteX30" fmla="*/ 3908875 w 4005513"/>
                <a:gd name="connsiteY30" fmla="*/ 3951515 h 3986672"/>
                <a:gd name="connsiteX31" fmla="*/ 3908442 w 4005513"/>
                <a:gd name="connsiteY31" fmla="*/ 3969870 h 3986672"/>
                <a:gd name="connsiteX32" fmla="*/ 3945804 w 4005513"/>
                <a:gd name="connsiteY32" fmla="*/ 3982300 h 3986672"/>
                <a:gd name="connsiteX33" fmla="*/ 3946309 w 4005513"/>
                <a:gd name="connsiteY33" fmla="*/ 3970232 h 3986672"/>
                <a:gd name="connsiteX34" fmla="*/ 4005495 w 4005513"/>
                <a:gd name="connsiteY34" fmla="*/ 3498988 h 3986672"/>
                <a:gd name="connsiteX35" fmla="*/ 3989958 w 4005513"/>
                <a:gd name="connsiteY35" fmla="*/ 3267522 h 398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005513" h="3986672">
                  <a:moveTo>
                    <a:pt x="3989958" y="3267522"/>
                  </a:moveTo>
                  <a:cubicBezTo>
                    <a:pt x="3975288" y="3179936"/>
                    <a:pt x="3956932" y="3093434"/>
                    <a:pt x="3929544" y="3008883"/>
                  </a:cubicBezTo>
                  <a:cubicBezTo>
                    <a:pt x="3830467" y="2703272"/>
                    <a:pt x="3694825" y="2567268"/>
                    <a:pt x="3692946" y="2564812"/>
                  </a:cubicBezTo>
                  <a:cubicBezTo>
                    <a:pt x="3454759" y="2248939"/>
                    <a:pt x="3138886" y="2079982"/>
                    <a:pt x="2743088" y="2063433"/>
                  </a:cubicBezTo>
                  <a:cubicBezTo>
                    <a:pt x="2555559" y="2055556"/>
                    <a:pt x="2370703" y="2078826"/>
                    <a:pt x="2187293" y="2116042"/>
                  </a:cubicBezTo>
                  <a:cubicBezTo>
                    <a:pt x="1953876" y="2163304"/>
                    <a:pt x="1726456" y="2233401"/>
                    <a:pt x="1497229" y="2296706"/>
                  </a:cubicBezTo>
                  <a:cubicBezTo>
                    <a:pt x="1218068" y="2373813"/>
                    <a:pt x="940135" y="2460604"/>
                    <a:pt x="644279" y="2437769"/>
                  </a:cubicBezTo>
                  <a:cubicBezTo>
                    <a:pt x="559439" y="2430687"/>
                    <a:pt x="480454" y="2404237"/>
                    <a:pt x="407104" y="2361962"/>
                  </a:cubicBezTo>
                  <a:cubicBezTo>
                    <a:pt x="234172" y="2262380"/>
                    <a:pt x="176866" y="2119294"/>
                    <a:pt x="231860" y="1927357"/>
                  </a:cubicBezTo>
                  <a:cubicBezTo>
                    <a:pt x="271461" y="1789041"/>
                    <a:pt x="344594" y="1667924"/>
                    <a:pt x="427627" y="1552588"/>
                  </a:cubicBezTo>
                  <a:cubicBezTo>
                    <a:pt x="635752" y="1263598"/>
                    <a:pt x="891066" y="1019051"/>
                    <a:pt x="1156136" y="784044"/>
                  </a:cubicBezTo>
                  <a:cubicBezTo>
                    <a:pt x="1375824" y="589288"/>
                    <a:pt x="1605628" y="407034"/>
                    <a:pt x="1839335" y="229695"/>
                  </a:cubicBezTo>
                  <a:cubicBezTo>
                    <a:pt x="1844104" y="215458"/>
                    <a:pt x="1832542" y="208738"/>
                    <a:pt x="1824882" y="201584"/>
                  </a:cubicBezTo>
                  <a:cubicBezTo>
                    <a:pt x="1766202" y="146517"/>
                    <a:pt x="1717495" y="83574"/>
                    <a:pt x="1675437" y="15211"/>
                  </a:cubicBezTo>
                  <a:cubicBezTo>
                    <a:pt x="1670739" y="7623"/>
                    <a:pt x="1666981" y="-2278"/>
                    <a:pt x="1654624" y="469"/>
                  </a:cubicBezTo>
                  <a:cubicBezTo>
                    <a:pt x="1649493" y="5455"/>
                    <a:pt x="1644724" y="10947"/>
                    <a:pt x="1639231" y="15427"/>
                  </a:cubicBezTo>
                  <a:cubicBezTo>
                    <a:pt x="1414052" y="197537"/>
                    <a:pt x="1194437" y="385788"/>
                    <a:pt x="983783" y="584735"/>
                  </a:cubicBezTo>
                  <a:cubicBezTo>
                    <a:pt x="757881" y="798063"/>
                    <a:pt x="538627" y="1017245"/>
                    <a:pt x="349725" y="1264827"/>
                  </a:cubicBezTo>
                  <a:cubicBezTo>
                    <a:pt x="228247" y="1424100"/>
                    <a:pt x="118259" y="1590383"/>
                    <a:pt x="50112" y="1780802"/>
                  </a:cubicBezTo>
                  <a:cubicBezTo>
                    <a:pt x="2417" y="1914060"/>
                    <a:pt x="-17745" y="2049486"/>
                    <a:pt x="18749" y="2189392"/>
                  </a:cubicBezTo>
                  <a:cubicBezTo>
                    <a:pt x="77501" y="2414644"/>
                    <a:pt x="323854" y="2585841"/>
                    <a:pt x="556983" y="2612651"/>
                  </a:cubicBezTo>
                  <a:cubicBezTo>
                    <a:pt x="585022" y="2619806"/>
                    <a:pt x="613639" y="2622190"/>
                    <a:pt x="642472" y="2623852"/>
                  </a:cubicBezTo>
                  <a:cubicBezTo>
                    <a:pt x="828412" y="2634403"/>
                    <a:pt x="1008570" y="2599499"/>
                    <a:pt x="1187427" y="2554477"/>
                  </a:cubicBezTo>
                  <a:cubicBezTo>
                    <a:pt x="1265980" y="2535038"/>
                    <a:pt x="1805009" y="2369044"/>
                    <a:pt x="2029032" y="2307257"/>
                  </a:cubicBezTo>
                  <a:cubicBezTo>
                    <a:pt x="2287525" y="2236003"/>
                    <a:pt x="2547465" y="2175878"/>
                    <a:pt x="2819184" y="2195390"/>
                  </a:cubicBezTo>
                  <a:cubicBezTo>
                    <a:pt x="2988646" y="2207531"/>
                    <a:pt x="3148136" y="2251251"/>
                    <a:pt x="3294763" y="2337247"/>
                  </a:cubicBezTo>
                  <a:cubicBezTo>
                    <a:pt x="3434380" y="2419124"/>
                    <a:pt x="3549210" y="2529184"/>
                    <a:pt x="3646696" y="2657889"/>
                  </a:cubicBezTo>
                  <a:cubicBezTo>
                    <a:pt x="3657752" y="2672487"/>
                    <a:pt x="3759358" y="2809575"/>
                    <a:pt x="3790505" y="2868832"/>
                  </a:cubicBezTo>
                  <a:cubicBezTo>
                    <a:pt x="3900493" y="3077969"/>
                    <a:pt x="3945659" y="3303365"/>
                    <a:pt x="3951584" y="3537578"/>
                  </a:cubicBezTo>
                  <a:cubicBezTo>
                    <a:pt x="3953970" y="3632752"/>
                    <a:pt x="3943925" y="3727564"/>
                    <a:pt x="3932073" y="3821798"/>
                  </a:cubicBezTo>
                  <a:cubicBezTo>
                    <a:pt x="3926653" y="3865085"/>
                    <a:pt x="3926147" y="3910034"/>
                    <a:pt x="3908875" y="3951515"/>
                  </a:cubicBezTo>
                  <a:cubicBezTo>
                    <a:pt x="3908731" y="3957658"/>
                    <a:pt x="3908587" y="3963728"/>
                    <a:pt x="3908442" y="3969870"/>
                  </a:cubicBezTo>
                  <a:cubicBezTo>
                    <a:pt x="3916246" y="3987937"/>
                    <a:pt x="3929327" y="3990321"/>
                    <a:pt x="3945804" y="3982300"/>
                  </a:cubicBezTo>
                  <a:cubicBezTo>
                    <a:pt x="3946020" y="3978253"/>
                    <a:pt x="3946164" y="3974279"/>
                    <a:pt x="3946309" y="3970232"/>
                  </a:cubicBezTo>
                  <a:cubicBezTo>
                    <a:pt x="3986633" y="3815728"/>
                    <a:pt x="4005061" y="3657972"/>
                    <a:pt x="4005495" y="3498988"/>
                  </a:cubicBezTo>
                  <a:cubicBezTo>
                    <a:pt x="4005783" y="3422097"/>
                    <a:pt x="4002749" y="3344268"/>
                    <a:pt x="3989958" y="3267522"/>
                  </a:cubicBezTo>
                  <a:close/>
                </a:path>
              </a:pathLst>
            </a:custGeom>
            <a:solidFill>
              <a:schemeClr val="accent1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DECE8A1-6EE5-4356-8E3E-D8651E6C1F68}"/>
                </a:ext>
              </a:extLst>
            </p:cNvPr>
            <p:cNvGrpSpPr/>
            <p:nvPr/>
          </p:nvGrpSpPr>
          <p:grpSpPr>
            <a:xfrm>
              <a:off x="8508517" y="161663"/>
              <a:ext cx="2605668" cy="2191234"/>
              <a:chOff x="8768009" y="-131344"/>
              <a:chExt cx="2605668" cy="2191234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7FCE0E7-2FD3-4331-8575-B488BBB633CA}"/>
                  </a:ext>
                </a:extLst>
              </p:cNvPr>
              <p:cNvSpPr/>
              <p:nvPr/>
            </p:nvSpPr>
            <p:spPr>
              <a:xfrm>
                <a:off x="8774169" y="-131344"/>
                <a:ext cx="2594208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AE03188-DB8E-4099-BBEC-94D28EC7F0DA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47B8AD0-EE1F-4C5A-AA02-82DD28CDBCCE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D079F5D-25EA-42BD-BD6F-9D06EA80B2D9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3B1437F-A64C-42DA-ACD7-37EB6ABD7058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891CEB3-3FC4-4EDE-BA2D-528F48A7352A}"/>
              </a:ext>
            </a:extLst>
          </p:cNvPr>
          <p:cNvGrpSpPr/>
          <p:nvPr/>
        </p:nvGrpSpPr>
        <p:grpSpPr>
          <a:xfrm>
            <a:off x="2695396" y="4594403"/>
            <a:ext cx="6808234" cy="484632"/>
            <a:chOff x="2803368" y="2575497"/>
            <a:chExt cx="6808234" cy="484632"/>
          </a:xfrm>
        </p:grpSpPr>
        <p:sp>
          <p:nvSpPr>
            <p:cNvPr id="81" name="Pentagon 10">
              <a:extLst>
                <a:ext uri="{FF2B5EF4-FFF2-40B4-BE49-F238E27FC236}">
                  <a16:creationId xmlns:a16="http://schemas.microsoft.com/office/drawing/2014/main" id="{3E4627E8-737B-4C6B-BE85-56DADEFB2F19}"/>
                </a:ext>
              </a:extLst>
            </p:cNvPr>
            <p:cNvSpPr/>
            <p:nvPr/>
          </p:nvSpPr>
          <p:spPr>
            <a:xfrm>
              <a:off x="7713076" y="2575497"/>
              <a:ext cx="1898526" cy="484632"/>
            </a:xfrm>
            <a:prstGeom prst="homePlat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2" name="Pentagon 15">
              <a:extLst>
                <a:ext uri="{FF2B5EF4-FFF2-40B4-BE49-F238E27FC236}">
                  <a16:creationId xmlns:a16="http://schemas.microsoft.com/office/drawing/2014/main" id="{B99E6FE4-EC00-43F4-9C3F-344AC311FBD0}"/>
                </a:ext>
              </a:extLst>
            </p:cNvPr>
            <p:cNvSpPr/>
            <p:nvPr/>
          </p:nvSpPr>
          <p:spPr>
            <a:xfrm flipH="1">
              <a:off x="2803368" y="2575497"/>
              <a:ext cx="1898526" cy="484632"/>
            </a:xfrm>
            <a:prstGeom prst="homePlat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B3AF978-66D6-4DB2-BC40-E1B0A6892B51}"/>
                </a:ext>
              </a:extLst>
            </p:cNvPr>
            <p:cNvSpPr txBox="1"/>
            <p:nvPr/>
          </p:nvSpPr>
          <p:spPr>
            <a:xfrm>
              <a:off x="3045934" y="2663926"/>
              <a:ext cx="15920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C3B2B57-71B7-4BD6-9240-170C5F2E085B}"/>
                </a:ext>
              </a:extLst>
            </p:cNvPr>
            <p:cNvSpPr txBox="1"/>
            <p:nvPr/>
          </p:nvSpPr>
          <p:spPr>
            <a:xfrm>
              <a:off x="7801668" y="2663926"/>
              <a:ext cx="15920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7BBF9F9-1716-4029-ADC8-A1238512C5EF}"/>
              </a:ext>
            </a:extLst>
          </p:cNvPr>
          <p:cNvGrpSpPr/>
          <p:nvPr/>
        </p:nvGrpSpPr>
        <p:grpSpPr>
          <a:xfrm>
            <a:off x="3102107" y="5438491"/>
            <a:ext cx="5994812" cy="484632"/>
            <a:chOff x="3206868" y="1790901"/>
            <a:chExt cx="5994812" cy="484632"/>
          </a:xfrm>
        </p:grpSpPr>
        <p:sp>
          <p:nvSpPr>
            <p:cNvPr id="86" name="Pentagon 14">
              <a:extLst>
                <a:ext uri="{FF2B5EF4-FFF2-40B4-BE49-F238E27FC236}">
                  <a16:creationId xmlns:a16="http://schemas.microsoft.com/office/drawing/2014/main" id="{3A994591-48AB-4AAC-8942-8A3E84C69F76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7" name="Pentagon 16">
              <a:extLst>
                <a:ext uri="{FF2B5EF4-FFF2-40B4-BE49-F238E27FC236}">
                  <a16:creationId xmlns:a16="http://schemas.microsoft.com/office/drawing/2014/main" id="{D2B2439E-3B4F-41B4-A8CD-FA12F4C4C614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999C585-92D2-474D-8D59-EB12C212B40C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688EF89-7256-4883-9414-0160CEBD7D58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ACD7C2A-FCB3-4E57-8F41-9862C6D32F69}"/>
              </a:ext>
            </a:extLst>
          </p:cNvPr>
          <p:cNvGrpSpPr/>
          <p:nvPr/>
        </p:nvGrpSpPr>
        <p:grpSpPr>
          <a:xfrm flipH="1">
            <a:off x="3102107" y="3750315"/>
            <a:ext cx="5994812" cy="484632"/>
            <a:chOff x="3206868" y="1790901"/>
            <a:chExt cx="5994812" cy="484632"/>
          </a:xfrm>
        </p:grpSpPr>
        <p:sp>
          <p:nvSpPr>
            <p:cNvPr id="91" name="Pentagon 14">
              <a:extLst>
                <a:ext uri="{FF2B5EF4-FFF2-40B4-BE49-F238E27FC236}">
                  <a16:creationId xmlns:a16="http://schemas.microsoft.com/office/drawing/2014/main" id="{CEABDE18-A6CC-4F4F-B313-A99A3EEBE4BC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2" name="Pentagon 16">
              <a:extLst>
                <a:ext uri="{FF2B5EF4-FFF2-40B4-BE49-F238E27FC236}">
                  <a16:creationId xmlns:a16="http://schemas.microsoft.com/office/drawing/2014/main" id="{67019C37-CF88-4C7A-AD16-C04C6087931E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365DE3C-7DEA-4200-B89F-AE74EF4B96C7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F3C1CF6-F20D-4F4D-9A82-9E5C8AA395D0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5" name="직사각형 1">
            <a:extLst>
              <a:ext uri="{FF2B5EF4-FFF2-40B4-BE49-F238E27FC236}">
                <a16:creationId xmlns:a16="http://schemas.microsoft.com/office/drawing/2014/main" id="{97279532-D124-4126-87B0-51E24AD0D03F}"/>
              </a:ext>
            </a:extLst>
          </p:cNvPr>
          <p:cNvSpPr/>
          <p:nvPr/>
        </p:nvSpPr>
        <p:spPr>
          <a:xfrm>
            <a:off x="9198206" y="3669465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96" name="직사각형 1">
            <a:extLst>
              <a:ext uri="{FF2B5EF4-FFF2-40B4-BE49-F238E27FC236}">
                <a16:creationId xmlns:a16="http://schemas.microsoft.com/office/drawing/2014/main" id="{75E9BC93-79E4-4272-8C97-F6431CC42502}"/>
              </a:ext>
            </a:extLst>
          </p:cNvPr>
          <p:cNvSpPr/>
          <p:nvPr/>
        </p:nvSpPr>
        <p:spPr>
          <a:xfrm>
            <a:off x="9156804" y="536516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97" name="직사각형 1">
            <a:extLst>
              <a:ext uri="{FF2B5EF4-FFF2-40B4-BE49-F238E27FC236}">
                <a16:creationId xmlns:a16="http://schemas.microsoft.com/office/drawing/2014/main" id="{0E0D5F2C-B6F6-4D0E-8A74-EC9F88B0F6BF}"/>
              </a:ext>
            </a:extLst>
          </p:cNvPr>
          <p:cNvSpPr/>
          <p:nvPr/>
        </p:nvSpPr>
        <p:spPr>
          <a:xfrm>
            <a:off x="764074" y="3663715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98" name="직사각형 1">
            <a:extLst>
              <a:ext uri="{FF2B5EF4-FFF2-40B4-BE49-F238E27FC236}">
                <a16:creationId xmlns:a16="http://schemas.microsoft.com/office/drawing/2014/main" id="{C72198EA-B70D-4D36-BCF4-312E68BD368F}"/>
              </a:ext>
            </a:extLst>
          </p:cNvPr>
          <p:cNvSpPr/>
          <p:nvPr/>
        </p:nvSpPr>
        <p:spPr>
          <a:xfrm>
            <a:off x="317686" y="4511567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99" name="직사각형 1">
            <a:extLst>
              <a:ext uri="{FF2B5EF4-FFF2-40B4-BE49-F238E27FC236}">
                <a16:creationId xmlns:a16="http://schemas.microsoft.com/office/drawing/2014/main" id="{77BEB24D-22FA-4AC9-A01A-4318F14283DC}"/>
              </a:ext>
            </a:extLst>
          </p:cNvPr>
          <p:cNvSpPr/>
          <p:nvPr/>
        </p:nvSpPr>
        <p:spPr>
          <a:xfrm>
            <a:off x="722672" y="535941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100" name="직사각형 1">
            <a:extLst>
              <a:ext uri="{FF2B5EF4-FFF2-40B4-BE49-F238E27FC236}">
                <a16:creationId xmlns:a16="http://schemas.microsoft.com/office/drawing/2014/main" id="{E906455F-08C1-4630-ACF4-26D33FF8737D}"/>
              </a:ext>
            </a:extLst>
          </p:cNvPr>
          <p:cNvSpPr/>
          <p:nvPr/>
        </p:nvSpPr>
        <p:spPr>
          <a:xfrm>
            <a:off x="9592222" y="4518440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101" name="Graphic 11">
            <a:extLst>
              <a:ext uri="{FF2B5EF4-FFF2-40B4-BE49-F238E27FC236}">
                <a16:creationId xmlns:a16="http://schemas.microsoft.com/office/drawing/2014/main" id="{E5E4528C-D604-4BF7-A457-203FA523E50F}"/>
              </a:ext>
            </a:extLst>
          </p:cNvPr>
          <p:cNvSpPr/>
          <p:nvPr/>
        </p:nvSpPr>
        <p:spPr>
          <a:xfrm>
            <a:off x="5321235" y="2942125"/>
            <a:ext cx="1377821" cy="3553723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AEACB6C7-816A-43B0-A6C0-C4FD0A60F907}"/>
              </a:ext>
            </a:extLst>
          </p:cNvPr>
          <p:cNvSpPr/>
          <p:nvPr/>
        </p:nvSpPr>
        <p:spPr>
          <a:xfrm>
            <a:off x="4995227" y="2584890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99B638-71C6-41F4-8DFF-3A4F4CABFC83}"/>
              </a:ext>
            </a:extLst>
          </p:cNvPr>
          <p:cNvSpPr/>
          <p:nvPr/>
        </p:nvSpPr>
        <p:spPr>
          <a:xfrm>
            <a:off x="4995227" y="4538652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8BA337-EA1C-4E73-9474-5CA989A86AA5}"/>
              </a:ext>
            </a:extLst>
          </p:cNvPr>
          <p:cNvSpPr/>
          <p:nvPr/>
        </p:nvSpPr>
        <p:spPr>
          <a:xfrm>
            <a:off x="1823670" y="2584890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05D35-471B-4CBE-B19C-70C29955615F}"/>
              </a:ext>
            </a:extLst>
          </p:cNvPr>
          <p:cNvSpPr/>
          <p:nvPr/>
        </p:nvSpPr>
        <p:spPr>
          <a:xfrm>
            <a:off x="1823670" y="4538652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1">
            <a:extLst>
              <a:ext uri="{FF2B5EF4-FFF2-40B4-BE49-F238E27FC236}">
                <a16:creationId xmlns:a16="http://schemas.microsoft.com/office/drawing/2014/main" id="{072659F7-6D0F-4A3E-ADBB-545450893CA3}"/>
              </a:ext>
            </a:extLst>
          </p:cNvPr>
          <p:cNvSpPr/>
          <p:nvPr/>
        </p:nvSpPr>
        <p:spPr>
          <a:xfrm>
            <a:off x="7536159" y="1226919"/>
            <a:ext cx="4655840" cy="1080000"/>
          </a:xfrm>
          <a:custGeom>
            <a:avLst/>
            <a:gdLst>
              <a:gd name="connsiteX0" fmla="*/ 125646 w 4655840"/>
              <a:gd name="connsiteY0" fmla="*/ 0 h 1080000"/>
              <a:gd name="connsiteX1" fmla="*/ 3132136 w 4655840"/>
              <a:gd name="connsiteY1" fmla="*/ 0 h 1080000"/>
              <a:gd name="connsiteX2" fmla="*/ 3132137 w 4655840"/>
              <a:gd name="connsiteY2" fmla="*/ 0 h 1080000"/>
              <a:gd name="connsiteX3" fmla="*/ 4655840 w 4655840"/>
              <a:gd name="connsiteY3" fmla="*/ 0 h 1080000"/>
              <a:gd name="connsiteX4" fmla="*/ 4655840 w 4655840"/>
              <a:gd name="connsiteY4" fmla="*/ 1080000 h 1080000"/>
              <a:gd name="connsiteX5" fmla="*/ 3132137 w 4655840"/>
              <a:gd name="connsiteY5" fmla="*/ 1080000 h 1080000"/>
              <a:gd name="connsiteX6" fmla="*/ 3132136 w 4655840"/>
              <a:gd name="connsiteY6" fmla="*/ 1080000 h 1080000"/>
              <a:gd name="connsiteX7" fmla="*/ 874881 w 4655840"/>
              <a:gd name="connsiteY7" fmla="*/ 1080000 h 1080000"/>
              <a:gd name="connsiteX8" fmla="*/ 871793 w 4655840"/>
              <a:gd name="connsiteY8" fmla="*/ 1067390 h 1080000"/>
              <a:gd name="connsiteX9" fmla="*/ 872366 w 4655840"/>
              <a:gd name="connsiteY9" fmla="*/ 1067389 h 1080000"/>
              <a:gd name="connsiteX10" fmla="*/ 870774 w 4655840"/>
              <a:gd name="connsiteY10" fmla="*/ 1063313 h 1080000"/>
              <a:gd name="connsiteX11" fmla="*/ 869599 w 4655840"/>
              <a:gd name="connsiteY11" fmla="*/ 1058614 h 1080000"/>
              <a:gd name="connsiteX12" fmla="*/ 868939 w 4655840"/>
              <a:gd name="connsiteY12" fmla="*/ 1058614 h 1080000"/>
              <a:gd name="connsiteX13" fmla="*/ 807555 w 4655840"/>
              <a:gd name="connsiteY13" fmla="*/ 934359 h 1080000"/>
              <a:gd name="connsiteX14" fmla="*/ 316420 w 4655840"/>
              <a:gd name="connsiteY14" fmla="*/ 656797 h 1080000"/>
              <a:gd name="connsiteX15" fmla="*/ 418600 w 4655840"/>
              <a:gd name="connsiteY15" fmla="*/ 330210 h 1080000"/>
              <a:gd name="connsiteX16" fmla="*/ 272414 w 4655840"/>
              <a:gd name="connsiteY16" fmla="*/ 39559 h 1080000"/>
              <a:gd name="connsiteX17" fmla="*/ 125646 w 4655840"/>
              <a:gd name="connsiteY17" fmla="*/ 0 h 1080000"/>
              <a:gd name="connsiteX18" fmla="*/ 0 w 4655840"/>
              <a:gd name="connsiteY18" fmla="*/ 0 h 1080000"/>
              <a:gd name="connsiteX19" fmla="*/ 12224 w 4655840"/>
              <a:gd name="connsiteY19" fmla="*/ 0 h 1080000"/>
              <a:gd name="connsiteX20" fmla="*/ 0 w 4655840"/>
              <a:gd name="connsiteY20" fmla="*/ 171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55840" h="1080000">
                <a:moveTo>
                  <a:pt x="125646" y="0"/>
                </a:moveTo>
                <a:lnTo>
                  <a:pt x="3132136" y="0"/>
                </a:lnTo>
                <a:lnTo>
                  <a:pt x="3132137" y="0"/>
                </a:lnTo>
                <a:lnTo>
                  <a:pt x="4655840" y="0"/>
                </a:lnTo>
                <a:lnTo>
                  <a:pt x="4655840" y="1080000"/>
                </a:lnTo>
                <a:lnTo>
                  <a:pt x="3132137" y="1080000"/>
                </a:lnTo>
                <a:lnTo>
                  <a:pt x="3132136" y="1080000"/>
                </a:lnTo>
                <a:lnTo>
                  <a:pt x="874881" y="1080000"/>
                </a:lnTo>
                <a:lnTo>
                  <a:pt x="871793" y="1067390"/>
                </a:lnTo>
                <a:lnTo>
                  <a:pt x="872366" y="1067389"/>
                </a:lnTo>
                <a:cubicBezTo>
                  <a:pt x="871922" y="1065999"/>
                  <a:pt x="871476" y="1064614"/>
                  <a:pt x="870774" y="1063313"/>
                </a:cubicBezTo>
                <a:lnTo>
                  <a:pt x="869599" y="1058614"/>
                </a:lnTo>
                <a:lnTo>
                  <a:pt x="868939" y="1058614"/>
                </a:lnTo>
                <a:cubicBezTo>
                  <a:pt x="853624" y="1011027"/>
                  <a:pt x="833560" y="968375"/>
                  <a:pt x="807555" y="934359"/>
                </a:cubicBezTo>
                <a:cubicBezTo>
                  <a:pt x="520068" y="663140"/>
                  <a:pt x="443543" y="815334"/>
                  <a:pt x="316420" y="656797"/>
                </a:cubicBezTo>
                <a:cubicBezTo>
                  <a:pt x="389330" y="560090"/>
                  <a:pt x="408900" y="459931"/>
                  <a:pt x="418600" y="330210"/>
                </a:cubicBezTo>
                <a:cubicBezTo>
                  <a:pt x="424654" y="222766"/>
                  <a:pt x="364895" y="97672"/>
                  <a:pt x="272414" y="39559"/>
                </a:cubicBezTo>
                <a:cubicBezTo>
                  <a:pt x="235252" y="17108"/>
                  <a:pt x="182903" y="2534"/>
                  <a:pt x="125646" y="0"/>
                </a:cubicBezTo>
                <a:close/>
                <a:moveTo>
                  <a:pt x="0" y="0"/>
                </a:moveTo>
                <a:lnTo>
                  <a:pt x="12224" y="0"/>
                </a:lnTo>
                <a:lnTo>
                  <a:pt x="0" y="17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" name="자유형: 도형 42">
            <a:extLst>
              <a:ext uri="{FF2B5EF4-FFF2-40B4-BE49-F238E27FC236}">
                <a16:creationId xmlns:a16="http://schemas.microsoft.com/office/drawing/2014/main" id="{8579B75D-43C5-471B-84FA-30278655976A}"/>
              </a:ext>
            </a:extLst>
          </p:cNvPr>
          <p:cNvSpPr/>
          <p:nvPr/>
        </p:nvSpPr>
        <p:spPr>
          <a:xfrm>
            <a:off x="8409875" y="2299778"/>
            <a:ext cx="3782126" cy="1082381"/>
          </a:xfrm>
          <a:custGeom>
            <a:avLst/>
            <a:gdLst>
              <a:gd name="connsiteX0" fmla="*/ 2258422 w 3782126"/>
              <a:gd name="connsiteY0" fmla="*/ 0 h 1082381"/>
              <a:gd name="connsiteX1" fmla="*/ 3782126 w 3782126"/>
              <a:gd name="connsiteY1" fmla="*/ 0 h 1082381"/>
              <a:gd name="connsiteX2" fmla="*/ 3782126 w 3782126"/>
              <a:gd name="connsiteY2" fmla="*/ 1080000 h 1082381"/>
              <a:gd name="connsiteX3" fmla="*/ 2258422 w 3782126"/>
              <a:gd name="connsiteY3" fmla="*/ 1080000 h 1082381"/>
              <a:gd name="connsiteX4" fmla="*/ 2258422 w 3782126"/>
              <a:gd name="connsiteY4" fmla="*/ 1082381 h 1082381"/>
              <a:gd name="connsiteX5" fmla="*/ 439936 w 3782126"/>
              <a:gd name="connsiteY5" fmla="*/ 1082381 h 1082381"/>
              <a:gd name="connsiteX6" fmla="*/ 434002 w 3782126"/>
              <a:gd name="connsiteY6" fmla="*/ 1070129 h 1082381"/>
              <a:gd name="connsiteX7" fmla="*/ 436878 w 3782126"/>
              <a:gd name="connsiteY7" fmla="*/ 1070128 h 1082381"/>
              <a:gd name="connsiteX8" fmla="*/ 398944 w 3782126"/>
              <a:gd name="connsiteY8" fmla="*/ 1002890 h 1082381"/>
              <a:gd name="connsiteX9" fmla="*/ 202803 w 3782126"/>
              <a:gd name="connsiteY9" fmla="*/ 752515 h 1082381"/>
              <a:gd name="connsiteX10" fmla="*/ 89595 w 3782126"/>
              <a:gd name="connsiteY10" fmla="*/ 462429 h 1082381"/>
              <a:gd name="connsiteX11" fmla="*/ 0 w 3782126"/>
              <a:gd name="connsiteY11" fmla="*/ 2381 h 1082381"/>
              <a:gd name="connsiteX12" fmla="*/ 2258422 w 3782126"/>
              <a:gd name="connsiteY12" fmla="*/ 2381 h 108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82126" h="1082381">
                <a:moveTo>
                  <a:pt x="2258422" y="0"/>
                </a:moveTo>
                <a:lnTo>
                  <a:pt x="3782126" y="0"/>
                </a:lnTo>
                <a:lnTo>
                  <a:pt x="3782126" y="1080000"/>
                </a:lnTo>
                <a:lnTo>
                  <a:pt x="2258422" y="1080000"/>
                </a:lnTo>
                <a:lnTo>
                  <a:pt x="2258422" y="1082381"/>
                </a:lnTo>
                <a:lnTo>
                  <a:pt x="439936" y="1082381"/>
                </a:lnTo>
                <a:lnTo>
                  <a:pt x="434002" y="1070129"/>
                </a:lnTo>
                <a:lnTo>
                  <a:pt x="436878" y="1070128"/>
                </a:lnTo>
                <a:cubicBezTo>
                  <a:pt x="423838" y="1045399"/>
                  <a:pt x="411034" y="1022868"/>
                  <a:pt x="398944" y="1002890"/>
                </a:cubicBezTo>
                <a:lnTo>
                  <a:pt x="202803" y="752515"/>
                </a:lnTo>
                <a:cubicBezTo>
                  <a:pt x="163034" y="659630"/>
                  <a:pt x="135002" y="612695"/>
                  <a:pt x="89595" y="462429"/>
                </a:cubicBezTo>
                <a:cubicBezTo>
                  <a:pt x="56550" y="353062"/>
                  <a:pt x="47367" y="157581"/>
                  <a:pt x="0" y="2381"/>
                </a:cubicBezTo>
                <a:lnTo>
                  <a:pt x="2258422" y="23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자유형: 도형 43">
            <a:extLst>
              <a:ext uri="{FF2B5EF4-FFF2-40B4-BE49-F238E27FC236}">
                <a16:creationId xmlns:a16="http://schemas.microsoft.com/office/drawing/2014/main" id="{A9FBAA37-8FBF-4D6E-89EA-865742C9EEA8}"/>
              </a:ext>
            </a:extLst>
          </p:cNvPr>
          <p:cNvSpPr/>
          <p:nvPr/>
        </p:nvSpPr>
        <p:spPr>
          <a:xfrm>
            <a:off x="8852116" y="3372635"/>
            <a:ext cx="3339885" cy="1085051"/>
          </a:xfrm>
          <a:custGeom>
            <a:avLst/>
            <a:gdLst>
              <a:gd name="connsiteX0" fmla="*/ 1816180 w 3339884"/>
              <a:gd name="connsiteY0" fmla="*/ 0 h 1085051"/>
              <a:gd name="connsiteX1" fmla="*/ 3339884 w 3339884"/>
              <a:gd name="connsiteY1" fmla="*/ 0 h 1085051"/>
              <a:gd name="connsiteX2" fmla="*/ 3339884 w 3339884"/>
              <a:gd name="connsiteY2" fmla="*/ 1080000 h 1085051"/>
              <a:gd name="connsiteX3" fmla="*/ 1816180 w 3339884"/>
              <a:gd name="connsiteY3" fmla="*/ 1080000 h 1085051"/>
              <a:gd name="connsiteX4" fmla="*/ 1816180 w 3339884"/>
              <a:gd name="connsiteY4" fmla="*/ 1085051 h 1085051"/>
              <a:gd name="connsiteX5" fmla="*/ 374199 w 3339884"/>
              <a:gd name="connsiteY5" fmla="*/ 1085051 h 1085051"/>
              <a:gd name="connsiteX6" fmla="*/ 362199 w 3339884"/>
              <a:gd name="connsiteY6" fmla="*/ 1057784 h 1085051"/>
              <a:gd name="connsiteX7" fmla="*/ 360145 w 3339884"/>
              <a:gd name="connsiteY7" fmla="*/ 1057784 h 1085051"/>
              <a:gd name="connsiteX8" fmla="*/ 195278 w 3339884"/>
              <a:gd name="connsiteY8" fmla="*/ 578065 h 1085051"/>
              <a:gd name="connsiteX9" fmla="*/ 0 w 3339884"/>
              <a:gd name="connsiteY9" fmla="*/ 5051 h 1085051"/>
              <a:gd name="connsiteX10" fmla="*/ 1816180 w 3339884"/>
              <a:gd name="connsiteY10" fmla="*/ 5051 h 108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9884" h="1085051">
                <a:moveTo>
                  <a:pt x="1816180" y="0"/>
                </a:moveTo>
                <a:lnTo>
                  <a:pt x="3339884" y="0"/>
                </a:lnTo>
                <a:lnTo>
                  <a:pt x="3339884" y="1080000"/>
                </a:lnTo>
                <a:lnTo>
                  <a:pt x="1816180" y="1080000"/>
                </a:lnTo>
                <a:lnTo>
                  <a:pt x="1816180" y="1085051"/>
                </a:lnTo>
                <a:lnTo>
                  <a:pt x="374199" y="1085051"/>
                </a:lnTo>
                <a:lnTo>
                  <a:pt x="362199" y="1057784"/>
                </a:lnTo>
                <a:lnTo>
                  <a:pt x="360145" y="1057784"/>
                </a:lnTo>
                <a:cubicBezTo>
                  <a:pt x="299924" y="916713"/>
                  <a:pt x="241855" y="762198"/>
                  <a:pt x="195278" y="578065"/>
                </a:cubicBezTo>
                <a:cubicBezTo>
                  <a:pt x="166216" y="376840"/>
                  <a:pt x="79077" y="157120"/>
                  <a:pt x="0" y="5051"/>
                </a:cubicBezTo>
                <a:lnTo>
                  <a:pt x="1816180" y="50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자유형: 도형 44">
            <a:extLst>
              <a:ext uri="{FF2B5EF4-FFF2-40B4-BE49-F238E27FC236}">
                <a16:creationId xmlns:a16="http://schemas.microsoft.com/office/drawing/2014/main" id="{12DCCE42-5CCC-432C-8D6A-E19A1CF77182}"/>
              </a:ext>
            </a:extLst>
          </p:cNvPr>
          <p:cNvSpPr/>
          <p:nvPr/>
        </p:nvSpPr>
        <p:spPr>
          <a:xfrm>
            <a:off x="9097487" y="4445491"/>
            <a:ext cx="3094512" cy="1086683"/>
          </a:xfrm>
          <a:custGeom>
            <a:avLst/>
            <a:gdLst>
              <a:gd name="connsiteX0" fmla="*/ 1570808 w 3094512"/>
              <a:gd name="connsiteY0" fmla="*/ 0 h 1086683"/>
              <a:gd name="connsiteX1" fmla="*/ 3094512 w 3094512"/>
              <a:gd name="connsiteY1" fmla="*/ 0 h 1086683"/>
              <a:gd name="connsiteX2" fmla="*/ 3094512 w 3094512"/>
              <a:gd name="connsiteY2" fmla="*/ 1080000 h 1086683"/>
              <a:gd name="connsiteX3" fmla="*/ 1570809 w 3094512"/>
              <a:gd name="connsiteY3" fmla="*/ 1080000 h 1086683"/>
              <a:gd name="connsiteX4" fmla="*/ 1570809 w 3094512"/>
              <a:gd name="connsiteY4" fmla="*/ 1086683 h 1086683"/>
              <a:gd name="connsiteX5" fmla="*/ 408081 w 3094512"/>
              <a:gd name="connsiteY5" fmla="*/ 1086683 h 1086683"/>
              <a:gd name="connsiteX6" fmla="*/ 406222 w 3094512"/>
              <a:gd name="connsiteY6" fmla="*/ 1051613 h 1086683"/>
              <a:gd name="connsiteX7" fmla="*/ 404844 w 3094512"/>
              <a:gd name="connsiteY7" fmla="*/ 1051613 h 1086683"/>
              <a:gd name="connsiteX8" fmla="*/ 400848 w 3094512"/>
              <a:gd name="connsiteY8" fmla="*/ 976237 h 1086683"/>
              <a:gd name="connsiteX9" fmla="*/ 118158 w 3094512"/>
              <a:gd name="connsiteY9" fmla="*/ 480704 h 1086683"/>
              <a:gd name="connsiteX10" fmla="*/ 0 w 3094512"/>
              <a:gd name="connsiteY10" fmla="*/ 163110 h 1086683"/>
              <a:gd name="connsiteX11" fmla="*/ 174014 w 3094512"/>
              <a:gd name="connsiteY11" fmla="*/ 104591 h 1086683"/>
              <a:gd name="connsiteX12" fmla="*/ 130924 w 3094512"/>
              <a:gd name="connsiteY12" fmla="*/ 6683 h 1086683"/>
              <a:gd name="connsiteX13" fmla="*/ 1570808 w 3094512"/>
              <a:gd name="connsiteY13" fmla="*/ 6683 h 10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94512" h="1086683">
                <a:moveTo>
                  <a:pt x="1570808" y="0"/>
                </a:moveTo>
                <a:lnTo>
                  <a:pt x="3094512" y="0"/>
                </a:lnTo>
                <a:lnTo>
                  <a:pt x="3094512" y="1080000"/>
                </a:lnTo>
                <a:lnTo>
                  <a:pt x="1570809" y="1080000"/>
                </a:lnTo>
                <a:lnTo>
                  <a:pt x="1570809" y="1086683"/>
                </a:lnTo>
                <a:lnTo>
                  <a:pt x="408081" y="1086683"/>
                </a:lnTo>
                <a:lnTo>
                  <a:pt x="406222" y="1051613"/>
                </a:lnTo>
                <a:lnTo>
                  <a:pt x="404844" y="1051613"/>
                </a:lnTo>
                <a:lnTo>
                  <a:pt x="400848" y="976237"/>
                </a:lnTo>
                <a:cubicBezTo>
                  <a:pt x="387309" y="825030"/>
                  <a:pt x="210832" y="625783"/>
                  <a:pt x="118158" y="480704"/>
                </a:cubicBezTo>
                <a:lnTo>
                  <a:pt x="0" y="163110"/>
                </a:lnTo>
                <a:lnTo>
                  <a:pt x="174014" y="104591"/>
                </a:lnTo>
                <a:cubicBezTo>
                  <a:pt x="159570" y="72530"/>
                  <a:pt x="145059" y="40013"/>
                  <a:pt x="130924" y="6683"/>
                </a:cubicBezTo>
                <a:lnTo>
                  <a:pt x="1570808" y="66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자유형: 도형 45">
            <a:extLst>
              <a:ext uri="{FF2B5EF4-FFF2-40B4-BE49-F238E27FC236}">
                <a16:creationId xmlns:a16="http://schemas.microsoft.com/office/drawing/2014/main" id="{44B8557B-94CF-4551-B43A-05D44B248449}"/>
              </a:ext>
            </a:extLst>
          </p:cNvPr>
          <p:cNvSpPr/>
          <p:nvPr/>
        </p:nvSpPr>
        <p:spPr>
          <a:xfrm>
            <a:off x="9346852" y="5518342"/>
            <a:ext cx="2845149" cy="1080000"/>
          </a:xfrm>
          <a:custGeom>
            <a:avLst/>
            <a:gdLst>
              <a:gd name="connsiteX0" fmla="*/ 156509 w 2845148"/>
              <a:gd name="connsiteY0" fmla="*/ 0 h 1080000"/>
              <a:gd name="connsiteX1" fmla="*/ 1321444 w 2845148"/>
              <a:gd name="connsiteY1" fmla="*/ 0 h 1080000"/>
              <a:gd name="connsiteX2" fmla="*/ 2845148 w 2845148"/>
              <a:gd name="connsiteY2" fmla="*/ 0 h 1080000"/>
              <a:gd name="connsiteX3" fmla="*/ 2845148 w 2845148"/>
              <a:gd name="connsiteY3" fmla="*/ 1080000 h 1080000"/>
              <a:gd name="connsiteX4" fmla="*/ 1321444 w 2845148"/>
              <a:gd name="connsiteY4" fmla="*/ 1080000 h 1080000"/>
              <a:gd name="connsiteX5" fmla="*/ 1610 w 2845148"/>
              <a:gd name="connsiteY5" fmla="*/ 1080000 h 1080000"/>
              <a:gd name="connsiteX6" fmla="*/ 0 w 2845148"/>
              <a:gd name="connsiteY6" fmla="*/ 1070899 h 1080000"/>
              <a:gd name="connsiteX7" fmla="*/ 140420 w 2845148"/>
              <a:gd name="connsiteY7" fmla="*/ 998909 h 1080000"/>
              <a:gd name="connsiteX8" fmla="*/ 209994 w 2845148"/>
              <a:gd name="connsiteY8" fmla="*/ 809148 h 1080000"/>
              <a:gd name="connsiteX9" fmla="*/ 183024 w 2845148"/>
              <a:gd name="connsiteY9" fmla="*/ 500104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5148" h="1080000">
                <a:moveTo>
                  <a:pt x="156509" y="0"/>
                </a:moveTo>
                <a:lnTo>
                  <a:pt x="1321444" y="0"/>
                </a:lnTo>
                <a:lnTo>
                  <a:pt x="2845148" y="0"/>
                </a:lnTo>
                <a:lnTo>
                  <a:pt x="2845148" y="1080000"/>
                </a:lnTo>
                <a:lnTo>
                  <a:pt x="1321444" y="1080000"/>
                </a:lnTo>
                <a:lnTo>
                  <a:pt x="1610" y="1080000"/>
                </a:lnTo>
                <a:lnTo>
                  <a:pt x="0" y="1070899"/>
                </a:lnTo>
                <a:cubicBezTo>
                  <a:pt x="49012" y="1063824"/>
                  <a:pt x="98899" y="1039358"/>
                  <a:pt x="140420" y="998909"/>
                </a:cubicBezTo>
                <a:cubicBezTo>
                  <a:pt x="174820" y="933524"/>
                  <a:pt x="193586" y="911049"/>
                  <a:pt x="209994" y="809148"/>
                </a:cubicBezTo>
                <a:cubicBezTo>
                  <a:pt x="301599" y="716036"/>
                  <a:pt x="320755" y="666440"/>
                  <a:pt x="183024" y="5001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3972C0-47F7-428B-B1B3-DB3288CF95E9}"/>
              </a:ext>
            </a:extLst>
          </p:cNvPr>
          <p:cNvGrpSpPr/>
          <p:nvPr/>
        </p:nvGrpSpPr>
        <p:grpSpPr>
          <a:xfrm>
            <a:off x="7060935" y="1205905"/>
            <a:ext cx="2553610" cy="5422987"/>
            <a:chOff x="4454268" y="1160920"/>
            <a:chExt cx="2553610" cy="5422987"/>
          </a:xfrm>
          <a:effectLst>
            <a:outerShdw blurRad="50800" dist="63500" algn="l" rotWithShape="0">
              <a:prstClr val="black">
                <a:alpha val="40000"/>
              </a:prstClr>
            </a:outerShdw>
          </a:effectLst>
        </p:grpSpPr>
        <p:sp>
          <p:nvSpPr>
            <p:cNvPr id="9" name="Freeform 56">
              <a:extLst>
                <a:ext uri="{FF2B5EF4-FFF2-40B4-BE49-F238E27FC236}">
                  <a16:creationId xmlns:a16="http://schemas.microsoft.com/office/drawing/2014/main" id="{F50FE953-7C06-46C8-8B8F-C0229DA0FF79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614069" y="1160920"/>
              <a:ext cx="1144840" cy="1134051"/>
            </a:xfrm>
            <a:custGeom>
              <a:avLst/>
              <a:gdLst/>
              <a:ahLst/>
              <a:cxnLst/>
              <a:rect l="l" t="t" r="r" b="b"/>
              <a:pathLst>
                <a:path w="1144840" h="1134051">
                  <a:moveTo>
                    <a:pt x="412700" y="783"/>
                  </a:moveTo>
                  <a:cubicBezTo>
                    <a:pt x="495465" y="5133"/>
                    <a:pt x="576339" y="27437"/>
                    <a:pt x="626032" y="62969"/>
                  </a:cubicBezTo>
                  <a:cubicBezTo>
                    <a:pt x="713751" y="128049"/>
                    <a:pt x="763673" y="257383"/>
                    <a:pt x="749342" y="364039"/>
                  </a:cubicBezTo>
                  <a:cubicBezTo>
                    <a:pt x="729656" y="492624"/>
                    <a:pt x="702412" y="590973"/>
                    <a:pt x="622253" y="681762"/>
                  </a:cubicBezTo>
                  <a:cubicBezTo>
                    <a:pt x="736757" y="849641"/>
                    <a:pt x="824804" y="703809"/>
                    <a:pt x="1090493" y="996414"/>
                  </a:cubicBezTo>
                  <a:cubicBezTo>
                    <a:pt x="1115250" y="1034581"/>
                    <a:pt x="1132568" y="1081951"/>
                    <a:pt x="1144840" y="1134051"/>
                  </a:cubicBezTo>
                  <a:lnTo>
                    <a:pt x="296184" y="1068334"/>
                  </a:lnTo>
                  <a:lnTo>
                    <a:pt x="365042" y="959407"/>
                  </a:lnTo>
                  <a:lnTo>
                    <a:pt x="281812" y="826254"/>
                  </a:lnTo>
                  <a:cubicBezTo>
                    <a:pt x="177951" y="832291"/>
                    <a:pt x="123227" y="853447"/>
                    <a:pt x="79839" y="799009"/>
                  </a:cubicBezTo>
                  <a:cubicBezTo>
                    <a:pt x="66243" y="791411"/>
                    <a:pt x="55596" y="713201"/>
                    <a:pt x="79796" y="648909"/>
                  </a:cubicBezTo>
                  <a:cubicBezTo>
                    <a:pt x="44756" y="605798"/>
                    <a:pt x="27734" y="600119"/>
                    <a:pt x="0" y="550893"/>
                  </a:cubicBezTo>
                  <a:cubicBezTo>
                    <a:pt x="13872" y="489119"/>
                    <a:pt x="41046" y="466639"/>
                    <a:pt x="70036" y="412425"/>
                  </a:cubicBezTo>
                  <a:cubicBezTo>
                    <a:pt x="70534" y="371584"/>
                    <a:pt x="33238" y="342083"/>
                    <a:pt x="33736" y="301242"/>
                  </a:cubicBezTo>
                  <a:cubicBezTo>
                    <a:pt x="57451" y="216267"/>
                    <a:pt x="50927" y="138850"/>
                    <a:pt x="188030" y="46315"/>
                  </a:cubicBezTo>
                  <a:cubicBezTo>
                    <a:pt x="245282" y="10035"/>
                    <a:pt x="329936" y="-3568"/>
                    <a:pt x="412700" y="7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57">
              <a:extLst>
                <a:ext uri="{FF2B5EF4-FFF2-40B4-BE49-F238E27FC236}">
                  <a16:creationId xmlns:a16="http://schemas.microsoft.com/office/drawing/2014/main" id="{E051DBB9-5D20-4F3C-A861-2F62A3449AAD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454268" y="2212660"/>
              <a:ext cx="1741947" cy="1181026"/>
            </a:xfrm>
            <a:custGeom>
              <a:avLst/>
              <a:gdLst/>
              <a:ahLst/>
              <a:cxnLst/>
              <a:rect l="l" t="t" r="r" b="b"/>
              <a:pathLst>
                <a:path w="1741947" h="1181026">
                  <a:moveTo>
                    <a:pt x="535676" y="0"/>
                  </a:moveTo>
                  <a:lnTo>
                    <a:pt x="1385988" y="65845"/>
                  </a:lnTo>
                  <a:cubicBezTo>
                    <a:pt x="1424509" y="227198"/>
                    <a:pt x="1417248" y="432792"/>
                    <a:pt x="1442618" y="548328"/>
                  </a:cubicBezTo>
                  <a:cubicBezTo>
                    <a:pt x="1476287" y="701652"/>
                    <a:pt x="1500612" y="750611"/>
                    <a:pt x="1533092" y="846289"/>
                  </a:cubicBezTo>
                  <a:lnTo>
                    <a:pt x="1709317" y="1111059"/>
                  </a:lnTo>
                  <a:cubicBezTo>
                    <a:pt x="1719829" y="1131911"/>
                    <a:pt x="1730854" y="1155364"/>
                    <a:pt x="1741947" y="1181026"/>
                  </a:cubicBezTo>
                  <a:lnTo>
                    <a:pt x="655182" y="1096871"/>
                  </a:lnTo>
                  <a:cubicBezTo>
                    <a:pt x="640579" y="1017948"/>
                    <a:pt x="631039" y="937002"/>
                    <a:pt x="619253" y="850817"/>
                  </a:cubicBezTo>
                  <a:lnTo>
                    <a:pt x="243968" y="701759"/>
                  </a:lnTo>
                  <a:cubicBezTo>
                    <a:pt x="144911" y="689895"/>
                    <a:pt x="83650" y="636455"/>
                    <a:pt x="26168" y="575456"/>
                  </a:cubicBezTo>
                  <a:cubicBezTo>
                    <a:pt x="-26687" y="508303"/>
                    <a:pt x="1145" y="409742"/>
                    <a:pt x="104045" y="325057"/>
                  </a:cubicBezTo>
                  <a:cubicBezTo>
                    <a:pt x="231332" y="372682"/>
                    <a:pt x="188534" y="439207"/>
                    <a:pt x="194872" y="309191"/>
                  </a:cubicBezTo>
                  <a:cubicBezTo>
                    <a:pt x="263841" y="280540"/>
                    <a:pt x="235510" y="326559"/>
                    <a:pt x="282276" y="416042"/>
                  </a:cubicBezTo>
                  <a:cubicBezTo>
                    <a:pt x="317703" y="463950"/>
                    <a:pt x="344351" y="550153"/>
                    <a:pt x="373420" y="562621"/>
                  </a:cubicBezTo>
                  <a:lnTo>
                    <a:pt x="566299" y="649592"/>
                  </a:lnTo>
                  <a:lnTo>
                    <a:pt x="481572" y="363641"/>
                  </a:lnTo>
                  <a:cubicBezTo>
                    <a:pt x="461926" y="216406"/>
                    <a:pt x="472517" y="144764"/>
                    <a:pt x="513345" y="35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E4723747-3C16-4B06-B978-8EC2E77EDCD6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894644" y="3272555"/>
              <a:ext cx="1669018" cy="1194296"/>
            </a:xfrm>
            <a:custGeom>
              <a:avLst/>
              <a:gdLst/>
              <a:ahLst/>
              <a:cxnLst/>
              <a:rect l="l" t="t" r="r" b="b"/>
              <a:pathLst>
                <a:path w="1669018" h="1194296">
                  <a:moveTo>
                    <a:pt x="1378612" y="84192"/>
                  </a:moveTo>
                  <a:cubicBezTo>
                    <a:pt x="1448195" y="242714"/>
                    <a:pt x="1525410" y="482591"/>
                    <a:pt x="1539607" y="696888"/>
                  </a:cubicBezTo>
                  <a:cubicBezTo>
                    <a:pt x="1572300" y="886804"/>
                    <a:pt x="1619142" y="1047234"/>
                    <a:pt x="1669018" y="1194296"/>
                  </a:cubicBezTo>
                  <a:lnTo>
                    <a:pt x="856380" y="1131369"/>
                  </a:lnTo>
                  <a:cubicBezTo>
                    <a:pt x="826644" y="1069675"/>
                    <a:pt x="799939" y="1008286"/>
                    <a:pt x="777858" y="957209"/>
                  </a:cubicBezTo>
                  <a:lnTo>
                    <a:pt x="672669" y="1117143"/>
                  </a:lnTo>
                  <a:lnTo>
                    <a:pt x="1017" y="1065133"/>
                  </a:lnTo>
                  <a:cubicBezTo>
                    <a:pt x="10407" y="1037184"/>
                    <a:pt x="16998" y="1013034"/>
                    <a:pt x="18958" y="994534"/>
                  </a:cubicBezTo>
                  <a:lnTo>
                    <a:pt x="24271" y="987341"/>
                  </a:lnTo>
                  <a:cubicBezTo>
                    <a:pt x="25324" y="982800"/>
                    <a:pt x="14504" y="983558"/>
                    <a:pt x="0" y="965737"/>
                  </a:cubicBezTo>
                  <a:lnTo>
                    <a:pt x="376155" y="291488"/>
                  </a:lnTo>
                  <a:cubicBezTo>
                    <a:pt x="332367" y="193026"/>
                    <a:pt x="308122" y="98013"/>
                    <a:pt x="29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 59">
              <a:extLst>
                <a:ext uri="{FF2B5EF4-FFF2-40B4-BE49-F238E27FC236}">
                  <a16:creationId xmlns:a16="http://schemas.microsoft.com/office/drawing/2014/main" id="{78F7DCA6-CFC5-4940-9273-E417C7D328F6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886156" y="4323730"/>
              <a:ext cx="1966382" cy="1232660"/>
            </a:xfrm>
            <a:custGeom>
              <a:avLst/>
              <a:gdLst/>
              <a:ahLst/>
              <a:cxnLst/>
              <a:rect l="l" t="t" r="r" b="b"/>
              <a:pathLst>
                <a:path w="1966382" h="1232660">
                  <a:moveTo>
                    <a:pt x="948169" y="66351"/>
                  </a:moveTo>
                  <a:lnTo>
                    <a:pt x="1760536" y="129258"/>
                  </a:lnTo>
                  <a:cubicBezTo>
                    <a:pt x="1775969" y="175058"/>
                    <a:pt x="1791772" y="219541"/>
                    <a:pt x="1807520" y="263223"/>
                  </a:cubicBezTo>
                  <a:lnTo>
                    <a:pt x="1629507" y="308133"/>
                  </a:lnTo>
                  <a:lnTo>
                    <a:pt x="1722793" y="633901"/>
                  </a:lnTo>
                  <a:cubicBezTo>
                    <a:pt x="1803989" y="785702"/>
                    <a:pt x="1964557" y="997978"/>
                    <a:pt x="1966382" y="1149779"/>
                  </a:cubicBezTo>
                  <a:lnTo>
                    <a:pt x="1964366" y="1232660"/>
                  </a:lnTo>
                  <a:lnTo>
                    <a:pt x="1618146" y="1205850"/>
                  </a:lnTo>
                  <a:lnTo>
                    <a:pt x="1510978" y="873671"/>
                  </a:lnTo>
                  <a:cubicBezTo>
                    <a:pt x="1435844" y="736766"/>
                    <a:pt x="1368272" y="633876"/>
                    <a:pt x="1308257" y="504529"/>
                  </a:cubicBezTo>
                  <a:cubicBezTo>
                    <a:pt x="1258163" y="423427"/>
                    <a:pt x="1225870" y="392796"/>
                    <a:pt x="1206833" y="372719"/>
                  </a:cubicBezTo>
                  <a:cubicBezTo>
                    <a:pt x="1187796" y="352643"/>
                    <a:pt x="1237067" y="343870"/>
                    <a:pt x="1161050" y="386209"/>
                  </a:cubicBezTo>
                  <a:cubicBezTo>
                    <a:pt x="1096278" y="359247"/>
                    <a:pt x="1015486" y="211549"/>
                    <a:pt x="948169" y="66351"/>
                  </a:cubicBezTo>
                  <a:close/>
                  <a:moveTo>
                    <a:pt x="762391" y="51965"/>
                  </a:moveTo>
                  <a:lnTo>
                    <a:pt x="685644" y="168654"/>
                  </a:lnTo>
                  <a:lnTo>
                    <a:pt x="600131" y="116488"/>
                  </a:lnTo>
                  <a:cubicBezTo>
                    <a:pt x="542386" y="187841"/>
                    <a:pt x="507319" y="270533"/>
                    <a:pt x="426897" y="330547"/>
                  </a:cubicBezTo>
                  <a:cubicBezTo>
                    <a:pt x="514143" y="402924"/>
                    <a:pt x="582494" y="482861"/>
                    <a:pt x="620604" y="604373"/>
                  </a:cubicBezTo>
                  <a:cubicBezTo>
                    <a:pt x="649594" y="732210"/>
                    <a:pt x="659686" y="795795"/>
                    <a:pt x="722692" y="927412"/>
                  </a:cubicBezTo>
                  <a:lnTo>
                    <a:pt x="880115" y="1148700"/>
                  </a:lnTo>
                  <a:lnTo>
                    <a:pt x="517163" y="1120594"/>
                  </a:lnTo>
                  <a:lnTo>
                    <a:pt x="279414" y="874458"/>
                  </a:lnTo>
                  <a:cubicBezTo>
                    <a:pt x="144293" y="705004"/>
                    <a:pt x="88544" y="596027"/>
                    <a:pt x="6337" y="419014"/>
                  </a:cubicBezTo>
                  <a:cubicBezTo>
                    <a:pt x="-22525" y="293354"/>
                    <a:pt x="54469" y="114772"/>
                    <a:pt x="91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Freeform 60">
              <a:extLst>
                <a:ext uri="{FF2B5EF4-FFF2-40B4-BE49-F238E27FC236}">
                  <a16:creationId xmlns:a16="http://schemas.microsoft.com/office/drawing/2014/main" id="{DBAE745B-727C-4540-94A8-681EA1A8DAC2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5489584" y="5411026"/>
              <a:ext cx="1518294" cy="1172881"/>
            </a:xfrm>
            <a:custGeom>
              <a:avLst/>
              <a:gdLst/>
              <a:ahLst/>
              <a:cxnLst/>
              <a:rect l="l" t="t" r="r" b="b"/>
              <a:pathLst>
                <a:path w="1518294" h="1172881">
                  <a:moveTo>
                    <a:pt x="1099687" y="85155"/>
                  </a:moveTo>
                  <a:lnTo>
                    <a:pt x="1445261" y="111915"/>
                  </a:lnTo>
                  <a:lnTo>
                    <a:pt x="1432990" y="616525"/>
                  </a:lnTo>
                  <a:cubicBezTo>
                    <a:pt x="1557468" y="792998"/>
                    <a:pt x="1534540" y="840967"/>
                    <a:pt x="1436020" y="926729"/>
                  </a:cubicBezTo>
                  <a:cubicBezTo>
                    <a:pt x="1411794" y="1027059"/>
                    <a:pt x="1391348" y="1048018"/>
                    <a:pt x="1352003" y="1110552"/>
                  </a:cubicBezTo>
                  <a:cubicBezTo>
                    <a:pt x="1295768" y="1157442"/>
                    <a:pt x="1228195" y="1177877"/>
                    <a:pt x="1168181" y="1171853"/>
                  </a:cubicBezTo>
                  <a:cubicBezTo>
                    <a:pt x="1110961" y="1151420"/>
                    <a:pt x="1117995" y="1134764"/>
                    <a:pt x="1125029" y="1095434"/>
                  </a:cubicBezTo>
                  <a:cubicBezTo>
                    <a:pt x="1174217" y="937320"/>
                    <a:pt x="1257421" y="847238"/>
                    <a:pt x="1272592" y="621092"/>
                  </a:cubicBezTo>
                  <a:close/>
                  <a:moveTo>
                    <a:pt x="362423" y="28064"/>
                  </a:moveTo>
                  <a:lnTo>
                    <a:pt x="383426" y="57588"/>
                  </a:lnTo>
                  <a:cubicBezTo>
                    <a:pt x="406373" y="157197"/>
                    <a:pt x="624063" y="228365"/>
                    <a:pt x="346127" y="430960"/>
                  </a:cubicBezTo>
                  <a:cubicBezTo>
                    <a:pt x="273426" y="637194"/>
                    <a:pt x="210638" y="670277"/>
                    <a:pt x="146138" y="720690"/>
                  </a:cubicBezTo>
                  <a:cubicBezTo>
                    <a:pt x="44217" y="722300"/>
                    <a:pt x="5770" y="695214"/>
                    <a:pt x="27378" y="577258"/>
                  </a:cubicBezTo>
                  <a:cubicBezTo>
                    <a:pt x="105128" y="417682"/>
                    <a:pt x="118709" y="352359"/>
                    <a:pt x="166583" y="1724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88D25C2-9C3A-46CC-A723-AAE2221EA078}"/>
              </a:ext>
            </a:extLst>
          </p:cNvPr>
          <p:cNvSpPr txBox="1"/>
          <p:nvPr/>
        </p:nvSpPr>
        <p:spPr>
          <a:xfrm>
            <a:off x="823875" y="1730252"/>
            <a:ext cx="6011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DE8EE4E9-D065-4457-81E8-DDA199795B94}"/>
              </a:ext>
            </a:extLst>
          </p:cNvPr>
          <p:cNvSpPr>
            <a:spLocks noChangeAspect="1"/>
          </p:cNvSpPr>
          <p:nvPr/>
        </p:nvSpPr>
        <p:spPr>
          <a:xfrm rot="20700000">
            <a:off x="5151647" y="2780104"/>
            <a:ext cx="399087" cy="32418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EFB64000-6706-4F8F-9324-D60105611009}"/>
              </a:ext>
            </a:extLst>
          </p:cNvPr>
          <p:cNvSpPr>
            <a:spLocks noChangeAspect="1"/>
          </p:cNvSpPr>
          <p:nvPr/>
        </p:nvSpPr>
        <p:spPr>
          <a:xfrm>
            <a:off x="1960593" y="2781230"/>
            <a:ext cx="438079" cy="310638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C456911B-3BEB-42FD-B0A8-98F027D890BD}"/>
              </a:ext>
            </a:extLst>
          </p:cNvPr>
          <p:cNvSpPr>
            <a:spLocks noChangeAspect="1"/>
          </p:cNvSpPr>
          <p:nvPr/>
        </p:nvSpPr>
        <p:spPr>
          <a:xfrm>
            <a:off x="1995357" y="4706728"/>
            <a:ext cx="375402" cy="375123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Pie 2">
            <a:extLst>
              <a:ext uri="{FF2B5EF4-FFF2-40B4-BE49-F238E27FC236}">
                <a16:creationId xmlns:a16="http://schemas.microsoft.com/office/drawing/2014/main" id="{D8AA3919-9567-4DD8-AE37-EF21983A8D58}"/>
              </a:ext>
            </a:extLst>
          </p:cNvPr>
          <p:cNvSpPr/>
          <p:nvPr/>
        </p:nvSpPr>
        <p:spPr>
          <a:xfrm>
            <a:off x="5145066" y="4672007"/>
            <a:ext cx="414000" cy="407067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CFFFA5-ECD1-47C3-B6BC-38EDDF90CA13}"/>
              </a:ext>
            </a:extLst>
          </p:cNvPr>
          <p:cNvGrpSpPr/>
          <p:nvPr/>
        </p:nvGrpSpPr>
        <p:grpSpPr>
          <a:xfrm>
            <a:off x="823874" y="3345621"/>
            <a:ext cx="2719592" cy="823652"/>
            <a:chOff x="2079598" y="4324401"/>
            <a:chExt cx="3303211" cy="8236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C492A7-8C59-42B0-BCE6-2A3DAB2D918E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36B934-5AC7-4119-8130-03776BBE164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6B612C-FB01-47D5-A38A-33D761524549}"/>
              </a:ext>
            </a:extLst>
          </p:cNvPr>
          <p:cNvGrpSpPr/>
          <p:nvPr/>
        </p:nvGrpSpPr>
        <p:grpSpPr>
          <a:xfrm>
            <a:off x="3995431" y="3345621"/>
            <a:ext cx="2719592" cy="823652"/>
            <a:chOff x="2079598" y="4324401"/>
            <a:chExt cx="3303211" cy="8236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224CDD-F0C5-4AD7-9D1F-634CB13695B6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4ADA93-90C2-49F2-A434-CB160563873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5873CC-C602-4BD5-BF6A-A199B70E5852}"/>
              </a:ext>
            </a:extLst>
          </p:cNvPr>
          <p:cNvGrpSpPr/>
          <p:nvPr/>
        </p:nvGrpSpPr>
        <p:grpSpPr>
          <a:xfrm>
            <a:off x="823874" y="5306562"/>
            <a:ext cx="2719592" cy="823652"/>
            <a:chOff x="2079598" y="4324401"/>
            <a:chExt cx="3303211" cy="8236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BF81C1-791F-410D-848B-BC1DD94255F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9D172F-5E37-44EB-A794-249C99AE4A3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1A1279-E29C-4E5B-B5B9-3FEA8934DEEA}"/>
              </a:ext>
            </a:extLst>
          </p:cNvPr>
          <p:cNvGrpSpPr/>
          <p:nvPr/>
        </p:nvGrpSpPr>
        <p:grpSpPr>
          <a:xfrm>
            <a:off x="3995431" y="5306562"/>
            <a:ext cx="2719592" cy="823652"/>
            <a:chOff x="2079598" y="4324401"/>
            <a:chExt cx="3303211" cy="8236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B66BDD-947B-4FBF-84D0-60D897D65688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488448-336B-4181-82FB-D14653325CEB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AC3A36CD-3A23-47E8-A510-0044AAD1D4B1}"/>
              </a:ext>
            </a:extLst>
          </p:cNvPr>
          <p:cNvSpPr/>
          <p:nvPr/>
        </p:nvSpPr>
        <p:spPr>
          <a:xfrm rot="18900000">
            <a:off x="9550849" y="3839805"/>
            <a:ext cx="1839830" cy="3028562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9E38DE-26F5-4C83-9D71-A051E062704E}"/>
              </a:ext>
            </a:extLst>
          </p:cNvPr>
          <p:cNvSpPr txBox="1"/>
          <p:nvPr/>
        </p:nvSpPr>
        <p:spPr>
          <a:xfrm>
            <a:off x="699865" y="5480399"/>
            <a:ext cx="10631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FB89BE4-A8A0-4110-A8FD-F8752B23F476}"/>
              </a:ext>
            </a:extLst>
          </p:cNvPr>
          <p:cNvSpPr txBox="1">
            <a:spLocks/>
          </p:cNvSpPr>
          <p:nvPr/>
        </p:nvSpPr>
        <p:spPr>
          <a:xfrm>
            <a:off x="699865" y="4015855"/>
            <a:ext cx="4646240" cy="122413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          </a:t>
            </a:r>
            <a:r>
              <a:rPr lang="en-US" altLang="ko-KR" sz="4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Images</a:t>
            </a:r>
            <a:r>
              <a:rPr lang="en-US" altLang="ko-KR" sz="4000" dirty="0">
                <a:solidFill>
                  <a:srgbClr val="F5679D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&amp; Contents   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9A433BB-3535-4EB0-AE08-5C3C351FE8B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D4BE987F-CB37-4155-9B22-E0386BB62F9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4CA6C3-7CB8-46CE-B83D-08C525250AAB}"/>
              </a:ext>
            </a:extLst>
          </p:cNvPr>
          <p:cNvGrpSpPr/>
          <p:nvPr/>
        </p:nvGrpSpPr>
        <p:grpSpPr>
          <a:xfrm>
            <a:off x="4659915" y="1879921"/>
            <a:ext cx="3168352" cy="3960946"/>
            <a:chOff x="3126458" y="1456593"/>
            <a:chExt cx="3168352" cy="3960945"/>
          </a:xfrm>
          <a:solidFill>
            <a:schemeClr val="accent4"/>
          </a:solidFill>
        </p:grpSpPr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D2534071-E016-4EDA-A8D1-8ECADFE6555C}"/>
                </a:ext>
              </a:extLst>
            </p:cNvPr>
            <p:cNvSpPr/>
            <p:nvPr/>
          </p:nvSpPr>
          <p:spPr>
            <a:xfrm rot="21351821">
              <a:off x="5019431" y="1456593"/>
              <a:ext cx="1178037" cy="844630"/>
            </a:xfrm>
            <a:custGeom>
              <a:avLst/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grpFill/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65D41201-18E3-4EE6-AFEE-20EF9F049B7C}"/>
                </a:ext>
              </a:extLst>
            </p:cNvPr>
            <p:cNvSpPr/>
            <p:nvPr/>
          </p:nvSpPr>
          <p:spPr>
            <a:xfrm rot="17100000">
              <a:off x="3126457" y="2249186"/>
              <a:ext cx="3168353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40804A3-DD8A-488C-8192-C9809FE48729}"/>
              </a:ext>
            </a:extLst>
          </p:cNvPr>
          <p:cNvGrpSpPr/>
          <p:nvPr/>
        </p:nvGrpSpPr>
        <p:grpSpPr>
          <a:xfrm>
            <a:off x="5223327" y="3325118"/>
            <a:ext cx="1729168" cy="2777773"/>
            <a:chOff x="4355694" y="2026940"/>
            <a:chExt cx="2592289" cy="4164309"/>
          </a:xfrm>
          <a:solidFill>
            <a:schemeClr val="accent4"/>
          </a:solidFill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C1594140-E7F9-4F1C-83B6-8CB9109AF3B4}"/>
                </a:ext>
              </a:extLst>
            </p:cNvPr>
            <p:cNvSpPr/>
            <p:nvPr/>
          </p:nvSpPr>
          <p:spPr>
            <a:xfrm>
              <a:off x="5111839" y="5139075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id="{A712226C-99E3-49B1-B909-DFE244D6BD1F}"/>
                </a:ext>
              </a:extLst>
            </p:cNvPr>
            <p:cNvSpPr/>
            <p:nvPr/>
          </p:nvSpPr>
          <p:spPr>
            <a:xfrm>
              <a:off x="5111839" y="5383808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Rounded Rectangle 15">
              <a:extLst>
                <a:ext uri="{FF2B5EF4-FFF2-40B4-BE49-F238E27FC236}">
                  <a16:creationId xmlns:a16="http://schemas.microsoft.com/office/drawing/2014/main" id="{C2044AD4-BF81-4851-9E07-9F60E5249918}"/>
                </a:ext>
              </a:extLst>
            </p:cNvPr>
            <p:cNvSpPr/>
            <p:nvPr/>
          </p:nvSpPr>
          <p:spPr>
            <a:xfrm>
              <a:off x="5111839" y="5628541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Chord 8">
              <a:extLst>
                <a:ext uri="{FF2B5EF4-FFF2-40B4-BE49-F238E27FC236}">
                  <a16:creationId xmlns:a16="http://schemas.microsoft.com/office/drawing/2014/main" id="{FDE8BCFD-3805-470C-A42C-5D70B25C5D3F}"/>
                </a:ext>
              </a:extLst>
            </p:cNvPr>
            <p:cNvSpPr/>
            <p:nvPr/>
          </p:nvSpPr>
          <p:spPr>
            <a:xfrm rot="19366553">
              <a:off x="5324020" y="5615837"/>
              <a:ext cx="698218" cy="575412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1EB0EC49-1719-4739-AA2E-1497C8DA2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5694" y="2026940"/>
              <a:ext cx="2592289" cy="3048732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5EB36145-E5B1-47D4-94F7-68508686343A}"/>
                </a:ext>
              </a:extLst>
            </p:cNvPr>
            <p:cNvSpPr/>
            <p:nvPr/>
          </p:nvSpPr>
          <p:spPr>
            <a:xfrm>
              <a:off x="4533943" y="2756590"/>
              <a:ext cx="2235789" cy="1416919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9555" h="924985">
                  <a:moveTo>
                    <a:pt x="0" y="447437"/>
                  </a:moveTo>
                  <a:lnTo>
                    <a:pt x="296257" y="451263"/>
                  </a:lnTo>
                  <a:lnTo>
                    <a:pt x="399176" y="193041"/>
                  </a:lnTo>
                  <a:lnTo>
                    <a:pt x="540458" y="721922"/>
                  </a:lnTo>
                  <a:lnTo>
                    <a:pt x="728948" y="0"/>
                  </a:lnTo>
                  <a:lnTo>
                    <a:pt x="918493" y="924985"/>
                  </a:lnTo>
                  <a:lnTo>
                    <a:pt x="1078907" y="191689"/>
                  </a:lnTo>
                  <a:lnTo>
                    <a:pt x="1130674" y="645014"/>
                  </a:lnTo>
                  <a:lnTo>
                    <a:pt x="1197000" y="396291"/>
                  </a:lnTo>
                  <a:lnTo>
                    <a:pt x="1459555" y="395769"/>
                  </a:lnTo>
                </a:path>
              </a:pathLst>
            </a:custGeom>
            <a:grpFill/>
            <a:ln w="920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2D3E229-77FE-4A9C-A95C-C40106C52969}"/>
              </a:ext>
            </a:extLst>
          </p:cNvPr>
          <p:cNvSpPr txBox="1"/>
          <p:nvPr/>
        </p:nvSpPr>
        <p:spPr>
          <a:xfrm>
            <a:off x="7215884" y="5443067"/>
            <a:ext cx="411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23113-E336-4874-B2E5-C711F6031714}"/>
              </a:ext>
            </a:extLst>
          </p:cNvPr>
          <p:cNvSpPr txBox="1"/>
          <p:nvPr/>
        </p:nvSpPr>
        <p:spPr>
          <a:xfrm>
            <a:off x="7215884" y="3512577"/>
            <a:ext cx="4114728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MEDICAL</a:t>
            </a:r>
          </a:p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IDEA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4262F-EED6-4D0F-AEF1-9DBEF0F0F195}"/>
              </a:ext>
            </a:extLst>
          </p:cNvPr>
          <p:cNvCxnSpPr/>
          <p:nvPr/>
        </p:nvCxnSpPr>
        <p:spPr>
          <a:xfrm flipV="1">
            <a:off x="7215882" y="4945010"/>
            <a:ext cx="4068000" cy="9181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D6E20E8-BAB2-497A-9B72-0BC883596503}"/>
              </a:ext>
            </a:extLst>
          </p:cNvPr>
          <p:cNvSpPr txBox="1"/>
          <p:nvPr/>
        </p:nvSpPr>
        <p:spPr>
          <a:xfrm>
            <a:off x="7215884" y="5135291"/>
            <a:ext cx="411472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179D45-DE28-4930-9D5B-BB97F5D88C63}"/>
              </a:ext>
            </a:extLst>
          </p:cNvPr>
          <p:cNvSpPr/>
          <p:nvPr/>
        </p:nvSpPr>
        <p:spPr>
          <a:xfrm>
            <a:off x="6271898" y="2447381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5C6DE89-7540-401B-8FFD-0B1F00EDF555}"/>
              </a:ext>
            </a:extLst>
          </p:cNvPr>
          <p:cNvSpPr/>
          <p:nvPr/>
        </p:nvSpPr>
        <p:spPr>
          <a:xfrm>
            <a:off x="4729838" y="4857230"/>
            <a:ext cx="720000" cy="7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B14C2CC9-7E78-4A8D-9DB6-025B47A87FE4}"/>
              </a:ext>
            </a:extLst>
          </p:cNvPr>
          <p:cNvSpPr/>
          <p:nvPr/>
        </p:nvSpPr>
        <p:spPr>
          <a:xfrm>
            <a:off x="6491107" y="2608882"/>
            <a:ext cx="281590" cy="397007"/>
          </a:xfrm>
          <a:custGeom>
            <a:avLst/>
            <a:gdLst/>
            <a:ahLst/>
            <a:cxnLst/>
            <a:rect l="l" t="t" r="r" b="b"/>
            <a:pathLst>
              <a:path w="2808312" h="3959361">
                <a:moveTo>
                  <a:pt x="1738109" y="1502623"/>
                </a:moveTo>
                <a:cubicBezTo>
                  <a:pt x="1698494" y="1505955"/>
                  <a:pt x="1662802" y="1532425"/>
                  <a:pt x="1649662" y="1572585"/>
                </a:cubicBezTo>
                <a:lnTo>
                  <a:pt x="1336420" y="2529999"/>
                </a:lnTo>
                <a:lnTo>
                  <a:pt x="1170819" y="1967482"/>
                </a:lnTo>
                <a:cubicBezTo>
                  <a:pt x="1169810" y="1964053"/>
                  <a:pt x="1168637" y="1960718"/>
                  <a:pt x="1165857" y="1958078"/>
                </a:cubicBezTo>
                <a:cubicBezTo>
                  <a:pt x="1162466" y="1917013"/>
                  <a:pt x="1133587" y="1880907"/>
                  <a:pt x="1091436" y="1869613"/>
                </a:cubicBezTo>
                <a:cubicBezTo>
                  <a:pt x="1037014" y="1855031"/>
                  <a:pt x="981075" y="1887327"/>
                  <a:pt x="966493" y="1941749"/>
                </a:cubicBezTo>
                <a:lnTo>
                  <a:pt x="813486" y="2512780"/>
                </a:lnTo>
                <a:lnTo>
                  <a:pt x="510833" y="2512781"/>
                </a:lnTo>
                <a:cubicBezTo>
                  <a:pt x="454492" y="2512781"/>
                  <a:pt x="408818" y="2558454"/>
                  <a:pt x="408818" y="2614795"/>
                </a:cubicBezTo>
                <a:cubicBezTo>
                  <a:pt x="408818" y="2671137"/>
                  <a:pt x="454492" y="2716811"/>
                  <a:pt x="510833" y="2716811"/>
                </a:cubicBezTo>
                <a:lnTo>
                  <a:pt x="844268" y="2716810"/>
                </a:lnTo>
                <a:cubicBezTo>
                  <a:pt x="869730" y="2716810"/>
                  <a:pt x="893013" y="2707482"/>
                  <a:pt x="910119" y="2691168"/>
                </a:cubicBezTo>
                <a:cubicBezTo>
                  <a:pt x="950467" y="2686878"/>
                  <a:pt x="985744" y="2658215"/>
                  <a:pt x="996885" y="2616640"/>
                </a:cubicBezTo>
                <a:lnTo>
                  <a:pt x="1069480" y="2345710"/>
                </a:lnTo>
                <a:lnTo>
                  <a:pt x="1221708" y="2862804"/>
                </a:lnTo>
                <a:cubicBezTo>
                  <a:pt x="1237619" y="2916852"/>
                  <a:pt x="1294332" y="2947769"/>
                  <a:pt x="1348381" y="2931857"/>
                </a:cubicBezTo>
                <a:cubicBezTo>
                  <a:pt x="1377289" y="2923346"/>
                  <a:pt x="1399580" y="2903162"/>
                  <a:pt x="1410808" y="2877564"/>
                </a:cubicBezTo>
                <a:cubicBezTo>
                  <a:pt x="1431400" y="2866427"/>
                  <a:pt x="1447266" y="2847340"/>
                  <a:pt x="1455104" y="2823380"/>
                </a:cubicBezTo>
                <a:lnTo>
                  <a:pt x="1737413" y="1960519"/>
                </a:lnTo>
                <a:lnTo>
                  <a:pt x="1896950" y="2555918"/>
                </a:lnTo>
                <a:cubicBezTo>
                  <a:pt x="1898423" y="2561416"/>
                  <a:pt x="1900318" y="2566688"/>
                  <a:pt x="1904388" y="2570895"/>
                </a:cubicBezTo>
                <a:lnTo>
                  <a:pt x="1902338" y="2581051"/>
                </a:lnTo>
                <a:cubicBezTo>
                  <a:pt x="1902338" y="2637392"/>
                  <a:pt x="1948013" y="2683065"/>
                  <a:pt x="2004353" y="2683065"/>
                </a:cubicBezTo>
                <a:lnTo>
                  <a:pt x="2360148" y="2683065"/>
                </a:lnTo>
                <a:cubicBezTo>
                  <a:pt x="2416490" y="2683066"/>
                  <a:pt x="2462164" y="2637391"/>
                  <a:pt x="2462164" y="2581050"/>
                </a:cubicBezTo>
                <a:cubicBezTo>
                  <a:pt x="2462163" y="2524710"/>
                  <a:pt x="2416489" y="2479036"/>
                  <a:pt x="2360148" y="2479036"/>
                </a:cubicBezTo>
                <a:lnTo>
                  <a:pt x="2087576" y="2479036"/>
                </a:lnTo>
                <a:lnTo>
                  <a:pt x="1853652" y="1606016"/>
                </a:lnTo>
                <a:cubicBezTo>
                  <a:pt x="1852530" y="1601831"/>
                  <a:pt x="1851164" y="1597776"/>
                  <a:pt x="1847944" y="1594527"/>
                </a:cubicBezTo>
                <a:cubicBezTo>
                  <a:pt x="1844394" y="1555407"/>
                  <a:pt x="1818065" y="1520347"/>
                  <a:pt x="1778342" y="1507351"/>
                </a:cubicBezTo>
                <a:cubicBezTo>
                  <a:pt x="1764955" y="1502970"/>
                  <a:pt x="1751315" y="1501511"/>
                  <a:pt x="1738109" y="1502623"/>
                </a:cubicBezTo>
                <a:close/>
                <a:moveTo>
                  <a:pt x="526301" y="856060"/>
                </a:moveTo>
                <a:lnTo>
                  <a:pt x="2300267" y="856060"/>
                </a:lnTo>
                <a:cubicBezTo>
                  <a:pt x="2414458" y="856060"/>
                  <a:pt x="2507029" y="948631"/>
                  <a:pt x="2507029" y="1062822"/>
                </a:cubicBezTo>
                <a:lnTo>
                  <a:pt x="2507029" y="3433376"/>
                </a:lnTo>
                <a:cubicBezTo>
                  <a:pt x="2507029" y="3547567"/>
                  <a:pt x="2414458" y="3640138"/>
                  <a:pt x="2300267" y="3640138"/>
                </a:cubicBezTo>
                <a:lnTo>
                  <a:pt x="526301" y="3640138"/>
                </a:lnTo>
                <a:cubicBezTo>
                  <a:pt x="412110" y="3640138"/>
                  <a:pt x="319539" y="3547567"/>
                  <a:pt x="319539" y="3433376"/>
                </a:cubicBezTo>
                <a:lnTo>
                  <a:pt x="319539" y="1062822"/>
                </a:lnTo>
                <a:cubicBezTo>
                  <a:pt x="319539" y="948631"/>
                  <a:pt x="412110" y="856060"/>
                  <a:pt x="526301" y="856060"/>
                </a:cubicBezTo>
                <a:close/>
                <a:moveTo>
                  <a:pt x="449756" y="735931"/>
                </a:moveTo>
                <a:cubicBezTo>
                  <a:pt x="325711" y="735931"/>
                  <a:pt x="225152" y="836490"/>
                  <a:pt x="225152" y="960535"/>
                </a:cubicBezTo>
                <a:lnTo>
                  <a:pt x="225152" y="3535663"/>
                </a:lnTo>
                <a:cubicBezTo>
                  <a:pt x="225152" y="3659708"/>
                  <a:pt x="325711" y="3760267"/>
                  <a:pt x="449756" y="3760267"/>
                </a:cubicBezTo>
                <a:lnTo>
                  <a:pt x="2376812" y="3760267"/>
                </a:lnTo>
                <a:cubicBezTo>
                  <a:pt x="2500857" y="3760267"/>
                  <a:pt x="2601416" y="3659708"/>
                  <a:pt x="2601416" y="3535663"/>
                </a:cubicBezTo>
                <a:lnTo>
                  <a:pt x="2601416" y="960535"/>
                </a:lnTo>
                <a:cubicBezTo>
                  <a:pt x="2601416" y="836490"/>
                  <a:pt x="2500857" y="735931"/>
                  <a:pt x="2376812" y="735931"/>
                </a:cubicBezTo>
                <a:close/>
                <a:moveTo>
                  <a:pt x="1318649" y="0"/>
                </a:moveTo>
                <a:lnTo>
                  <a:pt x="1489663" y="0"/>
                </a:lnTo>
                <a:cubicBezTo>
                  <a:pt x="1561746" y="0"/>
                  <a:pt x="1620180" y="58434"/>
                  <a:pt x="1620180" y="130517"/>
                </a:cubicBezTo>
                <a:lnTo>
                  <a:pt x="1620180" y="344214"/>
                </a:lnTo>
                <a:lnTo>
                  <a:pt x="1795633" y="344214"/>
                </a:lnTo>
                <a:cubicBezTo>
                  <a:pt x="1809834" y="344214"/>
                  <a:pt x="1821347" y="355727"/>
                  <a:pt x="1821347" y="369928"/>
                </a:cubicBezTo>
                <a:lnTo>
                  <a:pt x="1821347" y="523106"/>
                </a:lnTo>
                <a:lnTo>
                  <a:pt x="1872208" y="523106"/>
                </a:lnTo>
                <a:lnTo>
                  <a:pt x="1872208" y="522399"/>
                </a:lnTo>
                <a:lnTo>
                  <a:pt x="2597408" y="522399"/>
                </a:lnTo>
                <a:cubicBezTo>
                  <a:pt x="2713887" y="522399"/>
                  <a:pt x="2808312" y="614377"/>
                  <a:pt x="2808312" y="727838"/>
                </a:cubicBezTo>
                <a:lnTo>
                  <a:pt x="2808312" y="3753922"/>
                </a:lnTo>
                <a:cubicBezTo>
                  <a:pt x="2808312" y="3867383"/>
                  <a:pt x="2713887" y="3959361"/>
                  <a:pt x="2597408" y="3959361"/>
                </a:cubicBezTo>
                <a:lnTo>
                  <a:pt x="210904" y="3959361"/>
                </a:lnTo>
                <a:cubicBezTo>
                  <a:pt x="94425" y="3959361"/>
                  <a:pt x="0" y="3867383"/>
                  <a:pt x="0" y="3753922"/>
                </a:cubicBezTo>
                <a:lnTo>
                  <a:pt x="0" y="727838"/>
                </a:lnTo>
                <a:cubicBezTo>
                  <a:pt x="0" y="614377"/>
                  <a:pt x="94425" y="522399"/>
                  <a:pt x="210904" y="522399"/>
                </a:cubicBezTo>
                <a:lnTo>
                  <a:pt x="936104" y="522399"/>
                </a:lnTo>
                <a:lnTo>
                  <a:pt x="936104" y="523106"/>
                </a:lnTo>
                <a:lnTo>
                  <a:pt x="986965" y="523106"/>
                </a:lnTo>
                <a:lnTo>
                  <a:pt x="986965" y="369928"/>
                </a:lnTo>
                <a:cubicBezTo>
                  <a:pt x="986965" y="355727"/>
                  <a:pt x="998478" y="344214"/>
                  <a:pt x="1012679" y="344214"/>
                </a:cubicBezTo>
                <a:lnTo>
                  <a:pt x="1188132" y="344214"/>
                </a:lnTo>
                <a:lnTo>
                  <a:pt x="1188132" y="130517"/>
                </a:lnTo>
                <a:cubicBezTo>
                  <a:pt x="1188132" y="58434"/>
                  <a:pt x="1246566" y="0"/>
                  <a:pt x="13186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Heart 3">
            <a:extLst>
              <a:ext uri="{FF2B5EF4-FFF2-40B4-BE49-F238E27FC236}">
                <a16:creationId xmlns:a16="http://schemas.microsoft.com/office/drawing/2014/main" id="{85BAC46E-5795-4EBA-92F9-F710E281007C}"/>
              </a:ext>
            </a:extLst>
          </p:cNvPr>
          <p:cNvSpPr/>
          <p:nvPr/>
        </p:nvSpPr>
        <p:spPr>
          <a:xfrm>
            <a:off x="4869870" y="5054742"/>
            <a:ext cx="439941" cy="398139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5F5E90-1C8A-4A43-80AC-3571F60E3379}"/>
              </a:ext>
            </a:extLst>
          </p:cNvPr>
          <p:cNvSpPr/>
          <p:nvPr/>
        </p:nvSpPr>
        <p:spPr>
          <a:xfrm>
            <a:off x="4912368" y="2781952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745BCF-8A75-4692-B0FA-CFFCB81F5D5C}"/>
              </a:ext>
            </a:extLst>
          </p:cNvPr>
          <p:cNvSpPr/>
          <p:nvPr/>
        </p:nvSpPr>
        <p:spPr>
          <a:xfrm>
            <a:off x="4334498" y="3781365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12287">
            <a:extLst>
              <a:ext uri="{FF2B5EF4-FFF2-40B4-BE49-F238E27FC236}">
                <a16:creationId xmlns:a16="http://schemas.microsoft.com/office/drawing/2014/main" id="{45E0FBDB-3BED-4BFA-B780-6EFC4372C071}"/>
              </a:ext>
            </a:extLst>
          </p:cNvPr>
          <p:cNvSpPr/>
          <p:nvPr/>
        </p:nvSpPr>
        <p:spPr>
          <a:xfrm>
            <a:off x="5074698" y="2945010"/>
            <a:ext cx="395341" cy="393891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B46F6B44-0B9E-4B23-823B-878ADB20979B}"/>
              </a:ext>
            </a:extLst>
          </p:cNvPr>
          <p:cNvSpPr/>
          <p:nvPr/>
        </p:nvSpPr>
        <p:spPr>
          <a:xfrm>
            <a:off x="4472203" y="3919070"/>
            <a:ext cx="444595" cy="444595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7695A6-9F56-49C5-AD03-C8FA4C4571E0}"/>
              </a:ext>
            </a:extLst>
          </p:cNvPr>
          <p:cNvSpPr txBox="1"/>
          <p:nvPr/>
        </p:nvSpPr>
        <p:spPr>
          <a:xfrm>
            <a:off x="2808376" y="2052132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A7F96-9B7D-4E5B-A58C-61C67DBB69CB}"/>
              </a:ext>
            </a:extLst>
          </p:cNvPr>
          <p:cNvSpPr txBox="1"/>
          <p:nvPr/>
        </p:nvSpPr>
        <p:spPr>
          <a:xfrm>
            <a:off x="1356765" y="2886886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3A70DE-0E00-4C1C-8CF5-1AC4FA4AA7A6}"/>
              </a:ext>
            </a:extLst>
          </p:cNvPr>
          <p:cNvSpPr txBox="1"/>
          <p:nvPr/>
        </p:nvSpPr>
        <p:spPr>
          <a:xfrm>
            <a:off x="811718" y="3934960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2CD3F4-56BA-4822-A574-EE84B17823B4}"/>
              </a:ext>
            </a:extLst>
          </p:cNvPr>
          <p:cNvSpPr txBox="1"/>
          <p:nvPr/>
        </p:nvSpPr>
        <p:spPr>
          <a:xfrm>
            <a:off x="1157573" y="5014587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6B4E2CE7-0135-426D-B831-A1BB58BADB7F}"/>
              </a:ext>
            </a:extLst>
          </p:cNvPr>
          <p:cNvSpPr/>
          <p:nvPr/>
        </p:nvSpPr>
        <p:spPr>
          <a:xfrm rot="11157538">
            <a:off x="7414943" y="1790176"/>
            <a:ext cx="324344" cy="324797"/>
          </a:xfrm>
          <a:prstGeom prst="corner">
            <a:avLst>
              <a:gd name="adj1" fmla="val 17993"/>
              <a:gd name="adj2" fmla="val 200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96000" rIns="360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A253E2-173D-4D41-860E-D72CF737C119}"/>
              </a:ext>
            </a:extLst>
          </p:cNvPr>
          <p:cNvSpPr/>
          <p:nvPr/>
        </p:nvSpPr>
        <p:spPr>
          <a:xfrm>
            <a:off x="7000306" y="1807037"/>
            <a:ext cx="1008112" cy="1008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BCD25A-615A-4508-95E0-D54D2EF4F25C}"/>
              </a:ext>
            </a:extLst>
          </p:cNvPr>
          <p:cNvSpPr/>
          <p:nvPr/>
        </p:nvSpPr>
        <p:spPr>
          <a:xfrm>
            <a:off x="6412638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3908AB-5BA2-4943-9798-2A07EEFCEEBA}"/>
              </a:ext>
            </a:extLst>
          </p:cNvPr>
          <p:cNvSpPr/>
          <p:nvPr/>
        </p:nvSpPr>
        <p:spPr>
          <a:xfrm>
            <a:off x="6412638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34405B-DCB8-47EA-B754-6AE80CC16F75}"/>
              </a:ext>
            </a:extLst>
          </p:cNvPr>
          <p:cNvSpPr/>
          <p:nvPr/>
        </p:nvSpPr>
        <p:spPr>
          <a:xfrm>
            <a:off x="7000306" y="4025996"/>
            <a:ext cx="1008112" cy="100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4480B-EF57-4E13-87A6-8AB9F65388C2}"/>
              </a:ext>
            </a:extLst>
          </p:cNvPr>
          <p:cNvSpPr/>
          <p:nvPr/>
        </p:nvSpPr>
        <p:spPr>
          <a:xfrm>
            <a:off x="6412638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58EC4-23E2-4B6C-88C2-507E06245C61}"/>
              </a:ext>
            </a:extLst>
          </p:cNvPr>
          <p:cNvSpPr/>
          <p:nvPr/>
        </p:nvSpPr>
        <p:spPr>
          <a:xfrm>
            <a:off x="6412638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FE6707-C380-4870-9068-D1B19100837C}"/>
              </a:ext>
            </a:extLst>
          </p:cNvPr>
          <p:cNvSpPr/>
          <p:nvPr/>
        </p:nvSpPr>
        <p:spPr>
          <a:xfrm>
            <a:off x="1335014" y="1807037"/>
            <a:ext cx="1008112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56DCBF-8DEB-4EEC-91FD-C8BE0800F346}"/>
              </a:ext>
            </a:extLst>
          </p:cNvPr>
          <p:cNvSpPr/>
          <p:nvPr/>
        </p:nvSpPr>
        <p:spPr>
          <a:xfrm>
            <a:off x="747346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1C0A9E-0A66-4925-AFB0-2E4781F9B929}"/>
              </a:ext>
            </a:extLst>
          </p:cNvPr>
          <p:cNvSpPr/>
          <p:nvPr/>
        </p:nvSpPr>
        <p:spPr>
          <a:xfrm>
            <a:off x="747346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A9934-4127-451E-BB2D-F0DB698C7FF9}"/>
              </a:ext>
            </a:extLst>
          </p:cNvPr>
          <p:cNvSpPr/>
          <p:nvPr/>
        </p:nvSpPr>
        <p:spPr>
          <a:xfrm>
            <a:off x="1335014" y="4025996"/>
            <a:ext cx="1008112" cy="1008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D3CC3F-56BD-4316-92A1-11035800DD7F}"/>
              </a:ext>
            </a:extLst>
          </p:cNvPr>
          <p:cNvSpPr/>
          <p:nvPr/>
        </p:nvSpPr>
        <p:spPr>
          <a:xfrm>
            <a:off x="747346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1B98A7-7517-4E8B-B38B-56B8721916C7}"/>
              </a:ext>
            </a:extLst>
          </p:cNvPr>
          <p:cNvSpPr/>
          <p:nvPr/>
        </p:nvSpPr>
        <p:spPr>
          <a:xfrm>
            <a:off x="747346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86C9CB-8E44-49F3-AC44-DC6FCF672C39}"/>
              </a:ext>
            </a:extLst>
          </p:cNvPr>
          <p:cNvSpPr/>
          <p:nvPr/>
        </p:nvSpPr>
        <p:spPr>
          <a:xfrm>
            <a:off x="9832951" y="1807037"/>
            <a:ext cx="1008112" cy="1008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DD70EA-CF8A-457D-9AE7-668116558160}"/>
              </a:ext>
            </a:extLst>
          </p:cNvPr>
          <p:cNvSpPr/>
          <p:nvPr/>
        </p:nvSpPr>
        <p:spPr>
          <a:xfrm>
            <a:off x="9245282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0DEFEA-00F8-4101-B088-E73C255A94FF}"/>
              </a:ext>
            </a:extLst>
          </p:cNvPr>
          <p:cNvSpPr/>
          <p:nvPr/>
        </p:nvSpPr>
        <p:spPr>
          <a:xfrm>
            <a:off x="9245282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DB9BEB-E6EB-4A88-AD1C-7C97A980B9DB}"/>
              </a:ext>
            </a:extLst>
          </p:cNvPr>
          <p:cNvSpPr/>
          <p:nvPr/>
        </p:nvSpPr>
        <p:spPr>
          <a:xfrm>
            <a:off x="9832951" y="4025996"/>
            <a:ext cx="1008112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6908B3-E354-42B8-9CF8-9AAD1B6FD73B}"/>
              </a:ext>
            </a:extLst>
          </p:cNvPr>
          <p:cNvSpPr/>
          <p:nvPr/>
        </p:nvSpPr>
        <p:spPr>
          <a:xfrm>
            <a:off x="9245282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D8041E-8BBD-46C0-82B7-AACE18FB0A07}"/>
              </a:ext>
            </a:extLst>
          </p:cNvPr>
          <p:cNvSpPr/>
          <p:nvPr/>
        </p:nvSpPr>
        <p:spPr>
          <a:xfrm>
            <a:off x="9245282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345A98-22DB-4381-9C29-43725A9BBBA2}"/>
              </a:ext>
            </a:extLst>
          </p:cNvPr>
          <p:cNvSpPr/>
          <p:nvPr/>
        </p:nvSpPr>
        <p:spPr>
          <a:xfrm>
            <a:off x="4167660" y="1807037"/>
            <a:ext cx="1008112" cy="100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C26118-68D8-468C-94A9-3949DFB5C196}"/>
              </a:ext>
            </a:extLst>
          </p:cNvPr>
          <p:cNvSpPr/>
          <p:nvPr/>
        </p:nvSpPr>
        <p:spPr>
          <a:xfrm>
            <a:off x="3579992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67EA6B-C525-43B7-8FDA-BCD0D5B3A0FC}"/>
              </a:ext>
            </a:extLst>
          </p:cNvPr>
          <p:cNvSpPr/>
          <p:nvPr/>
        </p:nvSpPr>
        <p:spPr>
          <a:xfrm>
            <a:off x="3579992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AC01EA-36B9-4124-A3EF-341C933BC74C}"/>
              </a:ext>
            </a:extLst>
          </p:cNvPr>
          <p:cNvSpPr/>
          <p:nvPr/>
        </p:nvSpPr>
        <p:spPr>
          <a:xfrm>
            <a:off x="4167660" y="4025996"/>
            <a:ext cx="1008112" cy="1008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087582-1B0F-45CB-9F8A-B3DAA3FB4ABE}"/>
              </a:ext>
            </a:extLst>
          </p:cNvPr>
          <p:cNvSpPr/>
          <p:nvPr/>
        </p:nvSpPr>
        <p:spPr>
          <a:xfrm>
            <a:off x="3579992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BDBF36-9AFB-4612-9FFE-863EF4FB4225}"/>
              </a:ext>
            </a:extLst>
          </p:cNvPr>
          <p:cNvSpPr/>
          <p:nvPr/>
        </p:nvSpPr>
        <p:spPr>
          <a:xfrm>
            <a:off x="3579992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11267D2B-EC59-41E1-8100-FAB202AC93FC}"/>
              </a:ext>
            </a:extLst>
          </p:cNvPr>
          <p:cNvSpPr/>
          <p:nvPr/>
        </p:nvSpPr>
        <p:spPr>
          <a:xfrm rot="16200000">
            <a:off x="10139387" y="4286858"/>
            <a:ext cx="395240" cy="47123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7748094E-E737-4681-B1FB-2F9EFE75F709}"/>
              </a:ext>
            </a:extLst>
          </p:cNvPr>
          <p:cNvSpPr/>
          <p:nvPr/>
        </p:nvSpPr>
        <p:spPr>
          <a:xfrm>
            <a:off x="7294774" y="4312884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57438C4E-9569-438A-A0E5-8735408D1AA7}"/>
              </a:ext>
            </a:extLst>
          </p:cNvPr>
          <p:cNvSpPr>
            <a:spLocks noChangeAspect="1"/>
          </p:cNvSpPr>
          <p:nvPr/>
        </p:nvSpPr>
        <p:spPr>
          <a:xfrm rot="9900000">
            <a:off x="4477152" y="2122238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277644DB-FBDB-42A7-85F9-FF364BB7E972}"/>
              </a:ext>
            </a:extLst>
          </p:cNvPr>
          <p:cNvSpPr/>
          <p:nvPr/>
        </p:nvSpPr>
        <p:spPr>
          <a:xfrm>
            <a:off x="1638116" y="2145407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0E982D08-274C-464C-AE59-3E4470E9AA0E}"/>
              </a:ext>
            </a:extLst>
          </p:cNvPr>
          <p:cNvSpPr/>
          <p:nvPr/>
        </p:nvSpPr>
        <p:spPr>
          <a:xfrm>
            <a:off x="10108367" y="2149502"/>
            <a:ext cx="457280" cy="30053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Donut 24">
            <a:extLst>
              <a:ext uri="{FF2B5EF4-FFF2-40B4-BE49-F238E27FC236}">
                <a16:creationId xmlns:a16="http://schemas.microsoft.com/office/drawing/2014/main" id="{11E6BE20-96B3-4806-B3B1-CCF102267C8F}"/>
              </a:ext>
            </a:extLst>
          </p:cNvPr>
          <p:cNvSpPr/>
          <p:nvPr/>
        </p:nvSpPr>
        <p:spPr>
          <a:xfrm>
            <a:off x="4442440" y="4291328"/>
            <a:ext cx="458555" cy="46228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Oval 31">
            <a:extLst>
              <a:ext uri="{FF2B5EF4-FFF2-40B4-BE49-F238E27FC236}">
                <a16:creationId xmlns:a16="http://schemas.microsoft.com/office/drawing/2014/main" id="{4944F729-F58A-4895-999E-6BC741CD7798}"/>
              </a:ext>
            </a:extLst>
          </p:cNvPr>
          <p:cNvSpPr/>
          <p:nvPr/>
        </p:nvSpPr>
        <p:spPr>
          <a:xfrm>
            <a:off x="1602854" y="4289431"/>
            <a:ext cx="472432" cy="466085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BB35A9EC-8193-458B-AF59-5EA1C8696A8E}"/>
              </a:ext>
            </a:extLst>
          </p:cNvPr>
          <p:cNvSpPr>
            <a:spLocks noChangeAspect="1"/>
          </p:cNvSpPr>
          <p:nvPr/>
        </p:nvSpPr>
        <p:spPr>
          <a:xfrm>
            <a:off x="7282808" y="2076362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50DEAC-9440-45C8-98E2-27A2F75264A8}"/>
              </a:ext>
            </a:extLst>
          </p:cNvPr>
          <p:cNvSpPr txBox="1"/>
          <p:nvPr/>
        </p:nvSpPr>
        <p:spPr>
          <a:xfrm>
            <a:off x="637932" y="4801360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7785C-C228-418A-ACF9-1C3CC7311C29}"/>
              </a:ext>
            </a:extLst>
          </p:cNvPr>
          <p:cNvSpPr txBox="1"/>
          <p:nvPr/>
        </p:nvSpPr>
        <p:spPr>
          <a:xfrm>
            <a:off x="637932" y="524606"/>
            <a:ext cx="29501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F8B445-7DD8-40DA-8D2C-99DDCB26F13D}"/>
              </a:ext>
            </a:extLst>
          </p:cNvPr>
          <p:cNvGrpSpPr/>
          <p:nvPr/>
        </p:nvGrpSpPr>
        <p:grpSpPr>
          <a:xfrm>
            <a:off x="1145335" y="1764930"/>
            <a:ext cx="4264394" cy="4313485"/>
            <a:chOff x="369152" y="1617134"/>
            <a:chExt cx="3546035" cy="35868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5C291D-2ACD-4A9C-BE2B-86B841A14866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24" name="Rectangle 14">
                <a:extLst>
                  <a:ext uri="{FF2B5EF4-FFF2-40B4-BE49-F238E27FC236}">
                    <a16:creationId xmlns:a16="http://schemas.microsoft.com/office/drawing/2014/main" id="{3C37DE5A-334D-4B70-B78B-AA1222340F8B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ight Triangle 13">
                <a:extLst>
                  <a:ext uri="{FF2B5EF4-FFF2-40B4-BE49-F238E27FC236}">
                    <a16:creationId xmlns:a16="http://schemas.microsoft.com/office/drawing/2014/main" id="{0C6F90C6-42D2-452D-A0B3-A9A926E1DE98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A27325D7-9A3C-463B-BD75-0665F0451E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81F62FFC-53DF-4CE4-98DD-780E10BAB12B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8" name="Isosceles Triangle 3">
                <a:extLst>
                  <a:ext uri="{FF2B5EF4-FFF2-40B4-BE49-F238E27FC236}">
                    <a16:creationId xmlns:a16="http://schemas.microsoft.com/office/drawing/2014/main" id="{10ED950B-FCA8-44F5-87E5-16A208CA957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1DCB11-220D-43A3-9983-952729906460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12B43760-57BD-42C6-B2B0-2128D16A2918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ight Triangle 13">
                <a:extLst>
                  <a:ext uri="{FF2B5EF4-FFF2-40B4-BE49-F238E27FC236}">
                    <a16:creationId xmlns:a16="http://schemas.microsoft.com/office/drawing/2014/main" id="{76CB6F7B-0393-4787-B55E-300D1E037AD9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id="{352FD34A-2CA2-4CB0-A281-6BF8B906E85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B1C23515-5DF7-4324-93E5-603DE61F2CC1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Isosceles Triangle 3">
                <a:extLst>
                  <a:ext uri="{FF2B5EF4-FFF2-40B4-BE49-F238E27FC236}">
                    <a16:creationId xmlns:a16="http://schemas.microsoft.com/office/drawing/2014/main" id="{93154A8A-416E-4BFE-B9C8-A40137610C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801F1E-5057-4533-9940-C2D2439648C7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FC08A9A0-3729-4F8C-8656-943DDCD30CBC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ight Triangle 13">
                <a:extLst>
                  <a:ext uri="{FF2B5EF4-FFF2-40B4-BE49-F238E27FC236}">
                    <a16:creationId xmlns:a16="http://schemas.microsoft.com/office/drawing/2014/main" id="{338D9025-530C-4DBD-84C4-F610C2A78B6A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24">
                <a:extLst>
                  <a:ext uri="{FF2B5EF4-FFF2-40B4-BE49-F238E27FC236}">
                    <a16:creationId xmlns:a16="http://schemas.microsoft.com/office/drawing/2014/main" id="{ABBD5207-98F5-4A8C-8519-4A100947F59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FE706356-AC36-43FF-8020-B26ED05BF3C3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Isosceles Triangle 3">
                <a:extLst>
                  <a:ext uri="{FF2B5EF4-FFF2-40B4-BE49-F238E27FC236}">
                    <a16:creationId xmlns:a16="http://schemas.microsoft.com/office/drawing/2014/main" id="{72131731-10BA-4424-BB2A-8702B78F193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5CDFC8-97D6-4D91-9401-64447A89D1B5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id="{94E5A0BB-648D-4F26-9660-79C41399A5CF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ight Triangle 13">
                <a:extLst>
                  <a:ext uri="{FF2B5EF4-FFF2-40B4-BE49-F238E27FC236}">
                    <a16:creationId xmlns:a16="http://schemas.microsoft.com/office/drawing/2014/main" id="{DFD48A25-50E0-4672-A452-2C15F8E9E02F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id="{3B5F6314-ED3E-479E-9DDF-67E6642B9E9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FE30137E-7D6A-4D6B-8DBF-E1D4DB083D89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Isosceles Triangle 3">
                <a:extLst>
                  <a:ext uri="{FF2B5EF4-FFF2-40B4-BE49-F238E27FC236}">
                    <a16:creationId xmlns:a16="http://schemas.microsoft.com/office/drawing/2014/main" id="{954CF4C9-53A2-4DCF-A8B8-FD1EEE444FC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C0C212B2-C558-4D57-9250-831177D74515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29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id="{97891D01-CF53-40E6-8CD2-B51AE3477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37" y="2420713"/>
            <a:ext cx="3143472" cy="314347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D834AA5-FFD4-41A0-AB66-8FF2D7A2E796}"/>
              </a:ext>
            </a:extLst>
          </p:cNvPr>
          <p:cNvGrpSpPr/>
          <p:nvPr/>
        </p:nvGrpSpPr>
        <p:grpSpPr>
          <a:xfrm>
            <a:off x="4379" y="2047496"/>
            <a:ext cx="9700027" cy="4380611"/>
            <a:chOff x="-579606" y="1852101"/>
            <a:chExt cx="8066010" cy="36426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DB9A67D-BEFD-4C2B-A70B-AEADAA6A7F19}"/>
                </a:ext>
              </a:extLst>
            </p:cNvPr>
            <p:cNvSpPr/>
            <p:nvPr/>
          </p:nvSpPr>
          <p:spPr>
            <a:xfrm>
              <a:off x="561202" y="1968076"/>
              <a:ext cx="3002685" cy="3002685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98F3E35F-C16B-450B-B019-6363FEB72695}"/>
                </a:ext>
              </a:extLst>
            </p:cNvPr>
            <p:cNvSpPr/>
            <p:nvPr/>
          </p:nvSpPr>
          <p:spPr>
            <a:xfrm>
              <a:off x="-579606" y="1852101"/>
              <a:ext cx="8066010" cy="3642676"/>
            </a:xfrm>
            <a:custGeom>
              <a:avLst/>
              <a:gdLst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4762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481601 h 3481601"/>
                <a:gd name="connsiteX1" fmla="*/ 2895600 w 6334125"/>
                <a:gd name="connsiteY1" fmla="*/ 2310026 h 3481601"/>
                <a:gd name="connsiteX2" fmla="*/ 4705350 w 6334125"/>
                <a:gd name="connsiteY2" fmla="*/ 1109876 h 3481601"/>
                <a:gd name="connsiteX3" fmla="*/ 6334125 w 6334125"/>
                <a:gd name="connsiteY3" fmla="*/ 214526 h 3481601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5221610 w 6334125"/>
                <a:gd name="connsiteY3" fmla="*/ 181769 h 3267075"/>
                <a:gd name="connsiteX4" fmla="*/ 6334125 w 6334125"/>
                <a:gd name="connsiteY4" fmla="*/ 0 h 3267075"/>
                <a:gd name="connsiteX0" fmla="*/ 0 w 6334125"/>
                <a:gd name="connsiteY0" fmla="*/ 3848138 h 3848138"/>
                <a:gd name="connsiteX1" fmla="*/ 2895600 w 6334125"/>
                <a:gd name="connsiteY1" fmla="*/ 2676563 h 3848138"/>
                <a:gd name="connsiteX2" fmla="*/ 4705350 w 6334125"/>
                <a:gd name="connsiteY2" fmla="*/ 1476413 h 3848138"/>
                <a:gd name="connsiteX3" fmla="*/ 4526285 w 6334125"/>
                <a:gd name="connsiteY3" fmla="*/ 19882 h 3848138"/>
                <a:gd name="connsiteX4" fmla="*/ 6334125 w 6334125"/>
                <a:gd name="connsiteY4" fmla="*/ 581063 h 3848138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973960 w 6334125"/>
                <a:gd name="connsiteY4" fmla="*/ 545381 h 3868812"/>
                <a:gd name="connsiteX5" fmla="*/ 6334125 w 6334125"/>
                <a:gd name="connsiteY5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183385 w 6334125"/>
                <a:gd name="connsiteY4" fmla="*/ 1012106 h 3868812"/>
                <a:gd name="connsiteX5" fmla="*/ 6334125 w 6334125"/>
                <a:gd name="connsiteY5" fmla="*/ 601737 h 3868812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52187 h 3852187"/>
                <a:gd name="connsiteX1" fmla="*/ 2895600 w 6334125"/>
                <a:gd name="connsiteY1" fmla="*/ 2680612 h 3852187"/>
                <a:gd name="connsiteX2" fmla="*/ 4705350 w 6334125"/>
                <a:gd name="connsiteY2" fmla="*/ 1480462 h 3852187"/>
                <a:gd name="connsiteX3" fmla="*/ 4526285 w 6334125"/>
                <a:gd name="connsiteY3" fmla="*/ 23931 h 3852187"/>
                <a:gd name="connsiteX4" fmla="*/ 4183385 w 6334125"/>
                <a:gd name="connsiteY4" fmla="*/ 995481 h 3852187"/>
                <a:gd name="connsiteX5" fmla="*/ 6334125 w 6334125"/>
                <a:gd name="connsiteY5" fmla="*/ 585112 h 3852187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942513 h 3942513"/>
                <a:gd name="connsiteX1" fmla="*/ 2895600 w 6334125"/>
                <a:gd name="connsiteY1" fmla="*/ 2770938 h 3942513"/>
                <a:gd name="connsiteX2" fmla="*/ 4705350 w 6334125"/>
                <a:gd name="connsiteY2" fmla="*/ 1570788 h 3942513"/>
                <a:gd name="connsiteX3" fmla="*/ 4383410 w 6334125"/>
                <a:gd name="connsiteY3" fmla="*/ 19007 h 3942513"/>
                <a:gd name="connsiteX4" fmla="*/ 4554860 w 6334125"/>
                <a:gd name="connsiteY4" fmla="*/ 1114382 h 3942513"/>
                <a:gd name="connsiteX5" fmla="*/ 6334125 w 6334125"/>
                <a:gd name="connsiteY5" fmla="*/ 675438 h 3942513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250185 w 6334125"/>
                <a:gd name="connsiteY4" fmla="*/ 112100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82329 h 3982329"/>
                <a:gd name="connsiteX1" fmla="*/ 2895600 w 6334125"/>
                <a:gd name="connsiteY1" fmla="*/ 2810754 h 3982329"/>
                <a:gd name="connsiteX2" fmla="*/ 4705350 w 6334125"/>
                <a:gd name="connsiteY2" fmla="*/ 1610604 h 3982329"/>
                <a:gd name="connsiteX3" fmla="*/ 4383410 w 6334125"/>
                <a:gd name="connsiteY3" fmla="*/ 58823 h 3982329"/>
                <a:gd name="connsiteX4" fmla="*/ 5421635 w 6334125"/>
                <a:gd name="connsiteY4" fmla="*/ 1154198 h 3982329"/>
                <a:gd name="connsiteX5" fmla="*/ 6334125 w 6334125"/>
                <a:gd name="connsiteY5" fmla="*/ 715254 h 3982329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6055 h 4026055"/>
                <a:gd name="connsiteX1" fmla="*/ 2895600 w 6334125"/>
                <a:gd name="connsiteY1" fmla="*/ 2854480 h 4026055"/>
                <a:gd name="connsiteX2" fmla="*/ 4705350 w 6334125"/>
                <a:gd name="connsiteY2" fmla="*/ 1654330 h 4026055"/>
                <a:gd name="connsiteX3" fmla="*/ 4326260 w 6334125"/>
                <a:gd name="connsiteY3" fmla="*/ 54924 h 4026055"/>
                <a:gd name="connsiteX4" fmla="*/ 5421635 w 6334125"/>
                <a:gd name="connsiteY4" fmla="*/ 1197924 h 4026055"/>
                <a:gd name="connsiteX5" fmla="*/ 6334125 w 6334125"/>
                <a:gd name="connsiteY5" fmla="*/ 758980 h 4026055"/>
                <a:gd name="connsiteX0" fmla="*/ 0 w 6334125"/>
                <a:gd name="connsiteY0" fmla="*/ 4020433 h 4020433"/>
                <a:gd name="connsiteX1" fmla="*/ 2895600 w 6334125"/>
                <a:gd name="connsiteY1" fmla="*/ 2848858 h 4020433"/>
                <a:gd name="connsiteX2" fmla="*/ 4362450 w 6334125"/>
                <a:gd name="connsiteY2" fmla="*/ 1858258 h 4020433"/>
                <a:gd name="connsiteX3" fmla="*/ 4326260 w 6334125"/>
                <a:gd name="connsiteY3" fmla="*/ 49302 h 4020433"/>
                <a:gd name="connsiteX4" fmla="*/ 5421635 w 6334125"/>
                <a:gd name="connsiteY4" fmla="*/ 1192302 h 4020433"/>
                <a:gd name="connsiteX5" fmla="*/ 6334125 w 6334125"/>
                <a:gd name="connsiteY5" fmla="*/ 753358 h 4020433"/>
                <a:gd name="connsiteX0" fmla="*/ 0 w 6334125"/>
                <a:gd name="connsiteY0" fmla="*/ 4018875 h 4018875"/>
                <a:gd name="connsiteX1" fmla="*/ 2895600 w 6334125"/>
                <a:gd name="connsiteY1" fmla="*/ 2847300 h 4018875"/>
                <a:gd name="connsiteX2" fmla="*/ 4248150 w 6334125"/>
                <a:gd name="connsiteY2" fmla="*/ 1923375 h 4018875"/>
                <a:gd name="connsiteX3" fmla="*/ 4326260 w 6334125"/>
                <a:gd name="connsiteY3" fmla="*/ 47744 h 4018875"/>
                <a:gd name="connsiteX4" fmla="*/ 5421635 w 6334125"/>
                <a:gd name="connsiteY4" fmla="*/ 1190744 h 4018875"/>
                <a:gd name="connsiteX5" fmla="*/ 6334125 w 6334125"/>
                <a:gd name="connsiteY5" fmla="*/ 751800 h 4018875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27609 h 4027609"/>
                <a:gd name="connsiteX1" fmla="*/ 2895600 w 6334125"/>
                <a:gd name="connsiteY1" fmla="*/ 2856034 h 4027609"/>
                <a:gd name="connsiteX2" fmla="*/ 4248150 w 6334125"/>
                <a:gd name="connsiteY2" fmla="*/ 1932109 h 4027609"/>
                <a:gd name="connsiteX3" fmla="*/ 4326260 w 6334125"/>
                <a:gd name="connsiteY3" fmla="*/ 56478 h 4027609"/>
                <a:gd name="connsiteX4" fmla="*/ 5421635 w 6334125"/>
                <a:gd name="connsiteY4" fmla="*/ 1199478 h 4027609"/>
                <a:gd name="connsiteX5" fmla="*/ 6334125 w 6334125"/>
                <a:gd name="connsiteY5" fmla="*/ 760534 h 4027609"/>
                <a:gd name="connsiteX0" fmla="*/ 0 w 6334125"/>
                <a:gd name="connsiteY0" fmla="*/ 3994320 h 3994320"/>
                <a:gd name="connsiteX1" fmla="*/ 2895600 w 6334125"/>
                <a:gd name="connsiteY1" fmla="*/ 2822745 h 3994320"/>
                <a:gd name="connsiteX2" fmla="*/ 4248150 w 6334125"/>
                <a:gd name="connsiteY2" fmla="*/ 1898820 h 3994320"/>
                <a:gd name="connsiteX3" fmla="*/ 4326260 w 6334125"/>
                <a:gd name="connsiteY3" fmla="*/ 23189 h 3994320"/>
                <a:gd name="connsiteX4" fmla="*/ 5421635 w 6334125"/>
                <a:gd name="connsiteY4" fmla="*/ 1166189 h 3994320"/>
                <a:gd name="connsiteX5" fmla="*/ 6334125 w 6334125"/>
                <a:gd name="connsiteY5" fmla="*/ 727245 h 3994320"/>
                <a:gd name="connsiteX0" fmla="*/ 0 w 6334125"/>
                <a:gd name="connsiteY0" fmla="*/ 3995390 h 3995390"/>
                <a:gd name="connsiteX1" fmla="*/ 2895600 w 6334125"/>
                <a:gd name="connsiteY1" fmla="*/ 2823815 h 3995390"/>
                <a:gd name="connsiteX2" fmla="*/ 4248150 w 6334125"/>
                <a:gd name="connsiteY2" fmla="*/ 1899890 h 3995390"/>
                <a:gd name="connsiteX3" fmla="*/ 4326260 w 6334125"/>
                <a:gd name="connsiteY3" fmla="*/ 24259 h 3995390"/>
                <a:gd name="connsiteX4" fmla="*/ 5421635 w 6334125"/>
                <a:gd name="connsiteY4" fmla="*/ 1167259 h 3995390"/>
                <a:gd name="connsiteX5" fmla="*/ 6334125 w 6334125"/>
                <a:gd name="connsiteY5" fmla="*/ 728315 h 3995390"/>
                <a:gd name="connsiteX0" fmla="*/ 0 w 6334125"/>
                <a:gd name="connsiteY0" fmla="*/ 3996562 h 3996562"/>
                <a:gd name="connsiteX1" fmla="*/ 2895600 w 6334125"/>
                <a:gd name="connsiteY1" fmla="*/ 2824987 h 3996562"/>
                <a:gd name="connsiteX2" fmla="*/ 4248150 w 6334125"/>
                <a:gd name="connsiteY2" fmla="*/ 1901062 h 3996562"/>
                <a:gd name="connsiteX3" fmla="*/ 4326260 w 6334125"/>
                <a:gd name="connsiteY3" fmla="*/ 25431 h 3996562"/>
                <a:gd name="connsiteX4" fmla="*/ 5421635 w 6334125"/>
                <a:gd name="connsiteY4" fmla="*/ 1168431 h 3996562"/>
                <a:gd name="connsiteX5" fmla="*/ 6334125 w 6334125"/>
                <a:gd name="connsiteY5" fmla="*/ 729487 h 3996562"/>
                <a:gd name="connsiteX0" fmla="*/ 0 w 6334125"/>
                <a:gd name="connsiteY0" fmla="*/ 3998304 h 3998304"/>
                <a:gd name="connsiteX1" fmla="*/ 2895600 w 6334125"/>
                <a:gd name="connsiteY1" fmla="*/ 2826729 h 3998304"/>
                <a:gd name="connsiteX2" fmla="*/ 4248150 w 6334125"/>
                <a:gd name="connsiteY2" fmla="*/ 1902804 h 3998304"/>
                <a:gd name="connsiteX3" fmla="*/ 4326260 w 6334125"/>
                <a:gd name="connsiteY3" fmla="*/ 27173 h 3998304"/>
                <a:gd name="connsiteX4" fmla="*/ 5421635 w 6334125"/>
                <a:gd name="connsiteY4" fmla="*/ 1170173 h 3998304"/>
                <a:gd name="connsiteX5" fmla="*/ 6334125 w 6334125"/>
                <a:gd name="connsiteY5" fmla="*/ 731229 h 3998304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2590 h 3562590"/>
                <a:gd name="connsiteX1" fmla="*/ 2871839 w 6310364"/>
                <a:gd name="connsiteY1" fmla="*/ 2826641 h 3562590"/>
                <a:gd name="connsiteX2" fmla="*/ 4232309 w 6310364"/>
                <a:gd name="connsiteY2" fmla="*/ 1815591 h 3562590"/>
                <a:gd name="connsiteX3" fmla="*/ 4302499 w 6310364"/>
                <a:gd name="connsiteY3" fmla="*/ 27085 h 3562590"/>
                <a:gd name="connsiteX4" fmla="*/ 5397874 w 6310364"/>
                <a:gd name="connsiteY4" fmla="*/ 1170085 h 3562590"/>
                <a:gd name="connsiteX5" fmla="*/ 6310364 w 6310364"/>
                <a:gd name="connsiteY5" fmla="*/ 731141 h 3562590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50352 w 6310364"/>
                <a:gd name="connsiteY4" fmla="*/ 810173 h 3337326"/>
                <a:gd name="connsiteX5" fmla="*/ 6310364 w 6310364"/>
                <a:gd name="connsiteY5" fmla="*/ 505877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99864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04819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99330 h 3399330"/>
                <a:gd name="connsiteX1" fmla="*/ 2871839 w 6009386"/>
                <a:gd name="connsiteY1" fmla="*/ 2663381 h 3399330"/>
                <a:gd name="connsiteX2" fmla="*/ 4232309 w 6009386"/>
                <a:gd name="connsiteY2" fmla="*/ 1652331 h 3399330"/>
                <a:gd name="connsiteX3" fmla="*/ 4302500 w 6009386"/>
                <a:gd name="connsiteY3" fmla="*/ 30155 h 3399330"/>
                <a:gd name="connsiteX4" fmla="*/ 5104819 w 6009386"/>
                <a:gd name="connsiteY4" fmla="*/ 872177 h 3399330"/>
                <a:gd name="connsiteX5" fmla="*/ 6009386 w 6009386"/>
                <a:gd name="connsiteY5" fmla="*/ 536199 h 3399330"/>
                <a:gd name="connsiteX0" fmla="*/ 0 w 6009386"/>
                <a:gd name="connsiteY0" fmla="*/ 3394402 h 3394402"/>
                <a:gd name="connsiteX1" fmla="*/ 2871839 w 6009386"/>
                <a:gd name="connsiteY1" fmla="*/ 2658453 h 3394402"/>
                <a:gd name="connsiteX2" fmla="*/ 4232309 w 6009386"/>
                <a:gd name="connsiteY2" fmla="*/ 1647403 h 3394402"/>
                <a:gd name="connsiteX3" fmla="*/ 4302500 w 6009386"/>
                <a:gd name="connsiteY3" fmla="*/ 25227 h 3394402"/>
                <a:gd name="connsiteX4" fmla="*/ 5104819 w 6009386"/>
                <a:gd name="connsiteY4" fmla="*/ 867249 h 3394402"/>
                <a:gd name="connsiteX5" fmla="*/ 6009386 w 6009386"/>
                <a:gd name="connsiteY5" fmla="*/ 531271 h 3394402"/>
                <a:gd name="connsiteX0" fmla="*/ 0 w 5914340"/>
                <a:gd name="connsiteY0" fmla="*/ 3394402 h 3394402"/>
                <a:gd name="connsiteX1" fmla="*/ 2871839 w 5914340"/>
                <a:gd name="connsiteY1" fmla="*/ 2658453 h 3394402"/>
                <a:gd name="connsiteX2" fmla="*/ 4232309 w 5914340"/>
                <a:gd name="connsiteY2" fmla="*/ 1647403 h 3394402"/>
                <a:gd name="connsiteX3" fmla="*/ 4302500 w 5914340"/>
                <a:gd name="connsiteY3" fmla="*/ 25227 h 3394402"/>
                <a:gd name="connsiteX4" fmla="*/ 5104819 w 5914340"/>
                <a:gd name="connsiteY4" fmla="*/ 867249 h 3394402"/>
                <a:gd name="connsiteX5" fmla="*/ 5914340 w 5914340"/>
                <a:gd name="connsiteY5" fmla="*/ 562953 h 3394402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3048 h 3403048"/>
                <a:gd name="connsiteX1" fmla="*/ 2871839 w 5914340"/>
                <a:gd name="connsiteY1" fmla="*/ 2667099 h 3403048"/>
                <a:gd name="connsiteX2" fmla="*/ 4232309 w 5914340"/>
                <a:gd name="connsiteY2" fmla="*/ 1656049 h 3403048"/>
                <a:gd name="connsiteX3" fmla="*/ 4302500 w 5914340"/>
                <a:gd name="connsiteY3" fmla="*/ 33873 h 3403048"/>
                <a:gd name="connsiteX4" fmla="*/ 5104819 w 5914340"/>
                <a:gd name="connsiteY4" fmla="*/ 875895 h 3403048"/>
                <a:gd name="connsiteX5" fmla="*/ 5914340 w 5914340"/>
                <a:gd name="connsiteY5" fmla="*/ 571599 h 3403048"/>
                <a:gd name="connsiteX0" fmla="*/ 0 w 5914340"/>
                <a:gd name="connsiteY0" fmla="*/ 3402580 h 3402580"/>
                <a:gd name="connsiteX1" fmla="*/ 2871839 w 5914340"/>
                <a:gd name="connsiteY1" fmla="*/ 2666631 h 3402580"/>
                <a:gd name="connsiteX2" fmla="*/ 4232309 w 5914340"/>
                <a:gd name="connsiteY2" fmla="*/ 1655581 h 3402580"/>
                <a:gd name="connsiteX3" fmla="*/ 4302500 w 5914340"/>
                <a:gd name="connsiteY3" fmla="*/ 33405 h 3402580"/>
                <a:gd name="connsiteX4" fmla="*/ 5104819 w 5914340"/>
                <a:gd name="connsiteY4" fmla="*/ 875427 h 3402580"/>
                <a:gd name="connsiteX5" fmla="*/ 5914340 w 5914340"/>
                <a:gd name="connsiteY5" fmla="*/ 571131 h 3402580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6496747"/>
                <a:gd name="connsiteY0" fmla="*/ 3469284 h 3469284"/>
                <a:gd name="connsiteX1" fmla="*/ 3454246 w 6496747"/>
                <a:gd name="connsiteY1" fmla="*/ 2717157 h 3469284"/>
                <a:gd name="connsiteX2" fmla="*/ 4814716 w 6496747"/>
                <a:gd name="connsiteY2" fmla="*/ 1706107 h 3469284"/>
                <a:gd name="connsiteX3" fmla="*/ 4884907 w 6496747"/>
                <a:gd name="connsiteY3" fmla="*/ 83931 h 3469284"/>
                <a:gd name="connsiteX4" fmla="*/ 5687226 w 6496747"/>
                <a:gd name="connsiteY4" fmla="*/ 925953 h 3469284"/>
                <a:gd name="connsiteX5" fmla="*/ 6496747 w 6496747"/>
                <a:gd name="connsiteY5" fmla="*/ 621657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76437 h 3476437"/>
                <a:gd name="connsiteX1" fmla="*/ 3454246 w 7734362"/>
                <a:gd name="connsiteY1" fmla="*/ 2724310 h 3476437"/>
                <a:gd name="connsiteX2" fmla="*/ 5025030 w 7734362"/>
                <a:gd name="connsiteY2" fmla="*/ 1600014 h 3476437"/>
                <a:gd name="connsiteX3" fmla="*/ 4884907 w 7734362"/>
                <a:gd name="connsiteY3" fmla="*/ 91084 h 3476437"/>
                <a:gd name="connsiteX4" fmla="*/ 6164476 w 7734362"/>
                <a:gd name="connsiteY4" fmla="*/ 1030174 h 3476437"/>
                <a:gd name="connsiteX5" fmla="*/ 7734362 w 7734362"/>
                <a:gd name="connsiteY5" fmla="*/ 620721 h 3476437"/>
                <a:gd name="connsiteX0" fmla="*/ 0 w 7734362"/>
                <a:gd name="connsiteY0" fmla="*/ 3491750 h 3491750"/>
                <a:gd name="connsiteX1" fmla="*/ 3454246 w 7734362"/>
                <a:gd name="connsiteY1" fmla="*/ 2739623 h 3491750"/>
                <a:gd name="connsiteX2" fmla="*/ 5162543 w 7734362"/>
                <a:gd name="connsiteY2" fmla="*/ 1421191 h 3491750"/>
                <a:gd name="connsiteX3" fmla="*/ 4884907 w 7734362"/>
                <a:gd name="connsiteY3" fmla="*/ 106397 h 3491750"/>
                <a:gd name="connsiteX4" fmla="*/ 6164476 w 7734362"/>
                <a:gd name="connsiteY4" fmla="*/ 1045487 h 3491750"/>
                <a:gd name="connsiteX5" fmla="*/ 7734362 w 7734362"/>
                <a:gd name="connsiteY5" fmla="*/ 636034 h 3491750"/>
                <a:gd name="connsiteX0" fmla="*/ 0 w 7734362"/>
                <a:gd name="connsiteY0" fmla="*/ 3481682 h 3481682"/>
                <a:gd name="connsiteX1" fmla="*/ 3454246 w 7734362"/>
                <a:gd name="connsiteY1" fmla="*/ 2729555 h 3481682"/>
                <a:gd name="connsiteX2" fmla="*/ 5162543 w 7734362"/>
                <a:gd name="connsiteY2" fmla="*/ 1411123 h 3481682"/>
                <a:gd name="connsiteX3" fmla="*/ 4884907 w 7734362"/>
                <a:gd name="connsiteY3" fmla="*/ 96329 h 3481682"/>
                <a:gd name="connsiteX4" fmla="*/ 6164476 w 7734362"/>
                <a:gd name="connsiteY4" fmla="*/ 1035419 h 3481682"/>
                <a:gd name="connsiteX5" fmla="*/ 7734362 w 7734362"/>
                <a:gd name="connsiteY5" fmla="*/ 625966 h 3481682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01719 h 3601719"/>
                <a:gd name="connsiteX1" fmla="*/ 3454246 w 7734362"/>
                <a:gd name="connsiteY1" fmla="*/ 2849592 h 3601719"/>
                <a:gd name="connsiteX2" fmla="*/ 5162543 w 7734362"/>
                <a:gd name="connsiteY2" fmla="*/ 1531160 h 3601719"/>
                <a:gd name="connsiteX3" fmla="*/ 5022420 w 7734362"/>
                <a:gd name="connsiteY3" fmla="*/ 70764 h 3601719"/>
                <a:gd name="connsiteX4" fmla="*/ 6164476 w 7734362"/>
                <a:gd name="connsiteY4" fmla="*/ 1155456 h 3601719"/>
                <a:gd name="connsiteX5" fmla="*/ 7734362 w 7734362"/>
                <a:gd name="connsiteY5" fmla="*/ 746003 h 3601719"/>
                <a:gd name="connsiteX0" fmla="*/ 0 w 7734362"/>
                <a:gd name="connsiteY0" fmla="*/ 3663073 h 3663073"/>
                <a:gd name="connsiteX1" fmla="*/ 3454246 w 7734362"/>
                <a:gd name="connsiteY1" fmla="*/ 2910946 h 3663073"/>
                <a:gd name="connsiteX2" fmla="*/ 5162543 w 7734362"/>
                <a:gd name="connsiteY2" fmla="*/ 1592514 h 3663073"/>
                <a:gd name="connsiteX3" fmla="*/ 4941530 w 7734362"/>
                <a:gd name="connsiteY3" fmla="*/ 67405 h 3663073"/>
                <a:gd name="connsiteX4" fmla="*/ 6164476 w 7734362"/>
                <a:gd name="connsiteY4" fmla="*/ 1216810 h 3663073"/>
                <a:gd name="connsiteX5" fmla="*/ 7734362 w 7734362"/>
                <a:gd name="connsiteY5" fmla="*/ 807357 h 3663073"/>
                <a:gd name="connsiteX0" fmla="*/ 0 w 7734362"/>
                <a:gd name="connsiteY0" fmla="*/ 3660638 h 3660638"/>
                <a:gd name="connsiteX1" fmla="*/ 3454246 w 7734362"/>
                <a:gd name="connsiteY1" fmla="*/ 2908511 h 3660638"/>
                <a:gd name="connsiteX2" fmla="*/ 5162543 w 7734362"/>
                <a:gd name="connsiteY2" fmla="*/ 1590079 h 3660638"/>
                <a:gd name="connsiteX3" fmla="*/ 4941530 w 7734362"/>
                <a:gd name="connsiteY3" fmla="*/ 64970 h 3660638"/>
                <a:gd name="connsiteX4" fmla="*/ 6164476 w 7734362"/>
                <a:gd name="connsiteY4" fmla="*/ 1214375 h 3660638"/>
                <a:gd name="connsiteX5" fmla="*/ 7734362 w 7734362"/>
                <a:gd name="connsiteY5" fmla="*/ 804922 h 3660638"/>
                <a:gd name="connsiteX0" fmla="*/ 0 w 7734362"/>
                <a:gd name="connsiteY0" fmla="*/ 3688791 h 3688791"/>
                <a:gd name="connsiteX1" fmla="*/ 3454246 w 7734362"/>
                <a:gd name="connsiteY1" fmla="*/ 2936664 h 3688791"/>
                <a:gd name="connsiteX2" fmla="*/ 5162543 w 7734362"/>
                <a:gd name="connsiteY2" fmla="*/ 1618232 h 3688791"/>
                <a:gd name="connsiteX3" fmla="*/ 4941530 w 7734362"/>
                <a:gd name="connsiteY3" fmla="*/ 93123 h 3688791"/>
                <a:gd name="connsiteX4" fmla="*/ 6164476 w 7734362"/>
                <a:gd name="connsiteY4" fmla="*/ 1242528 h 3688791"/>
                <a:gd name="connsiteX5" fmla="*/ 7734362 w 7734362"/>
                <a:gd name="connsiteY5" fmla="*/ 833075 h 3688791"/>
                <a:gd name="connsiteX0" fmla="*/ 0 w 7734362"/>
                <a:gd name="connsiteY0" fmla="*/ 3673620 h 3673620"/>
                <a:gd name="connsiteX1" fmla="*/ 3454246 w 7734362"/>
                <a:gd name="connsiteY1" fmla="*/ 2921493 h 3673620"/>
                <a:gd name="connsiteX2" fmla="*/ 5162543 w 7734362"/>
                <a:gd name="connsiteY2" fmla="*/ 1603061 h 3673620"/>
                <a:gd name="connsiteX3" fmla="*/ 4957709 w 7734362"/>
                <a:gd name="connsiteY3" fmla="*/ 94131 h 3673620"/>
                <a:gd name="connsiteX4" fmla="*/ 6164476 w 7734362"/>
                <a:gd name="connsiteY4" fmla="*/ 1227357 h 3673620"/>
                <a:gd name="connsiteX5" fmla="*/ 7734362 w 7734362"/>
                <a:gd name="connsiteY5" fmla="*/ 817904 h 3673620"/>
                <a:gd name="connsiteX0" fmla="*/ 0 w 7734362"/>
                <a:gd name="connsiteY0" fmla="*/ 3640616 h 3640616"/>
                <a:gd name="connsiteX1" fmla="*/ 3454246 w 7734362"/>
                <a:gd name="connsiteY1" fmla="*/ 2888489 h 3640616"/>
                <a:gd name="connsiteX2" fmla="*/ 5162543 w 7734362"/>
                <a:gd name="connsiteY2" fmla="*/ 1570057 h 3640616"/>
                <a:gd name="connsiteX3" fmla="*/ 4957709 w 7734362"/>
                <a:gd name="connsiteY3" fmla="*/ 61127 h 3640616"/>
                <a:gd name="connsiteX4" fmla="*/ 6164476 w 7734362"/>
                <a:gd name="connsiteY4" fmla="*/ 1194353 h 3640616"/>
                <a:gd name="connsiteX5" fmla="*/ 7734362 w 7734362"/>
                <a:gd name="connsiteY5" fmla="*/ 784900 h 3640616"/>
                <a:gd name="connsiteX0" fmla="*/ 0 w 7734362"/>
                <a:gd name="connsiteY0" fmla="*/ 3647921 h 3647921"/>
                <a:gd name="connsiteX1" fmla="*/ 3454246 w 7734362"/>
                <a:gd name="connsiteY1" fmla="*/ 2895794 h 3647921"/>
                <a:gd name="connsiteX2" fmla="*/ 5162543 w 7734362"/>
                <a:gd name="connsiteY2" fmla="*/ 1577362 h 3647921"/>
                <a:gd name="connsiteX3" fmla="*/ 4957709 w 7734362"/>
                <a:gd name="connsiteY3" fmla="*/ 68432 h 3647921"/>
                <a:gd name="connsiteX4" fmla="*/ 6164476 w 7734362"/>
                <a:gd name="connsiteY4" fmla="*/ 1201658 h 3647921"/>
                <a:gd name="connsiteX5" fmla="*/ 7734362 w 7734362"/>
                <a:gd name="connsiteY5" fmla="*/ 792205 h 3647921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582010 h 3582010"/>
                <a:gd name="connsiteX1" fmla="*/ 3454246 w 7734362"/>
                <a:gd name="connsiteY1" fmla="*/ 2829883 h 3582010"/>
                <a:gd name="connsiteX2" fmla="*/ 5162543 w 7734362"/>
                <a:gd name="connsiteY2" fmla="*/ 1511451 h 3582010"/>
                <a:gd name="connsiteX3" fmla="*/ 4957709 w 7734362"/>
                <a:gd name="connsiteY3" fmla="*/ 2521 h 3582010"/>
                <a:gd name="connsiteX4" fmla="*/ 6407145 w 7734362"/>
                <a:gd name="connsiteY4" fmla="*/ 1103391 h 3582010"/>
                <a:gd name="connsiteX5" fmla="*/ 7734362 w 7734362"/>
                <a:gd name="connsiteY5" fmla="*/ 726294 h 3582010"/>
                <a:gd name="connsiteX0" fmla="*/ 0 w 7734362"/>
                <a:gd name="connsiteY0" fmla="*/ 3586304 h 3586304"/>
                <a:gd name="connsiteX1" fmla="*/ 3454246 w 7734362"/>
                <a:gd name="connsiteY1" fmla="*/ 2834177 h 3586304"/>
                <a:gd name="connsiteX2" fmla="*/ 5162543 w 7734362"/>
                <a:gd name="connsiteY2" fmla="*/ 1515745 h 3586304"/>
                <a:gd name="connsiteX3" fmla="*/ 4957709 w 7734362"/>
                <a:gd name="connsiteY3" fmla="*/ 6815 h 3586304"/>
                <a:gd name="connsiteX4" fmla="*/ 6407145 w 7734362"/>
                <a:gd name="connsiteY4" fmla="*/ 1107685 h 3586304"/>
                <a:gd name="connsiteX5" fmla="*/ 7734362 w 7734362"/>
                <a:gd name="connsiteY5" fmla="*/ 730588 h 3586304"/>
                <a:gd name="connsiteX0" fmla="*/ 0 w 7734362"/>
                <a:gd name="connsiteY0" fmla="*/ 3687876 h 3687876"/>
                <a:gd name="connsiteX1" fmla="*/ 3454246 w 7734362"/>
                <a:gd name="connsiteY1" fmla="*/ 2935749 h 3687876"/>
                <a:gd name="connsiteX2" fmla="*/ 5162543 w 7734362"/>
                <a:gd name="connsiteY2" fmla="*/ 1617317 h 3687876"/>
                <a:gd name="connsiteX3" fmla="*/ 4957709 w 7734362"/>
                <a:gd name="connsiteY3" fmla="*/ 108387 h 3687876"/>
                <a:gd name="connsiteX4" fmla="*/ 6407145 w 7734362"/>
                <a:gd name="connsiteY4" fmla="*/ 1209257 h 3687876"/>
                <a:gd name="connsiteX5" fmla="*/ 7734362 w 7734362"/>
                <a:gd name="connsiteY5" fmla="*/ 832160 h 3687876"/>
                <a:gd name="connsiteX0" fmla="*/ 0 w 7734362"/>
                <a:gd name="connsiteY0" fmla="*/ 3707261 h 3707261"/>
                <a:gd name="connsiteX1" fmla="*/ 3454246 w 7734362"/>
                <a:gd name="connsiteY1" fmla="*/ 2955134 h 3707261"/>
                <a:gd name="connsiteX2" fmla="*/ 5162543 w 7734362"/>
                <a:gd name="connsiteY2" fmla="*/ 1636702 h 3707261"/>
                <a:gd name="connsiteX3" fmla="*/ 4957709 w 7734362"/>
                <a:gd name="connsiteY3" fmla="*/ 127772 h 3707261"/>
                <a:gd name="connsiteX4" fmla="*/ 6407145 w 7734362"/>
                <a:gd name="connsiteY4" fmla="*/ 1228642 h 3707261"/>
                <a:gd name="connsiteX5" fmla="*/ 7734362 w 7734362"/>
                <a:gd name="connsiteY5" fmla="*/ 851545 h 3707261"/>
                <a:gd name="connsiteX0" fmla="*/ 0 w 7734362"/>
                <a:gd name="connsiteY0" fmla="*/ 3661117 h 3661117"/>
                <a:gd name="connsiteX1" fmla="*/ 3454246 w 7734362"/>
                <a:gd name="connsiteY1" fmla="*/ 2908990 h 3661117"/>
                <a:gd name="connsiteX2" fmla="*/ 5162543 w 7734362"/>
                <a:gd name="connsiteY2" fmla="*/ 1590558 h 3661117"/>
                <a:gd name="connsiteX3" fmla="*/ 4957709 w 7734362"/>
                <a:gd name="connsiteY3" fmla="*/ 81628 h 3661117"/>
                <a:gd name="connsiteX4" fmla="*/ 6407145 w 7734362"/>
                <a:gd name="connsiteY4" fmla="*/ 1182498 h 3661117"/>
                <a:gd name="connsiteX5" fmla="*/ 7734362 w 7734362"/>
                <a:gd name="connsiteY5" fmla="*/ 805401 h 3661117"/>
                <a:gd name="connsiteX0" fmla="*/ 0 w 7734362"/>
                <a:gd name="connsiteY0" fmla="*/ 3653475 h 3653475"/>
                <a:gd name="connsiteX1" fmla="*/ 3454246 w 7734362"/>
                <a:gd name="connsiteY1" fmla="*/ 2901348 h 3653475"/>
                <a:gd name="connsiteX2" fmla="*/ 5162543 w 7734362"/>
                <a:gd name="connsiteY2" fmla="*/ 1582916 h 3653475"/>
                <a:gd name="connsiteX3" fmla="*/ 4957709 w 7734362"/>
                <a:gd name="connsiteY3" fmla="*/ 73986 h 3653475"/>
                <a:gd name="connsiteX4" fmla="*/ 6407145 w 7734362"/>
                <a:gd name="connsiteY4" fmla="*/ 1174856 h 3653475"/>
                <a:gd name="connsiteX5" fmla="*/ 7734362 w 7734362"/>
                <a:gd name="connsiteY5" fmla="*/ 797759 h 3653475"/>
                <a:gd name="connsiteX0" fmla="*/ 0 w 7734362"/>
                <a:gd name="connsiteY0" fmla="*/ 3682289 h 3682289"/>
                <a:gd name="connsiteX1" fmla="*/ 3454246 w 7734362"/>
                <a:gd name="connsiteY1" fmla="*/ 2930162 h 3682289"/>
                <a:gd name="connsiteX2" fmla="*/ 5162543 w 7734362"/>
                <a:gd name="connsiteY2" fmla="*/ 1611730 h 3682289"/>
                <a:gd name="connsiteX3" fmla="*/ 4957709 w 7734362"/>
                <a:gd name="connsiteY3" fmla="*/ 102800 h 3682289"/>
                <a:gd name="connsiteX4" fmla="*/ 6407145 w 7734362"/>
                <a:gd name="connsiteY4" fmla="*/ 1203670 h 3682289"/>
                <a:gd name="connsiteX5" fmla="*/ 7734362 w 7734362"/>
                <a:gd name="connsiteY5" fmla="*/ 826573 h 3682289"/>
                <a:gd name="connsiteX0" fmla="*/ 0 w 7734362"/>
                <a:gd name="connsiteY0" fmla="*/ 3583278 h 3583278"/>
                <a:gd name="connsiteX1" fmla="*/ 3454246 w 7734362"/>
                <a:gd name="connsiteY1" fmla="*/ 2831151 h 3583278"/>
                <a:gd name="connsiteX2" fmla="*/ 5162544 w 7734362"/>
                <a:gd name="connsiteY2" fmla="*/ 1609787 h 3583278"/>
                <a:gd name="connsiteX3" fmla="*/ 4957709 w 7734362"/>
                <a:gd name="connsiteY3" fmla="*/ 3789 h 3583278"/>
                <a:gd name="connsiteX4" fmla="*/ 6407145 w 7734362"/>
                <a:gd name="connsiteY4" fmla="*/ 1104659 h 3583278"/>
                <a:gd name="connsiteX5" fmla="*/ 7734362 w 7734362"/>
                <a:gd name="connsiteY5" fmla="*/ 727562 h 3583278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91513 h 3591513"/>
                <a:gd name="connsiteX1" fmla="*/ 3454246 w 7734362"/>
                <a:gd name="connsiteY1" fmla="*/ 2839386 h 3591513"/>
                <a:gd name="connsiteX2" fmla="*/ 5211078 w 7734362"/>
                <a:gd name="connsiteY2" fmla="*/ 1496687 h 3591513"/>
                <a:gd name="connsiteX3" fmla="*/ 4957709 w 7734362"/>
                <a:gd name="connsiteY3" fmla="*/ 12024 h 3591513"/>
                <a:gd name="connsiteX4" fmla="*/ 6407145 w 7734362"/>
                <a:gd name="connsiteY4" fmla="*/ 1112894 h 3591513"/>
                <a:gd name="connsiteX5" fmla="*/ 7734362 w 7734362"/>
                <a:gd name="connsiteY5" fmla="*/ 735797 h 3591513"/>
                <a:gd name="connsiteX0" fmla="*/ 0 w 7734362"/>
                <a:gd name="connsiteY0" fmla="*/ 3613435 h 3613435"/>
                <a:gd name="connsiteX1" fmla="*/ 3454246 w 7734362"/>
                <a:gd name="connsiteY1" fmla="*/ 2861308 h 3613435"/>
                <a:gd name="connsiteX2" fmla="*/ 5211078 w 7734362"/>
                <a:gd name="connsiteY2" fmla="*/ 1518609 h 3613435"/>
                <a:gd name="connsiteX3" fmla="*/ 4957709 w 7734362"/>
                <a:gd name="connsiteY3" fmla="*/ 33946 h 3613435"/>
                <a:gd name="connsiteX4" fmla="*/ 6407145 w 7734362"/>
                <a:gd name="connsiteY4" fmla="*/ 1134816 h 3613435"/>
                <a:gd name="connsiteX5" fmla="*/ 7734362 w 7734362"/>
                <a:gd name="connsiteY5" fmla="*/ 757719 h 3613435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6818 h 3586818"/>
                <a:gd name="connsiteX1" fmla="*/ 3454246 w 7734362"/>
                <a:gd name="connsiteY1" fmla="*/ 2834691 h 3586818"/>
                <a:gd name="connsiteX2" fmla="*/ 5211078 w 7734362"/>
                <a:gd name="connsiteY2" fmla="*/ 1491992 h 3586818"/>
                <a:gd name="connsiteX3" fmla="*/ 4957709 w 7734362"/>
                <a:gd name="connsiteY3" fmla="*/ 7329 h 3586818"/>
                <a:gd name="connsiteX4" fmla="*/ 6326255 w 7734362"/>
                <a:gd name="connsiteY4" fmla="*/ 1003042 h 3586818"/>
                <a:gd name="connsiteX5" fmla="*/ 7734362 w 7734362"/>
                <a:gd name="connsiteY5" fmla="*/ 731102 h 3586818"/>
                <a:gd name="connsiteX0" fmla="*/ 0 w 7734362"/>
                <a:gd name="connsiteY0" fmla="*/ 3582159 h 3582159"/>
                <a:gd name="connsiteX1" fmla="*/ 3454246 w 7734362"/>
                <a:gd name="connsiteY1" fmla="*/ 2830032 h 3582159"/>
                <a:gd name="connsiteX2" fmla="*/ 5211078 w 7734362"/>
                <a:gd name="connsiteY2" fmla="*/ 1487333 h 3582159"/>
                <a:gd name="connsiteX3" fmla="*/ 4957709 w 7734362"/>
                <a:gd name="connsiteY3" fmla="*/ 2670 h 3582159"/>
                <a:gd name="connsiteX4" fmla="*/ 6326255 w 7734362"/>
                <a:gd name="connsiteY4" fmla="*/ 998383 h 3582159"/>
                <a:gd name="connsiteX5" fmla="*/ 7734362 w 7734362"/>
                <a:gd name="connsiteY5" fmla="*/ 726443 h 3582159"/>
                <a:gd name="connsiteX0" fmla="*/ 0 w 7734362"/>
                <a:gd name="connsiteY0" fmla="*/ 3626225 h 3626225"/>
                <a:gd name="connsiteX1" fmla="*/ 3454246 w 7734362"/>
                <a:gd name="connsiteY1" fmla="*/ 2874098 h 3626225"/>
                <a:gd name="connsiteX2" fmla="*/ 5211078 w 7734362"/>
                <a:gd name="connsiteY2" fmla="*/ 1531399 h 3626225"/>
                <a:gd name="connsiteX3" fmla="*/ 4957709 w 7734362"/>
                <a:gd name="connsiteY3" fmla="*/ 46736 h 3626225"/>
                <a:gd name="connsiteX4" fmla="*/ 6326255 w 7734362"/>
                <a:gd name="connsiteY4" fmla="*/ 1042449 h 3626225"/>
                <a:gd name="connsiteX5" fmla="*/ 7734362 w 7734362"/>
                <a:gd name="connsiteY5" fmla="*/ 770509 h 3626225"/>
                <a:gd name="connsiteX0" fmla="*/ 0 w 7734362"/>
                <a:gd name="connsiteY0" fmla="*/ 3597711 h 3597711"/>
                <a:gd name="connsiteX1" fmla="*/ 3454246 w 7734362"/>
                <a:gd name="connsiteY1" fmla="*/ 2845584 h 3597711"/>
                <a:gd name="connsiteX2" fmla="*/ 5211078 w 7734362"/>
                <a:gd name="connsiteY2" fmla="*/ 1502885 h 3597711"/>
                <a:gd name="connsiteX3" fmla="*/ 4957709 w 7734362"/>
                <a:gd name="connsiteY3" fmla="*/ 18222 h 3597711"/>
                <a:gd name="connsiteX4" fmla="*/ 6326255 w 7734362"/>
                <a:gd name="connsiteY4" fmla="*/ 1013935 h 3597711"/>
                <a:gd name="connsiteX5" fmla="*/ 7734362 w 7734362"/>
                <a:gd name="connsiteY5" fmla="*/ 741995 h 3597711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186811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440 h 3613440"/>
                <a:gd name="connsiteX1" fmla="*/ 3454246 w 7734362"/>
                <a:gd name="connsiteY1" fmla="*/ 2861313 h 3613440"/>
                <a:gd name="connsiteX2" fmla="*/ 5186811 w 7734362"/>
                <a:gd name="connsiteY2" fmla="*/ 1518614 h 3613440"/>
                <a:gd name="connsiteX3" fmla="*/ 4957709 w 7734362"/>
                <a:gd name="connsiteY3" fmla="*/ 33951 h 3613440"/>
                <a:gd name="connsiteX4" fmla="*/ 6245366 w 7734362"/>
                <a:gd name="connsiteY4" fmla="*/ 1062020 h 3613440"/>
                <a:gd name="connsiteX5" fmla="*/ 7734362 w 7734362"/>
                <a:gd name="connsiteY5" fmla="*/ 757724 h 3613440"/>
                <a:gd name="connsiteX0" fmla="*/ 0 w 7734362"/>
                <a:gd name="connsiteY0" fmla="*/ 3616227 h 3616227"/>
                <a:gd name="connsiteX1" fmla="*/ 3454246 w 7734362"/>
                <a:gd name="connsiteY1" fmla="*/ 2864100 h 3616227"/>
                <a:gd name="connsiteX2" fmla="*/ 5186811 w 7734362"/>
                <a:gd name="connsiteY2" fmla="*/ 1521401 h 3616227"/>
                <a:gd name="connsiteX3" fmla="*/ 4957709 w 7734362"/>
                <a:gd name="connsiteY3" fmla="*/ 36738 h 3616227"/>
                <a:gd name="connsiteX4" fmla="*/ 6245366 w 7734362"/>
                <a:gd name="connsiteY4" fmla="*/ 1064807 h 3616227"/>
                <a:gd name="connsiteX5" fmla="*/ 7734362 w 7734362"/>
                <a:gd name="connsiteY5" fmla="*/ 760511 h 3616227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2880 h 3632880"/>
                <a:gd name="connsiteX1" fmla="*/ 3454246 w 7734362"/>
                <a:gd name="connsiteY1" fmla="*/ 2880753 h 3632880"/>
                <a:gd name="connsiteX2" fmla="*/ 5186811 w 7734362"/>
                <a:gd name="connsiteY2" fmla="*/ 1538054 h 3632880"/>
                <a:gd name="connsiteX3" fmla="*/ 4957709 w 7734362"/>
                <a:gd name="connsiteY3" fmla="*/ 53391 h 3632880"/>
                <a:gd name="connsiteX4" fmla="*/ 6245366 w 7734362"/>
                <a:gd name="connsiteY4" fmla="*/ 1081460 h 3632880"/>
                <a:gd name="connsiteX5" fmla="*/ 7734362 w 7734362"/>
                <a:gd name="connsiteY5" fmla="*/ 777164 h 3632880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6289 h 3636289"/>
                <a:gd name="connsiteX1" fmla="*/ 3454246 w 7734362"/>
                <a:gd name="connsiteY1" fmla="*/ 2884162 h 3636289"/>
                <a:gd name="connsiteX2" fmla="*/ 5186811 w 7734362"/>
                <a:gd name="connsiteY2" fmla="*/ 1541463 h 3636289"/>
                <a:gd name="connsiteX3" fmla="*/ 4957709 w 7734362"/>
                <a:gd name="connsiteY3" fmla="*/ 56800 h 3636289"/>
                <a:gd name="connsiteX4" fmla="*/ 6245366 w 7734362"/>
                <a:gd name="connsiteY4" fmla="*/ 1084869 h 3636289"/>
                <a:gd name="connsiteX5" fmla="*/ 7734362 w 7734362"/>
                <a:gd name="connsiteY5" fmla="*/ 780573 h 3636289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6010" h="3642680">
                  <a:moveTo>
                    <a:pt x="0" y="3642680"/>
                  </a:moveTo>
                  <a:cubicBezTo>
                    <a:pt x="1046691" y="3596387"/>
                    <a:pt x="2362046" y="3608103"/>
                    <a:pt x="3454246" y="2890553"/>
                  </a:cubicBezTo>
                  <a:cubicBezTo>
                    <a:pt x="4140046" y="2411128"/>
                    <a:pt x="4805885" y="1893245"/>
                    <a:pt x="5186811" y="1547854"/>
                  </a:cubicBezTo>
                  <a:cubicBezTo>
                    <a:pt x="6363902" y="660932"/>
                    <a:pt x="5691633" y="-250607"/>
                    <a:pt x="4957709" y="63191"/>
                  </a:cubicBezTo>
                  <a:cubicBezTo>
                    <a:pt x="4321797" y="361226"/>
                    <a:pt x="4467357" y="1610823"/>
                    <a:pt x="6229187" y="1139794"/>
                  </a:cubicBezTo>
                  <a:cubicBezTo>
                    <a:pt x="7145930" y="909094"/>
                    <a:pt x="7610223" y="754715"/>
                    <a:pt x="8066010" y="609006"/>
                  </a:cubicBezTo>
                </a:path>
              </a:pathLst>
            </a:cu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BC9842-7679-4FA6-AF27-266C4CCFDB22}"/>
              </a:ext>
            </a:extLst>
          </p:cNvPr>
          <p:cNvSpPr txBox="1"/>
          <p:nvPr/>
        </p:nvSpPr>
        <p:spPr>
          <a:xfrm>
            <a:off x="7014481" y="3961822"/>
            <a:ext cx="1195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</a:rPr>
              <a:t>75</a:t>
            </a:r>
            <a:r>
              <a:rPr lang="en-US" altLang="ko-KR" sz="2800" b="1" dirty="0">
                <a:solidFill>
                  <a:schemeClr val="accent3"/>
                </a:solidFill>
              </a:rPr>
              <a:t>%</a:t>
            </a:r>
            <a:endParaRPr lang="ko-KR" altLang="en-US" sz="2800" b="1" dirty="0">
              <a:solidFill>
                <a:schemeClr val="accent3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C0CD92-6898-444A-B521-CB141E36C995}"/>
              </a:ext>
            </a:extLst>
          </p:cNvPr>
          <p:cNvGrpSpPr/>
          <p:nvPr/>
        </p:nvGrpSpPr>
        <p:grpSpPr>
          <a:xfrm>
            <a:off x="6927004" y="4731263"/>
            <a:ext cx="4354103" cy="1292662"/>
            <a:chOff x="5889059" y="3872747"/>
            <a:chExt cx="2527680" cy="12926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8730D6-D286-42F8-9A5D-D7AEA33ED9C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08E6800-58D2-4BB7-8F44-B560FA6B42DF}"/>
                </a:ext>
              </a:extLst>
            </p:cNvPr>
            <p:cNvSpPr txBox="1"/>
            <p:nvPr/>
          </p:nvSpPr>
          <p:spPr>
            <a:xfrm>
              <a:off x="5889059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C25A783-1140-49E5-9A93-3A70A6C09E10}"/>
              </a:ext>
            </a:extLst>
          </p:cNvPr>
          <p:cNvGrpSpPr/>
          <p:nvPr/>
        </p:nvGrpSpPr>
        <p:grpSpPr>
          <a:xfrm rot="3900694">
            <a:off x="9783180" y="1248756"/>
            <a:ext cx="1253902" cy="2339182"/>
            <a:chOff x="10005609" y="1805637"/>
            <a:chExt cx="738966" cy="137855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5B285E0-D665-487D-B735-7661345D2EAD}"/>
                </a:ext>
              </a:extLst>
            </p:cNvPr>
            <p:cNvGrpSpPr/>
            <p:nvPr/>
          </p:nvGrpSpPr>
          <p:grpSpPr>
            <a:xfrm>
              <a:off x="10250863" y="2665526"/>
              <a:ext cx="222834" cy="518668"/>
              <a:chOff x="1677709" y="4117659"/>
              <a:chExt cx="222834" cy="518668"/>
            </a:xfrm>
            <a:effectLst/>
          </p:grpSpPr>
          <p:sp>
            <p:nvSpPr>
              <p:cNvPr id="46" name="Graphic 2">
                <a:extLst>
                  <a:ext uri="{FF2B5EF4-FFF2-40B4-BE49-F238E27FC236}">
                    <a16:creationId xmlns:a16="http://schemas.microsoft.com/office/drawing/2014/main" id="{737A5A23-FD74-49F5-BC89-2B3A94BB5AF2}"/>
                  </a:ext>
                </a:extLst>
              </p:cNvPr>
              <p:cNvSpPr/>
              <p:nvPr/>
            </p:nvSpPr>
            <p:spPr>
              <a:xfrm>
                <a:off x="1677709" y="4117659"/>
                <a:ext cx="222834" cy="518668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2">
                <a:extLst>
                  <a:ext uri="{FF2B5EF4-FFF2-40B4-BE49-F238E27FC236}">
                    <a16:creationId xmlns:a16="http://schemas.microsoft.com/office/drawing/2014/main" id="{70DBD456-A54B-4BF1-AC02-23FC33EB07A8}"/>
                  </a:ext>
                </a:extLst>
              </p:cNvPr>
              <p:cNvSpPr/>
              <p:nvPr/>
            </p:nvSpPr>
            <p:spPr>
              <a:xfrm>
                <a:off x="1703370" y="4129356"/>
                <a:ext cx="171512" cy="357883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2">
                <a:extLst>
                  <a:ext uri="{FF2B5EF4-FFF2-40B4-BE49-F238E27FC236}">
                    <a16:creationId xmlns:a16="http://schemas.microsoft.com/office/drawing/2014/main" id="{E31D93C8-9092-4F44-A64D-AEBF264FD72A}"/>
                  </a:ext>
                </a:extLst>
              </p:cNvPr>
              <p:cNvSpPr/>
              <p:nvPr/>
            </p:nvSpPr>
            <p:spPr>
              <a:xfrm>
                <a:off x="1739835" y="4130254"/>
                <a:ext cx="98582" cy="256070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4229A5B-386B-4857-8224-F2342B612A3B}"/>
                </a:ext>
              </a:extLst>
            </p:cNvPr>
            <p:cNvGrpSpPr/>
            <p:nvPr/>
          </p:nvGrpSpPr>
          <p:grpSpPr>
            <a:xfrm rot="18236977">
              <a:off x="9935727" y="1875519"/>
              <a:ext cx="878729" cy="738966"/>
              <a:chOff x="8768009" y="-131342"/>
              <a:chExt cx="2605668" cy="2191232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293A8E0-B9E3-4EBC-A47D-607ADB249BAF}"/>
                  </a:ext>
                </a:extLst>
              </p:cNvPr>
              <p:cNvSpPr/>
              <p:nvPr/>
            </p:nvSpPr>
            <p:spPr>
              <a:xfrm>
                <a:off x="8774168" y="-131342"/>
                <a:ext cx="2594209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0D6C87A-BC2C-4E43-AD3E-D079C9DE339C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A5791FF-B499-4D2A-85F8-65559D5F255C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2FC74F4-9D35-4525-BB26-2DECE74F0030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A808619-512C-4781-8E22-AEA759F96CDF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B1A338BA-CF8C-4AE7-B314-A097371D361C}"/>
              </a:ext>
            </a:extLst>
          </p:cNvPr>
          <p:cNvGrpSpPr/>
          <p:nvPr/>
        </p:nvGrpSpPr>
        <p:grpSpPr>
          <a:xfrm rot="5400000" flipH="1">
            <a:off x="7883931" y="2752524"/>
            <a:ext cx="1020647" cy="1880286"/>
            <a:chOff x="7236296" y="2503826"/>
            <a:chExt cx="1020647" cy="18802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A7749C17-E397-426B-BB66-8F456AA31C91}"/>
                </a:ext>
              </a:extLst>
            </p:cNvPr>
            <p:cNvSpPr/>
            <p:nvPr/>
          </p:nvSpPr>
          <p:spPr>
            <a:xfrm rot="5400000">
              <a:off x="7474772" y="4132112"/>
              <a:ext cx="2160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18">
              <a:extLst>
                <a:ext uri="{FF2B5EF4-FFF2-40B4-BE49-F238E27FC236}">
                  <a16:creationId xmlns:a16="http://schemas.microsoft.com/office/drawing/2014/main" id="{08EBC4E4-4B8C-4FDE-A8AE-B94A560E4B92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5">
              <a:extLst>
                <a:ext uri="{FF2B5EF4-FFF2-40B4-BE49-F238E27FC236}">
                  <a16:creationId xmlns:a16="http://schemas.microsoft.com/office/drawing/2014/main" id="{44D6AFDA-9E7F-4906-A067-2202E1B76C7B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4E303F33-E183-4EBD-971B-12214B5DCD91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86">
            <a:extLst>
              <a:ext uri="{FF2B5EF4-FFF2-40B4-BE49-F238E27FC236}">
                <a16:creationId xmlns:a16="http://schemas.microsoft.com/office/drawing/2014/main" id="{33C89E94-AE67-4D5B-813B-68C4F4F849D6}"/>
              </a:ext>
            </a:extLst>
          </p:cNvPr>
          <p:cNvGrpSpPr/>
          <p:nvPr/>
        </p:nvGrpSpPr>
        <p:grpSpPr>
          <a:xfrm>
            <a:off x="5328500" y="4775534"/>
            <a:ext cx="2474171" cy="965883"/>
            <a:chOff x="5782772" y="2503826"/>
            <a:chExt cx="2474171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31CDBFDD-F13E-4671-919A-06C0DA282920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8">
              <a:extLst>
                <a:ext uri="{FF2B5EF4-FFF2-40B4-BE49-F238E27FC236}">
                  <a16:creationId xmlns:a16="http://schemas.microsoft.com/office/drawing/2014/main" id="{FCB30A31-C941-47ED-B21C-A265E91CE9F0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25">
              <a:extLst>
                <a:ext uri="{FF2B5EF4-FFF2-40B4-BE49-F238E27FC236}">
                  <a16:creationId xmlns:a16="http://schemas.microsoft.com/office/drawing/2014/main" id="{CA3CFC91-8660-4502-8779-36E02F471F3D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C900B8CD-BDB3-4083-87AE-4098E7ECC12A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90F3267-522A-4C32-BC6C-88956771CFCB}"/>
              </a:ext>
            </a:extLst>
          </p:cNvPr>
          <p:cNvSpPr/>
          <p:nvPr/>
        </p:nvSpPr>
        <p:spPr>
          <a:xfrm>
            <a:off x="1002976" y="1935611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F0B077-F614-41BC-B827-6275206821BD}"/>
              </a:ext>
            </a:extLst>
          </p:cNvPr>
          <p:cNvSpPr/>
          <p:nvPr/>
        </p:nvSpPr>
        <p:spPr>
          <a:xfrm>
            <a:off x="1002976" y="4299883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F04B68-D06D-4B00-81EA-9CE1EC8A3D3D}"/>
              </a:ext>
            </a:extLst>
          </p:cNvPr>
          <p:cNvSpPr/>
          <p:nvPr/>
        </p:nvSpPr>
        <p:spPr>
          <a:xfrm>
            <a:off x="1002976" y="3511793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6DFE3A-4EFF-4B6C-9B9C-4DF3AB0442B8}"/>
              </a:ext>
            </a:extLst>
          </p:cNvPr>
          <p:cNvSpPr/>
          <p:nvPr/>
        </p:nvSpPr>
        <p:spPr>
          <a:xfrm>
            <a:off x="1002976" y="2723702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7" name="그룹 6">
            <a:extLst>
              <a:ext uri="{FF2B5EF4-FFF2-40B4-BE49-F238E27FC236}">
                <a16:creationId xmlns:a16="http://schemas.microsoft.com/office/drawing/2014/main" id="{C657E57F-A817-4B2D-BBD2-6AF3C44AB6A5}"/>
              </a:ext>
            </a:extLst>
          </p:cNvPr>
          <p:cNvGrpSpPr/>
          <p:nvPr/>
        </p:nvGrpSpPr>
        <p:grpSpPr>
          <a:xfrm>
            <a:off x="10623487" y="677602"/>
            <a:ext cx="498911" cy="1226090"/>
            <a:chOff x="7793200" y="677601"/>
            <a:chExt cx="498911" cy="122609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EACEC1-6DCD-4B4F-AD7A-CD4A0D055151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BEEEAC5-14D9-4DEE-BC76-A9570724EF3A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E2AA3FE2-0A39-43EC-8F5E-2002ADAAD91A}"/>
              </a:ext>
            </a:extLst>
          </p:cNvPr>
          <p:cNvGrpSpPr/>
          <p:nvPr/>
        </p:nvGrpSpPr>
        <p:grpSpPr>
          <a:xfrm>
            <a:off x="1219664" y="5458032"/>
            <a:ext cx="3319433" cy="1145851"/>
            <a:chOff x="-625881" y="5458030"/>
            <a:chExt cx="3319433" cy="11458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C936B203-A647-48F8-B8A7-E0760D9D8F7E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B41CC2-4EBB-4B8B-B80E-308BEBFD14F2}"/>
                </a:ext>
              </a:extLst>
            </p:cNvPr>
            <p:cNvSpPr/>
            <p:nvPr/>
          </p:nvSpPr>
          <p:spPr>
            <a:xfrm>
              <a:off x="-625881" y="5955881"/>
              <a:ext cx="21600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D2D36D-39E0-427B-B26C-DA7E11FEA322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9ABB5DF0-8F47-41C8-9697-4C57B43070C8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D9CD9905-0D50-47BF-B815-DA056F53EE3F}"/>
              </a:ext>
            </a:extLst>
          </p:cNvPr>
          <p:cNvGrpSpPr/>
          <p:nvPr/>
        </p:nvGrpSpPr>
        <p:grpSpPr>
          <a:xfrm>
            <a:off x="10066583" y="2503828"/>
            <a:ext cx="1020647" cy="965883"/>
            <a:chOff x="7236296" y="2503826"/>
            <a:chExt cx="1020647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56F303-5760-4BFD-B832-AEEED7EDB507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988D6D57-E228-40BD-A3D5-E7E73A8612A0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706B8662-2B89-4FD7-B4D5-5D89C4BDCCCB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9A9B3C-F831-45D2-9F3D-AA1B3E65A19E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E163DF4A-CFAD-453A-BBB2-5FEF59F6B67F}"/>
              </a:ext>
            </a:extLst>
          </p:cNvPr>
          <p:cNvSpPr/>
          <p:nvPr/>
        </p:nvSpPr>
        <p:spPr>
          <a:xfrm>
            <a:off x="4545343" y="5230523"/>
            <a:ext cx="810105" cy="81010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305C92-FD5A-405F-A248-CD9446017F44}"/>
              </a:ext>
            </a:extLst>
          </p:cNvPr>
          <p:cNvSpPr/>
          <p:nvPr/>
        </p:nvSpPr>
        <p:spPr>
          <a:xfrm>
            <a:off x="7168893" y="3959811"/>
            <a:ext cx="810105" cy="8101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F8A5056-4B5C-4562-8194-D168426C07DF}"/>
              </a:ext>
            </a:extLst>
          </p:cNvPr>
          <p:cNvSpPr/>
          <p:nvPr/>
        </p:nvSpPr>
        <p:spPr>
          <a:xfrm>
            <a:off x="9332007" y="2942296"/>
            <a:ext cx="810105" cy="81010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CE0D95-EFCB-4BE3-84FA-AA023D90682E}"/>
              </a:ext>
            </a:extLst>
          </p:cNvPr>
          <p:cNvSpPr/>
          <p:nvPr/>
        </p:nvSpPr>
        <p:spPr>
          <a:xfrm>
            <a:off x="10461434" y="1723299"/>
            <a:ext cx="810105" cy="81010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591114-2B1E-4988-8FAC-AC407260D7B4}"/>
              </a:ext>
            </a:extLst>
          </p:cNvPr>
          <p:cNvGrpSpPr/>
          <p:nvPr/>
        </p:nvGrpSpPr>
        <p:grpSpPr>
          <a:xfrm>
            <a:off x="1752074" y="1895853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D6379E-7971-4D09-ADE9-F7AAD9B4EC69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347D9C8-7730-4B90-B2E9-238D3745AA8D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E8EDF3-CA4D-4790-93A7-E91568AA8703}"/>
              </a:ext>
            </a:extLst>
          </p:cNvPr>
          <p:cNvGrpSpPr/>
          <p:nvPr/>
        </p:nvGrpSpPr>
        <p:grpSpPr>
          <a:xfrm>
            <a:off x="1752074" y="2683943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F10FB7-3098-488B-B868-EA08B1B02874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0A1632-84AB-4DC8-8670-B0C58764C3C8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22B4EE3-458F-48A8-8DC0-DFC43B5EADC2}"/>
              </a:ext>
            </a:extLst>
          </p:cNvPr>
          <p:cNvGrpSpPr/>
          <p:nvPr/>
        </p:nvGrpSpPr>
        <p:grpSpPr>
          <a:xfrm>
            <a:off x="1752074" y="3472035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9D219B4-7010-46A3-AC08-E6B824B49940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5158D2-B57D-4871-8CFB-05A4D9FEC069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296E7FE-8167-4962-BBE8-A7076061AD7A}"/>
              </a:ext>
            </a:extLst>
          </p:cNvPr>
          <p:cNvGrpSpPr/>
          <p:nvPr/>
        </p:nvGrpSpPr>
        <p:grpSpPr>
          <a:xfrm>
            <a:off x="1752074" y="4260125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431720-8E1D-4C51-8DE2-23E1EB502703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216BD7-36F0-47D1-BB73-037B554C151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2244D7B-3854-4F14-A98A-7993DD7BF961}"/>
              </a:ext>
            </a:extLst>
          </p:cNvPr>
          <p:cNvSpPr txBox="1"/>
          <p:nvPr/>
        </p:nvSpPr>
        <p:spPr>
          <a:xfrm>
            <a:off x="7978996" y="462865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257D9D-3A33-497A-9D49-D403A67256A9}"/>
              </a:ext>
            </a:extLst>
          </p:cNvPr>
          <p:cNvSpPr txBox="1"/>
          <p:nvPr/>
        </p:nvSpPr>
        <p:spPr>
          <a:xfrm>
            <a:off x="5319827" y="497122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565F92-0030-412D-A218-1710FF59EB69}"/>
              </a:ext>
            </a:extLst>
          </p:cNvPr>
          <p:cNvSpPr txBox="1"/>
          <p:nvPr/>
        </p:nvSpPr>
        <p:spPr>
          <a:xfrm>
            <a:off x="10052709" y="3646335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A28CA0-ABC2-4C72-968D-38520B4509AA}"/>
              </a:ext>
            </a:extLst>
          </p:cNvPr>
          <p:cNvSpPr txBox="1"/>
          <p:nvPr/>
        </p:nvSpPr>
        <p:spPr>
          <a:xfrm>
            <a:off x="9404777" y="179382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3678D9-4C6B-4382-900E-F64C61FEC712}"/>
              </a:ext>
            </a:extLst>
          </p:cNvPr>
          <p:cNvSpPr txBox="1"/>
          <p:nvPr/>
        </p:nvSpPr>
        <p:spPr>
          <a:xfrm>
            <a:off x="1083306" y="2051037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B48B108-D837-4847-AFE7-7CB66E262FF4}"/>
              </a:ext>
            </a:extLst>
          </p:cNvPr>
          <p:cNvSpPr txBox="1"/>
          <p:nvPr/>
        </p:nvSpPr>
        <p:spPr>
          <a:xfrm>
            <a:off x="1083306" y="2839127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E9625A8-B043-44FF-B8A4-DACCF89F70D0}"/>
              </a:ext>
            </a:extLst>
          </p:cNvPr>
          <p:cNvSpPr txBox="1"/>
          <p:nvPr/>
        </p:nvSpPr>
        <p:spPr>
          <a:xfrm>
            <a:off x="1083306" y="362721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08E7A6-57A6-4445-8F9A-D35E7C43FE1D}"/>
              </a:ext>
            </a:extLst>
          </p:cNvPr>
          <p:cNvSpPr txBox="1"/>
          <p:nvPr/>
        </p:nvSpPr>
        <p:spPr>
          <a:xfrm>
            <a:off x="1083306" y="441530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Parallelogram 15">
            <a:extLst>
              <a:ext uri="{FF2B5EF4-FFF2-40B4-BE49-F238E27FC236}">
                <a16:creationId xmlns:a16="http://schemas.microsoft.com/office/drawing/2014/main" id="{1CA2402B-996B-461D-9589-C941597C77B9}"/>
              </a:ext>
            </a:extLst>
          </p:cNvPr>
          <p:cNvSpPr/>
          <p:nvPr/>
        </p:nvSpPr>
        <p:spPr>
          <a:xfrm flipH="1">
            <a:off x="4749549" y="5458031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id="{EAD7BA6D-CEB0-4866-8C16-A0BF078480C9}"/>
              </a:ext>
            </a:extLst>
          </p:cNvPr>
          <p:cNvSpPr/>
          <p:nvPr/>
        </p:nvSpPr>
        <p:spPr>
          <a:xfrm>
            <a:off x="9604740" y="318649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F9EBF2CF-D0A1-4459-B036-BDD5C6BFF59F}"/>
              </a:ext>
            </a:extLst>
          </p:cNvPr>
          <p:cNvSpPr/>
          <p:nvPr/>
        </p:nvSpPr>
        <p:spPr>
          <a:xfrm>
            <a:off x="10701298" y="196840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1C811905-9BCF-4443-A11C-E842AEC47BCA}"/>
              </a:ext>
            </a:extLst>
          </p:cNvPr>
          <p:cNvSpPr/>
          <p:nvPr/>
        </p:nvSpPr>
        <p:spPr>
          <a:xfrm rot="2700000">
            <a:off x="7440853" y="413252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375907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72CA546-26CB-4748-BB75-1BE0C05A0E63}"/>
              </a:ext>
            </a:extLst>
          </p:cNvPr>
          <p:cNvGrpSpPr/>
          <p:nvPr/>
        </p:nvGrpSpPr>
        <p:grpSpPr>
          <a:xfrm>
            <a:off x="1451352" y="1152611"/>
            <a:ext cx="5291973" cy="5220252"/>
            <a:chOff x="1451352" y="1152611"/>
            <a:chExt cx="5291973" cy="52202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310E25E-4CF7-468B-8ECC-98F17C6A6A11}"/>
                </a:ext>
              </a:extLst>
            </p:cNvPr>
            <p:cNvGrpSpPr/>
            <p:nvPr/>
          </p:nvGrpSpPr>
          <p:grpSpPr>
            <a:xfrm>
              <a:off x="3789886" y="3443782"/>
              <a:ext cx="743513" cy="2513363"/>
              <a:chOff x="5714547" y="3290776"/>
              <a:chExt cx="743513" cy="3591643"/>
            </a:xfrm>
          </p:grpSpPr>
          <p:sp>
            <p:nvSpPr>
              <p:cNvPr id="46" name="Trapezoid 11">
                <a:extLst>
                  <a:ext uri="{FF2B5EF4-FFF2-40B4-BE49-F238E27FC236}">
                    <a16:creationId xmlns:a16="http://schemas.microsoft.com/office/drawing/2014/main" id="{3B52ADBA-D2D0-4942-8095-A4D3319ECF75}"/>
                  </a:ext>
                </a:extLst>
              </p:cNvPr>
              <p:cNvSpPr/>
              <p:nvPr/>
            </p:nvSpPr>
            <p:spPr>
              <a:xfrm>
                <a:off x="5714547" y="3290776"/>
                <a:ext cx="743513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rapezoid 11">
                <a:extLst>
                  <a:ext uri="{FF2B5EF4-FFF2-40B4-BE49-F238E27FC236}">
                    <a16:creationId xmlns:a16="http://schemas.microsoft.com/office/drawing/2014/main" id="{E0867637-56EE-4781-9946-CF2CBD4A29F2}"/>
                  </a:ext>
                </a:extLst>
              </p:cNvPr>
              <p:cNvSpPr/>
              <p:nvPr/>
            </p:nvSpPr>
            <p:spPr>
              <a:xfrm>
                <a:off x="5845404" y="3290776"/>
                <a:ext cx="479555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A2176A-4015-4836-A538-DC19780A36EC}"/>
                </a:ext>
              </a:extLst>
            </p:cNvPr>
            <p:cNvGrpSpPr/>
            <p:nvPr/>
          </p:nvGrpSpPr>
          <p:grpSpPr>
            <a:xfrm>
              <a:off x="3558735" y="1152611"/>
              <a:ext cx="1210387" cy="2802321"/>
              <a:chOff x="5331153" y="575008"/>
              <a:chExt cx="1507917" cy="349117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A1296A0-F80B-4C64-8B0D-FF887BD78953}"/>
                  </a:ext>
                </a:extLst>
              </p:cNvPr>
              <p:cNvGrpSpPr/>
              <p:nvPr/>
            </p:nvGrpSpPr>
            <p:grpSpPr>
              <a:xfrm>
                <a:off x="6404987" y="3268551"/>
                <a:ext cx="207521" cy="447013"/>
                <a:chOff x="5282863" y="4265998"/>
                <a:chExt cx="524099" cy="1110552"/>
              </a:xfrm>
            </p:grpSpPr>
            <p:sp>
              <p:nvSpPr>
                <p:cNvPr id="43" name="Graphic 2">
                  <a:extLst>
                    <a:ext uri="{FF2B5EF4-FFF2-40B4-BE49-F238E27FC236}">
                      <a16:creationId xmlns:a16="http://schemas.microsoft.com/office/drawing/2014/main" id="{4758C297-F36F-436F-8FC6-C134DDA00808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Graphic 2">
                  <a:extLst>
                    <a:ext uri="{FF2B5EF4-FFF2-40B4-BE49-F238E27FC236}">
                      <a16:creationId xmlns:a16="http://schemas.microsoft.com/office/drawing/2014/main" id="{6C6D7596-88E5-4312-B7C7-3D9A5AC33F9C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Graphic 2">
                  <a:extLst>
                    <a:ext uri="{FF2B5EF4-FFF2-40B4-BE49-F238E27FC236}">
                      <a16:creationId xmlns:a16="http://schemas.microsoft.com/office/drawing/2014/main" id="{0381DEA7-ED37-42C0-A320-E868ADB5D991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4A0611D-269B-4771-BF91-58BD4995A398}"/>
                  </a:ext>
                </a:extLst>
              </p:cNvPr>
              <p:cNvGrpSpPr/>
              <p:nvPr/>
            </p:nvGrpSpPr>
            <p:grpSpPr>
              <a:xfrm>
                <a:off x="5561202" y="3274206"/>
                <a:ext cx="207521" cy="447013"/>
                <a:chOff x="5282863" y="4265998"/>
                <a:chExt cx="524099" cy="1110552"/>
              </a:xfrm>
            </p:grpSpPr>
            <p:sp>
              <p:nvSpPr>
                <p:cNvPr id="40" name="Graphic 2">
                  <a:extLst>
                    <a:ext uri="{FF2B5EF4-FFF2-40B4-BE49-F238E27FC236}">
                      <a16:creationId xmlns:a16="http://schemas.microsoft.com/office/drawing/2014/main" id="{3126B998-FE33-483E-923B-89D745A0C3A9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Graphic 2">
                  <a:extLst>
                    <a:ext uri="{FF2B5EF4-FFF2-40B4-BE49-F238E27FC236}">
                      <a16:creationId xmlns:a16="http://schemas.microsoft.com/office/drawing/2014/main" id="{2D35A86B-4577-4910-8D4B-A0B130718CCC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Graphic 2">
                  <a:extLst>
                    <a:ext uri="{FF2B5EF4-FFF2-40B4-BE49-F238E27FC236}">
                      <a16:creationId xmlns:a16="http://schemas.microsoft.com/office/drawing/2014/main" id="{E58A36B4-4CC3-4A9D-88C6-36506B93785A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1929820-9C57-48D5-BB53-46A2D7F210E5}"/>
                  </a:ext>
                </a:extLst>
              </p:cNvPr>
              <p:cNvGrpSpPr/>
              <p:nvPr/>
            </p:nvGrpSpPr>
            <p:grpSpPr>
              <a:xfrm>
                <a:off x="5903929" y="3247764"/>
                <a:ext cx="351612" cy="818414"/>
                <a:chOff x="5282863" y="4265998"/>
                <a:chExt cx="524099" cy="1110552"/>
              </a:xfrm>
            </p:grpSpPr>
            <p:sp>
              <p:nvSpPr>
                <p:cNvPr id="37" name="Graphic 2">
                  <a:extLst>
                    <a:ext uri="{FF2B5EF4-FFF2-40B4-BE49-F238E27FC236}">
                      <a16:creationId xmlns:a16="http://schemas.microsoft.com/office/drawing/2014/main" id="{24BA457A-DC9F-443A-8ACE-7F26C9B332C0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Graphic 2">
                  <a:extLst>
                    <a:ext uri="{FF2B5EF4-FFF2-40B4-BE49-F238E27FC236}">
                      <a16:creationId xmlns:a16="http://schemas.microsoft.com/office/drawing/2014/main" id="{29FED324-2BCE-481F-8C8E-C63881DDF262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Graphic 2">
                  <a:extLst>
                    <a:ext uri="{FF2B5EF4-FFF2-40B4-BE49-F238E27FC236}">
                      <a16:creationId xmlns:a16="http://schemas.microsoft.com/office/drawing/2014/main" id="{F1B80448-FC98-42BB-AF88-36FC3467A05B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C7191C8-ADC2-40A2-A89A-C2C50875D6E5}"/>
                  </a:ext>
                </a:extLst>
              </p:cNvPr>
              <p:cNvGrpSpPr/>
              <p:nvPr/>
            </p:nvGrpSpPr>
            <p:grpSpPr>
              <a:xfrm>
                <a:off x="5331153" y="575008"/>
                <a:ext cx="1507917" cy="2723755"/>
                <a:chOff x="5350725" y="913710"/>
                <a:chExt cx="1507917" cy="2723755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152472C-5499-4EFE-A543-75D75C5BA45C}"/>
                    </a:ext>
                  </a:extLst>
                </p:cNvPr>
                <p:cNvSpPr/>
                <p:nvPr/>
              </p:nvSpPr>
              <p:spPr>
                <a:xfrm>
                  <a:off x="5763669" y="1171705"/>
                  <a:ext cx="680698" cy="2272550"/>
                </a:xfrm>
                <a:custGeom>
                  <a:avLst/>
                  <a:gdLst>
                    <a:gd name="connsiteX0" fmla="*/ 542062 w 680698"/>
                    <a:gd name="connsiteY0" fmla="*/ 0 h 2272550"/>
                    <a:gd name="connsiteX1" fmla="*/ 605998 w 680698"/>
                    <a:gd name="connsiteY1" fmla="*/ 121363 h 2272550"/>
                    <a:gd name="connsiteX2" fmla="*/ 666313 w 680698"/>
                    <a:gd name="connsiteY2" fmla="*/ 264359 h 2272550"/>
                    <a:gd name="connsiteX3" fmla="*/ 679843 w 680698"/>
                    <a:gd name="connsiteY3" fmla="*/ 345113 h 2272550"/>
                    <a:gd name="connsiteX4" fmla="*/ 680026 w 680698"/>
                    <a:gd name="connsiteY4" fmla="*/ 508514 h 2272550"/>
                    <a:gd name="connsiteX5" fmla="*/ 680698 w 680698"/>
                    <a:gd name="connsiteY5" fmla="*/ 519510 h 2272550"/>
                    <a:gd name="connsiteX6" fmla="*/ 680698 w 680698"/>
                    <a:gd name="connsiteY6" fmla="*/ 2173318 h 2272550"/>
                    <a:gd name="connsiteX7" fmla="*/ 581466 w 680698"/>
                    <a:gd name="connsiteY7" fmla="*/ 2272550 h 2272550"/>
                    <a:gd name="connsiteX8" fmla="*/ 99232 w 680698"/>
                    <a:gd name="connsiteY8" fmla="*/ 2272550 h 2272550"/>
                    <a:gd name="connsiteX9" fmla="*/ 0 w 680698"/>
                    <a:gd name="connsiteY9" fmla="*/ 2173318 h 2272550"/>
                    <a:gd name="connsiteX10" fmla="*/ 0 w 680698"/>
                    <a:gd name="connsiteY10" fmla="*/ 519540 h 2272550"/>
                    <a:gd name="connsiteX11" fmla="*/ 1619 w 680698"/>
                    <a:gd name="connsiteY11" fmla="*/ 501887 h 2272550"/>
                    <a:gd name="connsiteX12" fmla="*/ 764 w 680698"/>
                    <a:gd name="connsiteY12" fmla="*/ 394011 h 2272550"/>
                    <a:gd name="connsiteX13" fmla="*/ 42851 w 680698"/>
                    <a:gd name="connsiteY13" fmla="*/ 187636 h 2272550"/>
                    <a:gd name="connsiteX14" fmla="*/ 97513 w 680698"/>
                    <a:gd name="connsiteY14" fmla="*/ 70669 h 2272550"/>
                    <a:gd name="connsiteX15" fmla="*/ 136692 w 680698"/>
                    <a:gd name="connsiteY15" fmla="*/ 1421 h 2272550"/>
                    <a:gd name="connsiteX16" fmla="*/ 332331 w 680698"/>
                    <a:gd name="connsiteY16" fmla="*/ 21143 h 227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0698" h="2272550">
                      <a:moveTo>
                        <a:pt x="542062" y="0"/>
                      </a:moveTo>
                      <a:lnTo>
                        <a:pt x="605998" y="121363"/>
                      </a:lnTo>
                      <a:cubicBezTo>
                        <a:pt x="628022" y="167906"/>
                        <a:pt x="648132" y="215567"/>
                        <a:pt x="666313" y="264359"/>
                      </a:cubicBezTo>
                      <a:cubicBezTo>
                        <a:pt x="676117" y="290656"/>
                        <a:pt x="679782" y="317502"/>
                        <a:pt x="679843" y="345113"/>
                      </a:cubicBezTo>
                      <a:cubicBezTo>
                        <a:pt x="679996" y="399600"/>
                        <a:pt x="680026" y="454057"/>
                        <a:pt x="680026" y="508514"/>
                      </a:cubicBezTo>
                      <a:cubicBezTo>
                        <a:pt x="680454" y="512118"/>
                        <a:pt x="680668" y="515784"/>
                        <a:pt x="680698" y="519510"/>
                      </a:cubicBezTo>
                      <a:lnTo>
                        <a:pt x="680698" y="2173318"/>
                      </a:lnTo>
                      <a:cubicBezTo>
                        <a:pt x="680698" y="2227897"/>
                        <a:pt x="636046" y="2272550"/>
                        <a:pt x="581466" y="2272550"/>
                      </a:cubicBezTo>
                      <a:lnTo>
                        <a:pt x="99232" y="2272550"/>
                      </a:lnTo>
                      <a:cubicBezTo>
                        <a:pt x="44653" y="2272550"/>
                        <a:pt x="0" y="2227897"/>
                        <a:pt x="0" y="2173318"/>
                      </a:cubicBezTo>
                      <a:lnTo>
                        <a:pt x="0" y="519540"/>
                      </a:lnTo>
                      <a:cubicBezTo>
                        <a:pt x="0" y="513493"/>
                        <a:pt x="581" y="507629"/>
                        <a:pt x="1619" y="501887"/>
                      </a:cubicBezTo>
                      <a:cubicBezTo>
                        <a:pt x="2108" y="465877"/>
                        <a:pt x="3116" y="429837"/>
                        <a:pt x="764" y="394011"/>
                      </a:cubicBezTo>
                      <a:cubicBezTo>
                        <a:pt x="-4062" y="320923"/>
                        <a:pt x="14997" y="254066"/>
                        <a:pt x="42851" y="187636"/>
                      </a:cubicBezTo>
                      <a:cubicBezTo>
                        <a:pt x="59589" y="147717"/>
                        <a:pt x="77841" y="108751"/>
                        <a:pt x="97513" y="70669"/>
                      </a:cubicBezTo>
                      <a:lnTo>
                        <a:pt x="136692" y="1421"/>
                      </a:lnTo>
                      <a:lnTo>
                        <a:pt x="332331" y="2114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28000">
                      <a:schemeClr val="bg1">
                        <a:lumMod val="75000"/>
                      </a:schemeClr>
                    </a:gs>
                    <a:gs pos="97345">
                      <a:schemeClr val="bg1">
                        <a:lumMod val="8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D930B9E8-EDA8-4728-8B62-EF872984CEAB}"/>
                    </a:ext>
                  </a:extLst>
                </p:cNvPr>
                <p:cNvSpPr/>
                <p:nvPr/>
              </p:nvSpPr>
              <p:spPr>
                <a:xfrm>
                  <a:off x="6414314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317E751E-EDF0-48A5-944B-DC66ED924183}"/>
                    </a:ext>
                  </a:extLst>
                </p:cNvPr>
                <p:cNvSpPr/>
                <p:nvPr/>
              </p:nvSpPr>
              <p:spPr>
                <a:xfrm>
                  <a:off x="5575895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9E257A8-F103-45A7-9C59-9955F5076460}"/>
                    </a:ext>
                  </a:extLst>
                </p:cNvPr>
                <p:cNvSpPr/>
                <p:nvPr/>
              </p:nvSpPr>
              <p:spPr>
                <a:xfrm>
                  <a:off x="5575493" y="1588828"/>
                  <a:ext cx="219748" cy="1855441"/>
                </a:xfrm>
                <a:custGeom>
                  <a:avLst/>
                  <a:gdLst>
                    <a:gd name="connsiteX0" fmla="*/ 323630 w 324382"/>
                    <a:gd name="connsiteY0" fmla="*/ 524984 h 2738918"/>
                    <a:gd name="connsiteX1" fmla="*/ 321601 w 324382"/>
                    <a:gd name="connsiteY1" fmla="*/ 478682 h 2738918"/>
                    <a:gd name="connsiteX2" fmla="*/ 315334 w 324382"/>
                    <a:gd name="connsiteY2" fmla="*/ 415968 h 2738918"/>
                    <a:gd name="connsiteX3" fmla="*/ 179041 w 324382"/>
                    <a:gd name="connsiteY3" fmla="*/ 25530 h 2738918"/>
                    <a:gd name="connsiteX4" fmla="*/ 161773 w 324382"/>
                    <a:gd name="connsiteY4" fmla="*/ 11 h 2738918"/>
                    <a:gd name="connsiteX5" fmla="*/ 128275 w 324382"/>
                    <a:gd name="connsiteY5" fmla="*/ 51138 h 2738918"/>
                    <a:gd name="connsiteX6" fmla="*/ 93379 w 324382"/>
                    <a:gd name="connsiteY6" fmla="*/ 125213 h 2738918"/>
                    <a:gd name="connsiteX7" fmla="*/ 8438 w 324382"/>
                    <a:gd name="connsiteY7" fmla="*/ 435670 h 2738918"/>
                    <a:gd name="connsiteX8" fmla="*/ 549 w 324382"/>
                    <a:gd name="connsiteY8" fmla="*/ 984403 h 2738918"/>
                    <a:gd name="connsiteX9" fmla="*/ 549 w 324382"/>
                    <a:gd name="connsiteY9" fmla="*/ 1547383 h 2738918"/>
                    <a:gd name="connsiteX10" fmla="*/ 503 w 324382"/>
                    <a:gd name="connsiteY10" fmla="*/ 2110362 h 2738918"/>
                    <a:gd name="connsiteX11" fmla="*/ 368 w 324382"/>
                    <a:gd name="connsiteY11" fmla="*/ 2645164 h 2738918"/>
                    <a:gd name="connsiteX12" fmla="*/ 549 w 324382"/>
                    <a:gd name="connsiteY12" fmla="*/ 2722936 h 2738918"/>
                    <a:gd name="connsiteX13" fmla="*/ 21468 w 324382"/>
                    <a:gd name="connsiteY13" fmla="*/ 2738671 h 2738918"/>
                    <a:gd name="connsiteX14" fmla="*/ 302079 w 324382"/>
                    <a:gd name="connsiteY14" fmla="*/ 2738626 h 2738918"/>
                    <a:gd name="connsiteX15" fmla="*/ 322683 w 324382"/>
                    <a:gd name="connsiteY15" fmla="*/ 2720997 h 2738918"/>
                    <a:gd name="connsiteX16" fmla="*/ 322683 w 324382"/>
                    <a:gd name="connsiteY16" fmla="*/ 2158198 h 2738918"/>
                    <a:gd name="connsiteX17" fmla="*/ 322683 w 324382"/>
                    <a:gd name="connsiteY17" fmla="*/ 1595399 h 2738918"/>
                    <a:gd name="connsiteX18" fmla="*/ 322683 w 324382"/>
                    <a:gd name="connsiteY18" fmla="*/ 1032599 h 2738918"/>
                    <a:gd name="connsiteX19" fmla="*/ 322683 w 324382"/>
                    <a:gd name="connsiteY19" fmla="*/ 751222 h 2738918"/>
                    <a:gd name="connsiteX20" fmla="*/ 323630 w 324382"/>
                    <a:gd name="connsiteY20" fmla="*/ 524984 h 273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24382" h="2738918">
                      <a:moveTo>
                        <a:pt x="323630" y="524984"/>
                      </a:moveTo>
                      <a:cubicBezTo>
                        <a:pt x="323179" y="509520"/>
                        <a:pt x="322548" y="494056"/>
                        <a:pt x="321601" y="478682"/>
                      </a:cubicBezTo>
                      <a:cubicBezTo>
                        <a:pt x="320338" y="457717"/>
                        <a:pt x="318355" y="436752"/>
                        <a:pt x="315334" y="415968"/>
                      </a:cubicBezTo>
                      <a:cubicBezTo>
                        <a:pt x="295722" y="281163"/>
                        <a:pt x="237562" y="147711"/>
                        <a:pt x="179041" y="25530"/>
                      </a:cubicBezTo>
                      <a:cubicBezTo>
                        <a:pt x="175254" y="17640"/>
                        <a:pt x="171286" y="643"/>
                        <a:pt x="161773" y="11"/>
                      </a:cubicBezTo>
                      <a:cubicBezTo>
                        <a:pt x="148879" y="-800"/>
                        <a:pt x="132829" y="42121"/>
                        <a:pt x="128275" y="51138"/>
                      </a:cubicBezTo>
                      <a:cubicBezTo>
                        <a:pt x="115967" y="75484"/>
                        <a:pt x="104335" y="100191"/>
                        <a:pt x="93379" y="125213"/>
                      </a:cubicBezTo>
                      <a:cubicBezTo>
                        <a:pt x="49556" y="225483"/>
                        <a:pt x="16328" y="326429"/>
                        <a:pt x="8438" y="435670"/>
                      </a:cubicBezTo>
                      <a:cubicBezTo>
                        <a:pt x="-3103" y="595137"/>
                        <a:pt x="549" y="802259"/>
                        <a:pt x="549" y="984403"/>
                      </a:cubicBezTo>
                      <a:cubicBezTo>
                        <a:pt x="549" y="1172048"/>
                        <a:pt x="549" y="1359693"/>
                        <a:pt x="549" y="1547383"/>
                      </a:cubicBezTo>
                      <a:cubicBezTo>
                        <a:pt x="549" y="1735073"/>
                        <a:pt x="503" y="1922672"/>
                        <a:pt x="503" y="2110362"/>
                      </a:cubicBezTo>
                      <a:cubicBezTo>
                        <a:pt x="458" y="2288630"/>
                        <a:pt x="413" y="2466897"/>
                        <a:pt x="368" y="2645164"/>
                      </a:cubicBezTo>
                      <a:cubicBezTo>
                        <a:pt x="368" y="2671088"/>
                        <a:pt x="3479" y="2697012"/>
                        <a:pt x="549" y="2722936"/>
                      </a:cubicBezTo>
                      <a:cubicBezTo>
                        <a:pt x="6635" y="2739843"/>
                        <a:pt x="14164" y="2738671"/>
                        <a:pt x="21468" y="2738671"/>
                      </a:cubicBezTo>
                      <a:cubicBezTo>
                        <a:pt x="115020" y="2738986"/>
                        <a:pt x="208527" y="2739031"/>
                        <a:pt x="302079" y="2738626"/>
                      </a:cubicBezTo>
                      <a:cubicBezTo>
                        <a:pt x="309383" y="2738580"/>
                        <a:pt x="317002" y="2740158"/>
                        <a:pt x="322683" y="2720997"/>
                      </a:cubicBezTo>
                      <a:cubicBezTo>
                        <a:pt x="322683" y="2533397"/>
                        <a:pt x="322683" y="2345798"/>
                        <a:pt x="322683" y="2158198"/>
                      </a:cubicBezTo>
                      <a:cubicBezTo>
                        <a:pt x="322683" y="1970598"/>
                        <a:pt x="322683" y="1782998"/>
                        <a:pt x="322683" y="1595399"/>
                      </a:cubicBezTo>
                      <a:cubicBezTo>
                        <a:pt x="322683" y="1407799"/>
                        <a:pt x="322683" y="1220199"/>
                        <a:pt x="322683" y="1032599"/>
                      </a:cubicBezTo>
                      <a:cubicBezTo>
                        <a:pt x="322683" y="938822"/>
                        <a:pt x="322683" y="844999"/>
                        <a:pt x="322683" y="751222"/>
                      </a:cubicBezTo>
                      <a:cubicBezTo>
                        <a:pt x="322728" y="676020"/>
                        <a:pt x="325749" y="600277"/>
                        <a:pt x="323630" y="52498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8141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546632FA-6D8A-48C0-BFDB-B47D72FE3223}"/>
                    </a:ext>
                  </a:extLst>
                </p:cNvPr>
                <p:cNvSpPr/>
                <p:nvPr/>
              </p:nvSpPr>
              <p:spPr>
                <a:xfrm>
                  <a:off x="6412849" y="1592862"/>
                  <a:ext cx="220165" cy="1851376"/>
                </a:xfrm>
                <a:custGeom>
                  <a:avLst/>
                  <a:gdLst>
                    <a:gd name="connsiteX0" fmla="*/ 323845 w 324997"/>
                    <a:gd name="connsiteY0" fmla="*/ 2658640 h 2732918"/>
                    <a:gd name="connsiteX1" fmla="*/ 323665 w 324997"/>
                    <a:gd name="connsiteY1" fmla="*/ 2098231 h 2732918"/>
                    <a:gd name="connsiteX2" fmla="*/ 323575 w 324997"/>
                    <a:gd name="connsiteY2" fmla="*/ 1535025 h 2732918"/>
                    <a:gd name="connsiteX3" fmla="*/ 323394 w 324997"/>
                    <a:gd name="connsiteY3" fmla="*/ 977636 h 2732918"/>
                    <a:gd name="connsiteX4" fmla="*/ 323980 w 324997"/>
                    <a:gd name="connsiteY4" fmla="*/ 697296 h 2732918"/>
                    <a:gd name="connsiteX5" fmla="*/ 317308 w 324997"/>
                    <a:gd name="connsiteY5" fmla="*/ 436974 h 2732918"/>
                    <a:gd name="connsiteX6" fmla="*/ 176416 w 324997"/>
                    <a:gd name="connsiteY6" fmla="*/ 11685 h 2732918"/>
                    <a:gd name="connsiteX7" fmla="*/ 133675 w 324997"/>
                    <a:gd name="connsiteY7" fmla="*/ 36031 h 2732918"/>
                    <a:gd name="connsiteX8" fmla="*/ 93054 w 324997"/>
                    <a:gd name="connsiteY8" fmla="*/ 116147 h 2732918"/>
                    <a:gd name="connsiteX9" fmla="*/ 4822 w 324997"/>
                    <a:gd name="connsiteY9" fmla="*/ 437515 h 2732918"/>
                    <a:gd name="connsiteX10" fmla="*/ 944 w 324997"/>
                    <a:gd name="connsiteY10" fmla="*/ 673626 h 2732918"/>
                    <a:gd name="connsiteX11" fmla="*/ 854 w 324997"/>
                    <a:gd name="connsiteY11" fmla="*/ 688234 h 2732918"/>
                    <a:gd name="connsiteX12" fmla="*/ 854 w 324997"/>
                    <a:gd name="connsiteY12" fmla="*/ 2378977 h 2732918"/>
                    <a:gd name="connsiteX13" fmla="*/ 1305 w 324997"/>
                    <a:gd name="connsiteY13" fmla="*/ 2715087 h 2732918"/>
                    <a:gd name="connsiteX14" fmla="*/ 21954 w 324997"/>
                    <a:gd name="connsiteY14" fmla="*/ 2732625 h 2732918"/>
                    <a:gd name="connsiteX15" fmla="*/ 302745 w 324997"/>
                    <a:gd name="connsiteY15" fmla="*/ 2732671 h 2732918"/>
                    <a:gd name="connsiteX16" fmla="*/ 323665 w 324997"/>
                    <a:gd name="connsiteY16" fmla="*/ 2716620 h 2732918"/>
                    <a:gd name="connsiteX17" fmla="*/ 323845 w 324997"/>
                    <a:gd name="connsiteY17" fmla="*/ 2658640 h 2732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4997" h="2732918">
                      <a:moveTo>
                        <a:pt x="323845" y="2658640"/>
                      </a:moveTo>
                      <a:cubicBezTo>
                        <a:pt x="323845" y="2471852"/>
                        <a:pt x="323710" y="2285064"/>
                        <a:pt x="323665" y="2098231"/>
                      </a:cubicBezTo>
                      <a:cubicBezTo>
                        <a:pt x="323620" y="1910495"/>
                        <a:pt x="323575" y="1722761"/>
                        <a:pt x="323575" y="1535025"/>
                      </a:cubicBezTo>
                      <a:cubicBezTo>
                        <a:pt x="323530" y="1349229"/>
                        <a:pt x="322989" y="1163388"/>
                        <a:pt x="323394" y="977636"/>
                      </a:cubicBezTo>
                      <a:cubicBezTo>
                        <a:pt x="323575" y="884175"/>
                        <a:pt x="323800" y="790713"/>
                        <a:pt x="323980" y="697296"/>
                      </a:cubicBezTo>
                      <a:cubicBezTo>
                        <a:pt x="324161" y="610552"/>
                        <a:pt x="328624" y="523132"/>
                        <a:pt x="317308" y="436974"/>
                      </a:cubicBezTo>
                      <a:cubicBezTo>
                        <a:pt x="297651" y="287516"/>
                        <a:pt x="238544" y="147842"/>
                        <a:pt x="176416" y="11685"/>
                      </a:cubicBezTo>
                      <a:cubicBezTo>
                        <a:pt x="161899" y="-20055"/>
                        <a:pt x="142467" y="21333"/>
                        <a:pt x="133675" y="36031"/>
                      </a:cubicBezTo>
                      <a:cubicBezTo>
                        <a:pt x="118301" y="61774"/>
                        <a:pt x="104956" y="88645"/>
                        <a:pt x="93054" y="116147"/>
                      </a:cubicBezTo>
                      <a:cubicBezTo>
                        <a:pt x="49727" y="216191"/>
                        <a:pt x="13974" y="328499"/>
                        <a:pt x="4822" y="437515"/>
                      </a:cubicBezTo>
                      <a:cubicBezTo>
                        <a:pt x="-1761" y="516099"/>
                        <a:pt x="-2" y="594863"/>
                        <a:pt x="944" y="673626"/>
                      </a:cubicBezTo>
                      <a:cubicBezTo>
                        <a:pt x="899" y="678496"/>
                        <a:pt x="854" y="683365"/>
                        <a:pt x="854" y="688234"/>
                      </a:cubicBezTo>
                      <a:cubicBezTo>
                        <a:pt x="854" y="1251800"/>
                        <a:pt x="809" y="1815411"/>
                        <a:pt x="854" y="2378977"/>
                      </a:cubicBezTo>
                      <a:cubicBezTo>
                        <a:pt x="854" y="2491013"/>
                        <a:pt x="1170" y="2603050"/>
                        <a:pt x="1305" y="2715087"/>
                      </a:cubicBezTo>
                      <a:cubicBezTo>
                        <a:pt x="7076" y="2733843"/>
                        <a:pt x="14650" y="2732625"/>
                        <a:pt x="21954" y="2732625"/>
                      </a:cubicBezTo>
                      <a:cubicBezTo>
                        <a:pt x="115551" y="2733031"/>
                        <a:pt x="209148" y="2732986"/>
                        <a:pt x="302745" y="2732671"/>
                      </a:cubicBezTo>
                      <a:cubicBezTo>
                        <a:pt x="310094" y="2732625"/>
                        <a:pt x="317623" y="2733617"/>
                        <a:pt x="323665" y="2716620"/>
                      </a:cubicBezTo>
                      <a:cubicBezTo>
                        <a:pt x="320509" y="2697324"/>
                        <a:pt x="323890" y="2677982"/>
                        <a:pt x="323845" y="265864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D650EB3E-458C-48EC-B52F-00CC19645D9C}"/>
                    </a:ext>
                  </a:extLst>
                </p:cNvPr>
                <p:cNvSpPr/>
                <p:nvPr/>
              </p:nvSpPr>
              <p:spPr>
                <a:xfrm>
                  <a:off x="5350725" y="2339690"/>
                  <a:ext cx="576651" cy="1136810"/>
                </a:xfrm>
                <a:custGeom>
                  <a:avLst/>
                  <a:gdLst>
                    <a:gd name="connsiteX0" fmla="*/ 850370 w 851226"/>
                    <a:gd name="connsiteY0" fmla="*/ 0 h 1678107"/>
                    <a:gd name="connsiteX1" fmla="*/ 850866 w 851226"/>
                    <a:gd name="connsiteY1" fmla="*/ 1662474 h 1678107"/>
                    <a:gd name="connsiteX2" fmla="*/ 851227 w 851226"/>
                    <a:gd name="connsiteY2" fmla="*/ 1675098 h 1678107"/>
                    <a:gd name="connsiteX3" fmla="*/ 834771 w 851226"/>
                    <a:gd name="connsiteY3" fmla="*/ 1677533 h 1678107"/>
                    <a:gd name="connsiteX4" fmla="*/ 47988 w 851226"/>
                    <a:gd name="connsiteY4" fmla="*/ 1678028 h 1678107"/>
                    <a:gd name="connsiteX5" fmla="*/ 24724 w 851226"/>
                    <a:gd name="connsiteY5" fmla="*/ 1662700 h 1678107"/>
                    <a:gd name="connsiteX6" fmla="*/ 30359 w 851226"/>
                    <a:gd name="connsiteY6" fmla="*/ 1434388 h 1678107"/>
                    <a:gd name="connsiteX7" fmla="*/ 174362 w 851226"/>
                    <a:gd name="connsiteY7" fmla="*/ 1245480 h 1678107"/>
                    <a:gd name="connsiteX8" fmla="*/ 367823 w 851226"/>
                    <a:gd name="connsiteY8" fmla="*/ 1060090 h 1678107"/>
                    <a:gd name="connsiteX9" fmla="*/ 607406 w 851226"/>
                    <a:gd name="connsiteY9" fmla="*/ 766765 h 1678107"/>
                    <a:gd name="connsiteX10" fmla="*/ 711823 w 851226"/>
                    <a:gd name="connsiteY10" fmla="*/ 494676 h 1678107"/>
                    <a:gd name="connsiteX11" fmla="*/ 768270 w 851226"/>
                    <a:gd name="connsiteY11" fmla="*/ 231152 h 1678107"/>
                    <a:gd name="connsiteX12" fmla="*/ 845050 w 851226"/>
                    <a:gd name="connsiteY12" fmla="*/ 7665 h 1678107"/>
                    <a:gd name="connsiteX13" fmla="*/ 850370 w 851226"/>
                    <a:gd name="connsiteY13" fmla="*/ 0 h 167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1226" h="1678107">
                      <a:moveTo>
                        <a:pt x="850370" y="0"/>
                      </a:moveTo>
                      <a:cubicBezTo>
                        <a:pt x="850505" y="6853"/>
                        <a:pt x="850821" y="1115139"/>
                        <a:pt x="850866" y="1662474"/>
                      </a:cubicBezTo>
                      <a:cubicBezTo>
                        <a:pt x="850866" y="1666667"/>
                        <a:pt x="851092" y="1670905"/>
                        <a:pt x="851227" y="1675098"/>
                      </a:cubicBezTo>
                      <a:cubicBezTo>
                        <a:pt x="846358" y="1679922"/>
                        <a:pt x="840271" y="1677487"/>
                        <a:pt x="834771" y="1677533"/>
                      </a:cubicBezTo>
                      <a:cubicBezTo>
                        <a:pt x="774852" y="1677848"/>
                        <a:pt x="141765" y="1677352"/>
                        <a:pt x="47988" y="1678028"/>
                      </a:cubicBezTo>
                      <a:cubicBezTo>
                        <a:pt x="35184" y="1678119"/>
                        <a:pt x="29863" y="1673610"/>
                        <a:pt x="24724" y="1662700"/>
                      </a:cubicBezTo>
                      <a:cubicBezTo>
                        <a:pt x="-11615" y="1585469"/>
                        <a:pt x="-6340" y="1509500"/>
                        <a:pt x="30359" y="1434388"/>
                      </a:cubicBezTo>
                      <a:cubicBezTo>
                        <a:pt x="65796" y="1361891"/>
                        <a:pt x="119177" y="1303009"/>
                        <a:pt x="174362" y="1245480"/>
                      </a:cubicBezTo>
                      <a:cubicBezTo>
                        <a:pt x="224046" y="1193723"/>
                        <a:pt x="358219" y="1068836"/>
                        <a:pt x="367823" y="1060090"/>
                      </a:cubicBezTo>
                      <a:cubicBezTo>
                        <a:pt x="462141" y="974112"/>
                        <a:pt x="543475" y="877494"/>
                        <a:pt x="607406" y="766765"/>
                      </a:cubicBezTo>
                      <a:cubicBezTo>
                        <a:pt x="641400" y="715323"/>
                        <a:pt x="697576" y="556172"/>
                        <a:pt x="711823" y="494676"/>
                      </a:cubicBezTo>
                      <a:cubicBezTo>
                        <a:pt x="732066" y="407165"/>
                        <a:pt x="746088" y="318302"/>
                        <a:pt x="768270" y="231152"/>
                      </a:cubicBezTo>
                      <a:cubicBezTo>
                        <a:pt x="787792" y="154507"/>
                        <a:pt x="813310" y="80026"/>
                        <a:pt x="845050" y="7665"/>
                      </a:cubicBezTo>
                      <a:cubicBezTo>
                        <a:pt x="846313" y="4869"/>
                        <a:pt x="848612" y="2525"/>
                        <a:pt x="85037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52F40AEB-5607-4BAD-A294-438CEB50A52B}"/>
                    </a:ext>
                  </a:extLst>
                </p:cNvPr>
                <p:cNvSpPr/>
                <p:nvPr/>
              </p:nvSpPr>
              <p:spPr>
                <a:xfrm>
                  <a:off x="6277789" y="2339720"/>
                  <a:ext cx="580853" cy="1136799"/>
                </a:xfrm>
                <a:custGeom>
                  <a:avLst/>
                  <a:gdLst>
                    <a:gd name="connsiteX0" fmla="*/ 4825 w 857429"/>
                    <a:gd name="connsiteY0" fmla="*/ 0 h 1678091"/>
                    <a:gd name="connsiteX1" fmla="*/ 45491 w 857429"/>
                    <a:gd name="connsiteY1" fmla="*/ 95310 h 1678091"/>
                    <a:gd name="connsiteX2" fmla="*/ 121280 w 857429"/>
                    <a:gd name="connsiteY2" fmla="*/ 387824 h 1678091"/>
                    <a:gd name="connsiteX3" fmla="*/ 197248 w 857429"/>
                    <a:gd name="connsiteY3" fmla="*/ 670328 h 1678091"/>
                    <a:gd name="connsiteX4" fmla="*/ 354866 w 857429"/>
                    <a:gd name="connsiteY4" fmla="*/ 920461 h 1678091"/>
                    <a:gd name="connsiteX5" fmla="*/ 464965 w 857429"/>
                    <a:gd name="connsiteY5" fmla="*/ 1040207 h 1678091"/>
                    <a:gd name="connsiteX6" fmla="*/ 612213 w 857429"/>
                    <a:gd name="connsiteY6" fmla="*/ 1177717 h 1678091"/>
                    <a:gd name="connsiteX7" fmla="*/ 775151 w 857429"/>
                    <a:gd name="connsiteY7" fmla="*/ 1353640 h 1678091"/>
                    <a:gd name="connsiteX8" fmla="*/ 853284 w 857429"/>
                    <a:gd name="connsiteY8" fmla="*/ 1523882 h 1678091"/>
                    <a:gd name="connsiteX9" fmla="*/ 855178 w 857429"/>
                    <a:gd name="connsiteY9" fmla="*/ 1586370 h 1678091"/>
                    <a:gd name="connsiteX10" fmla="*/ 829524 w 857429"/>
                    <a:gd name="connsiteY10" fmla="*/ 1665314 h 1678091"/>
                    <a:gd name="connsiteX11" fmla="*/ 809191 w 857429"/>
                    <a:gd name="connsiteY11" fmla="*/ 1677848 h 1678091"/>
                    <a:gd name="connsiteX12" fmla="*/ 4058 w 857429"/>
                    <a:gd name="connsiteY12" fmla="*/ 1675008 h 1678091"/>
                    <a:gd name="connsiteX13" fmla="*/ 4825 w 857429"/>
                    <a:gd name="connsiteY13" fmla="*/ 0 h 16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7429" h="1678091">
                      <a:moveTo>
                        <a:pt x="4825" y="0"/>
                      </a:moveTo>
                      <a:cubicBezTo>
                        <a:pt x="22723" y="29892"/>
                        <a:pt x="33499" y="62939"/>
                        <a:pt x="45491" y="95310"/>
                      </a:cubicBezTo>
                      <a:cubicBezTo>
                        <a:pt x="80658" y="190215"/>
                        <a:pt x="102118" y="288771"/>
                        <a:pt x="121280" y="387824"/>
                      </a:cubicBezTo>
                      <a:cubicBezTo>
                        <a:pt x="139855" y="483810"/>
                        <a:pt x="159783" y="579436"/>
                        <a:pt x="197248" y="670328"/>
                      </a:cubicBezTo>
                      <a:cubicBezTo>
                        <a:pt x="220873" y="728758"/>
                        <a:pt x="295264" y="849361"/>
                        <a:pt x="354866" y="920461"/>
                      </a:cubicBezTo>
                      <a:cubicBezTo>
                        <a:pt x="389717" y="962029"/>
                        <a:pt x="426237" y="1002110"/>
                        <a:pt x="464965" y="1040207"/>
                      </a:cubicBezTo>
                      <a:cubicBezTo>
                        <a:pt x="477363" y="1052425"/>
                        <a:pt x="580293" y="1147240"/>
                        <a:pt x="612213" y="1177717"/>
                      </a:cubicBezTo>
                      <a:cubicBezTo>
                        <a:pt x="670148" y="1232947"/>
                        <a:pt x="727226" y="1289123"/>
                        <a:pt x="775151" y="1353640"/>
                      </a:cubicBezTo>
                      <a:cubicBezTo>
                        <a:pt x="813158" y="1404857"/>
                        <a:pt x="843771" y="1459545"/>
                        <a:pt x="853284" y="1523882"/>
                      </a:cubicBezTo>
                      <a:cubicBezTo>
                        <a:pt x="853419" y="1524739"/>
                        <a:pt x="861129" y="1561708"/>
                        <a:pt x="855178" y="1586370"/>
                      </a:cubicBezTo>
                      <a:cubicBezTo>
                        <a:pt x="847513" y="1612970"/>
                        <a:pt x="841878" y="1640157"/>
                        <a:pt x="829524" y="1665314"/>
                      </a:cubicBezTo>
                      <a:cubicBezTo>
                        <a:pt x="824925" y="1674692"/>
                        <a:pt x="819741" y="1677893"/>
                        <a:pt x="809191" y="1677848"/>
                      </a:cubicBezTo>
                      <a:cubicBezTo>
                        <a:pt x="713835" y="1677487"/>
                        <a:pt x="8972" y="1679787"/>
                        <a:pt x="4058" y="1675008"/>
                      </a:cubicBezTo>
                      <a:cubicBezTo>
                        <a:pt x="406" y="1670815"/>
                        <a:pt x="-3201" y="8341"/>
                        <a:pt x="482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89EB80F7-B510-4790-9819-FB32F8CF52B5}"/>
                    </a:ext>
                  </a:extLst>
                </p:cNvPr>
                <p:cNvSpPr/>
                <p:nvPr/>
              </p:nvSpPr>
              <p:spPr>
                <a:xfrm>
                  <a:off x="6412954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3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3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3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744D0BFC-E688-4273-A1CA-E27A7F0742FE}"/>
                    </a:ext>
                  </a:extLst>
                </p:cNvPr>
                <p:cNvSpPr/>
                <p:nvPr/>
              </p:nvSpPr>
              <p:spPr>
                <a:xfrm>
                  <a:off x="5928051" y="3474614"/>
                  <a:ext cx="351611" cy="146390"/>
                </a:xfrm>
                <a:custGeom>
                  <a:avLst/>
                  <a:gdLst>
                    <a:gd name="connsiteX0" fmla="*/ 53333 w 519032"/>
                    <a:gd name="connsiteY0" fmla="*/ 0 h 216094"/>
                    <a:gd name="connsiteX1" fmla="*/ 465728 w 519032"/>
                    <a:gd name="connsiteY1" fmla="*/ 180 h 216094"/>
                    <a:gd name="connsiteX2" fmla="*/ 517756 w 519032"/>
                    <a:gd name="connsiteY2" fmla="*/ 201711 h 216094"/>
                    <a:gd name="connsiteX3" fmla="*/ 506079 w 519032"/>
                    <a:gd name="connsiteY3" fmla="*/ 216094 h 216094"/>
                    <a:gd name="connsiteX4" fmla="*/ 13478 w 519032"/>
                    <a:gd name="connsiteY4" fmla="*/ 216094 h 216094"/>
                    <a:gd name="connsiteX5" fmla="*/ 1485 w 519032"/>
                    <a:gd name="connsiteY5" fmla="*/ 200629 h 216094"/>
                    <a:gd name="connsiteX6" fmla="*/ 53333 w 519032"/>
                    <a:gd name="connsiteY6" fmla="*/ 0 h 21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9032" h="216094">
                      <a:moveTo>
                        <a:pt x="53333" y="0"/>
                      </a:moveTo>
                      <a:cubicBezTo>
                        <a:pt x="190798" y="45"/>
                        <a:pt x="328263" y="135"/>
                        <a:pt x="465728" y="180"/>
                      </a:cubicBezTo>
                      <a:cubicBezTo>
                        <a:pt x="482950" y="67403"/>
                        <a:pt x="499812" y="134715"/>
                        <a:pt x="517756" y="201711"/>
                      </a:cubicBezTo>
                      <a:cubicBezTo>
                        <a:pt x="521183" y="214606"/>
                        <a:pt x="517846" y="216094"/>
                        <a:pt x="506079" y="216094"/>
                      </a:cubicBezTo>
                      <a:cubicBezTo>
                        <a:pt x="341879" y="215778"/>
                        <a:pt x="177678" y="215733"/>
                        <a:pt x="13478" y="216094"/>
                      </a:cubicBezTo>
                      <a:cubicBezTo>
                        <a:pt x="583" y="216139"/>
                        <a:pt x="-2167" y="213930"/>
                        <a:pt x="1485" y="200629"/>
                      </a:cubicBezTo>
                      <a:cubicBezTo>
                        <a:pt x="17580" y="141342"/>
                        <a:pt x="47517" y="6402"/>
                        <a:pt x="5333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8000">
                      <a:schemeClr val="tx1">
                        <a:lumMod val="75000"/>
                        <a:lumOff val="25000"/>
                      </a:schemeClr>
                    </a:gs>
                    <a:gs pos="97345">
                      <a:schemeClr val="bg1">
                        <a:lumMod val="7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35BBC67-62D0-4D2A-B8A2-8117F571318A}"/>
                    </a:ext>
                  </a:extLst>
                </p:cNvPr>
                <p:cNvSpPr/>
                <p:nvPr/>
              </p:nvSpPr>
              <p:spPr>
                <a:xfrm>
                  <a:off x="5574536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2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4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2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7B12811B-ED7E-43D8-AE44-83BB0BFA72AF}"/>
                    </a:ext>
                  </a:extLst>
                </p:cNvPr>
                <p:cNvGrpSpPr/>
                <p:nvPr/>
              </p:nvGrpSpPr>
              <p:grpSpPr>
                <a:xfrm>
                  <a:off x="5575416" y="2099749"/>
                  <a:ext cx="1056756" cy="650063"/>
                  <a:chOff x="5575416" y="2099749"/>
                  <a:chExt cx="1056756" cy="650063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F560E430-F2E8-42AA-8AF9-A10D7B941D06}"/>
                      </a:ext>
                    </a:extLst>
                  </p:cNvPr>
                  <p:cNvSpPr/>
                  <p:nvPr/>
                </p:nvSpPr>
                <p:spPr>
                  <a:xfrm>
                    <a:off x="5575865" y="2099779"/>
                    <a:ext cx="218256" cy="43003"/>
                  </a:xfrm>
                  <a:custGeom>
                    <a:avLst/>
                    <a:gdLst>
                      <a:gd name="connsiteX0" fmla="*/ 322179 w 322179"/>
                      <a:gd name="connsiteY0" fmla="*/ 63480 h 63479"/>
                      <a:gd name="connsiteX1" fmla="*/ 225 w 322179"/>
                      <a:gd name="connsiteY1" fmla="*/ 63119 h 63479"/>
                      <a:gd name="connsiteX2" fmla="*/ 0 w 322179"/>
                      <a:gd name="connsiteY2" fmla="*/ 271 h 63479"/>
                      <a:gd name="connsiteX3" fmla="*/ 322179 w 322179"/>
                      <a:gd name="connsiteY3" fmla="*/ 0 h 63479"/>
                      <a:gd name="connsiteX4" fmla="*/ 322179 w 322179"/>
                      <a:gd name="connsiteY4" fmla="*/ 6348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179" h="63479">
                        <a:moveTo>
                          <a:pt x="322179" y="63480"/>
                        </a:moveTo>
                        <a:cubicBezTo>
                          <a:pt x="214876" y="63345"/>
                          <a:pt x="107528" y="63255"/>
                          <a:pt x="225" y="63119"/>
                        </a:cubicBezTo>
                        <a:cubicBezTo>
                          <a:pt x="135" y="42155"/>
                          <a:pt x="45" y="21235"/>
                          <a:pt x="0" y="271"/>
                        </a:cubicBezTo>
                        <a:cubicBezTo>
                          <a:pt x="107393" y="180"/>
                          <a:pt x="214786" y="90"/>
                          <a:pt x="322179" y="0"/>
                        </a:cubicBezTo>
                        <a:cubicBezTo>
                          <a:pt x="322179" y="21145"/>
                          <a:pt x="322179" y="42335"/>
                          <a:pt x="322179" y="6348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AD3B24B6-0435-425A-B6E2-97552F26AE8A}"/>
                      </a:ext>
                    </a:extLst>
                  </p:cNvPr>
                  <p:cNvSpPr/>
                  <p:nvPr/>
                </p:nvSpPr>
                <p:spPr>
                  <a:xfrm>
                    <a:off x="5575416" y="2213488"/>
                    <a:ext cx="218703" cy="43308"/>
                  </a:xfrm>
                  <a:custGeom>
                    <a:avLst/>
                    <a:gdLst>
                      <a:gd name="connsiteX0" fmla="*/ 752 w 322840"/>
                      <a:gd name="connsiteY0" fmla="*/ 406 h 63930"/>
                      <a:gd name="connsiteX1" fmla="*/ 322841 w 322840"/>
                      <a:gd name="connsiteY1" fmla="*/ 0 h 63930"/>
                      <a:gd name="connsiteX2" fmla="*/ 322841 w 322840"/>
                      <a:gd name="connsiteY2" fmla="*/ 63435 h 63930"/>
                      <a:gd name="connsiteX3" fmla="*/ 3727 w 322840"/>
                      <a:gd name="connsiteY3" fmla="*/ 63931 h 63930"/>
                      <a:gd name="connsiteX4" fmla="*/ 752 w 322840"/>
                      <a:gd name="connsiteY4" fmla="*/ 406 h 6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840" h="63930">
                        <a:moveTo>
                          <a:pt x="752" y="406"/>
                        </a:moveTo>
                        <a:cubicBezTo>
                          <a:pt x="108100" y="271"/>
                          <a:pt x="215493" y="135"/>
                          <a:pt x="322841" y="0"/>
                        </a:cubicBezTo>
                        <a:cubicBezTo>
                          <a:pt x="322841" y="21145"/>
                          <a:pt x="322841" y="42290"/>
                          <a:pt x="322841" y="63435"/>
                        </a:cubicBezTo>
                        <a:cubicBezTo>
                          <a:pt x="216485" y="63615"/>
                          <a:pt x="110084" y="63796"/>
                          <a:pt x="3727" y="63931"/>
                        </a:cubicBezTo>
                        <a:cubicBezTo>
                          <a:pt x="-3306" y="43056"/>
                          <a:pt x="2014" y="21596"/>
                          <a:pt x="752" y="4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507624D2-D8D9-4113-ABD3-92DD719A09ED}"/>
                      </a:ext>
                    </a:extLst>
                  </p:cNvPr>
                  <p:cNvSpPr/>
                  <p:nvPr/>
                </p:nvSpPr>
                <p:spPr>
                  <a:xfrm>
                    <a:off x="5575834" y="2706299"/>
                    <a:ext cx="218286" cy="43513"/>
                  </a:xfrm>
                  <a:custGeom>
                    <a:avLst/>
                    <a:gdLst>
                      <a:gd name="connsiteX0" fmla="*/ 322224 w 322224"/>
                      <a:gd name="connsiteY0" fmla="*/ 63781 h 64232"/>
                      <a:gd name="connsiteX1" fmla="*/ 3111 w 322224"/>
                      <a:gd name="connsiteY1" fmla="*/ 64232 h 64232"/>
                      <a:gd name="connsiteX2" fmla="*/ 0 w 322224"/>
                      <a:gd name="connsiteY2" fmla="*/ 707 h 64232"/>
                      <a:gd name="connsiteX3" fmla="*/ 219475 w 322224"/>
                      <a:gd name="connsiteY3" fmla="*/ 31 h 64232"/>
                      <a:gd name="connsiteX4" fmla="*/ 322134 w 322224"/>
                      <a:gd name="connsiteY4" fmla="*/ 76 h 64232"/>
                      <a:gd name="connsiteX5" fmla="*/ 322224 w 322224"/>
                      <a:gd name="connsiteY5" fmla="*/ 63781 h 64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224" h="64232">
                        <a:moveTo>
                          <a:pt x="322224" y="63781"/>
                        </a:moveTo>
                        <a:cubicBezTo>
                          <a:pt x="215868" y="63917"/>
                          <a:pt x="109512" y="64097"/>
                          <a:pt x="3111" y="64232"/>
                        </a:cubicBezTo>
                        <a:cubicBezTo>
                          <a:pt x="-631" y="40022"/>
                          <a:pt x="1488" y="21897"/>
                          <a:pt x="0" y="707"/>
                        </a:cubicBezTo>
                        <a:cubicBezTo>
                          <a:pt x="73173" y="482"/>
                          <a:pt x="146302" y="211"/>
                          <a:pt x="219475" y="31"/>
                        </a:cubicBezTo>
                        <a:cubicBezTo>
                          <a:pt x="253695" y="-59"/>
                          <a:pt x="287915" y="76"/>
                          <a:pt x="322134" y="76"/>
                        </a:cubicBezTo>
                        <a:cubicBezTo>
                          <a:pt x="322179" y="21356"/>
                          <a:pt x="322224" y="42591"/>
                          <a:pt x="322224" y="6378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7A60B7FD-7AFA-407F-8730-17E0A24DDA01}"/>
                      </a:ext>
                    </a:extLst>
                  </p:cNvPr>
                  <p:cNvSpPr/>
                  <p:nvPr/>
                </p:nvSpPr>
                <p:spPr>
                  <a:xfrm>
                    <a:off x="6413672" y="2099749"/>
                    <a:ext cx="218438" cy="43004"/>
                  </a:xfrm>
                  <a:custGeom>
                    <a:avLst/>
                    <a:gdLst>
                      <a:gd name="connsiteX0" fmla="*/ 322270 w 322449"/>
                      <a:gd name="connsiteY0" fmla="*/ 63210 h 63480"/>
                      <a:gd name="connsiteX1" fmla="*/ 0 w 322449"/>
                      <a:gd name="connsiteY1" fmla="*/ 63480 h 63480"/>
                      <a:gd name="connsiteX2" fmla="*/ 135 w 322449"/>
                      <a:gd name="connsiteY2" fmla="*/ 0 h 63480"/>
                      <a:gd name="connsiteX3" fmla="*/ 322450 w 322449"/>
                      <a:gd name="connsiteY3" fmla="*/ 451 h 63480"/>
                      <a:gd name="connsiteX4" fmla="*/ 322270 w 322449"/>
                      <a:gd name="connsiteY4" fmla="*/ 63210 h 63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449" h="63480">
                        <a:moveTo>
                          <a:pt x="322270" y="63210"/>
                        </a:moveTo>
                        <a:cubicBezTo>
                          <a:pt x="214831" y="63300"/>
                          <a:pt x="107438" y="63390"/>
                          <a:pt x="0" y="63480"/>
                        </a:cubicBezTo>
                        <a:cubicBezTo>
                          <a:pt x="45" y="42335"/>
                          <a:pt x="90" y="21145"/>
                          <a:pt x="135" y="0"/>
                        </a:cubicBezTo>
                        <a:cubicBezTo>
                          <a:pt x="107574" y="135"/>
                          <a:pt x="215012" y="271"/>
                          <a:pt x="322450" y="451"/>
                        </a:cubicBezTo>
                        <a:cubicBezTo>
                          <a:pt x="322405" y="21371"/>
                          <a:pt x="322315" y="42290"/>
                          <a:pt x="322270" y="632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A4B2982C-A697-4C55-A24A-70BC1D927E4A}"/>
                      </a:ext>
                    </a:extLst>
                  </p:cNvPr>
                  <p:cNvSpPr/>
                  <p:nvPr/>
                </p:nvSpPr>
                <p:spPr>
                  <a:xfrm>
                    <a:off x="6413703" y="2213488"/>
                    <a:ext cx="218377" cy="43003"/>
                  </a:xfrm>
                  <a:custGeom>
                    <a:avLst/>
                    <a:gdLst>
                      <a:gd name="connsiteX0" fmla="*/ 45 w 322359"/>
                      <a:gd name="connsiteY0" fmla="*/ 0 h 63479"/>
                      <a:gd name="connsiteX1" fmla="*/ 322360 w 322359"/>
                      <a:gd name="connsiteY1" fmla="*/ 406 h 63479"/>
                      <a:gd name="connsiteX2" fmla="*/ 322270 w 322359"/>
                      <a:gd name="connsiteY2" fmla="*/ 63164 h 63479"/>
                      <a:gd name="connsiteX3" fmla="*/ 0 w 322359"/>
                      <a:gd name="connsiteY3" fmla="*/ 63480 h 63479"/>
                      <a:gd name="connsiteX4" fmla="*/ 45 w 322359"/>
                      <a:gd name="connsiteY4" fmla="*/ 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359" h="63479">
                        <a:moveTo>
                          <a:pt x="45" y="0"/>
                        </a:moveTo>
                        <a:cubicBezTo>
                          <a:pt x="107483" y="135"/>
                          <a:pt x="214922" y="271"/>
                          <a:pt x="322360" y="406"/>
                        </a:cubicBezTo>
                        <a:cubicBezTo>
                          <a:pt x="322315" y="21325"/>
                          <a:pt x="322270" y="42245"/>
                          <a:pt x="322270" y="63164"/>
                        </a:cubicBezTo>
                        <a:cubicBezTo>
                          <a:pt x="214831" y="63255"/>
                          <a:pt x="107438" y="63390"/>
                          <a:pt x="0" y="63480"/>
                        </a:cubicBezTo>
                        <a:cubicBezTo>
                          <a:pt x="0" y="42290"/>
                          <a:pt x="45" y="21145"/>
                          <a:pt x="4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F96210A0-EC69-4BEF-B57D-2EC4654BDF0A}"/>
                      </a:ext>
                    </a:extLst>
                  </p:cNvPr>
                  <p:cNvSpPr/>
                  <p:nvPr/>
                </p:nvSpPr>
                <p:spPr>
                  <a:xfrm>
                    <a:off x="6413672" y="2706412"/>
                    <a:ext cx="218500" cy="43065"/>
                  </a:xfrm>
                  <a:custGeom>
                    <a:avLst/>
                    <a:gdLst>
                      <a:gd name="connsiteX0" fmla="*/ 322224 w 322540"/>
                      <a:gd name="connsiteY0" fmla="*/ 63345 h 63570"/>
                      <a:gd name="connsiteX1" fmla="*/ 0 w 322540"/>
                      <a:gd name="connsiteY1" fmla="*/ 63570 h 63570"/>
                      <a:gd name="connsiteX2" fmla="*/ 135 w 322540"/>
                      <a:gd name="connsiteY2" fmla="*/ 0 h 63570"/>
                      <a:gd name="connsiteX3" fmla="*/ 322540 w 322540"/>
                      <a:gd name="connsiteY3" fmla="*/ 496 h 63570"/>
                      <a:gd name="connsiteX4" fmla="*/ 322224 w 322540"/>
                      <a:gd name="connsiteY4" fmla="*/ 63345 h 63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540" h="63570">
                        <a:moveTo>
                          <a:pt x="322224" y="63345"/>
                        </a:moveTo>
                        <a:cubicBezTo>
                          <a:pt x="214831" y="63435"/>
                          <a:pt x="107393" y="63525"/>
                          <a:pt x="0" y="63570"/>
                        </a:cubicBezTo>
                        <a:cubicBezTo>
                          <a:pt x="45" y="42380"/>
                          <a:pt x="90" y="21190"/>
                          <a:pt x="135" y="0"/>
                        </a:cubicBezTo>
                        <a:cubicBezTo>
                          <a:pt x="107619" y="180"/>
                          <a:pt x="215057" y="316"/>
                          <a:pt x="322540" y="496"/>
                        </a:cubicBezTo>
                        <a:cubicBezTo>
                          <a:pt x="322405" y="21461"/>
                          <a:pt x="322315" y="42380"/>
                          <a:pt x="322224" y="6334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9FB08C35-A4EF-449D-92B4-C1EA48B3263B}"/>
                    </a:ext>
                  </a:extLst>
                </p:cNvPr>
                <p:cNvSpPr/>
                <p:nvPr/>
              </p:nvSpPr>
              <p:spPr>
                <a:xfrm>
                  <a:off x="6508323" y="3196189"/>
                  <a:ext cx="125071" cy="120489"/>
                </a:xfrm>
                <a:custGeom>
                  <a:avLst/>
                  <a:gdLst>
                    <a:gd name="connsiteX0" fmla="*/ 32552 w 184624"/>
                    <a:gd name="connsiteY0" fmla="*/ 175292 h 177861"/>
                    <a:gd name="connsiteX1" fmla="*/ 42876 w 184624"/>
                    <a:gd name="connsiteY1" fmla="*/ 123489 h 177861"/>
                    <a:gd name="connsiteX2" fmla="*/ 37150 w 184624"/>
                    <a:gd name="connsiteY2" fmla="*/ 103831 h 177861"/>
                    <a:gd name="connsiteX3" fmla="*/ 0 w 184624"/>
                    <a:gd name="connsiteY3" fmla="*/ 70063 h 177861"/>
                    <a:gd name="connsiteX4" fmla="*/ 2705 w 184624"/>
                    <a:gd name="connsiteY4" fmla="*/ 65058 h 177861"/>
                    <a:gd name="connsiteX5" fmla="*/ 51848 w 184624"/>
                    <a:gd name="connsiteY5" fmla="*/ 59377 h 177861"/>
                    <a:gd name="connsiteX6" fmla="*/ 68845 w 184624"/>
                    <a:gd name="connsiteY6" fmla="*/ 48241 h 177861"/>
                    <a:gd name="connsiteX7" fmla="*/ 93687 w 184624"/>
                    <a:gd name="connsiteY7" fmla="*/ 0 h 177861"/>
                    <a:gd name="connsiteX8" fmla="*/ 116410 w 184624"/>
                    <a:gd name="connsiteY8" fmla="*/ 48737 h 177861"/>
                    <a:gd name="connsiteX9" fmla="*/ 131063 w 184624"/>
                    <a:gd name="connsiteY9" fmla="*/ 60369 h 177861"/>
                    <a:gd name="connsiteX10" fmla="*/ 184624 w 184624"/>
                    <a:gd name="connsiteY10" fmla="*/ 69612 h 177861"/>
                    <a:gd name="connsiteX11" fmla="*/ 147789 w 184624"/>
                    <a:gd name="connsiteY11" fmla="*/ 104102 h 177861"/>
                    <a:gd name="connsiteX12" fmla="*/ 139719 w 184624"/>
                    <a:gd name="connsiteY12" fmla="*/ 128944 h 177861"/>
                    <a:gd name="connsiteX13" fmla="*/ 147203 w 184624"/>
                    <a:gd name="connsiteY13" fmla="*/ 177861 h 177861"/>
                    <a:gd name="connsiteX14" fmla="*/ 100585 w 184624"/>
                    <a:gd name="connsiteY14" fmla="*/ 151757 h 177861"/>
                    <a:gd name="connsiteX15" fmla="*/ 80207 w 184624"/>
                    <a:gd name="connsiteY15" fmla="*/ 151396 h 177861"/>
                    <a:gd name="connsiteX16" fmla="*/ 32552 w 184624"/>
                    <a:gd name="connsiteY16" fmla="*/ 175292 h 177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4624" h="177861">
                      <a:moveTo>
                        <a:pt x="32552" y="175292"/>
                      </a:moveTo>
                      <a:cubicBezTo>
                        <a:pt x="36339" y="156175"/>
                        <a:pt x="39359" y="139764"/>
                        <a:pt x="42876" y="123489"/>
                      </a:cubicBezTo>
                      <a:cubicBezTo>
                        <a:pt x="44544" y="115689"/>
                        <a:pt x="43733" y="109467"/>
                        <a:pt x="37150" y="103831"/>
                      </a:cubicBezTo>
                      <a:cubicBezTo>
                        <a:pt x="24436" y="92966"/>
                        <a:pt x="12353" y="81379"/>
                        <a:pt x="0" y="70063"/>
                      </a:cubicBezTo>
                      <a:cubicBezTo>
                        <a:pt x="902" y="68395"/>
                        <a:pt x="1803" y="66726"/>
                        <a:pt x="2705" y="65058"/>
                      </a:cubicBezTo>
                      <a:cubicBezTo>
                        <a:pt x="19071" y="63074"/>
                        <a:pt x="35392" y="60595"/>
                        <a:pt x="51848" y="59377"/>
                      </a:cubicBezTo>
                      <a:cubicBezTo>
                        <a:pt x="60189" y="58746"/>
                        <a:pt x="65193" y="55861"/>
                        <a:pt x="68845" y="48241"/>
                      </a:cubicBezTo>
                      <a:cubicBezTo>
                        <a:pt x="76239" y="32777"/>
                        <a:pt x="84535" y="17674"/>
                        <a:pt x="93687" y="0"/>
                      </a:cubicBezTo>
                      <a:cubicBezTo>
                        <a:pt x="101983" y="17674"/>
                        <a:pt x="109512" y="33093"/>
                        <a:pt x="116410" y="48737"/>
                      </a:cubicBezTo>
                      <a:cubicBezTo>
                        <a:pt x="119386" y="55500"/>
                        <a:pt x="122812" y="59422"/>
                        <a:pt x="131063" y="60369"/>
                      </a:cubicBezTo>
                      <a:cubicBezTo>
                        <a:pt x="148150" y="62398"/>
                        <a:pt x="165012" y="66140"/>
                        <a:pt x="184624" y="69612"/>
                      </a:cubicBezTo>
                      <a:cubicBezTo>
                        <a:pt x="171369" y="82145"/>
                        <a:pt x="160143" y="93868"/>
                        <a:pt x="147789" y="104102"/>
                      </a:cubicBezTo>
                      <a:cubicBezTo>
                        <a:pt x="139223" y="111180"/>
                        <a:pt x="137645" y="118619"/>
                        <a:pt x="139719" y="128944"/>
                      </a:cubicBezTo>
                      <a:cubicBezTo>
                        <a:pt x="142830" y="144273"/>
                        <a:pt x="144543" y="159872"/>
                        <a:pt x="147203" y="177861"/>
                      </a:cubicBezTo>
                      <a:cubicBezTo>
                        <a:pt x="130296" y="168484"/>
                        <a:pt x="115193" y="160549"/>
                        <a:pt x="100585" y="151757"/>
                      </a:cubicBezTo>
                      <a:cubicBezTo>
                        <a:pt x="93417" y="147474"/>
                        <a:pt x="87465" y="147474"/>
                        <a:pt x="80207" y="151396"/>
                      </a:cubicBezTo>
                      <a:cubicBezTo>
                        <a:pt x="65419" y="159377"/>
                        <a:pt x="50270" y="166455"/>
                        <a:pt x="32552" y="1752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1E5B9C8A-CD6B-4F08-B1F0-FED2912F5E91}"/>
                    </a:ext>
                  </a:extLst>
                </p:cNvPr>
                <p:cNvSpPr/>
                <p:nvPr/>
              </p:nvSpPr>
              <p:spPr>
                <a:xfrm>
                  <a:off x="6011967" y="2112695"/>
                  <a:ext cx="184610" cy="75196"/>
                </a:xfrm>
                <a:custGeom>
                  <a:avLst/>
                  <a:gdLst>
                    <a:gd name="connsiteX0" fmla="*/ 272514 w 272513"/>
                    <a:gd name="connsiteY0" fmla="*/ 46264 h 111001"/>
                    <a:gd name="connsiteX1" fmla="*/ 270034 w 272513"/>
                    <a:gd name="connsiteY1" fmla="*/ 52982 h 111001"/>
                    <a:gd name="connsiteX2" fmla="*/ 249385 w 272513"/>
                    <a:gd name="connsiteY2" fmla="*/ 102395 h 111001"/>
                    <a:gd name="connsiteX3" fmla="*/ 233605 w 272513"/>
                    <a:gd name="connsiteY3" fmla="*/ 109068 h 111001"/>
                    <a:gd name="connsiteX4" fmla="*/ 144111 w 272513"/>
                    <a:gd name="connsiteY4" fmla="*/ 85623 h 111001"/>
                    <a:gd name="connsiteX5" fmla="*/ 41948 w 272513"/>
                    <a:gd name="connsiteY5" fmla="*/ 108617 h 111001"/>
                    <a:gd name="connsiteX6" fmla="*/ 22922 w 272513"/>
                    <a:gd name="connsiteY6" fmla="*/ 100501 h 111001"/>
                    <a:gd name="connsiteX7" fmla="*/ 2768 w 272513"/>
                    <a:gd name="connsiteY7" fmla="*/ 56002 h 111001"/>
                    <a:gd name="connsiteX8" fmla="*/ 7638 w 272513"/>
                    <a:gd name="connsiteY8" fmla="*/ 37698 h 111001"/>
                    <a:gd name="connsiteX9" fmla="*/ 263001 w 272513"/>
                    <a:gd name="connsiteY9" fmla="*/ 38013 h 111001"/>
                    <a:gd name="connsiteX10" fmla="*/ 272514 w 272513"/>
                    <a:gd name="connsiteY10" fmla="*/ 46264 h 11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513" h="111001">
                      <a:moveTo>
                        <a:pt x="272514" y="46264"/>
                      </a:moveTo>
                      <a:cubicBezTo>
                        <a:pt x="271477" y="49059"/>
                        <a:pt x="270846" y="51043"/>
                        <a:pt x="270034" y="52982"/>
                      </a:cubicBezTo>
                      <a:cubicBezTo>
                        <a:pt x="263091" y="69438"/>
                        <a:pt x="255517" y="85668"/>
                        <a:pt x="249385" y="102395"/>
                      </a:cubicBezTo>
                      <a:cubicBezTo>
                        <a:pt x="246049" y="111457"/>
                        <a:pt x="242622" y="112629"/>
                        <a:pt x="233605" y="109068"/>
                      </a:cubicBezTo>
                      <a:cubicBezTo>
                        <a:pt x="204796" y="97571"/>
                        <a:pt x="175580" y="87201"/>
                        <a:pt x="144111" y="85623"/>
                      </a:cubicBezTo>
                      <a:cubicBezTo>
                        <a:pt x="107907" y="83820"/>
                        <a:pt x="74499" y="94956"/>
                        <a:pt x="41948" y="108617"/>
                      </a:cubicBezTo>
                      <a:cubicBezTo>
                        <a:pt x="30812" y="113306"/>
                        <a:pt x="26934" y="111322"/>
                        <a:pt x="22922" y="100501"/>
                      </a:cubicBezTo>
                      <a:cubicBezTo>
                        <a:pt x="17331" y="85263"/>
                        <a:pt x="10117" y="70520"/>
                        <a:pt x="2768" y="56002"/>
                      </a:cubicBezTo>
                      <a:cubicBezTo>
                        <a:pt x="-1379" y="47752"/>
                        <a:pt x="-1695" y="43243"/>
                        <a:pt x="7638" y="37698"/>
                      </a:cubicBezTo>
                      <a:cubicBezTo>
                        <a:pt x="92984" y="-12888"/>
                        <a:pt x="177970" y="-12347"/>
                        <a:pt x="263001" y="38013"/>
                      </a:cubicBezTo>
                      <a:cubicBezTo>
                        <a:pt x="266698" y="40222"/>
                        <a:pt x="272243" y="41079"/>
                        <a:pt x="272514" y="46264"/>
                      </a:cubicBezTo>
                      <a:close/>
                    </a:path>
                  </a:pathLst>
                </a:custGeom>
                <a:solidFill>
                  <a:srgbClr val="273248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52617D9E-DD85-486E-B9BE-9ACC95C10E28}"/>
                    </a:ext>
                  </a:extLst>
                </p:cNvPr>
                <p:cNvSpPr/>
                <p:nvPr/>
              </p:nvSpPr>
              <p:spPr>
                <a:xfrm>
                  <a:off x="5574521" y="3196250"/>
                  <a:ext cx="125498" cy="120337"/>
                </a:xfrm>
                <a:custGeom>
                  <a:avLst/>
                  <a:gdLst>
                    <a:gd name="connsiteX0" fmla="*/ 0 w 185255"/>
                    <a:gd name="connsiteY0" fmla="*/ 69521 h 177636"/>
                    <a:gd name="connsiteX1" fmla="*/ 54193 w 185255"/>
                    <a:gd name="connsiteY1" fmla="*/ 60189 h 177636"/>
                    <a:gd name="connsiteX2" fmla="*/ 67898 w 185255"/>
                    <a:gd name="connsiteY2" fmla="*/ 49639 h 177636"/>
                    <a:gd name="connsiteX3" fmla="*/ 90892 w 185255"/>
                    <a:gd name="connsiteY3" fmla="*/ 0 h 177636"/>
                    <a:gd name="connsiteX4" fmla="*/ 114787 w 185255"/>
                    <a:gd name="connsiteY4" fmla="*/ 45717 h 177636"/>
                    <a:gd name="connsiteX5" fmla="*/ 134985 w 185255"/>
                    <a:gd name="connsiteY5" fmla="*/ 59467 h 177636"/>
                    <a:gd name="connsiteX6" fmla="*/ 185255 w 185255"/>
                    <a:gd name="connsiteY6" fmla="*/ 65238 h 177636"/>
                    <a:gd name="connsiteX7" fmla="*/ 149458 w 185255"/>
                    <a:gd name="connsiteY7" fmla="*/ 101757 h 177636"/>
                    <a:gd name="connsiteX8" fmla="*/ 142379 w 185255"/>
                    <a:gd name="connsiteY8" fmla="*/ 125337 h 177636"/>
                    <a:gd name="connsiteX9" fmla="*/ 152208 w 185255"/>
                    <a:gd name="connsiteY9" fmla="*/ 175156 h 177636"/>
                    <a:gd name="connsiteX10" fmla="*/ 118394 w 185255"/>
                    <a:gd name="connsiteY10" fmla="*/ 157979 h 177636"/>
                    <a:gd name="connsiteX11" fmla="*/ 70017 w 185255"/>
                    <a:gd name="connsiteY11" fmla="*/ 159557 h 177636"/>
                    <a:gd name="connsiteX12" fmla="*/ 37781 w 185255"/>
                    <a:gd name="connsiteY12" fmla="*/ 177636 h 177636"/>
                    <a:gd name="connsiteX13" fmla="*/ 44860 w 185255"/>
                    <a:gd name="connsiteY13" fmla="*/ 129891 h 177636"/>
                    <a:gd name="connsiteX14" fmla="*/ 35482 w 185255"/>
                    <a:gd name="connsiteY14" fmla="*/ 102524 h 177636"/>
                    <a:gd name="connsiteX15" fmla="*/ 0 w 185255"/>
                    <a:gd name="connsiteY15" fmla="*/ 69521 h 17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5255" h="177636">
                      <a:moveTo>
                        <a:pt x="0" y="69521"/>
                      </a:moveTo>
                      <a:cubicBezTo>
                        <a:pt x="20063" y="65960"/>
                        <a:pt x="37060" y="62308"/>
                        <a:pt x="54193" y="60189"/>
                      </a:cubicBezTo>
                      <a:cubicBezTo>
                        <a:pt x="61722" y="59242"/>
                        <a:pt x="65103" y="55906"/>
                        <a:pt x="67898" y="49639"/>
                      </a:cubicBezTo>
                      <a:cubicBezTo>
                        <a:pt x="74887" y="33904"/>
                        <a:pt x="82326" y="18350"/>
                        <a:pt x="90892" y="0"/>
                      </a:cubicBezTo>
                      <a:cubicBezTo>
                        <a:pt x="99729" y="16682"/>
                        <a:pt x="108069" y="30838"/>
                        <a:pt x="114787" y="45717"/>
                      </a:cubicBezTo>
                      <a:cubicBezTo>
                        <a:pt x="119025" y="55139"/>
                        <a:pt x="124616" y="58972"/>
                        <a:pt x="134985" y="59467"/>
                      </a:cubicBezTo>
                      <a:cubicBezTo>
                        <a:pt x="150630" y="60234"/>
                        <a:pt x="166184" y="62939"/>
                        <a:pt x="185255" y="65238"/>
                      </a:cubicBezTo>
                      <a:cubicBezTo>
                        <a:pt x="171955" y="78944"/>
                        <a:pt x="161270" y="90937"/>
                        <a:pt x="149458" y="101757"/>
                      </a:cubicBezTo>
                      <a:cubicBezTo>
                        <a:pt x="141928" y="108655"/>
                        <a:pt x="139900" y="115508"/>
                        <a:pt x="142379" y="125337"/>
                      </a:cubicBezTo>
                      <a:cubicBezTo>
                        <a:pt x="146166" y="140531"/>
                        <a:pt x="148556" y="156085"/>
                        <a:pt x="152208" y="175156"/>
                      </a:cubicBezTo>
                      <a:cubicBezTo>
                        <a:pt x="139043" y="168574"/>
                        <a:pt x="127862" y="164561"/>
                        <a:pt x="118394" y="157979"/>
                      </a:cubicBezTo>
                      <a:cubicBezTo>
                        <a:pt x="101352" y="146121"/>
                        <a:pt x="86248" y="147474"/>
                        <a:pt x="70017" y="159557"/>
                      </a:cubicBezTo>
                      <a:cubicBezTo>
                        <a:pt x="60910" y="166320"/>
                        <a:pt x="50135" y="170828"/>
                        <a:pt x="37781" y="177636"/>
                      </a:cubicBezTo>
                      <a:cubicBezTo>
                        <a:pt x="40261" y="160323"/>
                        <a:pt x="41569" y="144859"/>
                        <a:pt x="44860" y="129891"/>
                      </a:cubicBezTo>
                      <a:cubicBezTo>
                        <a:pt x="47475" y="118123"/>
                        <a:pt x="44860" y="110143"/>
                        <a:pt x="35482" y="102524"/>
                      </a:cubicBezTo>
                      <a:cubicBezTo>
                        <a:pt x="23805" y="93056"/>
                        <a:pt x="13255" y="82010"/>
                        <a:pt x="0" y="695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E9EA074-EA08-4A0F-B806-97453DA6F9B5}"/>
                    </a:ext>
                  </a:extLst>
                </p:cNvPr>
                <p:cNvSpPr/>
                <p:nvPr/>
              </p:nvSpPr>
              <p:spPr>
                <a:xfrm>
                  <a:off x="5926763" y="1735188"/>
                  <a:ext cx="354304" cy="1739330"/>
                </a:xfrm>
                <a:custGeom>
                  <a:avLst/>
                  <a:gdLst>
                    <a:gd name="connsiteX0" fmla="*/ 522272 w 523007"/>
                    <a:gd name="connsiteY0" fmla="*/ 2567437 h 2567521"/>
                    <a:gd name="connsiteX1" fmla="*/ 906 w 523007"/>
                    <a:gd name="connsiteY1" fmla="*/ 2567437 h 2567521"/>
                    <a:gd name="connsiteX2" fmla="*/ 4 w 523007"/>
                    <a:gd name="connsiteY2" fmla="*/ 637607 h 2567521"/>
                    <a:gd name="connsiteX3" fmla="*/ 29490 w 523007"/>
                    <a:gd name="connsiteY3" fmla="*/ 498113 h 2567521"/>
                    <a:gd name="connsiteX4" fmla="*/ 212040 w 523007"/>
                    <a:gd name="connsiteY4" fmla="*/ 79993 h 2567521"/>
                    <a:gd name="connsiteX5" fmla="*/ 248108 w 523007"/>
                    <a:gd name="connsiteY5" fmla="*/ 13357 h 2567521"/>
                    <a:gd name="connsiteX6" fmla="*/ 275159 w 523007"/>
                    <a:gd name="connsiteY6" fmla="*/ 13627 h 2567521"/>
                    <a:gd name="connsiteX7" fmla="*/ 330163 w 523007"/>
                    <a:gd name="connsiteY7" fmla="*/ 125484 h 2567521"/>
                    <a:gd name="connsiteX8" fmla="*/ 498061 w 523007"/>
                    <a:gd name="connsiteY8" fmla="*/ 508708 h 2567521"/>
                    <a:gd name="connsiteX9" fmla="*/ 522993 w 523007"/>
                    <a:gd name="connsiteY9" fmla="*/ 628229 h 2567521"/>
                    <a:gd name="connsiteX10" fmla="*/ 522272 w 523007"/>
                    <a:gd name="connsiteY10" fmla="*/ 2567437 h 2567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007" h="2567521">
                      <a:moveTo>
                        <a:pt x="522272" y="2567437"/>
                      </a:moveTo>
                      <a:cubicBezTo>
                        <a:pt x="504057" y="2567572"/>
                        <a:pt x="18985" y="2567527"/>
                        <a:pt x="906" y="2567437"/>
                      </a:cubicBezTo>
                      <a:cubicBezTo>
                        <a:pt x="1852" y="2520638"/>
                        <a:pt x="410" y="722503"/>
                        <a:pt x="4" y="637607"/>
                      </a:cubicBezTo>
                      <a:cubicBezTo>
                        <a:pt x="-222" y="588870"/>
                        <a:pt x="9337" y="542387"/>
                        <a:pt x="29490" y="498113"/>
                      </a:cubicBezTo>
                      <a:cubicBezTo>
                        <a:pt x="92474" y="359656"/>
                        <a:pt x="151040" y="219306"/>
                        <a:pt x="212040" y="79993"/>
                      </a:cubicBezTo>
                      <a:cubicBezTo>
                        <a:pt x="222184" y="56819"/>
                        <a:pt x="234718" y="34817"/>
                        <a:pt x="248108" y="13357"/>
                      </a:cubicBezTo>
                      <a:cubicBezTo>
                        <a:pt x="259199" y="-4407"/>
                        <a:pt x="263933" y="-4587"/>
                        <a:pt x="275159" y="13627"/>
                      </a:cubicBezTo>
                      <a:cubicBezTo>
                        <a:pt x="297026" y="49154"/>
                        <a:pt x="314023" y="87161"/>
                        <a:pt x="330163" y="125484"/>
                      </a:cubicBezTo>
                      <a:cubicBezTo>
                        <a:pt x="384356" y="254022"/>
                        <a:pt x="441298" y="381297"/>
                        <a:pt x="498061" y="508708"/>
                      </a:cubicBezTo>
                      <a:cubicBezTo>
                        <a:pt x="515103" y="546941"/>
                        <a:pt x="523399" y="586255"/>
                        <a:pt x="522993" y="628229"/>
                      </a:cubicBezTo>
                      <a:cubicBezTo>
                        <a:pt x="522181" y="716236"/>
                        <a:pt x="522362" y="2563740"/>
                        <a:pt x="522272" y="256743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348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BFAEB7FF-DC9A-4FA1-9C0E-DBED7D266019}"/>
                    </a:ext>
                  </a:extLst>
                </p:cNvPr>
                <p:cNvSpPr/>
                <p:nvPr/>
              </p:nvSpPr>
              <p:spPr>
                <a:xfrm>
                  <a:off x="5915520" y="913710"/>
                  <a:ext cx="376997" cy="279137"/>
                </a:xfrm>
                <a:custGeom>
                  <a:avLst/>
                  <a:gdLst>
                    <a:gd name="connsiteX0" fmla="*/ 197107 w 405271"/>
                    <a:gd name="connsiteY0" fmla="*/ 0 h 300072"/>
                    <a:gd name="connsiteX1" fmla="*/ 205689 w 405271"/>
                    <a:gd name="connsiteY1" fmla="*/ 0 h 300072"/>
                    <a:gd name="connsiteX2" fmla="*/ 218334 w 405271"/>
                    <a:gd name="connsiteY2" fmla="*/ 11301 h 300072"/>
                    <a:gd name="connsiteX3" fmla="*/ 395984 w 405271"/>
                    <a:gd name="connsiteY3" fmla="*/ 264008 h 300072"/>
                    <a:gd name="connsiteX4" fmla="*/ 405271 w 405271"/>
                    <a:gd name="connsiteY4" fmla="*/ 281638 h 300072"/>
                    <a:gd name="connsiteX5" fmla="*/ 222407 w 405271"/>
                    <a:gd name="connsiteY5" fmla="*/ 300072 h 300072"/>
                    <a:gd name="connsiteX6" fmla="*/ 0 w 405271"/>
                    <a:gd name="connsiteY6" fmla="*/ 277652 h 300072"/>
                    <a:gd name="connsiteX7" fmla="*/ 22470 w 405271"/>
                    <a:gd name="connsiteY7" fmla="*/ 237937 h 300072"/>
                    <a:gd name="connsiteX8" fmla="*/ 172032 w 405271"/>
                    <a:gd name="connsiteY8" fmla="*/ 28893 h 300072"/>
                    <a:gd name="connsiteX9" fmla="*/ 197107 w 405271"/>
                    <a:gd name="connsiteY9" fmla="*/ 0 h 30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5271" h="300072">
                      <a:moveTo>
                        <a:pt x="197107" y="0"/>
                      </a:moveTo>
                      <a:cubicBezTo>
                        <a:pt x="199978" y="0"/>
                        <a:pt x="202818" y="0"/>
                        <a:pt x="205689" y="0"/>
                      </a:cubicBezTo>
                      <a:cubicBezTo>
                        <a:pt x="210332" y="3268"/>
                        <a:pt x="214608" y="6842"/>
                        <a:pt x="218334" y="11301"/>
                      </a:cubicBezTo>
                      <a:cubicBezTo>
                        <a:pt x="285054" y="91169"/>
                        <a:pt x="344314" y="175374"/>
                        <a:pt x="395984" y="264008"/>
                      </a:cubicBezTo>
                      <a:lnTo>
                        <a:pt x="405271" y="281638"/>
                      </a:lnTo>
                      <a:lnTo>
                        <a:pt x="222407" y="300072"/>
                      </a:lnTo>
                      <a:lnTo>
                        <a:pt x="0" y="277652"/>
                      </a:lnTo>
                      <a:lnTo>
                        <a:pt x="22470" y="237937"/>
                      </a:lnTo>
                      <a:cubicBezTo>
                        <a:pt x="67294" y="165173"/>
                        <a:pt x="117407" y="95674"/>
                        <a:pt x="172032" y="28893"/>
                      </a:cubicBezTo>
                      <a:cubicBezTo>
                        <a:pt x="180095" y="19028"/>
                        <a:pt x="188739" y="9621"/>
                        <a:pt x="1971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62000">
                      <a:schemeClr val="accent3">
                        <a:lumMod val="40000"/>
                        <a:lumOff val="60000"/>
                      </a:schemeClr>
                    </a:gs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2000000" scaled="0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D586847-E8A9-434D-911F-1C7A5E722F07}"/>
                </a:ext>
              </a:extLst>
            </p:cNvPr>
            <p:cNvGrpSpPr/>
            <p:nvPr/>
          </p:nvGrpSpPr>
          <p:grpSpPr>
            <a:xfrm>
              <a:off x="1451352" y="4102855"/>
              <a:ext cx="5291973" cy="2270008"/>
              <a:chOff x="1451352" y="4102855"/>
              <a:chExt cx="5291973" cy="2270008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0F94D30-0405-405E-A788-7994C0123D8A}"/>
                  </a:ext>
                </a:extLst>
              </p:cNvPr>
              <p:cNvSpPr/>
              <p:nvPr/>
            </p:nvSpPr>
            <p:spPr>
              <a:xfrm>
                <a:off x="4514680" y="5445235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82A234A-B33F-4E70-9F14-4E34C825C0EB}"/>
                  </a:ext>
                </a:extLst>
              </p:cNvPr>
              <p:cNvSpPr/>
              <p:nvPr/>
            </p:nvSpPr>
            <p:spPr>
              <a:xfrm>
                <a:off x="4780440" y="5127138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085FB07-E14F-47A3-8708-E11FD8DFB1DD}"/>
                  </a:ext>
                </a:extLst>
              </p:cNvPr>
              <p:cNvSpPr/>
              <p:nvPr/>
            </p:nvSpPr>
            <p:spPr>
              <a:xfrm>
                <a:off x="5176251" y="5444370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61B9CD6-8FAB-49B7-988C-D32A6466CB9F}"/>
                  </a:ext>
                </a:extLst>
              </p:cNvPr>
              <p:cNvSpPr/>
              <p:nvPr/>
            </p:nvSpPr>
            <p:spPr>
              <a:xfrm>
                <a:off x="5655807" y="5395567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CEB6008-DC73-42A6-A314-5B56EE215B28}"/>
                  </a:ext>
                </a:extLst>
              </p:cNvPr>
              <p:cNvSpPr/>
              <p:nvPr/>
            </p:nvSpPr>
            <p:spPr>
              <a:xfrm>
                <a:off x="2683098" y="4905490"/>
                <a:ext cx="751408" cy="7514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6A6A7E7-0926-44FC-886A-AF5A0603B35B}"/>
                  </a:ext>
                </a:extLst>
              </p:cNvPr>
              <p:cNvSpPr/>
              <p:nvPr/>
            </p:nvSpPr>
            <p:spPr>
              <a:xfrm>
                <a:off x="3314394" y="4946151"/>
                <a:ext cx="548616" cy="5486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3FF512C-06C5-49CF-A1B3-CCE2E8183481}"/>
                  </a:ext>
                </a:extLst>
              </p:cNvPr>
              <p:cNvSpPr/>
              <p:nvPr/>
            </p:nvSpPr>
            <p:spPr>
              <a:xfrm>
                <a:off x="3679829" y="517373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E7DDBCB-145C-4AD9-AD4C-8A2BC01F7E4F}"/>
                  </a:ext>
                </a:extLst>
              </p:cNvPr>
              <p:cNvSpPr/>
              <p:nvPr/>
            </p:nvSpPr>
            <p:spPr>
              <a:xfrm>
                <a:off x="4127774" y="4960942"/>
                <a:ext cx="769163" cy="769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197F174-132D-4519-A8A1-947F5411D690}"/>
                  </a:ext>
                </a:extLst>
              </p:cNvPr>
              <p:cNvSpPr/>
              <p:nvPr/>
            </p:nvSpPr>
            <p:spPr>
              <a:xfrm>
                <a:off x="3688783" y="4539662"/>
                <a:ext cx="800222" cy="8002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2F77FE2-6E97-4B60-AC6F-CDD9E0D2D490}"/>
                  </a:ext>
                </a:extLst>
              </p:cNvPr>
              <p:cNvSpPr/>
              <p:nvPr/>
            </p:nvSpPr>
            <p:spPr>
              <a:xfrm>
                <a:off x="4642116" y="4739286"/>
                <a:ext cx="594928" cy="5949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30F24C6E-5C90-4828-9CD0-D2F1E035BAA8}"/>
                  </a:ext>
                </a:extLst>
              </p:cNvPr>
              <p:cNvSpPr/>
              <p:nvPr/>
            </p:nvSpPr>
            <p:spPr>
              <a:xfrm>
                <a:off x="1896877" y="5484341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8934FF0-0CA5-42BB-845A-61D96B40E821}"/>
                  </a:ext>
                </a:extLst>
              </p:cNvPr>
              <p:cNvSpPr/>
              <p:nvPr/>
            </p:nvSpPr>
            <p:spPr>
              <a:xfrm>
                <a:off x="2238355" y="5267852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42055F1-D2F1-4B52-B5BF-7F40079A82F5}"/>
                  </a:ext>
                </a:extLst>
              </p:cNvPr>
              <p:cNvSpPr/>
              <p:nvPr/>
            </p:nvSpPr>
            <p:spPr>
              <a:xfrm>
                <a:off x="2624176" y="5484341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2259616-586D-486A-BA40-8A28499E3F75}"/>
                  </a:ext>
                </a:extLst>
              </p:cNvPr>
              <p:cNvSpPr/>
              <p:nvPr/>
            </p:nvSpPr>
            <p:spPr>
              <a:xfrm>
                <a:off x="3145883" y="5368468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CD5EAE4-8D8A-4F7C-B227-5EB206DDFF0A}"/>
                  </a:ext>
                </a:extLst>
              </p:cNvPr>
              <p:cNvSpPr/>
              <p:nvPr/>
            </p:nvSpPr>
            <p:spPr>
              <a:xfrm>
                <a:off x="4033604" y="553568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CA36434-0E92-490E-AF39-345CCF12CF99}"/>
                  </a:ext>
                </a:extLst>
              </p:cNvPr>
              <p:cNvSpPr/>
              <p:nvPr/>
            </p:nvSpPr>
            <p:spPr>
              <a:xfrm>
                <a:off x="3645147" y="5719382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425CE6F-F347-4827-944D-D19AC9BF8538}"/>
                  </a:ext>
                </a:extLst>
              </p:cNvPr>
              <p:cNvSpPr/>
              <p:nvPr/>
            </p:nvSpPr>
            <p:spPr>
              <a:xfrm>
                <a:off x="4836414" y="5656523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27FC851-1697-4170-B6C1-101D7FACEAC8}"/>
                  </a:ext>
                </a:extLst>
              </p:cNvPr>
              <p:cNvSpPr/>
              <p:nvPr/>
            </p:nvSpPr>
            <p:spPr>
              <a:xfrm>
                <a:off x="5340662" y="4557194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3440A85-22B8-4546-B85D-6BBBA68F6552}"/>
                  </a:ext>
                </a:extLst>
              </p:cNvPr>
              <p:cNvSpPr/>
              <p:nvPr/>
            </p:nvSpPr>
            <p:spPr>
              <a:xfrm>
                <a:off x="2618674" y="4525723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EAFF9B7-7404-47C6-9EF7-0D0551F8A69D}"/>
                  </a:ext>
                </a:extLst>
              </p:cNvPr>
              <p:cNvSpPr/>
              <p:nvPr/>
            </p:nvSpPr>
            <p:spPr>
              <a:xfrm>
                <a:off x="3476351" y="4102855"/>
                <a:ext cx="224828" cy="224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D0AD9FA1-D833-4A2B-A716-EF6E76498306}"/>
                  </a:ext>
                </a:extLst>
              </p:cNvPr>
              <p:cNvSpPr/>
              <p:nvPr/>
            </p:nvSpPr>
            <p:spPr>
              <a:xfrm>
                <a:off x="6134469" y="4717321"/>
                <a:ext cx="207353" cy="2073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40BD324-C0D4-4121-AE76-51723E3EADF0}"/>
                  </a:ext>
                </a:extLst>
              </p:cNvPr>
              <p:cNvSpPr/>
              <p:nvPr/>
            </p:nvSpPr>
            <p:spPr>
              <a:xfrm>
                <a:off x="6026370" y="5695203"/>
                <a:ext cx="410335" cy="4103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A91CF07-6A96-4964-8EFA-EDDD910BB0A9}"/>
                  </a:ext>
                </a:extLst>
              </p:cNvPr>
              <p:cNvSpPr/>
              <p:nvPr/>
            </p:nvSpPr>
            <p:spPr>
              <a:xfrm>
                <a:off x="1583076" y="5388048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schemeClr val="accent4">
                    <a:lumMod val="50000"/>
                    <a:alpha val="1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624CEC0-4E85-4624-84F3-22D7F4A29CD8}"/>
                  </a:ext>
                </a:extLst>
              </p:cNvPr>
              <p:cNvSpPr/>
              <p:nvPr/>
            </p:nvSpPr>
            <p:spPr>
              <a:xfrm>
                <a:off x="1451352" y="5303746"/>
                <a:ext cx="231939" cy="2319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schemeClr val="accent4">
                    <a:lumMod val="50000"/>
                    <a:alpha val="1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BD46D34-703F-43D3-A614-EE5B03E7E147}"/>
                  </a:ext>
                </a:extLst>
              </p:cNvPr>
              <p:cNvSpPr/>
              <p:nvPr/>
            </p:nvSpPr>
            <p:spPr>
              <a:xfrm>
                <a:off x="1505787" y="4995533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516BEF11-656B-4DF8-AA1C-39141E41AE89}"/>
                  </a:ext>
                </a:extLst>
              </p:cNvPr>
              <p:cNvSpPr/>
              <p:nvPr/>
            </p:nvSpPr>
            <p:spPr>
              <a:xfrm>
                <a:off x="6518399" y="5505179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0982324-D426-46E3-87EB-0D7C97E74E27}"/>
                  </a:ext>
                </a:extLst>
              </p:cNvPr>
              <p:cNvSpPr/>
              <p:nvPr/>
            </p:nvSpPr>
            <p:spPr>
              <a:xfrm>
                <a:off x="6559657" y="520840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3ADAC47-CC68-4F80-93B1-BA3B9A0A8FAE}"/>
                  </a:ext>
                </a:extLst>
              </p:cNvPr>
              <p:cNvSpPr/>
              <p:nvPr/>
            </p:nvSpPr>
            <p:spPr>
              <a:xfrm>
                <a:off x="3317145" y="6088337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580D7A9-D375-41AC-A330-226AA1999D46}"/>
                  </a:ext>
                </a:extLst>
              </p:cNvPr>
              <p:cNvSpPr/>
              <p:nvPr/>
            </p:nvSpPr>
            <p:spPr>
              <a:xfrm>
                <a:off x="3020327" y="623574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12D37A6-D8A8-4D54-A567-DC90E436B5E5}"/>
                  </a:ext>
                </a:extLst>
              </p:cNvPr>
              <p:cNvSpPr/>
              <p:nvPr/>
            </p:nvSpPr>
            <p:spPr>
              <a:xfrm>
                <a:off x="1896877" y="5290986"/>
                <a:ext cx="4539829" cy="931086"/>
              </a:xfrm>
              <a:custGeom>
                <a:avLst/>
                <a:gdLst>
                  <a:gd name="connsiteX0" fmla="*/ 691268 w 4539829"/>
                  <a:gd name="connsiteY0" fmla="*/ 0 h 931086"/>
                  <a:gd name="connsiteX1" fmla="*/ 1013570 w 4539829"/>
                  <a:gd name="connsiteY1" fmla="*/ 213636 h 931086"/>
                  <a:gd name="connsiteX2" fmla="*/ 1014847 w 4539829"/>
                  <a:gd name="connsiteY2" fmla="*/ 219961 h 931086"/>
                  <a:gd name="connsiteX3" fmla="*/ 1049283 w 4539829"/>
                  <a:gd name="connsiteY3" fmla="*/ 216489 h 931086"/>
                  <a:gd name="connsiteX4" fmla="*/ 1229307 w 4539829"/>
                  <a:gd name="connsiteY4" fmla="*/ 271479 h 931086"/>
                  <a:gd name="connsiteX5" fmla="*/ 1272347 w 4539829"/>
                  <a:gd name="connsiteY5" fmla="*/ 306990 h 931086"/>
                  <a:gd name="connsiteX6" fmla="*/ 1274309 w 4539829"/>
                  <a:gd name="connsiteY6" fmla="*/ 297269 h 931086"/>
                  <a:gd name="connsiteX7" fmla="*/ 1570990 w 4539829"/>
                  <a:gd name="connsiteY7" fmla="*/ 100616 h 931086"/>
                  <a:gd name="connsiteX8" fmla="*/ 1892974 w 4539829"/>
                  <a:gd name="connsiteY8" fmla="*/ 422600 h 931086"/>
                  <a:gd name="connsiteX9" fmla="*/ 1881928 w 4539829"/>
                  <a:gd name="connsiteY9" fmla="*/ 477314 h 931086"/>
                  <a:gd name="connsiteX10" fmla="*/ 1894715 w 4539829"/>
                  <a:gd name="connsiteY10" fmla="*/ 470373 h 931086"/>
                  <a:gd name="connsiteX11" fmla="*/ 1988048 w 4539829"/>
                  <a:gd name="connsiteY11" fmla="*/ 451530 h 931086"/>
                  <a:gd name="connsiteX12" fmla="*/ 2122110 w 4539829"/>
                  <a:gd name="connsiteY12" fmla="*/ 492481 h 931086"/>
                  <a:gd name="connsiteX13" fmla="*/ 2152662 w 4539829"/>
                  <a:gd name="connsiteY13" fmla="*/ 517688 h 931086"/>
                  <a:gd name="connsiteX14" fmla="*/ 2162564 w 4539829"/>
                  <a:gd name="connsiteY14" fmla="*/ 468641 h 931086"/>
                  <a:gd name="connsiteX15" fmla="*/ 2465513 w 4539829"/>
                  <a:gd name="connsiteY15" fmla="*/ 267833 h 931086"/>
                  <a:gd name="connsiteX16" fmla="*/ 2649340 w 4539829"/>
                  <a:gd name="connsiteY16" fmla="*/ 323985 h 931086"/>
                  <a:gd name="connsiteX17" fmla="*/ 2651368 w 4539829"/>
                  <a:gd name="connsiteY17" fmla="*/ 325658 h 931086"/>
                  <a:gd name="connsiteX18" fmla="*/ 2697563 w 4539829"/>
                  <a:gd name="connsiteY18" fmla="*/ 257143 h 931086"/>
                  <a:gd name="connsiteX19" fmla="*/ 2890119 w 4539829"/>
                  <a:gd name="connsiteY19" fmla="*/ 177383 h 931086"/>
                  <a:gd name="connsiteX20" fmla="*/ 3141035 w 4539829"/>
                  <a:gd name="connsiteY20" fmla="*/ 343702 h 931086"/>
                  <a:gd name="connsiteX21" fmla="*/ 3150697 w 4539829"/>
                  <a:gd name="connsiteY21" fmla="*/ 391556 h 931086"/>
                  <a:gd name="connsiteX22" fmla="*/ 3179315 w 4539829"/>
                  <a:gd name="connsiteY22" fmla="*/ 388671 h 931086"/>
                  <a:gd name="connsiteX23" fmla="*/ 3272648 w 4539829"/>
                  <a:gd name="connsiteY23" fmla="*/ 407514 h 931086"/>
                  <a:gd name="connsiteX24" fmla="*/ 3295265 w 4539829"/>
                  <a:gd name="connsiteY24" fmla="*/ 419791 h 931086"/>
                  <a:gd name="connsiteX25" fmla="*/ 3304677 w 4539829"/>
                  <a:gd name="connsiteY25" fmla="*/ 373171 h 931086"/>
                  <a:gd name="connsiteX26" fmla="*/ 3601358 w 4539829"/>
                  <a:gd name="connsiteY26" fmla="*/ 176518 h 931086"/>
                  <a:gd name="connsiteX27" fmla="*/ 3781383 w 4539829"/>
                  <a:gd name="connsiteY27" fmla="*/ 231508 h 931086"/>
                  <a:gd name="connsiteX28" fmla="*/ 3819477 w 4539829"/>
                  <a:gd name="connsiteY28" fmla="*/ 262939 h 931086"/>
                  <a:gd name="connsiteX29" fmla="*/ 3853237 w 4539829"/>
                  <a:gd name="connsiteY29" fmla="*/ 222022 h 931086"/>
                  <a:gd name="connsiteX30" fmla="*/ 4080914 w 4539829"/>
                  <a:gd name="connsiteY30" fmla="*/ 127715 h 931086"/>
                  <a:gd name="connsiteX31" fmla="*/ 4377595 w 4539829"/>
                  <a:gd name="connsiteY31" fmla="*/ 324368 h 931086"/>
                  <a:gd name="connsiteX32" fmla="*/ 4400780 w 4539829"/>
                  <a:gd name="connsiteY32" fmla="*/ 439209 h 931086"/>
                  <a:gd name="connsiteX33" fmla="*/ 4414522 w 4539829"/>
                  <a:gd name="connsiteY33" fmla="*/ 443474 h 931086"/>
                  <a:gd name="connsiteX34" fmla="*/ 4539829 w 4539829"/>
                  <a:gd name="connsiteY34" fmla="*/ 632519 h 931086"/>
                  <a:gd name="connsiteX35" fmla="*/ 4334661 w 4539829"/>
                  <a:gd name="connsiteY35" fmla="*/ 837687 h 931086"/>
                  <a:gd name="connsiteX36" fmla="*/ 4189586 w 4539829"/>
                  <a:gd name="connsiteY36" fmla="*/ 777595 h 931086"/>
                  <a:gd name="connsiteX37" fmla="*/ 4175066 w 4539829"/>
                  <a:gd name="connsiteY37" fmla="*/ 756059 h 931086"/>
                  <a:gd name="connsiteX38" fmla="*/ 4145805 w 4539829"/>
                  <a:gd name="connsiteY38" fmla="*/ 765142 h 931086"/>
                  <a:gd name="connsiteX39" fmla="*/ 4080914 w 4539829"/>
                  <a:gd name="connsiteY39" fmla="*/ 771683 h 931086"/>
                  <a:gd name="connsiteX40" fmla="*/ 3900890 w 4539829"/>
                  <a:gd name="connsiteY40" fmla="*/ 716693 h 931086"/>
                  <a:gd name="connsiteX41" fmla="*/ 3862795 w 4539829"/>
                  <a:gd name="connsiteY41" fmla="*/ 685262 h 931086"/>
                  <a:gd name="connsiteX42" fmla="*/ 3829035 w 4539829"/>
                  <a:gd name="connsiteY42" fmla="*/ 726179 h 931086"/>
                  <a:gd name="connsiteX43" fmla="*/ 3601358 w 4539829"/>
                  <a:gd name="connsiteY43" fmla="*/ 820486 h 931086"/>
                  <a:gd name="connsiteX44" fmla="*/ 3421334 w 4539829"/>
                  <a:gd name="connsiteY44" fmla="*/ 765496 h 931086"/>
                  <a:gd name="connsiteX45" fmla="*/ 3388848 w 4539829"/>
                  <a:gd name="connsiteY45" fmla="*/ 738693 h 931086"/>
                  <a:gd name="connsiteX46" fmla="*/ 3348864 w 4539829"/>
                  <a:gd name="connsiteY46" fmla="*/ 797998 h 931086"/>
                  <a:gd name="connsiteX47" fmla="*/ 3179315 w 4539829"/>
                  <a:gd name="connsiteY47" fmla="*/ 868227 h 931086"/>
                  <a:gd name="connsiteX48" fmla="*/ 2958380 w 4539829"/>
                  <a:gd name="connsiteY48" fmla="*/ 721782 h 931086"/>
                  <a:gd name="connsiteX49" fmla="*/ 2956584 w 4539829"/>
                  <a:gd name="connsiteY49" fmla="*/ 712887 h 931086"/>
                  <a:gd name="connsiteX50" fmla="*/ 2945000 w 4539829"/>
                  <a:gd name="connsiteY50" fmla="*/ 716483 h 931086"/>
                  <a:gd name="connsiteX51" fmla="*/ 2890119 w 4539829"/>
                  <a:gd name="connsiteY51" fmla="*/ 722015 h 931086"/>
                  <a:gd name="connsiteX52" fmla="*/ 2784122 w 4539829"/>
                  <a:gd name="connsiteY52" fmla="*/ 700615 h 931086"/>
                  <a:gd name="connsiteX53" fmla="*/ 2774372 w 4539829"/>
                  <a:gd name="connsiteY53" fmla="*/ 695323 h 931086"/>
                  <a:gd name="connsiteX54" fmla="*/ 2768462 w 4539829"/>
                  <a:gd name="connsiteY54" fmla="*/ 724597 h 931086"/>
                  <a:gd name="connsiteX55" fmla="*/ 2465513 w 4539829"/>
                  <a:gd name="connsiteY55" fmla="*/ 925405 h 931086"/>
                  <a:gd name="connsiteX56" fmla="*/ 2233026 w 4539829"/>
                  <a:gd name="connsiteY56" fmla="*/ 829106 h 931086"/>
                  <a:gd name="connsiteX57" fmla="*/ 2203297 w 4539829"/>
                  <a:gd name="connsiteY57" fmla="*/ 793074 h 931086"/>
                  <a:gd name="connsiteX58" fmla="*/ 2157597 w 4539829"/>
                  <a:gd name="connsiteY58" fmla="*/ 860857 h 931086"/>
                  <a:gd name="connsiteX59" fmla="*/ 1988048 w 4539829"/>
                  <a:gd name="connsiteY59" fmla="*/ 931086 h 931086"/>
                  <a:gd name="connsiteX60" fmla="*/ 1748270 w 4539829"/>
                  <a:gd name="connsiteY60" fmla="*/ 691308 h 931086"/>
                  <a:gd name="connsiteX61" fmla="*/ 1748321 w 4539829"/>
                  <a:gd name="connsiteY61" fmla="*/ 691057 h 931086"/>
                  <a:gd name="connsiteX62" fmla="*/ 1696321 w 4539829"/>
                  <a:gd name="connsiteY62" fmla="*/ 719281 h 931086"/>
                  <a:gd name="connsiteX63" fmla="*/ 1570990 w 4539829"/>
                  <a:gd name="connsiteY63" fmla="*/ 744584 h 931086"/>
                  <a:gd name="connsiteX64" fmla="*/ 1390966 w 4539829"/>
                  <a:gd name="connsiteY64" fmla="*/ 689594 h 931086"/>
                  <a:gd name="connsiteX65" fmla="*/ 1347926 w 4539829"/>
                  <a:gd name="connsiteY65" fmla="*/ 654084 h 931086"/>
                  <a:gd name="connsiteX66" fmla="*/ 1345964 w 4539829"/>
                  <a:gd name="connsiteY66" fmla="*/ 663804 h 931086"/>
                  <a:gd name="connsiteX67" fmla="*/ 1049283 w 4539829"/>
                  <a:gd name="connsiteY67" fmla="*/ 860457 h 931086"/>
                  <a:gd name="connsiteX68" fmla="*/ 782289 w 4539829"/>
                  <a:gd name="connsiteY68" fmla="*/ 718498 h 931086"/>
                  <a:gd name="connsiteX69" fmla="*/ 767241 w 4539829"/>
                  <a:gd name="connsiteY69" fmla="*/ 690773 h 931086"/>
                  <a:gd name="connsiteX70" fmla="*/ 761763 w 4539829"/>
                  <a:gd name="connsiteY70" fmla="*/ 692474 h 931086"/>
                  <a:gd name="connsiteX71" fmla="*/ 691268 w 4539829"/>
                  <a:gd name="connsiteY71" fmla="*/ 699580 h 931086"/>
                  <a:gd name="connsiteX72" fmla="*/ 495697 w 4539829"/>
                  <a:gd name="connsiteY72" fmla="*/ 639842 h 931086"/>
                  <a:gd name="connsiteX73" fmla="*/ 493878 w 4539829"/>
                  <a:gd name="connsiteY73" fmla="*/ 638341 h 931086"/>
                  <a:gd name="connsiteX74" fmla="*/ 464872 w 4539829"/>
                  <a:gd name="connsiteY74" fmla="*/ 681362 h 931086"/>
                  <a:gd name="connsiteX75" fmla="*/ 272316 w 4539829"/>
                  <a:gd name="connsiteY75" fmla="*/ 761121 h 931086"/>
                  <a:gd name="connsiteX76" fmla="*/ 0 w 4539829"/>
                  <a:gd name="connsiteY76" fmla="*/ 488805 h 931086"/>
                  <a:gd name="connsiteX77" fmla="*/ 272316 w 4539829"/>
                  <a:gd name="connsiteY77" fmla="*/ 216489 h 931086"/>
                  <a:gd name="connsiteX78" fmla="*/ 327197 w 4539829"/>
                  <a:gd name="connsiteY78" fmla="*/ 222022 h 931086"/>
                  <a:gd name="connsiteX79" fmla="*/ 364910 w 4539829"/>
                  <a:gd name="connsiteY79" fmla="*/ 233728 h 931086"/>
                  <a:gd name="connsiteX80" fmla="*/ 368966 w 4539829"/>
                  <a:gd name="connsiteY80" fmla="*/ 213636 h 931086"/>
                  <a:gd name="connsiteX81" fmla="*/ 691268 w 4539829"/>
                  <a:gd name="connsiteY81" fmla="*/ 0 h 9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4539829" h="931086">
                    <a:moveTo>
                      <a:pt x="691268" y="0"/>
                    </a:moveTo>
                    <a:cubicBezTo>
                      <a:pt x="836156" y="0"/>
                      <a:pt x="960469" y="88091"/>
                      <a:pt x="1013570" y="213636"/>
                    </a:cubicBezTo>
                    <a:lnTo>
                      <a:pt x="1014847" y="219961"/>
                    </a:lnTo>
                    <a:lnTo>
                      <a:pt x="1049283" y="216489"/>
                    </a:lnTo>
                    <a:cubicBezTo>
                      <a:pt x="1115968" y="216489"/>
                      <a:pt x="1177918" y="236761"/>
                      <a:pt x="1229307" y="271479"/>
                    </a:cubicBezTo>
                    <a:lnTo>
                      <a:pt x="1272347" y="306990"/>
                    </a:lnTo>
                    <a:lnTo>
                      <a:pt x="1274309" y="297269"/>
                    </a:lnTo>
                    <a:cubicBezTo>
                      <a:pt x="1323189" y="181705"/>
                      <a:pt x="1437620" y="100616"/>
                      <a:pt x="1570990" y="100616"/>
                    </a:cubicBezTo>
                    <a:cubicBezTo>
                      <a:pt x="1748817" y="100616"/>
                      <a:pt x="1892974" y="244773"/>
                      <a:pt x="1892974" y="422600"/>
                    </a:cubicBezTo>
                    <a:lnTo>
                      <a:pt x="1881928" y="477314"/>
                    </a:lnTo>
                    <a:lnTo>
                      <a:pt x="1894715" y="470373"/>
                    </a:lnTo>
                    <a:cubicBezTo>
                      <a:pt x="1923402" y="458240"/>
                      <a:pt x="1954941" y="451530"/>
                      <a:pt x="1988048" y="451530"/>
                    </a:cubicBezTo>
                    <a:cubicBezTo>
                      <a:pt x="2037708" y="451530"/>
                      <a:pt x="2083841" y="466627"/>
                      <a:pt x="2122110" y="492481"/>
                    </a:cubicBezTo>
                    <a:lnTo>
                      <a:pt x="2152662" y="517688"/>
                    </a:lnTo>
                    <a:lnTo>
                      <a:pt x="2162564" y="468641"/>
                    </a:lnTo>
                    <a:cubicBezTo>
                      <a:pt x="2212477" y="350635"/>
                      <a:pt x="2329325" y="267833"/>
                      <a:pt x="2465513" y="267833"/>
                    </a:cubicBezTo>
                    <a:cubicBezTo>
                      <a:pt x="2533606" y="267833"/>
                      <a:pt x="2596865" y="288534"/>
                      <a:pt x="2649340" y="323985"/>
                    </a:cubicBezTo>
                    <a:lnTo>
                      <a:pt x="2651368" y="325658"/>
                    </a:lnTo>
                    <a:lnTo>
                      <a:pt x="2697563" y="257143"/>
                    </a:lnTo>
                    <a:cubicBezTo>
                      <a:pt x="2746842" y="207863"/>
                      <a:pt x="2814921" y="177383"/>
                      <a:pt x="2890119" y="177383"/>
                    </a:cubicBezTo>
                    <a:cubicBezTo>
                      <a:pt x="3002916" y="177383"/>
                      <a:pt x="3099695" y="245963"/>
                      <a:pt x="3141035" y="343702"/>
                    </a:cubicBezTo>
                    <a:lnTo>
                      <a:pt x="3150697" y="391556"/>
                    </a:lnTo>
                    <a:lnTo>
                      <a:pt x="3179315" y="388671"/>
                    </a:lnTo>
                    <a:cubicBezTo>
                      <a:pt x="3212422" y="388671"/>
                      <a:pt x="3243961" y="395381"/>
                      <a:pt x="3272648" y="407514"/>
                    </a:cubicBezTo>
                    <a:lnTo>
                      <a:pt x="3295265" y="419791"/>
                    </a:lnTo>
                    <a:lnTo>
                      <a:pt x="3304677" y="373171"/>
                    </a:lnTo>
                    <a:cubicBezTo>
                      <a:pt x="3353557" y="257607"/>
                      <a:pt x="3467988" y="176518"/>
                      <a:pt x="3601358" y="176518"/>
                    </a:cubicBezTo>
                    <a:cubicBezTo>
                      <a:pt x="3668043" y="176518"/>
                      <a:pt x="3729994" y="196790"/>
                      <a:pt x="3781383" y="231508"/>
                    </a:cubicBezTo>
                    <a:lnTo>
                      <a:pt x="3819477" y="262939"/>
                    </a:lnTo>
                    <a:lnTo>
                      <a:pt x="3853237" y="222022"/>
                    </a:lnTo>
                    <a:cubicBezTo>
                      <a:pt x="3911505" y="163754"/>
                      <a:pt x="3992001" y="127715"/>
                      <a:pt x="4080914" y="127715"/>
                    </a:cubicBezTo>
                    <a:cubicBezTo>
                      <a:pt x="4214285" y="127715"/>
                      <a:pt x="4328715" y="208804"/>
                      <a:pt x="4377595" y="324368"/>
                    </a:cubicBezTo>
                    <a:lnTo>
                      <a:pt x="4400780" y="439209"/>
                    </a:lnTo>
                    <a:lnTo>
                      <a:pt x="4414522" y="443474"/>
                    </a:lnTo>
                    <a:cubicBezTo>
                      <a:pt x="4488160" y="474621"/>
                      <a:pt x="4539829" y="547536"/>
                      <a:pt x="4539829" y="632519"/>
                    </a:cubicBezTo>
                    <a:cubicBezTo>
                      <a:pt x="4539829" y="745830"/>
                      <a:pt x="4447972" y="837687"/>
                      <a:pt x="4334661" y="837687"/>
                    </a:cubicBezTo>
                    <a:cubicBezTo>
                      <a:pt x="4278006" y="837687"/>
                      <a:pt x="4226714" y="814723"/>
                      <a:pt x="4189586" y="777595"/>
                    </a:cubicBezTo>
                    <a:lnTo>
                      <a:pt x="4175066" y="756059"/>
                    </a:lnTo>
                    <a:lnTo>
                      <a:pt x="4145805" y="765142"/>
                    </a:lnTo>
                    <a:cubicBezTo>
                      <a:pt x="4124845" y="769431"/>
                      <a:pt x="4103143" y="771683"/>
                      <a:pt x="4080914" y="771683"/>
                    </a:cubicBezTo>
                    <a:cubicBezTo>
                      <a:pt x="4014229" y="771683"/>
                      <a:pt x="3952279" y="751411"/>
                      <a:pt x="3900890" y="716693"/>
                    </a:cubicBezTo>
                    <a:lnTo>
                      <a:pt x="3862795" y="685262"/>
                    </a:lnTo>
                    <a:lnTo>
                      <a:pt x="3829035" y="726179"/>
                    </a:lnTo>
                    <a:cubicBezTo>
                      <a:pt x="3770768" y="784447"/>
                      <a:pt x="3690272" y="820486"/>
                      <a:pt x="3601358" y="820486"/>
                    </a:cubicBezTo>
                    <a:cubicBezTo>
                      <a:pt x="3534673" y="820486"/>
                      <a:pt x="3472723" y="800214"/>
                      <a:pt x="3421334" y="765496"/>
                    </a:cubicBezTo>
                    <a:lnTo>
                      <a:pt x="3388848" y="738693"/>
                    </a:lnTo>
                    <a:lnTo>
                      <a:pt x="3348864" y="797998"/>
                    </a:lnTo>
                    <a:cubicBezTo>
                      <a:pt x="3305473" y="841389"/>
                      <a:pt x="3245528" y="868227"/>
                      <a:pt x="3179315" y="868227"/>
                    </a:cubicBezTo>
                    <a:cubicBezTo>
                      <a:pt x="3079996" y="868227"/>
                      <a:pt x="2994780" y="807842"/>
                      <a:pt x="2958380" y="721782"/>
                    </a:cubicBezTo>
                    <a:lnTo>
                      <a:pt x="2956584" y="712887"/>
                    </a:lnTo>
                    <a:lnTo>
                      <a:pt x="2945000" y="716483"/>
                    </a:lnTo>
                    <a:cubicBezTo>
                      <a:pt x="2927273" y="720110"/>
                      <a:pt x="2908919" y="722015"/>
                      <a:pt x="2890119" y="722015"/>
                    </a:cubicBezTo>
                    <a:cubicBezTo>
                      <a:pt x="2852520" y="722015"/>
                      <a:pt x="2816701" y="714395"/>
                      <a:pt x="2784122" y="700615"/>
                    </a:cubicBezTo>
                    <a:lnTo>
                      <a:pt x="2774372" y="695323"/>
                    </a:lnTo>
                    <a:lnTo>
                      <a:pt x="2768462" y="724597"/>
                    </a:lnTo>
                    <a:cubicBezTo>
                      <a:pt x="2718549" y="842604"/>
                      <a:pt x="2601700" y="925405"/>
                      <a:pt x="2465513" y="925405"/>
                    </a:cubicBezTo>
                    <a:cubicBezTo>
                      <a:pt x="2374721" y="925405"/>
                      <a:pt x="2292525" y="888605"/>
                      <a:pt x="2233026" y="829106"/>
                    </a:cubicBezTo>
                    <a:lnTo>
                      <a:pt x="2203297" y="793074"/>
                    </a:lnTo>
                    <a:lnTo>
                      <a:pt x="2157597" y="860857"/>
                    </a:lnTo>
                    <a:cubicBezTo>
                      <a:pt x="2114205" y="904248"/>
                      <a:pt x="2054261" y="931086"/>
                      <a:pt x="1988048" y="931086"/>
                    </a:cubicBezTo>
                    <a:cubicBezTo>
                      <a:pt x="1855622" y="931086"/>
                      <a:pt x="1748270" y="823734"/>
                      <a:pt x="1748270" y="691308"/>
                    </a:cubicBezTo>
                    <a:lnTo>
                      <a:pt x="1748321" y="691057"/>
                    </a:lnTo>
                    <a:lnTo>
                      <a:pt x="1696321" y="719281"/>
                    </a:lnTo>
                    <a:cubicBezTo>
                      <a:pt x="1657799" y="735574"/>
                      <a:pt x="1615447" y="744584"/>
                      <a:pt x="1570990" y="744584"/>
                    </a:cubicBezTo>
                    <a:cubicBezTo>
                      <a:pt x="1504305" y="744584"/>
                      <a:pt x="1442355" y="724312"/>
                      <a:pt x="1390966" y="689594"/>
                    </a:cubicBezTo>
                    <a:lnTo>
                      <a:pt x="1347926" y="654084"/>
                    </a:lnTo>
                    <a:lnTo>
                      <a:pt x="1345964" y="663804"/>
                    </a:lnTo>
                    <a:cubicBezTo>
                      <a:pt x="1297084" y="779369"/>
                      <a:pt x="1182653" y="860457"/>
                      <a:pt x="1049283" y="860457"/>
                    </a:cubicBezTo>
                    <a:cubicBezTo>
                      <a:pt x="938141" y="860457"/>
                      <a:pt x="840152" y="804146"/>
                      <a:pt x="782289" y="718498"/>
                    </a:cubicBezTo>
                    <a:lnTo>
                      <a:pt x="767241" y="690773"/>
                    </a:lnTo>
                    <a:lnTo>
                      <a:pt x="761763" y="692474"/>
                    </a:lnTo>
                    <a:cubicBezTo>
                      <a:pt x="738992" y="697133"/>
                      <a:pt x="715416" y="699580"/>
                      <a:pt x="691268" y="699580"/>
                    </a:cubicBezTo>
                    <a:cubicBezTo>
                      <a:pt x="618824" y="699580"/>
                      <a:pt x="551524" y="677558"/>
                      <a:pt x="495697" y="639842"/>
                    </a:cubicBezTo>
                    <a:lnTo>
                      <a:pt x="493878" y="638341"/>
                    </a:lnTo>
                    <a:lnTo>
                      <a:pt x="464872" y="681362"/>
                    </a:lnTo>
                    <a:cubicBezTo>
                      <a:pt x="415593" y="730641"/>
                      <a:pt x="347514" y="761121"/>
                      <a:pt x="272316" y="761121"/>
                    </a:cubicBezTo>
                    <a:cubicBezTo>
                      <a:pt x="121920" y="761121"/>
                      <a:pt x="0" y="639201"/>
                      <a:pt x="0" y="488805"/>
                    </a:cubicBezTo>
                    <a:cubicBezTo>
                      <a:pt x="0" y="338409"/>
                      <a:pt x="121920" y="216489"/>
                      <a:pt x="272316" y="216489"/>
                    </a:cubicBezTo>
                    <a:cubicBezTo>
                      <a:pt x="291115" y="216489"/>
                      <a:pt x="309470" y="218394"/>
                      <a:pt x="327197" y="222022"/>
                    </a:cubicBezTo>
                    <a:lnTo>
                      <a:pt x="364910" y="233728"/>
                    </a:lnTo>
                    <a:lnTo>
                      <a:pt x="368966" y="213636"/>
                    </a:lnTo>
                    <a:cubicBezTo>
                      <a:pt x="422067" y="88091"/>
                      <a:pt x="546380" y="0"/>
                      <a:pt x="691268" y="0"/>
                    </a:cubicBezTo>
                    <a:close/>
                  </a:path>
                </a:pathLst>
              </a:custGeom>
              <a:gradFill flip="none" rotWithShape="1">
                <a:gsLst>
                  <a:gs pos="29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lumMod val="50000"/>
                      <a:alpha val="50000"/>
                    </a:schemeClr>
                  </a:gs>
                </a:gsLst>
                <a:lin ang="5400000" scaled="1"/>
                <a:tileRect/>
              </a:gradFill>
              <a:ln w="403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5181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2">
            <a:extLst>
              <a:ext uri="{FF2B5EF4-FFF2-40B4-BE49-F238E27FC236}">
                <a16:creationId xmlns:a16="http://schemas.microsoft.com/office/drawing/2014/main" id="{3754ACBF-BCE4-4FE6-86C4-7165CC041A9E}"/>
              </a:ext>
            </a:extLst>
          </p:cNvPr>
          <p:cNvSpPr>
            <a:spLocks noChangeAspect="1"/>
          </p:cNvSpPr>
          <p:nvPr/>
        </p:nvSpPr>
        <p:spPr>
          <a:xfrm rot="5400000">
            <a:off x="867570" y="2413453"/>
            <a:ext cx="219666" cy="216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055EE93B-8ECE-4501-9391-1924CF38D19C}"/>
              </a:ext>
            </a:extLst>
          </p:cNvPr>
          <p:cNvSpPr>
            <a:spLocks noChangeAspect="1"/>
          </p:cNvSpPr>
          <p:nvPr/>
        </p:nvSpPr>
        <p:spPr>
          <a:xfrm rot="5400000">
            <a:off x="867570" y="2862203"/>
            <a:ext cx="219666" cy="216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2">
            <a:extLst>
              <a:ext uri="{FF2B5EF4-FFF2-40B4-BE49-F238E27FC236}">
                <a16:creationId xmlns:a16="http://schemas.microsoft.com/office/drawing/2014/main" id="{98C514E7-4EA6-4B87-AD4A-5C76E452E819}"/>
              </a:ext>
            </a:extLst>
          </p:cNvPr>
          <p:cNvSpPr>
            <a:spLocks noChangeAspect="1"/>
          </p:cNvSpPr>
          <p:nvPr/>
        </p:nvSpPr>
        <p:spPr>
          <a:xfrm rot="5400000">
            <a:off x="867570" y="3310953"/>
            <a:ext cx="219666" cy="216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2">
            <a:extLst>
              <a:ext uri="{FF2B5EF4-FFF2-40B4-BE49-F238E27FC236}">
                <a16:creationId xmlns:a16="http://schemas.microsoft.com/office/drawing/2014/main" id="{44660EB3-BA3F-4DBC-B7BC-19335979AE8F}"/>
              </a:ext>
            </a:extLst>
          </p:cNvPr>
          <p:cNvSpPr>
            <a:spLocks noChangeAspect="1"/>
          </p:cNvSpPr>
          <p:nvPr/>
        </p:nvSpPr>
        <p:spPr>
          <a:xfrm rot="5400000">
            <a:off x="867570" y="4208453"/>
            <a:ext cx="219666" cy="216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FF305-BB16-476A-B61E-641A3761FF18}"/>
              </a:ext>
            </a:extLst>
          </p:cNvPr>
          <p:cNvSpPr txBox="1"/>
          <p:nvPr/>
        </p:nvSpPr>
        <p:spPr>
          <a:xfrm>
            <a:off x="1218118" y="238340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6DE55-6147-4C38-AF31-114C5AB7DBEC}"/>
              </a:ext>
            </a:extLst>
          </p:cNvPr>
          <p:cNvSpPr txBox="1"/>
          <p:nvPr/>
        </p:nvSpPr>
        <p:spPr>
          <a:xfrm>
            <a:off x="1218118" y="283215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B1E180-6C3C-41A9-8E7C-1D4766EC333B}"/>
              </a:ext>
            </a:extLst>
          </p:cNvPr>
          <p:cNvSpPr txBox="1"/>
          <p:nvPr/>
        </p:nvSpPr>
        <p:spPr>
          <a:xfrm>
            <a:off x="1218118" y="328090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6661F-0476-4ABF-8A53-C2209C7BF74D}"/>
              </a:ext>
            </a:extLst>
          </p:cNvPr>
          <p:cNvSpPr txBox="1"/>
          <p:nvPr/>
        </p:nvSpPr>
        <p:spPr>
          <a:xfrm>
            <a:off x="1218118" y="4178401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3DB385-BF6C-4A50-A5B5-8E1F9BB5363B}"/>
              </a:ext>
            </a:extLst>
          </p:cNvPr>
          <p:cNvSpPr/>
          <p:nvPr/>
        </p:nvSpPr>
        <p:spPr>
          <a:xfrm>
            <a:off x="1516314" y="5262292"/>
            <a:ext cx="768198" cy="768198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199E1D-E267-49AA-A807-62B85E793DD5}"/>
              </a:ext>
            </a:extLst>
          </p:cNvPr>
          <p:cNvSpPr/>
          <p:nvPr/>
        </p:nvSpPr>
        <p:spPr>
          <a:xfrm>
            <a:off x="3658554" y="5262292"/>
            <a:ext cx="768198" cy="76819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DAF5DF-9913-4ADD-B204-EA7577035BF1}"/>
              </a:ext>
            </a:extLst>
          </p:cNvPr>
          <p:cNvSpPr/>
          <p:nvPr/>
        </p:nvSpPr>
        <p:spPr>
          <a:xfrm>
            <a:off x="5800795" y="5262292"/>
            <a:ext cx="768198" cy="768198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3CAD19-B1C7-47DD-B866-DE1FFD7DE438}"/>
              </a:ext>
            </a:extLst>
          </p:cNvPr>
          <p:cNvSpPr/>
          <p:nvPr/>
        </p:nvSpPr>
        <p:spPr>
          <a:xfrm>
            <a:off x="7986162" y="5262292"/>
            <a:ext cx="768198" cy="768198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CBC008-1D2D-41F2-A80E-50347671D1ED}"/>
              </a:ext>
            </a:extLst>
          </p:cNvPr>
          <p:cNvSpPr/>
          <p:nvPr/>
        </p:nvSpPr>
        <p:spPr>
          <a:xfrm>
            <a:off x="10128402" y="5262292"/>
            <a:ext cx="768198" cy="768198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1710AF-B871-41BE-AAF3-F2A82833B2B2}"/>
              </a:ext>
            </a:extLst>
          </p:cNvPr>
          <p:cNvSpPr txBox="1"/>
          <p:nvPr/>
        </p:nvSpPr>
        <p:spPr>
          <a:xfrm>
            <a:off x="1173253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EEBB2-A1EA-4BD0-9276-49E3815FB2A7}"/>
              </a:ext>
            </a:extLst>
          </p:cNvPr>
          <p:cNvSpPr txBox="1"/>
          <p:nvPr/>
        </p:nvSpPr>
        <p:spPr>
          <a:xfrm>
            <a:off x="3313724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A7C7F6-AF7D-4417-AD75-13803827F19A}"/>
              </a:ext>
            </a:extLst>
          </p:cNvPr>
          <p:cNvSpPr txBox="1"/>
          <p:nvPr/>
        </p:nvSpPr>
        <p:spPr>
          <a:xfrm>
            <a:off x="5497321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18A7FC-C1E0-4CBB-B649-EFB9EFC20025}"/>
              </a:ext>
            </a:extLst>
          </p:cNvPr>
          <p:cNvSpPr txBox="1"/>
          <p:nvPr/>
        </p:nvSpPr>
        <p:spPr>
          <a:xfrm>
            <a:off x="7637792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FDF4F9-617E-4671-9F30-849D6FE8B4A9}"/>
              </a:ext>
            </a:extLst>
          </p:cNvPr>
          <p:cNvSpPr txBox="1"/>
          <p:nvPr/>
        </p:nvSpPr>
        <p:spPr>
          <a:xfrm>
            <a:off x="9778261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31F9BE18-4314-4E5C-9B48-903D8B007C23}"/>
              </a:ext>
            </a:extLst>
          </p:cNvPr>
          <p:cNvSpPr/>
          <p:nvPr/>
        </p:nvSpPr>
        <p:spPr>
          <a:xfrm rot="2700000">
            <a:off x="3918770" y="541781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7B8E4AA0-CE0E-4C62-B3A3-460894FBBFD3}"/>
              </a:ext>
            </a:extLst>
          </p:cNvPr>
          <p:cNvSpPr/>
          <p:nvPr/>
        </p:nvSpPr>
        <p:spPr>
          <a:xfrm>
            <a:off x="1751156" y="548184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A6E57606-F052-4350-9F1D-03742AE6DCA3}"/>
              </a:ext>
            </a:extLst>
          </p:cNvPr>
          <p:cNvSpPr/>
          <p:nvPr/>
        </p:nvSpPr>
        <p:spPr>
          <a:xfrm>
            <a:off x="6004634" y="548184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4E906670-3C91-4571-B519-18ADF425F0B1}"/>
              </a:ext>
            </a:extLst>
          </p:cNvPr>
          <p:cNvSpPr>
            <a:spLocks noChangeAspect="1"/>
          </p:cNvSpPr>
          <p:nvPr/>
        </p:nvSpPr>
        <p:spPr>
          <a:xfrm>
            <a:off x="10314501" y="549423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E735D813-8557-435E-9DD3-278E9A406CB4}"/>
              </a:ext>
            </a:extLst>
          </p:cNvPr>
          <p:cNvSpPr>
            <a:spLocks noChangeAspect="1"/>
          </p:cNvSpPr>
          <p:nvPr/>
        </p:nvSpPr>
        <p:spPr>
          <a:xfrm>
            <a:off x="8173999" y="545203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A5713FF-DE30-4C75-AF40-853D5F4D8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9" name="Chevron 2">
            <a:extLst>
              <a:ext uri="{FF2B5EF4-FFF2-40B4-BE49-F238E27FC236}">
                <a16:creationId xmlns:a16="http://schemas.microsoft.com/office/drawing/2014/main" id="{A8E08B70-D5EF-4C0E-82F1-0358F3B60FFF}"/>
              </a:ext>
            </a:extLst>
          </p:cNvPr>
          <p:cNvSpPr>
            <a:spLocks noChangeAspect="1"/>
          </p:cNvSpPr>
          <p:nvPr/>
        </p:nvSpPr>
        <p:spPr>
          <a:xfrm rot="5400000">
            <a:off x="867570" y="3759703"/>
            <a:ext cx="219666" cy="216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89C40C-BA9A-4570-91BE-B73B939EF885}"/>
              </a:ext>
            </a:extLst>
          </p:cNvPr>
          <p:cNvSpPr txBox="1"/>
          <p:nvPr/>
        </p:nvSpPr>
        <p:spPr>
          <a:xfrm>
            <a:off x="1218118" y="372965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18CAA95-9B80-4394-9796-E454ADECB2A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2DE20D-D09D-4D3F-B47F-8E05740FF188}"/>
              </a:ext>
            </a:extLst>
          </p:cNvPr>
          <p:cNvGrpSpPr/>
          <p:nvPr/>
        </p:nvGrpSpPr>
        <p:grpSpPr>
          <a:xfrm>
            <a:off x="9361227" y="4899623"/>
            <a:ext cx="1422003" cy="1224190"/>
            <a:chOff x="5580112" y="4160675"/>
            <a:chExt cx="2016224" cy="1735751"/>
          </a:xfrm>
        </p:grpSpPr>
        <p:sp>
          <p:nvSpPr>
            <p:cNvPr id="4" name="Trapezoid 1">
              <a:extLst>
                <a:ext uri="{FF2B5EF4-FFF2-40B4-BE49-F238E27FC236}">
                  <a16:creationId xmlns:a16="http://schemas.microsoft.com/office/drawing/2014/main" id="{0C070C8B-D00B-4E87-846E-4F647B853376}"/>
                </a:ext>
              </a:extLst>
            </p:cNvPr>
            <p:cNvSpPr/>
            <p:nvPr/>
          </p:nvSpPr>
          <p:spPr>
            <a:xfrm rot="10800000">
              <a:off x="5796136" y="4653136"/>
              <a:ext cx="1584176" cy="1243290"/>
            </a:xfrm>
            <a:custGeom>
              <a:avLst/>
              <a:gdLst>
                <a:gd name="connsiteX0" fmla="*/ 0 w 1584176"/>
                <a:gd name="connsiteY0" fmla="*/ 1216152 h 1216152"/>
                <a:gd name="connsiteX1" fmla="*/ 304038 w 1584176"/>
                <a:gd name="connsiteY1" fmla="*/ 0 h 1216152"/>
                <a:gd name="connsiteX2" fmla="*/ 1280138 w 1584176"/>
                <a:gd name="connsiteY2" fmla="*/ 0 h 1216152"/>
                <a:gd name="connsiteX3" fmla="*/ 1584176 w 1584176"/>
                <a:gd name="connsiteY3" fmla="*/ 1216152 h 1216152"/>
                <a:gd name="connsiteX4" fmla="*/ 0 w 1584176"/>
                <a:gd name="connsiteY4" fmla="*/ 1216152 h 1216152"/>
                <a:gd name="connsiteX0" fmla="*/ 0 w 1584176"/>
                <a:gd name="connsiteY0" fmla="*/ 1235792 h 1235792"/>
                <a:gd name="connsiteX1" fmla="*/ 304038 w 1584176"/>
                <a:gd name="connsiteY1" fmla="*/ 19640 h 1235792"/>
                <a:gd name="connsiteX2" fmla="*/ 1280138 w 1584176"/>
                <a:gd name="connsiteY2" fmla="*/ 19640 h 1235792"/>
                <a:gd name="connsiteX3" fmla="*/ 1584176 w 1584176"/>
                <a:gd name="connsiteY3" fmla="*/ 1235792 h 1235792"/>
                <a:gd name="connsiteX4" fmla="*/ 0 w 1584176"/>
                <a:gd name="connsiteY4" fmla="*/ 1235792 h 1235792"/>
                <a:gd name="connsiteX0" fmla="*/ 0 w 1584176"/>
                <a:gd name="connsiteY0" fmla="*/ 1243290 h 1243290"/>
                <a:gd name="connsiteX1" fmla="*/ 304038 w 1584176"/>
                <a:gd name="connsiteY1" fmla="*/ 27138 h 1243290"/>
                <a:gd name="connsiteX2" fmla="*/ 1280138 w 1584176"/>
                <a:gd name="connsiteY2" fmla="*/ 27138 h 1243290"/>
                <a:gd name="connsiteX3" fmla="*/ 1584176 w 1584176"/>
                <a:gd name="connsiteY3" fmla="*/ 1243290 h 1243290"/>
                <a:gd name="connsiteX4" fmla="*/ 0 w 1584176"/>
                <a:gd name="connsiteY4" fmla="*/ 1243290 h 124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176" h="1243290">
                  <a:moveTo>
                    <a:pt x="0" y="1243290"/>
                  </a:moveTo>
                  <a:lnTo>
                    <a:pt x="304038" y="27138"/>
                  </a:lnTo>
                  <a:cubicBezTo>
                    <a:pt x="629405" y="-57"/>
                    <a:pt x="941174" y="-17053"/>
                    <a:pt x="1280138" y="27138"/>
                  </a:cubicBezTo>
                  <a:lnTo>
                    <a:pt x="1584176" y="1243290"/>
                  </a:lnTo>
                  <a:lnTo>
                    <a:pt x="0" y="12432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Trapezoid 6">
              <a:extLst>
                <a:ext uri="{FF2B5EF4-FFF2-40B4-BE49-F238E27FC236}">
                  <a16:creationId xmlns:a16="http://schemas.microsoft.com/office/drawing/2014/main" id="{0E16B18E-7360-4442-BDB0-BED4D1E01DF7}"/>
                </a:ext>
              </a:extLst>
            </p:cNvPr>
            <p:cNvSpPr/>
            <p:nvPr/>
          </p:nvSpPr>
          <p:spPr>
            <a:xfrm rot="10800000">
              <a:off x="5580112" y="4312147"/>
              <a:ext cx="2016224" cy="471979"/>
            </a:xfrm>
            <a:custGeom>
              <a:avLst/>
              <a:gdLst>
                <a:gd name="connsiteX0" fmla="*/ 0 w 2016224"/>
                <a:gd name="connsiteY0" fmla="*/ 360040 h 360040"/>
                <a:gd name="connsiteX1" fmla="*/ 128109 w 2016224"/>
                <a:gd name="connsiteY1" fmla="*/ 0 h 360040"/>
                <a:gd name="connsiteX2" fmla="*/ 1888115 w 2016224"/>
                <a:gd name="connsiteY2" fmla="*/ 0 h 360040"/>
                <a:gd name="connsiteX3" fmla="*/ 2016224 w 2016224"/>
                <a:gd name="connsiteY3" fmla="*/ 360040 h 360040"/>
                <a:gd name="connsiteX4" fmla="*/ 0 w 2016224"/>
                <a:gd name="connsiteY4" fmla="*/ 360040 h 360040"/>
                <a:gd name="connsiteX0" fmla="*/ 0 w 2016224"/>
                <a:gd name="connsiteY0" fmla="*/ 431046 h 431046"/>
                <a:gd name="connsiteX1" fmla="*/ 128109 w 2016224"/>
                <a:gd name="connsiteY1" fmla="*/ 71006 h 431046"/>
                <a:gd name="connsiteX2" fmla="*/ 1888115 w 2016224"/>
                <a:gd name="connsiteY2" fmla="*/ 71006 h 431046"/>
                <a:gd name="connsiteX3" fmla="*/ 2016224 w 2016224"/>
                <a:gd name="connsiteY3" fmla="*/ 431046 h 431046"/>
                <a:gd name="connsiteX4" fmla="*/ 0 w 2016224"/>
                <a:gd name="connsiteY4" fmla="*/ 431046 h 431046"/>
                <a:gd name="connsiteX0" fmla="*/ 0 w 2016224"/>
                <a:gd name="connsiteY0" fmla="*/ 458241 h 458241"/>
                <a:gd name="connsiteX1" fmla="*/ 128109 w 2016224"/>
                <a:gd name="connsiteY1" fmla="*/ 98201 h 458241"/>
                <a:gd name="connsiteX2" fmla="*/ 1888115 w 2016224"/>
                <a:gd name="connsiteY2" fmla="*/ 98201 h 458241"/>
                <a:gd name="connsiteX3" fmla="*/ 2016224 w 2016224"/>
                <a:gd name="connsiteY3" fmla="*/ 458241 h 458241"/>
                <a:gd name="connsiteX4" fmla="*/ 0 w 2016224"/>
                <a:gd name="connsiteY4" fmla="*/ 458241 h 458241"/>
                <a:gd name="connsiteX0" fmla="*/ 0 w 2016224"/>
                <a:gd name="connsiteY0" fmla="*/ 465296 h 465296"/>
                <a:gd name="connsiteX1" fmla="*/ 128109 w 2016224"/>
                <a:gd name="connsiteY1" fmla="*/ 105256 h 465296"/>
                <a:gd name="connsiteX2" fmla="*/ 1888115 w 2016224"/>
                <a:gd name="connsiteY2" fmla="*/ 105256 h 465296"/>
                <a:gd name="connsiteX3" fmla="*/ 2016224 w 2016224"/>
                <a:gd name="connsiteY3" fmla="*/ 465296 h 465296"/>
                <a:gd name="connsiteX4" fmla="*/ 0 w 2016224"/>
                <a:gd name="connsiteY4" fmla="*/ 465296 h 465296"/>
                <a:gd name="connsiteX0" fmla="*/ 0 w 2016224"/>
                <a:gd name="connsiteY0" fmla="*/ 471979 h 471979"/>
                <a:gd name="connsiteX1" fmla="*/ 128109 w 2016224"/>
                <a:gd name="connsiteY1" fmla="*/ 111939 h 471979"/>
                <a:gd name="connsiteX2" fmla="*/ 1888115 w 2016224"/>
                <a:gd name="connsiteY2" fmla="*/ 111939 h 471979"/>
                <a:gd name="connsiteX3" fmla="*/ 2016224 w 2016224"/>
                <a:gd name="connsiteY3" fmla="*/ 471979 h 471979"/>
                <a:gd name="connsiteX4" fmla="*/ 0 w 2016224"/>
                <a:gd name="connsiteY4" fmla="*/ 471979 h 47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224" h="471979">
                  <a:moveTo>
                    <a:pt x="0" y="471979"/>
                  </a:moveTo>
                  <a:lnTo>
                    <a:pt x="128109" y="111939"/>
                  </a:lnTo>
                  <a:cubicBezTo>
                    <a:pt x="572010" y="-7034"/>
                    <a:pt x="1260655" y="-64822"/>
                    <a:pt x="1888115" y="111939"/>
                  </a:cubicBezTo>
                  <a:lnTo>
                    <a:pt x="2016224" y="471979"/>
                  </a:lnTo>
                  <a:lnTo>
                    <a:pt x="0" y="4719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05635E1-D04C-410C-B9F8-3FFF1465BC30}"/>
                </a:ext>
              </a:extLst>
            </p:cNvPr>
            <p:cNvSpPr/>
            <p:nvPr/>
          </p:nvSpPr>
          <p:spPr>
            <a:xfrm>
              <a:off x="5580223" y="4160675"/>
              <a:ext cx="2016000" cy="30294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7" name="Oval 1">
            <a:extLst>
              <a:ext uri="{FF2B5EF4-FFF2-40B4-BE49-F238E27FC236}">
                <a16:creationId xmlns:a16="http://schemas.microsoft.com/office/drawing/2014/main" id="{5F6F13A4-7F93-4E41-B44F-B117981E904F}"/>
              </a:ext>
            </a:extLst>
          </p:cNvPr>
          <p:cNvSpPr/>
          <p:nvPr/>
        </p:nvSpPr>
        <p:spPr>
          <a:xfrm>
            <a:off x="9251061" y="1226194"/>
            <a:ext cx="1532091" cy="1343867"/>
          </a:xfrm>
          <a:custGeom>
            <a:avLst/>
            <a:gdLst/>
            <a:ahLst/>
            <a:cxnLst/>
            <a:rect l="l" t="t" r="r" b="b"/>
            <a:pathLst>
              <a:path w="1629237" h="1429078">
                <a:moveTo>
                  <a:pt x="788250" y="811267"/>
                </a:moveTo>
                <a:cubicBezTo>
                  <a:pt x="777162" y="823036"/>
                  <a:pt x="761883" y="830075"/>
                  <a:pt x="745080" y="830075"/>
                </a:cubicBezTo>
                <a:cubicBezTo>
                  <a:pt x="731312" y="830075"/>
                  <a:pt x="718566" y="825349"/>
                  <a:pt x="708901" y="816356"/>
                </a:cubicBezTo>
                <a:lnTo>
                  <a:pt x="793313" y="1349315"/>
                </a:lnTo>
                <a:lnTo>
                  <a:pt x="826489" y="1349049"/>
                </a:lnTo>
                <a:lnTo>
                  <a:pt x="826489" y="1349030"/>
                </a:lnTo>
                <a:lnTo>
                  <a:pt x="827682" y="1349040"/>
                </a:lnTo>
                <a:lnTo>
                  <a:pt x="828874" y="1349030"/>
                </a:lnTo>
                <a:lnTo>
                  <a:pt x="828874" y="1349049"/>
                </a:lnTo>
                <a:lnTo>
                  <a:pt x="861656" y="1349312"/>
                </a:lnTo>
                <a:lnTo>
                  <a:pt x="945043" y="822831"/>
                </a:lnTo>
                <a:cubicBezTo>
                  <a:pt x="936966" y="827649"/>
                  <a:pt x="927625" y="830075"/>
                  <a:pt x="917761" y="830075"/>
                </a:cubicBezTo>
                <a:cubicBezTo>
                  <a:pt x="900958" y="830075"/>
                  <a:pt x="885679" y="823036"/>
                  <a:pt x="874591" y="811267"/>
                </a:cubicBezTo>
                <a:cubicBezTo>
                  <a:pt x="863502" y="823036"/>
                  <a:pt x="848223" y="830075"/>
                  <a:pt x="831420" y="830075"/>
                </a:cubicBezTo>
                <a:cubicBezTo>
                  <a:pt x="814617" y="830075"/>
                  <a:pt x="799338" y="823036"/>
                  <a:pt x="788250" y="811267"/>
                </a:cubicBezTo>
                <a:close/>
                <a:moveTo>
                  <a:pt x="1629237" y="597932"/>
                </a:moveTo>
                <a:lnTo>
                  <a:pt x="1629237" y="724090"/>
                </a:lnTo>
                <a:lnTo>
                  <a:pt x="1449012" y="698858"/>
                </a:lnTo>
                <a:lnTo>
                  <a:pt x="1449012" y="623164"/>
                </a:lnTo>
                <a:close/>
                <a:moveTo>
                  <a:pt x="0" y="597932"/>
                </a:moveTo>
                <a:lnTo>
                  <a:pt x="180225" y="623164"/>
                </a:lnTo>
                <a:lnTo>
                  <a:pt x="180225" y="698858"/>
                </a:lnTo>
                <a:lnTo>
                  <a:pt x="0" y="724090"/>
                </a:lnTo>
                <a:close/>
                <a:moveTo>
                  <a:pt x="826489" y="343855"/>
                </a:moveTo>
                <a:cubicBezTo>
                  <a:pt x="582980" y="344141"/>
                  <a:pt x="385675" y="541640"/>
                  <a:pt x="385675" y="785222"/>
                </a:cubicBezTo>
                <a:cubicBezTo>
                  <a:pt x="385675" y="950118"/>
                  <a:pt x="503361" y="1112862"/>
                  <a:pt x="596022" y="1187212"/>
                </a:cubicBezTo>
                <a:cubicBezTo>
                  <a:pt x="638271" y="1236093"/>
                  <a:pt x="634922" y="1237095"/>
                  <a:pt x="652091" y="1299657"/>
                </a:cubicBezTo>
                <a:cubicBezTo>
                  <a:pt x="658931" y="1343524"/>
                  <a:pt x="645074" y="1347909"/>
                  <a:pt x="684382" y="1350189"/>
                </a:cubicBezTo>
                <a:lnTo>
                  <a:pt x="713002" y="1349959"/>
                </a:lnTo>
                <a:lnTo>
                  <a:pt x="616715" y="742031"/>
                </a:lnTo>
                <a:cubicBezTo>
                  <a:pt x="613343" y="720743"/>
                  <a:pt x="627867" y="700753"/>
                  <a:pt x="649155" y="697381"/>
                </a:cubicBezTo>
                <a:lnTo>
                  <a:pt x="650512" y="697167"/>
                </a:lnTo>
                <a:cubicBezTo>
                  <a:pt x="669859" y="694102"/>
                  <a:pt x="688135" y="705820"/>
                  <a:pt x="693142" y="724182"/>
                </a:cubicBezTo>
                <a:cubicBezTo>
                  <a:pt x="703502" y="705062"/>
                  <a:pt x="722973" y="692875"/>
                  <a:pt x="745080" y="692875"/>
                </a:cubicBezTo>
                <a:cubicBezTo>
                  <a:pt x="761883" y="692875"/>
                  <a:pt x="777162" y="699916"/>
                  <a:pt x="788250" y="711684"/>
                </a:cubicBezTo>
                <a:cubicBezTo>
                  <a:pt x="799338" y="699916"/>
                  <a:pt x="814617" y="692875"/>
                  <a:pt x="831420" y="692875"/>
                </a:cubicBezTo>
                <a:cubicBezTo>
                  <a:pt x="848223" y="692875"/>
                  <a:pt x="863502" y="699916"/>
                  <a:pt x="874591" y="711684"/>
                </a:cubicBezTo>
                <a:cubicBezTo>
                  <a:pt x="885679" y="699916"/>
                  <a:pt x="900958" y="692875"/>
                  <a:pt x="917761" y="692875"/>
                </a:cubicBezTo>
                <a:cubicBezTo>
                  <a:pt x="936430" y="692875"/>
                  <a:pt x="953219" y="701567"/>
                  <a:pt x="964433" y="715752"/>
                </a:cubicBezTo>
                <a:cubicBezTo>
                  <a:pt x="971427" y="700847"/>
                  <a:pt x="987718" y="691969"/>
                  <a:pt x="1004850" y="694683"/>
                </a:cubicBezTo>
                <a:lnTo>
                  <a:pt x="1006207" y="694898"/>
                </a:lnTo>
                <a:cubicBezTo>
                  <a:pt x="1027496" y="698270"/>
                  <a:pt x="1042019" y="718259"/>
                  <a:pt x="1038647" y="739547"/>
                </a:cubicBezTo>
                <a:lnTo>
                  <a:pt x="941968" y="1349956"/>
                </a:lnTo>
                <a:lnTo>
                  <a:pt x="970980" y="1350189"/>
                </a:lnTo>
                <a:cubicBezTo>
                  <a:pt x="1010288" y="1347909"/>
                  <a:pt x="996432" y="1343524"/>
                  <a:pt x="1003271" y="1299657"/>
                </a:cubicBezTo>
                <a:cubicBezTo>
                  <a:pt x="1020440" y="1237095"/>
                  <a:pt x="1017091" y="1236093"/>
                  <a:pt x="1059340" y="1187212"/>
                </a:cubicBezTo>
                <a:cubicBezTo>
                  <a:pt x="1152001" y="1112862"/>
                  <a:pt x="1269687" y="950118"/>
                  <a:pt x="1269687" y="785222"/>
                </a:cubicBezTo>
                <a:cubicBezTo>
                  <a:pt x="1269687" y="541640"/>
                  <a:pt x="1072383" y="344141"/>
                  <a:pt x="828874" y="343855"/>
                </a:cubicBezTo>
                <a:lnTo>
                  <a:pt x="828874" y="343965"/>
                </a:lnTo>
                <a:lnTo>
                  <a:pt x="827682" y="343872"/>
                </a:lnTo>
                <a:lnTo>
                  <a:pt x="826489" y="343965"/>
                </a:lnTo>
                <a:close/>
                <a:moveTo>
                  <a:pt x="826666" y="234292"/>
                </a:moveTo>
                <a:lnTo>
                  <a:pt x="827682" y="234370"/>
                </a:lnTo>
                <a:lnTo>
                  <a:pt x="828696" y="234292"/>
                </a:lnTo>
                <a:cubicBezTo>
                  <a:pt x="1127204" y="234292"/>
                  <a:pt x="1369193" y="476281"/>
                  <a:pt x="1369193" y="774790"/>
                </a:cubicBezTo>
                <a:cubicBezTo>
                  <a:pt x="1369193" y="976792"/>
                  <a:pt x="1224964" y="1176156"/>
                  <a:pt x="1111484" y="1267155"/>
                </a:cubicBezTo>
                <a:cubicBezTo>
                  <a:pt x="1077677" y="1306104"/>
                  <a:pt x="1092596" y="1326571"/>
                  <a:pt x="1085332" y="1377346"/>
                </a:cubicBezTo>
                <a:cubicBezTo>
                  <a:pt x="1066445" y="1416544"/>
                  <a:pt x="1049551" y="1429078"/>
                  <a:pt x="1016165" y="1429078"/>
                </a:cubicBezTo>
                <a:lnTo>
                  <a:pt x="827682" y="1428403"/>
                </a:lnTo>
                <a:lnTo>
                  <a:pt x="639197" y="1429078"/>
                </a:lnTo>
                <a:cubicBezTo>
                  <a:pt x="605812" y="1429078"/>
                  <a:pt x="588918" y="1416544"/>
                  <a:pt x="570030" y="1377346"/>
                </a:cubicBezTo>
                <a:cubicBezTo>
                  <a:pt x="562766" y="1326571"/>
                  <a:pt x="577686" y="1306104"/>
                  <a:pt x="543878" y="1267155"/>
                </a:cubicBezTo>
                <a:cubicBezTo>
                  <a:pt x="430398" y="1176156"/>
                  <a:pt x="286169" y="976792"/>
                  <a:pt x="286169" y="774790"/>
                </a:cubicBezTo>
                <a:cubicBezTo>
                  <a:pt x="286169" y="476281"/>
                  <a:pt x="528158" y="234292"/>
                  <a:pt x="826666" y="234292"/>
                </a:cubicBezTo>
                <a:close/>
                <a:moveTo>
                  <a:pt x="1287881" y="124716"/>
                </a:moveTo>
                <a:lnTo>
                  <a:pt x="1384523" y="205808"/>
                </a:lnTo>
                <a:lnTo>
                  <a:pt x="1249349" y="327650"/>
                </a:lnTo>
                <a:lnTo>
                  <a:pt x="1191363" y="278995"/>
                </a:lnTo>
                <a:close/>
                <a:moveTo>
                  <a:pt x="332408" y="124716"/>
                </a:moveTo>
                <a:lnTo>
                  <a:pt x="428926" y="278995"/>
                </a:lnTo>
                <a:lnTo>
                  <a:pt x="370940" y="327650"/>
                </a:lnTo>
                <a:lnTo>
                  <a:pt x="235766" y="205808"/>
                </a:lnTo>
                <a:close/>
                <a:moveTo>
                  <a:pt x="764602" y="0"/>
                </a:moveTo>
                <a:lnTo>
                  <a:pt x="890759" y="0"/>
                </a:lnTo>
                <a:lnTo>
                  <a:pt x="865528" y="180225"/>
                </a:lnTo>
                <a:lnTo>
                  <a:pt x="789834" y="1802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CB7F5782-5EB8-498D-84F2-F2AF997E6CBF}"/>
              </a:ext>
            </a:extLst>
          </p:cNvPr>
          <p:cNvSpPr/>
          <p:nvPr/>
        </p:nvSpPr>
        <p:spPr>
          <a:xfrm>
            <a:off x="9810121" y="3031449"/>
            <a:ext cx="384488" cy="2030026"/>
          </a:xfrm>
          <a:custGeom>
            <a:avLst/>
            <a:gdLst>
              <a:gd name="connsiteX0" fmla="*/ 171450 w 323850"/>
              <a:gd name="connsiteY0" fmla="*/ 28575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71450 w 323850"/>
              <a:gd name="connsiteY9" fmla="*/ 28575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67117 w 323850"/>
              <a:gd name="connsiteY9" fmla="*/ 2573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67117 w 323850"/>
              <a:gd name="connsiteY9" fmla="*/ 2573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67117 w 323850"/>
              <a:gd name="connsiteY9" fmla="*/ 2573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67117 w 323850"/>
              <a:gd name="connsiteY9" fmla="*/ 2573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76225 w 323850"/>
              <a:gd name="connsiteY7" fmla="*/ 0 h 2152650"/>
              <a:gd name="connsiteX8" fmla="*/ 167117 w 323850"/>
              <a:gd name="connsiteY8" fmla="*/ 2573 h 2152650"/>
              <a:gd name="connsiteX0" fmla="*/ 167117 w 327783"/>
              <a:gd name="connsiteY0" fmla="*/ 2573 h 2152650"/>
              <a:gd name="connsiteX1" fmla="*/ 152400 w 327783"/>
              <a:gd name="connsiteY1" fmla="*/ 647700 h 2152650"/>
              <a:gd name="connsiteX2" fmla="*/ 0 w 327783"/>
              <a:gd name="connsiteY2" fmla="*/ 1457325 h 2152650"/>
              <a:gd name="connsiteX3" fmla="*/ 180975 w 327783"/>
              <a:gd name="connsiteY3" fmla="*/ 2152650 h 2152650"/>
              <a:gd name="connsiteX4" fmla="*/ 323850 w 327783"/>
              <a:gd name="connsiteY4" fmla="*/ 2066925 h 2152650"/>
              <a:gd name="connsiteX5" fmla="*/ 161925 w 327783"/>
              <a:gd name="connsiteY5" fmla="*/ 1419225 h 2152650"/>
              <a:gd name="connsiteX6" fmla="*/ 295275 w 327783"/>
              <a:gd name="connsiteY6" fmla="*/ 628650 h 2152650"/>
              <a:gd name="connsiteX7" fmla="*/ 276225 w 327783"/>
              <a:gd name="connsiteY7" fmla="*/ 0 h 2152650"/>
              <a:gd name="connsiteX8" fmla="*/ 167117 w 327783"/>
              <a:gd name="connsiteY8" fmla="*/ 2573 h 2152650"/>
              <a:gd name="connsiteX0" fmla="*/ 167117 w 349517"/>
              <a:gd name="connsiteY0" fmla="*/ 2573 h 2152650"/>
              <a:gd name="connsiteX1" fmla="*/ 152400 w 349517"/>
              <a:gd name="connsiteY1" fmla="*/ 647700 h 2152650"/>
              <a:gd name="connsiteX2" fmla="*/ 0 w 349517"/>
              <a:gd name="connsiteY2" fmla="*/ 1457325 h 2152650"/>
              <a:gd name="connsiteX3" fmla="*/ 180975 w 349517"/>
              <a:gd name="connsiteY3" fmla="*/ 2152650 h 2152650"/>
              <a:gd name="connsiteX4" fmla="*/ 323850 w 349517"/>
              <a:gd name="connsiteY4" fmla="*/ 2066925 h 2152650"/>
              <a:gd name="connsiteX5" fmla="*/ 161925 w 349517"/>
              <a:gd name="connsiteY5" fmla="*/ 1419225 h 2152650"/>
              <a:gd name="connsiteX6" fmla="*/ 295275 w 349517"/>
              <a:gd name="connsiteY6" fmla="*/ 628650 h 2152650"/>
              <a:gd name="connsiteX7" fmla="*/ 349310 w 349517"/>
              <a:gd name="connsiteY7" fmla="*/ 216050 h 2152650"/>
              <a:gd name="connsiteX8" fmla="*/ 276225 w 349517"/>
              <a:gd name="connsiteY8" fmla="*/ 0 h 2152650"/>
              <a:gd name="connsiteX9" fmla="*/ 167117 w 349517"/>
              <a:gd name="connsiteY9" fmla="*/ 2573 h 2152650"/>
              <a:gd name="connsiteX0" fmla="*/ 167117 w 349517"/>
              <a:gd name="connsiteY0" fmla="*/ 2573 h 2152650"/>
              <a:gd name="connsiteX1" fmla="*/ 152400 w 349517"/>
              <a:gd name="connsiteY1" fmla="*/ 647700 h 2152650"/>
              <a:gd name="connsiteX2" fmla="*/ 0 w 349517"/>
              <a:gd name="connsiteY2" fmla="*/ 1457325 h 2152650"/>
              <a:gd name="connsiteX3" fmla="*/ 180975 w 349517"/>
              <a:gd name="connsiteY3" fmla="*/ 2152650 h 2152650"/>
              <a:gd name="connsiteX4" fmla="*/ 323850 w 349517"/>
              <a:gd name="connsiteY4" fmla="*/ 2066925 h 2152650"/>
              <a:gd name="connsiteX5" fmla="*/ 161925 w 349517"/>
              <a:gd name="connsiteY5" fmla="*/ 1419225 h 2152650"/>
              <a:gd name="connsiteX6" fmla="*/ 295275 w 349517"/>
              <a:gd name="connsiteY6" fmla="*/ 628650 h 2152650"/>
              <a:gd name="connsiteX7" fmla="*/ 349310 w 349517"/>
              <a:gd name="connsiteY7" fmla="*/ 216050 h 2152650"/>
              <a:gd name="connsiteX8" fmla="*/ 276225 w 349517"/>
              <a:gd name="connsiteY8" fmla="*/ 0 h 2152650"/>
              <a:gd name="connsiteX9" fmla="*/ 167117 w 349517"/>
              <a:gd name="connsiteY9" fmla="*/ 2573 h 2152650"/>
              <a:gd name="connsiteX0" fmla="*/ 167117 w 349517"/>
              <a:gd name="connsiteY0" fmla="*/ 2573 h 2152650"/>
              <a:gd name="connsiteX1" fmla="*/ 152400 w 349517"/>
              <a:gd name="connsiteY1" fmla="*/ 647700 h 2152650"/>
              <a:gd name="connsiteX2" fmla="*/ 0 w 349517"/>
              <a:gd name="connsiteY2" fmla="*/ 1457325 h 2152650"/>
              <a:gd name="connsiteX3" fmla="*/ 180975 w 349517"/>
              <a:gd name="connsiteY3" fmla="*/ 2152650 h 2152650"/>
              <a:gd name="connsiteX4" fmla="*/ 323850 w 349517"/>
              <a:gd name="connsiteY4" fmla="*/ 2066925 h 2152650"/>
              <a:gd name="connsiteX5" fmla="*/ 161925 w 349517"/>
              <a:gd name="connsiteY5" fmla="*/ 1419225 h 2152650"/>
              <a:gd name="connsiteX6" fmla="*/ 295275 w 349517"/>
              <a:gd name="connsiteY6" fmla="*/ 628650 h 2152650"/>
              <a:gd name="connsiteX7" fmla="*/ 349310 w 349517"/>
              <a:gd name="connsiteY7" fmla="*/ 216050 h 2152650"/>
              <a:gd name="connsiteX8" fmla="*/ 276225 w 349517"/>
              <a:gd name="connsiteY8" fmla="*/ 0 h 2152650"/>
              <a:gd name="connsiteX9" fmla="*/ 167117 w 349517"/>
              <a:gd name="connsiteY9" fmla="*/ 2573 h 2152650"/>
              <a:gd name="connsiteX0" fmla="*/ 167117 w 349782"/>
              <a:gd name="connsiteY0" fmla="*/ 2573 h 2152650"/>
              <a:gd name="connsiteX1" fmla="*/ 152400 w 349782"/>
              <a:gd name="connsiteY1" fmla="*/ 647700 h 2152650"/>
              <a:gd name="connsiteX2" fmla="*/ 0 w 349782"/>
              <a:gd name="connsiteY2" fmla="*/ 1457325 h 2152650"/>
              <a:gd name="connsiteX3" fmla="*/ 180975 w 349782"/>
              <a:gd name="connsiteY3" fmla="*/ 2152650 h 2152650"/>
              <a:gd name="connsiteX4" fmla="*/ 323850 w 349782"/>
              <a:gd name="connsiteY4" fmla="*/ 2066925 h 2152650"/>
              <a:gd name="connsiteX5" fmla="*/ 161925 w 349782"/>
              <a:gd name="connsiteY5" fmla="*/ 1419225 h 2152650"/>
              <a:gd name="connsiteX6" fmla="*/ 295275 w 349782"/>
              <a:gd name="connsiteY6" fmla="*/ 628650 h 2152650"/>
              <a:gd name="connsiteX7" fmla="*/ 349310 w 349782"/>
              <a:gd name="connsiteY7" fmla="*/ 216050 h 2152650"/>
              <a:gd name="connsiteX8" fmla="*/ 276225 w 349782"/>
              <a:gd name="connsiteY8" fmla="*/ 0 h 2152650"/>
              <a:gd name="connsiteX9" fmla="*/ 167117 w 349782"/>
              <a:gd name="connsiteY9" fmla="*/ 2573 h 2152650"/>
              <a:gd name="connsiteX0" fmla="*/ 167117 w 349782"/>
              <a:gd name="connsiteY0" fmla="*/ 2573 h 2152650"/>
              <a:gd name="connsiteX1" fmla="*/ 152400 w 349782"/>
              <a:gd name="connsiteY1" fmla="*/ 647700 h 2152650"/>
              <a:gd name="connsiteX2" fmla="*/ 0 w 349782"/>
              <a:gd name="connsiteY2" fmla="*/ 1457325 h 2152650"/>
              <a:gd name="connsiteX3" fmla="*/ 180975 w 349782"/>
              <a:gd name="connsiteY3" fmla="*/ 2152650 h 2152650"/>
              <a:gd name="connsiteX4" fmla="*/ 323850 w 349782"/>
              <a:gd name="connsiteY4" fmla="*/ 2066925 h 2152650"/>
              <a:gd name="connsiteX5" fmla="*/ 161925 w 349782"/>
              <a:gd name="connsiteY5" fmla="*/ 1419225 h 2152650"/>
              <a:gd name="connsiteX6" fmla="*/ 295275 w 349782"/>
              <a:gd name="connsiteY6" fmla="*/ 628650 h 2152650"/>
              <a:gd name="connsiteX7" fmla="*/ 349310 w 349782"/>
              <a:gd name="connsiteY7" fmla="*/ 216050 h 2152650"/>
              <a:gd name="connsiteX8" fmla="*/ 276225 w 349782"/>
              <a:gd name="connsiteY8" fmla="*/ 0 h 2152650"/>
              <a:gd name="connsiteX9" fmla="*/ 167117 w 349782"/>
              <a:gd name="connsiteY9" fmla="*/ 2573 h 2152650"/>
              <a:gd name="connsiteX0" fmla="*/ 167117 w 349782"/>
              <a:gd name="connsiteY0" fmla="*/ 2573 h 2152650"/>
              <a:gd name="connsiteX1" fmla="*/ 152400 w 349782"/>
              <a:gd name="connsiteY1" fmla="*/ 647700 h 2152650"/>
              <a:gd name="connsiteX2" fmla="*/ 0 w 349782"/>
              <a:gd name="connsiteY2" fmla="*/ 1457325 h 2152650"/>
              <a:gd name="connsiteX3" fmla="*/ 180975 w 349782"/>
              <a:gd name="connsiteY3" fmla="*/ 2152650 h 2152650"/>
              <a:gd name="connsiteX4" fmla="*/ 323850 w 349782"/>
              <a:gd name="connsiteY4" fmla="*/ 2066925 h 2152650"/>
              <a:gd name="connsiteX5" fmla="*/ 161925 w 349782"/>
              <a:gd name="connsiteY5" fmla="*/ 1419225 h 2152650"/>
              <a:gd name="connsiteX6" fmla="*/ 295275 w 349782"/>
              <a:gd name="connsiteY6" fmla="*/ 628650 h 2152650"/>
              <a:gd name="connsiteX7" fmla="*/ 349310 w 349782"/>
              <a:gd name="connsiteY7" fmla="*/ 216050 h 2152650"/>
              <a:gd name="connsiteX8" fmla="*/ 276225 w 349782"/>
              <a:gd name="connsiteY8" fmla="*/ 0 h 2152650"/>
              <a:gd name="connsiteX9" fmla="*/ 167117 w 349782"/>
              <a:gd name="connsiteY9" fmla="*/ 2573 h 2152650"/>
              <a:gd name="connsiteX0" fmla="*/ 167117 w 349782"/>
              <a:gd name="connsiteY0" fmla="*/ 2573 h 2152650"/>
              <a:gd name="connsiteX1" fmla="*/ 152400 w 349782"/>
              <a:gd name="connsiteY1" fmla="*/ 647700 h 2152650"/>
              <a:gd name="connsiteX2" fmla="*/ 0 w 349782"/>
              <a:gd name="connsiteY2" fmla="*/ 1457325 h 2152650"/>
              <a:gd name="connsiteX3" fmla="*/ 180975 w 349782"/>
              <a:gd name="connsiteY3" fmla="*/ 2152650 h 2152650"/>
              <a:gd name="connsiteX4" fmla="*/ 323850 w 349782"/>
              <a:gd name="connsiteY4" fmla="*/ 2066925 h 2152650"/>
              <a:gd name="connsiteX5" fmla="*/ 161925 w 349782"/>
              <a:gd name="connsiteY5" fmla="*/ 1419225 h 2152650"/>
              <a:gd name="connsiteX6" fmla="*/ 295275 w 349782"/>
              <a:gd name="connsiteY6" fmla="*/ 628650 h 2152650"/>
              <a:gd name="connsiteX7" fmla="*/ 349310 w 349782"/>
              <a:gd name="connsiteY7" fmla="*/ 216050 h 2152650"/>
              <a:gd name="connsiteX8" fmla="*/ 276225 w 349782"/>
              <a:gd name="connsiteY8" fmla="*/ 0 h 2152650"/>
              <a:gd name="connsiteX9" fmla="*/ 167117 w 349782"/>
              <a:gd name="connsiteY9" fmla="*/ 2573 h 2152650"/>
              <a:gd name="connsiteX0" fmla="*/ 178793 w 361458"/>
              <a:gd name="connsiteY0" fmla="*/ 2573 h 2152650"/>
              <a:gd name="connsiteX1" fmla="*/ 164076 w 361458"/>
              <a:gd name="connsiteY1" fmla="*/ 647700 h 2152650"/>
              <a:gd name="connsiteX2" fmla="*/ 11676 w 361458"/>
              <a:gd name="connsiteY2" fmla="*/ 1457325 h 2152650"/>
              <a:gd name="connsiteX3" fmla="*/ 192651 w 361458"/>
              <a:gd name="connsiteY3" fmla="*/ 2152650 h 2152650"/>
              <a:gd name="connsiteX4" fmla="*/ 335526 w 361458"/>
              <a:gd name="connsiteY4" fmla="*/ 2066925 h 2152650"/>
              <a:gd name="connsiteX5" fmla="*/ 173601 w 361458"/>
              <a:gd name="connsiteY5" fmla="*/ 1419225 h 2152650"/>
              <a:gd name="connsiteX6" fmla="*/ 306951 w 361458"/>
              <a:gd name="connsiteY6" fmla="*/ 628650 h 2152650"/>
              <a:gd name="connsiteX7" fmla="*/ 360986 w 361458"/>
              <a:gd name="connsiteY7" fmla="*/ 216050 h 2152650"/>
              <a:gd name="connsiteX8" fmla="*/ 287901 w 361458"/>
              <a:gd name="connsiteY8" fmla="*/ 0 h 2152650"/>
              <a:gd name="connsiteX9" fmla="*/ 178793 w 361458"/>
              <a:gd name="connsiteY9" fmla="*/ 2573 h 2152650"/>
              <a:gd name="connsiteX0" fmla="*/ 178793 w 361849"/>
              <a:gd name="connsiteY0" fmla="*/ 2573 h 2152650"/>
              <a:gd name="connsiteX1" fmla="*/ 164076 w 361849"/>
              <a:gd name="connsiteY1" fmla="*/ 647700 h 2152650"/>
              <a:gd name="connsiteX2" fmla="*/ 11676 w 361849"/>
              <a:gd name="connsiteY2" fmla="*/ 1457325 h 2152650"/>
              <a:gd name="connsiteX3" fmla="*/ 192651 w 361849"/>
              <a:gd name="connsiteY3" fmla="*/ 2152650 h 2152650"/>
              <a:gd name="connsiteX4" fmla="*/ 335526 w 361849"/>
              <a:gd name="connsiteY4" fmla="*/ 2066925 h 2152650"/>
              <a:gd name="connsiteX5" fmla="*/ 173601 w 361849"/>
              <a:gd name="connsiteY5" fmla="*/ 1419225 h 2152650"/>
              <a:gd name="connsiteX6" fmla="*/ 315618 w 361849"/>
              <a:gd name="connsiteY6" fmla="*/ 654652 h 2152650"/>
              <a:gd name="connsiteX7" fmla="*/ 360986 w 361849"/>
              <a:gd name="connsiteY7" fmla="*/ 216050 h 2152650"/>
              <a:gd name="connsiteX8" fmla="*/ 287901 w 361849"/>
              <a:gd name="connsiteY8" fmla="*/ 0 h 2152650"/>
              <a:gd name="connsiteX9" fmla="*/ 178793 w 361849"/>
              <a:gd name="connsiteY9" fmla="*/ 2573 h 2152650"/>
              <a:gd name="connsiteX0" fmla="*/ 178793 w 361849"/>
              <a:gd name="connsiteY0" fmla="*/ 2573 h 2152650"/>
              <a:gd name="connsiteX1" fmla="*/ 164076 w 361849"/>
              <a:gd name="connsiteY1" fmla="*/ 647700 h 2152650"/>
              <a:gd name="connsiteX2" fmla="*/ 11676 w 361849"/>
              <a:gd name="connsiteY2" fmla="*/ 1457325 h 2152650"/>
              <a:gd name="connsiteX3" fmla="*/ 192651 w 361849"/>
              <a:gd name="connsiteY3" fmla="*/ 2152650 h 2152650"/>
              <a:gd name="connsiteX4" fmla="*/ 361528 w 361849"/>
              <a:gd name="connsiteY4" fmla="*/ 2131929 h 2152650"/>
              <a:gd name="connsiteX5" fmla="*/ 173601 w 361849"/>
              <a:gd name="connsiteY5" fmla="*/ 1419225 h 2152650"/>
              <a:gd name="connsiteX6" fmla="*/ 315618 w 361849"/>
              <a:gd name="connsiteY6" fmla="*/ 654652 h 2152650"/>
              <a:gd name="connsiteX7" fmla="*/ 360986 w 361849"/>
              <a:gd name="connsiteY7" fmla="*/ 216050 h 2152650"/>
              <a:gd name="connsiteX8" fmla="*/ 287901 w 361849"/>
              <a:gd name="connsiteY8" fmla="*/ 0 h 2152650"/>
              <a:gd name="connsiteX9" fmla="*/ 178793 w 361849"/>
              <a:gd name="connsiteY9" fmla="*/ 2573 h 2152650"/>
              <a:gd name="connsiteX0" fmla="*/ 178793 w 361528"/>
              <a:gd name="connsiteY0" fmla="*/ 2573 h 2152650"/>
              <a:gd name="connsiteX1" fmla="*/ 164076 w 361528"/>
              <a:gd name="connsiteY1" fmla="*/ 647700 h 2152650"/>
              <a:gd name="connsiteX2" fmla="*/ 11676 w 361528"/>
              <a:gd name="connsiteY2" fmla="*/ 1457325 h 2152650"/>
              <a:gd name="connsiteX3" fmla="*/ 192651 w 361528"/>
              <a:gd name="connsiteY3" fmla="*/ 2152650 h 2152650"/>
              <a:gd name="connsiteX4" fmla="*/ 361528 w 361528"/>
              <a:gd name="connsiteY4" fmla="*/ 2131929 h 2152650"/>
              <a:gd name="connsiteX5" fmla="*/ 173601 w 361528"/>
              <a:gd name="connsiteY5" fmla="*/ 1419225 h 2152650"/>
              <a:gd name="connsiteX6" fmla="*/ 315618 w 361528"/>
              <a:gd name="connsiteY6" fmla="*/ 654652 h 2152650"/>
              <a:gd name="connsiteX7" fmla="*/ 287901 w 361528"/>
              <a:gd name="connsiteY7" fmla="*/ 0 h 2152650"/>
              <a:gd name="connsiteX8" fmla="*/ 178793 w 361528"/>
              <a:gd name="connsiteY8" fmla="*/ 2573 h 2152650"/>
              <a:gd name="connsiteX0" fmla="*/ 178793 w 374776"/>
              <a:gd name="connsiteY0" fmla="*/ 2573 h 2152650"/>
              <a:gd name="connsiteX1" fmla="*/ 164076 w 374776"/>
              <a:gd name="connsiteY1" fmla="*/ 647700 h 2152650"/>
              <a:gd name="connsiteX2" fmla="*/ 11676 w 374776"/>
              <a:gd name="connsiteY2" fmla="*/ 1457325 h 2152650"/>
              <a:gd name="connsiteX3" fmla="*/ 192651 w 374776"/>
              <a:gd name="connsiteY3" fmla="*/ 2152650 h 2152650"/>
              <a:gd name="connsiteX4" fmla="*/ 361528 w 374776"/>
              <a:gd name="connsiteY4" fmla="*/ 2131929 h 2152650"/>
              <a:gd name="connsiteX5" fmla="*/ 173601 w 374776"/>
              <a:gd name="connsiteY5" fmla="*/ 1419225 h 2152650"/>
              <a:gd name="connsiteX6" fmla="*/ 315618 w 374776"/>
              <a:gd name="connsiteY6" fmla="*/ 654652 h 2152650"/>
              <a:gd name="connsiteX7" fmla="*/ 287901 w 374776"/>
              <a:gd name="connsiteY7" fmla="*/ 0 h 2152650"/>
              <a:gd name="connsiteX8" fmla="*/ 178793 w 374776"/>
              <a:gd name="connsiteY8" fmla="*/ 2573 h 2152650"/>
              <a:gd name="connsiteX0" fmla="*/ 178793 w 391181"/>
              <a:gd name="connsiteY0" fmla="*/ 2573 h 2152650"/>
              <a:gd name="connsiteX1" fmla="*/ 164076 w 391181"/>
              <a:gd name="connsiteY1" fmla="*/ 647700 h 2152650"/>
              <a:gd name="connsiteX2" fmla="*/ 11676 w 391181"/>
              <a:gd name="connsiteY2" fmla="*/ 1457325 h 2152650"/>
              <a:gd name="connsiteX3" fmla="*/ 192651 w 391181"/>
              <a:gd name="connsiteY3" fmla="*/ 2152650 h 2152650"/>
              <a:gd name="connsiteX4" fmla="*/ 361528 w 391181"/>
              <a:gd name="connsiteY4" fmla="*/ 2131929 h 2152650"/>
              <a:gd name="connsiteX5" fmla="*/ 173601 w 391181"/>
              <a:gd name="connsiteY5" fmla="*/ 1419225 h 2152650"/>
              <a:gd name="connsiteX6" fmla="*/ 315618 w 391181"/>
              <a:gd name="connsiteY6" fmla="*/ 654652 h 2152650"/>
              <a:gd name="connsiteX7" fmla="*/ 287901 w 391181"/>
              <a:gd name="connsiteY7" fmla="*/ 0 h 2152650"/>
              <a:gd name="connsiteX8" fmla="*/ 178793 w 391181"/>
              <a:gd name="connsiteY8" fmla="*/ 2573 h 2152650"/>
              <a:gd name="connsiteX0" fmla="*/ 148458 w 391181"/>
              <a:gd name="connsiteY0" fmla="*/ 15574 h 2152650"/>
              <a:gd name="connsiteX1" fmla="*/ 164076 w 391181"/>
              <a:gd name="connsiteY1" fmla="*/ 647700 h 2152650"/>
              <a:gd name="connsiteX2" fmla="*/ 11676 w 391181"/>
              <a:gd name="connsiteY2" fmla="*/ 1457325 h 2152650"/>
              <a:gd name="connsiteX3" fmla="*/ 192651 w 391181"/>
              <a:gd name="connsiteY3" fmla="*/ 2152650 h 2152650"/>
              <a:gd name="connsiteX4" fmla="*/ 361528 w 391181"/>
              <a:gd name="connsiteY4" fmla="*/ 2131929 h 2152650"/>
              <a:gd name="connsiteX5" fmla="*/ 173601 w 391181"/>
              <a:gd name="connsiteY5" fmla="*/ 1419225 h 2152650"/>
              <a:gd name="connsiteX6" fmla="*/ 315618 w 391181"/>
              <a:gd name="connsiteY6" fmla="*/ 654652 h 2152650"/>
              <a:gd name="connsiteX7" fmla="*/ 287901 w 391181"/>
              <a:gd name="connsiteY7" fmla="*/ 0 h 2152650"/>
              <a:gd name="connsiteX8" fmla="*/ 148458 w 391181"/>
              <a:gd name="connsiteY8" fmla="*/ 15574 h 2152650"/>
              <a:gd name="connsiteX0" fmla="*/ 148458 w 391181"/>
              <a:gd name="connsiteY0" fmla="*/ 15574 h 2152650"/>
              <a:gd name="connsiteX1" fmla="*/ 164076 w 391181"/>
              <a:gd name="connsiteY1" fmla="*/ 647700 h 2152650"/>
              <a:gd name="connsiteX2" fmla="*/ 11676 w 391181"/>
              <a:gd name="connsiteY2" fmla="*/ 1457325 h 2152650"/>
              <a:gd name="connsiteX3" fmla="*/ 192651 w 391181"/>
              <a:gd name="connsiteY3" fmla="*/ 2152650 h 2152650"/>
              <a:gd name="connsiteX4" fmla="*/ 361528 w 391181"/>
              <a:gd name="connsiteY4" fmla="*/ 2131929 h 2152650"/>
              <a:gd name="connsiteX5" fmla="*/ 173601 w 391181"/>
              <a:gd name="connsiteY5" fmla="*/ 1419225 h 2152650"/>
              <a:gd name="connsiteX6" fmla="*/ 315618 w 391181"/>
              <a:gd name="connsiteY6" fmla="*/ 654652 h 2152650"/>
              <a:gd name="connsiteX7" fmla="*/ 287901 w 391181"/>
              <a:gd name="connsiteY7" fmla="*/ 0 h 2152650"/>
              <a:gd name="connsiteX8" fmla="*/ 148458 w 391181"/>
              <a:gd name="connsiteY8" fmla="*/ 15574 h 2152650"/>
              <a:gd name="connsiteX0" fmla="*/ 148458 w 391181"/>
              <a:gd name="connsiteY0" fmla="*/ 15574 h 2152650"/>
              <a:gd name="connsiteX1" fmla="*/ 164076 w 391181"/>
              <a:gd name="connsiteY1" fmla="*/ 647700 h 2152650"/>
              <a:gd name="connsiteX2" fmla="*/ 11676 w 391181"/>
              <a:gd name="connsiteY2" fmla="*/ 1457325 h 2152650"/>
              <a:gd name="connsiteX3" fmla="*/ 192651 w 391181"/>
              <a:gd name="connsiteY3" fmla="*/ 2152650 h 2152650"/>
              <a:gd name="connsiteX4" fmla="*/ 361528 w 391181"/>
              <a:gd name="connsiteY4" fmla="*/ 2131929 h 2152650"/>
              <a:gd name="connsiteX5" fmla="*/ 173601 w 391181"/>
              <a:gd name="connsiteY5" fmla="*/ 1419225 h 2152650"/>
              <a:gd name="connsiteX6" fmla="*/ 315618 w 391181"/>
              <a:gd name="connsiteY6" fmla="*/ 654652 h 2152650"/>
              <a:gd name="connsiteX7" fmla="*/ 287901 w 391181"/>
              <a:gd name="connsiteY7" fmla="*/ 0 h 2152650"/>
              <a:gd name="connsiteX8" fmla="*/ 148458 w 391181"/>
              <a:gd name="connsiteY8" fmla="*/ 15574 h 2152650"/>
              <a:gd name="connsiteX0" fmla="*/ 150132 w 392855"/>
              <a:gd name="connsiteY0" fmla="*/ 15574 h 2152650"/>
              <a:gd name="connsiteX1" fmla="*/ 148416 w 392855"/>
              <a:gd name="connsiteY1" fmla="*/ 647700 h 2152650"/>
              <a:gd name="connsiteX2" fmla="*/ 13350 w 392855"/>
              <a:gd name="connsiteY2" fmla="*/ 1457325 h 2152650"/>
              <a:gd name="connsiteX3" fmla="*/ 194325 w 392855"/>
              <a:gd name="connsiteY3" fmla="*/ 2152650 h 2152650"/>
              <a:gd name="connsiteX4" fmla="*/ 363202 w 392855"/>
              <a:gd name="connsiteY4" fmla="*/ 2131929 h 2152650"/>
              <a:gd name="connsiteX5" fmla="*/ 175275 w 392855"/>
              <a:gd name="connsiteY5" fmla="*/ 1419225 h 2152650"/>
              <a:gd name="connsiteX6" fmla="*/ 317292 w 392855"/>
              <a:gd name="connsiteY6" fmla="*/ 654652 h 2152650"/>
              <a:gd name="connsiteX7" fmla="*/ 289575 w 392855"/>
              <a:gd name="connsiteY7" fmla="*/ 0 h 2152650"/>
              <a:gd name="connsiteX8" fmla="*/ 150132 w 392855"/>
              <a:gd name="connsiteY8" fmla="*/ 15574 h 2152650"/>
              <a:gd name="connsiteX0" fmla="*/ 132798 w 392855"/>
              <a:gd name="connsiteY0" fmla="*/ 11240 h 2152650"/>
              <a:gd name="connsiteX1" fmla="*/ 148416 w 392855"/>
              <a:gd name="connsiteY1" fmla="*/ 647700 h 2152650"/>
              <a:gd name="connsiteX2" fmla="*/ 13350 w 392855"/>
              <a:gd name="connsiteY2" fmla="*/ 1457325 h 2152650"/>
              <a:gd name="connsiteX3" fmla="*/ 194325 w 392855"/>
              <a:gd name="connsiteY3" fmla="*/ 2152650 h 2152650"/>
              <a:gd name="connsiteX4" fmla="*/ 363202 w 392855"/>
              <a:gd name="connsiteY4" fmla="*/ 2131929 h 2152650"/>
              <a:gd name="connsiteX5" fmla="*/ 175275 w 392855"/>
              <a:gd name="connsiteY5" fmla="*/ 1419225 h 2152650"/>
              <a:gd name="connsiteX6" fmla="*/ 317292 w 392855"/>
              <a:gd name="connsiteY6" fmla="*/ 654652 h 2152650"/>
              <a:gd name="connsiteX7" fmla="*/ 289575 w 392855"/>
              <a:gd name="connsiteY7" fmla="*/ 0 h 2152650"/>
              <a:gd name="connsiteX8" fmla="*/ 132798 w 392855"/>
              <a:gd name="connsiteY8" fmla="*/ 11240 h 2152650"/>
              <a:gd name="connsiteX0" fmla="*/ 115464 w 392855"/>
              <a:gd name="connsiteY0" fmla="*/ 0 h 2158745"/>
              <a:gd name="connsiteX1" fmla="*/ 148416 w 392855"/>
              <a:gd name="connsiteY1" fmla="*/ 653795 h 2158745"/>
              <a:gd name="connsiteX2" fmla="*/ 13350 w 392855"/>
              <a:gd name="connsiteY2" fmla="*/ 1463420 h 2158745"/>
              <a:gd name="connsiteX3" fmla="*/ 194325 w 392855"/>
              <a:gd name="connsiteY3" fmla="*/ 2158745 h 2158745"/>
              <a:gd name="connsiteX4" fmla="*/ 363202 w 392855"/>
              <a:gd name="connsiteY4" fmla="*/ 2138024 h 2158745"/>
              <a:gd name="connsiteX5" fmla="*/ 175275 w 392855"/>
              <a:gd name="connsiteY5" fmla="*/ 1425320 h 2158745"/>
              <a:gd name="connsiteX6" fmla="*/ 317292 w 392855"/>
              <a:gd name="connsiteY6" fmla="*/ 660747 h 2158745"/>
              <a:gd name="connsiteX7" fmla="*/ 289575 w 392855"/>
              <a:gd name="connsiteY7" fmla="*/ 6095 h 2158745"/>
              <a:gd name="connsiteX8" fmla="*/ 115464 w 392855"/>
              <a:gd name="connsiteY8" fmla="*/ 0 h 2158745"/>
              <a:gd name="connsiteX0" fmla="*/ 115464 w 392855"/>
              <a:gd name="connsiteY0" fmla="*/ 0 h 2158745"/>
              <a:gd name="connsiteX1" fmla="*/ 148416 w 392855"/>
              <a:gd name="connsiteY1" fmla="*/ 653795 h 2158745"/>
              <a:gd name="connsiteX2" fmla="*/ 13350 w 392855"/>
              <a:gd name="connsiteY2" fmla="*/ 1463420 h 2158745"/>
              <a:gd name="connsiteX3" fmla="*/ 194325 w 392855"/>
              <a:gd name="connsiteY3" fmla="*/ 2158745 h 2158745"/>
              <a:gd name="connsiteX4" fmla="*/ 363202 w 392855"/>
              <a:gd name="connsiteY4" fmla="*/ 2138024 h 2158745"/>
              <a:gd name="connsiteX5" fmla="*/ 175275 w 392855"/>
              <a:gd name="connsiteY5" fmla="*/ 1425320 h 2158745"/>
              <a:gd name="connsiteX6" fmla="*/ 317292 w 392855"/>
              <a:gd name="connsiteY6" fmla="*/ 660747 h 2158745"/>
              <a:gd name="connsiteX7" fmla="*/ 289575 w 392855"/>
              <a:gd name="connsiteY7" fmla="*/ 6095 h 2158745"/>
              <a:gd name="connsiteX8" fmla="*/ 115464 w 392855"/>
              <a:gd name="connsiteY8" fmla="*/ 0 h 2158745"/>
              <a:gd name="connsiteX0" fmla="*/ 115464 w 387669"/>
              <a:gd name="connsiteY0" fmla="*/ 0 h 2158745"/>
              <a:gd name="connsiteX1" fmla="*/ 148416 w 387669"/>
              <a:gd name="connsiteY1" fmla="*/ 653795 h 2158745"/>
              <a:gd name="connsiteX2" fmla="*/ 13350 w 387669"/>
              <a:gd name="connsiteY2" fmla="*/ 1463420 h 2158745"/>
              <a:gd name="connsiteX3" fmla="*/ 194325 w 387669"/>
              <a:gd name="connsiteY3" fmla="*/ 2158745 h 2158745"/>
              <a:gd name="connsiteX4" fmla="*/ 363202 w 387669"/>
              <a:gd name="connsiteY4" fmla="*/ 2138024 h 2158745"/>
              <a:gd name="connsiteX5" fmla="*/ 175275 w 387669"/>
              <a:gd name="connsiteY5" fmla="*/ 1425320 h 2158745"/>
              <a:gd name="connsiteX6" fmla="*/ 317292 w 387669"/>
              <a:gd name="connsiteY6" fmla="*/ 660747 h 2158745"/>
              <a:gd name="connsiteX7" fmla="*/ 289575 w 387669"/>
              <a:gd name="connsiteY7" fmla="*/ 6095 h 2158745"/>
              <a:gd name="connsiteX8" fmla="*/ 115464 w 387669"/>
              <a:gd name="connsiteY8" fmla="*/ 0 h 2158745"/>
              <a:gd name="connsiteX0" fmla="*/ 115464 w 387669"/>
              <a:gd name="connsiteY0" fmla="*/ 0 h 2158745"/>
              <a:gd name="connsiteX1" fmla="*/ 148416 w 387669"/>
              <a:gd name="connsiteY1" fmla="*/ 653795 h 2158745"/>
              <a:gd name="connsiteX2" fmla="*/ 13350 w 387669"/>
              <a:gd name="connsiteY2" fmla="*/ 1463420 h 2158745"/>
              <a:gd name="connsiteX3" fmla="*/ 194325 w 387669"/>
              <a:gd name="connsiteY3" fmla="*/ 2158745 h 2158745"/>
              <a:gd name="connsiteX4" fmla="*/ 363202 w 387669"/>
              <a:gd name="connsiteY4" fmla="*/ 2138024 h 2158745"/>
              <a:gd name="connsiteX5" fmla="*/ 175275 w 387669"/>
              <a:gd name="connsiteY5" fmla="*/ 1425320 h 2158745"/>
              <a:gd name="connsiteX6" fmla="*/ 317292 w 387669"/>
              <a:gd name="connsiteY6" fmla="*/ 660747 h 2158745"/>
              <a:gd name="connsiteX7" fmla="*/ 289575 w 387669"/>
              <a:gd name="connsiteY7" fmla="*/ 6095 h 2158745"/>
              <a:gd name="connsiteX8" fmla="*/ 115464 w 387669"/>
              <a:gd name="connsiteY8" fmla="*/ 0 h 2158745"/>
              <a:gd name="connsiteX0" fmla="*/ 115464 w 387669"/>
              <a:gd name="connsiteY0" fmla="*/ 0 h 2158745"/>
              <a:gd name="connsiteX1" fmla="*/ 148416 w 387669"/>
              <a:gd name="connsiteY1" fmla="*/ 653795 h 2158745"/>
              <a:gd name="connsiteX2" fmla="*/ 13350 w 387669"/>
              <a:gd name="connsiteY2" fmla="*/ 1463420 h 2158745"/>
              <a:gd name="connsiteX3" fmla="*/ 194325 w 387669"/>
              <a:gd name="connsiteY3" fmla="*/ 2158745 h 2158745"/>
              <a:gd name="connsiteX4" fmla="*/ 363202 w 387669"/>
              <a:gd name="connsiteY4" fmla="*/ 2138024 h 2158745"/>
              <a:gd name="connsiteX5" fmla="*/ 175275 w 387669"/>
              <a:gd name="connsiteY5" fmla="*/ 1425320 h 2158745"/>
              <a:gd name="connsiteX6" fmla="*/ 317292 w 387669"/>
              <a:gd name="connsiteY6" fmla="*/ 660747 h 2158745"/>
              <a:gd name="connsiteX7" fmla="*/ 289575 w 387669"/>
              <a:gd name="connsiteY7" fmla="*/ 6095 h 2158745"/>
              <a:gd name="connsiteX8" fmla="*/ 115464 w 387669"/>
              <a:gd name="connsiteY8" fmla="*/ 0 h 2158745"/>
              <a:gd name="connsiteX0" fmla="*/ 127719 w 399924"/>
              <a:gd name="connsiteY0" fmla="*/ 0 h 2158745"/>
              <a:gd name="connsiteX1" fmla="*/ 160671 w 399924"/>
              <a:gd name="connsiteY1" fmla="*/ 653795 h 2158745"/>
              <a:gd name="connsiteX2" fmla="*/ 25605 w 399924"/>
              <a:gd name="connsiteY2" fmla="*/ 1463420 h 2158745"/>
              <a:gd name="connsiteX3" fmla="*/ 206580 w 399924"/>
              <a:gd name="connsiteY3" fmla="*/ 2158745 h 2158745"/>
              <a:gd name="connsiteX4" fmla="*/ 375457 w 399924"/>
              <a:gd name="connsiteY4" fmla="*/ 2138024 h 2158745"/>
              <a:gd name="connsiteX5" fmla="*/ 187530 w 399924"/>
              <a:gd name="connsiteY5" fmla="*/ 1425320 h 2158745"/>
              <a:gd name="connsiteX6" fmla="*/ 329547 w 399924"/>
              <a:gd name="connsiteY6" fmla="*/ 660747 h 2158745"/>
              <a:gd name="connsiteX7" fmla="*/ 301830 w 399924"/>
              <a:gd name="connsiteY7" fmla="*/ 6095 h 2158745"/>
              <a:gd name="connsiteX8" fmla="*/ 127719 w 399924"/>
              <a:gd name="connsiteY8" fmla="*/ 0 h 2158745"/>
              <a:gd name="connsiteX0" fmla="*/ 127719 w 399924"/>
              <a:gd name="connsiteY0" fmla="*/ 0 h 2158745"/>
              <a:gd name="connsiteX1" fmla="*/ 160671 w 399924"/>
              <a:gd name="connsiteY1" fmla="*/ 653795 h 2158745"/>
              <a:gd name="connsiteX2" fmla="*/ 25605 w 399924"/>
              <a:gd name="connsiteY2" fmla="*/ 1463420 h 2158745"/>
              <a:gd name="connsiteX3" fmla="*/ 206580 w 399924"/>
              <a:gd name="connsiteY3" fmla="*/ 2158745 h 2158745"/>
              <a:gd name="connsiteX4" fmla="*/ 375457 w 399924"/>
              <a:gd name="connsiteY4" fmla="*/ 2138024 h 2158745"/>
              <a:gd name="connsiteX5" fmla="*/ 187530 w 399924"/>
              <a:gd name="connsiteY5" fmla="*/ 1425320 h 2158745"/>
              <a:gd name="connsiteX6" fmla="*/ 329547 w 399924"/>
              <a:gd name="connsiteY6" fmla="*/ 660747 h 2158745"/>
              <a:gd name="connsiteX7" fmla="*/ 301830 w 399924"/>
              <a:gd name="connsiteY7" fmla="*/ 6095 h 2158745"/>
              <a:gd name="connsiteX8" fmla="*/ 127719 w 399924"/>
              <a:gd name="connsiteY8" fmla="*/ 0 h 2158745"/>
              <a:gd name="connsiteX0" fmla="*/ 127719 w 399924"/>
              <a:gd name="connsiteY0" fmla="*/ 0 h 2158745"/>
              <a:gd name="connsiteX1" fmla="*/ 160671 w 399924"/>
              <a:gd name="connsiteY1" fmla="*/ 653795 h 2158745"/>
              <a:gd name="connsiteX2" fmla="*/ 25605 w 399924"/>
              <a:gd name="connsiteY2" fmla="*/ 1463420 h 2158745"/>
              <a:gd name="connsiteX3" fmla="*/ 206580 w 399924"/>
              <a:gd name="connsiteY3" fmla="*/ 2158745 h 2158745"/>
              <a:gd name="connsiteX4" fmla="*/ 375457 w 399924"/>
              <a:gd name="connsiteY4" fmla="*/ 2138024 h 2158745"/>
              <a:gd name="connsiteX5" fmla="*/ 187530 w 399924"/>
              <a:gd name="connsiteY5" fmla="*/ 1425320 h 2158745"/>
              <a:gd name="connsiteX6" fmla="*/ 329547 w 399924"/>
              <a:gd name="connsiteY6" fmla="*/ 660747 h 2158745"/>
              <a:gd name="connsiteX7" fmla="*/ 301830 w 399924"/>
              <a:gd name="connsiteY7" fmla="*/ 6095 h 2158745"/>
              <a:gd name="connsiteX8" fmla="*/ 127719 w 399924"/>
              <a:gd name="connsiteY8" fmla="*/ 0 h 2158745"/>
              <a:gd name="connsiteX0" fmla="*/ 146589 w 418794"/>
              <a:gd name="connsiteY0" fmla="*/ 0 h 2158745"/>
              <a:gd name="connsiteX1" fmla="*/ 179541 w 418794"/>
              <a:gd name="connsiteY1" fmla="*/ 653795 h 2158745"/>
              <a:gd name="connsiteX2" fmla="*/ 22807 w 418794"/>
              <a:gd name="connsiteY2" fmla="*/ 1463420 h 2158745"/>
              <a:gd name="connsiteX3" fmla="*/ 225450 w 418794"/>
              <a:gd name="connsiteY3" fmla="*/ 2158745 h 2158745"/>
              <a:gd name="connsiteX4" fmla="*/ 394327 w 418794"/>
              <a:gd name="connsiteY4" fmla="*/ 2138024 h 2158745"/>
              <a:gd name="connsiteX5" fmla="*/ 206400 w 418794"/>
              <a:gd name="connsiteY5" fmla="*/ 1425320 h 2158745"/>
              <a:gd name="connsiteX6" fmla="*/ 348417 w 418794"/>
              <a:gd name="connsiteY6" fmla="*/ 660747 h 2158745"/>
              <a:gd name="connsiteX7" fmla="*/ 320700 w 418794"/>
              <a:gd name="connsiteY7" fmla="*/ 6095 h 2158745"/>
              <a:gd name="connsiteX8" fmla="*/ 146589 w 418794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96473 w 408867"/>
              <a:gd name="connsiteY5" fmla="*/ 1425320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96473 w 408867"/>
              <a:gd name="connsiteY5" fmla="*/ 1425320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96473 w 408867"/>
              <a:gd name="connsiteY5" fmla="*/ 1425320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92139 w 408867"/>
              <a:gd name="connsiteY5" fmla="*/ 1442655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83472 w 408867"/>
              <a:gd name="connsiteY5" fmla="*/ 1464323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83472 w 408867"/>
              <a:gd name="connsiteY5" fmla="*/ 1464323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867" h="2158745">
                <a:moveTo>
                  <a:pt x="136662" y="0"/>
                </a:moveTo>
                <a:cubicBezTo>
                  <a:pt x="357106" y="423057"/>
                  <a:pt x="226524" y="447420"/>
                  <a:pt x="169614" y="653795"/>
                </a:cubicBezTo>
                <a:cubicBezTo>
                  <a:pt x="62476" y="928004"/>
                  <a:pt x="-35995" y="1228214"/>
                  <a:pt x="12880" y="1463420"/>
                </a:cubicBezTo>
                <a:cubicBezTo>
                  <a:pt x="90539" y="1695195"/>
                  <a:pt x="124862" y="1909635"/>
                  <a:pt x="215523" y="2158745"/>
                </a:cubicBezTo>
                <a:lnTo>
                  <a:pt x="384400" y="2138024"/>
                </a:lnTo>
                <a:cubicBezTo>
                  <a:pt x="291422" y="1891788"/>
                  <a:pt x="246114" y="1701891"/>
                  <a:pt x="183472" y="1464323"/>
                </a:cubicBezTo>
                <a:cubicBezTo>
                  <a:pt x="123916" y="1200798"/>
                  <a:pt x="220367" y="928605"/>
                  <a:pt x="338490" y="660747"/>
                </a:cubicBezTo>
                <a:cubicBezTo>
                  <a:pt x="409544" y="458878"/>
                  <a:pt x="463586" y="335791"/>
                  <a:pt x="310773" y="6095"/>
                </a:cubicBezTo>
                <a:lnTo>
                  <a:pt x="13666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8EC48-5118-442E-B502-C6D8B5FA628D}"/>
              </a:ext>
            </a:extLst>
          </p:cNvPr>
          <p:cNvGrpSpPr/>
          <p:nvPr/>
        </p:nvGrpSpPr>
        <p:grpSpPr>
          <a:xfrm rot="15300000">
            <a:off x="8824481" y="3920674"/>
            <a:ext cx="840355" cy="1211053"/>
            <a:chOff x="967240" y="3289369"/>
            <a:chExt cx="1100200" cy="1585520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4CE7A4E1-F00B-4457-BA4C-88B3B1EEE3C7}"/>
                </a:ext>
              </a:extLst>
            </p:cNvPr>
            <p:cNvSpPr/>
            <p:nvPr/>
          </p:nvSpPr>
          <p:spPr>
            <a:xfrm>
              <a:off x="967240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E6EC9F5E-489F-42FB-93F2-2B7E9C816D4C}"/>
                </a:ext>
              </a:extLst>
            </p:cNvPr>
            <p:cNvSpPr/>
            <p:nvPr/>
          </p:nvSpPr>
          <p:spPr>
            <a:xfrm flipH="1">
              <a:off x="1514959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Freeform 13">
            <a:extLst>
              <a:ext uri="{FF2B5EF4-FFF2-40B4-BE49-F238E27FC236}">
                <a16:creationId xmlns:a16="http://schemas.microsoft.com/office/drawing/2014/main" id="{BAFC7DC8-F490-46E0-A7BB-C0D664742A2E}"/>
              </a:ext>
            </a:extLst>
          </p:cNvPr>
          <p:cNvSpPr/>
          <p:nvPr/>
        </p:nvSpPr>
        <p:spPr>
          <a:xfrm rot="4407011">
            <a:off x="10407640" y="2828708"/>
            <a:ext cx="312622" cy="880439"/>
          </a:xfrm>
          <a:custGeom>
            <a:avLst/>
            <a:gdLst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52234 w 552481"/>
              <a:gd name="connsiteY21" fmla="*/ 1420947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32877 w 552481"/>
              <a:gd name="connsiteY3" fmla="*/ 241409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534221 w 580141"/>
              <a:gd name="connsiteY14" fmla="*/ 1044490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7405 w 580141"/>
              <a:gd name="connsiteY20" fmla="*/ 1402284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11048 w 580141"/>
              <a:gd name="connsiteY5" fmla="*/ 431982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11048 w 582162"/>
              <a:gd name="connsiteY4" fmla="*/ 431271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26021 w 582162"/>
              <a:gd name="connsiteY4" fmla="*/ 441538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162" h="1639548">
                <a:moveTo>
                  <a:pt x="550099" y="54028"/>
                </a:moveTo>
                <a:cubicBezTo>
                  <a:pt x="624739" y="-134938"/>
                  <a:pt x="547056" y="229933"/>
                  <a:pt x="536842" y="262190"/>
                </a:cubicBezTo>
                <a:cubicBezTo>
                  <a:pt x="526628" y="294447"/>
                  <a:pt x="489477" y="242030"/>
                  <a:pt x="488816" y="247571"/>
                </a:cubicBezTo>
                <a:lnTo>
                  <a:pt x="532877" y="295437"/>
                </a:lnTo>
                <a:cubicBezTo>
                  <a:pt x="532967" y="355079"/>
                  <a:pt x="525931" y="381896"/>
                  <a:pt x="526021" y="441538"/>
                </a:cubicBezTo>
                <a:lnTo>
                  <a:pt x="440807" y="401237"/>
                </a:lnTo>
                <a:lnTo>
                  <a:pt x="518260" y="473456"/>
                </a:lnTo>
                <a:lnTo>
                  <a:pt x="498587" y="637602"/>
                </a:lnTo>
                <a:lnTo>
                  <a:pt x="372197" y="546012"/>
                </a:lnTo>
                <a:lnTo>
                  <a:pt x="498617" y="657667"/>
                </a:lnTo>
                <a:cubicBezTo>
                  <a:pt x="498709" y="718576"/>
                  <a:pt x="483958" y="759148"/>
                  <a:pt x="484050" y="820057"/>
                </a:cubicBezTo>
                <a:lnTo>
                  <a:pt x="270832" y="673231"/>
                </a:lnTo>
                <a:lnTo>
                  <a:pt x="478917" y="852083"/>
                </a:lnTo>
                <a:lnTo>
                  <a:pt x="469294" y="1002645"/>
                </a:lnTo>
                <a:lnTo>
                  <a:pt x="184579" y="795959"/>
                </a:lnTo>
                <a:lnTo>
                  <a:pt x="466579" y="1042397"/>
                </a:lnTo>
                <a:lnTo>
                  <a:pt x="459783" y="1179874"/>
                </a:lnTo>
                <a:lnTo>
                  <a:pt x="119129" y="943486"/>
                </a:lnTo>
                <a:lnTo>
                  <a:pt x="467006" y="1228896"/>
                </a:lnTo>
                <a:cubicBezTo>
                  <a:pt x="467092" y="1286367"/>
                  <a:pt x="479997" y="1326381"/>
                  <a:pt x="480083" y="1383852"/>
                </a:cubicBezTo>
                <a:lnTo>
                  <a:pt x="184579" y="1186679"/>
                </a:lnTo>
                <a:lnTo>
                  <a:pt x="480050" y="1411085"/>
                </a:lnTo>
                <a:cubicBezTo>
                  <a:pt x="480132" y="1465879"/>
                  <a:pt x="497607" y="1538525"/>
                  <a:pt x="552481" y="1639356"/>
                </a:cubicBezTo>
                <a:cubicBezTo>
                  <a:pt x="331520" y="1644295"/>
                  <a:pt x="189138" y="1553987"/>
                  <a:pt x="103908" y="1411291"/>
                </a:cubicBezTo>
                <a:cubicBezTo>
                  <a:pt x="-144138" y="987527"/>
                  <a:pt x="70524" y="647047"/>
                  <a:pt x="550099" y="5402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5AA977-D438-4EAA-913F-082FF49659E8}"/>
              </a:ext>
            </a:extLst>
          </p:cNvPr>
          <p:cNvGrpSpPr/>
          <p:nvPr/>
        </p:nvGrpSpPr>
        <p:grpSpPr>
          <a:xfrm rot="5400000">
            <a:off x="10163425" y="3352604"/>
            <a:ext cx="830970" cy="1197527"/>
            <a:chOff x="967240" y="3289369"/>
            <a:chExt cx="1100200" cy="1585520"/>
          </a:xfrm>
        </p:grpSpPr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7BD761DC-9E46-4B7A-9E8F-37301D27DCC5}"/>
                </a:ext>
              </a:extLst>
            </p:cNvPr>
            <p:cNvSpPr/>
            <p:nvPr/>
          </p:nvSpPr>
          <p:spPr>
            <a:xfrm>
              <a:off x="967240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64A7C2C3-6144-483B-8F3D-C8588D198FBE}"/>
                </a:ext>
              </a:extLst>
            </p:cNvPr>
            <p:cNvSpPr/>
            <p:nvPr/>
          </p:nvSpPr>
          <p:spPr>
            <a:xfrm flipH="1">
              <a:off x="1514959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6" name="Freeform 18">
            <a:extLst>
              <a:ext uri="{FF2B5EF4-FFF2-40B4-BE49-F238E27FC236}">
                <a16:creationId xmlns:a16="http://schemas.microsoft.com/office/drawing/2014/main" id="{60D08758-48F0-4003-94FC-A3960C79B335}"/>
              </a:ext>
            </a:extLst>
          </p:cNvPr>
          <p:cNvSpPr/>
          <p:nvPr/>
        </p:nvSpPr>
        <p:spPr>
          <a:xfrm rot="7156190" flipV="1">
            <a:off x="9396128" y="2784216"/>
            <a:ext cx="368290" cy="1037214"/>
          </a:xfrm>
          <a:custGeom>
            <a:avLst/>
            <a:gdLst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52234 w 552481"/>
              <a:gd name="connsiteY21" fmla="*/ 1420947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32877 w 552481"/>
              <a:gd name="connsiteY3" fmla="*/ 241409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534221 w 580141"/>
              <a:gd name="connsiteY14" fmla="*/ 1044490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7405 w 580141"/>
              <a:gd name="connsiteY20" fmla="*/ 1402284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11048 w 580141"/>
              <a:gd name="connsiteY5" fmla="*/ 431982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11048 w 582162"/>
              <a:gd name="connsiteY4" fmla="*/ 431271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26021 w 582162"/>
              <a:gd name="connsiteY4" fmla="*/ 441538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162" h="1639548">
                <a:moveTo>
                  <a:pt x="550099" y="54028"/>
                </a:moveTo>
                <a:cubicBezTo>
                  <a:pt x="624739" y="-134938"/>
                  <a:pt x="547056" y="229933"/>
                  <a:pt x="536842" y="262190"/>
                </a:cubicBezTo>
                <a:cubicBezTo>
                  <a:pt x="526628" y="294447"/>
                  <a:pt x="489477" y="242030"/>
                  <a:pt x="488816" y="247571"/>
                </a:cubicBezTo>
                <a:lnTo>
                  <a:pt x="532877" y="295437"/>
                </a:lnTo>
                <a:cubicBezTo>
                  <a:pt x="532967" y="355079"/>
                  <a:pt x="525931" y="381896"/>
                  <a:pt x="526021" y="441538"/>
                </a:cubicBezTo>
                <a:lnTo>
                  <a:pt x="440807" y="401237"/>
                </a:lnTo>
                <a:lnTo>
                  <a:pt x="518260" y="473456"/>
                </a:lnTo>
                <a:lnTo>
                  <a:pt x="498587" y="637602"/>
                </a:lnTo>
                <a:lnTo>
                  <a:pt x="372197" y="546012"/>
                </a:lnTo>
                <a:lnTo>
                  <a:pt x="498617" y="657667"/>
                </a:lnTo>
                <a:cubicBezTo>
                  <a:pt x="498709" y="718576"/>
                  <a:pt x="483958" y="759148"/>
                  <a:pt x="484050" y="820057"/>
                </a:cubicBezTo>
                <a:lnTo>
                  <a:pt x="270832" y="673231"/>
                </a:lnTo>
                <a:lnTo>
                  <a:pt x="478917" y="852083"/>
                </a:lnTo>
                <a:lnTo>
                  <a:pt x="469294" y="1002645"/>
                </a:lnTo>
                <a:lnTo>
                  <a:pt x="184579" y="795959"/>
                </a:lnTo>
                <a:lnTo>
                  <a:pt x="466579" y="1042397"/>
                </a:lnTo>
                <a:lnTo>
                  <a:pt x="459783" y="1179874"/>
                </a:lnTo>
                <a:lnTo>
                  <a:pt x="119129" y="943486"/>
                </a:lnTo>
                <a:lnTo>
                  <a:pt x="467006" y="1228896"/>
                </a:lnTo>
                <a:cubicBezTo>
                  <a:pt x="467092" y="1286367"/>
                  <a:pt x="479997" y="1326381"/>
                  <a:pt x="480083" y="1383852"/>
                </a:cubicBezTo>
                <a:lnTo>
                  <a:pt x="184579" y="1186679"/>
                </a:lnTo>
                <a:lnTo>
                  <a:pt x="480050" y="1411085"/>
                </a:lnTo>
                <a:cubicBezTo>
                  <a:pt x="480132" y="1465879"/>
                  <a:pt x="497607" y="1538525"/>
                  <a:pt x="552481" y="1639356"/>
                </a:cubicBezTo>
                <a:cubicBezTo>
                  <a:pt x="331520" y="1644295"/>
                  <a:pt x="189138" y="1553987"/>
                  <a:pt x="103908" y="1411291"/>
                </a:cubicBezTo>
                <a:cubicBezTo>
                  <a:pt x="-144138" y="987527"/>
                  <a:pt x="70524" y="647047"/>
                  <a:pt x="550099" y="5402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03EA961E-AE36-4B93-A4B6-1B69B7B10A6E}"/>
              </a:ext>
            </a:extLst>
          </p:cNvPr>
          <p:cNvSpPr/>
          <p:nvPr/>
        </p:nvSpPr>
        <p:spPr>
          <a:xfrm rot="3762166">
            <a:off x="10320199" y="4082006"/>
            <a:ext cx="352120" cy="991677"/>
          </a:xfrm>
          <a:custGeom>
            <a:avLst/>
            <a:gdLst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52234 w 552481"/>
              <a:gd name="connsiteY21" fmla="*/ 1420947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32877 w 552481"/>
              <a:gd name="connsiteY3" fmla="*/ 241409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534221 w 580141"/>
              <a:gd name="connsiteY14" fmla="*/ 1044490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7405 w 580141"/>
              <a:gd name="connsiteY20" fmla="*/ 1402284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11048 w 580141"/>
              <a:gd name="connsiteY5" fmla="*/ 431982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11048 w 582162"/>
              <a:gd name="connsiteY4" fmla="*/ 431271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26021 w 582162"/>
              <a:gd name="connsiteY4" fmla="*/ 441538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162" h="1639548">
                <a:moveTo>
                  <a:pt x="550099" y="54028"/>
                </a:moveTo>
                <a:cubicBezTo>
                  <a:pt x="624739" y="-134938"/>
                  <a:pt x="547056" y="229933"/>
                  <a:pt x="536842" y="262190"/>
                </a:cubicBezTo>
                <a:cubicBezTo>
                  <a:pt x="526628" y="294447"/>
                  <a:pt x="489477" y="242030"/>
                  <a:pt x="488816" y="247571"/>
                </a:cubicBezTo>
                <a:lnTo>
                  <a:pt x="532877" y="295437"/>
                </a:lnTo>
                <a:cubicBezTo>
                  <a:pt x="532967" y="355079"/>
                  <a:pt x="525931" y="381896"/>
                  <a:pt x="526021" y="441538"/>
                </a:cubicBezTo>
                <a:lnTo>
                  <a:pt x="440807" y="401237"/>
                </a:lnTo>
                <a:lnTo>
                  <a:pt x="518260" y="473456"/>
                </a:lnTo>
                <a:lnTo>
                  <a:pt x="498587" y="637602"/>
                </a:lnTo>
                <a:lnTo>
                  <a:pt x="372197" y="546012"/>
                </a:lnTo>
                <a:lnTo>
                  <a:pt x="498617" y="657667"/>
                </a:lnTo>
                <a:cubicBezTo>
                  <a:pt x="498709" y="718576"/>
                  <a:pt x="483958" y="759148"/>
                  <a:pt x="484050" y="820057"/>
                </a:cubicBezTo>
                <a:lnTo>
                  <a:pt x="270832" y="673231"/>
                </a:lnTo>
                <a:lnTo>
                  <a:pt x="478917" y="852083"/>
                </a:lnTo>
                <a:lnTo>
                  <a:pt x="469294" y="1002645"/>
                </a:lnTo>
                <a:lnTo>
                  <a:pt x="184579" y="795959"/>
                </a:lnTo>
                <a:lnTo>
                  <a:pt x="466579" y="1042397"/>
                </a:lnTo>
                <a:lnTo>
                  <a:pt x="459783" y="1179874"/>
                </a:lnTo>
                <a:lnTo>
                  <a:pt x="119129" y="943486"/>
                </a:lnTo>
                <a:lnTo>
                  <a:pt x="467006" y="1228896"/>
                </a:lnTo>
                <a:cubicBezTo>
                  <a:pt x="467092" y="1286367"/>
                  <a:pt x="479997" y="1326381"/>
                  <a:pt x="480083" y="1383852"/>
                </a:cubicBezTo>
                <a:lnTo>
                  <a:pt x="184579" y="1186679"/>
                </a:lnTo>
                <a:lnTo>
                  <a:pt x="480050" y="1411085"/>
                </a:lnTo>
                <a:cubicBezTo>
                  <a:pt x="480132" y="1465879"/>
                  <a:pt x="497607" y="1538525"/>
                  <a:pt x="552481" y="1639356"/>
                </a:cubicBezTo>
                <a:cubicBezTo>
                  <a:pt x="331520" y="1644295"/>
                  <a:pt x="189138" y="1553987"/>
                  <a:pt x="103908" y="1411291"/>
                </a:cubicBezTo>
                <a:cubicBezTo>
                  <a:pt x="-144138" y="987527"/>
                  <a:pt x="70524" y="647047"/>
                  <a:pt x="550099" y="5402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839B19C6-748E-4881-9A5E-56876D0F37BF}"/>
              </a:ext>
            </a:extLst>
          </p:cNvPr>
          <p:cNvSpPr/>
          <p:nvPr/>
        </p:nvSpPr>
        <p:spPr>
          <a:xfrm rot="6040617" flipV="1">
            <a:off x="9104381" y="3162082"/>
            <a:ext cx="430914" cy="1213583"/>
          </a:xfrm>
          <a:custGeom>
            <a:avLst/>
            <a:gdLst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52234 w 552481"/>
              <a:gd name="connsiteY21" fmla="*/ 1420947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32877 w 552481"/>
              <a:gd name="connsiteY3" fmla="*/ 241409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534221 w 580141"/>
              <a:gd name="connsiteY14" fmla="*/ 1044490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7405 w 580141"/>
              <a:gd name="connsiteY20" fmla="*/ 1402284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11048 w 580141"/>
              <a:gd name="connsiteY5" fmla="*/ 431982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11048 w 582162"/>
              <a:gd name="connsiteY4" fmla="*/ 431271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26021 w 582162"/>
              <a:gd name="connsiteY4" fmla="*/ 441538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162" h="1639548">
                <a:moveTo>
                  <a:pt x="550099" y="54028"/>
                </a:moveTo>
                <a:cubicBezTo>
                  <a:pt x="624739" y="-134938"/>
                  <a:pt x="547056" y="229933"/>
                  <a:pt x="536842" y="262190"/>
                </a:cubicBezTo>
                <a:cubicBezTo>
                  <a:pt x="526628" y="294447"/>
                  <a:pt x="489477" y="242030"/>
                  <a:pt x="488816" y="247571"/>
                </a:cubicBezTo>
                <a:lnTo>
                  <a:pt x="532877" y="295437"/>
                </a:lnTo>
                <a:cubicBezTo>
                  <a:pt x="532967" y="355079"/>
                  <a:pt x="525931" y="381896"/>
                  <a:pt x="526021" y="441538"/>
                </a:cubicBezTo>
                <a:lnTo>
                  <a:pt x="440807" y="401237"/>
                </a:lnTo>
                <a:lnTo>
                  <a:pt x="518260" y="473456"/>
                </a:lnTo>
                <a:lnTo>
                  <a:pt x="498587" y="637602"/>
                </a:lnTo>
                <a:lnTo>
                  <a:pt x="372197" y="546012"/>
                </a:lnTo>
                <a:lnTo>
                  <a:pt x="498617" y="657667"/>
                </a:lnTo>
                <a:cubicBezTo>
                  <a:pt x="498709" y="718576"/>
                  <a:pt x="483958" y="759148"/>
                  <a:pt x="484050" y="820057"/>
                </a:cubicBezTo>
                <a:lnTo>
                  <a:pt x="270832" y="673231"/>
                </a:lnTo>
                <a:lnTo>
                  <a:pt x="478917" y="852083"/>
                </a:lnTo>
                <a:lnTo>
                  <a:pt x="469294" y="1002645"/>
                </a:lnTo>
                <a:lnTo>
                  <a:pt x="184579" y="795959"/>
                </a:lnTo>
                <a:lnTo>
                  <a:pt x="466579" y="1042397"/>
                </a:lnTo>
                <a:lnTo>
                  <a:pt x="459783" y="1179874"/>
                </a:lnTo>
                <a:lnTo>
                  <a:pt x="119129" y="943486"/>
                </a:lnTo>
                <a:lnTo>
                  <a:pt x="467006" y="1228896"/>
                </a:lnTo>
                <a:cubicBezTo>
                  <a:pt x="467092" y="1286367"/>
                  <a:pt x="479997" y="1326381"/>
                  <a:pt x="480083" y="1383852"/>
                </a:cubicBezTo>
                <a:lnTo>
                  <a:pt x="184579" y="1186679"/>
                </a:lnTo>
                <a:lnTo>
                  <a:pt x="480050" y="1411085"/>
                </a:lnTo>
                <a:cubicBezTo>
                  <a:pt x="480132" y="1465879"/>
                  <a:pt x="497607" y="1538525"/>
                  <a:pt x="552481" y="1639356"/>
                </a:cubicBezTo>
                <a:cubicBezTo>
                  <a:pt x="331520" y="1644295"/>
                  <a:pt x="189138" y="1553987"/>
                  <a:pt x="103908" y="1411291"/>
                </a:cubicBezTo>
                <a:cubicBezTo>
                  <a:pt x="-144138" y="987527"/>
                  <a:pt x="70524" y="647047"/>
                  <a:pt x="550099" y="5402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">
            <a:extLst>
              <a:ext uri="{FF2B5EF4-FFF2-40B4-BE49-F238E27FC236}">
                <a16:creationId xmlns:a16="http://schemas.microsoft.com/office/drawing/2014/main" id="{8C151102-D4DA-45A2-877F-9EC5E072760C}"/>
              </a:ext>
            </a:extLst>
          </p:cNvPr>
          <p:cNvSpPr/>
          <p:nvPr/>
        </p:nvSpPr>
        <p:spPr>
          <a:xfrm>
            <a:off x="9777559" y="2609739"/>
            <a:ext cx="511534" cy="482610"/>
          </a:xfrm>
          <a:custGeom>
            <a:avLst/>
            <a:gdLst/>
            <a:ahLst/>
            <a:cxnLst/>
            <a:rect l="l" t="t" r="r" b="b"/>
            <a:pathLst>
              <a:path w="543969" h="513210">
                <a:moveTo>
                  <a:pt x="72529" y="368152"/>
                </a:moveTo>
                <a:lnTo>
                  <a:pt x="471440" y="368152"/>
                </a:lnTo>
                <a:lnTo>
                  <a:pt x="471440" y="440681"/>
                </a:lnTo>
                <a:cubicBezTo>
                  <a:pt x="471440" y="480738"/>
                  <a:pt x="382141" y="513210"/>
                  <a:pt x="271985" y="513210"/>
                </a:cubicBezTo>
                <a:cubicBezTo>
                  <a:pt x="161829" y="513210"/>
                  <a:pt x="72529" y="480738"/>
                  <a:pt x="72529" y="440681"/>
                </a:cubicBezTo>
                <a:close/>
                <a:moveTo>
                  <a:pt x="73404" y="245435"/>
                </a:moveTo>
                <a:lnTo>
                  <a:pt x="470566" y="245435"/>
                </a:lnTo>
                <a:cubicBezTo>
                  <a:pt x="491077" y="245435"/>
                  <a:pt x="507705" y="262062"/>
                  <a:pt x="507705" y="282574"/>
                </a:cubicBezTo>
                <a:lnTo>
                  <a:pt x="507705" y="298967"/>
                </a:lnTo>
                <a:cubicBezTo>
                  <a:pt x="507705" y="319478"/>
                  <a:pt x="491077" y="336106"/>
                  <a:pt x="470566" y="336106"/>
                </a:cubicBezTo>
                <a:lnTo>
                  <a:pt x="73404" y="336106"/>
                </a:lnTo>
                <a:cubicBezTo>
                  <a:pt x="52893" y="336106"/>
                  <a:pt x="36265" y="319478"/>
                  <a:pt x="36265" y="298967"/>
                </a:cubicBezTo>
                <a:lnTo>
                  <a:pt x="36265" y="282574"/>
                </a:lnTo>
                <a:cubicBezTo>
                  <a:pt x="36265" y="262062"/>
                  <a:pt x="52893" y="245435"/>
                  <a:pt x="73404" y="245435"/>
                </a:cubicBezTo>
                <a:close/>
                <a:moveTo>
                  <a:pt x="55271" y="122718"/>
                </a:moveTo>
                <a:lnTo>
                  <a:pt x="488697" y="122718"/>
                </a:lnTo>
                <a:cubicBezTo>
                  <a:pt x="509209" y="122718"/>
                  <a:pt x="525837" y="139345"/>
                  <a:pt x="525837" y="159856"/>
                </a:cubicBezTo>
                <a:lnTo>
                  <a:pt x="525837" y="176250"/>
                </a:lnTo>
                <a:cubicBezTo>
                  <a:pt x="525837" y="196761"/>
                  <a:pt x="509209" y="213389"/>
                  <a:pt x="488697" y="213389"/>
                </a:cubicBezTo>
                <a:lnTo>
                  <a:pt x="55271" y="213389"/>
                </a:lnTo>
                <a:cubicBezTo>
                  <a:pt x="34760" y="213389"/>
                  <a:pt x="18132" y="196761"/>
                  <a:pt x="18132" y="176250"/>
                </a:cubicBezTo>
                <a:lnTo>
                  <a:pt x="18132" y="159856"/>
                </a:lnTo>
                <a:cubicBezTo>
                  <a:pt x="18132" y="139345"/>
                  <a:pt x="34760" y="122718"/>
                  <a:pt x="55271" y="122718"/>
                </a:cubicBezTo>
                <a:close/>
                <a:moveTo>
                  <a:pt x="37139" y="0"/>
                </a:moveTo>
                <a:lnTo>
                  <a:pt x="506830" y="0"/>
                </a:lnTo>
                <a:cubicBezTo>
                  <a:pt x="527341" y="0"/>
                  <a:pt x="543969" y="16628"/>
                  <a:pt x="543969" y="37139"/>
                </a:cubicBezTo>
                <a:lnTo>
                  <a:pt x="543969" y="53533"/>
                </a:lnTo>
                <a:cubicBezTo>
                  <a:pt x="543969" y="74043"/>
                  <a:pt x="527341" y="90672"/>
                  <a:pt x="506830" y="90672"/>
                </a:cubicBezTo>
                <a:lnTo>
                  <a:pt x="37139" y="90672"/>
                </a:lnTo>
                <a:cubicBezTo>
                  <a:pt x="16628" y="90672"/>
                  <a:pt x="0" y="74043"/>
                  <a:pt x="0" y="53533"/>
                </a:cubicBezTo>
                <a:lnTo>
                  <a:pt x="0" y="37139"/>
                </a:lnTo>
                <a:cubicBezTo>
                  <a:pt x="0" y="16628"/>
                  <a:pt x="16628" y="0"/>
                  <a:pt x="371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0" name="Chord 23">
            <a:extLst>
              <a:ext uri="{FF2B5EF4-FFF2-40B4-BE49-F238E27FC236}">
                <a16:creationId xmlns:a16="http://schemas.microsoft.com/office/drawing/2014/main" id="{0788AE06-852E-43EF-9A58-2FB08DDCF567}"/>
              </a:ext>
            </a:extLst>
          </p:cNvPr>
          <p:cNvSpPr/>
          <p:nvPr/>
        </p:nvSpPr>
        <p:spPr>
          <a:xfrm>
            <a:off x="9695350" y="4926932"/>
            <a:ext cx="722992" cy="177384"/>
          </a:xfrm>
          <a:custGeom>
            <a:avLst/>
            <a:gdLst>
              <a:gd name="connsiteX0" fmla="*/ 115433 w 914400"/>
              <a:gd name="connsiteY0" fmla="*/ 153510 h 914400"/>
              <a:gd name="connsiteX1" fmla="*/ 462323 w 914400"/>
              <a:gd name="connsiteY1" fmla="*/ 28 h 914400"/>
              <a:gd name="connsiteX2" fmla="*/ 805686 w 914400"/>
              <a:gd name="connsiteY2" fmla="*/ 161244 h 914400"/>
              <a:gd name="connsiteX3" fmla="*/ 115433 w 914400"/>
              <a:gd name="connsiteY3" fmla="*/ 153510 h 914400"/>
              <a:gd name="connsiteX0" fmla="*/ 0 w 723591"/>
              <a:gd name="connsiteY0" fmla="*/ 177315 h 177532"/>
              <a:gd name="connsiteX1" fmla="*/ 380228 w 723591"/>
              <a:gd name="connsiteY1" fmla="*/ 21 h 177532"/>
              <a:gd name="connsiteX2" fmla="*/ 723591 w 723591"/>
              <a:gd name="connsiteY2" fmla="*/ 161237 h 177532"/>
              <a:gd name="connsiteX3" fmla="*/ 0 w 723591"/>
              <a:gd name="connsiteY3" fmla="*/ 177315 h 177532"/>
              <a:gd name="connsiteX0" fmla="*/ 0 w 759310"/>
              <a:gd name="connsiteY0" fmla="*/ 177315 h 185049"/>
              <a:gd name="connsiteX1" fmla="*/ 380228 w 759310"/>
              <a:gd name="connsiteY1" fmla="*/ 21 h 185049"/>
              <a:gd name="connsiteX2" fmla="*/ 759310 w 759310"/>
              <a:gd name="connsiteY2" fmla="*/ 185049 h 185049"/>
              <a:gd name="connsiteX3" fmla="*/ 0 w 759310"/>
              <a:gd name="connsiteY3" fmla="*/ 177315 h 185049"/>
              <a:gd name="connsiteX0" fmla="*/ 0 w 759310"/>
              <a:gd name="connsiteY0" fmla="*/ 177315 h 188144"/>
              <a:gd name="connsiteX1" fmla="*/ 380228 w 759310"/>
              <a:gd name="connsiteY1" fmla="*/ 21 h 188144"/>
              <a:gd name="connsiteX2" fmla="*/ 759310 w 759310"/>
              <a:gd name="connsiteY2" fmla="*/ 185049 h 188144"/>
              <a:gd name="connsiteX3" fmla="*/ 0 w 759310"/>
              <a:gd name="connsiteY3" fmla="*/ 177315 h 188144"/>
              <a:gd name="connsiteX0" fmla="*/ 0 w 759310"/>
              <a:gd name="connsiteY0" fmla="*/ 177315 h 191233"/>
              <a:gd name="connsiteX1" fmla="*/ 380228 w 759310"/>
              <a:gd name="connsiteY1" fmla="*/ 21 h 191233"/>
              <a:gd name="connsiteX2" fmla="*/ 759310 w 759310"/>
              <a:gd name="connsiteY2" fmla="*/ 185049 h 191233"/>
              <a:gd name="connsiteX3" fmla="*/ 0 w 759310"/>
              <a:gd name="connsiteY3" fmla="*/ 177315 h 191233"/>
              <a:gd name="connsiteX0" fmla="*/ 0 w 759310"/>
              <a:gd name="connsiteY0" fmla="*/ 177315 h 187572"/>
              <a:gd name="connsiteX1" fmla="*/ 380228 w 759310"/>
              <a:gd name="connsiteY1" fmla="*/ 21 h 187572"/>
              <a:gd name="connsiteX2" fmla="*/ 759310 w 759310"/>
              <a:gd name="connsiteY2" fmla="*/ 177905 h 187572"/>
              <a:gd name="connsiteX3" fmla="*/ 0 w 759310"/>
              <a:gd name="connsiteY3" fmla="*/ 177315 h 187572"/>
              <a:gd name="connsiteX0" fmla="*/ 0 w 768835"/>
              <a:gd name="connsiteY0" fmla="*/ 177315 h 188632"/>
              <a:gd name="connsiteX1" fmla="*/ 380228 w 768835"/>
              <a:gd name="connsiteY1" fmla="*/ 21 h 188632"/>
              <a:gd name="connsiteX2" fmla="*/ 768835 w 768835"/>
              <a:gd name="connsiteY2" fmla="*/ 180287 h 188632"/>
              <a:gd name="connsiteX3" fmla="*/ 0 w 768835"/>
              <a:gd name="connsiteY3" fmla="*/ 177315 h 1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835" h="188632">
                <a:moveTo>
                  <a:pt x="0" y="177315"/>
                </a:moveTo>
                <a:cubicBezTo>
                  <a:pt x="87950" y="78338"/>
                  <a:pt x="247828" y="-1462"/>
                  <a:pt x="380228" y="21"/>
                </a:cubicBezTo>
                <a:cubicBezTo>
                  <a:pt x="512627" y="1505"/>
                  <a:pt x="683125" y="79364"/>
                  <a:pt x="768835" y="180287"/>
                </a:cubicBezTo>
                <a:cubicBezTo>
                  <a:pt x="513351" y="189616"/>
                  <a:pt x="257866" y="194180"/>
                  <a:pt x="0" y="1773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6E6ED0-C594-4037-8F1C-D0763403B067}"/>
              </a:ext>
            </a:extLst>
          </p:cNvPr>
          <p:cNvGrpSpPr/>
          <p:nvPr/>
        </p:nvGrpSpPr>
        <p:grpSpPr>
          <a:xfrm>
            <a:off x="1618904" y="1775046"/>
            <a:ext cx="2832407" cy="1048024"/>
            <a:chOff x="803640" y="3362835"/>
            <a:chExt cx="2059657" cy="10480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07586A-7C8A-486B-ACE0-8068EBF2E9F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324B18-4D43-43EC-89FC-856A1C67B11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341FA6-8186-44DD-AB54-AB488E2A7845}"/>
              </a:ext>
            </a:extLst>
          </p:cNvPr>
          <p:cNvGrpSpPr/>
          <p:nvPr/>
        </p:nvGrpSpPr>
        <p:grpSpPr>
          <a:xfrm>
            <a:off x="1618904" y="3403870"/>
            <a:ext cx="2832407" cy="1048024"/>
            <a:chOff x="803640" y="3362835"/>
            <a:chExt cx="2059657" cy="10480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654C21-B254-451F-96E7-3966695CDA1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58182C-4C95-41D2-B2DC-06BF5507873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153C7A-94FE-4DC4-B6BB-8B89A207BBD5}"/>
              </a:ext>
            </a:extLst>
          </p:cNvPr>
          <p:cNvGrpSpPr/>
          <p:nvPr/>
        </p:nvGrpSpPr>
        <p:grpSpPr>
          <a:xfrm>
            <a:off x="5494864" y="1775046"/>
            <a:ext cx="2849197" cy="1048024"/>
            <a:chOff x="803640" y="3362835"/>
            <a:chExt cx="2059657" cy="10480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104D4E-2286-4A9E-904C-48DE9D53098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789F4D-221C-4594-A1C7-3838A5A17B8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C14273-0786-4CB0-B65F-838A61A435EF}"/>
              </a:ext>
            </a:extLst>
          </p:cNvPr>
          <p:cNvGrpSpPr/>
          <p:nvPr/>
        </p:nvGrpSpPr>
        <p:grpSpPr>
          <a:xfrm>
            <a:off x="5494864" y="3403870"/>
            <a:ext cx="2849197" cy="1048024"/>
            <a:chOff x="803640" y="3362835"/>
            <a:chExt cx="2059657" cy="10480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1F3C35-B1F6-4473-90CF-32474FF00E8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419987-B3AA-42F6-A715-A8F36B0BD1F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C641B00E-1DFA-4769-9A54-F507415BAB80}"/>
              </a:ext>
            </a:extLst>
          </p:cNvPr>
          <p:cNvSpPr/>
          <p:nvPr/>
        </p:nvSpPr>
        <p:spPr>
          <a:xfrm>
            <a:off x="4844042" y="2013223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1F8C20D-5BB9-46A5-A568-140356C73121}"/>
              </a:ext>
            </a:extLst>
          </p:cNvPr>
          <p:cNvSpPr/>
          <p:nvPr/>
        </p:nvSpPr>
        <p:spPr>
          <a:xfrm>
            <a:off x="4844042" y="3642049"/>
            <a:ext cx="571672" cy="5716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6D7E625-A07F-4CD8-9C7D-F30FF3965AC1}"/>
              </a:ext>
            </a:extLst>
          </p:cNvPr>
          <p:cNvSpPr/>
          <p:nvPr/>
        </p:nvSpPr>
        <p:spPr>
          <a:xfrm>
            <a:off x="957396" y="2013223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2C6B9AF-FD1A-4183-91F5-BFE62E4ABF8C}"/>
              </a:ext>
            </a:extLst>
          </p:cNvPr>
          <p:cNvSpPr/>
          <p:nvPr/>
        </p:nvSpPr>
        <p:spPr>
          <a:xfrm>
            <a:off x="957396" y="3642049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FBE0DD-DECA-4D28-A963-5982CE6A30F1}"/>
              </a:ext>
            </a:extLst>
          </p:cNvPr>
          <p:cNvGrpSpPr/>
          <p:nvPr/>
        </p:nvGrpSpPr>
        <p:grpSpPr>
          <a:xfrm>
            <a:off x="1618904" y="5032695"/>
            <a:ext cx="2832407" cy="1048024"/>
            <a:chOff x="803640" y="3362835"/>
            <a:chExt cx="2059657" cy="104802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6CBA09-29CF-464E-B065-AC992865B33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03CC0B1-CE01-4562-8EA6-DFE9454F78F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CFFDB4-A6C3-4593-96EE-28E9098A6702}"/>
              </a:ext>
            </a:extLst>
          </p:cNvPr>
          <p:cNvGrpSpPr/>
          <p:nvPr/>
        </p:nvGrpSpPr>
        <p:grpSpPr>
          <a:xfrm>
            <a:off x="5494864" y="5032695"/>
            <a:ext cx="2849197" cy="1048024"/>
            <a:chOff x="803640" y="3362835"/>
            <a:chExt cx="2059657" cy="104802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C3CA7E-DA28-4C6A-AFAB-0450F83F0E8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4EDC9A-967E-444B-8AE6-CAFC0EEBFA5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81A81D37-A0A5-4A59-BACF-7318AEE76DD6}"/>
              </a:ext>
            </a:extLst>
          </p:cNvPr>
          <p:cNvSpPr/>
          <p:nvPr/>
        </p:nvSpPr>
        <p:spPr>
          <a:xfrm>
            <a:off x="4844042" y="5270873"/>
            <a:ext cx="571672" cy="5716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8841A0-09EE-4A07-8AF5-6551CF2ABE31}"/>
              </a:ext>
            </a:extLst>
          </p:cNvPr>
          <p:cNvSpPr/>
          <p:nvPr/>
        </p:nvSpPr>
        <p:spPr>
          <a:xfrm>
            <a:off x="957396" y="5270873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27D62404-EE9A-40F2-BF57-BECF4E24D3AA}"/>
              </a:ext>
            </a:extLst>
          </p:cNvPr>
          <p:cNvSpPr/>
          <p:nvPr/>
        </p:nvSpPr>
        <p:spPr>
          <a:xfrm rot="20700000">
            <a:off x="4952153" y="3761173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Trapezoid 3">
            <a:extLst>
              <a:ext uri="{FF2B5EF4-FFF2-40B4-BE49-F238E27FC236}">
                <a16:creationId xmlns:a16="http://schemas.microsoft.com/office/drawing/2014/main" id="{205A85E1-36C8-4842-BF0D-00FF04122701}"/>
              </a:ext>
            </a:extLst>
          </p:cNvPr>
          <p:cNvSpPr/>
          <p:nvPr/>
        </p:nvSpPr>
        <p:spPr>
          <a:xfrm>
            <a:off x="4983911" y="5359724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7" name="Down Arrow 1">
            <a:extLst>
              <a:ext uri="{FF2B5EF4-FFF2-40B4-BE49-F238E27FC236}">
                <a16:creationId xmlns:a16="http://schemas.microsoft.com/office/drawing/2014/main" id="{20B82ED8-98B3-45B9-B718-C3DB2361DC00}"/>
              </a:ext>
            </a:extLst>
          </p:cNvPr>
          <p:cNvSpPr/>
          <p:nvPr/>
        </p:nvSpPr>
        <p:spPr>
          <a:xfrm rot="10800000" flipH="1">
            <a:off x="1076313" y="5407063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637B546F-E506-4876-8D38-3AA13B955CC8}"/>
              </a:ext>
            </a:extLst>
          </p:cNvPr>
          <p:cNvSpPr/>
          <p:nvPr/>
        </p:nvSpPr>
        <p:spPr>
          <a:xfrm rot="14270044">
            <a:off x="1085152" y="3755066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Frame 1">
            <a:extLst>
              <a:ext uri="{FF2B5EF4-FFF2-40B4-BE49-F238E27FC236}">
                <a16:creationId xmlns:a16="http://schemas.microsoft.com/office/drawing/2014/main" id="{D72AAA6B-56D0-410C-8D23-982794B96239}"/>
              </a:ext>
            </a:extLst>
          </p:cNvPr>
          <p:cNvSpPr/>
          <p:nvPr/>
        </p:nvSpPr>
        <p:spPr>
          <a:xfrm>
            <a:off x="4993431" y="2140327"/>
            <a:ext cx="301343" cy="30134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Donut 15">
            <a:extLst>
              <a:ext uri="{FF2B5EF4-FFF2-40B4-BE49-F238E27FC236}">
                <a16:creationId xmlns:a16="http://schemas.microsoft.com/office/drawing/2014/main" id="{36FF452C-B94B-44F6-A27C-2CFA0A4C43AE}"/>
              </a:ext>
            </a:extLst>
          </p:cNvPr>
          <p:cNvSpPr/>
          <p:nvPr/>
        </p:nvSpPr>
        <p:spPr>
          <a:xfrm>
            <a:off x="1076311" y="2123375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5CA3702-8C6C-4D61-BB31-DF397AC9FF4F}"/>
              </a:ext>
            </a:extLst>
          </p:cNvPr>
          <p:cNvSpPr/>
          <p:nvPr/>
        </p:nvSpPr>
        <p:spPr>
          <a:xfrm>
            <a:off x="5114112" y="1859612"/>
            <a:ext cx="1984982" cy="19849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3BD13F-AA61-4882-8907-818BC68DC69D}"/>
              </a:ext>
            </a:extLst>
          </p:cNvPr>
          <p:cNvSpPr/>
          <p:nvPr/>
        </p:nvSpPr>
        <p:spPr>
          <a:xfrm>
            <a:off x="8832552" y="4016108"/>
            <a:ext cx="1984982" cy="19849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795FFC-71DC-423C-9931-52F037216699}"/>
              </a:ext>
            </a:extLst>
          </p:cNvPr>
          <p:cNvSpPr/>
          <p:nvPr/>
        </p:nvSpPr>
        <p:spPr>
          <a:xfrm>
            <a:off x="1394928" y="4016108"/>
            <a:ext cx="1984982" cy="19849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Left-Right Arrow 29">
            <a:extLst>
              <a:ext uri="{FF2B5EF4-FFF2-40B4-BE49-F238E27FC236}">
                <a16:creationId xmlns:a16="http://schemas.microsoft.com/office/drawing/2014/main" id="{A931AEE1-1926-4EC6-9E6A-979D28AC888F}"/>
              </a:ext>
            </a:extLst>
          </p:cNvPr>
          <p:cNvSpPr/>
          <p:nvPr/>
        </p:nvSpPr>
        <p:spPr>
          <a:xfrm rot="19798192">
            <a:off x="3250072" y="3433148"/>
            <a:ext cx="1995932" cy="96704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Left-Right Arrow 30">
            <a:extLst>
              <a:ext uri="{FF2B5EF4-FFF2-40B4-BE49-F238E27FC236}">
                <a16:creationId xmlns:a16="http://schemas.microsoft.com/office/drawing/2014/main" id="{D05D1CF1-3DDE-4885-823E-BE92C121E512}"/>
              </a:ext>
            </a:extLst>
          </p:cNvPr>
          <p:cNvSpPr/>
          <p:nvPr/>
        </p:nvSpPr>
        <p:spPr>
          <a:xfrm rot="1957735">
            <a:off x="6967202" y="3460408"/>
            <a:ext cx="1995934" cy="96704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F8BCF4-EF5E-4451-93C0-7C5542BD5885}"/>
              </a:ext>
            </a:extLst>
          </p:cNvPr>
          <p:cNvSpPr txBox="1"/>
          <p:nvPr/>
        </p:nvSpPr>
        <p:spPr>
          <a:xfrm>
            <a:off x="5345490" y="3140515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3EB7C-3DB5-4E1A-91B7-7C91B86B748C}"/>
              </a:ext>
            </a:extLst>
          </p:cNvPr>
          <p:cNvSpPr txBox="1"/>
          <p:nvPr/>
        </p:nvSpPr>
        <p:spPr>
          <a:xfrm>
            <a:off x="1636705" y="5361483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C823A-6297-4B25-9957-D60D1A0398D2}"/>
              </a:ext>
            </a:extLst>
          </p:cNvPr>
          <p:cNvSpPr txBox="1"/>
          <p:nvPr/>
        </p:nvSpPr>
        <p:spPr>
          <a:xfrm>
            <a:off x="9074329" y="5337856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1" name="그룹 5">
            <a:extLst>
              <a:ext uri="{FF2B5EF4-FFF2-40B4-BE49-F238E27FC236}">
                <a16:creationId xmlns:a16="http://schemas.microsoft.com/office/drawing/2014/main" id="{EF0EC9C1-0796-43D2-8586-2B5BCF8B2164}"/>
              </a:ext>
            </a:extLst>
          </p:cNvPr>
          <p:cNvGrpSpPr/>
          <p:nvPr/>
        </p:nvGrpSpPr>
        <p:grpSpPr>
          <a:xfrm>
            <a:off x="4306030" y="4442059"/>
            <a:ext cx="3600400" cy="1133081"/>
            <a:chOff x="2771800" y="4545603"/>
            <a:chExt cx="3600400" cy="11330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20AF96-FB81-45C9-A044-EB4A2A44084E}"/>
                </a:ext>
              </a:extLst>
            </p:cNvPr>
            <p:cNvSpPr txBox="1"/>
            <p:nvPr/>
          </p:nvSpPr>
          <p:spPr>
            <a:xfrm>
              <a:off x="2771800" y="4545603"/>
              <a:ext cx="36004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F41352-A66F-480D-B4E7-178A39361197}"/>
                </a:ext>
              </a:extLst>
            </p:cNvPr>
            <p:cNvSpPr/>
            <p:nvPr/>
          </p:nvSpPr>
          <p:spPr>
            <a:xfrm>
              <a:off x="2771800" y="5155464"/>
              <a:ext cx="3600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3">
            <a:extLst>
              <a:ext uri="{FF2B5EF4-FFF2-40B4-BE49-F238E27FC236}">
                <a16:creationId xmlns:a16="http://schemas.microsoft.com/office/drawing/2014/main" id="{0BBB284C-E0F8-4D6F-9A86-84028B72400C}"/>
              </a:ext>
            </a:extLst>
          </p:cNvPr>
          <p:cNvGrpSpPr/>
          <p:nvPr/>
        </p:nvGrpSpPr>
        <p:grpSpPr>
          <a:xfrm>
            <a:off x="1219632" y="1875000"/>
            <a:ext cx="2760056" cy="1325431"/>
            <a:chOff x="752834" y="2079288"/>
            <a:chExt cx="2335573" cy="13254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713555-AECE-4FFB-BCCA-B001654EBF63}"/>
                </a:ext>
              </a:extLst>
            </p:cNvPr>
            <p:cNvSpPr txBox="1"/>
            <p:nvPr/>
          </p:nvSpPr>
          <p:spPr>
            <a:xfrm>
              <a:off x="755809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08A6D4-7A77-4F5E-AEEB-6628019979C8}"/>
                </a:ext>
              </a:extLst>
            </p:cNvPr>
            <p:cNvSpPr txBox="1"/>
            <p:nvPr/>
          </p:nvSpPr>
          <p:spPr>
            <a:xfrm>
              <a:off x="752834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1031B7C-0FBF-4FEF-9DB1-6B6387CF022D}"/>
              </a:ext>
            </a:extLst>
          </p:cNvPr>
          <p:cNvSpPr/>
          <p:nvPr/>
        </p:nvSpPr>
        <p:spPr>
          <a:xfrm>
            <a:off x="942329" y="1859612"/>
            <a:ext cx="197768" cy="13006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F5DD1942-B04D-4736-9528-4C05A652D833}"/>
              </a:ext>
            </a:extLst>
          </p:cNvPr>
          <p:cNvGrpSpPr/>
          <p:nvPr/>
        </p:nvGrpSpPr>
        <p:grpSpPr>
          <a:xfrm>
            <a:off x="8233519" y="1875000"/>
            <a:ext cx="2759311" cy="1325431"/>
            <a:chOff x="6012160" y="2079288"/>
            <a:chExt cx="2335573" cy="13254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7330AA-9876-4A46-813F-ED3E44FBA571}"/>
                </a:ext>
              </a:extLst>
            </p:cNvPr>
            <p:cNvSpPr txBox="1"/>
            <p:nvPr/>
          </p:nvSpPr>
          <p:spPr>
            <a:xfrm>
              <a:off x="6015135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CA9872-E71C-4432-B1D4-810EB9C25EC9}"/>
                </a:ext>
              </a:extLst>
            </p:cNvPr>
            <p:cNvSpPr txBox="1"/>
            <p:nvPr/>
          </p:nvSpPr>
          <p:spPr>
            <a:xfrm>
              <a:off x="6012160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49A9AB7-B209-4BF7-B822-C57797E5C6BC}"/>
              </a:ext>
            </a:extLst>
          </p:cNvPr>
          <p:cNvSpPr/>
          <p:nvPr/>
        </p:nvSpPr>
        <p:spPr>
          <a:xfrm>
            <a:off x="11078602" y="1859612"/>
            <a:ext cx="197768" cy="13006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e 2">
            <a:extLst>
              <a:ext uri="{FF2B5EF4-FFF2-40B4-BE49-F238E27FC236}">
                <a16:creationId xmlns:a16="http://schemas.microsoft.com/office/drawing/2014/main" id="{3B20F8DB-AC2B-40B7-B27C-720E2C4EFD0E}"/>
              </a:ext>
            </a:extLst>
          </p:cNvPr>
          <p:cNvSpPr>
            <a:spLocks noChangeAspect="1"/>
          </p:cNvSpPr>
          <p:nvPr/>
        </p:nvSpPr>
        <p:spPr>
          <a:xfrm>
            <a:off x="5730872" y="2232782"/>
            <a:ext cx="730665" cy="718432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1EC31990-CDC6-4416-BE7B-BDFFDEC0D20B}"/>
              </a:ext>
            </a:extLst>
          </p:cNvPr>
          <p:cNvSpPr>
            <a:spLocks noChangeAspect="1"/>
          </p:cNvSpPr>
          <p:nvPr/>
        </p:nvSpPr>
        <p:spPr>
          <a:xfrm>
            <a:off x="2028202" y="4485892"/>
            <a:ext cx="718434" cy="650927"/>
          </a:xfrm>
          <a:custGeom>
            <a:avLst/>
            <a:gdLst/>
            <a:ahLst/>
            <a:cxnLst/>
            <a:rect l="l" t="t" r="r" b="b"/>
            <a:pathLst>
              <a:path w="3815618" h="3457090">
                <a:moveTo>
                  <a:pt x="1554807" y="2882500"/>
                </a:moveTo>
                <a:lnTo>
                  <a:pt x="2260811" y="2882500"/>
                </a:lnTo>
                <a:lnTo>
                  <a:pt x="2509025" y="3241066"/>
                </a:lnTo>
                <a:lnTo>
                  <a:pt x="2843913" y="3241066"/>
                </a:lnTo>
                <a:lnTo>
                  <a:pt x="2843913" y="3457090"/>
                </a:lnTo>
                <a:lnTo>
                  <a:pt x="971705" y="3457090"/>
                </a:lnTo>
                <a:lnTo>
                  <a:pt x="971705" y="3241066"/>
                </a:lnTo>
                <a:lnTo>
                  <a:pt x="1306593" y="3241066"/>
                </a:lnTo>
                <a:close/>
                <a:moveTo>
                  <a:pt x="226819" y="207680"/>
                </a:moveTo>
                <a:lnTo>
                  <a:pt x="226819" y="2382263"/>
                </a:lnTo>
                <a:lnTo>
                  <a:pt x="3588800" y="2382263"/>
                </a:lnTo>
                <a:lnTo>
                  <a:pt x="3588800" y="207680"/>
                </a:lnTo>
                <a:close/>
                <a:moveTo>
                  <a:pt x="0" y="0"/>
                </a:moveTo>
                <a:lnTo>
                  <a:pt x="3815618" y="0"/>
                </a:lnTo>
                <a:lnTo>
                  <a:pt x="3815618" y="2808311"/>
                </a:lnTo>
                <a:lnTo>
                  <a:pt x="0" y="28083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Oval 1">
            <a:extLst>
              <a:ext uri="{FF2B5EF4-FFF2-40B4-BE49-F238E27FC236}">
                <a16:creationId xmlns:a16="http://schemas.microsoft.com/office/drawing/2014/main" id="{7A076760-9A75-4B61-8B14-91ED9D6328D3}"/>
              </a:ext>
            </a:extLst>
          </p:cNvPr>
          <p:cNvSpPr/>
          <p:nvPr/>
        </p:nvSpPr>
        <p:spPr>
          <a:xfrm>
            <a:off x="9497137" y="4295253"/>
            <a:ext cx="655813" cy="794869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5BF121-BCDC-44F2-9AF7-36175C100624}"/>
              </a:ext>
            </a:extLst>
          </p:cNvPr>
          <p:cNvSpPr txBox="1"/>
          <p:nvPr/>
        </p:nvSpPr>
        <p:spPr>
          <a:xfrm>
            <a:off x="7899281" y="457560"/>
            <a:ext cx="365146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065770-1318-4B40-9B3C-F4A70AC699F1}"/>
              </a:ext>
            </a:extLst>
          </p:cNvPr>
          <p:cNvGrpSpPr/>
          <p:nvPr/>
        </p:nvGrpSpPr>
        <p:grpSpPr>
          <a:xfrm>
            <a:off x="8643569" y="2144542"/>
            <a:ext cx="2907179" cy="4289601"/>
            <a:chOff x="8643569" y="2144542"/>
            <a:chExt cx="2907179" cy="42896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45684A-1E88-47D0-9426-4E4339DF15C5}"/>
                </a:ext>
              </a:extLst>
            </p:cNvPr>
            <p:cNvSpPr txBox="1"/>
            <p:nvPr/>
          </p:nvSpPr>
          <p:spPr>
            <a:xfrm>
              <a:off x="8643570" y="2905364"/>
              <a:ext cx="2907178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C91BC-371B-425E-98AD-29CD63A8E2B0}"/>
                </a:ext>
              </a:extLst>
            </p:cNvPr>
            <p:cNvSpPr txBox="1"/>
            <p:nvPr/>
          </p:nvSpPr>
          <p:spPr>
            <a:xfrm>
              <a:off x="8643569" y="2144542"/>
              <a:ext cx="290717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accent3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dirty="0">
                  <a:solidFill>
                    <a:schemeClr val="accent3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5660E1-D5EF-4EDA-9032-BA80B00A8F8A}"/>
                </a:ext>
              </a:extLst>
            </p:cNvPr>
            <p:cNvSpPr txBox="1"/>
            <p:nvPr/>
          </p:nvSpPr>
          <p:spPr>
            <a:xfrm>
              <a:off x="9431382" y="3571821"/>
              <a:ext cx="21193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E88321-3F17-4128-9B03-86D8D55F2372}"/>
              </a:ext>
            </a:extLst>
          </p:cNvPr>
          <p:cNvGrpSpPr/>
          <p:nvPr/>
        </p:nvGrpSpPr>
        <p:grpSpPr>
          <a:xfrm>
            <a:off x="641252" y="2144542"/>
            <a:ext cx="2907179" cy="4289601"/>
            <a:chOff x="8643569" y="2144542"/>
            <a:chExt cx="2907179" cy="428960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6DE6A0-4286-41FD-B2F9-9B8FABCBD755}"/>
                </a:ext>
              </a:extLst>
            </p:cNvPr>
            <p:cNvSpPr txBox="1"/>
            <p:nvPr/>
          </p:nvSpPr>
          <p:spPr>
            <a:xfrm>
              <a:off x="8643569" y="2905364"/>
              <a:ext cx="2907178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9A97D0-55AD-4CD6-A5DB-A267D6F4F3AC}"/>
                </a:ext>
              </a:extLst>
            </p:cNvPr>
            <p:cNvSpPr txBox="1"/>
            <p:nvPr/>
          </p:nvSpPr>
          <p:spPr>
            <a:xfrm>
              <a:off x="8643569" y="2144542"/>
              <a:ext cx="290717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2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accent2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dirty="0">
                  <a:solidFill>
                    <a:schemeClr val="accent2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84C71A-1454-47D0-ABD6-7734693AFA2E}"/>
                </a:ext>
              </a:extLst>
            </p:cNvPr>
            <p:cNvSpPr txBox="1"/>
            <p:nvPr/>
          </p:nvSpPr>
          <p:spPr>
            <a:xfrm>
              <a:off x="8643569" y="3571821"/>
              <a:ext cx="21193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9ADDED-4557-45C8-AB30-5108263086F5}"/>
              </a:ext>
            </a:extLst>
          </p:cNvPr>
          <p:cNvGrpSpPr/>
          <p:nvPr/>
        </p:nvGrpSpPr>
        <p:grpSpPr>
          <a:xfrm>
            <a:off x="3548120" y="2005539"/>
            <a:ext cx="5092718" cy="3864148"/>
            <a:chOff x="2024962" y="2060848"/>
            <a:chExt cx="5092718" cy="386414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15E96AD-4C1C-4441-A36E-A54520456B1A}"/>
                </a:ext>
              </a:extLst>
            </p:cNvPr>
            <p:cNvCxnSpPr>
              <a:stCxn id="18" idx="0"/>
              <a:endCxn id="10" idx="2"/>
            </p:cNvCxnSpPr>
            <p:nvPr/>
          </p:nvCxnSpPr>
          <p:spPr>
            <a:xfrm flipV="1">
              <a:off x="2457010" y="2492896"/>
              <a:ext cx="1682264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B6B81D5-D18E-4C15-80A8-DC33A37173A7}"/>
                </a:ext>
              </a:extLst>
            </p:cNvPr>
            <p:cNvCxnSpPr>
              <a:stCxn id="22" idx="0"/>
              <a:endCxn id="10" idx="6"/>
            </p:cNvCxnSpPr>
            <p:nvPr/>
          </p:nvCxnSpPr>
          <p:spPr>
            <a:xfrm flipH="1" flipV="1">
              <a:off x="5003370" y="2492896"/>
              <a:ext cx="1682262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AEA40F2-0977-4313-8494-12F8F1AAC180}"/>
                </a:ext>
              </a:extLst>
            </p:cNvPr>
            <p:cNvCxnSpPr>
              <a:stCxn id="21" idx="0"/>
              <a:endCxn id="10" idx="5"/>
            </p:cNvCxnSpPr>
            <p:nvPr/>
          </p:nvCxnSpPr>
          <p:spPr>
            <a:xfrm flipH="1" flipV="1">
              <a:off x="487682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446E7DC-54F0-4EFA-9729-4B40465C05CC}"/>
                </a:ext>
              </a:extLst>
            </p:cNvPr>
            <p:cNvCxnSpPr>
              <a:stCxn id="19" idx="0"/>
              <a:endCxn id="10" idx="3"/>
            </p:cNvCxnSpPr>
            <p:nvPr/>
          </p:nvCxnSpPr>
          <p:spPr>
            <a:xfrm flipV="1">
              <a:off x="351416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36A0DB1-04E7-4538-802C-C0000F711DF8}"/>
                </a:ext>
              </a:extLst>
            </p:cNvPr>
            <p:cNvCxnSpPr>
              <a:stCxn id="20" idx="0"/>
              <a:endCxn id="10" idx="4"/>
            </p:cNvCxnSpPr>
            <p:nvPr/>
          </p:nvCxnSpPr>
          <p:spPr>
            <a:xfrm flipV="1">
              <a:off x="4571322" y="2924944"/>
              <a:ext cx="0" cy="63593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8164E3-BB06-47ED-9A59-48D6CAC2259E}"/>
                </a:ext>
              </a:extLst>
            </p:cNvPr>
            <p:cNvGrpSpPr/>
            <p:nvPr/>
          </p:nvGrpSpPr>
          <p:grpSpPr>
            <a:xfrm>
              <a:off x="2024962" y="3560874"/>
              <a:ext cx="5092718" cy="864096"/>
              <a:chOff x="2143578" y="3560515"/>
              <a:chExt cx="5092718" cy="864096"/>
            </a:xfrm>
            <a:solidFill>
              <a:schemeClr val="bg1">
                <a:lumMod val="85000"/>
              </a:schemeClr>
            </a:solidFill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C47F5EA-BE76-44D4-A7C2-ED70474D2B06}"/>
                  </a:ext>
                </a:extLst>
              </p:cNvPr>
              <p:cNvSpPr/>
              <p:nvPr/>
            </p:nvSpPr>
            <p:spPr>
              <a:xfrm>
                <a:off x="2143578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CEBFF12-D8C4-4695-B715-F761EB9655D6}"/>
                  </a:ext>
                </a:extLst>
              </p:cNvPr>
              <p:cNvSpPr/>
              <p:nvPr/>
            </p:nvSpPr>
            <p:spPr>
              <a:xfrm>
                <a:off x="3200734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38E2123-0099-4061-B4F8-D805B6629657}"/>
                  </a:ext>
                </a:extLst>
              </p:cNvPr>
              <p:cNvSpPr/>
              <p:nvPr/>
            </p:nvSpPr>
            <p:spPr>
              <a:xfrm>
                <a:off x="425789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27EF7C8-5CDD-4A56-9B68-552B7DE8470B}"/>
                  </a:ext>
                </a:extLst>
              </p:cNvPr>
              <p:cNvSpPr/>
              <p:nvPr/>
            </p:nvSpPr>
            <p:spPr>
              <a:xfrm>
                <a:off x="5315046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B4328E7-5743-48FC-ABB4-7FEEC16A8A52}"/>
                  </a:ext>
                </a:extLst>
              </p:cNvPr>
              <p:cNvSpPr/>
              <p:nvPr/>
            </p:nvSpPr>
            <p:spPr>
              <a:xfrm>
                <a:off x="637220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CF93E3-0F64-4B10-B5AE-0BDFCBCC9F02}"/>
                </a:ext>
              </a:extLst>
            </p:cNvPr>
            <p:cNvSpPr/>
            <p:nvPr/>
          </p:nvSpPr>
          <p:spPr>
            <a:xfrm>
              <a:off x="4139274" y="2060848"/>
              <a:ext cx="864096" cy="864096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746075-743F-4A59-8939-CDA12031A968}"/>
                </a:ext>
              </a:extLst>
            </p:cNvPr>
            <p:cNvGrpSpPr/>
            <p:nvPr/>
          </p:nvGrpSpPr>
          <p:grpSpPr>
            <a:xfrm flipV="1">
              <a:off x="2457010" y="4424970"/>
              <a:ext cx="4228622" cy="1500026"/>
              <a:chOff x="2609410" y="2213248"/>
              <a:chExt cx="4228622" cy="150002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1E54781-C015-46B5-90BA-B70B616E92FB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V="1">
                <a:off x="2609410" y="2645296"/>
                <a:ext cx="1682264" cy="1067978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628017C-FAB9-4D39-A782-2A60ABBF63B6}"/>
                  </a:ext>
                </a:extLst>
              </p:cNvPr>
              <p:cNvCxnSpPr>
                <a:endCxn id="17" idx="5"/>
              </p:cNvCxnSpPr>
              <p:nvPr/>
            </p:nvCxnSpPr>
            <p:spPr>
              <a:xfrm flipH="1" flipV="1">
                <a:off x="502922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3B3569C-9E68-4DEB-B8D3-7D883ED013B1}"/>
                  </a:ext>
                </a:extLst>
              </p:cNvPr>
              <p:cNvCxnSpPr>
                <a:endCxn id="17" idx="3"/>
              </p:cNvCxnSpPr>
              <p:nvPr/>
            </p:nvCxnSpPr>
            <p:spPr>
              <a:xfrm flipV="1">
                <a:off x="366656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9A89596-C81C-4B1B-8AB8-8532BA6230D1}"/>
                  </a:ext>
                </a:extLst>
              </p:cNvPr>
              <p:cNvCxnSpPr>
                <a:endCxn id="17" idx="4"/>
              </p:cNvCxnSpPr>
              <p:nvPr/>
            </p:nvCxnSpPr>
            <p:spPr>
              <a:xfrm flipV="1">
                <a:off x="4723722" y="3077344"/>
                <a:ext cx="0" cy="63593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63">
                <a:extLst>
                  <a:ext uri="{FF2B5EF4-FFF2-40B4-BE49-F238E27FC236}">
                    <a16:creationId xmlns:a16="http://schemas.microsoft.com/office/drawing/2014/main" id="{1295F878-B9B6-4A6C-860E-9F1481E119ED}"/>
                  </a:ext>
                </a:extLst>
              </p:cNvPr>
              <p:cNvCxnSpPr>
                <a:cxnSpLocks/>
                <a:stCxn id="22" idx="4"/>
              </p:cNvCxnSpPr>
              <p:nvPr/>
            </p:nvCxnSpPr>
            <p:spPr>
              <a:xfrm flipH="1" flipV="1">
                <a:off x="5137900" y="2645297"/>
                <a:ext cx="1700132" cy="1067977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CE7132-D5E4-4B7F-9301-1DED7768D6B7}"/>
                  </a:ext>
                </a:extLst>
              </p:cNvPr>
              <p:cNvSpPr/>
              <p:nvPr/>
            </p:nvSpPr>
            <p:spPr>
              <a:xfrm>
                <a:off x="4291674" y="2213248"/>
                <a:ext cx="864096" cy="864096"/>
              </a:xfrm>
              <a:prstGeom prst="ellipse">
                <a:avLst/>
              </a:prstGeom>
              <a:solidFill>
                <a:schemeClr val="accent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FA4FD81-6F98-4A87-BE6A-3B1BB2CA70CE}"/>
              </a:ext>
            </a:extLst>
          </p:cNvPr>
          <p:cNvGrpSpPr/>
          <p:nvPr/>
        </p:nvGrpSpPr>
        <p:grpSpPr>
          <a:xfrm>
            <a:off x="880844" y="4771773"/>
            <a:ext cx="2815928" cy="1302343"/>
            <a:chOff x="545213" y="2708920"/>
            <a:chExt cx="1866547" cy="1302343"/>
          </a:xfrm>
        </p:grpSpPr>
        <p:sp>
          <p:nvSpPr>
            <p:cNvPr id="24" name="Rounded Rectangle 69">
              <a:extLst>
                <a:ext uri="{FF2B5EF4-FFF2-40B4-BE49-F238E27FC236}">
                  <a16:creationId xmlns:a16="http://schemas.microsoft.com/office/drawing/2014/main" id="{849581B0-78D8-44E1-94D3-6BAA1AC06E7E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3EA2B-48F9-43B9-9630-4D8E22280621}"/>
                </a:ext>
              </a:extLst>
            </p:cNvPr>
            <p:cNvSpPr txBox="1"/>
            <p:nvPr/>
          </p:nvSpPr>
          <p:spPr>
            <a:xfrm>
              <a:off x="545213" y="3180266"/>
              <a:ext cx="1866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AED379-BD03-4600-A3C3-E2AF9D5C712F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EF8848-86EF-405F-891C-F3B595515C17}"/>
              </a:ext>
            </a:extLst>
          </p:cNvPr>
          <p:cNvGrpSpPr/>
          <p:nvPr/>
        </p:nvGrpSpPr>
        <p:grpSpPr>
          <a:xfrm>
            <a:off x="944312" y="1860739"/>
            <a:ext cx="2824468" cy="1315889"/>
            <a:chOff x="539552" y="2708920"/>
            <a:chExt cx="1872208" cy="1315889"/>
          </a:xfrm>
        </p:grpSpPr>
        <p:sp>
          <p:nvSpPr>
            <p:cNvPr id="28" name="Rounded Rectangle 73">
              <a:extLst>
                <a:ext uri="{FF2B5EF4-FFF2-40B4-BE49-F238E27FC236}">
                  <a16:creationId xmlns:a16="http://schemas.microsoft.com/office/drawing/2014/main" id="{A10B266F-A57F-44D7-8A8E-E0DB4141DE2D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55A87A-83AA-471B-9D45-68C6CBA14056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82C5C0-576E-49B5-B6D9-99ED90F3F899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9C1C6E-D816-4826-A3D0-85D23600549C}"/>
              </a:ext>
            </a:extLst>
          </p:cNvPr>
          <p:cNvGrpSpPr/>
          <p:nvPr/>
        </p:nvGrpSpPr>
        <p:grpSpPr>
          <a:xfrm>
            <a:off x="8938253" y="2716836"/>
            <a:ext cx="2447785" cy="2423884"/>
            <a:chOff x="539552" y="2708920"/>
            <a:chExt cx="1872208" cy="2423884"/>
          </a:xfrm>
        </p:grpSpPr>
        <p:sp>
          <p:nvSpPr>
            <p:cNvPr id="32" name="Rounded Rectangle 77">
              <a:extLst>
                <a:ext uri="{FF2B5EF4-FFF2-40B4-BE49-F238E27FC236}">
                  <a16:creationId xmlns:a16="http://schemas.microsoft.com/office/drawing/2014/main" id="{9750F316-93F8-4B82-A52B-2B66A8A45A73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2E9450-7949-4C16-8796-A76CAD418FC9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DD65D1-885F-4398-9FB2-6B89FE05AF28}"/>
                </a:ext>
              </a:extLst>
            </p:cNvPr>
            <p:cNvSpPr txBox="1"/>
            <p:nvPr/>
          </p:nvSpPr>
          <p:spPr>
            <a:xfrm>
              <a:off x="665832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6AE2B0DB-D6F1-46F2-A7D0-74C1E73E0515}"/>
              </a:ext>
            </a:extLst>
          </p:cNvPr>
          <p:cNvSpPr/>
          <p:nvPr/>
        </p:nvSpPr>
        <p:spPr>
          <a:xfrm>
            <a:off x="5938253" y="530460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44A34E9D-8EE0-4DCD-A4C9-CE96462B4628}"/>
              </a:ext>
            </a:extLst>
          </p:cNvPr>
          <p:cNvSpPr/>
          <p:nvPr/>
        </p:nvSpPr>
        <p:spPr>
          <a:xfrm>
            <a:off x="5935363" y="227199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AF8E293C-500B-4261-A37B-0AA232693751}"/>
              </a:ext>
            </a:extLst>
          </p:cNvPr>
          <p:cNvSpPr/>
          <p:nvPr/>
        </p:nvSpPr>
        <p:spPr>
          <a:xfrm rot="2700000">
            <a:off x="4904363" y="369924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F0D23D1D-E10D-4C49-95A4-0F92E0348EB3}"/>
              </a:ext>
            </a:extLst>
          </p:cNvPr>
          <p:cNvSpPr/>
          <p:nvPr/>
        </p:nvSpPr>
        <p:spPr>
          <a:xfrm>
            <a:off x="3815436" y="379928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96362E22-99E6-49CB-AB27-16E516EC3B78}"/>
              </a:ext>
            </a:extLst>
          </p:cNvPr>
          <p:cNvSpPr/>
          <p:nvPr/>
        </p:nvSpPr>
        <p:spPr>
          <a:xfrm>
            <a:off x="5899794" y="377108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4D93EE5F-FE1C-4B72-A53D-4156F734C1F5}"/>
              </a:ext>
            </a:extLst>
          </p:cNvPr>
          <p:cNvSpPr>
            <a:spLocks noChangeAspect="1"/>
          </p:cNvSpPr>
          <p:nvPr/>
        </p:nvSpPr>
        <p:spPr>
          <a:xfrm>
            <a:off x="8027824" y="378107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D4D48AC1-2BAC-4EE5-AE76-DF52B5491B7E}"/>
              </a:ext>
            </a:extLst>
          </p:cNvPr>
          <p:cNvSpPr>
            <a:spLocks noChangeAspect="1"/>
          </p:cNvSpPr>
          <p:nvPr/>
        </p:nvSpPr>
        <p:spPr>
          <a:xfrm>
            <a:off x="6974515" y="37471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9E8171C-A0AF-4B12-ADD4-3E0AE7A3A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306253"/>
              </p:ext>
            </p:extLst>
          </p:nvPr>
        </p:nvGraphicFramePr>
        <p:xfrm>
          <a:off x="896816" y="1769302"/>
          <a:ext cx="10436469" cy="296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8B8347C-1AA3-497F-9CEC-CF3338C36C56}"/>
              </a:ext>
            </a:extLst>
          </p:cNvPr>
          <p:cNvGrpSpPr/>
          <p:nvPr/>
        </p:nvGrpSpPr>
        <p:grpSpPr>
          <a:xfrm>
            <a:off x="2435449" y="4966569"/>
            <a:ext cx="3953717" cy="1062885"/>
            <a:chOff x="910640" y="2975794"/>
            <a:chExt cx="1527408" cy="26584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7A69D3-11FC-4268-A6CD-EBDD821FF91E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7E4E41-9B69-4462-B894-6690A47FCB77}"/>
                </a:ext>
              </a:extLst>
            </p:cNvPr>
            <p:cNvSpPr txBox="1"/>
            <p:nvPr/>
          </p:nvSpPr>
          <p:spPr>
            <a:xfrm>
              <a:off x="910640" y="3555784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531F74-93C2-425A-8515-6C4FC80C0499}"/>
              </a:ext>
            </a:extLst>
          </p:cNvPr>
          <p:cNvSpPr txBox="1"/>
          <p:nvPr/>
        </p:nvSpPr>
        <p:spPr>
          <a:xfrm>
            <a:off x="1556080" y="5144013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87%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A517AA-B1F0-418A-80F0-B40D8E084979}"/>
              </a:ext>
            </a:extLst>
          </p:cNvPr>
          <p:cNvSpPr/>
          <p:nvPr/>
        </p:nvSpPr>
        <p:spPr>
          <a:xfrm>
            <a:off x="982100" y="5088700"/>
            <a:ext cx="569210" cy="569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1EC0F0-8F46-4BB9-86A7-4D8032745C5C}"/>
              </a:ext>
            </a:extLst>
          </p:cNvPr>
          <p:cNvGrpSpPr/>
          <p:nvPr/>
        </p:nvGrpSpPr>
        <p:grpSpPr>
          <a:xfrm>
            <a:off x="7608168" y="4966570"/>
            <a:ext cx="3953717" cy="1062885"/>
            <a:chOff x="910640" y="2975795"/>
            <a:chExt cx="1527408" cy="2658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DAEE5B-211F-411A-A5E0-D5A6022E2ADE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655A56-61EC-47A1-9E05-96D408ECE7AD}"/>
                </a:ext>
              </a:extLst>
            </p:cNvPr>
            <p:cNvSpPr txBox="1"/>
            <p:nvPr/>
          </p:nvSpPr>
          <p:spPr>
            <a:xfrm>
              <a:off x="910640" y="3555785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3E7B675-EA41-4678-A3F8-11D58A0550B2}"/>
              </a:ext>
            </a:extLst>
          </p:cNvPr>
          <p:cNvSpPr txBox="1"/>
          <p:nvPr/>
        </p:nvSpPr>
        <p:spPr>
          <a:xfrm>
            <a:off x="6728799" y="5144013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FD510F-BF84-44CC-8109-3565ACFE2393}"/>
              </a:ext>
            </a:extLst>
          </p:cNvPr>
          <p:cNvSpPr/>
          <p:nvPr/>
        </p:nvSpPr>
        <p:spPr>
          <a:xfrm>
            <a:off x="6154820" y="5088700"/>
            <a:ext cx="569210" cy="5692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69EDF70A-492C-44CA-ACB6-1C0DE1F4DFEE}"/>
              </a:ext>
            </a:extLst>
          </p:cNvPr>
          <p:cNvSpPr/>
          <p:nvPr/>
        </p:nvSpPr>
        <p:spPr>
          <a:xfrm>
            <a:off x="1151439" y="5258024"/>
            <a:ext cx="286749" cy="2202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286582AB-9A14-4F1A-8D34-D07AFA7152DD}"/>
              </a:ext>
            </a:extLst>
          </p:cNvPr>
          <p:cNvSpPr/>
          <p:nvPr/>
        </p:nvSpPr>
        <p:spPr>
          <a:xfrm>
            <a:off x="6295896" y="5242360"/>
            <a:ext cx="291534" cy="2515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6F0615D-25F5-4E33-9DE3-9CBDA6877E1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173CD4-6D6C-48A9-9733-92505E22EBAF}"/>
              </a:ext>
            </a:extLst>
          </p:cNvPr>
          <p:cNvSpPr/>
          <p:nvPr/>
        </p:nvSpPr>
        <p:spPr>
          <a:xfrm>
            <a:off x="5674269" y="4222951"/>
            <a:ext cx="843767" cy="843767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C6D2DA-D24F-4072-95AC-78E7B527B5AA}"/>
              </a:ext>
            </a:extLst>
          </p:cNvPr>
          <p:cNvSpPr/>
          <p:nvPr/>
        </p:nvSpPr>
        <p:spPr>
          <a:xfrm>
            <a:off x="5674269" y="3073055"/>
            <a:ext cx="843767" cy="843767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2C7B94-270A-49B2-8678-2FF21F804CA4}"/>
              </a:ext>
            </a:extLst>
          </p:cNvPr>
          <p:cNvSpPr/>
          <p:nvPr/>
        </p:nvSpPr>
        <p:spPr>
          <a:xfrm>
            <a:off x="5674269" y="5372847"/>
            <a:ext cx="843767" cy="843767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C7B531-5BEA-4417-A649-F224A51F61C7}"/>
              </a:ext>
            </a:extLst>
          </p:cNvPr>
          <p:cNvSpPr/>
          <p:nvPr/>
        </p:nvSpPr>
        <p:spPr>
          <a:xfrm>
            <a:off x="5674269" y="1923159"/>
            <a:ext cx="843767" cy="843767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4">
            <a:extLst>
              <a:ext uri="{FF2B5EF4-FFF2-40B4-BE49-F238E27FC236}">
                <a16:creationId xmlns:a16="http://schemas.microsoft.com/office/drawing/2014/main" id="{1CEB1C74-C1ED-4E87-B39C-1A60442A5DEA}"/>
              </a:ext>
            </a:extLst>
          </p:cNvPr>
          <p:cNvGrpSpPr/>
          <p:nvPr/>
        </p:nvGrpSpPr>
        <p:grpSpPr>
          <a:xfrm>
            <a:off x="6818748" y="1955974"/>
            <a:ext cx="4679150" cy="778136"/>
            <a:chOff x="6646740" y="2131558"/>
            <a:chExt cx="3564000" cy="778136"/>
          </a:xfrm>
        </p:grpSpPr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8F945BDE-5063-4791-8DA2-CD2B14F7F036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2131558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" name="Text Placeholder 3">
              <a:extLst>
                <a:ext uri="{FF2B5EF4-FFF2-40B4-BE49-F238E27FC236}">
                  <a16:creationId xmlns:a16="http://schemas.microsoft.com/office/drawing/2014/main" id="{97163290-6831-4A1C-A627-2B3EA12DF479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2441694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4" name="그룹 3">
            <a:extLst>
              <a:ext uri="{FF2B5EF4-FFF2-40B4-BE49-F238E27FC236}">
                <a16:creationId xmlns:a16="http://schemas.microsoft.com/office/drawing/2014/main" id="{C5DAEC61-D827-45F6-86A8-2576F383085E}"/>
              </a:ext>
            </a:extLst>
          </p:cNvPr>
          <p:cNvGrpSpPr/>
          <p:nvPr/>
        </p:nvGrpSpPr>
        <p:grpSpPr>
          <a:xfrm>
            <a:off x="6818748" y="3100758"/>
            <a:ext cx="4679150" cy="784270"/>
            <a:chOff x="6646740" y="3167553"/>
            <a:chExt cx="3564000" cy="784270"/>
          </a:xfrm>
        </p:grpSpPr>
        <p:sp>
          <p:nvSpPr>
            <p:cNvPr id="15" name="Text Placeholder 4">
              <a:extLst>
                <a:ext uri="{FF2B5EF4-FFF2-40B4-BE49-F238E27FC236}">
                  <a16:creationId xmlns:a16="http://schemas.microsoft.com/office/drawing/2014/main" id="{C9BD5C03-7F98-49A3-90F8-479C3299F9C0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3167553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0E44A9F7-3EED-4D4B-952D-6E72FB745F10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3483823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7" name="그룹 2">
            <a:extLst>
              <a:ext uri="{FF2B5EF4-FFF2-40B4-BE49-F238E27FC236}">
                <a16:creationId xmlns:a16="http://schemas.microsoft.com/office/drawing/2014/main" id="{C17F7E18-506E-49FE-83FF-3DC0FA2A1DAF}"/>
              </a:ext>
            </a:extLst>
          </p:cNvPr>
          <p:cNvGrpSpPr/>
          <p:nvPr/>
        </p:nvGrpSpPr>
        <p:grpSpPr>
          <a:xfrm>
            <a:off x="6818748" y="4252699"/>
            <a:ext cx="4679150" cy="784270"/>
            <a:chOff x="6646740" y="4203347"/>
            <a:chExt cx="3564000" cy="784270"/>
          </a:xfrm>
        </p:grpSpPr>
        <p:sp>
          <p:nvSpPr>
            <p:cNvPr id="18" name="Text Placeholder 6">
              <a:extLst>
                <a:ext uri="{FF2B5EF4-FFF2-40B4-BE49-F238E27FC236}">
                  <a16:creationId xmlns:a16="http://schemas.microsoft.com/office/drawing/2014/main" id="{EC622682-D828-4B10-ADA0-243DB72980D0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4203347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9" name="Text Placeholder 7">
              <a:extLst>
                <a:ext uri="{FF2B5EF4-FFF2-40B4-BE49-F238E27FC236}">
                  <a16:creationId xmlns:a16="http://schemas.microsoft.com/office/drawing/2014/main" id="{60995E69-5D60-48E4-9B5E-864A7C67E96A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4519617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32F5042F-66F6-4055-B756-6DBCC9AAA5B6}"/>
              </a:ext>
            </a:extLst>
          </p:cNvPr>
          <p:cNvGrpSpPr/>
          <p:nvPr/>
        </p:nvGrpSpPr>
        <p:grpSpPr>
          <a:xfrm>
            <a:off x="6818748" y="5402595"/>
            <a:ext cx="4679150" cy="784270"/>
            <a:chOff x="6646740" y="5239140"/>
            <a:chExt cx="3564000" cy="784270"/>
          </a:xfrm>
        </p:grpSpPr>
        <p:sp>
          <p:nvSpPr>
            <p:cNvPr id="21" name="Text Placeholder 9">
              <a:extLst>
                <a:ext uri="{FF2B5EF4-FFF2-40B4-BE49-F238E27FC236}">
                  <a16:creationId xmlns:a16="http://schemas.microsoft.com/office/drawing/2014/main" id="{FECC5D19-166B-421B-B7CB-D65507D72656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5239140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7B9095E4-1027-4082-A377-99CCE290EA5B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5555410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  <a:p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3" name="Rectangle 36">
            <a:extLst>
              <a:ext uri="{FF2B5EF4-FFF2-40B4-BE49-F238E27FC236}">
                <a16:creationId xmlns:a16="http://schemas.microsoft.com/office/drawing/2014/main" id="{D0CA8A69-09E7-46B1-8638-8705D6E94684}"/>
              </a:ext>
            </a:extLst>
          </p:cNvPr>
          <p:cNvSpPr/>
          <p:nvPr/>
        </p:nvSpPr>
        <p:spPr>
          <a:xfrm>
            <a:off x="5896325" y="4496613"/>
            <a:ext cx="411575" cy="3140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9C00BE01-F6E1-4C2B-AC28-3D7A0C831ECB}"/>
              </a:ext>
            </a:extLst>
          </p:cNvPr>
          <p:cNvSpPr/>
          <p:nvPr/>
        </p:nvSpPr>
        <p:spPr>
          <a:xfrm>
            <a:off x="5883479" y="2186437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8AFCB34C-D7C0-49C0-B704-D7D52B178B9D}"/>
              </a:ext>
            </a:extLst>
          </p:cNvPr>
          <p:cNvSpPr/>
          <p:nvPr/>
        </p:nvSpPr>
        <p:spPr>
          <a:xfrm>
            <a:off x="5897901" y="3301510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66C59185-A048-4F25-8123-877E72EB11D9}"/>
              </a:ext>
            </a:extLst>
          </p:cNvPr>
          <p:cNvSpPr/>
          <p:nvPr/>
        </p:nvSpPr>
        <p:spPr>
          <a:xfrm>
            <a:off x="5883479" y="566532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A2455C0D-67D5-4DA0-A374-4655229EE73E}"/>
              </a:ext>
            </a:extLst>
          </p:cNvPr>
          <p:cNvSpPr txBox="1">
            <a:spLocks/>
          </p:cNvSpPr>
          <p:nvPr/>
        </p:nvSpPr>
        <p:spPr>
          <a:xfrm>
            <a:off x="471159" y="5402710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649696-5C6F-4FD0-9413-45EB86E559D0}"/>
              </a:ext>
            </a:extLst>
          </p:cNvPr>
          <p:cNvSpPr txBox="1"/>
          <p:nvPr/>
        </p:nvSpPr>
        <p:spPr>
          <a:xfrm>
            <a:off x="6818748" y="380465"/>
            <a:ext cx="486842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5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cs typeface="Arial" pitchFamily="34" charset="0"/>
              </a:rPr>
              <a:t> Layout </a:t>
            </a:r>
          </a:p>
          <a:p>
            <a:r>
              <a:rPr lang="en-GB" altLang="ko-KR" sz="2400" dirty="0">
                <a:cs typeface="Arial" pitchFamily="34" charset="0"/>
              </a:rPr>
              <a:t>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2AABA2-567F-4635-B655-BEE161101F02}"/>
              </a:ext>
            </a:extLst>
          </p:cNvPr>
          <p:cNvGrpSpPr/>
          <p:nvPr/>
        </p:nvGrpSpPr>
        <p:grpSpPr>
          <a:xfrm>
            <a:off x="228459" y="2078083"/>
            <a:ext cx="6797361" cy="3989160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0FDB554-DCA9-4733-B4F3-2701013EDDE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5D7443E-2C48-4122-B917-70B0F715B1C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63F536C-10C5-43C4-B958-4E8DD7A82C3D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2E34660-E35A-4560-B2F1-C6BF3980B18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CF3D40B-223A-4730-A4E7-951CCFA5A9CC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55ECEA-A70C-4BF9-AE9F-B59082E019C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B2F5C4F-C37F-4CDF-9883-BF6B2B09726E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AC10E8D-CD41-41BF-A042-E8D7FA044E6F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D57AEC-A6D9-4146-83FA-DB1E5E647A7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8C51136-57CC-4319-8FE4-24097A50A824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801F8CE-B03E-4A4F-8E3D-01E39EB535D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C010FC-64CC-4EA8-83F2-E33BBEA136F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7533AB0-B502-4C72-AC50-7922A81BD63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9682818-8711-40AD-9920-95BF9202EB55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696967-FDF5-4624-B5A1-40FDFECBC76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119B94-742C-4708-9AA0-7F62F8E5F94B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BB4A08-9DED-44B4-B6AE-F962C6FBABCA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B64EB58-9BA1-4922-B7DC-F33DCD85634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A39CBD-CCD0-4339-AE2A-0D058D560A0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8E9F22-8E7B-4938-A9E6-663FC97A58A8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453422-1F09-4F01-A177-CFF1E69D673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6C2AA9F-2024-423D-807D-B1C2AD858386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0B6C382-E81C-4E30-B93E-549498CF3A9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F95E39A-134B-4176-88C9-C221BB8CA127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F9480CC-C9A3-4E1B-8760-46296D3D134D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398CFA7-0F42-4FB7-B4F0-E3695CEC2CB4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01B0AC6-4FEF-4ECF-B56C-FE52F307EFDD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09FFA57-20B4-4F3C-B817-A35616EB4CF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5FFC526-A664-4D5B-95B4-DABF6887B95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DA1DF2A-BB32-4ADC-9351-E5E120835F75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97F7015-8D49-47C8-901C-0BD230C2EA9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6004E6-5498-446F-9A6D-25B53EEF63C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431120B-B010-4B27-BD93-5FCE9DBAA85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A05EFAB-9130-47FA-AF6A-D3382B317F85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71BBB0-AA92-49B5-9C1F-B11E6822B7E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9D12DAA-4BD4-4BB8-942B-6A3F3D6AA4B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BC87CDE-A67F-4C86-BB60-831C5794EE7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7152A63-4884-4813-BC78-883A3F7B2317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F8837F4-5CD7-4262-A343-8397F48B71E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8CE0585-EA42-4BDA-9CC3-77A5AE5BE939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730DC2A-C61C-44B8-8BCC-07BE0F4A9956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C529F94-FCBE-4E39-988E-B452F09FA9A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76651FF-9FBA-4F21-B08A-95A6ABF7CBD2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643AB97-1353-452C-9A73-D691858EE2B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E3977DF-993D-43A3-98E4-B89B8F058850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416CFEB-948F-4367-A3CD-5731A157501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77B6EE4-27FA-4AF9-9261-6F183076FED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C04F6C9-D159-49CE-8558-FF1BE3EC5077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2C57123-83EF-4373-9CC6-5D2EF51EB40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0B19309-D35A-4DE6-BE15-0171CBE5A44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A6A88B1-F8AF-4133-8170-F91BB6FFEDB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8105790-1F4E-4984-AD19-58A4B0F70A70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448C53F-6433-40C8-8B7A-A2A6D730C79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604D711-0ED1-4254-95D4-E9855BC4B3E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D0D623D-09F8-4076-BFCC-393D607F370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ED41914-EC91-4360-A82F-41E9A4C9D2E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ECF7716-B051-4D39-A716-D15BD832931F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C84280-37EA-4227-92AC-4CDBF115B2F3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B80D1B5-F0BE-4E54-BB29-87F5FD57079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7BDFDB3-0CC8-4055-8982-A98597CF767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B12EF96-DD52-496E-8D3A-D3DF9513E6F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0FAE310-698A-4213-AA45-474CB6B08726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7AF6798-1390-46DF-BC21-12433D431157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684E0D1-F18A-447D-AD7C-3E528AED250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6222CC-EDF5-42FE-809A-F70D930FD0D6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C73EFF0-7E3E-4B6C-90F6-931CE7199A59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FB47DAC-D12A-4F88-A9D4-C096205B48DF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DC56341-80BA-4613-940A-E82A9F92797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445EFE4-CDDE-424F-85D2-01A8BA4C8EE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04011C8-1D59-4808-B148-B4B4199D891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84F574C-BBB7-4C11-A6B7-A2F77CBC54FE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2BEAD4C-0CF6-4566-BDD0-44151F29DF6C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63021A3-7076-4065-84B0-3068E5E698BC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E6AA6C-5D8A-49FD-831E-96DA0204B93C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C7F6D2C-0887-4F5D-BA34-55DFB7CF23E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A8E51BB-6EED-435E-BE02-9E1FD9A5345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5535844-39A7-45C3-BAEE-19ED2A6D60E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B2DA3E9-945F-452A-8655-FA8E2D2BA1F9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24F9EB-9880-4BA0-AF5A-765072E22BD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1665AD-8378-4B39-9B19-01AB27735FF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224BF08-2AC1-42CF-8075-934515A9C38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8AA02FB-181E-4CA6-88B3-95D22DF6F873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086DE2C-3096-418C-A89F-BB19C23D7F3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1BCD60B-BDF4-4831-9A71-52A88C5810D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A9E0AD9-1E94-4D04-A1E0-7FB4B2A4CF3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E67FBDD-DA8E-4E4C-A379-8856AC57723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2BB5C2F-80CF-4138-B1CD-EAB51DA02D3C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CB2B18B-285C-4EC4-B39F-B7069D6674EA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91A9640-E4AC-4934-B11E-5311E8217305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F6DF969-26CB-497D-9C04-9A0CD263A5B8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EFA443D-E370-47B8-8A8A-96B8478F9C65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60BF6D0-5920-419E-9BE1-13275A3D76F4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72F5C37-0E7F-46FE-BDA0-49B7639CB869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BD9C38C-2A7D-41AC-90A4-2373E8723B6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1D59695-F304-4519-890C-99F3AD65B0DC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5A32591-17DD-4C6E-ADAF-0E2400B9E26D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5C41110-BFB0-49B3-8C6D-F4CF70E2FB73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4691CC9-FB40-4A68-880B-A65C9C2929D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BC398BB-7B58-4CE2-B31C-AD9300DEAFC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C038685-BF02-4A66-8159-990E267D075B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FB63BCC-EEA5-42AE-8460-5858CA7549E9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202C48F-69F2-4E11-AAE2-2652452156E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2FF3163-27C4-409A-A5C5-F3CCBC72BA8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F99E8A-4BD1-49C9-9E55-A350ECFCA9D9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8D7DE9B-2A58-490B-B9DF-9D6BAC2C467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6A6670E-B0D4-41D4-9306-2DCE8C676483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394DE63-3C45-47F1-8011-93F8B8AADEC3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A729B6F-8FC4-4C63-8AFD-30E288FE1712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40EC463-645C-4D6B-9A6E-07AB8A84992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C1DC00A-90F2-424A-A81F-7E3DBB6CF93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916B049-9943-4917-8877-505A32A23BB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5DE3C7D-DDAB-4310-A031-5DF621DD981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id="{D42AB913-D26B-4C36-924F-3F3B20443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371345"/>
              </p:ext>
            </p:extLst>
          </p:nvPr>
        </p:nvGraphicFramePr>
        <p:xfrm>
          <a:off x="6908714" y="1736014"/>
          <a:ext cx="1440388" cy="14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7FFC2BE-924B-4D30-91D1-0F3DDAA9324C}"/>
              </a:ext>
            </a:extLst>
          </p:cNvPr>
          <p:cNvGrpSpPr/>
          <p:nvPr/>
        </p:nvGrpSpPr>
        <p:grpSpPr>
          <a:xfrm>
            <a:off x="8503144" y="1766608"/>
            <a:ext cx="3124922" cy="1303977"/>
            <a:chOff x="3059831" y="2116291"/>
            <a:chExt cx="2760888" cy="1111148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A18A81E-BED6-4169-941F-3D3855B5C482}"/>
                </a:ext>
              </a:extLst>
            </p:cNvPr>
            <p:cNvSpPr txBox="1"/>
            <p:nvPr/>
          </p:nvSpPr>
          <p:spPr>
            <a:xfrm>
              <a:off x="3059832" y="2361970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Get a modern PowerPoint  Presentation that is beautifully designed. 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F08A479-9497-466D-AE43-9C26756DA55B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A09ADF3-5E4E-479F-800D-6CB6353743EE}"/>
              </a:ext>
            </a:extLst>
          </p:cNvPr>
          <p:cNvGrpSpPr/>
          <p:nvPr/>
        </p:nvGrpSpPr>
        <p:grpSpPr>
          <a:xfrm>
            <a:off x="3759535" y="2092459"/>
            <a:ext cx="720080" cy="720080"/>
            <a:chOff x="2318399" y="1937948"/>
            <a:chExt cx="720080" cy="720080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BFE81CCE-0698-4CEA-A448-719DD0D4D432}"/>
                </a:ext>
              </a:extLst>
            </p:cNvPr>
            <p:cNvSpPr/>
            <p:nvPr/>
          </p:nvSpPr>
          <p:spPr>
            <a:xfrm>
              <a:off x="2318399" y="1937948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AE537BD-1B33-4E0F-8191-F696F77D83C4}"/>
                </a:ext>
              </a:extLst>
            </p:cNvPr>
            <p:cNvSpPr txBox="1"/>
            <p:nvPr/>
          </p:nvSpPr>
          <p:spPr>
            <a:xfrm>
              <a:off x="2395036" y="2144100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2DA866E-0174-41C2-B174-AE0CF90B7345}"/>
              </a:ext>
            </a:extLst>
          </p:cNvPr>
          <p:cNvGrpSpPr/>
          <p:nvPr/>
        </p:nvGrpSpPr>
        <p:grpSpPr>
          <a:xfrm>
            <a:off x="859177" y="4684907"/>
            <a:ext cx="720080" cy="720080"/>
            <a:chOff x="1990010" y="4813895"/>
            <a:chExt cx="720080" cy="720080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565CDC1-514C-4F90-81A4-9CAC1D37BCEE}"/>
                </a:ext>
              </a:extLst>
            </p:cNvPr>
            <p:cNvSpPr/>
            <p:nvPr/>
          </p:nvSpPr>
          <p:spPr>
            <a:xfrm>
              <a:off x="1990010" y="4813895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35AD67D-BA96-4346-8791-7AA780BB0A15}"/>
                </a:ext>
              </a:extLst>
            </p:cNvPr>
            <p:cNvSpPr txBox="1"/>
            <p:nvPr/>
          </p:nvSpPr>
          <p:spPr>
            <a:xfrm>
              <a:off x="2066647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D29B3F3-0402-4573-A94E-4E8B3B458BB4}"/>
              </a:ext>
            </a:extLst>
          </p:cNvPr>
          <p:cNvGrpSpPr/>
          <p:nvPr/>
        </p:nvGrpSpPr>
        <p:grpSpPr>
          <a:xfrm>
            <a:off x="4702388" y="5360477"/>
            <a:ext cx="720080" cy="720080"/>
            <a:chOff x="3577722" y="4813895"/>
            <a:chExt cx="720080" cy="720080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F50AC5E-2341-47ED-809A-1471CFB6D5AA}"/>
                </a:ext>
              </a:extLst>
            </p:cNvPr>
            <p:cNvSpPr/>
            <p:nvPr/>
          </p:nvSpPr>
          <p:spPr>
            <a:xfrm>
              <a:off x="3577722" y="4813895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4E1FAB8-DB8D-4669-9CF1-DBED107292CE}"/>
                </a:ext>
              </a:extLst>
            </p:cNvPr>
            <p:cNvSpPr txBox="1"/>
            <p:nvPr/>
          </p:nvSpPr>
          <p:spPr>
            <a:xfrm>
              <a:off x="3654359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15%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2034AC06-C047-4CD5-ACF1-60C6CC940BF7}"/>
              </a:ext>
            </a:extLst>
          </p:cNvPr>
          <p:cNvSpPr txBox="1"/>
          <p:nvPr/>
        </p:nvSpPr>
        <p:spPr>
          <a:xfrm>
            <a:off x="7179863" y="1994449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878D851-F2AF-44D7-9F66-6781B1E7B7EA}"/>
              </a:ext>
            </a:extLst>
          </p:cNvPr>
          <p:cNvSpPr txBox="1"/>
          <p:nvPr/>
        </p:nvSpPr>
        <p:spPr>
          <a:xfrm>
            <a:off x="7012546" y="2334216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D1DD99C-5C17-484C-AFE6-10938F1AF400}"/>
              </a:ext>
            </a:extLst>
          </p:cNvPr>
          <p:cNvSpPr txBox="1"/>
          <p:nvPr/>
        </p:nvSpPr>
        <p:spPr>
          <a:xfrm>
            <a:off x="7648409" y="2430516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F1D5119-930D-4561-8E9D-4A98DA7B6CF4}"/>
              </a:ext>
            </a:extLst>
          </p:cNvPr>
          <p:cNvSpPr txBox="1"/>
          <p:nvPr/>
        </p:nvSpPr>
        <p:spPr>
          <a:xfrm>
            <a:off x="8574406" y="3489536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2899D18-C44A-4921-A9BE-AD4F81A36203}"/>
              </a:ext>
            </a:extLst>
          </p:cNvPr>
          <p:cNvGrpSpPr/>
          <p:nvPr/>
        </p:nvGrpSpPr>
        <p:grpSpPr>
          <a:xfrm>
            <a:off x="7595512" y="3544053"/>
            <a:ext cx="960985" cy="721963"/>
            <a:chOff x="5515436" y="3593272"/>
            <a:chExt cx="996474" cy="721963"/>
          </a:xfrm>
        </p:grpSpPr>
        <p:sp>
          <p:nvSpPr>
            <p:cNvPr id="134" name="Content Placeholder 3">
              <a:extLst>
                <a:ext uri="{FF2B5EF4-FFF2-40B4-BE49-F238E27FC236}">
                  <a16:creationId xmlns:a16="http://schemas.microsoft.com/office/drawing/2014/main" id="{003AA1F1-7EC9-4F4A-BB72-EE5483A3D390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7AA60B1-126C-4C91-9AB7-397601394E22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E48A5F6D-EAC7-4AE1-9A29-816F3326834C}"/>
              </a:ext>
            </a:extLst>
          </p:cNvPr>
          <p:cNvSpPr txBox="1"/>
          <p:nvPr/>
        </p:nvSpPr>
        <p:spPr>
          <a:xfrm>
            <a:off x="8574406" y="4390149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CC18311-D44F-4277-83DE-465FC3CB5354}"/>
              </a:ext>
            </a:extLst>
          </p:cNvPr>
          <p:cNvGrpSpPr/>
          <p:nvPr/>
        </p:nvGrpSpPr>
        <p:grpSpPr>
          <a:xfrm>
            <a:off x="7595512" y="4444666"/>
            <a:ext cx="960985" cy="721963"/>
            <a:chOff x="5515436" y="3593272"/>
            <a:chExt cx="996474" cy="721963"/>
          </a:xfrm>
        </p:grpSpPr>
        <p:sp>
          <p:nvSpPr>
            <p:cNvPr id="138" name="Content Placeholder 3">
              <a:extLst>
                <a:ext uri="{FF2B5EF4-FFF2-40B4-BE49-F238E27FC236}">
                  <a16:creationId xmlns:a16="http://schemas.microsoft.com/office/drawing/2014/main" id="{7505931D-A751-4D7E-9C47-AD6CA2A9237B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7D2D7DB-C474-4E50-91BD-4002653C5910}"/>
                </a:ext>
              </a:extLst>
            </p:cNvPr>
            <p:cNvSpPr txBox="1"/>
            <p:nvPr/>
          </p:nvSpPr>
          <p:spPr>
            <a:xfrm>
              <a:off x="5515436" y="3593272"/>
              <a:ext cx="944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E1CD5DE8-08EC-4C55-98A4-7C7B29D3361C}"/>
              </a:ext>
            </a:extLst>
          </p:cNvPr>
          <p:cNvSpPr txBox="1"/>
          <p:nvPr/>
        </p:nvSpPr>
        <p:spPr>
          <a:xfrm>
            <a:off x="8574406" y="5290763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B0366D2-BD83-45C5-80C8-FB0E7CD1222D}"/>
              </a:ext>
            </a:extLst>
          </p:cNvPr>
          <p:cNvGrpSpPr/>
          <p:nvPr/>
        </p:nvGrpSpPr>
        <p:grpSpPr>
          <a:xfrm>
            <a:off x="7595514" y="5345280"/>
            <a:ext cx="960983" cy="721963"/>
            <a:chOff x="5515436" y="3593272"/>
            <a:chExt cx="1032782" cy="721963"/>
          </a:xfrm>
        </p:grpSpPr>
        <p:sp>
          <p:nvSpPr>
            <p:cNvPr id="142" name="Content Placeholder 3">
              <a:extLst>
                <a:ext uri="{FF2B5EF4-FFF2-40B4-BE49-F238E27FC236}">
                  <a16:creationId xmlns:a16="http://schemas.microsoft.com/office/drawing/2014/main" id="{1A9DFAB1-FBC0-420B-BA44-3A82D5B0B961}"/>
                </a:ext>
              </a:extLst>
            </p:cNvPr>
            <p:cNvSpPr txBox="1">
              <a:spLocks/>
            </p:cNvSpPr>
            <p:nvPr/>
          </p:nvSpPr>
          <p:spPr>
            <a:xfrm>
              <a:off x="5518462" y="3999853"/>
              <a:ext cx="1029756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D8028D6-3E49-4066-ABBA-23B7B9E92D0B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09E782B-DB94-4442-B36B-7B8A8C074384}"/>
              </a:ext>
            </a:extLst>
          </p:cNvPr>
          <p:cNvCxnSpPr>
            <a:cxnSpLocks/>
          </p:cNvCxnSpPr>
          <p:nvPr/>
        </p:nvCxnSpPr>
        <p:spPr>
          <a:xfrm>
            <a:off x="4227697" y="2652100"/>
            <a:ext cx="211887" cy="48697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0F40A02-7217-427E-B8C5-AFEDBD86596D}"/>
              </a:ext>
            </a:extLst>
          </p:cNvPr>
          <p:cNvCxnSpPr>
            <a:cxnSpLocks/>
            <a:stCxn id="124" idx="0"/>
          </p:cNvCxnSpPr>
          <p:nvPr/>
        </p:nvCxnSpPr>
        <p:spPr>
          <a:xfrm flipV="1">
            <a:off x="1219217" y="4215761"/>
            <a:ext cx="301241" cy="469146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DF1A514-4ED4-492B-A791-19E60B88E1FD}"/>
              </a:ext>
            </a:extLst>
          </p:cNvPr>
          <p:cNvCxnSpPr>
            <a:cxnSpLocks/>
          </p:cNvCxnSpPr>
          <p:nvPr/>
        </p:nvCxnSpPr>
        <p:spPr>
          <a:xfrm flipV="1">
            <a:off x="5353353" y="5260932"/>
            <a:ext cx="343838" cy="25694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30">
            <a:extLst>
              <a:ext uri="{FF2B5EF4-FFF2-40B4-BE49-F238E27FC236}">
                <a16:creationId xmlns:a16="http://schemas.microsoft.com/office/drawing/2014/main" id="{E8794A04-17EC-4E04-8925-599B28DFA7EB}"/>
              </a:ext>
            </a:extLst>
          </p:cNvPr>
          <p:cNvSpPr/>
          <p:nvPr/>
        </p:nvSpPr>
        <p:spPr>
          <a:xfrm>
            <a:off x="7062011" y="3711389"/>
            <a:ext cx="396914" cy="39575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8" name="Rounded Rectangle 5">
            <a:extLst>
              <a:ext uri="{FF2B5EF4-FFF2-40B4-BE49-F238E27FC236}">
                <a16:creationId xmlns:a16="http://schemas.microsoft.com/office/drawing/2014/main" id="{B1102480-D050-43E3-AA33-B9BC9CFA8C63}"/>
              </a:ext>
            </a:extLst>
          </p:cNvPr>
          <p:cNvSpPr/>
          <p:nvPr/>
        </p:nvSpPr>
        <p:spPr>
          <a:xfrm flipH="1">
            <a:off x="7015418" y="4572317"/>
            <a:ext cx="490100" cy="40430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9" name="Rounded Rectangle 27">
            <a:extLst>
              <a:ext uri="{FF2B5EF4-FFF2-40B4-BE49-F238E27FC236}">
                <a16:creationId xmlns:a16="http://schemas.microsoft.com/office/drawing/2014/main" id="{881C0A4B-002F-40C3-B140-DD0EF0E0B1AA}"/>
              </a:ext>
            </a:extLst>
          </p:cNvPr>
          <p:cNvSpPr/>
          <p:nvPr/>
        </p:nvSpPr>
        <p:spPr>
          <a:xfrm>
            <a:off x="7043751" y="5441795"/>
            <a:ext cx="433435" cy="332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745B4F-4F41-4133-B31D-94B09C2F731D}"/>
              </a:ext>
            </a:extLst>
          </p:cNvPr>
          <p:cNvGrpSpPr/>
          <p:nvPr/>
        </p:nvGrpSpPr>
        <p:grpSpPr>
          <a:xfrm>
            <a:off x="954135" y="1725409"/>
            <a:ext cx="4398759" cy="4376295"/>
            <a:chOff x="1399021" y="2060799"/>
            <a:chExt cx="3677035" cy="365825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EB0582D-2C61-42CF-987B-B14BAD9A1654}"/>
                </a:ext>
              </a:extLst>
            </p:cNvPr>
            <p:cNvGrpSpPr/>
            <p:nvPr/>
          </p:nvGrpSpPr>
          <p:grpSpPr>
            <a:xfrm>
              <a:off x="1399021" y="2060799"/>
              <a:ext cx="3677035" cy="3658256"/>
              <a:chOff x="1399021" y="2060799"/>
              <a:chExt cx="3677035" cy="3658256"/>
            </a:xfrm>
          </p:grpSpPr>
          <p:sp>
            <p:nvSpPr>
              <p:cNvPr id="9" name="Teardrop 2">
                <a:extLst>
                  <a:ext uri="{FF2B5EF4-FFF2-40B4-BE49-F238E27FC236}">
                    <a16:creationId xmlns:a16="http://schemas.microsoft.com/office/drawing/2014/main" id="{CCC21C99-810B-4C7E-A2D7-44FD29B6F912}"/>
                  </a:ext>
                </a:extLst>
              </p:cNvPr>
              <p:cNvSpPr/>
              <p:nvPr/>
            </p:nvSpPr>
            <p:spPr>
              <a:xfrm rot="5400000">
                <a:off x="1399021" y="2060799"/>
                <a:ext cx="1800000" cy="1800000"/>
              </a:xfrm>
              <a:custGeom>
                <a:avLst/>
                <a:gdLst/>
                <a:ahLst/>
                <a:cxnLst/>
                <a:rect l="l" t="t" r="r" b="b"/>
                <a:pathLst>
                  <a:path w="1800000" h="1800000">
                    <a:moveTo>
                      <a:pt x="864145" y="1798190"/>
                    </a:moveTo>
                    <a:lnTo>
                      <a:pt x="864145" y="1798184"/>
                    </a:lnTo>
                    <a:lnTo>
                      <a:pt x="907341" y="1799629"/>
                    </a:lnTo>
                    <a:cubicBezTo>
                      <a:pt x="904898" y="1799990"/>
                      <a:pt x="902450" y="1800000"/>
                      <a:pt x="900000" y="1800000"/>
                    </a:cubicBezTo>
                    <a:close/>
                    <a:moveTo>
                      <a:pt x="1058" y="920951"/>
                    </a:moveTo>
                    <a:lnTo>
                      <a:pt x="2016" y="931277"/>
                    </a:lnTo>
                    <a:lnTo>
                      <a:pt x="2015" y="931277"/>
                    </a:lnTo>
                    <a:cubicBezTo>
                      <a:pt x="1204" y="927854"/>
                      <a:pt x="1121" y="924405"/>
                      <a:pt x="1058" y="920951"/>
                    </a:cubicBezTo>
                    <a:close/>
                    <a:moveTo>
                      <a:pt x="0" y="900000"/>
                    </a:moveTo>
                    <a:cubicBezTo>
                      <a:pt x="0" y="402944"/>
                      <a:pt x="402944" y="0"/>
                      <a:pt x="900000" y="0"/>
                    </a:cubicBezTo>
                    <a:lnTo>
                      <a:pt x="1800000" y="0"/>
                    </a:lnTo>
                    <a:lnTo>
                      <a:pt x="1800000" y="900000"/>
                    </a:lnTo>
                    <a:cubicBezTo>
                      <a:pt x="1800000" y="1392113"/>
                      <a:pt x="1405031" y="1791976"/>
                      <a:pt x="914792" y="1799253"/>
                    </a:cubicBezTo>
                    <a:lnTo>
                      <a:pt x="900087" y="900085"/>
                    </a:lnTo>
                    <a:lnTo>
                      <a:pt x="270" y="905355"/>
                    </a:lnTo>
                    <a:cubicBezTo>
                      <a:pt x="5" y="903572"/>
                      <a:pt x="0" y="901787"/>
                      <a:pt x="0" y="9000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Teardrop 10">
                <a:extLst>
                  <a:ext uri="{FF2B5EF4-FFF2-40B4-BE49-F238E27FC236}">
                    <a16:creationId xmlns:a16="http://schemas.microsoft.com/office/drawing/2014/main" id="{8D06AE43-521C-4F5C-A4B9-2E93689CB271}"/>
                  </a:ext>
                </a:extLst>
              </p:cNvPr>
              <p:cNvSpPr/>
              <p:nvPr/>
            </p:nvSpPr>
            <p:spPr>
              <a:xfrm rot="10800000">
                <a:off x="3276056" y="2060799"/>
                <a:ext cx="1800000" cy="1800000"/>
              </a:xfrm>
              <a:custGeom>
                <a:avLst/>
                <a:gdLst/>
                <a:ahLst/>
                <a:cxnLst/>
                <a:rect l="l" t="t" r="r" b="b"/>
                <a:pathLst>
                  <a:path w="1800000" h="1800000">
                    <a:moveTo>
                      <a:pt x="2497" y="935855"/>
                    </a:moveTo>
                    <a:lnTo>
                      <a:pt x="2492" y="935855"/>
                    </a:lnTo>
                    <a:cubicBezTo>
                      <a:pt x="1203" y="930314"/>
                      <a:pt x="1058" y="924721"/>
                      <a:pt x="965" y="919116"/>
                    </a:cubicBezTo>
                    <a:close/>
                    <a:moveTo>
                      <a:pt x="914795" y="1799253"/>
                    </a:moveTo>
                    <a:lnTo>
                      <a:pt x="900087" y="899913"/>
                    </a:lnTo>
                    <a:lnTo>
                      <a:pt x="262" y="905183"/>
                    </a:lnTo>
                    <a:lnTo>
                      <a:pt x="0" y="900000"/>
                    </a:lnTo>
                    <a:cubicBezTo>
                      <a:pt x="0" y="402944"/>
                      <a:pt x="402944" y="0"/>
                      <a:pt x="900000" y="0"/>
                    </a:cubicBezTo>
                    <a:lnTo>
                      <a:pt x="1800000" y="0"/>
                    </a:lnTo>
                    <a:lnTo>
                      <a:pt x="1800000" y="900000"/>
                    </a:lnTo>
                    <a:cubicBezTo>
                      <a:pt x="1800000" y="1392112"/>
                      <a:pt x="1405033" y="1791974"/>
                      <a:pt x="914795" y="1799253"/>
                    </a:cubicBezTo>
                    <a:close/>
                    <a:moveTo>
                      <a:pt x="900000" y="1800000"/>
                    </a:moveTo>
                    <a:lnTo>
                      <a:pt x="864096" y="1798187"/>
                    </a:lnTo>
                    <a:lnTo>
                      <a:pt x="864096" y="1798011"/>
                    </a:lnTo>
                    <a:lnTo>
                      <a:pt x="909390" y="1799526"/>
                    </a:lnTo>
                    <a:cubicBezTo>
                      <a:pt x="906267" y="1799984"/>
                      <a:pt x="903135" y="1800000"/>
                      <a:pt x="900000" y="18000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Teardrop 11">
                <a:extLst>
                  <a:ext uri="{FF2B5EF4-FFF2-40B4-BE49-F238E27FC236}">
                    <a16:creationId xmlns:a16="http://schemas.microsoft.com/office/drawing/2014/main" id="{D0664F83-EBFC-42F3-A0CA-B88166582580}"/>
                  </a:ext>
                </a:extLst>
              </p:cNvPr>
              <p:cNvSpPr/>
              <p:nvPr/>
            </p:nvSpPr>
            <p:spPr>
              <a:xfrm rot="16200000">
                <a:off x="3270894" y="3919055"/>
                <a:ext cx="1800000" cy="1800000"/>
              </a:xfrm>
              <a:custGeom>
                <a:avLst/>
                <a:gdLst/>
                <a:ahLst/>
                <a:cxnLst/>
                <a:rect l="l" t="t" r="r" b="b"/>
                <a:pathLst>
                  <a:path w="1800000" h="1800000">
                    <a:moveTo>
                      <a:pt x="909309" y="1799530"/>
                    </a:moveTo>
                    <a:cubicBezTo>
                      <a:pt x="906213" y="1799984"/>
                      <a:pt x="903108" y="1800000"/>
                      <a:pt x="900000" y="1800000"/>
                    </a:cubicBezTo>
                    <a:lnTo>
                      <a:pt x="876957" y="1798837"/>
                    </a:lnTo>
                    <a:lnTo>
                      <a:pt x="876957" y="1798448"/>
                    </a:lnTo>
                    <a:close/>
                    <a:moveTo>
                      <a:pt x="1800000" y="0"/>
                    </a:moveTo>
                    <a:lnTo>
                      <a:pt x="1800000" y="900000"/>
                    </a:lnTo>
                    <a:cubicBezTo>
                      <a:pt x="1800000" y="1392170"/>
                      <a:pt x="1404940" y="1792069"/>
                      <a:pt x="914622" y="1799262"/>
                    </a:cubicBezTo>
                    <a:lnTo>
                      <a:pt x="899914" y="899914"/>
                    </a:lnTo>
                    <a:lnTo>
                      <a:pt x="262" y="905183"/>
                    </a:lnTo>
                    <a:cubicBezTo>
                      <a:pt x="5" y="903457"/>
                      <a:pt x="0" y="901729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Teardrop 12">
                <a:extLst>
                  <a:ext uri="{FF2B5EF4-FFF2-40B4-BE49-F238E27FC236}">
                    <a16:creationId xmlns:a16="http://schemas.microsoft.com/office/drawing/2014/main" id="{C0CF1FB8-61BF-4526-A659-51944AB8714A}"/>
                  </a:ext>
                </a:extLst>
              </p:cNvPr>
              <p:cNvSpPr/>
              <p:nvPr/>
            </p:nvSpPr>
            <p:spPr>
              <a:xfrm>
                <a:off x="1399367" y="3913894"/>
                <a:ext cx="1800000" cy="1800000"/>
              </a:xfrm>
              <a:custGeom>
                <a:avLst/>
                <a:gdLst/>
                <a:ahLst/>
                <a:cxnLst/>
                <a:rect l="l" t="t" r="r" b="b"/>
                <a:pathLst>
                  <a:path w="1800000" h="1800000">
                    <a:moveTo>
                      <a:pt x="868377" y="1798161"/>
                    </a:moveTo>
                    <a:lnTo>
                      <a:pt x="909309" y="1799530"/>
                    </a:lnTo>
                    <a:cubicBezTo>
                      <a:pt x="906213" y="1799984"/>
                      <a:pt x="903108" y="1800000"/>
                      <a:pt x="900000" y="1800000"/>
                    </a:cubicBezTo>
                    <a:lnTo>
                      <a:pt x="868377" y="1798404"/>
                    </a:lnTo>
                    <a:close/>
                    <a:moveTo>
                      <a:pt x="900000" y="0"/>
                    </a:moveTo>
                    <a:lnTo>
                      <a:pt x="1800000" y="0"/>
                    </a:lnTo>
                    <a:lnTo>
                      <a:pt x="1800000" y="900000"/>
                    </a:lnTo>
                    <a:cubicBezTo>
                      <a:pt x="1800000" y="1392170"/>
                      <a:pt x="1404940" y="1792068"/>
                      <a:pt x="914623" y="1799262"/>
                    </a:cubicBezTo>
                    <a:lnTo>
                      <a:pt x="899915" y="899914"/>
                    </a:lnTo>
                    <a:lnTo>
                      <a:pt x="262" y="905183"/>
                    </a:lnTo>
                    <a:cubicBezTo>
                      <a:pt x="5" y="903457"/>
                      <a:pt x="0" y="901729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5962EE-BAC5-434A-802F-3D31C4089D0B}"/>
                </a:ext>
              </a:extLst>
            </p:cNvPr>
            <p:cNvSpPr txBox="1"/>
            <p:nvPr/>
          </p:nvSpPr>
          <p:spPr>
            <a:xfrm>
              <a:off x="1476504" y="2124005"/>
              <a:ext cx="826185" cy="8490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4"/>
                  </a:solidFill>
                  <a:cs typeface="Arial" pitchFamily="34" charset="0"/>
                </a:rPr>
                <a:t>S</a:t>
              </a:r>
              <a:endParaRPr lang="ko-KR" altLang="en-US" sz="6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B13FE9-1E9C-4BC4-92E2-377228FACEBF}"/>
                </a:ext>
              </a:extLst>
            </p:cNvPr>
            <p:cNvSpPr txBox="1"/>
            <p:nvPr/>
          </p:nvSpPr>
          <p:spPr>
            <a:xfrm>
              <a:off x="4192099" y="2124005"/>
              <a:ext cx="826185" cy="8490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3"/>
                  </a:solidFill>
                  <a:cs typeface="Arial" pitchFamily="34" charset="0"/>
                </a:rPr>
                <a:t>W</a:t>
              </a:r>
              <a:endParaRPr lang="ko-KR" altLang="en-US" sz="6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A5A01D-29BD-4879-B1B1-F3E7D3654D19}"/>
                </a:ext>
              </a:extLst>
            </p:cNvPr>
            <p:cNvSpPr txBox="1"/>
            <p:nvPr/>
          </p:nvSpPr>
          <p:spPr>
            <a:xfrm>
              <a:off x="1476504" y="4808811"/>
              <a:ext cx="826185" cy="8490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O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8C9ACB-D893-41CC-BAB9-2DDFCE3F367E}"/>
                </a:ext>
              </a:extLst>
            </p:cNvPr>
            <p:cNvSpPr txBox="1"/>
            <p:nvPr/>
          </p:nvSpPr>
          <p:spPr>
            <a:xfrm>
              <a:off x="4192099" y="4808816"/>
              <a:ext cx="826185" cy="8490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T</a:t>
              </a:r>
              <a:endParaRPr lang="ko-KR" altLang="en-US" sz="6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4703EADA-6497-4A79-A897-A6ACB63232E1}"/>
              </a:ext>
            </a:extLst>
          </p:cNvPr>
          <p:cNvSpPr/>
          <p:nvPr/>
        </p:nvSpPr>
        <p:spPr>
          <a:xfrm>
            <a:off x="1156864" y="3194963"/>
            <a:ext cx="1950570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STRENGTHS</a:t>
            </a:r>
            <a:endParaRPr lang="ko-KR" altLang="en-US" sz="1400" b="1" dirty="0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34B0B582-ADD4-4554-9A99-CBC92A24C6C9}"/>
              </a:ext>
            </a:extLst>
          </p:cNvPr>
          <p:cNvSpPr/>
          <p:nvPr/>
        </p:nvSpPr>
        <p:spPr>
          <a:xfrm>
            <a:off x="3199591" y="4323345"/>
            <a:ext cx="1931009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THREATS</a:t>
            </a:r>
            <a:endParaRPr lang="ko-KR" altLang="en-US" sz="1400" b="1" dirty="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3415F09E-D233-463A-B03B-E3C033160177}"/>
              </a:ext>
            </a:extLst>
          </p:cNvPr>
          <p:cNvSpPr/>
          <p:nvPr/>
        </p:nvSpPr>
        <p:spPr>
          <a:xfrm>
            <a:off x="3199591" y="3194964"/>
            <a:ext cx="1931009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WEAKNESS</a:t>
            </a:r>
            <a:endParaRPr lang="ko-KR" altLang="en-US" sz="1400" b="1" dirty="0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DF159750-6D9E-4C26-A054-9BED43031BC7}"/>
              </a:ext>
            </a:extLst>
          </p:cNvPr>
          <p:cNvSpPr/>
          <p:nvPr/>
        </p:nvSpPr>
        <p:spPr>
          <a:xfrm>
            <a:off x="990127" y="4323345"/>
            <a:ext cx="2117309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OPPORTUNITIES</a:t>
            </a:r>
            <a:endParaRPr lang="ko-KR" altLang="en-US" sz="1400" b="1" dirty="0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ECE60315-17CC-4E93-A10F-0C50B2512302}"/>
              </a:ext>
            </a:extLst>
          </p:cNvPr>
          <p:cNvSpPr/>
          <p:nvPr/>
        </p:nvSpPr>
        <p:spPr>
          <a:xfrm>
            <a:off x="2419124" y="3166063"/>
            <a:ext cx="1468781" cy="1468781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5D742A-5A4F-405D-93A2-AA151B14A6A4}"/>
              </a:ext>
            </a:extLst>
          </p:cNvPr>
          <p:cNvGrpSpPr/>
          <p:nvPr/>
        </p:nvGrpSpPr>
        <p:grpSpPr>
          <a:xfrm>
            <a:off x="6008652" y="1863873"/>
            <a:ext cx="5315841" cy="738664"/>
            <a:chOff x="3017858" y="4283314"/>
            <a:chExt cx="2612200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E7A270-A6A5-433F-B800-B0CB9AD2DEF9}"/>
                </a:ext>
              </a:extLst>
            </p:cNvPr>
            <p:cNvSpPr txBox="1"/>
            <p:nvPr/>
          </p:nvSpPr>
          <p:spPr>
            <a:xfrm>
              <a:off x="3017858" y="4560313"/>
              <a:ext cx="261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7DC118-730F-48E3-8E6F-D98561BBFD4D}"/>
                </a:ext>
              </a:extLst>
            </p:cNvPr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AB0DA4-5216-4700-B1C7-56161E304921}"/>
              </a:ext>
            </a:extLst>
          </p:cNvPr>
          <p:cNvGrpSpPr/>
          <p:nvPr/>
        </p:nvGrpSpPr>
        <p:grpSpPr>
          <a:xfrm>
            <a:off x="6008652" y="3004493"/>
            <a:ext cx="5315841" cy="738664"/>
            <a:chOff x="3017858" y="4283314"/>
            <a:chExt cx="2612200" cy="73866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91E1AB-733F-41C9-BA85-F9FFBF68CDCC}"/>
                </a:ext>
              </a:extLst>
            </p:cNvPr>
            <p:cNvSpPr txBox="1"/>
            <p:nvPr/>
          </p:nvSpPr>
          <p:spPr>
            <a:xfrm>
              <a:off x="3017858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F3A1C7-C983-454B-9CFA-5C209934A95C}"/>
                </a:ext>
              </a:extLst>
            </p:cNvPr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62CEC0-6927-4948-868D-F052BFD94050}"/>
              </a:ext>
            </a:extLst>
          </p:cNvPr>
          <p:cNvGrpSpPr/>
          <p:nvPr/>
        </p:nvGrpSpPr>
        <p:grpSpPr>
          <a:xfrm>
            <a:off x="6008652" y="4145113"/>
            <a:ext cx="5315841" cy="738664"/>
            <a:chOff x="3017858" y="4283314"/>
            <a:chExt cx="2612200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B2B9F2-CE81-40E8-864C-9491A6E92286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89B136-D93F-4F96-A180-EC23BDE6CDE0}"/>
                </a:ext>
              </a:extLst>
            </p:cNvPr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E2B727-D37F-4D32-BDFB-8F88D8CE43F7}"/>
              </a:ext>
            </a:extLst>
          </p:cNvPr>
          <p:cNvGrpSpPr/>
          <p:nvPr/>
        </p:nvGrpSpPr>
        <p:grpSpPr>
          <a:xfrm>
            <a:off x="6008652" y="5285732"/>
            <a:ext cx="5315841" cy="738664"/>
            <a:chOff x="3017858" y="4283314"/>
            <a:chExt cx="2612200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8E6391-21A2-4EA8-880C-BEB6093E1842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575A54-377D-454D-A37D-17E10F7145AB}"/>
                </a:ext>
              </a:extLst>
            </p:cNvPr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14E8CBA4-CE1E-419F-9A4F-C9301975A688}"/>
              </a:ext>
            </a:extLst>
          </p:cNvPr>
          <p:cNvSpPr/>
          <p:nvPr/>
        </p:nvSpPr>
        <p:spPr>
          <a:xfrm flipH="1">
            <a:off x="2291148" y="222182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Donut 39">
            <a:extLst>
              <a:ext uri="{FF2B5EF4-FFF2-40B4-BE49-F238E27FC236}">
                <a16:creationId xmlns:a16="http://schemas.microsoft.com/office/drawing/2014/main" id="{93330965-AEE0-485C-8501-46625393A34C}"/>
              </a:ext>
            </a:extLst>
          </p:cNvPr>
          <p:cNvSpPr/>
          <p:nvPr/>
        </p:nvSpPr>
        <p:spPr>
          <a:xfrm>
            <a:off x="3643086" y="5286816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Donut 24">
            <a:extLst>
              <a:ext uri="{FF2B5EF4-FFF2-40B4-BE49-F238E27FC236}">
                <a16:creationId xmlns:a16="http://schemas.microsoft.com/office/drawing/2014/main" id="{AC4235B8-5C6C-4729-A36B-828F70EF9986}"/>
              </a:ext>
            </a:extLst>
          </p:cNvPr>
          <p:cNvSpPr/>
          <p:nvPr/>
        </p:nvSpPr>
        <p:spPr>
          <a:xfrm>
            <a:off x="2291148" y="531531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4C165247-A4B8-4A9C-A396-4F1F1E608075}"/>
              </a:ext>
            </a:extLst>
          </p:cNvPr>
          <p:cNvSpPr>
            <a:spLocks noChangeAspect="1"/>
          </p:cNvSpPr>
          <p:nvPr/>
        </p:nvSpPr>
        <p:spPr>
          <a:xfrm>
            <a:off x="3671950" y="221321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3E40252-C021-48CF-844C-589AD16D694D}"/>
              </a:ext>
            </a:extLst>
          </p:cNvPr>
          <p:cNvSpPr/>
          <p:nvPr/>
        </p:nvSpPr>
        <p:spPr>
          <a:xfrm rot="5400000" flipH="1">
            <a:off x="4600286" y="1550112"/>
            <a:ext cx="651000" cy="738079"/>
          </a:xfrm>
          <a:custGeom>
            <a:avLst/>
            <a:gdLst>
              <a:gd name="connsiteX0" fmla="*/ 2 w 203039"/>
              <a:gd name="connsiteY0" fmla="*/ 56251 h 230198"/>
              <a:gd name="connsiteX1" fmla="*/ 31210 w 203039"/>
              <a:gd name="connsiteY1" fmla="*/ 80222 h 230198"/>
              <a:gd name="connsiteX2" fmla="*/ 94394 w 203039"/>
              <a:gd name="connsiteY2" fmla="*/ 55491 h 230198"/>
              <a:gd name="connsiteX3" fmla="*/ 94395 w 203039"/>
              <a:gd name="connsiteY3" fmla="*/ 84740 h 230198"/>
              <a:gd name="connsiteX4" fmla="*/ 107696 w 203039"/>
              <a:gd name="connsiteY4" fmla="*/ 98041 h 230198"/>
              <a:gd name="connsiteX5" fmla="*/ 189738 w 203039"/>
              <a:gd name="connsiteY5" fmla="*/ 98041 h 230198"/>
              <a:gd name="connsiteX6" fmla="*/ 203039 w 203039"/>
              <a:gd name="connsiteY6" fmla="*/ 84740 h 230198"/>
              <a:gd name="connsiteX7" fmla="*/ 203039 w 203039"/>
              <a:gd name="connsiteY7" fmla="*/ 14443 h 230198"/>
              <a:gd name="connsiteX8" fmla="*/ 189738 w 203039"/>
              <a:gd name="connsiteY8" fmla="*/ 1142 h 230198"/>
              <a:gd name="connsiteX9" fmla="*/ 120252 w 203039"/>
              <a:gd name="connsiteY9" fmla="*/ 0 h 230198"/>
              <a:gd name="connsiteX10" fmla="*/ 105837 w 203039"/>
              <a:gd name="connsiteY10" fmla="*/ 1911 h 230198"/>
              <a:gd name="connsiteX11" fmla="*/ 2 w 203039"/>
              <a:gd name="connsiteY11" fmla="*/ 56251 h 230198"/>
              <a:gd name="connsiteX12" fmla="*/ 0 w 203039"/>
              <a:gd name="connsiteY12" fmla="*/ 188408 h 230198"/>
              <a:gd name="connsiteX13" fmla="*/ 31209 w 203039"/>
              <a:gd name="connsiteY13" fmla="*/ 212379 h 230198"/>
              <a:gd name="connsiteX14" fmla="*/ 94393 w 203039"/>
              <a:gd name="connsiteY14" fmla="*/ 187648 h 230198"/>
              <a:gd name="connsiteX15" fmla="*/ 94394 w 203039"/>
              <a:gd name="connsiteY15" fmla="*/ 216896 h 230198"/>
              <a:gd name="connsiteX16" fmla="*/ 107695 w 203039"/>
              <a:gd name="connsiteY16" fmla="*/ 230198 h 230198"/>
              <a:gd name="connsiteX17" fmla="*/ 189737 w 203039"/>
              <a:gd name="connsiteY17" fmla="*/ 230198 h 230198"/>
              <a:gd name="connsiteX18" fmla="*/ 203039 w 203039"/>
              <a:gd name="connsiteY18" fmla="*/ 216896 h 230198"/>
              <a:gd name="connsiteX19" fmla="*/ 203039 w 203039"/>
              <a:gd name="connsiteY19" fmla="*/ 146599 h 230198"/>
              <a:gd name="connsiteX20" fmla="*/ 189737 w 203039"/>
              <a:gd name="connsiteY20" fmla="*/ 133298 h 230198"/>
              <a:gd name="connsiteX21" fmla="*/ 120251 w 203039"/>
              <a:gd name="connsiteY21" fmla="*/ 132157 h 230198"/>
              <a:gd name="connsiteX22" fmla="*/ 105837 w 203039"/>
              <a:gd name="connsiteY22" fmla="*/ 134068 h 230198"/>
              <a:gd name="connsiteX23" fmla="*/ 0 w 203039"/>
              <a:gd name="connsiteY23" fmla="*/ 188408 h 2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3039" h="230198">
                <a:moveTo>
                  <a:pt x="2" y="56251"/>
                </a:moveTo>
                <a:lnTo>
                  <a:pt x="31210" y="80222"/>
                </a:lnTo>
                <a:cubicBezTo>
                  <a:pt x="54742" y="58789"/>
                  <a:pt x="68074" y="57973"/>
                  <a:pt x="94394" y="55491"/>
                </a:cubicBezTo>
                <a:cubicBezTo>
                  <a:pt x="94394" y="65241"/>
                  <a:pt x="94395" y="74990"/>
                  <a:pt x="94395" y="84740"/>
                </a:cubicBezTo>
                <a:cubicBezTo>
                  <a:pt x="94395" y="92086"/>
                  <a:pt x="100350" y="98041"/>
                  <a:pt x="107696" y="98041"/>
                </a:cubicBezTo>
                <a:lnTo>
                  <a:pt x="189738" y="98041"/>
                </a:lnTo>
                <a:cubicBezTo>
                  <a:pt x="197084" y="98041"/>
                  <a:pt x="203039" y="92086"/>
                  <a:pt x="203039" y="84740"/>
                </a:cubicBezTo>
                <a:lnTo>
                  <a:pt x="203039" y="14443"/>
                </a:lnTo>
                <a:cubicBezTo>
                  <a:pt x="203039" y="7097"/>
                  <a:pt x="197084" y="1142"/>
                  <a:pt x="189738" y="1142"/>
                </a:cubicBezTo>
                <a:lnTo>
                  <a:pt x="120252" y="0"/>
                </a:lnTo>
                <a:cubicBezTo>
                  <a:pt x="119589" y="0"/>
                  <a:pt x="106382" y="1190"/>
                  <a:pt x="105837" y="1911"/>
                </a:cubicBezTo>
                <a:cubicBezTo>
                  <a:pt x="73240" y="4628"/>
                  <a:pt x="22522" y="11429"/>
                  <a:pt x="2" y="56251"/>
                </a:cubicBezTo>
                <a:close/>
                <a:moveTo>
                  <a:pt x="0" y="188408"/>
                </a:moveTo>
                <a:lnTo>
                  <a:pt x="31209" y="212379"/>
                </a:lnTo>
                <a:cubicBezTo>
                  <a:pt x="54741" y="190946"/>
                  <a:pt x="68072" y="190129"/>
                  <a:pt x="94393" y="187648"/>
                </a:cubicBezTo>
                <a:cubicBezTo>
                  <a:pt x="94393" y="197397"/>
                  <a:pt x="94394" y="207147"/>
                  <a:pt x="94394" y="216896"/>
                </a:cubicBezTo>
                <a:cubicBezTo>
                  <a:pt x="94394" y="224242"/>
                  <a:pt x="100349" y="230198"/>
                  <a:pt x="107695" y="230198"/>
                </a:cubicBezTo>
                <a:lnTo>
                  <a:pt x="189737" y="230198"/>
                </a:lnTo>
                <a:cubicBezTo>
                  <a:pt x="197083" y="230198"/>
                  <a:pt x="203039" y="224242"/>
                  <a:pt x="203039" y="216896"/>
                </a:cubicBezTo>
                <a:lnTo>
                  <a:pt x="203039" y="146599"/>
                </a:lnTo>
                <a:cubicBezTo>
                  <a:pt x="203039" y="139253"/>
                  <a:pt x="197083" y="133298"/>
                  <a:pt x="189737" y="133298"/>
                </a:cubicBezTo>
                <a:lnTo>
                  <a:pt x="120251" y="132157"/>
                </a:lnTo>
                <a:cubicBezTo>
                  <a:pt x="119588" y="132157"/>
                  <a:pt x="106381" y="133346"/>
                  <a:pt x="105837" y="134068"/>
                </a:cubicBezTo>
                <a:cubicBezTo>
                  <a:pt x="73239" y="136784"/>
                  <a:pt x="22521" y="143586"/>
                  <a:pt x="0" y="188408"/>
                </a:cubicBezTo>
                <a:close/>
              </a:path>
            </a:pathLst>
          </a:custGeom>
          <a:solidFill>
            <a:schemeClr val="accent3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143C5-4F86-4BC6-A385-81BC4CFAB793}"/>
              </a:ext>
            </a:extLst>
          </p:cNvPr>
          <p:cNvSpPr txBox="1"/>
          <p:nvPr/>
        </p:nvSpPr>
        <p:spPr>
          <a:xfrm>
            <a:off x="599253" y="770274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AE328B-E8EF-4953-AD93-EB0A65DD343C}"/>
              </a:ext>
            </a:extLst>
          </p:cNvPr>
          <p:cNvSpPr txBox="1"/>
          <p:nvPr/>
        </p:nvSpPr>
        <p:spPr>
          <a:xfrm>
            <a:off x="599253" y="1457487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F2E1A-7783-4C91-8D45-F4CA9F82C06F}"/>
              </a:ext>
            </a:extLst>
          </p:cNvPr>
          <p:cNvSpPr txBox="1"/>
          <p:nvPr/>
        </p:nvSpPr>
        <p:spPr>
          <a:xfrm>
            <a:off x="599253" y="513948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3700B283-96A6-4C3E-BF6F-8866144E4A10}"/>
              </a:ext>
            </a:extLst>
          </p:cNvPr>
          <p:cNvSpPr/>
          <p:nvPr/>
        </p:nvSpPr>
        <p:spPr>
          <a:xfrm>
            <a:off x="522218" y="2491423"/>
            <a:ext cx="6209047" cy="118206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2B58FB-50ED-4756-9B9A-8AC8778AA678}"/>
              </a:ext>
            </a:extLst>
          </p:cNvPr>
          <p:cNvGrpSpPr/>
          <p:nvPr/>
        </p:nvGrpSpPr>
        <p:grpSpPr>
          <a:xfrm>
            <a:off x="922363" y="2593138"/>
            <a:ext cx="1526872" cy="900096"/>
            <a:chOff x="4139952" y="1998365"/>
            <a:chExt cx="1309549" cy="7719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6FE7A4-8B9F-4F4B-9EA7-A007D45547CB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C6C6FB-6456-4D55-A334-6A254346815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B4A09C-B951-4C05-AA28-AE614F324FA1}"/>
              </a:ext>
            </a:extLst>
          </p:cNvPr>
          <p:cNvGrpSpPr/>
          <p:nvPr/>
        </p:nvGrpSpPr>
        <p:grpSpPr>
          <a:xfrm>
            <a:off x="3000593" y="2582033"/>
            <a:ext cx="1526872" cy="900096"/>
            <a:chOff x="4139952" y="1998365"/>
            <a:chExt cx="1309549" cy="7719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B497D5-57DF-492E-AED9-463AA8437C4F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A0A93A-EA91-47F7-817D-12E570C94EF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E0A4F2-7E6C-4634-BAB6-5E76DF094F0E}"/>
              </a:ext>
            </a:extLst>
          </p:cNvPr>
          <p:cNvGrpSpPr/>
          <p:nvPr/>
        </p:nvGrpSpPr>
        <p:grpSpPr>
          <a:xfrm>
            <a:off x="5078821" y="2582033"/>
            <a:ext cx="1526872" cy="900096"/>
            <a:chOff x="4139952" y="1998365"/>
            <a:chExt cx="1309549" cy="7719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A51A24-C1D6-4BF4-AFE4-446E8D97ECC3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E36E50-D8E0-4B09-B86D-30BE12618D2C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CE95BA-9262-4358-A867-EF3D731A499B}"/>
              </a:ext>
            </a:extLst>
          </p:cNvPr>
          <p:cNvCxnSpPr/>
          <p:nvPr/>
        </p:nvCxnSpPr>
        <p:spPr>
          <a:xfrm>
            <a:off x="2724914" y="273924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02597D-29DB-48BF-804B-4A616FAA41FF}"/>
              </a:ext>
            </a:extLst>
          </p:cNvPr>
          <p:cNvCxnSpPr/>
          <p:nvPr/>
        </p:nvCxnSpPr>
        <p:spPr>
          <a:xfrm>
            <a:off x="4803144" y="274994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8C8D165-B9EA-49A0-A80F-2635156E0856}"/>
              </a:ext>
            </a:extLst>
          </p:cNvPr>
          <p:cNvGrpSpPr/>
          <p:nvPr/>
        </p:nvGrpSpPr>
        <p:grpSpPr>
          <a:xfrm>
            <a:off x="522218" y="3843813"/>
            <a:ext cx="6209047" cy="1182063"/>
            <a:chOff x="522218" y="4018021"/>
            <a:chExt cx="6209047" cy="1182063"/>
          </a:xfrm>
        </p:grpSpPr>
        <p:sp>
          <p:nvSpPr>
            <p:cNvPr id="20" name="Rounded Rectangle 9">
              <a:extLst>
                <a:ext uri="{FF2B5EF4-FFF2-40B4-BE49-F238E27FC236}">
                  <a16:creationId xmlns:a16="http://schemas.microsoft.com/office/drawing/2014/main" id="{1F9FAD71-B352-475F-A116-AF92912F98E3}"/>
                </a:ext>
              </a:extLst>
            </p:cNvPr>
            <p:cNvSpPr/>
            <p:nvPr/>
          </p:nvSpPr>
          <p:spPr>
            <a:xfrm>
              <a:off x="522218" y="4018021"/>
              <a:ext cx="6209047" cy="1182063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92395F0-0A19-48B4-A175-869AC98715DE}"/>
                </a:ext>
              </a:extLst>
            </p:cNvPr>
            <p:cNvGrpSpPr/>
            <p:nvPr/>
          </p:nvGrpSpPr>
          <p:grpSpPr>
            <a:xfrm>
              <a:off x="922363" y="4119736"/>
              <a:ext cx="1526872" cy="900096"/>
              <a:chOff x="4139952" y="1998365"/>
              <a:chExt cx="1309549" cy="77198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999F69-EDC4-4053-8CB5-F8DA0F7ABF84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999A96-CAAE-400E-BAB8-489E5C58A644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2A7244A-DDB0-4C9A-999A-369F45F2868E}"/>
                </a:ext>
              </a:extLst>
            </p:cNvPr>
            <p:cNvGrpSpPr/>
            <p:nvPr/>
          </p:nvGrpSpPr>
          <p:grpSpPr>
            <a:xfrm>
              <a:off x="3000593" y="4108631"/>
              <a:ext cx="1526872" cy="900096"/>
              <a:chOff x="4139952" y="1998365"/>
              <a:chExt cx="1309549" cy="77198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42035E-964A-44FE-802C-7C3A5C6CDB53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1AE2B4-2207-4BEA-943D-6F1E46D64CB4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41983C2-A8F0-45F7-8C57-3195FD59FCB7}"/>
                </a:ext>
              </a:extLst>
            </p:cNvPr>
            <p:cNvGrpSpPr/>
            <p:nvPr/>
          </p:nvGrpSpPr>
          <p:grpSpPr>
            <a:xfrm>
              <a:off x="5078821" y="4108631"/>
              <a:ext cx="1526872" cy="900096"/>
              <a:chOff x="4139952" y="1998365"/>
              <a:chExt cx="1309549" cy="77198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2DDA29-77DB-44F1-831A-7C7D22ABE135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37B9A6-66EE-4274-B555-6691E91D1551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6847B07-E8FC-451E-98E1-D2222B9B7CF4}"/>
                </a:ext>
              </a:extLst>
            </p:cNvPr>
            <p:cNvCxnSpPr/>
            <p:nvPr/>
          </p:nvCxnSpPr>
          <p:spPr>
            <a:xfrm>
              <a:off x="2724914" y="4265846"/>
              <a:ext cx="0" cy="733004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1AD443-1099-4442-BC56-09CDE9D04A73}"/>
                </a:ext>
              </a:extLst>
            </p:cNvPr>
            <p:cNvCxnSpPr/>
            <p:nvPr/>
          </p:nvCxnSpPr>
          <p:spPr>
            <a:xfrm>
              <a:off x="4803144" y="4276546"/>
              <a:ext cx="0" cy="733004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6EDFE5-0B18-4A14-B7C0-C6D780BCB657}"/>
              </a:ext>
            </a:extLst>
          </p:cNvPr>
          <p:cNvGrpSpPr/>
          <p:nvPr/>
        </p:nvGrpSpPr>
        <p:grpSpPr>
          <a:xfrm>
            <a:off x="522218" y="5196204"/>
            <a:ext cx="6209047" cy="1182063"/>
            <a:chOff x="522218" y="5257375"/>
            <a:chExt cx="6209047" cy="1182063"/>
          </a:xfrm>
        </p:grpSpPr>
        <p:sp>
          <p:nvSpPr>
            <p:cNvPr id="32" name="Rounded Rectangle 9">
              <a:extLst>
                <a:ext uri="{FF2B5EF4-FFF2-40B4-BE49-F238E27FC236}">
                  <a16:creationId xmlns:a16="http://schemas.microsoft.com/office/drawing/2014/main" id="{BD617559-AFF6-4F7E-B591-72BE452619AD}"/>
                </a:ext>
              </a:extLst>
            </p:cNvPr>
            <p:cNvSpPr/>
            <p:nvPr/>
          </p:nvSpPr>
          <p:spPr>
            <a:xfrm>
              <a:off x="522218" y="5257375"/>
              <a:ext cx="6209047" cy="1182063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1749B8B-A5ED-4170-805B-25D62C768C02}"/>
                </a:ext>
              </a:extLst>
            </p:cNvPr>
            <p:cNvGrpSpPr/>
            <p:nvPr/>
          </p:nvGrpSpPr>
          <p:grpSpPr>
            <a:xfrm>
              <a:off x="922363" y="5359090"/>
              <a:ext cx="1526872" cy="900096"/>
              <a:chOff x="4139952" y="1998365"/>
              <a:chExt cx="1309549" cy="771984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EAE825-31EF-476D-B26B-D46B8DCA24A4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BCDDE9-18AD-4F71-85FC-AA44FE3E14A4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2852FFE-8367-418B-BF76-A6F23E5B146D}"/>
                </a:ext>
              </a:extLst>
            </p:cNvPr>
            <p:cNvGrpSpPr/>
            <p:nvPr/>
          </p:nvGrpSpPr>
          <p:grpSpPr>
            <a:xfrm>
              <a:off x="3000593" y="5347985"/>
              <a:ext cx="1526872" cy="900096"/>
              <a:chOff x="4139952" y="1998365"/>
              <a:chExt cx="1309549" cy="771984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BF6891A-B65F-428D-A886-5CC8FD3D18B9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562F87D-69EB-4D10-A9B7-17E032A0AD86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D7ACBD9-115D-4806-B56C-783A7A40E5D0}"/>
                </a:ext>
              </a:extLst>
            </p:cNvPr>
            <p:cNvGrpSpPr/>
            <p:nvPr/>
          </p:nvGrpSpPr>
          <p:grpSpPr>
            <a:xfrm>
              <a:off x="5078821" y="5347985"/>
              <a:ext cx="1526872" cy="900096"/>
              <a:chOff x="4139952" y="1998365"/>
              <a:chExt cx="1309549" cy="771984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2BE65A1-4D21-4458-9157-933C6738E79E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93B548-2A19-4966-93EA-72E844FF30C3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D6FCD3E-D985-4F51-A6E4-CD140A511184}"/>
                </a:ext>
              </a:extLst>
            </p:cNvPr>
            <p:cNvCxnSpPr/>
            <p:nvPr/>
          </p:nvCxnSpPr>
          <p:spPr>
            <a:xfrm>
              <a:off x="2724914" y="5505200"/>
              <a:ext cx="0" cy="733004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870805F-D2FF-4E64-9158-115CD6445743}"/>
                </a:ext>
              </a:extLst>
            </p:cNvPr>
            <p:cNvCxnSpPr/>
            <p:nvPr/>
          </p:nvCxnSpPr>
          <p:spPr>
            <a:xfrm>
              <a:off x="4803144" y="5515900"/>
              <a:ext cx="0" cy="733004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08388" y="312639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E58084-3F11-43DA-A572-21946D470A6B}"/>
              </a:ext>
            </a:extLst>
          </p:cNvPr>
          <p:cNvGrpSpPr/>
          <p:nvPr/>
        </p:nvGrpSpPr>
        <p:grpSpPr>
          <a:xfrm>
            <a:off x="43784" y="2423803"/>
            <a:ext cx="4204010" cy="4121558"/>
            <a:chOff x="1418640" y="1152611"/>
            <a:chExt cx="5324685" cy="522025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2B2DF32-5C91-4535-ACBE-061F9C7D20EE}"/>
                </a:ext>
              </a:extLst>
            </p:cNvPr>
            <p:cNvGrpSpPr/>
            <p:nvPr/>
          </p:nvGrpSpPr>
          <p:grpSpPr>
            <a:xfrm>
              <a:off x="3789886" y="3443782"/>
              <a:ext cx="743513" cy="2513363"/>
              <a:chOff x="5714547" y="3290776"/>
              <a:chExt cx="743513" cy="3591643"/>
            </a:xfrm>
          </p:grpSpPr>
          <p:sp>
            <p:nvSpPr>
              <p:cNvPr id="5" name="Trapezoid 11">
                <a:extLst>
                  <a:ext uri="{FF2B5EF4-FFF2-40B4-BE49-F238E27FC236}">
                    <a16:creationId xmlns:a16="http://schemas.microsoft.com/office/drawing/2014/main" id="{4444DFC0-568A-45C5-8B8C-FB19F8464A0B}"/>
                  </a:ext>
                </a:extLst>
              </p:cNvPr>
              <p:cNvSpPr/>
              <p:nvPr/>
            </p:nvSpPr>
            <p:spPr>
              <a:xfrm>
                <a:off x="5714547" y="3290776"/>
                <a:ext cx="743513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rapezoid 11">
                <a:extLst>
                  <a:ext uri="{FF2B5EF4-FFF2-40B4-BE49-F238E27FC236}">
                    <a16:creationId xmlns:a16="http://schemas.microsoft.com/office/drawing/2014/main" id="{C243D0DF-429F-4B95-8F53-29B9F29C4476}"/>
                  </a:ext>
                </a:extLst>
              </p:cNvPr>
              <p:cNvSpPr/>
              <p:nvPr/>
            </p:nvSpPr>
            <p:spPr>
              <a:xfrm>
                <a:off x="5845404" y="3290776"/>
                <a:ext cx="479555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00053E-0C91-4645-9EE6-905C59B6477E}"/>
                </a:ext>
              </a:extLst>
            </p:cNvPr>
            <p:cNvGrpSpPr/>
            <p:nvPr/>
          </p:nvGrpSpPr>
          <p:grpSpPr>
            <a:xfrm>
              <a:off x="3558735" y="1152611"/>
              <a:ext cx="1210387" cy="2802321"/>
              <a:chOff x="5331153" y="575008"/>
              <a:chExt cx="1507917" cy="349117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53C2007-01AA-4721-84FB-A46461070369}"/>
                  </a:ext>
                </a:extLst>
              </p:cNvPr>
              <p:cNvGrpSpPr/>
              <p:nvPr/>
            </p:nvGrpSpPr>
            <p:grpSpPr>
              <a:xfrm>
                <a:off x="6404987" y="3268551"/>
                <a:ext cx="207521" cy="447013"/>
                <a:chOff x="5282863" y="4265998"/>
                <a:chExt cx="524099" cy="1110552"/>
              </a:xfrm>
            </p:grpSpPr>
            <p:sp>
              <p:nvSpPr>
                <p:cNvPr id="40" name="Graphic 2">
                  <a:extLst>
                    <a:ext uri="{FF2B5EF4-FFF2-40B4-BE49-F238E27FC236}">
                      <a16:creationId xmlns:a16="http://schemas.microsoft.com/office/drawing/2014/main" id="{C41060D9-FFAC-47AB-8FA1-FC98269A348D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Graphic 2">
                  <a:extLst>
                    <a:ext uri="{FF2B5EF4-FFF2-40B4-BE49-F238E27FC236}">
                      <a16:creationId xmlns:a16="http://schemas.microsoft.com/office/drawing/2014/main" id="{D32F9278-CE7E-4B09-9882-18842529D130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Graphic 2">
                  <a:extLst>
                    <a:ext uri="{FF2B5EF4-FFF2-40B4-BE49-F238E27FC236}">
                      <a16:creationId xmlns:a16="http://schemas.microsoft.com/office/drawing/2014/main" id="{294C864E-E8EB-4080-97A6-44AC9CBD77CE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14D274C-2A64-4A3F-B7BF-6F08FFE57838}"/>
                  </a:ext>
                </a:extLst>
              </p:cNvPr>
              <p:cNvGrpSpPr/>
              <p:nvPr/>
            </p:nvGrpSpPr>
            <p:grpSpPr>
              <a:xfrm>
                <a:off x="5561202" y="3274206"/>
                <a:ext cx="207521" cy="447013"/>
                <a:chOff x="5282863" y="4265998"/>
                <a:chExt cx="524099" cy="1110552"/>
              </a:xfrm>
            </p:grpSpPr>
            <p:sp>
              <p:nvSpPr>
                <p:cNvPr id="37" name="Graphic 2">
                  <a:extLst>
                    <a:ext uri="{FF2B5EF4-FFF2-40B4-BE49-F238E27FC236}">
                      <a16:creationId xmlns:a16="http://schemas.microsoft.com/office/drawing/2014/main" id="{7F06D23B-7E9B-4722-802C-90F577F45E84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Graphic 2">
                  <a:extLst>
                    <a:ext uri="{FF2B5EF4-FFF2-40B4-BE49-F238E27FC236}">
                      <a16:creationId xmlns:a16="http://schemas.microsoft.com/office/drawing/2014/main" id="{330355FA-270F-4C87-B0F8-E357FA9D5D72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Graphic 2">
                  <a:extLst>
                    <a:ext uri="{FF2B5EF4-FFF2-40B4-BE49-F238E27FC236}">
                      <a16:creationId xmlns:a16="http://schemas.microsoft.com/office/drawing/2014/main" id="{E43DB746-C125-4D1D-8F6A-31FC92707470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9A298B2-CC22-4A66-80F6-9D05AC1930A1}"/>
                  </a:ext>
                </a:extLst>
              </p:cNvPr>
              <p:cNvGrpSpPr/>
              <p:nvPr/>
            </p:nvGrpSpPr>
            <p:grpSpPr>
              <a:xfrm>
                <a:off x="5903929" y="3247764"/>
                <a:ext cx="351612" cy="818414"/>
                <a:chOff x="5282863" y="4265998"/>
                <a:chExt cx="524099" cy="1110552"/>
              </a:xfrm>
            </p:grpSpPr>
            <p:sp>
              <p:nvSpPr>
                <p:cNvPr id="34" name="Graphic 2">
                  <a:extLst>
                    <a:ext uri="{FF2B5EF4-FFF2-40B4-BE49-F238E27FC236}">
                      <a16:creationId xmlns:a16="http://schemas.microsoft.com/office/drawing/2014/main" id="{6C4A75A0-418E-4FBD-8075-62235A1D24C1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Graphic 2">
                  <a:extLst>
                    <a:ext uri="{FF2B5EF4-FFF2-40B4-BE49-F238E27FC236}">
                      <a16:creationId xmlns:a16="http://schemas.microsoft.com/office/drawing/2014/main" id="{972E636E-749E-4486-A75D-4289CD84E5DE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Graphic 2">
                  <a:extLst>
                    <a:ext uri="{FF2B5EF4-FFF2-40B4-BE49-F238E27FC236}">
                      <a16:creationId xmlns:a16="http://schemas.microsoft.com/office/drawing/2014/main" id="{C8F6917E-1F03-4D22-BE39-71194A978DAA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89EC212-50E5-4FF5-9506-FA05C907829A}"/>
                  </a:ext>
                </a:extLst>
              </p:cNvPr>
              <p:cNvGrpSpPr/>
              <p:nvPr/>
            </p:nvGrpSpPr>
            <p:grpSpPr>
              <a:xfrm>
                <a:off x="5331153" y="575008"/>
                <a:ext cx="1507917" cy="2723755"/>
                <a:chOff x="5350725" y="913710"/>
                <a:chExt cx="1507917" cy="2723755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D1D03F8-D240-422E-8639-25F178A7B42B}"/>
                    </a:ext>
                  </a:extLst>
                </p:cNvPr>
                <p:cNvSpPr/>
                <p:nvPr/>
              </p:nvSpPr>
              <p:spPr>
                <a:xfrm>
                  <a:off x="5763669" y="1171705"/>
                  <a:ext cx="680698" cy="2272550"/>
                </a:xfrm>
                <a:custGeom>
                  <a:avLst/>
                  <a:gdLst>
                    <a:gd name="connsiteX0" fmla="*/ 542062 w 680698"/>
                    <a:gd name="connsiteY0" fmla="*/ 0 h 2272550"/>
                    <a:gd name="connsiteX1" fmla="*/ 605998 w 680698"/>
                    <a:gd name="connsiteY1" fmla="*/ 121363 h 2272550"/>
                    <a:gd name="connsiteX2" fmla="*/ 666313 w 680698"/>
                    <a:gd name="connsiteY2" fmla="*/ 264359 h 2272550"/>
                    <a:gd name="connsiteX3" fmla="*/ 679843 w 680698"/>
                    <a:gd name="connsiteY3" fmla="*/ 345113 h 2272550"/>
                    <a:gd name="connsiteX4" fmla="*/ 680026 w 680698"/>
                    <a:gd name="connsiteY4" fmla="*/ 508514 h 2272550"/>
                    <a:gd name="connsiteX5" fmla="*/ 680698 w 680698"/>
                    <a:gd name="connsiteY5" fmla="*/ 519510 h 2272550"/>
                    <a:gd name="connsiteX6" fmla="*/ 680698 w 680698"/>
                    <a:gd name="connsiteY6" fmla="*/ 2173318 h 2272550"/>
                    <a:gd name="connsiteX7" fmla="*/ 581466 w 680698"/>
                    <a:gd name="connsiteY7" fmla="*/ 2272550 h 2272550"/>
                    <a:gd name="connsiteX8" fmla="*/ 99232 w 680698"/>
                    <a:gd name="connsiteY8" fmla="*/ 2272550 h 2272550"/>
                    <a:gd name="connsiteX9" fmla="*/ 0 w 680698"/>
                    <a:gd name="connsiteY9" fmla="*/ 2173318 h 2272550"/>
                    <a:gd name="connsiteX10" fmla="*/ 0 w 680698"/>
                    <a:gd name="connsiteY10" fmla="*/ 519540 h 2272550"/>
                    <a:gd name="connsiteX11" fmla="*/ 1619 w 680698"/>
                    <a:gd name="connsiteY11" fmla="*/ 501887 h 2272550"/>
                    <a:gd name="connsiteX12" fmla="*/ 764 w 680698"/>
                    <a:gd name="connsiteY12" fmla="*/ 394011 h 2272550"/>
                    <a:gd name="connsiteX13" fmla="*/ 42851 w 680698"/>
                    <a:gd name="connsiteY13" fmla="*/ 187636 h 2272550"/>
                    <a:gd name="connsiteX14" fmla="*/ 97513 w 680698"/>
                    <a:gd name="connsiteY14" fmla="*/ 70669 h 2272550"/>
                    <a:gd name="connsiteX15" fmla="*/ 136692 w 680698"/>
                    <a:gd name="connsiteY15" fmla="*/ 1421 h 2272550"/>
                    <a:gd name="connsiteX16" fmla="*/ 332331 w 680698"/>
                    <a:gd name="connsiteY16" fmla="*/ 21143 h 227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0698" h="2272550">
                      <a:moveTo>
                        <a:pt x="542062" y="0"/>
                      </a:moveTo>
                      <a:lnTo>
                        <a:pt x="605998" y="121363"/>
                      </a:lnTo>
                      <a:cubicBezTo>
                        <a:pt x="628022" y="167906"/>
                        <a:pt x="648132" y="215567"/>
                        <a:pt x="666313" y="264359"/>
                      </a:cubicBezTo>
                      <a:cubicBezTo>
                        <a:pt x="676117" y="290656"/>
                        <a:pt x="679782" y="317502"/>
                        <a:pt x="679843" y="345113"/>
                      </a:cubicBezTo>
                      <a:cubicBezTo>
                        <a:pt x="679996" y="399600"/>
                        <a:pt x="680026" y="454057"/>
                        <a:pt x="680026" y="508514"/>
                      </a:cubicBezTo>
                      <a:cubicBezTo>
                        <a:pt x="680454" y="512118"/>
                        <a:pt x="680668" y="515784"/>
                        <a:pt x="680698" y="519510"/>
                      </a:cubicBezTo>
                      <a:lnTo>
                        <a:pt x="680698" y="2173318"/>
                      </a:lnTo>
                      <a:cubicBezTo>
                        <a:pt x="680698" y="2227897"/>
                        <a:pt x="636046" y="2272550"/>
                        <a:pt x="581466" y="2272550"/>
                      </a:cubicBezTo>
                      <a:lnTo>
                        <a:pt x="99232" y="2272550"/>
                      </a:lnTo>
                      <a:cubicBezTo>
                        <a:pt x="44653" y="2272550"/>
                        <a:pt x="0" y="2227897"/>
                        <a:pt x="0" y="2173318"/>
                      </a:cubicBezTo>
                      <a:lnTo>
                        <a:pt x="0" y="519540"/>
                      </a:lnTo>
                      <a:cubicBezTo>
                        <a:pt x="0" y="513493"/>
                        <a:pt x="581" y="507629"/>
                        <a:pt x="1619" y="501887"/>
                      </a:cubicBezTo>
                      <a:cubicBezTo>
                        <a:pt x="2108" y="465877"/>
                        <a:pt x="3116" y="429837"/>
                        <a:pt x="764" y="394011"/>
                      </a:cubicBezTo>
                      <a:cubicBezTo>
                        <a:pt x="-4062" y="320923"/>
                        <a:pt x="14997" y="254066"/>
                        <a:pt x="42851" y="187636"/>
                      </a:cubicBezTo>
                      <a:cubicBezTo>
                        <a:pt x="59589" y="147717"/>
                        <a:pt x="77841" y="108751"/>
                        <a:pt x="97513" y="70669"/>
                      </a:cubicBezTo>
                      <a:lnTo>
                        <a:pt x="136692" y="1421"/>
                      </a:lnTo>
                      <a:lnTo>
                        <a:pt x="332331" y="2114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28000">
                      <a:schemeClr val="bg1">
                        <a:lumMod val="75000"/>
                      </a:schemeClr>
                    </a:gs>
                    <a:gs pos="97345">
                      <a:schemeClr val="bg1">
                        <a:lumMod val="8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910831E-6073-4FD6-9661-F59EA6AD2DFF}"/>
                    </a:ext>
                  </a:extLst>
                </p:cNvPr>
                <p:cNvSpPr/>
                <p:nvPr/>
              </p:nvSpPr>
              <p:spPr>
                <a:xfrm>
                  <a:off x="6414314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7CE0B5F-A44C-49C3-ADAA-F8E6C1E0FFAF}"/>
                    </a:ext>
                  </a:extLst>
                </p:cNvPr>
                <p:cNvSpPr/>
                <p:nvPr/>
              </p:nvSpPr>
              <p:spPr>
                <a:xfrm>
                  <a:off x="5575895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52B8BB54-FECA-45BF-83F1-E601C0EBE958}"/>
                    </a:ext>
                  </a:extLst>
                </p:cNvPr>
                <p:cNvSpPr/>
                <p:nvPr/>
              </p:nvSpPr>
              <p:spPr>
                <a:xfrm>
                  <a:off x="5575493" y="1588828"/>
                  <a:ext cx="219748" cy="1855441"/>
                </a:xfrm>
                <a:custGeom>
                  <a:avLst/>
                  <a:gdLst>
                    <a:gd name="connsiteX0" fmla="*/ 323630 w 324382"/>
                    <a:gd name="connsiteY0" fmla="*/ 524984 h 2738918"/>
                    <a:gd name="connsiteX1" fmla="*/ 321601 w 324382"/>
                    <a:gd name="connsiteY1" fmla="*/ 478682 h 2738918"/>
                    <a:gd name="connsiteX2" fmla="*/ 315334 w 324382"/>
                    <a:gd name="connsiteY2" fmla="*/ 415968 h 2738918"/>
                    <a:gd name="connsiteX3" fmla="*/ 179041 w 324382"/>
                    <a:gd name="connsiteY3" fmla="*/ 25530 h 2738918"/>
                    <a:gd name="connsiteX4" fmla="*/ 161773 w 324382"/>
                    <a:gd name="connsiteY4" fmla="*/ 11 h 2738918"/>
                    <a:gd name="connsiteX5" fmla="*/ 128275 w 324382"/>
                    <a:gd name="connsiteY5" fmla="*/ 51138 h 2738918"/>
                    <a:gd name="connsiteX6" fmla="*/ 93379 w 324382"/>
                    <a:gd name="connsiteY6" fmla="*/ 125213 h 2738918"/>
                    <a:gd name="connsiteX7" fmla="*/ 8438 w 324382"/>
                    <a:gd name="connsiteY7" fmla="*/ 435670 h 2738918"/>
                    <a:gd name="connsiteX8" fmla="*/ 549 w 324382"/>
                    <a:gd name="connsiteY8" fmla="*/ 984403 h 2738918"/>
                    <a:gd name="connsiteX9" fmla="*/ 549 w 324382"/>
                    <a:gd name="connsiteY9" fmla="*/ 1547383 h 2738918"/>
                    <a:gd name="connsiteX10" fmla="*/ 503 w 324382"/>
                    <a:gd name="connsiteY10" fmla="*/ 2110362 h 2738918"/>
                    <a:gd name="connsiteX11" fmla="*/ 368 w 324382"/>
                    <a:gd name="connsiteY11" fmla="*/ 2645164 h 2738918"/>
                    <a:gd name="connsiteX12" fmla="*/ 549 w 324382"/>
                    <a:gd name="connsiteY12" fmla="*/ 2722936 h 2738918"/>
                    <a:gd name="connsiteX13" fmla="*/ 21468 w 324382"/>
                    <a:gd name="connsiteY13" fmla="*/ 2738671 h 2738918"/>
                    <a:gd name="connsiteX14" fmla="*/ 302079 w 324382"/>
                    <a:gd name="connsiteY14" fmla="*/ 2738626 h 2738918"/>
                    <a:gd name="connsiteX15" fmla="*/ 322683 w 324382"/>
                    <a:gd name="connsiteY15" fmla="*/ 2720997 h 2738918"/>
                    <a:gd name="connsiteX16" fmla="*/ 322683 w 324382"/>
                    <a:gd name="connsiteY16" fmla="*/ 2158198 h 2738918"/>
                    <a:gd name="connsiteX17" fmla="*/ 322683 w 324382"/>
                    <a:gd name="connsiteY17" fmla="*/ 1595399 h 2738918"/>
                    <a:gd name="connsiteX18" fmla="*/ 322683 w 324382"/>
                    <a:gd name="connsiteY18" fmla="*/ 1032599 h 2738918"/>
                    <a:gd name="connsiteX19" fmla="*/ 322683 w 324382"/>
                    <a:gd name="connsiteY19" fmla="*/ 751222 h 2738918"/>
                    <a:gd name="connsiteX20" fmla="*/ 323630 w 324382"/>
                    <a:gd name="connsiteY20" fmla="*/ 524984 h 273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24382" h="2738918">
                      <a:moveTo>
                        <a:pt x="323630" y="524984"/>
                      </a:moveTo>
                      <a:cubicBezTo>
                        <a:pt x="323179" y="509520"/>
                        <a:pt x="322548" y="494056"/>
                        <a:pt x="321601" y="478682"/>
                      </a:cubicBezTo>
                      <a:cubicBezTo>
                        <a:pt x="320338" y="457717"/>
                        <a:pt x="318355" y="436752"/>
                        <a:pt x="315334" y="415968"/>
                      </a:cubicBezTo>
                      <a:cubicBezTo>
                        <a:pt x="295722" y="281163"/>
                        <a:pt x="237562" y="147711"/>
                        <a:pt x="179041" y="25530"/>
                      </a:cubicBezTo>
                      <a:cubicBezTo>
                        <a:pt x="175254" y="17640"/>
                        <a:pt x="171286" y="643"/>
                        <a:pt x="161773" y="11"/>
                      </a:cubicBezTo>
                      <a:cubicBezTo>
                        <a:pt x="148879" y="-800"/>
                        <a:pt x="132829" y="42121"/>
                        <a:pt x="128275" y="51138"/>
                      </a:cubicBezTo>
                      <a:cubicBezTo>
                        <a:pt x="115967" y="75484"/>
                        <a:pt x="104335" y="100191"/>
                        <a:pt x="93379" y="125213"/>
                      </a:cubicBezTo>
                      <a:cubicBezTo>
                        <a:pt x="49556" y="225483"/>
                        <a:pt x="16328" y="326429"/>
                        <a:pt x="8438" y="435670"/>
                      </a:cubicBezTo>
                      <a:cubicBezTo>
                        <a:pt x="-3103" y="595137"/>
                        <a:pt x="549" y="802259"/>
                        <a:pt x="549" y="984403"/>
                      </a:cubicBezTo>
                      <a:cubicBezTo>
                        <a:pt x="549" y="1172048"/>
                        <a:pt x="549" y="1359693"/>
                        <a:pt x="549" y="1547383"/>
                      </a:cubicBezTo>
                      <a:cubicBezTo>
                        <a:pt x="549" y="1735073"/>
                        <a:pt x="503" y="1922672"/>
                        <a:pt x="503" y="2110362"/>
                      </a:cubicBezTo>
                      <a:cubicBezTo>
                        <a:pt x="458" y="2288630"/>
                        <a:pt x="413" y="2466897"/>
                        <a:pt x="368" y="2645164"/>
                      </a:cubicBezTo>
                      <a:cubicBezTo>
                        <a:pt x="368" y="2671088"/>
                        <a:pt x="3479" y="2697012"/>
                        <a:pt x="549" y="2722936"/>
                      </a:cubicBezTo>
                      <a:cubicBezTo>
                        <a:pt x="6635" y="2739843"/>
                        <a:pt x="14164" y="2738671"/>
                        <a:pt x="21468" y="2738671"/>
                      </a:cubicBezTo>
                      <a:cubicBezTo>
                        <a:pt x="115020" y="2738986"/>
                        <a:pt x="208527" y="2739031"/>
                        <a:pt x="302079" y="2738626"/>
                      </a:cubicBezTo>
                      <a:cubicBezTo>
                        <a:pt x="309383" y="2738580"/>
                        <a:pt x="317002" y="2740158"/>
                        <a:pt x="322683" y="2720997"/>
                      </a:cubicBezTo>
                      <a:cubicBezTo>
                        <a:pt x="322683" y="2533397"/>
                        <a:pt x="322683" y="2345798"/>
                        <a:pt x="322683" y="2158198"/>
                      </a:cubicBezTo>
                      <a:cubicBezTo>
                        <a:pt x="322683" y="1970598"/>
                        <a:pt x="322683" y="1782998"/>
                        <a:pt x="322683" y="1595399"/>
                      </a:cubicBezTo>
                      <a:cubicBezTo>
                        <a:pt x="322683" y="1407799"/>
                        <a:pt x="322683" y="1220199"/>
                        <a:pt x="322683" y="1032599"/>
                      </a:cubicBezTo>
                      <a:cubicBezTo>
                        <a:pt x="322683" y="938822"/>
                        <a:pt x="322683" y="844999"/>
                        <a:pt x="322683" y="751222"/>
                      </a:cubicBezTo>
                      <a:cubicBezTo>
                        <a:pt x="322728" y="676020"/>
                        <a:pt x="325749" y="600277"/>
                        <a:pt x="323630" y="52498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8141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CB91DD32-54D5-4F89-8AD1-8994E6C6BBA5}"/>
                    </a:ext>
                  </a:extLst>
                </p:cNvPr>
                <p:cNvSpPr/>
                <p:nvPr/>
              </p:nvSpPr>
              <p:spPr>
                <a:xfrm>
                  <a:off x="6412849" y="1592862"/>
                  <a:ext cx="220165" cy="1851376"/>
                </a:xfrm>
                <a:custGeom>
                  <a:avLst/>
                  <a:gdLst>
                    <a:gd name="connsiteX0" fmla="*/ 323845 w 324997"/>
                    <a:gd name="connsiteY0" fmla="*/ 2658640 h 2732918"/>
                    <a:gd name="connsiteX1" fmla="*/ 323665 w 324997"/>
                    <a:gd name="connsiteY1" fmla="*/ 2098231 h 2732918"/>
                    <a:gd name="connsiteX2" fmla="*/ 323575 w 324997"/>
                    <a:gd name="connsiteY2" fmla="*/ 1535025 h 2732918"/>
                    <a:gd name="connsiteX3" fmla="*/ 323394 w 324997"/>
                    <a:gd name="connsiteY3" fmla="*/ 977636 h 2732918"/>
                    <a:gd name="connsiteX4" fmla="*/ 323980 w 324997"/>
                    <a:gd name="connsiteY4" fmla="*/ 697296 h 2732918"/>
                    <a:gd name="connsiteX5" fmla="*/ 317308 w 324997"/>
                    <a:gd name="connsiteY5" fmla="*/ 436974 h 2732918"/>
                    <a:gd name="connsiteX6" fmla="*/ 176416 w 324997"/>
                    <a:gd name="connsiteY6" fmla="*/ 11685 h 2732918"/>
                    <a:gd name="connsiteX7" fmla="*/ 133675 w 324997"/>
                    <a:gd name="connsiteY7" fmla="*/ 36031 h 2732918"/>
                    <a:gd name="connsiteX8" fmla="*/ 93054 w 324997"/>
                    <a:gd name="connsiteY8" fmla="*/ 116147 h 2732918"/>
                    <a:gd name="connsiteX9" fmla="*/ 4822 w 324997"/>
                    <a:gd name="connsiteY9" fmla="*/ 437515 h 2732918"/>
                    <a:gd name="connsiteX10" fmla="*/ 944 w 324997"/>
                    <a:gd name="connsiteY10" fmla="*/ 673626 h 2732918"/>
                    <a:gd name="connsiteX11" fmla="*/ 854 w 324997"/>
                    <a:gd name="connsiteY11" fmla="*/ 688234 h 2732918"/>
                    <a:gd name="connsiteX12" fmla="*/ 854 w 324997"/>
                    <a:gd name="connsiteY12" fmla="*/ 2378977 h 2732918"/>
                    <a:gd name="connsiteX13" fmla="*/ 1305 w 324997"/>
                    <a:gd name="connsiteY13" fmla="*/ 2715087 h 2732918"/>
                    <a:gd name="connsiteX14" fmla="*/ 21954 w 324997"/>
                    <a:gd name="connsiteY14" fmla="*/ 2732625 h 2732918"/>
                    <a:gd name="connsiteX15" fmla="*/ 302745 w 324997"/>
                    <a:gd name="connsiteY15" fmla="*/ 2732671 h 2732918"/>
                    <a:gd name="connsiteX16" fmla="*/ 323665 w 324997"/>
                    <a:gd name="connsiteY16" fmla="*/ 2716620 h 2732918"/>
                    <a:gd name="connsiteX17" fmla="*/ 323845 w 324997"/>
                    <a:gd name="connsiteY17" fmla="*/ 2658640 h 2732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4997" h="2732918">
                      <a:moveTo>
                        <a:pt x="323845" y="2658640"/>
                      </a:moveTo>
                      <a:cubicBezTo>
                        <a:pt x="323845" y="2471852"/>
                        <a:pt x="323710" y="2285064"/>
                        <a:pt x="323665" y="2098231"/>
                      </a:cubicBezTo>
                      <a:cubicBezTo>
                        <a:pt x="323620" y="1910495"/>
                        <a:pt x="323575" y="1722761"/>
                        <a:pt x="323575" y="1535025"/>
                      </a:cubicBezTo>
                      <a:cubicBezTo>
                        <a:pt x="323530" y="1349229"/>
                        <a:pt x="322989" y="1163388"/>
                        <a:pt x="323394" y="977636"/>
                      </a:cubicBezTo>
                      <a:cubicBezTo>
                        <a:pt x="323575" y="884175"/>
                        <a:pt x="323800" y="790713"/>
                        <a:pt x="323980" y="697296"/>
                      </a:cubicBezTo>
                      <a:cubicBezTo>
                        <a:pt x="324161" y="610552"/>
                        <a:pt x="328624" y="523132"/>
                        <a:pt x="317308" y="436974"/>
                      </a:cubicBezTo>
                      <a:cubicBezTo>
                        <a:pt x="297651" y="287516"/>
                        <a:pt x="238544" y="147842"/>
                        <a:pt x="176416" y="11685"/>
                      </a:cubicBezTo>
                      <a:cubicBezTo>
                        <a:pt x="161899" y="-20055"/>
                        <a:pt x="142467" y="21333"/>
                        <a:pt x="133675" y="36031"/>
                      </a:cubicBezTo>
                      <a:cubicBezTo>
                        <a:pt x="118301" y="61774"/>
                        <a:pt x="104956" y="88645"/>
                        <a:pt x="93054" y="116147"/>
                      </a:cubicBezTo>
                      <a:cubicBezTo>
                        <a:pt x="49727" y="216191"/>
                        <a:pt x="13974" y="328499"/>
                        <a:pt x="4822" y="437515"/>
                      </a:cubicBezTo>
                      <a:cubicBezTo>
                        <a:pt x="-1761" y="516099"/>
                        <a:pt x="-2" y="594863"/>
                        <a:pt x="944" y="673626"/>
                      </a:cubicBezTo>
                      <a:cubicBezTo>
                        <a:pt x="899" y="678496"/>
                        <a:pt x="854" y="683365"/>
                        <a:pt x="854" y="688234"/>
                      </a:cubicBezTo>
                      <a:cubicBezTo>
                        <a:pt x="854" y="1251800"/>
                        <a:pt x="809" y="1815411"/>
                        <a:pt x="854" y="2378977"/>
                      </a:cubicBezTo>
                      <a:cubicBezTo>
                        <a:pt x="854" y="2491013"/>
                        <a:pt x="1170" y="2603050"/>
                        <a:pt x="1305" y="2715087"/>
                      </a:cubicBezTo>
                      <a:cubicBezTo>
                        <a:pt x="7076" y="2733843"/>
                        <a:pt x="14650" y="2732625"/>
                        <a:pt x="21954" y="2732625"/>
                      </a:cubicBezTo>
                      <a:cubicBezTo>
                        <a:pt x="115551" y="2733031"/>
                        <a:pt x="209148" y="2732986"/>
                        <a:pt x="302745" y="2732671"/>
                      </a:cubicBezTo>
                      <a:cubicBezTo>
                        <a:pt x="310094" y="2732625"/>
                        <a:pt x="317623" y="2733617"/>
                        <a:pt x="323665" y="2716620"/>
                      </a:cubicBezTo>
                      <a:cubicBezTo>
                        <a:pt x="320509" y="2697324"/>
                        <a:pt x="323890" y="2677982"/>
                        <a:pt x="323845" y="265864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C9DF130D-36C4-4140-8748-9AB2E21D924D}"/>
                    </a:ext>
                  </a:extLst>
                </p:cNvPr>
                <p:cNvSpPr/>
                <p:nvPr/>
              </p:nvSpPr>
              <p:spPr>
                <a:xfrm>
                  <a:off x="5350725" y="2339690"/>
                  <a:ext cx="576651" cy="1136810"/>
                </a:xfrm>
                <a:custGeom>
                  <a:avLst/>
                  <a:gdLst>
                    <a:gd name="connsiteX0" fmla="*/ 850370 w 851226"/>
                    <a:gd name="connsiteY0" fmla="*/ 0 h 1678107"/>
                    <a:gd name="connsiteX1" fmla="*/ 850866 w 851226"/>
                    <a:gd name="connsiteY1" fmla="*/ 1662474 h 1678107"/>
                    <a:gd name="connsiteX2" fmla="*/ 851227 w 851226"/>
                    <a:gd name="connsiteY2" fmla="*/ 1675098 h 1678107"/>
                    <a:gd name="connsiteX3" fmla="*/ 834771 w 851226"/>
                    <a:gd name="connsiteY3" fmla="*/ 1677533 h 1678107"/>
                    <a:gd name="connsiteX4" fmla="*/ 47988 w 851226"/>
                    <a:gd name="connsiteY4" fmla="*/ 1678028 h 1678107"/>
                    <a:gd name="connsiteX5" fmla="*/ 24724 w 851226"/>
                    <a:gd name="connsiteY5" fmla="*/ 1662700 h 1678107"/>
                    <a:gd name="connsiteX6" fmla="*/ 30359 w 851226"/>
                    <a:gd name="connsiteY6" fmla="*/ 1434388 h 1678107"/>
                    <a:gd name="connsiteX7" fmla="*/ 174362 w 851226"/>
                    <a:gd name="connsiteY7" fmla="*/ 1245480 h 1678107"/>
                    <a:gd name="connsiteX8" fmla="*/ 367823 w 851226"/>
                    <a:gd name="connsiteY8" fmla="*/ 1060090 h 1678107"/>
                    <a:gd name="connsiteX9" fmla="*/ 607406 w 851226"/>
                    <a:gd name="connsiteY9" fmla="*/ 766765 h 1678107"/>
                    <a:gd name="connsiteX10" fmla="*/ 711823 w 851226"/>
                    <a:gd name="connsiteY10" fmla="*/ 494676 h 1678107"/>
                    <a:gd name="connsiteX11" fmla="*/ 768270 w 851226"/>
                    <a:gd name="connsiteY11" fmla="*/ 231152 h 1678107"/>
                    <a:gd name="connsiteX12" fmla="*/ 845050 w 851226"/>
                    <a:gd name="connsiteY12" fmla="*/ 7665 h 1678107"/>
                    <a:gd name="connsiteX13" fmla="*/ 850370 w 851226"/>
                    <a:gd name="connsiteY13" fmla="*/ 0 h 167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1226" h="1678107">
                      <a:moveTo>
                        <a:pt x="850370" y="0"/>
                      </a:moveTo>
                      <a:cubicBezTo>
                        <a:pt x="850505" y="6853"/>
                        <a:pt x="850821" y="1115139"/>
                        <a:pt x="850866" y="1662474"/>
                      </a:cubicBezTo>
                      <a:cubicBezTo>
                        <a:pt x="850866" y="1666667"/>
                        <a:pt x="851092" y="1670905"/>
                        <a:pt x="851227" y="1675098"/>
                      </a:cubicBezTo>
                      <a:cubicBezTo>
                        <a:pt x="846358" y="1679922"/>
                        <a:pt x="840271" y="1677487"/>
                        <a:pt x="834771" y="1677533"/>
                      </a:cubicBezTo>
                      <a:cubicBezTo>
                        <a:pt x="774852" y="1677848"/>
                        <a:pt x="141765" y="1677352"/>
                        <a:pt x="47988" y="1678028"/>
                      </a:cubicBezTo>
                      <a:cubicBezTo>
                        <a:pt x="35184" y="1678119"/>
                        <a:pt x="29863" y="1673610"/>
                        <a:pt x="24724" y="1662700"/>
                      </a:cubicBezTo>
                      <a:cubicBezTo>
                        <a:pt x="-11615" y="1585469"/>
                        <a:pt x="-6340" y="1509500"/>
                        <a:pt x="30359" y="1434388"/>
                      </a:cubicBezTo>
                      <a:cubicBezTo>
                        <a:pt x="65796" y="1361891"/>
                        <a:pt x="119177" y="1303009"/>
                        <a:pt x="174362" y="1245480"/>
                      </a:cubicBezTo>
                      <a:cubicBezTo>
                        <a:pt x="224046" y="1193723"/>
                        <a:pt x="358219" y="1068836"/>
                        <a:pt x="367823" y="1060090"/>
                      </a:cubicBezTo>
                      <a:cubicBezTo>
                        <a:pt x="462141" y="974112"/>
                        <a:pt x="543475" y="877494"/>
                        <a:pt x="607406" y="766765"/>
                      </a:cubicBezTo>
                      <a:cubicBezTo>
                        <a:pt x="641400" y="715323"/>
                        <a:pt x="697576" y="556172"/>
                        <a:pt x="711823" y="494676"/>
                      </a:cubicBezTo>
                      <a:cubicBezTo>
                        <a:pt x="732066" y="407165"/>
                        <a:pt x="746088" y="318302"/>
                        <a:pt x="768270" y="231152"/>
                      </a:cubicBezTo>
                      <a:cubicBezTo>
                        <a:pt x="787792" y="154507"/>
                        <a:pt x="813310" y="80026"/>
                        <a:pt x="845050" y="7665"/>
                      </a:cubicBezTo>
                      <a:cubicBezTo>
                        <a:pt x="846313" y="4869"/>
                        <a:pt x="848612" y="2525"/>
                        <a:pt x="85037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BDCC9C8-0122-4E8D-89DB-EC558384D919}"/>
                    </a:ext>
                  </a:extLst>
                </p:cNvPr>
                <p:cNvSpPr/>
                <p:nvPr/>
              </p:nvSpPr>
              <p:spPr>
                <a:xfrm>
                  <a:off x="6277789" y="2339720"/>
                  <a:ext cx="580853" cy="1136799"/>
                </a:xfrm>
                <a:custGeom>
                  <a:avLst/>
                  <a:gdLst>
                    <a:gd name="connsiteX0" fmla="*/ 4825 w 857429"/>
                    <a:gd name="connsiteY0" fmla="*/ 0 h 1678091"/>
                    <a:gd name="connsiteX1" fmla="*/ 45491 w 857429"/>
                    <a:gd name="connsiteY1" fmla="*/ 95310 h 1678091"/>
                    <a:gd name="connsiteX2" fmla="*/ 121280 w 857429"/>
                    <a:gd name="connsiteY2" fmla="*/ 387824 h 1678091"/>
                    <a:gd name="connsiteX3" fmla="*/ 197248 w 857429"/>
                    <a:gd name="connsiteY3" fmla="*/ 670328 h 1678091"/>
                    <a:gd name="connsiteX4" fmla="*/ 354866 w 857429"/>
                    <a:gd name="connsiteY4" fmla="*/ 920461 h 1678091"/>
                    <a:gd name="connsiteX5" fmla="*/ 464965 w 857429"/>
                    <a:gd name="connsiteY5" fmla="*/ 1040207 h 1678091"/>
                    <a:gd name="connsiteX6" fmla="*/ 612213 w 857429"/>
                    <a:gd name="connsiteY6" fmla="*/ 1177717 h 1678091"/>
                    <a:gd name="connsiteX7" fmla="*/ 775151 w 857429"/>
                    <a:gd name="connsiteY7" fmla="*/ 1353640 h 1678091"/>
                    <a:gd name="connsiteX8" fmla="*/ 853284 w 857429"/>
                    <a:gd name="connsiteY8" fmla="*/ 1523882 h 1678091"/>
                    <a:gd name="connsiteX9" fmla="*/ 855178 w 857429"/>
                    <a:gd name="connsiteY9" fmla="*/ 1586370 h 1678091"/>
                    <a:gd name="connsiteX10" fmla="*/ 829524 w 857429"/>
                    <a:gd name="connsiteY10" fmla="*/ 1665314 h 1678091"/>
                    <a:gd name="connsiteX11" fmla="*/ 809191 w 857429"/>
                    <a:gd name="connsiteY11" fmla="*/ 1677848 h 1678091"/>
                    <a:gd name="connsiteX12" fmla="*/ 4058 w 857429"/>
                    <a:gd name="connsiteY12" fmla="*/ 1675008 h 1678091"/>
                    <a:gd name="connsiteX13" fmla="*/ 4825 w 857429"/>
                    <a:gd name="connsiteY13" fmla="*/ 0 h 16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7429" h="1678091">
                      <a:moveTo>
                        <a:pt x="4825" y="0"/>
                      </a:moveTo>
                      <a:cubicBezTo>
                        <a:pt x="22723" y="29892"/>
                        <a:pt x="33499" y="62939"/>
                        <a:pt x="45491" y="95310"/>
                      </a:cubicBezTo>
                      <a:cubicBezTo>
                        <a:pt x="80658" y="190215"/>
                        <a:pt x="102118" y="288771"/>
                        <a:pt x="121280" y="387824"/>
                      </a:cubicBezTo>
                      <a:cubicBezTo>
                        <a:pt x="139855" y="483810"/>
                        <a:pt x="159783" y="579436"/>
                        <a:pt x="197248" y="670328"/>
                      </a:cubicBezTo>
                      <a:cubicBezTo>
                        <a:pt x="220873" y="728758"/>
                        <a:pt x="295264" y="849361"/>
                        <a:pt x="354866" y="920461"/>
                      </a:cubicBezTo>
                      <a:cubicBezTo>
                        <a:pt x="389717" y="962029"/>
                        <a:pt x="426237" y="1002110"/>
                        <a:pt x="464965" y="1040207"/>
                      </a:cubicBezTo>
                      <a:cubicBezTo>
                        <a:pt x="477363" y="1052425"/>
                        <a:pt x="580293" y="1147240"/>
                        <a:pt x="612213" y="1177717"/>
                      </a:cubicBezTo>
                      <a:cubicBezTo>
                        <a:pt x="670148" y="1232947"/>
                        <a:pt x="727226" y="1289123"/>
                        <a:pt x="775151" y="1353640"/>
                      </a:cubicBezTo>
                      <a:cubicBezTo>
                        <a:pt x="813158" y="1404857"/>
                        <a:pt x="843771" y="1459545"/>
                        <a:pt x="853284" y="1523882"/>
                      </a:cubicBezTo>
                      <a:cubicBezTo>
                        <a:pt x="853419" y="1524739"/>
                        <a:pt x="861129" y="1561708"/>
                        <a:pt x="855178" y="1586370"/>
                      </a:cubicBezTo>
                      <a:cubicBezTo>
                        <a:pt x="847513" y="1612970"/>
                        <a:pt x="841878" y="1640157"/>
                        <a:pt x="829524" y="1665314"/>
                      </a:cubicBezTo>
                      <a:cubicBezTo>
                        <a:pt x="824925" y="1674692"/>
                        <a:pt x="819741" y="1677893"/>
                        <a:pt x="809191" y="1677848"/>
                      </a:cubicBezTo>
                      <a:cubicBezTo>
                        <a:pt x="713835" y="1677487"/>
                        <a:pt x="8972" y="1679787"/>
                        <a:pt x="4058" y="1675008"/>
                      </a:cubicBezTo>
                      <a:cubicBezTo>
                        <a:pt x="406" y="1670815"/>
                        <a:pt x="-3201" y="8341"/>
                        <a:pt x="482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599B9649-825B-435F-8194-C9066751EA43}"/>
                    </a:ext>
                  </a:extLst>
                </p:cNvPr>
                <p:cNvSpPr/>
                <p:nvPr/>
              </p:nvSpPr>
              <p:spPr>
                <a:xfrm>
                  <a:off x="6412954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3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3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3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D106CAF-5C1A-45CD-AE64-E7F022F8470B}"/>
                    </a:ext>
                  </a:extLst>
                </p:cNvPr>
                <p:cNvSpPr/>
                <p:nvPr/>
              </p:nvSpPr>
              <p:spPr>
                <a:xfrm>
                  <a:off x="5928051" y="3474614"/>
                  <a:ext cx="351611" cy="146390"/>
                </a:xfrm>
                <a:custGeom>
                  <a:avLst/>
                  <a:gdLst>
                    <a:gd name="connsiteX0" fmla="*/ 53333 w 519032"/>
                    <a:gd name="connsiteY0" fmla="*/ 0 h 216094"/>
                    <a:gd name="connsiteX1" fmla="*/ 465728 w 519032"/>
                    <a:gd name="connsiteY1" fmla="*/ 180 h 216094"/>
                    <a:gd name="connsiteX2" fmla="*/ 517756 w 519032"/>
                    <a:gd name="connsiteY2" fmla="*/ 201711 h 216094"/>
                    <a:gd name="connsiteX3" fmla="*/ 506079 w 519032"/>
                    <a:gd name="connsiteY3" fmla="*/ 216094 h 216094"/>
                    <a:gd name="connsiteX4" fmla="*/ 13478 w 519032"/>
                    <a:gd name="connsiteY4" fmla="*/ 216094 h 216094"/>
                    <a:gd name="connsiteX5" fmla="*/ 1485 w 519032"/>
                    <a:gd name="connsiteY5" fmla="*/ 200629 h 216094"/>
                    <a:gd name="connsiteX6" fmla="*/ 53333 w 519032"/>
                    <a:gd name="connsiteY6" fmla="*/ 0 h 21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9032" h="216094">
                      <a:moveTo>
                        <a:pt x="53333" y="0"/>
                      </a:moveTo>
                      <a:cubicBezTo>
                        <a:pt x="190798" y="45"/>
                        <a:pt x="328263" y="135"/>
                        <a:pt x="465728" y="180"/>
                      </a:cubicBezTo>
                      <a:cubicBezTo>
                        <a:pt x="482950" y="67403"/>
                        <a:pt x="499812" y="134715"/>
                        <a:pt x="517756" y="201711"/>
                      </a:cubicBezTo>
                      <a:cubicBezTo>
                        <a:pt x="521183" y="214606"/>
                        <a:pt x="517846" y="216094"/>
                        <a:pt x="506079" y="216094"/>
                      </a:cubicBezTo>
                      <a:cubicBezTo>
                        <a:pt x="341879" y="215778"/>
                        <a:pt x="177678" y="215733"/>
                        <a:pt x="13478" y="216094"/>
                      </a:cubicBezTo>
                      <a:cubicBezTo>
                        <a:pt x="583" y="216139"/>
                        <a:pt x="-2167" y="213930"/>
                        <a:pt x="1485" y="200629"/>
                      </a:cubicBezTo>
                      <a:cubicBezTo>
                        <a:pt x="17580" y="141342"/>
                        <a:pt x="47517" y="6402"/>
                        <a:pt x="5333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8000">
                      <a:schemeClr val="tx1">
                        <a:lumMod val="75000"/>
                        <a:lumOff val="25000"/>
                      </a:schemeClr>
                    </a:gs>
                    <a:gs pos="97345">
                      <a:schemeClr val="bg1">
                        <a:lumMod val="7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87596E70-24DA-4691-B2EC-F1EC0EB84E9D}"/>
                    </a:ext>
                  </a:extLst>
                </p:cNvPr>
                <p:cNvSpPr/>
                <p:nvPr/>
              </p:nvSpPr>
              <p:spPr>
                <a:xfrm>
                  <a:off x="5574536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2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4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2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81D497A5-4DCA-4704-90CF-893E530B0471}"/>
                    </a:ext>
                  </a:extLst>
                </p:cNvPr>
                <p:cNvGrpSpPr/>
                <p:nvPr/>
              </p:nvGrpSpPr>
              <p:grpSpPr>
                <a:xfrm>
                  <a:off x="5575416" y="2099749"/>
                  <a:ext cx="1056756" cy="650063"/>
                  <a:chOff x="5575416" y="2099749"/>
                  <a:chExt cx="1056756" cy="650063"/>
                </a:xfrm>
              </p:grpSpPr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63A2EA2E-B234-4CE6-8209-B5D166771C56}"/>
                      </a:ext>
                    </a:extLst>
                  </p:cNvPr>
                  <p:cNvSpPr/>
                  <p:nvPr/>
                </p:nvSpPr>
                <p:spPr>
                  <a:xfrm>
                    <a:off x="5575865" y="2099779"/>
                    <a:ext cx="218256" cy="43003"/>
                  </a:xfrm>
                  <a:custGeom>
                    <a:avLst/>
                    <a:gdLst>
                      <a:gd name="connsiteX0" fmla="*/ 322179 w 322179"/>
                      <a:gd name="connsiteY0" fmla="*/ 63480 h 63479"/>
                      <a:gd name="connsiteX1" fmla="*/ 225 w 322179"/>
                      <a:gd name="connsiteY1" fmla="*/ 63119 h 63479"/>
                      <a:gd name="connsiteX2" fmla="*/ 0 w 322179"/>
                      <a:gd name="connsiteY2" fmla="*/ 271 h 63479"/>
                      <a:gd name="connsiteX3" fmla="*/ 322179 w 322179"/>
                      <a:gd name="connsiteY3" fmla="*/ 0 h 63479"/>
                      <a:gd name="connsiteX4" fmla="*/ 322179 w 322179"/>
                      <a:gd name="connsiteY4" fmla="*/ 6348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179" h="63479">
                        <a:moveTo>
                          <a:pt x="322179" y="63480"/>
                        </a:moveTo>
                        <a:cubicBezTo>
                          <a:pt x="214876" y="63345"/>
                          <a:pt x="107528" y="63255"/>
                          <a:pt x="225" y="63119"/>
                        </a:cubicBezTo>
                        <a:cubicBezTo>
                          <a:pt x="135" y="42155"/>
                          <a:pt x="45" y="21235"/>
                          <a:pt x="0" y="271"/>
                        </a:cubicBezTo>
                        <a:cubicBezTo>
                          <a:pt x="107393" y="180"/>
                          <a:pt x="214786" y="90"/>
                          <a:pt x="322179" y="0"/>
                        </a:cubicBezTo>
                        <a:cubicBezTo>
                          <a:pt x="322179" y="21145"/>
                          <a:pt x="322179" y="42335"/>
                          <a:pt x="322179" y="6348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ECED610B-B611-4FA2-846B-5952FC43036F}"/>
                      </a:ext>
                    </a:extLst>
                  </p:cNvPr>
                  <p:cNvSpPr/>
                  <p:nvPr/>
                </p:nvSpPr>
                <p:spPr>
                  <a:xfrm>
                    <a:off x="5575416" y="2213488"/>
                    <a:ext cx="218703" cy="43308"/>
                  </a:xfrm>
                  <a:custGeom>
                    <a:avLst/>
                    <a:gdLst>
                      <a:gd name="connsiteX0" fmla="*/ 752 w 322840"/>
                      <a:gd name="connsiteY0" fmla="*/ 406 h 63930"/>
                      <a:gd name="connsiteX1" fmla="*/ 322841 w 322840"/>
                      <a:gd name="connsiteY1" fmla="*/ 0 h 63930"/>
                      <a:gd name="connsiteX2" fmla="*/ 322841 w 322840"/>
                      <a:gd name="connsiteY2" fmla="*/ 63435 h 63930"/>
                      <a:gd name="connsiteX3" fmla="*/ 3727 w 322840"/>
                      <a:gd name="connsiteY3" fmla="*/ 63931 h 63930"/>
                      <a:gd name="connsiteX4" fmla="*/ 752 w 322840"/>
                      <a:gd name="connsiteY4" fmla="*/ 406 h 6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840" h="63930">
                        <a:moveTo>
                          <a:pt x="752" y="406"/>
                        </a:moveTo>
                        <a:cubicBezTo>
                          <a:pt x="108100" y="271"/>
                          <a:pt x="215493" y="135"/>
                          <a:pt x="322841" y="0"/>
                        </a:cubicBezTo>
                        <a:cubicBezTo>
                          <a:pt x="322841" y="21145"/>
                          <a:pt x="322841" y="42290"/>
                          <a:pt x="322841" y="63435"/>
                        </a:cubicBezTo>
                        <a:cubicBezTo>
                          <a:pt x="216485" y="63615"/>
                          <a:pt x="110084" y="63796"/>
                          <a:pt x="3727" y="63931"/>
                        </a:cubicBezTo>
                        <a:cubicBezTo>
                          <a:pt x="-3306" y="43056"/>
                          <a:pt x="2014" y="21596"/>
                          <a:pt x="752" y="4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64EFE7E7-19D3-415A-9B90-9A1037C0BB7C}"/>
                      </a:ext>
                    </a:extLst>
                  </p:cNvPr>
                  <p:cNvSpPr/>
                  <p:nvPr/>
                </p:nvSpPr>
                <p:spPr>
                  <a:xfrm>
                    <a:off x="5575834" y="2706299"/>
                    <a:ext cx="218286" cy="43513"/>
                  </a:xfrm>
                  <a:custGeom>
                    <a:avLst/>
                    <a:gdLst>
                      <a:gd name="connsiteX0" fmla="*/ 322224 w 322224"/>
                      <a:gd name="connsiteY0" fmla="*/ 63781 h 64232"/>
                      <a:gd name="connsiteX1" fmla="*/ 3111 w 322224"/>
                      <a:gd name="connsiteY1" fmla="*/ 64232 h 64232"/>
                      <a:gd name="connsiteX2" fmla="*/ 0 w 322224"/>
                      <a:gd name="connsiteY2" fmla="*/ 707 h 64232"/>
                      <a:gd name="connsiteX3" fmla="*/ 219475 w 322224"/>
                      <a:gd name="connsiteY3" fmla="*/ 31 h 64232"/>
                      <a:gd name="connsiteX4" fmla="*/ 322134 w 322224"/>
                      <a:gd name="connsiteY4" fmla="*/ 76 h 64232"/>
                      <a:gd name="connsiteX5" fmla="*/ 322224 w 322224"/>
                      <a:gd name="connsiteY5" fmla="*/ 63781 h 64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224" h="64232">
                        <a:moveTo>
                          <a:pt x="322224" y="63781"/>
                        </a:moveTo>
                        <a:cubicBezTo>
                          <a:pt x="215868" y="63917"/>
                          <a:pt x="109512" y="64097"/>
                          <a:pt x="3111" y="64232"/>
                        </a:cubicBezTo>
                        <a:cubicBezTo>
                          <a:pt x="-631" y="40022"/>
                          <a:pt x="1488" y="21897"/>
                          <a:pt x="0" y="707"/>
                        </a:cubicBezTo>
                        <a:cubicBezTo>
                          <a:pt x="73173" y="482"/>
                          <a:pt x="146302" y="211"/>
                          <a:pt x="219475" y="31"/>
                        </a:cubicBezTo>
                        <a:cubicBezTo>
                          <a:pt x="253695" y="-59"/>
                          <a:pt x="287915" y="76"/>
                          <a:pt x="322134" y="76"/>
                        </a:cubicBezTo>
                        <a:cubicBezTo>
                          <a:pt x="322179" y="21356"/>
                          <a:pt x="322224" y="42591"/>
                          <a:pt x="322224" y="6378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1E7F09A1-62B8-4CEF-B220-E2246AF1D528}"/>
                      </a:ext>
                    </a:extLst>
                  </p:cNvPr>
                  <p:cNvSpPr/>
                  <p:nvPr/>
                </p:nvSpPr>
                <p:spPr>
                  <a:xfrm>
                    <a:off x="6413672" y="2099749"/>
                    <a:ext cx="218438" cy="43004"/>
                  </a:xfrm>
                  <a:custGeom>
                    <a:avLst/>
                    <a:gdLst>
                      <a:gd name="connsiteX0" fmla="*/ 322270 w 322449"/>
                      <a:gd name="connsiteY0" fmla="*/ 63210 h 63480"/>
                      <a:gd name="connsiteX1" fmla="*/ 0 w 322449"/>
                      <a:gd name="connsiteY1" fmla="*/ 63480 h 63480"/>
                      <a:gd name="connsiteX2" fmla="*/ 135 w 322449"/>
                      <a:gd name="connsiteY2" fmla="*/ 0 h 63480"/>
                      <a:gd name="connsiteX3" fmla="*/ 322450 w 322449"/>
                      <a:gd name="connsiteY3" fmla="*/ 451 h 63480"/>
                      <a:gd name="connsiteX4" fmla="*/ 322270 w 322449"/>
                      <a:gd name="connsiteY4" fmla="*/ 63210 h 63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449" h="63480">
                        <a:moveTo>
                          <a:pt x="322270" y="63210"/>
                        </a:moveTo>
                        <a:cubicBezTo>
                          <a:pt x="214831" y="63300"/>
                          <a:pt x="107438" y="63390"/>
                          <a:pt x="0" y="63480"/>
                        </a:cubicBezTo>
                        <a:cubicBezTo>
                          <a:pt x="45" y="42335"/>
                          <a:pt x="90" y="21145"/>
                          <a:pt x="135" y="0"/>
                        </a:cubicBezTo>
                        <a:cubicBezTo>
                          <a:pt x="107574" y="135"/>
                          <a:pt x="215012" y="271"/>
                          <a:pt x="322450" y="451"/>
                        </a:cubicBezTo>
                        <a:cubicBezTo>
                          <a:pt x="322405" y="21371"/>
                          <a:pt x="322315" y="42290"/>
                          <a:pt x="322270" y="632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A86E6E08-705D-4682-AE5E-41D20FB0BE79}"/>
                      </a:ext>
                    </a:extLst>
                  </p:cNvPr>
                  <p:cNvSpPr/>
                  <p:nvPr/>
                </p:nvSpPr>
                <p:spPr>
                  <a:xfrm>
                    <a:off x="6413703" y="2213488"/>
                    <a:ext cx="218377" cy="43003"/>
                  </a:xfrm>
                  <a:custGeom>
                    <a:avLst/>
                    <a:gdLst>
                      <a:gd name="connsiteX0" fmla="*/ 45 w 322359"/>
                      <a:gd name="connsiteY0" fmla="*/ 0 h 63479"/>
                      <a:gd name="connsiteX1" fmla="*/ 322360 w 322359"/>
                      <a:gd name="connsiteY1" fmla="*/ 406 h 63479"/>
                      <a:gd name="connsiteX2" fmla="*/ 322270 w 322359"/>
                      <a:gd name="connsiteY2" fmla="*/ 63164 h 63479"/>
                      <a:gd name="connsiteX3" fmla="*/ 0 w 322359"/>
                      <a:gd name="connsiteY3" fmla="*/ 63480 h 63479"/>
                      <a:gd name="connsiteX4" fmla="*/ 45 w 322359"/>
                      <a:gd name="connsiteY4" fmla="*/ 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359" h="63479">
                        <a:moveTo>
                          <a:pt x="45" y="0"/>
                        </a:moveTo>
                        <a:cubicBezTo>
                          <a:pt x="107483" y="135"/>
                          <a:pt x="214922" y="271"/>
                          <a:pt x="322360" y="406"/>
                        </a:cubicBezTo>
                        <a:cubicBezTo>
                          <a:pt x="322315" y="21325"/>
                          <a:pt x="322270" y="42245"/>
                          <a:pt x="322270" y="63164"/>
                        </a:cubicBezTo>
                        <a:cubicBezTo>
                          <a:pt x="214831" y="63255"/>
                          <a:pt x="107438" y="63390"/>
                          <a:pt x="0" y="63480"/>
                        </a:cubicBezTo>
                        <a:cubicBezTo>
                          <a:pt x="0" y="42290"/>
                          <a:pt x="45" y="21145"/>
                          <a:pt x="4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A5A3AC36-0D32-46D4-A8D1-F0CFA1C3DDA5}"/>
                      </a:ext>
                    </a:extLst>
                  </p:cNvPr>
                  <p:cNvSpPr/>
                  <p:nvPr/>
                </p:nvSpPr>
                <p:spPr>
                  <a:xfrm>
                    <a:off x="6413672" y="2706412"/>
                    <a:ext cx="218500" cy="43065"/>
                  </a:xfrm>
                  <a:custGeom>
                    <a:avLst/>
                    <a:gdLst>
                      <a:gd name="connsiteX0" fmla="*/ 322224 w 322540"/>
                      <a:gd name="connsiteY0" fmla="*/ 63345 h 63570"/>
                      <a:gd name="connsiteX1" fmla="*/ 0 w 322540"/>
                      <a:gd name="connsiteY1" fmla="*/ 63570 h 63570"/>
                      <a:gd name="connsiteX2" fmla="*/ 135 w 322540"/>
                      <a:gd name="connsiteY2" fmla="*/ 0 h 63570"/>
                      <a:gd name="connsiteX3" fmla="*/ 322540 w 322540"/>
                      <a:gd name="connsiteY3" fmla="*/ 496 h 63570"/>
                      <a:gd name="connsiteX4" fmla="*/ 322224 w 322540"/>
                      <a:gd name="connsiteY4" fmla="*/ 63345 h 63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540" h="63570">
                        <a:moveTo>
                          <a:pt x="322224" y="63345"/>
                        </a:moveTo>
                        <a:cubicBezTo>
                          <a:pt x="214831" y="63435"/>
                          <a:pt x="107393" y="63525"/>
                          <a:pt x="0" y="63570"/>
                        </a:cubicBezTo>
                        <a:cubicBezTo>
                          <a:pt x="45" y="42380"/>
                          <a:pt x="90" y="21190"/>
                          <a:pt x="135" y="0"/>
                        </a:cubicBezTo>
                        <a:cubicBezTo>
                          <a:pt x="107619" y="180"/>
                          <a:pt x="215057" y="316"/>
                          <a:pt x="322540" y="496"/>
                        </a:cubicBezTo>
                        <a:cubicBezTo>
                          <a:pt x="322405" y="21461"/>
                          <a:pt x="322315" y="42380"/>
                          <a:pt x="322224" y="6334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7239913D-A795-4B1A-A0EF-768B2B5E9013}"/>
                    </a:ext>
                  </a:extLst>
                </p:cNvPr>
                <p:cNvSpPr/>
                <p:nvPr/>
              </p:nvSpPr>
              <p:spPr>
                <a:xfrm>
                  <a:off x="6508323" y="3196189"/>
                  <a:ext cx="125071" cy="120489"/>
                </a:xfrm>
                <a:custGeom>
                  <a:avLst/>
                  <a:gdLst>
                    <a:gd name="connsiteX0" fmla="*/ 32552 w 184624"/>
                    <a:gd name="connsiteY0" fmla="*/ 175292 h 177861"/>
                    <a:gd name="connsiteX1" fmla="*/ 42876 w 184624"/>
                    <a:gd name="connsiteY1" fmla="*/ 123489 h 177861"/>
                    <a:gd name="connsiteX2" fmla="*/ 37150 w 184624"/>
                    <a:gd name="connsiteY2" fmla="*/ 103831 h 177861"/>
                    <a:gd name="connsiteX3" fmla="*/ 0 w 184624"/>
                    <a:gd name="connsiteY3" fmla="*/ 70063 h 177861"/>
                    <a:gd name="connsiteX4" fmla="*/ 2705 w 184624"/>
                    <a:gd name="connsiteY4" fmla="*/ 65058 h 177861"/>
                    <a:gd name="connsiteX5" fmla="*/ 51848 w 184624"/>
                    <a:gd name="connsiteY5" fmla="*/ 59377 h 177861"/>
                    <a:gd name="connsiteX6" fmla="*/ 68845 w 184624"/>
                    <a:gd name="connsiteY6" fmla="*/ 48241 h 177861"/>
                    <a:gd name="connsiteX7" fmla="*/ 93687 w 184624"/>
                    <a:gd name="connsiteY7" fmla="*/ 0 h 177861"/>
                    <a:gd name="connsiteX8" fmla="*/ 116410 w 184624"/>
                    <a:gd name="connsiteY8" fmla="*/ 48737 h 177861"/>
                    <a:gd name="connsiteX9" fmla="*/ 131063 w 184624"/>
                    <a:gd name="connsiteY9" fmla="*/ 60369 h 177861"/>
                    <a:gd name="connsiteX10" fmla="*/ 184624 w 184624"/>
                    <a:gd name="connsiteY10" fmla="*/ 69612 h 177861"/>
                    <a:gd name="connsiteX11" fmla="*/ 147789 w 184624"/>
                    <a:gd name="connsiteY11" fmla="*/ 104102 h 177861"/>
                    <a:gd name="connsiteX12" fmla="*/ 139719 w 184624"/>
                    <a:gd name="connsiteY12" fmla="*/ 128944 h 177861"/>
                    <a:gd name="connsiteX13" fmla="*/ 147203 w 184624"/>
                    <a:gd name="connsiteY13" fmla="*/ 177861 h 177861"/>
                    <a:gd name="connsiteX14" fmla="*/ 100585 w 184624"/>
                    <a:gd name="connsiteY14" fmla="*/ 151757 h 177861"/>
                    <a:gd name="connsiteX15" fmla="*/ 80207 w 184624"/>
                    <a:gd name="connsiteY15" fmla="*/ 151396 h 177861"/>
                    <a:gd name="connsiteX16" fmla="*/ 32552 w 184624"/>
                    <a:gd name="connsiteY16" fmla="*/ 175292 h 177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4624" h="177861">
                      <a:moveTo>
                        <a:pt x="32552" y="175292"/>
                      </a:moveTo>
                      <a:cubicBezTo>
                        <a:pt x="36339" y="156175"/>
                        <a:pt x="39359" y="139764"/>
                        <a:pt x="42876" y="123489"/>
                      </a:cubicBezTo>
                      <a:cubicBezTo>
                        <a:pt x="44544" y="115689"/>
                        <a:pt x="43733" y="109467"/>
                        <a:pt x="37150" y="103831"/>
                      </a:cubicBezTo>
                      <a:cubicBezTo>
                        <a:pt x="24436" y="92966"/>
                        <a:pt x="12353" y="81379"/>
                        <a:pt x="0" y="70063"/>
                      </a:cubicBezTo>
                      <a:cubicBezTo>
                        <a:pt x="902" y="68395"/>
                        <a:pt x="1803" y="66726"/>
                        <a:pt x="2705" y="65058"/>
                      </a:cubicBezTo>
                      <a:cubicBezTo>
                        <a:pt x="19071" y="63074"/>
                        <a:pt x="35392" y="60595"/>
                        <a:pt x="51848" y="59377"/>
                      </a:cubicBezTo>
                      <a:cubicBezTo>
                        <a:pt x="60189" y="58746"/>
                        <a:pt x="65193" y="55861"/>
                        <a:pt x="68845" y="48241"/>
                      </a:cubicBezTo>
                      <a:cubicBezTo>
                        <a:pt x="76239" y="32777"/>
                        <a:pt x="84535" y="17674"/>
                        <a:pt x="93687" y="0"/>
                      </a:cubicBezTo>
                      <a:cubicBezTo>
                        <a:pt x="101983" y="17674"/>
                        <a:pt x="109512" y="33093"/>
                        <a:pt x="116410" y="48737"/>
                      </a:cubicBezTo>
                      <a:cubicBezTo>
                        <a:pt x="119386" y="55500"/>
                        <a:pt x="122812" y="59422"/>
                        <a:pt x="131063" y="60369"/>
                      </a:cubicBezTo>
                      <a:cubicBezTo>
                        <a:pt x="148150" y="62398"/>
                        <a:pt x="165012" y="66140"/>
                        <a:pt x="184624" y="69612"/>
                      </a:cubicBezTo>
                      <a:cubicBezTo>
                        <a:pt x="171369" y="82145"/>
                        <a:pt x="160143" y="93868"/>
                        <a:pt x="147789" y="104102"/>
                      </a:cubicBezTo>
                      <a:cubicBezTo>
                        <a:pt x="139223" y="111180"/>
                        <a:pt x="137645" y="118619"/>
                        <a:pt x="139719" y="128944"/>
                      </a:cubicBezTo>
                      <a:cubicBezTo>
                        <a:pt x="142830" y="144273"/>
                        <a:pt x="144543" y="159872"/>
                        <a:pt x="147203" y="177861"/>
                      </a:cubicBezTo>
                      <a:cubicBezTo>
                        <a:pt x="130296" y="168484"/>
                        <a:pt x="115193" y="160549"/>
                        <a:pt x="100585" y="151757"/>
                      </a:cubicBezTo>
                      <a:cubicBezTo>
                        <a:pt x="93417" y="147474"/>
                        <a:pt x="87465" y="147474"/>
                        <a:pt x="80207" y="151396"/>
                      </a:cubicBezTo>
                      <a:cubicBezTo>
                        <a:pt x="65419" y="159377"/>
                        <a:pt x="50270" y="166455"/>
                        <a:pt x="32552" y="1752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AE64A7A-C2A9-4252-BAE1-765B6FD1A968}"/>
                    </a:ext>
                  </a:extLst>
                </p:cNvPr>
                <p:cNvSpPr/>
                <p:nvPr/>
              </p:nvSpPr>
              <p:spPr>
                <a:xfrm>
                  <a:off x="6011967" y="2112695"/>
                  <a:ext cx="184610" cy="75196"/>
                </a:xfrm>
                <a:custGeom>
                  <a:avLst/>
                  <a:gdLst>
                    <a:gd name="connsiteX0" fmla="*/ 272514 w 272513"/>
                    <a:gd name="connsiteY0" fmla="*/ 46264 h 111001"/>
                    <a:gd name="connsiteX1" fmla="*/ 270034 w 272513"/>
                    <a:gd name="connsiteY1" fmla="*/ 52982 h 111001"/>
                    <a:gd name="connsiteX2" fmla="*/ 249385 w 272513"/>
                    <a:gd name="connsiteY2" fmla="*/ 102395 h 111001"/>
                    <a:gd name="connsiteX3" fmla="*/ 233605 w 272513"/>
                    <a:gd name="connsiteY3" fmla="*/ 109068 h 111001"/>
                    <a:gd name="connsiteX4" fmla="*/ 144111 w 272513"/>
                    <a:gd name="connsiteY4" fmla="*/ 85623 h 111001"/>
                    <a:gd name="connsiteX5" fmla="*/ 41948 w 272513"/>
                    <a:gd name="connsiteY5" fmla="*/ 108617 h 111001"/>
                    <a:gd name="connsiteX6" fmla="*/ 22922 w 272513"/>
                    <a:gd name="connsiteY6" fmla="*/ 100501 h 111001"/>
                    <a:gd name="connsiteX7" fmla="*/ 2768 w 272513"/>
                    <a:gd name="connsiteY7" fmla="*/ 56002 h 111001"/>
                    <a:gd name="connsiteX8" fmla="*/ 7638 w 272513"/>
                    <a:gd name="connsiteY8" fmla="*/ 37698 h 111001"/>
                    <a:gd name="connsiteX9" fmla="*/ 263001 w 272513"/>
                    <a:gd name="connsiteY9" fmla="*/ 38013 h 111001"/>
                    <a:gd name="connsiteX10" fmla="*/ 272514 w 272513"/>
                    <a:gd name="connsiteY10" fmla="*/ 46264 h 11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513" h="111001">
                      <a:moveTo>
                        <a:pt x="272514" y="46264"/>
                      </a:moveTo>
                      <a:cubicBezTo>
                        <a:pt x="271477" y="49059"/>
                        <a:pt x="270846" y="51043"/>
                        <a:pt x="270034" y="52982"/>
                      </a:cubicBezTo>
                      <a:cubicBezTo>
                        <a:pt x="263091" y="69438"/>
                        <a:pt x="255517" y="85668"/>
                        <a:pt x="249385" y="102395"/>
                      </a:cubicBezTo>
                      <a:cubicBezTo>
                        <a:pt x="246049" y="111457"/>
                        <a:pt x="242622" y="112629"/>
                        <a:pt x="233605" y="109068"/>
                      </a:cubicBezTo>
                      <a:cubicBezTo>
                        <a:pt x="204796" y="97571"/>
                        <a:pt x="175580" y="87201"/>
                        <a:pt x="144111" y="85623"/>
                      </a:cubicBezTo>
                      <a:cubicBezTo>
                        <a:pt x="107907" y="83820"/>
                        <a:pt x="74499" y="94956"/>
                        <a:pt x="41948" y="108617"/>
                      </a:cubicBezTo>
                      <a:cubicBezTo>
                        <a:pt x="30812" y="113306"/>
                        <a:pt x="26934" y="111322"/>
                        <a:pt x="22922" y="100501"/>
                      </a:cubicBezTo>
                      <a:cubicBezTo>
                        <a:pt x="17331" y="85263"/>
                        <a:pt x="10117" y="70520"/>
                        <a:pt x="2768" y="56002"/>
                      </a:cubicBezTo>
                      <a:cubicBezTo>
                        <a:pt x="-1379" y="47752"/>
                        <a:pt x="-1695" y="43243"/>
                        <a:pt x="7638" y="37698"/>
                      </a:cubicBezTo>
                      <a:cubicBezTo>
                        <a:pt x="92984" y="-12888"/>
                        <a:pt x="177970" y="-12347"/>
                        <a:pt x="263001" y="38013"/>
                      </a:cubicBezTo>
                      <a:cubicBezTo>
                        <a:pt x="266698" y="40222"/>
                        <a:pt x="272243" y="41079"/>
                        <a:pt x="272514" y="46264"/>
                      </a:cubicBezTo>
                      <a:close/>
                    </a:path>
                  </a:pathLst>
                </a:custGeom>
                <a:solidFill>
                  <a:srgbClr val="273248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0C6137D7-4191-4F69-8EE4-8CCE47F66E9B}"/>
                    </a:ext>
                  </a:extLst>
                </p:cNvPr>
                <p:cNvSpPr/>
                <p:nvPr/>
              </p:nvSpPr>
              <p:spPr>
                <a:xfrm>
                  <a:off x="5574521" y="3196250"/>
                  <a:ext cx="125498" cy="120337"/>
                </a:xfrm>
                <a:custGeom>
                  <a:avLst/>
                  <a:gdLst>
                    <a:gd name="connsiteX0" fmla="*/ 0 w 185255"/>
                    <a:gd name="connsiteY0" fmla="*/ 69521 h 177636"/>
                    <a:gd name="connsiteX1" fmla="*/ 54193 w 185255"/>
                    <a:gd name="connsiteY1" fmla="*/ 60189 h 177636"/>
                    <a:gd name="connsiteX2" fmla="*/ 67898 w 185255"/>
                    <a:gd name="connsiteY2" fmla="*/ 49639 h 177636"/>
                    <a:gd name="connsiteX3" fmla="*/ 90892 w 185255"/>
                    <a:gd name="connsiteY3" fmla="*/ 0 h 177636"/>
                    <a:gd name="connsiteX4" fmla="*/ 114787 w 185255"/>
                    <a:gd name="connsiteY4" fmla="*/ 45717 h 177636"/>
                    <a:gd name="connsiteX5" fmla="*/ 134985 w 185255"/>
                    <a:gd name="connsiteY5" fmla="*/ 59467 h 177636"/>
                    <a:gd name="connsiteX6" fmla="*/ 185255 w 185255"/>
                    <a:gd name="connsiteY6" fmla="*/ 65238 h 177636"/>
                    <a:gd name="connsiteX7" fmla="*/ 149458 w 185255"/>
                    <a:gd name="connsiteY7" fmla="*/ 101757 h 177636"/>
                    <a:gd name="connsiteX8" fmla="*/ 142379 w 185255"/>
                    <a:gd name="connsiteY8" fmla="*/ 125337 h 177636"/>
                    <a:gd name="connsiteX9" fmla="*/ 152208 w 185255"/>
                    <a:gd name="connsiteY9" fmla="*/ 175156 h 177636"/>
                    <a:gd name="connsiteX10" fmla="*/ 118394 w 185255"/>
                    <a:gd name="connsiteY10" fmla="*/ 157979 h 177636"/>
                    <a:gd name="connsiteX11" fmla="*/ 70017 w 185255"/>
                    <a:gd name="connsiteY11" fmla="*/ 159557 h 177636"/>
                    <a:gd name="connsiteX12" fmla="*/ 37781 w 185255"/>
                    <a:gd name="connsiteY12" fmla="*/ 177636 h 177636"/>
                    <a:gd name="connsiteX13" fmla="*/ 44860 w 185255"/>
                    <a:gd name="connsiteY13" fmla="*/ 129891 h 177636"/>
                    <a:gd name="connsiteX14" fmla="*/ 35482 w 185255"/>
                    <a:gd name="connsiteY14" fmla="*/ 102524 h 177636"/>
                    <a:gd name="connsiteX15" fmla="*/ 0 w 185255"/>
                    <a:gd name="connsiteY15" fmla="*/ 69521 h 17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5255" h="177636">
                      <a:moveTo>
                        <a:pt x="0" y="69521"/>
                      </a:moveTo>
                      <a:cubicBezTo>
                        <a:pt x="20063" y="65960"/>
                        <a:pt x="37060" y="62308"/>
                        <a:pt x="54193" y="60189"/>
                      </a:cubicBezTo>
                      <a:cubicBezTo>
                        <a:pt x="61722" y="59242"/>
                        <a:pt x="65103" y="55906"/>
                        <a:pt x="67898" y="49639"/>
                      </a:cubicBezTo>
                      <a:cubicBezTo>
                        <a:pt x="74887" y="33904"/>
                        <a:pt x="82326" y="18350"/>
                        <a:pt x="90892" y="0"/>
                      </a:cubicBezTo>
                      <a:cubicBezTo>
                        <a:pt x="99729" y="16682"/>
                        <a:pt x="108069" y="30838"/>
                        <a:pt x="114787" y="45717"/>
                      </a:cubicBezTo>
                      <a:cubicBezTo>
                        <a:pt x="119025" y="55139"/>
                        <a:pt x="124616" y="58972"/>
                        <a:pt x="134985" y="59467"/>
                      </a:cubicBezTo>
                      <a:cubicBezTo>
                        <a:pt x="150630" y="60234"/>
                        <a:pt x="166184" y="62939"/>
                        <a:pt x="185255" y="65238"/>
                      </a:cubicBezTo>
                      <a:cubicBezTo>
                        <a:pt x="171955" y="78944"/>
                        <a:pt x="161270" y="90937"/>
                        <a:pt x="149458" y="101757"/>
                      </a:cubicBezTo>
                      <a:cubicBezTo>
                        <a:pt x="141928" y="108655"/>
                        <a:pt x="139900" y="115508"/>
                        <a:pt x="142379" y="125337"/>
                      </a:cubicBezTo>
                      <a:cubicBezTo>
                        <a:pt x="146166" y="140531"/>
                        <a:pt x="148556" y="156085"/>
                        <a:pt x="152208" y="175156"/>
                      </a:cubicBezTo>
                      <a:cubicBezTo>
                        <a:pt x="139043" y="168574"/>
                        <a:pt x="127862" y="164561"/>
                        <a:pt x="118394" y="157979"/>
                      </a:cubicBezTo>
                      <a:cubicBezTo>
                        <a:pt x="101352" y="146121"/>
                        <a:pt x="86248" y="147474"/>
                        <a:pt x="70017" y="159557"/>
                      </a:cubicBezTo>
                      <a:cubicBezTo>
                        <a:pt x="60910" y="166320"/>
                        <a:pt x="50135" y="170828"/>
                        <a:pt x="37781" y="177636"/>
                      </a:cubicBezTo>
                      <a:cubicBezTo>
                        <a:pt x="40261" y="160323"/>
                        <a:pt x="41569" y="144859"/>
                        <a:pt x="44860" y="129891"/>
                      </a:cubicBezTo>
                      <a:cubicBezTo>
                        <a:pt x="47475" y="118123"/>
                        <a:pt x="44860" y="110143"/>
                        <a:pt x="35482" y="102524"/>
                      </a:cubicBezTo>
                      <a:cubicBezTo>
                        <a:pt x="23805" y="93056"/>
                        <a:pt x="13255" y="82010"/>
                        <a:pt x="0" y="695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C8A3BA35-B7C2-4F3E-BFAB-88FD7A247B94}"/>
                    </a:ext>
                  </a:extLst>
                </p:cNvPr>
                <p:cNvSpPr/>
                <p:nvPr/>
              </p:nvSpPr>
              <p:spPr>
                <a:xfrm>
                  <a:off x="5926763" y="1735188"/>
                  <a:ext cx="354304" cy="1739330"/>
                </a:xfrm>
                <a:custGeom>
                  <a:avLst/>
                  <a:gdLst>
                    <a:gd name="connsiteX0" fmla="*/ 522272 w 523007"/>
                    <a:gd name="connsiteY0" fmla="*/ 2567437 h 2567521"/>
                    <a:gd name="connsiteX1" fmla="*/ 906 w 523007"/>
                    <a:gd name="connsiteY1" fmla="*/ 2567437 h 2567521"/>
                    <a:gd name="connsiteX2" fmla="*/ 4 w 523007"/>
                    <a:gd name="connsiteY2" fmla="*/ 637607 h 2567521"/>
                    <a:gd name="connsiteX3" fmla="*/ 29490 w 523007"/>
                    <a:gd name="connsiteY3" fmla="*/ 498113 h 2567521"/>
                    <a:gd name="connsiteX4" fmla="*/ 212040 w 523007"/>
                    <a:gd name="connsiteY4" fmla="*/ 79993 h 2567521"/>
                    <a:gd name="connsiteX5" fmla="*/ 248108 w 523007"/>
                    <a:gd name="connsiteY5" fmla="*/ 13357 h 2567521"/>
                    <a:gd name="connsiteX6" fmla="*/ 275159 w 523007"/>
                    <a:gd name="connsiteY6" fmla="*/ 13627 h 2567521"/>
                    <a:gd name="connsiteX7" fmla="*/ 330163 w 523007"/>
                    <a:gd name="connsiteY7" fmla="*/ 125484 h 2567521"/>
                    <a:gd name="connsiteX8" fmla="*/ 498061 w 523007"/>
                    <a:gd name="connsiteY8" fmla="*/ 508708 h 2567521"/>
                    <a:gd name="connsiteX9" fmla="*/ 522993 w 523007"/>
                    <a:gd name="connsiteY9" fmla="*/ 628229 h 2567521"/>
                    <a:gd name="connsiteX10" fmla="*/ 522272 w 523007"/>
                    <a:gd name="connsiteY10" fmla="*/ 2567437 h 2567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007" h="2567521">
                      <a:moveTo>
                        <a:pt x="522272" y="2567437"/>
                      </a:moveTo>
                      <a:cubicBezTo>
                        <a:pt x="504057" y="2567572"/>
                        <a:pt x="18985" y="2567527"/>
                        <a:pt x="906" y="2567437"/>
                      </a:cubicBezTo>
                      <a:cubicBezTo>
                        <a:pt x="1852" y="2520638"/>
                        <a:pt x="410" y="722503"/>
                        <a:pt x="4" y="637607"/>
                      </a:cubicBezTo>
                      <a:cubicBezTo>
                        <a:pt x="-222" y="588870"/>
                        <a:pt x="9337" y="542387"/>
                        <a:pt x="29490" y="498113"/>
                      </a:cubicBezTo>
                      <a:cubicBezTo>
                        <a:pt x="92474" y="359656"/>
                        <a:pt x="151040" y="219306"/>
                        <a:pt x="212040" y="79993"/>
                      </a:cubicBezTo>
                      <a:cubicBezTo>
                        <a:pt x="222184" y="56819"/>
                        <a:pt x="234718" y="34817"/>
                        <a:pt x="248108" y="13357"/>
                      </a:cubicBezTo>
                      <a:cubicBezTo>
                        <a:pt x="259199" y="-4407"/>
                        <a:pt x="263933" y="-4587"/>
                        <a:pt x="275159" y="13627"/>
                      </a:cubicBezTo>
                      <a:cubicBezTo>
                        <a:pt x="297026" y="49154"/>
                        <a:pt x="314023" y="87161"/>
                        <a:pt x="330163" y="125484"/>
                      </a:cubicBezTo>
                      <a:cubicBezTo>
                        <a:pt x="384356" y="254022"/>
                        <a:pt x="441298" y="381297"/>
                        <a:pt x="498061" y="508708"/>
                      </a:cubicBezTo>
                      <a:cubicBezTo>
                        <a:pt x="515103" y="546941"/>
                        <a:pt x="523399" y="586255"/>
                        <a:pt x="522993" y="628229"/>
                      </a:cubicBezTo>
                      <a:cubicBezTo>
                        <a:pt x="522181" y="716236"/>
                        <a:pt x="522362" y="2563740"/>
                        <a:pt x="522272" y="256743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348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13573DF1-DF54-4664-81CD-D87E5E280CCB}"/>
                    </a:ext>
                  </a:extLst>
                </p:cNvPr>
                <p:cNvSpPr/>
                <p:nvPr/>
              </p:nvSpPr>
              <p:spPr>
                <a:xfrm>
                  <a:off x="5915520" y="913710"/>
                  <a:ext cx="376997" cy="279137"/>
                </a:xfrm>
                <a:custGeom>
                  <a:avLst/>
                  <a:gdLst>
                    <a:gd name="connsiteX0" fmla="*/ 197107 w 405271"/>
                    <a:gd name="connsiteY0" fmla="*/ 0 h 300072"/>
                    <a:gd name="connsiteX1" fmla="*/ 205689 w 405271"/>
                    <a:gd name="connsiteY1" fmla="*/ 0 h 300072"/>
                    <a:gd name="connsiteX2" fmla="*/ 218334 w 405271"/>
                    <a:gd name="connsiteY2" fmla="*/ 11301 h 300072"/>
                    <a:gd name="connsiteX3" fmla="*/ 395984 w 405271"/>
                    <a:gd name="connsiteY3" fmla="*/ 264008 h 300072"/>
                    <a:gd name="connsiteX4" fmla="*/ 405271 w 405271"/>
                    <a:gd name="connsiteY4" fmla="*/ 281638 h 300072"/>
                    <a:gd name="connsiteX5" fmla="*/ 222407 w 405271"/>
                    <a:gd name="connsiteY5" fmla="*/ 300072 h 300072"/>
                    <a:gd name="connsiteX6" fmla="*/ 0 w 405271"/>
                    <a:gd name="connsiteY6" fmla="*/ 277652 h 300072"/>
                    <a:gd name="connsiteX7" fmla="*/ 22470 w 405271"/>
                    <a:gd name="connsiteY7" fmla="*/ 237937 h 300072"/>
                    <a:gd name="connsiteX8" fmla="*/ 172032 w 405271"/>
                    <a:gd name="connsiteY8" fmla="*/ 28893 h 300072"/>
                    <a:gd name="connsiteX9" fmla="*/ 197107 w 405271"/>
                    <a:gd name="connsiteY9" fmla="*/ 0 h 30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5271" h="300072">
                      <a:moveTo>
                        <a:pt x="197107" y="0"/>
                      </a:moveTo>
                      <a:cubicBezTo>
                        <a:pt x="199978" y="0"/>
                        <a:pt x="202818" y="0"/>
                        <a:pt x="205689" y="0"/>
                      </a:cubicBezTo>
                      <a:cubicBezTo>
                        <a:pt x="210332" y="3268"/>
                        <a:pt x="214608" y="6842"/>
                        <a:pt x="218334" y="11301"/>
                      </a:cubicBezTo>
                      <a:cubicBezTo>
                        <a:pt x="285054" y="91169"/>
                        <a:pt x="344314" y="175374"/>
                        <a:pt x="395984" y="264008"/>
                      </a:cubicBezTo>
                      <a:lnTo>
                        <a:pt x="405271" y="281638"/>
                      </a:lnTo>
                      <a:lnTo>
                        <a:pt x="222407" y="300072"/>
                      </a:lnTo>
                      <a:lnTo>
                        <a:pt x="0" y="277652"/>
                      </a:lnTo>
                      <a:lnTo>
                        <a:pt x="22470" y="237937"/>
                      </a:lnTo>
                      <a:cubicBezTo>
                        <a:pt x="67294" y="165173"/>
                        <a:pt x="117407" y="95674"/>
                        <a:pt x="172032" y="28893"/>
                      </a:cubicBezTo>
                      <a:cubicBezTo>
                        <a:pt x="180095" y="19028"/>
                        <a:pt x="188739" y="9621"/>
                        <a:pt x="1971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62000">
                      <a:schemeClr val="accent3">
                        <a:lumMod val="40000"/>
                        <a:lumOff val="60000"/>
                      </a:schemeClr>
                    </a:gs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2000000" scaled="0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F8AFDA9-2544-4F76-8AF0-BFFE7E2AA8B3}"/>
                </a:ext>
              </a:extLst>
            </p:cNvPr>
            <p:cNvGrpSpPr/>
            <p:nvPr/>
          </p:nvGrpSpPr>
          <p:grpSpPr>
            <a:xfrm>
              <a:off x="1418640" y="4102855"/>
              <a:ext cx="5324685" cy="2270008"/>
              <a:chOff x="1418640" y="4102855"/>
              <a:chExt cx="5324685" cy="227000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C4FAFEE-7882-4D74-98CE-1A250BA4BBCB}"/>
                  </a:ext>
                </a:extLst>
              </p:cNvPr>
              <p:cNvSpPr/>
              <p:nvPr/>
            </p:nvSpPr>
            <p:spPr>
              <a:xfrm>
                <a:off x="4514680" y="5445235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E967B6C-60B9-4BDD-B82B-46D9CFB1D1D0}"/>
                  </a:ext>
                </a:extLst>
              </p:cNvPr>
              <p:cNvSpPr/>
              <p:nvPr/>
            </p:nvSpPr>
            <p:spPr>
              <a:xfrm>
                <a:off x="4780440" y="5127138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A26165A-CA5F-4149-9592-25952461210B}"/>
                  </a:ext>
                </a:extLst>
              </p:cNvPr>
              <p:cNvSpPr/>
              <p:nvPr/>
            </p:nvSpPr>
            <p:spPr>
              <a:xfrm>
                <a:off x="5176251" y="5444370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E7D1336-D348-48A8-AB31-561DD1B31F5D}"/>
                  </a:ext>
                </a:extLst>
              </p:cNvPr>
              <p:cNvSpPr/>
              <p:nvPr/>
            </p:nvSpPr>
            <p:spPr>
              <a:xfrm>
                <a:off x="5655807" y="5395567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00D9C4D-8F42-490D-8140-F9BB5D7FD11A}"/>
                  </a:ext>
                </a:extLst>
              </p:cNvPr>
              <p:cNvSpPr/>
              <p:nvPr/>
            </p:nvSpPr>
            <p:spPr>
              <a:xfrm>
                <a:off x="2683098" y="4905490"/>
                <a:ext cx="751408" cy="7514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67E9D9D-058F-4D12-96C3-E7F9028655CE}"/>
                  </a:ext>
                </a:extLst>
              </p:cNvPr>
              <p:cNvSpPr/>
              <p:nvPr/>
            </p:nvSpPr>
            <p:spPr>
              <a:xfrm>
                <a:off x="3314394" y="4946151"/>
                <a:ext cx="548616" cy="5486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96A01D9-A6EF-4729-9275-4451BF13EBDD}"/>
                  </a:ext>
                </a:extLst>
              </p:cNvPr>
              <p:cNvSpPr/>
              <p:nvPr/>
            </p:nvSpPr>
            <p:spPr>
              <a:xfrm>
                <a:off x="3679829" y="517373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B533773-4972-498F-98FD-2503266DB9FD}"/>
                  </a:ext>
                </a:extLst>
              </p:cNvPr>
              <p:cNvSpPr/>
              <p:nvPr/>
            </p:nvSpPr>
            <p:spPr>
              <a:xfrm>
                <a:off x="4127774" y="4960942"/>
                <a:ext cx="769163" cy="769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ADA1145-1316-419E-83B1-C87875E7A19D}"/>
                  </a:ext>
                </a:extLst>
              </p:cNvPr>
              <p:cNvSpPr/>
              <p:nvPr/>
            </p:nvSpPr>
            <p:spPr>
              <a:xfrm>
                <a:off x="3688783" y="4539662"/>
                <a:ext cx="800222" cy="8002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036457D-9C66-40FE-AF61-E9084D14955B}"/>
                  </a:ext>
                </a:extLst>
              </p:cNvPr>
              <p:cNvSpPr/>
              <p:nvPr/>
            </p:nvSpPr>
            <p:spPr>
              <a:xfrm>
                <a:off x="4642116" y="4739286"/>
                <a:ext cx="594928" cy="5949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EBDB1E4-744E-4966-BB88-05FB3F42BF2F}"/>
                  </a:ext>
                </a:extLst>
              </p:cNvPr>
              <p:cNvSpPr/>
              <p:nvPr/>
            </p:nvSpPr>
            <p:spPr>
              <a:xfrm>
                <a:off x="1896877" y="5484341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B76BF6F-49A5-4EDC-B114-E75CCE169822}"/>
                  </a:ext>
                </a:extLst>
              </p:cNvPr>
              <p:cNvSpPr/>
              <p:nvPr/>
            </p:nvSpPr>
            <p:spPr>
              <a:xfrm>
                <a:off x="2238355" y="5267852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8E7E249-3172-4D38-94A9-A06AD653B9F8}"/>
                  </a:ext>
                </a:extLst>
              </p:cNvPr>
              <p:cNvSpPr/>
              <p:nvPr/>
            </p:nvSpPr>
            <p:spPr>
              <a:xfrm>
                <a:off x="2624176" y="5484341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56855B8-C0FA-4555-95A0-482CC650A6A5}"/>
                  </a:ext>
                </a:extLst>
              </p:cNvPr>
              <p:cNvSpPr/>
              <p:nvPr/>
            </p:nvSpPr>
            <p:spPr>
              <a:xfrm>
                <a:off x="3145883" y="5368468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993E802-F47A-4698-A60E-6DC5594A54CC}"/>
                  </a:ext>
                </a:extLst>
              </p:cNvPr>
              <p:cNvSpPr/>
              <p:nvPr/>
            </p:nvSpPr>
            <p:spPr>
              <a:xfrm>
                <a:off x="4033604" y="553568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23712F1-BAA6-4D1E-BECD-C8083193EA1C}"/>
                  </a:ext>
                </a:extLst>
              </p:cNvPr>
              <p:cNvSpPr/>
              <p:nvPr/>
            </p:nvSpPr>
            <p:spPr>
              <a:xfrm>
                <a:off x="3645147" y="5719382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24691AF-C481-4A9B-B55D-A2038FA937D1}"/>
                  </a:ext>
                </a:extLst>
              </p:cNvPr>
              <p:cNvSpPr/>
              <p:nvPr/>
            </p:nvSpPr>
            <p:spPr>
              <a:xfrm>
                <a:off x="4836414" y="5656523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D220D58-1386-4EF7-8BFD-50BC385CBF94}"/>
                  </a:ext>
                </a:extLst>
              </p:cNvPr>
              <p:cNvSpPr/>
              <p:nvPr/>
            </p:nvSpPr>
            <p:spPr>
              <a:xfrm>
                <a:off x="5340662" y="4557194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B116AA3-AC24-4484-B151-41AF7F290BCB}"/>
                  </a:ext>
                </a:extLst>
              </p:cNvPr>
              <p:cNvSpPr/>
              <p:nvPr/>
            </p:nvSpPr>
            <p:spPr>
              <a:xfrm>
                <a:off x="2618674" y="4525723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DE68918-D480-4EC7-A554-10A74F1672B7}"/>
                  </a:ext>
                </a:extLst>
              </p:cNvPr>
              <p:cNvSpPr/>
              <p:nvPr/>
            </p:nvSpPr>
            <p:spPr>
              <a:xfrm>
                <a:off x="3476351" y="4102855"/>
                <a:ext cx="224828" cy="224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1FA2FC8-E206-4C89-8CCD-6A8288F83012}"/>
                  </a:ext>
                </a:extLst>
              </p:cNvPr>
              <p:cNvSpPr/>
              <p:nvPr/>
            </p:nvSpPr>
            <p:spPr>
              <a:xfrm>
                <a:off x="6134469" y="4717321"/>
                <a:ext cx="207353" cy="2073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6B14E7A-471C-4667-92B5-C2E90D12EE0D}"/>
                  </a:ext>
                </a:extLst>
              </p:cNvPr>
              <p:cNvSpPr/>
              <p:nvPr/>
            </p:nvSpPr>
            <p:spPr>
              <a:xfrm>
                <a:off x="6026370" y="5695203"/>
                <a:ext cx="410335" cy="4103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6D62F39-9D68-4D00-B8D5-6EB9577E6092}"/>
                  </a:ext>
                </a:extLst>
              </p:cNvPr>
              <p:cNvSpPr/>
              <p:nvPr/>
            </p:nvSpPr>
            <p:spPr>
              <a:xfrm>
                <a:off x="6518399" y="5505179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04CB2B3-E938-4F91-BBAE-20C36419C638}"/>
                  </a:ext>
                </a:extLst>
              </p:cNvPr>
              <p:cNvSpPr/>
              <p:nvPr/>
            </p:nvSpPr>
            <p:spPr>
              <a:xfrm>
                <a:off x="6559657" y="520840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617D17B-AB18-4641-9E4E-12BA9094016B}"/>
                  </a:ext>
                </a:extLst>
              </p:cNvPr>
              <p:cNvSpPr/>
              <p:nvPr/>
            </p:nvSpPr>
            <p:spPr>
              <a:xfrm>
                <a:off x="3317145" y="6088337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DA09673-3C8C-4962-B842-0C42DB328ECB}"/>
                  </a:ext>
                </a:extLst>
              </p:cNvPr>
              <p:cNvSpPr/>
              <p:nvPr/>
            </p:nvSpPr>
            <p:spPr>
              <a:xfrm>
                <a:off x="3020327" y="623574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7FEE807-3DDA-4318-9E81-0C95EF79DE67}"/>
                  </a:ext>
                </a:extLst>
              </p:cNvPr>
              <p:cNvSpPr/>
              <p:nvPr/>
            </p:nvSpPr>
            <p:spPr>
              <a:xfrm>
                <a:off x="1896877" y="5290986"/>
                <a:ext cx="4539829" cy="931086"/>
              </a:xfrm>
              <a:custGeom>
                <a:avLst/>
                <a:gdLst>
                  <a:gd name="connsiteX0" fmla="*/ 691268 w 4539829"/>
                  <a:gd name="connsiteY0" fmla="*/ 0 h 931086"/>
                  <a:gd name="connsiteX1" fmla="*/ 1013570 w 4539829"/>
                  <a:gd name="connsiteY1" fmla="*/ 213636 h 931086"/>
                  <a:gd name="connsiteX2" fmla="*/ 1014847 w 4539829"/>
                  <a:gd name="connsiteY2" fmla="*/ 219961 h 931086"/>
                  <a:gd name="connsiteX3" fmla="*/ 1049283 w 4539829"/>
                  <a:gd name="connsiteY3" fmla="*/ 216489 h 931086"/>
                  <a:gd name="connsiteX4" fmla="*/ 1229307 w 4539829"/>
                  <a:gd name="connsiteY4" fmla="*/ 271479 h 931086"/>
                  <a:gd name="connsiteX5" fmla="*/ 1272347 w 4539829"/>
                  <a:gd name="connsiteY5" fmla="*/ 306990 h 931086"/>
                  <a:gd name="connsiteX6" fmla="*/ 1274309 w 4539829"/>
                  <a:gd name="connsiteY6" fmla="*/ 297269 h 931086"/>
                  <a:gd name="connsiteX7" fmla="*/ 1570990 w 4539829"/>
                  <a:gd name="connsiteY7" fmla="*/ 100616 h 931086"/>
                  <a:gd name="connsiteX8" fmla="*/ 1892974 w 4539829"/>
                  <a:gd name="connsiteY8" fmla="*/ 422600 h 931086"/>
                  <a:gd name="connsiteX9" fmla="*/ 1881928 w 4539829"/>
                  <a:gd name="connsiteY9" fmla="*/ 477314 h 931086"/>
                  <a:gd name="connsiteX10" fmla="*/ 1894715 w 4539829"/>
                  <a:gd name="connsiteY10" fmla="*/ 470373 h 931086"/>
                  <a:gd name="connsiteX11" fmla="*/ 1988048 w 4539829"/>
                  <a:gd name="connsiteY11" fmla="*/ 451530 h 931086"/>
                  <a:gd name="connsiteX12" fmla="*/ 2122110 w 4539829"/>
                  <a:gd name="connsiteY12" fmla="*/ 492481 h 931086"/>
                  <a:gd name="connsiteX13" fmla="*/ 2152662 w 4539829"/>
                  <a:gd name="connsiteY13" fmla="*/ 517688 h 931086"/>
                  <a:gd name="connsiteX14" fmla="*/ 2162564 w 4539829"/>
                  <a:gd name="connsiteY14" fmla="*/ 468641 h 931086"/>
                  <a:gd name="connsiteX15" fmla="*/ 2465513 w 4539829"/>
                  <a:gd name="connsiteY15" fmla="*/ 267833 h 931086"/>
                  <a:gd name="connsiteX16" fmla="*/ 2649340 w 4539829"/>
                  <a:gd name="connsiteY16" fmla="*/ 323985 h 931086"/>
                  <a:gd name="connsiteX17" fmla="*/ 2651368 w 4539829"/>
                  <a:gd name="connsiteY17" fmla="*/ 325658 h 931086"/>
                  <a:gd name="connsiteX18" fmla="*/ 2697563 w 4539829"/>
                  <a:gd name="connsiteY18" fmla="*/ 257143 h 931086"/>
                  <a:gd name="connsiteX19" fmla="*/ 2890119 w 4539829"/>
                  <a:gd name="connsiteY19" fmla="*/ 177383 h 931086"/>
                  <a:gd name="connsiteX20" fmla="*/ 3141035 w 4539829"/>
                  <a:gd name="connsiteY20" fmla="*/ 343702 h 931086"/>
                  <a:gd name="connsiteX21" fmla="*/ 3150697 w 4539829"/>
                  <a:gd name="connsiteY21" fmla="*/ 391556 h 931086"/>
                  <a:gd name="connsiteX22" fmla="*/ 3179315 w 4539829"/>
                  <a:gd name="connsiteY22" fmla="*/ 388671 h 931086"/>
                  <a:gd name="connsiteX23" fmla="*/ 3272648 w 4539829"/>
                  <a:gd name="connsiteY23" fmla="*/ 407514 h 931086"/>
                  <a:gd name="connsiteX24" fmla="*/ 3295265 w 4539829"/>
                  <a:gd name="connsiteY24" fmla="*/ 419791 h 931086"/>
                  <a:gd name="connsiteX25" fmla="*/ 3304677 w 4539829"/>
                  <a:gd name="connsiteY25" fmla="*/ 373171 h 931086"/>
                  <a:gd name="connsiteX26" fmla="*/ 3601358 w 4539829"/>
                  <a:gd name="connsiteY26" fmla="*/ 176518 h 931086"/>
                  <a:gd name="connsiteX27" fmla="*/ 3781383 w 4539829"/>
                  <a:gd name="connsiteY27" fmla="*/ 231508 h 931086"/>
                  <a:gd name="connsiteX28" fmla="*/ 3819477 w 4539829"/>
                  <a:gd name="connsiteY28" fmla="*/ 262939 h 931086"/>
                  <a:gd name="connsiteX29" fmla="*/ 3853237 w 4539829"/>
                  <a:gd name="connsiteY29" fmla="*/ 222022 h 931086"/>
                  <a:gd name="connsiteX30" fmla="*/ 4080914 w 4539829"/>
                  <a:gd name="connsiteY30" fmla="*/ 127715 h 931086"/>
                  <a:gd name="connsiteX31" fmla="*/ 4377595 w 4539829"/>
                  <a:gd name="connsiteY31" fmla="*/ 324368 h 931086"/>
                  <a:gd name="connsiteX32" fmla="*/ 4400780 w 4539829"/>
                  <a:gd name="connsiteY32" fmla="*/ 439209 h 931086"/>
                  <a:gd name="connsiteX33" fmla="*/ 4414522 w 4539829"/>
                  <a:gd name="connsiteY33" fmla="*/ 443474 h 931086"/>
                  <a:gd name="connsiteX34" fmla="*/ 4539829 w 4539829"/>
                  <a:gd name="connsiteY34" fmla="*/ 632519 h 931086"/>
                  <a:gd name="connsiteX35" fmla="*/ 4334661 w 4539829"/>
                  <a:gd name="connsiteY35" fmla="*/ 837687 h 931086"/>
                  <a:gd name="connsiteX36" fmla="*/ 4189586 w 4539829"/>
                  <a:gd name="connsiteY36" fmla="*/ 777595 h 931086"/>
                  <a:gd name="connsiteX37" fmla="*/ 4175066 w 4539829"/>
                  <a:gd name="connsiteY37" fmla="*/ 756059 h 931086"/>
                  <a:gd name="connsiteX38" fmla="*/ 4145805 w 4539829"/>
                  <a:gd name="connsiteY38" fmla="*/ 765142 h 931086"/>
                  <a:gd name="connsiteX39" fmla="*/ 4080914 w 4539829"/>
                  <a:gd name="connsiteY39" fmla="*/ 771683 h 931086"/>
                  <a:gd name="connsiteX40" fmla="*/ 3900890 w 4539829"/>
                  <a:gd name="connsiteY40" fmla="*/ 716693 h 931086"/>
                  <a:gd name="connsiteX41" fmla="*/ 3862795 w 4539829"/>
                  <a:gd name="connsiteY41" fmla="*/ 685262 h 931086"/>
                  <a:gd name="connsiteX42" fmla="*/ 3829035 w 4539829"/>
                  <a:gd name="connsiteY42" fmla="*/ 726179 h 931086"/>
                  <a:gd name="connsiteX43" fmla="*/ 3601358 w 4539829"/>
                  <a:gd name="connsiteY43" fmla="*/ 820486 h 931086"/>
                  <a:gd name="connsiteX44" fmla="*/ 3421334 w 4539829"/>
                  <a:gd name="connsiteY44" fmla="*/ 765496 h 931086"/>
                  <a:gd name="connsiteX45" fmla="*/ 3388848 w 4539829"/>
                  <a:gd name="connsiteY45" fmla="*/ 738693 h 931086"/>
                  <a:gd name="connsiteX46" fmla="*/ 3348864 w 4539829"/>
                  <a:gd name="connsiteY46" fmla="*/ 797998 h 931086"/>
                  <a:gd name="connsiteX47" fmla="*/ 3179315 w 4539829"/>
                  <a:gd name="connsiteY47" fmla="*/ 868227 h 931086"/>
                  <a:gd name="connsiteX48" fmla="*/ 2958380 w 4539829"/>
                  <a:gd name="connsiteY48" fmla="*/ 721782 h 931086"/>
                  <a:gd name="connsiteX49" fmla="*/ 2956584 w 4539829"/>
                  <a:gd name="connsiteY49" fmla="*/ 712887 h 931086"/>
                  <a:gd name="connsiteX50" fmla="*/ 2945000 w 4539829"/>
                  <a:gd name="connsiteY50" fmla="*/ 716483 h 931086"/>
                  <a:gd name="connsiteX51" fmla="*/ 2890119 w 4539829"/>
                  <a:gd name="connsiteY51" fmla="*/ 722015 h 931086"/>
                  <a:gd name="connsiteX52" fmla="*/ 2784122 w 4539829"/>
                  <a:gd name="connsiteY52" fmla="*/ 700615 h 931086"/>
                  <a:gd name="connsiteX53" fmla="*/ 2774372 w 4539829"/>
                  <a:gd name="connsiteY53" fmla="*/ 695323 h 931086"/>
                  <a:gd name="connsiteX54" fmla="*/ 2768462 w 4539829"/>
                  <a:gd name="connsiteY54" fmla="*/ 724597 h 931086"/>
                  <a:gd name="connsiteX55" fmla="*/ 2465513 w 4539829"/>
                  <a:gd name="connsiteY55" fmla="*/ 925405 h 931086"/>
                  <a:gd name="connsiteX56" fmla="*/ 2233026 w 4539829"/>
                  <a:gd name="connsiteY56" fmla="*/ 829106 h 931086"/>
                  <a:gd name="connsiteX57" fmla="*/ 2203297 w 4539829"/>
                  <a:gd name="connsiteY57" fmla="*/ 793074 h 931086"/>
                  <a:gd name="connsiteX58" fmla="*/ 2157597 w 4539829"/>
                  <a:gd name="connsiteY58" fmla="*/ 860857 h 931086"/>
                  <a:gd name="connsiteX59" fmla="*/ 1988048 w 4539829"/>
                  <a:gd name="connsiteY59" fmla="*/ 931086 h 931086"/>
                  <a:gd name="connsiteX60" fmla="*/ 1748270 w 4539829"/>
                  <a:gd name="connsiteY60" fmla="*/ 691308 h 931086"/>
                  <a:gd name="connsiteX61" fmla="*/ 1748321 w 4539829"/>
                  <a:gd name="connsiteY61" fmla="*/ 691057 h 931086"/>
                  <a:gd name="connsiteX62" fmla="*/ 1696321 w 4539829"/>
                  <a:gd name="connsiteY62" fmla="*/ 719281 h 931086"/>
                  <a:gd name="connsiteX63" fmla="*/ 1570990 w 4539829"/>
                  <a:gd name="connsiteY63" fmla="*/ 744584 h 931086"/>
                  <a:gd name="connsiteX64" fmla="*/ 1390966 w 4539829"/>
                  <a:gd name="connsiteY64" fmla="*/ 689594 h 931086"/>
                  <a:gd name="connsiteX65" fmla="*/ 1347926 w 4539829"/>
                  <a:gd name="connsiteY65" fmla="*/ 654084 h 931086"/>
                  <a:gd name="connsiteX66" fmla="*/ 1345964 w 4539829"/>
                  <a:gd name="connsiteY66" fmla="*/ 663804 h 931086"/>
                  <a:gd name="connsiteX67" fmla="*/ 1049283 w 4539829"/>
                  <a:gd name="connsiteY67" fmla="*/ 860457 h 931086"/>
                  <a:gd name="connsiteX68" fmla="*/ 782289 w 4539829"/>
                  <a:gd name="connsiteY68" fmla="*/ 718498 h 931086"/>
                  <a:gd name="connsiteX69" fmla="*/ 767241 w 4539829"/>
                  <a:gd name="connsiteY69" fmla="*/ 690773 h 931086"/>
                  <a:gd name="connsiteX70" fmla="*/ 761763 w 4539829"/>
                  <a:gd name="connsiteY70" fmla="*/ 692474 h 931086"/>
                  <a:gd name="connsiteX71" fmla="*/ 691268 w 4539829"/>
                  <a:gd name="connsiteY71" fmla="*/ 699580 h 931086"/>
                  <a:gd name="connsiteX72" fmla="*/ 495697 w 4539829"/>
                  <a:gd name="connsiteY72" fmla="*/ 639842 h 931086"/>
                  <a:gd name="connsiteX73" fmla="*/ 493878 w 4539829"/>
                  <a:gd name="connsiteY73" fmla="*/ 638341 h 931086"/>
                  <a:gd name="connsiteX74" fmla="*/ 464872 w 4539829"/>
                  <a:gd name="connsiteY74" fmla="*/ 681362 h 931086"/>
                  <a:gd name="connsiteX75" fmla="*/ 272316 w 4539829"/>
                  <a:gd name="connsiteY75" fmla="*/ 761121 h 931086"/>
                  <a:gd name="connsiteX76" fmla="*/ 0 w 4539829"/>
                  <a:gd name="connsiteY76" fmla="*/ 488805 h 931086"/>
                  <a:gd name="connsiteX77" fmla="*/ 272316 w 4539829"/>
                  <a:gd name="connsiteY77" fmla="*/ 216489 h 931086"/>
                  <a:gd name="connsiteX78" fmla="*/ 327197 w 4539829"/>
                  <a:gd name="connsiteY78" fmla="*/ 222022 h 931086"/>
                  <a:gd name="connsiteX79" fmla="*/ 364910 w 4539829"/>
                  <a:gd name="connsiteY79" fmla="*/ 233728 h 931086"/>
                  <a:gd name="connsiteX80" fmla="*/ 368966 w 4539829"/>
                  <a:gd name="connsiteY80" fmla="*/ 213636 h 931086"/>
                  <a:gd name="connsiteX81" fmla="*/ 691268 w 4539829"/>
                  <a:gd name="connsiteY81" fmla="*/ 0 h 9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4539829" h="931086">
                    <a:moveTo>
                      <a:pt x="691268" y="0"/>
                    </a:moveTo>
                    <a:cubicBezTo>
                      <a:pt x="836156" y="0"/>
                      <a:pt x="960469" y="88091"/>
                      <a:pt x="1013570" y="213636"/>
                    </a:cubicBezTo>
                    <a:lnTo>
                      <a:pt x="1014847" y="219961"/>
                    </a:lnTo>
                    <a:lnTo>
                      <a:pt x="1049283" y="216489"/>
                    </a:lnTo>
                    <a:cubicBezTo>
                      <a:pt x="1115968" y="216489"/>
                      <a:pt x="1177918" y="236761"/>
                      <a:pt x="1229307" y="271479"/>
                    </a:cubicBezTo>
                    <a:lnTo>
                      <a:pt x="1272347" y="306990"/>
                    </a:lnTo>
                    <a:lnTo>
                      <a:pt x="1274309" y="297269"/>
                    </a:lnTo>
                    <a:cubicBezTo>
                      <a:pt x="1323189" y="181705"/>
                      <a:pt x="1437620" y="100616"/>
                      <a:pt x="1570990" y="100616"/>
                    </a:cubicBezTo>
                    <a:cubicBezTo>
                      <a:pt x="1748817" y="100616"/>
                      <a:pt x="1892974" y="244773"/>
                      <a:pt x="1892974" y="422600"/>
                    </a:cubicBezTo>
                    <a:lnTo>
                      <a:pt x="1881928" y="477314"/>
                    </a:lnTo>
                    <a:lnTo>
                      <a:pt x="1894715" y="470373"/>
                    </a:lnTo>
                    <a:cubicBezTo>
                      <a:pt x="1923402" y="458240"/>
                      <a:pt x="1954941" y="451530"/>
                      <a:pt x="1988048" y="451530"/>
                    </a:cubicBezTo>
                    <a:cubicBezTo>
                      <a:pt x="2037708" y="451530"/>
                      <a:pt x="2083841" y="466627"/>
                      <a:pt x="2122110" y="492481"/>
                    </a:cubicBezTo>
                    <a:lnTo>
                      <a:pt x="2152662" y="517688"/>
                    </a:lnTo>
                    <a:lnTo>
                      <a:pt x="2162564" y="468641"/>
                    </a:lnTo>
                    <a:cubicBezTo>
                      <a:pt x="2212477" y="350635"/>
                      <a:pt x="2329325" y="267833"/>
                      <a:pt x="2465513" y="267833"/>
                    </a:cubicBezTo>
                    <a:cubicBezTo>
                      <a:pt x="2533606" y="267833"/>
                      <a:pt x="2596865" y="288534"/>
                      <a:pt x="2649340" y="323985"/>
                    </a:cubicBezTo>
                    <a:lnTo>
                      <a:pt x="2651368" y="325658"/>
                    </a:lnTo>
                    <a:lnTo>
                      <a:pt x="2697563" y="257143"/>
                    </a:lnTo>
                    <a:cubicBezTo>
                      <a:pt x="2746842" y="207863"/>
                      <a:pt x="2814921" y="177383"/>
                      <a:pt x="2890119" y="177383"/>
                    </a:cubicBezTo>
                    <a:cubicBezTo>
                      <a:pt x="3002916" y="177383"/>
                      <a:pt x="3099695" y="245963"/>
                      <a:pt x="3141035" y="343702"/>
                    </a:cubicBezTo>
                    <a:lnTo>
                      <a:pt x="3150697" y="391556"/>
                    </a:lnTo>
                    <a:lnTo>
                      <a:pt x="3179315" y="388671"/>
                    </a:lnTo>
                    <a:cubicBezTo>
                      <a:pt x="3212422" y="388671"/>
                      <a:pt x="3243961" y="395381"/>
                      <a:pt x="3272648" y="407514"/>
                    </a:cubicBezTo>
                    <a:lnTo>
                      <a:pt x="3295265" y="419791"/>
                    </a:lnTo>
                    <a:lnTo>
                      <a:pt x="3304677" y="373171"/>
                    </a:lnTo>
                    <a:cubicBezTo>
                      <a:pt x="3353557" y="257607"/>
                      <a:pt x="3467988" y="176518"/>
                      <a:pt x="3601358" y="176518"/>
                    </a:cubicBezTo>
                    <a:cubicBezTo>
                      <a:pt x="3668043" y="176518"/>
                      <a:pt x="3729994" y="196790"/>
                      <a:pt x="3781383" y="231508"/>
                    </a:cubicBezTo>
                    <a:lnTo>
                      <a:pt x="3819477" y="262939"/>
                    </a:lnTo>
                    <a:lnTo>
                      <a:pt x="3853237" y="222022"/>
                    </a:lnTo>
                    <a:cubicBezTo>
                      <a:pt x="3911505" y="163754"/>
                      <a:pt x="3992001" y="127715"/>
                      <a:pt x="4080914" y="127715"/>
                    </a:cubicBezTo>
                    <a:cubicBezTo>
                      <a:pt x="4214285" y="127715"/>
                      <a:pt x="4328715" y="208804"/>
                      <a:pt x="4377595" y="324368"/>
                    </a:cubicBezTo>
                    <a:lnTo>
                      <a:pt x="4400780" y="439209"/>
                    </a:lnTo>
                    <a:lnTo>
                      <a:pt x="4414522" y="443474"/>
                    </a:lnTo>
                    <a:cubicBezTo>
                      <a:pt x="4488160" y="474621"/>
                      <a:pt x="4539829" y="547536"/>
                      <a:pt x="4539829" y="632519"/>
                    </a:cubicBezTo>
                    <a:cubicBezTo>
                      <a:pt x="4539829" y="745830"/>
                      <a:pt x="4447972" y="837687"/>
                      <a:pt x="4334661" y="837687"/>
                    </a:cubicBezTo>
                    <a:cubicBezTo>
                      <a:pt x="4278006" y="837687"/>
                      <a:pt x="4226714" y="814723"/>
                      <a:pt x="4189586" y="777595"/>
                    </a:cubicBezTo>
                    <a:lnTo>
                      <a:pt x="4175066" y="756059"/>
                    </a:lnTo>
                    <a:lnTo>
                      <a:pt x="4145805" y="765142"/>
                    </a:lnTo>
                    <a:cubicBezTo>
                      <a:pt x="4124845" y="769431"/>
                      <a:pt x="4103143" y="771683"/>
                      <a:pt x="4080914" y="771683"/>
                    </a:cubicBezTo>
                    <a:cubicBezTo>
                      <a:pt x="4014229" y="771683"/>
                      <a:pt x="3952279" y="751411"/>
                      <a:pt x="3900890" y="716693"/>
                    </a:cubicBezTo>
                    <a:lnTo>
                      <a:pt x="3862795" y="685262"/>
                    </a:lnTo>
                    <a:lnTo>
                      <a:pt x="3829035" y="726179"/>
                    </a:lnTo>
                    <a:cubicBezTo>
                      <a:pt x="3770768" y="784447"/>
                      <a:pt x="3690272" y="820486"/>
                      <a:pt x="3601358" y="820486"/>
                    </a:cubicBezTo>
                    <a:cubicBezTo>
                      <a:pt x="3534673" y="820486"/>
                      <a:pt x="3472723" y="800214"/>
                      <a:pt x="3421334" y="765496"/>
                    </a:cubicBezTo>
                    <a:lnTo>
                      <a:pt x="3388848" y="738693"/>
                    </a:lnTo>
                    <a:lnTo>
                      <a:pt x="3348864" y="797998"/>
                    </a:lnTo>
                    <a:cubicBezTo>
                      <a:pt x="3305473" y="841389"/>
                      <a:pt x="3245528" y="868227"/>
                      <a:pt x="3179315" y="868227"/>
                    </a:cubicBezTo>
                    <a:cubicBezTo>
                      <a:pt x="3079996" y="868227"/>
                      <a:pt x="2994780" y="807842"/>
                      <a:pt x="2958380" y="721782"/>
                    </a:cubicBezTo>
                    <a:lnTo>
                      <a:pt x="2956584" y="712887"/>
                    </a:lnTo>
                    <a:lnTo>
                      <a:pt x="2945000" y="716483"/>
                    </a:lnTo>
                    <a:cubicBezTo>
                      <a:pt x="2927273" y="720110"/>
                      <a:pt x="2908919" y="722015"/>
                      <a:pt x="2890119" y="722015"/>
                    </a:cubicBezTo>
                    <a:cubicBezTo>
                      <a:pt x="2852520" y="722015"/>
                      <a:pt x="2816701" y="714395"/>
                      <a:pt x="2784122" y="700615"/>
                    </a:cubicBezTo>
                    <a:lnTo>
                      <a:pt x="2774372" y="695323"/>
                    </a:lnTo>
                    <a:lnTo>
                      <a:pt x="2768462" y="724597"/>
                    </a:lnTo>
                    <a:cubicBezTo>
                      <a:pt x="2718549" y="842604"/>
                      <a:pt x="2601700" y="925405"/>
                      <a:pt x="2465513" y="925405"/>
                    </a:cubicBezTo>
                    <a:cubicBezTo>
                      <a:pt x="2374721" y="925405"/>
                      <a:pt x="2292525" y="888605"/>
                      <a:pt x="2233026" y="829106"/>
                    </a:cubicBezTo>
                    <a:lnTo>
                      <a:pt x="2203297" y="793074"/>
                    </a:lnTo>
                    <a:lnTo>
                      <a:pt x="2157597" y="860857"/>
                    </a:lnTo>
                    <a:cubicBezTo>
                      <a:pt x="2114205" y="904248"/>
                      <a:pt x="2054261" y="931086"/>
                      <a:pt x="1988048" y="931086"/>
                    </a:cubicBezTo>
                    <a:cubicBezTo>
                      <a:pt x="1855622" y="931086"/>
                      <a:pt x="1748270" y="823734"/>
                      <a:pt x="1748270" y="691308"/>
                    </a:cubicBezTo>
                    <a:lnTo>
                      <a:pt x="1748321" y="691057"/>
                    </a:lnTo>
                    <a:lnTo>
                      <a:pt x="1696321" y="719281"/>
                    </a:lnTo>
                    <a:cubicBezTo>
                      <a:pt x="1657799" y="735574"/>
                      <a:pt x="1615447" y="744584"/>
                      <a:pt x="1570990" y="744584"/>
                    </a:cubicBezTo>
                    <a:cubicBezTo>
                      <a:pt x="1504305" y="744584"/>
                      <a:pt x="1442355" y="724312"/>
                      <a:pt x="1390966" y="689594"/>
                    </a:cubicBezTo>
                    <a:lnTo>
                      <a:pt x="1347926" y="654084"/>
                    </a:lnTo>
                    <a:lnTo>
                      <a:pt x="1345964" y="663804"/>
                    </a:lnTo>
                    <a:cubicBezTo>
                      <a:pt x="1297084" y="779369"/>
                      <a:pt x="1182653" y="860457"/>
                      <a:pt x="1049283" y="860457"/>
                    </a:cubicBezTo>
                    <a:cubicBezTo>
                      <a:pt x="938141" y="860457"/>
                      <a:pt x="840152" y="804146"/>
                      <a:pt x="782289" y="718498"/>
                    </a:cubicBezTo>
                    <a:lnTo>
                      <a:pt x="767241" y="690773"/>
                    </a:lnTo>
                    <a:lnTo>
                      <a:pt x="761763" y="692474"/>
                    </a:lnTo>
                    <a:cubicBezTo>
                      <a:pt x="738992" y="697133"/>
                      <a:pt x="715416" y="699580"/>
                      <a:pt x="691268" y="699580"/>
                    </a:cubicBezTo>
                    <a:cubicBezTo>
                      <a:pt x="618824" y="699580"/>
                      <a:pt x="551524" y="677558"/>
                      <a:pt x="495697" y="639842"/>
                    </a:cubicBezTo>
                    <a:lnTo>
                      <a:pt x="493878" y="638341"/>
                    </a:lnTo>
                    <a:lnTo>
                      <a:pt x="464872" y="681362"/>
                    </a:lnTo>
                    <a:cubicBezTo>
                      <a:pt x="415593" y="730641"/>
                      <a:pt x="347514" y="761121"/>
                      <a:pt x="272316" y="761121"/>
                    </a:cubicBezTo>
                    <a:cubicBezTo>
                      <a:pt x="121920" y="761121"/>
                      <a:pt x="0" y="639201"/>
                      <a:pt x="0" y="488805"/>
                    </a:cubicBezTo>
                    <a:cubicBezTo>
                      <a:pt x="0" y="338409"/>
                      <a:pt x="121920" y="216489"/>
                      <a:pt x="272316" y="216489"/>
                    </a:cubicBezTo>
                    <a:cubicBezTo>
                      <a:pt x="291115" y="216489"/>
                      <a:pt x="309470" y="218394"/>
                      <a:pt x="327197" y="222022"/>
                    </a:cubicBezTo>
                    <a:lnTo>
                      <a:pt x="364910" y="233728"/>
                    </a:lnTo>
                    <a:lnTo>
                      <a:pt x="368966" y="213636"/>
                    </a:lnTo>
                    <a:cubicBezTo>
                      <a:pt x="422067" y="88091"/>
                      <a:pt x="546380" y="0"/>
                      <a:pt x="691268" y="0"/>
                    </a:cubicBezTo>
                    <a:close/>
                  </a:path>
                </a:pathLst>
              </a:custGeom>
              <a:gradFill flip="none" rotWithShape="1">
                <a:gsLst>
                  <a:gs pos="29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lumMod val="50000"/>
                      <a:alpha val="50000"/>
                    </a:schemeClr>
                  </a:gs>
                </a:gsLst>
                <a:lin ang="5400000" scaled="1"/>
                <a:tileRect/>
              </a:gradFill>
              <a:ln w="403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9145976-E82B-4BA0-B275-F91827E47177}"/>
                  </a:ext>
                </a:extLst>
              </p:cNvPr>
              <p:cNvSpPr/>
              <p:nvPr/>
            </p:nvSpPr>
            <p:spPr>
              <a:xfrm>
                <a:off x="1722989" y="5290986"/>
                <a:ext cx="192707" cy="1927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D70115D-5035-4C75-8893-4613110780BC}"/>
                  </a:ext>
                </a:extLst>
              </p:cNvPr>
              <p:cNvSpPr/>
              <p:nvPr/>
            </p:nvSpPr>
            <p:spPr>
              <a:xfrm>
                <a:off x="1418640" y="5431144"/>
                <a:ext cx="298961" cy="2989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DEB141B-0176-4473-B363-5A53954D63C7}"/>
              </a:ext>
            </a:extLst>
          </p:cNvPr>
          <p:cNvGrpSpPr/>
          <p:nvPr/>
        </p:nvGrpSpPr>
        <p:grpSpPr>
          <a:xfrm>
            <a:off x="5131501" y="814659"/>
            <a:ext cx="6367068" cy="886162"/>
            <a:chOff x="5347836" y="1729361"/>
            <a:chExt cx="6367068" cy="886162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56877DB-B94E-45B5-BA65-F2F9EC6D062E}"/>
                </a:ext>
              </a:extLst>
            </p:cNvPr>
            <p:cNvSpPr/>
            <p:nvPr/>
          </p:nvSpPr>
          <p:spPr>
            <a:xfrm>
              <a:off x="5347836" y="1783838"/>
              <a:ext cx="777210" cy="777208"/>
            </a:xfrm>
            <a:prstGeom prst="ellipse">
              <a:avLst/>
            </a:prstGeom>
            <a:solidFill>
              <a:schemeClr val="accent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cs typeface="Arial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53E3C34-E6CE-4579-ADE7-26321590F1A9}"/>
                </a:ext>
              </a:extLst>
            </p:cNvPr>
            <p:cNvGrpSpPr/>
            <p:nvPr/>
          </p:nvGrpSpPr>
          <p:grpSpPr>
            <a:xfrm>
              <a:off x="6335206" y="1729361"/>
              <a:ext cx="5379698" cy="886162"/>
              <a:chOff x="6751979" y="1666120"/>
              <a:chExt cx="5379698" cy="886162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9820AF5-AE7E-4BB8-9947-EFDC5AC9665B}"/>
                  </a:ext>
                </a:extLst>
              </p:cNvPr>
              <p:cNvSpPr txBox="1"/>
              <p:nvPr/>
            </p:nvSpPr>
            <p:spPr>
              <a:xfrm>
                <a:off x="6751979" y="2090617"/>
                <a:ext cx="5379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2DB273D-E2B1-45DA-9CD3-EBF69651C586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5379698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809C26B-F824-4129-8B92-FFBD34B358BE}"/>
                </a:ext>
              </a:extLst>
            </p:cNvPr>
            <p:cNvSpPr txBox="1"/>
            <p:nvPr/>
          </p:nvSpPr>
          <p:spPr>
            <a:xfrm>
              <a:off x="5394696" y="1919605"/>
              <a:ext cx="6821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FD3D26F-446A-4277-B0AC-0AA1E09C22FB}"/>
              </a:ext>
            </a:extLst>
          </p:cNvPr>
          <p:cNvGrpSpPr/>
          <p:nvPr/>
        </p:nvGrpSpPr>
        <p:grpSpPr>
          <a:xfrm>
            <a:off x="5131501" y="2262166"/>
            <a:ext cx="6367068" cy="886162"/>
            <a:chOff x="5347836" y="2849321"/>
            <a:chExt cx="6367068" cy="88616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0CD944C-87DD-4720-9725-8D7D436E6903}"/>
                </a:ext>
              </a:extLst>
            </p:cNvPr>
            <p:cNvSpPr/>
            <p:nvPr/>
          </p:nvSpPr>
          <p:spPr>
            <a:xfrm>
              <a:off x="5347836" y="2903798"/>
              <a:ext cx="777210" cy="777208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cs typeface="Arial" pitchFamily="34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016BFB6-EB68-441D-9132-5329621C3BE0}"/>
                </a:ext>
              </a:extLst>
            </p:cNvPr>
            <p:cNvGrpSpPr/>
            <p:nvPr/>
          </p:nvGrpSpPr>
          <p:grpSpPr>
            <a:xfrm>
              <a:off x="6335206" y="2849321"/>
              <a:ext cx="5379698" cy="886162"/>
              <a:chOff x="6751979" y="1666120"/>
              <a:chExt cx="5379698" cy="886162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F769C38-9800-48CD-9030-0A8CA5742EB3}"/>
                  </a:ext>
                </a:extLst>
              </p:cNvPr>
              <p:cNvSpPr txBox="1"/>
              <p:nvPr/>
            </p:nvSpPr>
            <p:spPr>
              <a:xfrm>
                <a:off x="6751979" y="2090617"/>
                <a:ext cx="5379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B296ADC-EB91-4D43-945E-35D635E28CB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5379698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BEA6D70-A8DB-40FB-8E52-B42A601D7E6B}"/>
                </a:ext>
              </a:extLst>
            </p:cNvPr>
            <p:cNvSpPr txBox="1"/>
            <p:nvPr/>
          </p:nvSpPr>
          <p:spPr>
            <a:xfrm>
              <a:off x="5394696" y="3039565"/>
              <a:ext cx="6821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CA1F69B-D24F-4380-9E98-7621BF3D25AD}"/>
              </a:ext>
            </a:extLst>
          </p:cNvPr>
          <p:cNvGrpSpPr/>
          <p:nvPr/>
        </p:nvGrpSpPr>
        <p:grpSpPr>
          <a:xfrm>
            <a:off x="5131501" y="3709673"/>
            <a:ext cx="6367068" cy="886162"/>
            <a:chOff x="5347836" y="3969281"/>
            <a:chExt cx="6367068" cy="886162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A9930EB-A42D-4FDB-B16B-A227E7A4B301}"/>
                </a:ext>
              </a:extLst>
            </p:cNvPr>
            <p:cNvSpPr/>
            <p:nvPr/>
          </p:nvSpPr>
          <p:spPr>
            <a:xfrm>
              <a:off x="5347836" y="4023758"/>
              <a:ext cx="777210" cy="777208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cs typeface="Arial" pitchFamily="34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16D5594-002C-4874-A4B8-D0413ABAAF0E}"/>
                </a:ext>
              </a:extLst>
            </p:cNvPr>
            <p:cNvGrpSpPr/>
            <p:nvPr/>
          </p:nvGrpSpPr>
          <p:grpSpPr>
            <a:xfrm>
              <a:off x="6335206" y="3969281"/>
              <a:ext cx="5379698" cy="886162"/>
              <a:chOff x="6751979" y="1666120"/>
              <a:chExt cx="5379698" cy="886162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ADCB2CD-2D36-4743-A302-470AD6017A8C}"/>
                  </a:ext>
                </a:extLst>
              </p:cNvPr>
              <p:cNvSpPr txBox="1"/>
              <p:nvPr/>
            </p:nvSpPr>
            <p:spPr>
              <a:xfrm>
                <a:off x="6751979" y="2090617"/>
                <a:ext cx="5379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954308A-F25C-4F1F-9212-9FAB8F74FC5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5379698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BCD6E99-744B-4DBE-BE0C-BF19E99BBFFA}"/>
                </a:ext>
              </a:extLst>
            </p:cNvPr>
            <p:cNvSpPr txBox="1"/>
            <p:nvPr/>
          </p:nvSpPr>
          <p:spPr>
            <a:xfrm>
              <a:off x="5394696" y="4159525"/>
              <a:ext cx="6821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1EBD48C-5832-4E65-840E-D1824E605F5D}"/>
              </a:ext>
            </a:extLst>
          </p:cNvPr>
          <p:cNvGrpSpPr/>
          <p:nvPr/>
        </p:nvGrpSpPr>
        <p:grpSpPr>
          <a:xfrm>
            <a:off x="5131501" y="5157180"/>
            <a:ext cx="6367068" cy="886162"/>
            <a:chOff x="5347836" y="5089242"/>
            <a:chExt cx="6367068" cy="886162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EB4F7F8-450B-4985-900E-4431D6F01EDC}"/>
                </a:ext>
              </a:extLst>
            </p:cNvPr>
            <p:cNvSpPr/>
            <p:nvPr/>
          </p:nvSpPr>
          <p:spPr>
            <a:xfrm>
              <a:off x="5347836" y="5143719"/>
              <a:ext cx="777210" cy="777208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cs typeface="Arial" pitchFamily="34" charset="0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1856E77-F4D6-4D54-9E8F-8F3D722CFE87}"/>
                </a:ext>
              </a:extLst>
            </p:cNvPr>
            <p:cNvGrpSpPr/>
            <p:nvPr/>
          </p:nvGrpSpPr>
          <p:grpSpPr>
            <a:xfrm>
              <a:off x="6335206" y="5089242"/>
              <a:ext cx="5379698" cy="886162"/>
              <a:chOff x="6751979" y="1666120"/>
              <a:chExt cx="5379698" cy="886162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C3893CC-C5BC-4083-8967-B047C9B630D4}"/>
                  </a:ext>
                </a:extLst>
              </p:cNvPr>
              <p:cNvSpPr txBox="1"/>
              <p:nvPr/>
            </p:nvSpPr>
            <p:spPr>
              <a:xfrm>
                <a:off x="6751979" y="2090617"/>
                <a:ext cx="5379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9ABFC5E-3148-476E-8604-ADF7DB41F1D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5379698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1CA16DF-E144-4379-AC72-6F69B0544506}"/>
                </a:ext>
              </a:extLst>
            </p:cNvPr>
            <p:cNvSpPr txBox="1"/>
            <p:nvPr/>
          </p:nvSpPr>
          <p:spPr>
            <a:xfrm>
              <a:off x="5394696" y="5279486"/>
              <a:ext cx="6821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9E16C8-3E25-4205-8E1F-8EE226C542EC}"/>
              </a:ext>
            </a:extLst>
          </p:cNvPr>
          <p:cNvSpPr/>
          <p:nvPr/>
        </p:nvSpPr>
        <p:spPr>
          <a:xfrm>
            <a:off x="3564647" y="1842052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B32F9-86F3-4D74-AD6E-B27547DEE4B7}"/>
              </a:ext>
            </a:extLst>
          </p:cNvPr>
          <p:cNvSpPr txBox="1"/>
          <p:nvPr/>
        </p:nvSpPr>
        <p:spPr>
          <a:xfrm>
            <a:off x="876454" y="191493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6677C-CEA6-412C-B385-B6AE44B19AA2}"/>
              </a:ext>
            </a:extLst>
          </p:cNvPr>
          <p:cNvSpPr txBox="1"/>
          <p:nvPr/>
        </p:nvSpPr>
        <p:spPr>
          <a:xfrm>
            <a:off x="1912725" y="208420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id="{A7B6324E-A4FA-4633-BDD2-276DF0D185FF}"/>
              </a:ext>
            </a:extLst>
          </p:cNvPr>
          <p:cNvSpPr/>
          <p:nvPr/>
        </p:nvSpPr>
        <p:spPr>
          <a:xfrm>
            <a:off x="4785868" y="1981518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24E72D-D906-438A-A47A-1A84955E8D59}"/>
              </a:ext>
            </a:extLst>
          </p:cNvPr>
          <p:cNvGrpSpPr/>
          <p:nvPr/>
        </p:nvGrpSpPr>
        <p:grpSpPr>
          <a:xfrm>
            <a:off x="5615198" y="1903907"/>
            <a:ext cx="5717526" cy="668379"/>
            <a:chOff x="3779912" y="1717580"/>
            <a:chExt cx="4896545" cy="6683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AF1499-EB38-46FF-8B42-D18D2BBDF05D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F60DD1-7BED-4495-8A96-F3EC709BA051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E115DCC-E4A2-48ED-AFAB-C03D6D16BB4A}"/>
              </a:ext>
            </a:extLst>
          </p:cNvPr>
          <p:cNvSpPr/>
          <p:nvPr/>
        </p:nvSpPr>
        <p:spPr>
          <a:xfrm>
            <a:off x="3564647" y="2961305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CE235-5232-4D8D-B64F-D64AA58193B4}"/>
              </a:ext>
            </a:extLst>
          </p:cNvPr>
          <p:cNvSpPr txBox="1"/>
          <p:nvPr/>
        </p:nvSpPr>
        <p:spPr>
          <a:xfrm>
            <a:off x="876454" y="3034184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2110C2-E63D-445C-A031-A655CEC9139D}"/>
              </a:ext>
            </a:extLst>
          </p:cNvPr>
          <p:cNvSpPr txBox="1"/>
          <p:nvPr/>
        </p:nvSpPr>
        <p:spPr>
          <a:xfrm>
            <a:off x="1912725" y="321884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hevron 21">
            <a:extLst>
              <a:ext uri="{FF2B5EF4-FFF2-40B4-BE49-F238E27FC236}">
                <a16:creationId xmlns:a16="http://schemas.microsoft.com/office/drawing/2014/main" id="{F5546291-2724-41F5-A7C4-6FD0E8BEBA45}"/>
              </a:ext>
            </a:extLst>
          </p:cNvPr>
          <p:cNvSpPr/>
          <p:nvPr/>
        </p:nvSpPr>
        <p:spPr>
          <a:xfrm>
            <a:off x="4785868" y="3077497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1A978D-D36C-4698-8570-9DA1A37DE735}"/>
              </a:ext>
            </a:extLst>
          </p:cNvPr>
          <p:cNvGrpSpPr/>
          <p:nvPr/>
        </p:nvGrpSpPr>
        <p:grpSpPr>
          <a:xfrm>
            <a:off x="5615198" y="3013990"/>
            <a:ext cx="5717526" cy="668379"/>
            <a:chOff x="3779912" y="1717580"/>
            <a:chExt cx="4896545" cy="6683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1D95DE-7F5E-4BDC-A68B-1BE32B32E153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0EBAB7-4E20-4162-A8E5-74C2B4359807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CE7968AC-9D85-403A-9EA4-301E9AA4FDB7}"/>
              </a:ext>
            </a:extLst>
          </p:cNvPr>
          <p:cNvSpPr/>
          <p:nvPr/>
        </p:nvSpPr>
        <p:spPr>
          <a:xfrm>
            <a:off x="3564647" y="4080558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DFA20D-274C-4855-B3F6-D148C9E09F86}"/>
              </a:ext>
            </a:extLst>
          </p:cNvPr>
          <p:cNvSpPr txBox="1"/>
          <p:nvPr/>
        </p:nvSpPr>
        <p:spPr>
          <a:xfrm>
            <a:off x="876454" y="415343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E1C778-2C13-49B6-90C6-38FC8539D5CD}"/>
              </a:ext>
            </a:extLst>
          </p:cNvPr>
          <p:cNvSpPr txBox="1"/>
          <p:nvPr/>
        </p:nvSpPr>
        <p:spPr>
          <a:xfrm>
            <a:off x="1912725" y="433810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hevron 29">
            <a:extLst>
              <a:ext uri="{FF2B5EF4-FFF2-40B4-BE49-F238E27FC236}">
                <a16:creationId xmlns:a16="http://schemas.microsoft.com/office/drawing/2014/main" id="{CB28DE28-5279-459C-AD25-55FF3C94C7C8}"/>
              </a:ext>
            </a:extLst>
          </p:cNvPr>
          <p:cNvSpPr/>
          <p:nvPr/>
        </p:nvSpPr>
        <p:spPr>
          <a:xfrm>
            <a:off x="4785868" y="4196750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867EA4-3387-4458-B806-CA4DFB825B99}"/>
              </a:ext>
            </a:extLst>
          </p:cNvPr>
          <p:cNvGrpSpPr/>
          <p:nvPr/>
        </p:nvGrpSpPr>
        <p:grpSpPr>
          <a:xfrm>
            <a:off x="5615198" y="4133243"/>
            <a:ext cx="5717526" cy="668379"/>
            <a:chOff x="3779912" y="1717580"/>
            <a:chExt cx="4896545" cy="6683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B8CF09-321B-41A5-B448-C3A2607880DB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132E20-7CE4-466C-A0BE-E30F61DAB12B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4446028B-902F-40F9-AE74-38EA06267A21}"/>
              </a:ext>
            </a:extLst>
          </p:cNvPr>
          <p:cNvSpPr/>
          <p:nvPr/>
        </p:nvSpPr>
        <p:spPr>
          <a:xfrm>
            <a:off x="3564647" y="5199810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658BDF-E721-4FE0-AF83-D6BBD934B410}"/>
              </a:ext>
            </a:extLst>
          </p:cNvPr>
          <p:cNvSpPr txBox="1"/>
          <p:nvPr/>
        </p:nvSpPr>
        <p:spPr>
          <a:xfrm>
            <a:off x="876454" y="5272690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D2715F-CA46-47A3-B6A0-B1A74F368727}"/>
              </a:ext>
            </a:extLst>
          </p:cNvPr>
          <p:cNvSpPr txBox="1"/>
          <p:nvPr/>
        </p:nvSpPr>
        <p:spPr>
          <a:xfrm>
            <a:off x="1912724" y="5441967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37">
            <a:extLst>
              <a:ext uri="{FF2B5EF4-FFF2-40B4-BE49-F238E27FC236}">
                <a16:creationId xmlns:a16="http://schemas.microsoft.com/office/drawing/2014/main" id="{13EE9193-A14E-47FC-B211-8E305BBFC7F0}"/>
              </a:ext>
            </a:extLst>
          </p:cNvPr>
          <p:cNvSpPr/>
          <p:nvPr/>
        </p:nvSpPr>
        <p:spPr>
          <a:xfrm>
            <a:off x="4785868" y="5339276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AB2440-6668-4574-A66A-AFDD12DFE450}"/>
              </a:ext>
            </a:extLst>
          </p:cNvPr>
          <p:cNvGrpSpPr/>
          <p:nvPr/>
        </p:nvGrpSpPr>
        <p:grpSpPr>
          <a:xfrm>
            <a:off x="5615198" y="5261665"/>
            <a:ext cx="5717526" cy="668379"/>
            <a:chOff x="3779912" y="1717580"/>
            <a:chExt cx="4896545" cy="668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B20926-A459-4637-B59C-8824AB7B491D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F096F1-2CD5-4548-865A-E3C7107F751F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id="{F821ADDF-09DB-4B20-A86F-785D5A55F332}"/>
              </a:ext>
            </a:extLst>
          </p:cNvPr>
          <p:cNvSpPr/>
          <p:nvPr/>
        </p:nvSpPr>
        <p:spPr>
          <a:xfrm rot="2700000">
            <a:off x="3832812" y="424397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40E86907-EDDD-444C-91BD-2D1878B45B50}"/>
              </a:ext>
            </a:extLst>
          </p:cNvPr>
          <p:cNvSpPr/>
          <p:nvPr/>
        </p:nvSpPr>
        <p:spPr>
          <a:xfrm flipH="1">
            <a:off x="3764460" y="320863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045AB78A-F814-4290-8CAA-BF6C909121F9}"/>
              </a:ext>
            </a:extLst>
          </p:cNvPr>
          <p:cNvSpPr/>
          <p:nvPr/>
        </p:nvSpPr>
        <p:spPr>
          <a:xfrm>
            <a:off x="3813680" y="208907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A9C354D4-0E6F-429B-AA57-B74423A09ABA}"/>
              </a:ext>
            </a:extLst>
          </p:cNvPr>
          <p:cNvSpPr>
            <a:spLocks noChangeAspect="1"/>
          </p:cNvSpPr>
          <p:nvPr/>
        </p:nvSpPr>
        <p:spPr>
          <a:xfrm>
            <a:off x="3788878" y="54336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1DD395-3FFA-4326-97EF-CDAD383905CA}"/>
              </a:ext>
            </a:extLst>
          </p:cNvPr>
          <p:cNvGrpSpPr/>
          <p:nvPr/>
        </p:nvGrpSpPr>
        <p:grpSpPr>
          <a:xfrm>
            <a:off x="901300" y="1697197"/>
            <a:ext cx="3456384" cy="3399464"/>
            <a:chOff x="467544" y="1934588"/>
            <a:chExt cx="3456384" cy="33994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BC9BEC-C085-4939-8136-ECD800AE5B3A}"/>
                </a:ext>
              </a:extLst>
            </p:cNvPr>
            <p:cNvSpPr/>
            <p:nvPr/>
          </p:nvSpPr>
          <p:spPr>
            <a:xfrm>
              <a:off x="467544" y="2366637"/>
              <a:ext cx="3456384" cy="296741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69A66C-5C27-4763-B2ED-D07962A32646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52D4C727-13C2-407A-A2C5-390320A64D71}"/>
              </a:ext>
            </a:extLst>
          </p:cNvPr>
          <p:cNvSpPr/>
          <p:nvPr/>
        </p:nvSpPr>
        <p:spPr>
          <a:xfrm>
            <a:off x="5141423" y="2956776"/>
            <a:ext cx="1872208" cy="18722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F0D19C-5AF9-4BBC-9C43-6E4708724037}"/>
              </a:ext>
            </a:extLst>
          </p:cNvPr>
          <p:cNvSpPr/>
          <p:nvPr/>
        </p:nvSpPr>
        <p:spPr>
          <a:xfrm>
            <a:off x="7470832" y="1770872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EB6B58-B948-474F-85D4-DF5706713E89}"/>
              </a:ext>
            </a:extLst>
          </p:cNvPr>
          <p:cNvSpPr/>
          <p:nvPr/>
        </p:nvSpPr>
        <p:spPr>
          <a:xfrm>
            <a:off x="8006272" y="3424828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FBCD89-97B2-4053-B0D6-15644BC1C363}"/>
              </a:ext>
            </a:extLst>
          </p:cNvPr>
          <p:cNvSpPr/>
          <p:nvPr/>
        </p:nvSpPr>
        <p:spPr>
          <a:xfrm>
            <a:off x="7470832" y="5091507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1FA358-2646-4481-9700-258C0F6B995A}"/>
              </a:ext>
            </a:extLst>
          </p:cNvPr>
          <p:cNvCxnSpPr>
            <a:stCxn id="7" idx="3"/>
            <a:endCxn id="6" idx="7"/>
          </p:cNvCxnSpPr>
          <p:nvPr/>
        </p:nvCxnSpPr>
        <p:spPr>
          <a:xfrm flipH="1">
            <a:off x="6739452" y="2569887"/>
            <a:ext cx="868469" cy="6610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26B54A-8D69-4A02-8E0E-DC725BADC11D}"/>
              </a:ext>
            </a:extLst>
          </p:cNvPr>
          <p:cNvCxnSpPr>
            <a:stCxn id="8" idx="2"/>
            <a:endCxn id="6" idx="6"/>
          </p:cNvCxnSpPr>
          <p:nvPr/>
        </p:nvCxnSpPr>
        <p:spPr>
          <a:xfrm flipH="1">
            <a:off x="7013631" y="3892880"/>
            <a:ext cx="99264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67241D-B37C-4EAF-A9BB-E799334207A7}"/>
              </a:ext>
            </a:extLst>
          </p:cNvPr>
          <p:cNvCxnSpPr>
            <a:stCxn id="9" idx="1"/>
            <a:endCxn id="6" idx="5"/>
          </p:cNvCxnSpPr>
          <p:nvPr/>
        </p:nvCxnSpPr>
        <p:spPr>
          <a:xfrm flipH="1" flipV="1">
            <a:off x="6739452" y="4554805"/>
            <a:ext cx="868469" cy="6737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226876B-3B54-4D10-8268-A43683B7676E}"/>
              </a:ext>
            </a:extLst>
          </p:cNvPr>
          <p:cNvSpPr/>
          <p:nvPr/>
        </p:nvSpPr>
        <p:spPr>
          <a:xfrm>
            <a:off x="8550951" y="2054258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C7AD6B-78CC-445C-BA2D-548E77C08C69}"/>
              </a:ext>
            </a:extLst>
          </p:cNvPr>
          <p:cNvSpPr/>
          <p:nvPr/>
        </p:nvSpPr>
        <p:spPr>
          <a:xfrm>
            <a:off x="9120523" y="3708214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033A97-E006-4069-BE44-CAD87A72D6BE}"/>
              </a:ext>
            </a:extLst>
          </p:cNvPr>
          <p:cNvSpPr/>
          <p:nvPr/>
        </p:nvSpPr>
        <p:spPr>
          <a:xfrm>
            <a:off x="8550951" y="5374892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01C025-9D69-46BD-AF2E-FE71503E8B5A}"/>
              </a:ext>
            </a:extLst>
          </p:cNvPr>
          <p:cNvSpPr/>
          <p:nvPr/>
        </p:nvSpPr>
        <p:spPr>
          <a:xfrm>
            <a:off x="5169679" y="3889897"/>
            <a:ext cx="1826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Main Text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DDA823-DF50-4C79-BD1B-4081B8C8E063}"/>
              </a:ext>
            </a:extLst>
          </p:cNvPr>
          <p:cNvSpPr txBox="1"/>
          <p:nvPr/>
        </p:nvSpPr>
        <p:spPr>
          <a:xfrm>
            <a:off x="10018672" y="3637631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082966-A3AE-4556-9216-2BFFE47F58C8}"/>
              </a:ext>
            </a:extLst>
          </p:cNvPr>
          <p:cNvSpPr txBox="1"/>
          <p:nvPr/>
        </p:nvSpPr>
        <p:spPr>
          <a:xfrm>
            <a:off x="9409360" y="1977313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30C6E6-1BE2-4EF7-BE84-9027267C5982}"/>
              </a:ext>
            </a:extLst>
          </p:cNvPr>
          <p:cNvSpPr txBox="1"/>
          <p:nvPr/>
        </p:nvSpPr>
        <p:spPr>
          <a:xfrm>
            <a:off x="9409360" y="5297949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0" name="Block Arc 14">
            <a:extLst>
              <a:ext uri="{FF2B5EF4-FFF2-40B4-BE49-F238E27FC236}">
                <a16:creationId xmlns:a16="http://schemas.microsoft.com/office/drawing/2014/main" id="{74FB5CE9-D0E5-4658-8D2F-F74618292827}"/>
              </a:ext>
            </a:extLst>
          </p:cNvPr>
          <p:cNvSpPr/>
          <p:nvPr/>
        </p:nvSpPr>
        <p:spPr>
          <a:xfrm rot="16200000">
            <a:off x="5846694" y="3327037"/>
            <a:ext cx="461665" cy="46196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F64CEE10-A46B-4FBC-AD53-313B6BAD5A33}"/>
              </a:ext>
            </a:extLst>
          </p:cNvPr>
          <p:cNvSpPr>
            <a:spLocks noChangeAspect="1"/>
          </p:cNvSpPr>
          <p:nvPr/>
        </p:nvSpPr>
        <p:spPr>
          <a:xfrm rot="9900000">
            <a:off x="7781787" y="207575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CEC3F2CE-B37D-4E6B-B43B-0B8CD63608C8}"/>
              </a:ext>
            </a:extLst>
          </p:cNvPr>
          <p:cNvSpPr/>
          <p:nvPr/>
        </p:nvSpPr>
        <p:spPr>
          <a:xfrm>
            <a:off x="7745010" y="545323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DFFA16AE-5E95-4781-984A-12A6E9F0C3FE}"/>
              </a:ext>
            </a:extLst>
          </p:cNvPr>
          <p:cNvSpPr>
            <a:spLocks noChangeAspect="1"/>
          </p:cNvSpPr>
          <p:nvPr/>
        </p:nvSpPr>
        <p:spPr>
          <a:xfrm>
            <a:off x="8277265" y="370225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43E0BE-43EF-4B38-98FE-24D82CAFE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DB288F-12AA-4416-A941-552653272423}"/>
              </a:ext>
            </a:extLst>
          </p:cNvPr>
          <p:cNvSpPr/>
          <p:nvPr/>
        </p:nvSpPr>
        <p:spPr>
          <a:xfrm>
            <a:off x="8672341" y="5333840"/>
            <a:ext cx="2700000" cy="1008112"/>
          </a:xfrm>
          <a:prstGeom prst="round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FD9D21-42AF-4B69-B1C8-314542BD0EA4}"/>
              </a:ext>
            </a:extLst>
          </p:cNvPr>
          <p:cNvSpPr/>
          <p:nvPr/>
        </p:nvSpPr>
        <p:spPr>
          <a:xfrm>
            <a:off x="4645328" y="5326075"/>
            <a:ext cx="2700000" cy="100811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CD901D-944A-41E5-94BE-1D1AFC20DB98}"/>
              </a:ext>
            </a:extLst>
          </p:cNvPr>
          <p:cNvGrpSpPr/>
          <p:nvPr/>
        </p:nvGrpSpPr>
        <p:grpSpPr>
          <a:xfrm>
            <a:off x="4179811" y="3007134"/>
            <a:ext cx="3272433" cy="1834623"/>
            <a:chOff x="3131840" y="2185749"/>
            <a:chExt cx="3096344" cy="18346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76DDCC-62F0-4927-A78C-2CB154F1E04F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7E04A5-C209-4A5A-8C84-8DBC80039768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EE82B91-76F5-4BEA-9BFD-64E309F527CC}"/>
              </a:ext>
            </a:extLst>
          </p:cNvPr>
          <p:cNvGrpSpPr/>
          <p:nvPr/>
        </p:nvGrpSpPr>
        <p:grpSpPr>
          <a:xfrm>
            <a:off x="8205192" y="3007134"/>
            <a:ext cx="3272433" cy="1834623"/>
            <a:chOff x="3131840" y="2185749"/>
            <a:chExt cx="3096344" cy="18346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7B9C58-DAF7-4F99-851C-182A39B9B90E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0CCEB2-CCC4-481D-862B-673CBBFD15DF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A36296-F04F-4CB2-A7B9-1796FB8D295E}"/>
              </a:ext>
            </a:extLst>
          </p:cNvPr>
          <p:cNvGrpSpPr/>
          <p:nvPr/>
        </p:nvGrpSpPr>
        <p:grpSpPr>
          <a:xfrm>
            <a:off x="4159622" y="1508026"/>
            <a:ext cx="7403728" cy="1107996"/>
            <a:chOff x="5375474" y="2822446"/>
            <a:chExt cx="3312368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5A9500-B029-4F5B-B114-5D932DA9A652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949CE5-E74C-4F37-B045-383B0D7DE8CC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E632C0D-03FE-4C71-B8BE-1C4BA47A6EDD}"/>
              </a:ext>
            </a:extLst>
          </p:cNvPr>
          <p:cNvSpPr/>
          <p:nvPr/>
        </p:nvSpPr>
        <p:spPr>
          <a:xfrm>
            <a:off x="4267334" y="5453750"/>
            <a:ext cx="752762" cy="752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2290F6-4E49-4F62-8E0D-2168A0FE8354}"/>
              </a:ext>
            </a:extLst>
          </p:cNvPr>
          <p:cNvSpPr/>
          <p:nvPr/>
        </p:nvSpPr>
        <p:spPr>
          <a:xfrm>
            <a:off x="8295110" y="5461516"/>
            <a:ext cx="752762" cy="752762"/>
          </a:xfrm>
          <a:prstGeom prst="ellipse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48E1FB-89EF-4EE5-A7F9-CE238E050B7C}"/>
              </a:ext>
            </a:extLst>
          </p:cNvPr>
          <p:cNvGrpSpPr/>
          <p:nvPr/>
        </p:nvGrpSpPr>
        <p:grpSpPr>
          <a:xfrm>
            <a:off x="5129001" y="5392856"/>
            <a:ext cx="2098288" cy="876790"/>
            <a:chOff x="3131840" y="2220253"/>
            <a:chExt cx="3096344" cy="8767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B9C58D-E773-4160-9785-D2AAF28883D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433966-1518-4DF7-8ADD-8CC00268FF8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7421C3-2731-4B60-B97F-5158CF5B6FE9}"/>
              </a:ext>
            </a:extLst>
          </p:cNvPr>
          <p:cNvGrpSpPr/>
          <p:nvPr/>
        </p:nvGrpSpPr>
        <p:grpSpPr>
          <a:xfrm>
            <a:off x="9181841" y="5392856"/>
            <a:ext cx="2098288" cy="876790"/>
            <a:chOff x="3131840" y="2220253"/>
            <a:chExt cx="3096344" cy="8767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46CE02-3889-4DD4-8104-D4063553B0FE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CFA742-0D9F-43CC-AF10-2BC8DAFB1446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Donut 39">
            <a:extLst>
              <a:ext uri="{FF2B5EF4-FFF2-40B4-BE49-F238E27FC236}">
                <a16:creationId xmlns:a16="http://schemas.microsoft.com/office/drawing/2014/main" id="{DBF43F0C-0368-4CBB-8B61-15E9380222A4}"/>
              </a:ext>
            </a:extLst>
          </p:cNvPr>
          <p:cNvSpPr/>
          <p:nvPr/>
        </p:nvSpPr>
        <p:spPr>
          <a:xfrm>
            <a:off x="8492341" y="56569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317FC64E-5E2A-4192-B89D-6E7B6CBCD4B2}"/>
              </a:ext>
            </a:extLst>
          </p:cNvPr>
          <p:cNvSpPr>
            <a:spLocks noChangeAspect="1"/>
          </p:cNvSpPr>
          <p:nvPr/>
        </p:nvSpPr>
        <p:spPr>
          <a:xfrm>
            <a:off x="4470141" y="5667202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69E7DB4B-DBC3-4E5D-80C4-BDC26836C02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90548B-E8DF-478E-BA33-C2C11FFE185C}"/>
              </a:ext>
            </a:extLst>
          </p:cNvPr>
          <p:cNvCxnSpPr>
            <a:cxnSpLocks/>
          </p:cNvCxnSpPr>
          <p:nvPr/>
        </p:nvCxnSpPr>
        <p:spPr>
          <a:xfrm>
            <a:off x="904876" y="2605200"/>
            <a:ext cx="10410825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D04560-788B-4D05-B953-2772264379AE}"/>
              </a:ext>
            </a:extLst>
          </p:cNvPr>
          <p:cNvSpPr/>
          <p:nvPr/>
        </p:nvSpPr>
        <p:spPr>
          <a:xfrm>
            <a:off x="1497263" y="2065200"/>
            <a:ext cx="1080000" cy="1080000"/>
          </a:xfrm>
          <a:prstGeom prst="ellipse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E9518EF-E34D-4DD4-B7DF-9E1A2DB00286}"/>
              </a:ext>
            </a:extLst>
          </p:cNvPr>
          <p:cNvSpPr/>
          <p:nvPr/>
        </p:nvSpPr>
        <p:spPr>
          <a:xfrm>
            <a:off x="3357812" y="1975858"/>
            <a:ext cx="1258686" cy="1258686"/>
          </a:xfrm>
          <a:prstGeom prst="ellipse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F2F0C1-D838-4E3F-87B0-5E671AF932F2}"/>
              </a:ext>
            </a:extLst>
          </p:cNvPr>
          <p:cNvSpPr/>
          <p:nvPr/>
        </p:nvSpPr>
        <p:spPr>
          <a:xfrm>
            <a:off x="5397047" y="1885200"/>
            <a:ext cx="1440000" cy="1440000"/>
          </a:xfrm>
          <a:prstGeom prst="ellipse">
            <a:avLst/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873C5D1-506F-4536-8E3B-2D579A5A5790}"/>
              </a:ext>
            </a:extLst>
          </p:cNvPr>
          <p:cNvSpPr/>
          <p:nvPr/>
        </p:nvSpPr>
        <p:spPr>
          <a:xfrm>
            <a:off x="7617596" y="1975858"/>
            <a:ext cx="1258686" cy="1258686"/>
          </a:xfrm>
          <a:prstGeom prst="ellipse">
            <a:avLst/>
          </a:pr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DE5C311-3396-4122-9356-232EAF8D2C9C}"/>
              </a:ext>
            </a:extLst>
          </p:cNvPr>
          <p:cNvSpPr/>
          <p:nvPr/>
        </p:nvSpPr>
        <p:spPr>
          <a:xfrm>
            <a:off x="9656830" y="2065200"/>
            <a:ext cx="1080000" cy="1080000"/>
          </a:xfrm>
          <a:prstGeom prst="ellipse">
            <a:avLst/>
          </a:prstGeom>
          <a:solidFill>
            <a:schemeClr val="accent5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6ADE9F-FDE7-4747-A380-7EFA91A97913}"/>
              </a:ext>
            </a:extLst>
          </p:cNvPr>
          <p:cNvGrpSpPr/>
          <p:nvPr/>
        </p:nvGrpSpPr>
        <p:grpSpPr>
          <a:xfrm>
            <a:off x="5432971" y="4089366"/>
            <a:ext cx="1368152" cy="1292662"/>
            <a:chOff x="3324740" y="1715063"/>
            <a:chExt cx="1260140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74D2C6-8714-4608-967B-90B34D2199AE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048310-F54F-42C9-9495-161148FF07C7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F23A29-A08F-4BA3-8726-35949DA32DCA}"/>
              </a:ext>
            </a:extLst>
          </p:cNvPr>
          <p:cNvGrpSpPr/>
          <p:nvPr/>
        </p:nvGrpSpPr>
        <p:grpSpPr>
          <a:xfrm>
            <a:off x="9512754" y="4089366"/>
            <a:ext cx="1368152" cy="1292662"/>
            <a:chOff x="3324740" y="1715063"/>
            <a:chExt cx="1260140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E2E358-7825-47D6-B8F2-619A3C6EC915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6FDF0A-06A2-40E6-9DFA-5F1229B47B8A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46BA09-201D-4FF7-8A8A-A9C4EA40BE3E}"/>
              </a:ext>
            </a:extLst>
          </p:cNvPr>
          <p:cNvGrpSpPr/>
          <p:nvPr/>
        </p:nvGrpSpPr>
        <p:grpSpPr>
          <a:xfrm>
            <a:off x="7558588" y="4089366"/>
            <a:ext cx="1368152" cy="1292662"/>
            <a:chOff x="3324740" y="1715063"/>
            <a:chExt cx="1260140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397E34-EC90-4A99-B80E-F2CC53B9DD46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F88EEB-39FE-4955-8EBE-EBA9033556AC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6F2B9A-8894-41DC-B461-AE444BAD85C3}"/>
              </a:ext>
            </a:extLst>
          </p:cNvPr>
          <p:cNvGrpSpPr/>
          <p:nvPr/>
        </p:nvGrpSpPr>
        <p:grpSpPr>
          <a:xfrm>
            <a:off x="3297829" y="4089366"/>
            <a:ext cx="1368152" cy="1292662"/>
            <a:chOff x="3324740" y="1715063"/>
            <a:chExt cx="1260140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A5A5F9-E8B7-48E2-BF3C-6CD3BEA4F7B6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75CDA0-341E-473F-BA2A-EEE160EB9359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1538D97-A8B3-4143-8E23-44FEEB14B142}"/>
              </a:ext>
            </a:extLst>
          </p:cNvPr>
          <p:cNvGrpSpPr/>
          <p:nvPr/>
        </p:nvGrpSpPr>
        <p:grpSpPr>
          <a:xfrm>
            <a:off x="1353187" y="4089366"/>
            <a:ext cx="1368152" cy="1292662"/>
            <a:chOff x="3324740" y="1715063"/>
            <a:chExt cx="1260140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E4C2B6-DEAB-4092-9DFB-A193DA1EBC29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3E7AED-DEE6-483A-9E01-9C998DCC80EE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743FC932-4084-4385-B802-B74BAC2EFDCD}"/>
              </a:ext>
            </a:extLst>
          </p:cNvPr>
          <p:cNvSpPr/>
          <p:nvPr/>
        </p:nvSpPr>
        <p:spPr>
          <a:xfrm>
            <a:off x="1759885" y="3390930"/>
            <a:ext cx="548640" cy="548640"/>
          </a:xfrm>
          <a:prstGeom prst="ellipse">
            <a:avLst/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355AC9A-5902-472F-94C5-E2CE02694CEB}"/>
              </a:ext>
            </a:extLst>
          </p:cNvPr>
          <p:cNvSpPr/>
          <p:nvPr/>
        </p:nvSpPr>
        <p:spPr>
          <a:xfrm>
            <a:off x="5839669" y="3390930"/>
            <a:ext cx="548640" cy="548640"/>
          </a:xfrm>
          <a:prstGeom prst="ellipse">
            <a:avLst/>
          </a:prstGeom>
          <a:solidFill>
            <a:schemeClr val="accent3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8C48BC-7A97-405A-B7A7-607AE5A139D9}"/>
              </a:ext>
            </a:extLst>
          </p:cNvPr>
          <p:cNvSpPr/>
          <p:nvPr/>
        </p:nvSpPr>
        <p:spPr>
          <a:xfrm>
            <a:off x="7965286" y="3390930"/>
            <a:ext cx="548640" cy="548640"/>
          </a:xfrm>
          <a:prstGeom prst="ellipse">
            <a:avLst/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81B376-A3F4-49CF-8398-25C805CBD0B9}"/>
              </a:ext>
            </a:extLst>
          </p:cNvPr>
          <p:cNvSpPr/>
          <p:nvPr/>
        </p:nvSpPr>
        <p:spPr>
          <a:xfrm>
            <a:off x="9919452" y="3390930"/>
            <a:ext cx="548640" cy="548640"/>
          </a:xfrm>
          <a:prstGeom prst="ellipse">
            <a:avLst/>
          </a:prstGeom>
          <a:solidFill>
            <a:schemeClr val="accent5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1F1C6AA-740A-48D4-B107-04BF3C106E09}"/>
              </a:ext>
            </a:extLst>
          </p:cNvPr>
          <p:cNvSpPr/>
          <p:nvPr/>
        </p:nvSpPr>
        <p:spPr>
          <a:xfrm>
            <a:off x="3704527" y="3390930"/>
            <a:ext cx="548640" cy="548640"/>
          </a:xfrm>
          <a:prstGeom prst="ellipse">
            <a:avLst/>
          </a:prstGeom>
          <a:solidFill>
            <a:schemeClr val="accent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0E29D-E6C2-4D44-A58A-AC18E0D00249}"/>
              </a:ext>
            </a:extLst>
          </p:cNvPr>
          <p:cNvSpPr txBox="1"/>
          <p:nvPr/>
        </p:nvSpPr>
        <p:spPr>
          <a:xfrm>
            <a:off x="1276350" y="5699443"/>
            <a:ext cx="968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2636D2EB-C650-41D3-A5D9-9DD0D9185CC0}"/>
              </a:ext>
            </a:extLst>
          </p:cNvPr>
          <p:cNvSpPr/>
          <p:nvPr/>
        </p:nvSpPr>
        <p:spPr>
          <a:xfrm rot="2700000">
            <a:off x="3883688" y="23530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999C0B6C-FA6E-42E8-8F2F-F86C09F9FE32}"/>
              </a:ext>
            </a:extLst>
          </p:cNvPr>
          <p:cNvSpPr/>
          <p:nvPr/>
        </p:nvSpPr>
        <p:spPr>
          <a:xfrm>
            <a:off x="1900993" y="245099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3E7E37A3-7836-4B7E-A635-EB92D681F159}"/>
              </a:ext>
            </a:extLst>
          </p:cNvPr>
          <p:cNvSpPr/>
          <p:nvPr/>
        </p:nvSpPr>
        <p:spPr>
          <a:xfrm>
            <a:off x="8083058" y="244246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B50CC491-2BA9-4351-91BF-D60BBD7BB9B2}"/>
              </a:ext>
            </a:extLst>
          </p:cNvPr>
          <p:cNvSpPr>
            <a:spLocks noChangeAspect="1"/>
          </p:cNvSpPr>
          <p:nvPr/>
        </p:nvSpPr>
        <p:spPr>
          <a:xfrm>
            <a:off x="10035346" y="242164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14">
            <a:extLst>
              <a:ext uri="{FF2B5EF4-FFF2-40B4-BE49-F238E27FC236}">
                <a16:creationId xmlns:a16="http://schemas.microsoft.com/office/drawing/2014/main" id="{C38306A2-B770-4796-AC95-4A7ECA1DAC4E}"/>
              </a:ext>
            </a:extLst>
          </p:cNvPr>
          <p:cNvSpPr/>
          <p:nvPr/>
        </p:nvSpPr>
        <p:spPr>
          <a:xfrm rot="16200000">
            <a:off x="5728813" y="2200298"/>
            <a:ext cx="776468" cy="77697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8A0EF2-F9AC-4714-985A-48E13A135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52107"/>
              </p:ext>
            </p:extLst>
          </p:nvPr>
        </p:nvGraphicFramePr>
        <p:xfrm>
          <a:off x="3619500" y="535470"/>
          <a:ext cx="8000999" cy="5787060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719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084">
                  <a:extLst>
                    <a:ext uri="{9D8B030D-6E8A-4147-A177-3AD203B41FA5}">
                      <a16:colId xmlns:a16="http://schemas.microsoft.com/office/drawing/2014/main" val="1895415980"/>
                    </a:ext>
                  </a:extLst>
                </a:gridCol>
                <a:gridCol w="1937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499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88968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170579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098437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517420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27879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396679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242608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403158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26400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364420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95982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871897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08987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846988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265830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244953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28951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26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663066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10530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28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677467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934540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03449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2204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139ACD7-ABC6-45E8-B8B9-D5548EB59AA8}"/>
              </a:ext>
            </a:extLst>
          </p:cNvPr>
          <p:cNvSpPr/>
          <p:nvPr/>
        </p:nvSpPr>
        <p:spPr>
          <a:xfrm>
            <a:off x="650290" y="594360"/>
            <a:ext cx="2586134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MONTH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D54056-F57C-4FBB-8B17-BEBB9924376E}"/>
              </a:ext>
            </a:extLst>
          </p:cNvPr>
          <p:cNvSpPr/>
          <p:nvPr/>
        </p:nvSpPr>
        <p:spPr>
          <a:xfrm>
            <a:off x="650288" y="1502302"/>
            <a:ext cx="2586136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3600" b="1" dirty="0">
                <a:solidFill>
                  <a:schemeClr val="bg1">
                    <a:lumMod val="50000"/>
                  </a:schemeClr>
                </a:solidFill>
              </a:rPr>
              <a:t>PLANNER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0BAA8-C7AC-4A77-A3FF-8DF7DD90ED83}"/>
              </a:ext>
            </a:extLst>
          </p:cNvPr>
          <p:cNvSpPr txBox="1"/>
          <p:nvPr/>
        </p:nvSpPr>
        <p:spPr>
          <a:xfrm>
            <a:off x="995097" y="4632424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5F6E8-3244-4F5F-9731-8E777CADD6C7}"/>
              </a:ext>
            </a:extLst>
          </p:cNvPr>
          <p:cNvSpPr/>
          <p:nvPr/>
        </p:nvSpPr>
        <p:spPr>
          <a:xfrm>
            <a:off x="0" y="0"/>
            <a:ext cx="3838575" cy="68580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A17CBD-3403-4B44-81D7-F1FB3002FF74}"/>
              </a:ext>
            </a:extLst>
          </p:cNvPr>
          <p:cNvSpPr/>
          <p:nvPr/>
        </p:nvSpPr>
        <p:spPr>
          <a:xfrm>
            <a:off x="8353425" y="0"/>
            <a:ext cx="3838575" cy="68580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0734AE5D-B78D-49F7-8F30-98A4C375550A}"/>
              </a:ext>
            </a:extLst>
          </p:cNvPr>
          <p:cNvSpPr/>
          <p:nvPr/>
        </p:nvSpPr>
        <p:spPr>
          <a:xfrm>
            <a:off x="455548" y="2542916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B3EB19-058F-42BF-901A-DF501841A33C}"/>
              </a:ext>
            </a:extLst>
          </p:cNvPr>
          <p:cNvSpPr/>
          <p:nvPr/>
        </p:nvSpPr>
        <p:spPr>
          <a:xfrm>
            <a:off x="549578" y="558774"/>
            <a:ext cx="843336" cy="687342"/>
          </a:xfrm>
          <a:custGeom>
            <a:avLst/>
            <a:gdLst>
              <a:gd name="connsiteX0" fmla="*/ 1603909 w 1775805"/>
              <a:gd name="connsiteY0" fmla="*/ 763019 h 1447329"/>
              <a:gd name="connsiteX1" fmla="*/ 1628058 w 1775805"/>
              <a:gd name="connsiteY1" fmla="*/ 785552 h 1447329"/>
              <a:gd name="connsiteX2" fmla="*/ 1768708 w 1775805"/>
              <a:gd name="connsiteY2" fmla="*/ 1028052 h 1447329"/>
              <a:gd name="connsiteX3" fmla="*/ 1746883 w 1775805"/>
              <a:gd name="connsiteY3" fmla="*/ 1062810 h 1447329"/>
              <a:gd name="connsiteX4" fmla="*/ 1732333 w 1775805"/>
              <a:gd name="connsiteY4" fmla="*/ 1092719 h 1447329"/>
              <a:gd name="connsiteX5" fmla="*/ 1761432 w 1775805"/>
              <a:gd name="connsiteY5" fmla="*/ 1144453 h 1447329"/>
              <a:gd name="connsiteX6" fmla="*/ 1733950 w 1775805"/>
              <a:gd name="connsiteY6" fmla="*/ 1196994 h 1447329"/>
              <a:gd name="connsiteX7" fmla="*/ 1771133 w 1775805"/>
              <a:gd name="connsiteY7" fmla="*/ 1269744 h 1447329"/>
              <a:gd name="connsiteX8" fmla="*/ 1756583 w 1775805"/>
              <a:gd name="connsiteY8" fmla="*/ 1298844 h 1447329"/>
              <a:gd name="connsiteX9" fmla="*/ 1634525 w 1775805"/>
              <a:gd name="connsiteY9" fmla="*/ 1303695 h 1447329"/>
              <a:gd name="connsiteX10" fmla="*/ 1633615 w 1775805"/>
              <a:gd name="connsiteY10" fmla="*/ 1303960 h 1447329"/>
              <a:gd name="connsiteX11" fmla="*/ 1644810 w 1775805"/>
              <a:gd name="connsiteY11" fmla="*/ 1403118 h 1447329"/>
              <a:gd name="connsiteX12" fmla="*/ 1610052 w 1775805"/>
              <a:gd name="connsiteY12" fmla="*/ 1445152 h 1447329"/>
              <a:gd name="connsiteX13" fmla="*/ 1572870 w 1775805"/>
              <a:gd name="connsiteY13" fmla="*/ 1402311 h 1447329"/>
              <a:gd name="connsiteX14" fmla="*/ 1584186 w 1775805"/>
              <a:gd name="connsiteY14" fmla="*/ 1302885 h 1447329"/>
              <a:gd name="connsiteX15" fmla="*/ 1584308 w 1775805"/>
              <a:gd name="connsiteY15" fmla="*/ 1302885 h 1447329"/>
              <a:gd name="connsiteX16" fmla="*/ 1473667 w 1775805"/>
              <a:gd name="connsiteY16" fmla="*/ 1302077 h 1447329"/>
              <a:gd name="connsiteX17" fmla="*/ 1446184 w 1775805"/>
              <a:gd name="connsiteY17" fmla="*/ 1256003 h 1447329"/>
              <a:gd name="connsiteX18" fmla="*/ 1476092 w 1775805"/>
              <a:gd name="connsiteY18" fmla="*/ 1197802 h 1447329"/>
              <a:gd name="connsiteX19" fmla="*/ 1447800 w 1775805"/>
              <a:gd name="connsiteY19" fmla="*/ 1146069 h 1447329"/>
              <a:gd name="connsiteX20" fmla="*/ 1468817 w 1775805"/>
              <a:gd name="connsiteY20" fmla="*/ 1106460 h 1447329"/>
              <a:gd name="connsiteX21" fmla="*/ 1489025 w 1775805"/>
              <a:gd name="connsiteY21" fmla="*/ 1069277 h 1447329"/>
              <a:gd name="connsiteX22" fmla="*/ 1485792 w 1775805"/>
              <a:gd name="connsiteY22" fmla="*/ 1065236 h 1447329"/>
              <a:gd name="connsiteX23" fmla="*/ 1454267 w 1775805"/>
              <a:gd name="connsiteY23" fmla="*/ 1003802 h 1447329"/>
              <a:gd name="connsiteX24" fmla="*/ 1580367 w 1775805"/>
              <a:gd name="connsiteY24" fmla="*/ 787168 h 1447329"/>
              <a:gd name="connsiteX25" fmla="*/ 1603909 w 1775805"/>
              <a:gd name="connsiteY25" fmla="*/ 763019 h 1447329"/>
              <a:gd name="connsiteX26" fmla="*/ 239205 w 1775805"/>
              <a:gd name="connsiteY26" fmla="*/ 479942 h 1447329"/>
              <a:gd name="connsiteX27" fmla="*/ 273447 w 1775805"/>
              <a:gd name="connsiteY27" fmla="*/ 511892 h 1447329"/>
              <a:gd name="connsiteX28" fmla="*/ 472883 w 1775805"/>
              <a:gd name="connsiteY28" fmla="*/ 855748 h 1447329"/>
              <a:gd name="connsiteX29" fmla="*/ 441936 w 1775805"/>
              <a:gd name="connsiteY29" fmla="*/ 905034 h 1447329"/>
              <a:gd name="connsiteX30" fmla="*/ 421305 w 1775805"/>
              <a:gd name="connsiteY30" fmla="*/ 947443 h 1447329"/>
              <a:gd name="connsiteX31" fmla="*/ 462567 w 1775805"/>
              <a:gd name="connsiteY31" fmla="*/ 1020800 h 1447329"/>
              <a:gd name="connsiteX32" fmla="*/ 423598 w 1775805"/>
              <a:gd name="connsiteY32" fmla="*/ 1095302 h 1447329"/>
              <a:gd name="connsiteX33" fmla="*/ 476322 w 1775805"/>
              <a:gd name="connsiteY33" fmla="*/ 1198458 h 1447329"/>
              <a:gd name="connsiteX34" fmla="*/ 455691 w 1775805"/>
              <a:gd name="connsiteY34" fmla="*/ 1239720 h 1447329"/>
              <a:gd name="connsiteX35" fmla="*/ 282616 w 1775805"/>
              <a:gd name="connsiteY35" fmla="*/ 1246599 h 1447329"/>
              <a:gd name="connsiteX36" fmla="*/ 281327 w 1775805"/>
              <a:gd name="connsiteY36" fmla="*/ 1246974 h 1447329"/>
              <a:gd name="connsiteX37" fmla="*/ 297201 w 1775805"/>
              <a:gd name="connsiteY37" fmla="*/ 1387577 h 1447329"/>
              <a:gd name="connsiteX38" fmla="*/ 247916 w 1775805"/>
              <a:gd name="connsiteY38" fmla="*/ 1447179 h 1447329"/>
              <a:gd name="connsiteX39" fmla="*/ 195193 w 1775805"/>
              <a:gd name="connsiteY39" fmla="*/ 1386432 h 1447329"/>
              <a:gd name="connsiteX40" fmla="*/ 211239 w 1775805"/>
              <a:gd name="connsiteY40" fmla="*/ 1245450 h 1447329"/>
              <a:gd name="connsiteX41" fmla="*/ 211278 w 1775805"/>
              <a:gd name="connsiteY41" fmla="*/ 1245450 h 1447329"/>
              <a:gd name="connsiteX42" fmla="*/ 54527 w 1775805"/>
              <a:gd name="connsiteY42" fmla="*/ 1244305 h 1447329"/>
              <a:gd name="connsiteX43" fmla="*/ 15556 w 1775805"/>
              <a:gd name="connsiteY43" fmla="*/ 1178973 h 1447329"/>
              <a:gd name="connsiteX44" fmla="*/ 57965 w 1775805"/>
              <a:gd name="connsiteY44" fmla="*/ 1096447 h 1447329"/>
              <a:gd name="connsiteX45" fmla="*/ 17848 w 1775805"/>
              <a:gd name="connsiteY45" fmla="*/ 1023091 h 1447329"/>
              <a:gd name="connsiteX46" fmla="*/ 47649 w 1775805"/>
              <a:gd name="connsiteY46" fmla="*/ 966928 h 1447329"/>
              <a:gd name="connsiteX47" fmla="*/ 76303 w 1775805"/>
              <a:gd name="connsiteY47" fmla="*/ 914204 h 1447329"/>
              <a:gd name="connsiteX48" fmla="*/ 71720 w 1775805"/>
              <a:gd name="connsiteY48" fmla="*/ 908474 h 1447329"/>
              <a:gd name="connsiteX49" fmla="*/ 27017 w 1775805"/>
              <a:gd name="connsiteY49" fmla="*/ 821362 h 1447329"/>
              <a:gd name="connsiteX50" fmla="*/ 205823 w 1775805"/>
              <a:gd name="connsiteY50" fmla="*/ 514184 h 1447329"/>
              <a:gd name="connsiteX51" fmla="*/ 239205 w 1775805"/>
              <a:gd name="connsiteY51" fmla="*/ 479942 h 1447329"/>
              <a:gd name="connsiteX52" fmla="*/ 948402 w 1775805"/>
              <a:gd name="connsiteY52" fmla="*/ 18 h 1447329"/>
              <a:gd name="connsiteX53" fmla="*/ 999451 w 1775805"/>
              <a:gd name="connsiteY53" fmla="*/ 47651 h 1447329"/>
              <a:gd name="connsiteX54" fmla="*/ 1296779 w 1775805"/>
              <a:gd name="connsiteY54" fmla="*/ 560284 h 1447329"/>
              <a:gd name="connsiteX55" fmla="*/ 1250641 w 1775805"/>
              <a:gd name="connsiteY55" fmla="*/ 633761 h 1447329"/>
              <a:gd name="connsiteX56" fmla="*/ 1219883 w 1775805"/>
              <a:gd name="connsiteY56" fmla="*/ 696986 h 1447329"/>
              <a:gd name="connsiteX57" fmla="*/ 1281399 w 1775805"/>
              <a:gd name="connsiteY57" fmla="*/ 806348 h 1447329"/>
              <a:gd name="connsiteX58" fmla="*/ 1223302 w 1775805"/>
              <a:gd name="connsiteY58" fmla="*/ 917418 h 1447329"/>
              <a:gd name="connsiteX59" fmla="*/ 1301905 w 1775805"/>
              <a:gd name="connsiteY59" fmla="*/ 1071208 h 1447329"/>
              <a:gd name="connsiteX60" fmla="*/ 1271147 w 1775805"/>
              <a:gd name="connsiteY60" fmla="*/ 1132723 h 1447329"/>
              <a:gd name="connsiteX61" fmla="*/ 1013121 w 1775805"/>
              <a:gd name="connsiteY61" fmla="*/ 1142977 h 1447329"/>
              <a:gd name="connsiteX62" fmla="*/ 1011201 w 1775805"/>
              <a:gd name="connsiteY62" fmla="*/ 1143537 h 1447329"/>
              <a:gd name="connsiteX63" fmla="*/ 1034867 w 1775805"/>
              <a:gd name="connsiteY63" fmla="*/ 1353154 h 1447329"/>
              <a:gd name="connsiteX64" fmla="*/ 961390 w 1775805"/>
              <a:gd name="connsiteY64" fmla="*/ 1442011 h 1447329"/>
              <a:gd name="connsiteX65" fmla="*/ 882787 w 1775805"/>
              <a:gd name="connsiteY65" fmla="*/ 1351447 h 1447329"/>
              <a:gd name="connsiteX66" fmla="*/ 906710 w 1775805"/>
              <a:gd name="connsiteY66" fmla="*/ 1141266 h 1447329"/>
              <a:gd name="connsiteX67" fmla="*/ 906905 w 1775805"/>
              <a:gd name="connsiteY67" fmla="*/ 1141266 h 1447329"/>
              <a:gd name="connsiteX68" fmla="*/ 673076 w 1775805"/>
              <a:gd name="connsiteY68" fmla="*/ 1139558 h 1447329"/>
              <a:gd name="connsiteX69" fmla="*/ 614977 w 1775805"/>
              <a:gd name="connsiteY69" fmla="*/ 1042159 h 1447329"/>
              <a:gd name="connsiteX70" fmla="*/ 678202 w 1775805"/>
              <a:gd name="connsiteY70" fmla="*/ 919126 h 1447329"/>
              <a:gd name="connsiteX71" fmla="*/ 618394 w 1775805"/>
              <a:gd name="connsiteY71" fmla="*/ 809765 h 1447329"/>
              <a:gd name="connsiteX72" fmla="*/ 662822 w 1775805"/>
              <a:gd name="connsiteY72" fmla="*/ 726034 h 1447329"/>
              <a:gd name="connsiteX73" fmla="*/ 705541 w 1775805"/>
              <a:gd name="connsiteY73" fmla="*/ 647431 h 1447329"/>
              <a:gd name="connsiteX74" fmla="*/ 698708 w 1775805"/>
              <a:gd name="connsiteY74" fmla="*/ 638889 h 1447329"/>
              <a:gd name="connsiteX75" fmla="*/ 632065 w 1775805"/>
              <a:gd name="connsiteY75" fmla="*/ 509020 h 1447329"/>
              <a:gd name="connsiteX76" fmla="*/ 898635 w 1775805"/>
              <a:gd name="connsiteY76" fmla="*/ 51067 h 1447329"/>
              <a:gd name="connsiteX77" fmla="*/ 948402 w 1775805"/>
              <a:gd name="connsiteY77" fmla="*/ 18 h 144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775805" h="1447329">
                <a:moveTo>
                  <a:pt x="1603909" y="763019"/>
                </a:moveTo>
                <a:cubicBezTo>
                  <a:pt x="1611083" y="762716"/>
                  <a:pt x="1618358" y="770193"/>
                  <a:pt x="1628058" y="785552"/>
                </a:cubicBezTo>
                <a:cubicBezTo>
                  <a:pt x="1679791" y="863960"/>
                  <a:pt x="1724250" y="945602"/>
                  <a:pt x="1768708" y="1028052"/>
                </a:cubicBezTo>
                <a:cubicBezTo>
                  <a:pt x="1782449" y="1053111"/>
                  <a:pt x="1776791" y="1062002"/>
                  <a:pt x="1746883" y="1062810"/>
                </a:cubicBezTo>
                <a:cubicBezTo>
                  <a:pt x="1718591" y="1063619"/>
                  <a:pt x="1716974" y="1071702"/>
                  <a:pt x="1732333" y="1092719"/>
                </a:cubicBezTo>
                <a:cubicBezTo>
                  <a:pt x="1743649" y="1108885"/>
                  <a:pt x="1752541" y="1126669"/>
                  <a:pt x="1761432" y="1144453"/>
                </a:cubicBezTo>
                <a:cubicBezTo>
                  <a:pt x="1783258" y="1186486"/>
                  <a:pt x="1781641" y="1189719"/>
                  <a:pt x="1733950" y="1196994"/>
                </a:cubicBezTo>
                <a:cubicBezTo>
                  <a:pt x="1746883" y="1222052"/>
                  <a:pt x="1759008" y="1245494"/>
                  <a:pt x="1771133" y="1269744"/>
                </a:cubicBezTo>
                <a:cubicBezTo>
                  <a:pt x="1779216" y="1285911"/>
                  <a:pt x="1775982" y="1294803"/>
                  <a:pt x="1756583" y="1298844"/>
                </a:cubicBezTo>
                <a:cubicBezTo>
                  <a:pt x="1716167" y="1306927"/>
                  <a:pt x="1674942" y="1301270"/>
                  <a:pt x="1634525" y="1303695"/>
                </a:cubicBezTo>
                <a:lnTo>
                  <a:pt x="1633615" y="1303960"/>
                </a:lnTo>
                <a:lnTo>
                  <a:pt x="1644810" y="1403118"/>
                </a:lnTo>
                <a:cubicBezTo>
                  <a:pt x="1647235" y="1428177"/>
                  <a:pt x="1635110" y="1443536"/>
                  <a:pt x="1610052" y="1445152"/>
                </a:cubicBezTo>
                <a:cubicBezTo>
                  <a:pt x="1586611" y="1446769"/>
                  <a:pt x="1570444" y="1429793"/>
                  <a:pt x="1572870" y="1402311"/>
                </a:cubicBezTo>
                <a:cubicBezTo>
                  <a:pt x="1574486" y="1369977"/>
                  <a:pt x="1580144" y="1336027"/>
                  <a:pt x="1584186" y="1302885"/>
                </a:cubicBezTo>
                <a:lnTo>
                  <a:pt x="1584308" y="1302885"/>
                </a:lnTo>
                <a:lnTo>
                  <a:pt x="1473667" y="1302077"/>
                </a:lnTo>
                <a:cubicBezTo>
                  <a:pt x="1432442" y="1301270"/>
                  <a:pt x="1428400" y="1293994"/>
                  <a:pt x="1446184" y="1256003"/>
                </a:cubicBezTo>
                <a:cubicBezTo>
                  <a:pt x="1455075" y="1236603"/>
                  <a:pt x="1465583" y="1217202"/>
                  <a:pt x="1476092" y="1197802"/>
                </a:cubicBezTo>
                <a:cubicBezTo>
                  <a:pt x="1429209" y="1189719"/>
                  <a:pt x="1427592" y="1186486"/>
                  <a:pt x="1447800" y="1146069"/>
                </a:cubicBezTo>
                <a:cubicBezTo>
                  <a:pt x="1454267" y="1132328"/>
                  <a:pt x="1461542" y="1119394"/>
                  <a:pt x="1468817" y="1106460"/>
                </a:cubicBezTo>
                <a:cubicBezTo>
                  <a:pt x="1475283" y="1093527"/>
                  <a:pt x="1482559" y="1080594"/>
                  <a:pt x="1489025" y="1069277"/>
                </a:cubicBezTo>
                <a:cubicBezTo>
                  <a:pt x="1487408" y="1066852"/>
                  <a:pt x="1486600" y="1065236"/>
                  <a:pt x="1485792" y="1065236"/>
                </a:cubicBezTo>
                <a:cubicBezTo>
                  <a:pt x="1425976" y="1058769"/>
                  <a:pt x="1424358" y="1057961"/>
                  <a:pt x="1454267" y="1003802"/>
                </a:cubicBezTo>
                <a:cubicBezTo>
                  <a:pt x="1494684" y="931052"/>
                  <a:pt x="1536716" y="859110"/>
                  <a:pt x="1580367" y="787168"/>
                </a:cubicBezTo>
                <a:cubicBezTo>
                  <a:pt x="1589663" y="771406"/>
                  <a:pt x="1596735" y="763323"/>
                  <a:pt x="1603909" y="763019"/>
                </a:cubicBezTo>
                <a:close/>
                <a:moveTo>
                  <a:pt x="239205" y="479942"/>
                </a:moveTo>
                <a:cubicBezTo>
                  <a:pt x="249377" y="479512"/>
                  <a:pt x="259693" y="490115"/>
                  <a:pt x="273447" y="511892"/>
                </a:cubicBezTo>
                <a:cubicBezTo>
                  <a:pt x="346803" y="623072"/>
                  <a:pt x="409843" y="738837"/>
                  <a:pt x="472883" y="855748"/>
                </a:cubicBezTo>
                <a:cubicBezTo>
                  <a:pt x="492368" y="891281"/>
                  <a:pt x="484345" y="903887"/>
                  <a:pt x="441936" y="905034"/>
                </a:cubicBezTo>
                <a:cubicBezTo>
                  <a:pt x="401820" y="906181"/>
                  <a:pt x="399527" y="917642"/>
                  <a:pt x="421305" y="947443"/>
                </a:cubicBezTo>
                <a:cubicBezTo>
                  <a:pt x="437351" y="970366"/>
                  <a:pt x="449959" y="995584"/>
                  <a:pt x="462567" y="1020800"/>
                </a:cubicBezTo>
                <a:cubicBezTo>
                  <a:pt x="493515" y="1080402"/>
                  <a:pt x="491222" y="1084985"/>
                  <a:pt x="423598" y="1095302"/>
                </a:cubicBezTo>
                <a:cubicBezTo>
                  <a:pt x="441936" y="1130833"/>
                  <a:pt x="459129" y="1164072"/>
                  <a:pt x="476322" y="1198458"/>
                </a:cubicBezTo>
                <a:cubicBezTo>
                  <a:pt x="487783" y="1221382"/>
                  <a:pt x="483198" y="1233990"/>
                  <a:pt x="455691" y="1239720"/>
                </a:cubicBezTo>
                <a:cubicBezTo>
                  <a:pt x="398382" y="1251182"/>
                  <a:pt x="339927" y="1243160"/>
                  <a:pt x="282616" y="1246599"/>
                </a:cubicBezTo>
                <a:lnTo>
                  <a:pt x="281327" y="1246974"/>
                </a:lnTo>
                <a:lnTo>
                  <a:pt x="297201" y="1387577"/>
                </a:lnTo>
                <a:cubicBezTo>
                  <a:pt x="300640" y="1423110"/>
                  <a:pt x="283447" y="1444887"/>
                  <a:pt x="247916" y="1447179"/>
                </a:cubicBezTo>
                <a:cubicBezTo>
                  <a:pt x="214677" y="1449472"/>
                  <a:pt x="191753" y="1425401"/>
                  <a:pt x="195193" y="1386432"/>
                </a:cubicBezTo>
                <a:cubicBezTo>
                  <a:pt x="197484" y="1340585"/>
                  <a:pt x="205507" y="1292444"/>
                  <a:pt x="211239" y="1245450"/>
                </a:cubicBezTo>
                <a:lnTo>
                  <a:pt x="211278" y="1245450"/>
                </a:lnTo>
                <a:lnTo>
                  <a:pt x="54527" y="1244305"/>
                </a:lnTo>
                <a:cubicBezTo>
                  <a:pt x="-3929" y="1243160"/>
                  <a:pt x="-9660" y="1232844"/>
                  <a:pt x="15556" y="1178973"/>
                </a:cubicBezTo>
                <a:cubicBezTo>
                  <a:pt x="28164" y="1151465"/>
                  <a:pt x="43064" y="1123956"/>
                  <a:pt x="57965" y="1096447"/>
                </a:cubicBezTo>
                <a:cubicBezTo>
                  <a:pt x="-8514" y="1084985"/>
                  <a:pt x="-10807" y="1080402"/>
                  <a:pt x="17848" y="1023091"/>
                </a:cubicBezTo>
                <a:cubicBezTo>
                  <a:pt x="27017" y="1003607"/>
                  <a:pt x="37334" y="985267"/>
                  <a:pt x="47649" y="966928"/>
                </a:cubicBezTo>
                <a:cubicBezTo>
                  <a:pt x="56818" y="948590"/>
                  <a:pt x="67135" y="930250"/>
                  <a:pt x="76303" y="914204"/>
                </a:cubicBezTo>
                <a:cubicBezTo>
                  <a:pt x="74011" y="910765"/>
                  <a:pt x="72865" y="908474"/>
                  <a:pt x="71720" y="908474"/>
                </a:cubicBezTo>
                <a:cubicBezTo>
                  <a:pt x="-13098" y="899304"/>
                  <a:pt x="-15392" y="898157"/>
                  <a:pt x="27017" y="821362"/>
                </a:cubicBezTo>
                <a:cubicBezTo>
                  <a:pt x="84328" y="718206"/>
                  <a:pt x="143928" y="616195"/>
                  <a:pt x="205823" y="514184"/>
                </a:cubicBezTo>
                <a:cubicBezTo>
                  <a:pt x="219004" y="491834"/>
                  <a:pt x="229033" y="480372"/>
                  <a:pt x="239205" y="479942"/>
                </a:cubicBezTo>
                <a:close/>
                <a:moveTo>
                  <a:pt x="948402" y="18"/>
                </a:moveTo>
                <a:cubicBezTo>
                  <a:pt x="963567" y="-623"/>
                  <a:pt x="978946" y="15183"/>
                  <a:pt x="999451" y="47651"/>
                </a:cubicBezTo>
                <a:cubicBezTo>
                  <a:pt x="1108813" y="213401"/>
                  <a:pt x="1202796" y="385989"/>
                  <a:pt x="1296779" y="560284"/>
                </a:cubicBezTo>
                <a:cubicBezTo>
                  <a:pt x="1325827" y="613257"/>
                  <a:pt x="1313866" y="632051"/>
                  <a:pt x="1250641" y="633761"/>
                </a:cubicBezTo>
                <a:cubicBezTo>
                  <a:pt x="1190835" y="635470"/>
                  <a:pt x="1187416" y="652557"/>
                  <a:pt x="1219883" y="696986"/>
                </a:cubicBezTo>
                <a:cubicBezTo>
                  <a:pt x="1243806" y="731160"/>
                  <a:pt x="1262602" y="768755"/>
                  <a:pt x="1281399" y="806348"/>
                </a:cubicBezTo>
                <a:cubicBezTo>
                  <a:pt x="1327536" y="895205"/>
                  <a:pt x="1324118" y="902039"/>
                  <a:pt x="1223302" y="917418"/>
                </a:cubicBezTo>
                <a:cubicBezTo>
                  <a:pt x="1250641" y="970389"/>
                  <a:pt x="1276273" y="1019944"/>
                  <a:pt x="1301905" y="1071208"/>
                </a:cubicBezTo>
                <a:cubicBezTo>
                  <a:pt x="1318992" y="1105384"/>
                  <a:pt x="1312156" y="1124181"/>
                  <a:pt x="1271147" y="1132723"/>
                </a:cubicBezTo>
                <a:cubicBezTo>
                  <a:pt x="1185709" y="1149810"/>
                  <a:pt x="1098561" y="1137851"/>
                  <a:pt x="1013121" y="1142977"/>
                </a:cubicBezTo>
                <a:lnTo>
                  <a:pt x="1011201" y="1143537"/>
                </a:lnTo>
                <a:lnTo>
                  <a:pt x="1034867" y="1353154"/>
                </a:lnTo>
                <a:cubicBezTo>
                  <a:pt x="1039993" y="1406127"/>
                  <a:pt x="1014361" y="1438595"/>
                  <a:pt x="961390" y="1442011"/>
                </a:cubicBezTo>
                <a:cubicBezTo>
                  <a:pt x="911836" y="1445430"/>
                  <a:pt x="877659" y="1409544"/>
                  <a:pt x="882787" y="1351447"/>
                </a:cubicBezTo>
                <a:cubicBezTo>
                  <a:pt x="886204" y="1283096"/>
                  <a:pt x="898165" y="1211326"/>
                  <a:pt x="906710" y="1141266"/>
                </a:cubicBezTo>
                <a:lnTo>
                  <a:pt x="906905" y="1141266"/>
                </a:lnTo>
                <a:lnTo>
                  <a:pt x="673076" y="1139558"/>
                </a:lnTo>
                <a:cubicBezTo>
                  <a:pt x="585929" y="1137851"/>
                  <a:pt x="577384" y="1122471"/>
                  <a:pt x="614977" y="1042159"/>
                </a:cubicBezTo>
                <a:cubicBezTo>
                  <a:pt x="633774" y="1001149"/>
                  <a:pt x="655987" y="960138"/>
                  <a:pt x="678202" y="919126"/>
                </a:cubicBezTo>
                <a:cubicBezTo>
                  <a:pt x="579094" y="902039"/>
                  <a:pt x="575675" y="895205"/>
                  <a:pt x="618394" y="809765"/>
                </a:cubicBezTo>
                <a:cubicBezTo>
                  <a:pt x="632065" y="780717"/>
                  <a:pt x="647445" y="753375"/>
                  <a:pt x="662822" y="726034"/>
                </a:cubicBezTo>
                <a:cubicBezTo>
                  <a:pt x="676493" y="698695"/>
                  <a:pt x="691873" y="671354"/>
                  <a:pt x="705541" y="647431"/>
                </a:cubicBezTo>
                <a:cubicBezTo>
                  <a:pt x="702125" y="642305"/>
                  <a:pt x="700415" y="638889"/>
                  <a:pt x="698708" y="638889"/>
                </a:cubicBezTo>
                <a:cubicBezTo>
                  <a:pt x="572258" y="625218"/>
                  <a:pt x="568840" y="623509"/>
                  <a:pt x="632065" y="509020"/>
                </a:cubicBezTo>
                <a:cubicBezTo>
                  <a:pt x="717505" y="355231"/>
                  <a:pt x="806359" y="203149"/>
                  <a:pt x="898635" y="51067"/>
                </a:cubicBezTo>
                <a:cubicBezTo>
                  <a:pt x="918285" y="17746"/>
                  <a:pt x="933237" y="659"/>
                  <a:pt x="948402" y="18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966E1-3E73-423A-9FE0-EA10D2417C84}"/>
              </a:ext>
            </a:extLst>
          </p:cNvPr>
          <p:cNvSpPr txBox="1"/>
          <p:nvPr/>
        </p:nvSpPr>
        <p:spPr>
          <a:xfrm>
            <a:off x="455548" y="1340518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98AE5E-0644-43C6-B093-DEF288A977D2}"/>
              </a:ext>
            </a:extLst>
          </p:cNvPr>
          <p:cNvSpPr txBox="1"/>
          <p:nvPr/>
        </p:nvSpPr>
        <p:spPr>
          <a:xfrm>
            <a:off x="9042235" y="3413504"/>
            <a:ext cx="2838632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8C9D7-CD0F-411A-BD6C-E6083E3044B3}"/>
              </a:ext>
            </a:extLst>
          </p:cNvPr>
          <p:cNvSpPr txBox="1"/>
          <p:nvPr/>
        </p:nvSpPr>
        <p:spPr>
          <a:xfrm>
            <a:off x="8924540" y="2542916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B7E9BF-EA66-4D29-8B80-8A57B5813198}"/>
              </a:ext>
            </a:extLst>
          </p:cNvPr>
          <p:cNvGrpSpPr/>
          <p:nvPr/>
        </p:nvGrpSpPr>
        <p:grpSpPr>
          <a:xfrm>
            <a:off x="1009794" y="1937316"/>
            <a:ext cx="1764246" cy="1764245"/>
            <a:chOff x="683568" y="2000250"/>
            <a:chExt cx="1858067" cy="18580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D76ACD7-E261-4B8B-851B-5B87DC4E996D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08232BB-1D4F-4171-AB32-6E6B16260175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676005D-7DA2-43C7-AF80-6E0C56FF48B4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" name="Pie 8">
              <a:extLst>
                <a:ext uri="{FF2B5EF4-FFF2-40B4-BE49-F238E27FC236}">
                  <a16:creationId xmlns:a16="http://schemas.microsoft.com/office/drawing/2014/main" id="{17AF3693-7BC5-4FAE-9D80-B528D32AAC1E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57D23F-547C-401F-BDA7-EF55BA9C5DCF}"/>
                </a:ext>
              </a:extLst>
            </p:cNvPr>
            <p:cNvSpPr txBox="1"/>
            <p:nvPr/>
          </p:nvSpPr>
          <p:spPr>
            <a:xfrm>
              <a:off x="1129440" y="2667674"/>
              <a:ext cx="966323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75%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C0D7072-CE0F-4BC4-BC37-301A575932FD}"/>
              </a:ext>
            </a:extLst>
          </p:cNvPr>
          <p:cNvGrpSpPr/>
          <p:nvPr/>
        </p:nvGrpSpPr>
        <p:grpSpPr>
          <a:xfrm>
            <a:off x="3818214" y="1925108"/>
            <a:ext cx="1764246" cy="1764245"/>
            <a:chOff x="683568" y="2000250"/>
            <a:chExt cx="1858067" cy="18580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0FA9DB0-6F2A-4403-9234-AB3C38345A2C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A6BA5DD-20FB-4C8B-9AC1-4F357F8EA527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F89BF0F-8D6C-4B58-B3A5-05A770913550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Pie 28">
              <a:extLst>
                <a:ext uri="{FF2B5EF4-FFF2-40B4-BE49-F238E27FC236}">
                  <a16:creationId xmlns:a16="http://schemas.microsoft.com/office/drawing/2014/main" id="{CCD36A7D-44B5-4F66-B5C1-8B905219841E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2214697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68535B-6E67-498A-B8A4-F848C14E4841}"/>
                </a:ext>
              </a:extLst>
            </p:cNvPr>
            <p:cNvSpPr txBox="1"/>
            <p:nvPr/>
          </p:nvSpPr>
          <p:spPr>
            <a:xfrm>
              <a:off x="1091615" y="2667674"/>
              <a:ext cx="1041973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60%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8210E2-8AC8-412B-A6AC-2BF901E8A85F}"/>
              </a:ext>
            </a:extLst>
          </p:cNvPr>
          <p:cNvGrpSpPr/>
          <p:nvPr/>
        </p:nvGrpSpPr>
        <p:grpSpPr>
          <a:xfrm>
            <a:off x="6626632" y="1912901"/>
            <a:ext cx="1764246" cy="1764245"/>
            <a:chOff x="683568" y="2000250"/>
            <a:chExt cx="1858067" cy="18580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7370931-A81D-44A1-AF48-890E93F4C0B3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DDCDC24-9F7C-4C55-BA8C-4FF421BFC614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8B647C1-A430-4223-882B-0E6E0E4B7A38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" name="Pie 34">
              <a:extLst>
                <a:ext uri="{FF2B5EF4-FFF2-40B4-BE49-F238E27FC236}">
                  <a16:creationId xmlns:a16="http://schemas.microsoft.com/office/drawing/2014/main" id="{34B2CE11-2050-45E8-A64E-2420E3E25694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8935849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19164B-7339-4BAA-9F10-0C831E28DF17}"/>
                </a:ext>
              </a:extLst>
            </p:cNvPr>
            <p:cNvSpPr txBox="1"/>
            <p:nvPr/>
          </p:nvSpPr>
          <p:spPr>
            <a:xfrm>
              <a:off x="1118609" y="2667674"/>
              <a:ext cx="987985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85%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E70B4A-311E-4999-B073-1A65EF514121}"/>
              </a:ext>
            </a:extLst>
          </p:cNvPr>
          <p:cNvGrpSpPr/>
          <p:nvPr/>
        </p:nvGrpSpPr>
        <p:grpSpPr>
          <a:xfrm>
            <a:off x="9435050" y="1900693"/>
            <a:ext cx="1764246" cy="1764245"/>
            <a:chOff x="683568" y="2000250"/>
            <a:chExt cx="1858067" cy="18580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87193C2-B904-42B0-88AA-C24134059ED3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68288E8-3D45-4D2D-817F-4C2585528B44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2306BBF-26A9-46F4-B744-0A7659F6F071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3" name="Pie 40">
              <a:extLst>
                <a:ext uri="{FF2B5EF4-FFF2-40B4-BE49-F238E27FC236}">
                  <a16:creationId xmlns:a16="http://schemas.microsoft.com/office/drawing/2014/main" id="{F638968B-D3F7-43AF-89DE-8F020CC19632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9049331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FA9382-FFA7-4C0E-A9CF-9F34DA545F9B}"/>
                </a:ext>
              </a:extLst>
            </p:cNvPr>
            <p:cNvSpPr txBox="1"/>
            <p:nvPr/>
          </p:nvSpPr>
          <p:spPr>
            <a:xfrm>
              <a:off x="1099303" y="2667674"/>
              <a:ext cx="1026597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30%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7" name="그룹 13">
            <a:extLst>
              <a:ext uri="{FF2B5EF4-FFF2-40B4-BE49-F238E27FC236}">
                <a16:creationId xmlns:a16="http://schemas.microsoft.com/office/drawing/2014/main" id="{C88B0D46-4909-4E09-A6F9-6B7FE6F618E9}"/>
              </a:ext>
            </a:extLst>
          </p:cNvPr>
          <p:cNvGrpSpPr/>
          <p:nvPr/>
        </p:nvGrpSpPr>
        <p:grpSpPr>
          <a:xfrm>
            <a:off x="908746" y="3848108"/>
            <a:ext cx="1966342" cy="2214855"/>
            <a:chOff x="880173" y="3812940"/>
            <a:chExt cx="2340000" cy="22148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0BE045-14D5-4B33-8BD6-728FF2640C65}"/>
                </a:ext>
              </a:extLst>
            </p:cNvPr>
            <p:cNvSpPr txBox="1"/>
            <p:nvPr/>
          </p:nvSpPr>
          <p:spPr>
            <a:xfrm>
              <a:off x="880173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7A6ADC-E719-400E-8C7F-B0337CFEF4B8}"/>
                </a:ext>
              </a:extLst>
            </p:cNvPr>
            <p:cNvSpPr txBox="1"/>
            <p:nvPr/>
          </p:nvSpPr>
          <p:spPr>
            <a:xfrm>
              <a:off x="880173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그룹 14">
            <a:extLst>
              <a:ext uri="{FF2B5EF4-FFF2-40B4-BE49-F238E27FC236}">
                <a16:creationId xmlns:a16="http://schemas.microsoft.com/office/drawing/2014/main" id="{E7403EA3-5278-4A89-9516-CC05BAFD341B}"/>
              </a:ext>
            </a:extLst>
          </p:cNvPr>
          <p:cNvGrpSpPr/>
          <p:nvPr/>
        </p:nvGrpSpPr>
        <p:grpSpPr>
          <a:xfrm>
            <a:off x="3717166" y="3848108"/>
            <a:ext cx="1966342" cy="2214855"/>
            <a:chOff x="3571365" y="3812940"/>
            <a:chExt cx="2340000" cy="221485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187143-39DD-4DE2-AEF2-FC7E98277784}"/>
                </a:ext>
              </a:extLst>
            </p:cNvPr>
            <p:cNvSpPr txBox="1"/>
            <p:nvPr/>
          </p:nvSpPr>
          <p:spPr>
            <a:xfrm>
              <a:off x="3571365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2FBAA52-D4B6-4ACD-B4A6-E5D802B441C0}"/>
                </a:ext>
              </a:extLst>
            </p:cNvPr>
            <p:cNvSpPr txBox="1"/>
            <p:nvPr/>
          </p:nvSpPr>
          <p:spPr>
            <a:xfrm>
              <a:off x="3571365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3" name="그룹 15">
            <a:extLst>
              <a:ext uri="{FF2B5EF4-FFF2-40B4-BE49-F238E27FC236}">
                <a16:creationId xmlns:a16="http://schemas.microsoft.com/office/drawing/2014/main" id="{4F6A8D28-0B80-41E0-8617-EEC82FF2E275}"/>
              </a:ext>
            </a:extLst>
          </p:cNvPr>
          <p:cNvGrpSpPr/>
          <p:nvPr/>
        </p:nvGrpSpPr>
        <p:grpSpPr>
          <a:xfrm>
            <a:off x="6525584" y="3848108"/>
            <a:ext cx="1966342" cy="2214855"/>
            <a:chOff x="6262557" y="3812940"/>
            <a:chExt cx="2340000" cy="22148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ECD009-FDF7-42AA-9A4C-752C12533A8D}"/>
                </a:ext>
              </a:extLst>
            </p:cNvPr>
            <p:cNvSpPr txBox="1"/>
            <p:nvPr/>
          </p:nvSpPr>
          <p:spPr>
            <a:xfrm>
              <a:off x="6262557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2A03C5-1F67-44F7-B8BD-833295D54CE8}"/>
                </a:ext>
              </a:extLst>
            </p:cNvPr>
            <p:cNvSpPr txBox="1"/>
            <p:nvPr/>
          </p:nvSpPr>
          <p:spPr>
            <a:xfrm>
              <a:off x="6262557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그룹 16">
            <a:extLst>
              <a:ext uri="{FF2B5EF4-FFF2-40B4-BE49-F238E27FC236}">
                <a16:creationId xmlns:a16="http://schemas.microsoft.com/office/drawing/2014/main" id="{1C1181A7-3F9B-45D5-90C5-36B3E73CC151}"/>
              </a:ext>
            </a:extLst>
          </p:cNvPr>
          <p:cNvGrpSpPr/>
          <p:nvPr/>
        </p:nvGrpSpPr>
        <p:grpSpPr>
          <a:xfrm>
            <a:off x="9334002" y="3848108"/>
            <a:ext cx="1966342" cy="2214855"/>
            <a:chOff x="8953749" y="3812940"/>
            <a:chExt cx="2340000" cy="221485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1687E3-735B-4B68-866B-0AD597A693EE}"/>
                </a:ext>
              </a:extLst>
            </p:cNvPr>
            <p:cNvSpPr txBox="1"/>
            <p:nvPr/>
          </p:nvSpPr>
          <p:spPr>
            <a:xfrm>
              <a:off x="8953749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923D68-453C-425F-A488-E0CAFBA39F01}"/>
                </a:ext>
              </a:extLst>
            </p:cNvPr>
            <p:cNvSpPr txBox="1"/>
            <p:nvPr/>
          </p:nvSpPr>
          <p:spPr>
            <a:xfrm>
              <a:off x="8953749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id="{42351F14-957C-4194-A43F-5F3AD7F4C2F0}"/>
              </a:ext>
            </a:extLst>
          </p:cNvPr>
          <p:cNvSpPr/>
          <p:nvPr/>
        </p:nvSpPr>
        <p:spPr>
          <a:xfrm>
            <a:off x="4628" y="1276312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427245D-E3A6-4C61-B360-ED7A647EAA5F}"/>
              </a:ext>
            </a:extLst>
          </p:cNvPr>
          <p:cNvGrpSpPr/>
          <p:nvPr/>
        </p:nvGrpSpPr>
        <p:grpSpPr>
          <a:xfrm>
            <a:off x="927161" y="1214402"/>
            <a:ext cx="2426195" cy="5081516"/>
            <a:chOff x="851030" y="1340768"/>
            <a:chExt cx="2426195" cy="5081516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15FF2DE-02E6-4741-AD64-ACB5D245D223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59" name="Freeform 9">
                <a:extLst>
                  <a:ext uri="{FF2B5EF4-FFF2-40B4-BE49-F238E27FC236}">
                    <a16:creationId xmlns:a16="http://schemas.microsoft.com/office/drawing/2014/main" id="{1880C6EC-812B-42B2-8EBC-BDE9F8A53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7E59AF37-73AC-4AB3-A9F5-374D5B7EB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id="{D402C25E-6C49-42DC-AA68-FCD65BD80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F891977-FE90-4E91-B861-75517DFE7DB1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C2A07EEC-93E3-475C-9415-11A4961F9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58" name="Freeform 55">
                <a:extLst>
                  <a:ext uri="{FF2B5EF4-FFF2-40B4-BE49-F238E27FC236}">
                    <a16:creationId xmlns:a16="http://schemas.microsoft.com/office/drawing/2014/main" id="{BEAF4D2C-AC52-4BA6-9A5B-C0A324490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76B88A-BD33-4AEE-AB4C-AA8EFA5D3105}"/>
              </a:ext>
            </a:extLst>
          </p:cNvPr>
          <p:cNvGrpSpPr/>
          <p:nvPr/>
        </p:nvGrpSpPr>
        <p:grpSpPr>
          <a:xfrm>
            <a:off x="3961015" y="1820492"/>
            <a:ext cx="3390951" cy="4253166"/>
            <a:chOff x="2437014" y="1820491"/>
            <a:chExt cx="3390951" cy="425316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C9CBA55-DC92-44CF-BA1D-9E50B0FCCBC5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083A909-CEF4-4FEF-B071-3D0724AA7531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151DE3F-EF61-40EA-AD53-CEBA58FF5AA3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30B7F13-38A4-4AE0-8562-65351E7D03A9}"/>
                </a:ext>
              </a:extLst>
            </p:cNvPr>
            <p:cNvCxnSpPr>
              <a:cxnSpLocks/>
              <a:endCxn id="71" idx="3"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CAB237E-DA3A-4E6A-BFA1-F11872053C66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93486B3-CA04-446B-BEB3-3D020E7902E8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ellipse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30F7143-8C07-4C88-A922-86AA54786B76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ellipse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23E1EBE-626E-4242-98CF-99001527A2A9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0E9DD77-2F36-45FB-B710-8F121BF8A67F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ellipse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7E02C75C-40D5-4790-990C-0BA713B074CB}"/>
              </a:ext>
            </a:extLst>
          </p:cNvPr>
          <p:cNvSpPr txBox="1"/>
          <p:nvPr/>
        </p:nvSpPr>
        <p:spPr>
          <a:xfrm>
            <a:off x="6908254" y="193803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5326BA3-E309-4A7B-924A-94BCF3CE5A01}"/>
              </a:ext>
            </a:extLst>
          </p:cNvPr>
          <p:cNvSpPr txBox="1"/>
          <p:nvPr/>
        </p:nvSpPr>
        <p:spPr>
          <a:xfrm>
            <a:off x="7514818" y="305611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EEDA3C-41EF-4637-9EDD-1E3AEA90A403}"/>
              </a:ext>
            </a:extLst>
          </p:cNvPr>
          <p:cNvSpPr txBox="1"/>
          <p:nvPr/>
        </p:nvSpPr>
        <p:spPr>
          <a:xfrm>
            <a:off x="7519638" y="417418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CC0C14-9BE8-44BD-A133-CAE9C1B06321}"/>
              </a:ext>
            </a:extLst>
          </p:cNvPr>
          <p:cNvSpPr txBox="1"/>
          <p:nvPr/>
        </p:nvSpPr>
        <p:spPr>
          <a:xfrm>
            <a:off x="6908254" y="5292262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25A72B0-E958-4355-8B7B-95560F542950}"/>
              </a:ext>
            </a:extLst>
          </p:cNvPr>
          <p:cNvSpPr txBox="1"/>
          <p:nvPr/>
        </p:nvSpPr>
        <p:spPr>
          <a:xfrm>
            <a:off x="4101284" y="3980919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9">
            <a:extLst>
              <a:ext uri="{FF2B5EF4-FFF2-40B4-BE49-F238E27FC236}">
                <a16:creationId xmlns:a16="http://schemas.microsoft.com/office/drawing/2014/main" id="{590512CE-E0F1-4423-8912-38DF60AC88B5}"/>
              </a:ext>
            </a:extLst>
          </p:cNvPr>
          <p:cNvSpPr/>
          <p:nvPr/>
        </p:nvSpPr>
        <p:spPr>
          <a:xfrm>
            <a:off x="4552638" y="336893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Round Same Side Corner Rectangle 11">
            <a:extLst>
              <a:ext uri="{FF2B5EF4-FFF2-40B4-BE49-F238E27FC236}">
                <a16:creationId xmlns:a16="http://schemas.microsoft.com/office/drawing/2014/main" id="{FBD21C70-60AF-4FEE-ADFE-DDFD75C70C36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542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Block Arc 10">
            <a:extLst>
              <a:ext uri="{FF2B5EF4-FFF2-40B4-BE49-F238E27FC236}">
                <a16:creationId xmlns:a16="http://schemas.microsoft.com/office/drawing/2014/main" id="{EF8C211D-499F-4CE1-B070-87AC4AE8512A}"/>
              </a:ext>
            </a:extLst>
          </p:cNvPr>
          <p:cNvSpPr/>
          <p:nvPr/>
        </p:nvSpPr>
        <p:spPr>
          <a:xfrm>
            <a:off x="6089057" y="21325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0" name="Round Same Side Corner Rectangle 36">
            <a:extLst>
              <a:ext uri="{FF2B5EF4-FFF2-40B4-BE49-F238E27FC236}">
                <a16:creationId xmlns:a16="http://schemas.microsoft.com/office/drawing/2014/main" id="{8D521DE4-D7BD-47D1-B32B-BAFE992DE1FF}"/>
              </a:ext>
            </a:extLst>
          </p:cNvPr>
          <p:cNvSpPr>
            <a:spLocks noChangeAspect="1"/>
          </p:cNvSpPr>
          <p:nvPr/>
        </p:nvSpPr>
        <p:spPr>
          <a:xfrm>
            <a:off x="6115773" y="546222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1" name="Oval 21">
            <a:extLst>
              <a:ext uri="{FF2B5EF4-FFF2-40B4-BE49-F238E27FC236}">
                <a16:creationId xmlns:a16="http://schemas.microsoft.com/office/drawing/2014/main" id="{324AABF3-D6F6-4E22-A774-32D191AFF926}"/>
              </a:ext>
            </a:extLst>
          </p:cNvPr>
          <p:cNvSpPr>
            <a:spLocks noChangeAspect="1"/>
          </p:cNvSpPr>
          <p:nvPr/>
        </p:nvSpPr>
        <p:spPr>
          <a:xfrm>
            <a:off x="6708194" y="430384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3872-55D6-44F8-92DB-D7AECF81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4B08DD4A-CAAC-4E2B-B477-3C5379A1EAEA}"/>
              </a:ext>
            </a:extLst>
          </p:cNvPr>
          <p:cNvGrpSpPr/>
          <p:nvPr/>
        </p:nvGrpSpPr>
        <p:grpSpPr>
          <a:xfrm>
            <a:off x="5741413" y="4173552"/>
            <a:ext cx="2863931" cy="1919744"/>
            <a:chOff x="3954080" y="4149080"/>
            <a:chExt cx="2863931" cy="19197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0D97DB-A45B-4D8B-93A3-70ABD7F8F4B3}"/>
                </a:ext>
              </a:extLst>
            </p:cNvPr>
            <p:cNvSpPr txBox="1"/>
            <p:nvPr/>
          </p:nvSpPr>
          <p:spPr>
            <a:xfrm>
              <a:off x="3975786" y="5053161"/>
              <a:ext cx="2842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41AF80-3AD9-41CC-B942-3D9C9414DC79}"/>
                </a:ext>
              </a:extLst>
            </p:cNvPr>
            <p:cNvSpPr txBox="1"/>
            <p:nvPr/>
          </p:nvSpPr>
          <p:spPr>
            <a:xfrm>
              <a:off x="3954080" y="4716762"/>
              <a:ext cx="2842223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BF1C71-8D2E-4794-8CE5-57F985670E3B}"/>
                </a:ext>
              </a:extLst>
            </p:cNvPr>
            <p:cNvSpPr txBox="1"/>
            <p:nvPr/>
          </p:nvSpPr>
          <p:spPr>
            <a:xfrm>
              <a:off x="3975787" y="4149080"/>
              <a:ext cx="2842224" cy="553998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We Create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Professional Presentation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9264851D-2EF9-445A-8CAF-62C4CCEF05FC}"/>
              </a:ext>
            </a:extLst>
          </p:cNvPr>
          <p:cNvGrpSpPr/>
          <p:nvPr/>
        </p:nvGrpSpPr>
        <p:grpSpPr>
          <a:xfrm>
            <a:off x="5820302" y="2878318"/>
            <a:ext cx="2706153" cy="982730"/>
            <a:chOff x="3954081" y="2538648"/>
            <a:chExt cx="2706153" cy="9827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1B69A1-0891-42F5-BFBA-032060C48CE0}"/>
                </a:ext>
              </a:extLst>
            </p:cNvPr>
            <p:cNvSpPr txBox="1"/>
            <p:nvPr/>
          </p:nvSpPr>
          <p:spPr>
            <a:xfrm>
              <a:off x="3954081" y="2875047"/>
              <a:ext cx="2706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B9F675-AB55-4B91-A305-54E85517D25A}"/>
                </a:ext>
              </a:extLst>
            </p:cNvPr>
            <p:cNvSpPr txBox="1"/>
            <p:nvPr/>
          </p:nvSpPr>
          <p:spPr>
            <a:xfrm>
              <a:off x="3954082" y="2538648"/>
              <a:ext cx="2706152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3D973B-FBC0-4BBA-A756-D14EBA671222}"/>
              </a:ext>
            </a:extLst>
          </p:cNvPr>
          <p:cNvSpPr txBox="1"/>
          <p:nvPr/>
        </p:nvSpPr>
        <p:spPr>
          <a:xfrm>
            <a:off x="592976" y="5049011"/>
            <a:ext cx="395997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6A0023-CDDE-4768-97D0-BCBF6F9485EB}"/>
              </a:ext>
            </a:extLst>
          </p:cNvPr>
          <p:cNvSpPr txBox="1"/>
          <p:nvPr/>
        </p:nvSpPr>
        <p:spPr>
          <a:xfrm>
            <a:off x="592976" y="5630697"/>
            <a:ext cx="395997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D4814-B569-4523-ACAF-B5AB79FC875E}"/>
              </a:ext>
            </a:extLst>
          </p:cNvPr>
          <p:cNvSpPr txBox="1"/>
          <p:nvPr/>
        </p:nvSpPr>
        <p:spPr>
          <a:xfrm>
            <a:off x="592976" y="6095051"/>
            <a:ext cx="395997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72C0D6D8-F61E-4D9E-8F27-11B0CC277BB9}"/>
              </a:ext>
            </a:extLst>
          </p:cNvPr>
          <p:cNvSpPr/>
          <p:nvPr/>
        </p:nvSpPr>
        <p:spPr>
          <a:xfrm rot="18900000">
            <a:off x="6729429" y="1753217"/>
            <a:ext cx="653360" cy="1075502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2EF28B56-D652-4F82-A525-D71E010159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DBAB9594-0E16-4C6C-AF73-8F6CB04DE1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7BB411-3C4E-46BD-8AB2-8432A3778386}"/>
              </a:ext>
            </a:extLst>
          </p:cNvPr>
          <p:cNvSpPr/>
          <p:nvPr/>
        </p:nvSpPr>
        <p:spPr>
          <a:xfrm>
            <a:off x="951796" y="4421449"/>
            <a:ext cx="2556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F0CB6-C1C6-48A9-B5C7-394E8B6232E8}"/>
              </a:ext>
            </a:extLst>
          </p:cNvPr>
          <p:cNvSpPr txBox="1"/>
          <p:nvPr/>
        </p:nvSpPr>
        <p:spPr>
          <a:xfrm>
            <a:off x="923896" y="462354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E5C3BE-6148-4619-8381-DFDAE02AF168}"/>
              </a:ext>
            </a:extLst>
          </p:cNvPr>
          <p:cNvGrpSpPr/>
          <p:nvPr/>
        </p:nvGrpSpPr>
        <p:grpSpPr>
          <a:xfrm>
            <a:off x="923896" y="4934220"/>
            <a:ext cx="1921103" cy="1107996"/>
            <a:chOff x="2551706" y="4283314"/>
            <a:chExt cx="1480091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91CCCE-4048-4FB6-958E-5BD343359693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5E869B-70EC-4F79-83C8-5B706090D8E0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13A007F4-9254-411D-B22C-5C74B50B300F}"/>
              </a:ext>
            </a:extLst>
          </p:cNvPr>
          <p:cNvSpPr/>
          <p:nvPr/>
        </p:nvSpPr>
        <p:spPr>
          <a:xfrm>
            <a:off x="1064178" y="3703198"/>
            <a:ext cx="620627" cy="620627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0B6F85-16FF-435C-9DC4-DED45E8AB75D}"/>
              </a:ext>
            </a:extLst>
          </p:cNvPr>
          <p:cNvSpPr/>
          <p:nvPr/>
        </p:nvSpPr>
        <p:spPr>
          <a:xfrm>
            <a:off x="3541999" y="3839481"/>
            <a:ext cx="2556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2B3E39-3066-4A22-A465-4903A10AB3DF}"/>
              </a:ext>
            </a:extLst>
          </p:cNvPr>
          <p:cNvSpPr txBox="1"/>
          <p:nvPr/>
        </p:nvSpPr>
        <p:spPr>
          <a:xfrm>
            <a:off x="3557041" y="404423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F9808C-5A47-440B-949A-39164C7FA394}"/>
              </a:ext>
            </a:extLst>
          </p:cNvPr>
          <p:cNvGrpSpPr/>
          <p:nvPr/>
        </p:nvGrpSpPr>
        <p:grpSpPr>
          <a:xfrm>
            <a:off x="3512990" y="4362272"/>
            <a:ext cx="1921103" cy="1107996"/>
            <a:chOff x="2551706" y="4283314"/>
            <a:chExt cx="1480091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DAEE96-7138-42E1-AC79-7F1B3BAA924A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99ECE0-CFA7-4AE7-B0D0-3F528B31B621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31A305B8-241C-4AB7-B17C-AEC55A907B86}"/>
              </a:ext>
            </a:extLst>
          </p:cNvPr>
          <p:cNvSpPr/>
          <p:nvPr/>
        </p:nvSpPr>
        <p:spPr>
          <a:xfrm>
            <a:off x="3647160" y="3103328"/>
            <a:ext cx="620627" cy="620627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9BD9A-D702-4445-9B56-C08571C632FA}"/>
              </a:ext>
            </a:extLst>
          </p:cNvPr>
          <p:cNvSpPr/>
          <p:nvPr/>
        </p:nvSpPr>
        <p:spPr>
          <a:xfrm>
            <a:off x="6133311" y="3229590"/>
            <a:ext cx="2556000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80B46C-6FF1-44D9-9525-30628E08797C}"/>
              </a:ext>
            </a:extLst>
          </p:cNvPr>
          <p:cNvSpPr txBox="1"/>
          <p:nvPr/>
        </p:nvSpPr>
        <p:spPr>
          <a:xfrm>
            <a:off x="6158627" y="3437009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30C74D-1E5E-4DF3-AB9A-AB70B628E67E}"/>
              </a:ext>
            </a:extLst>
          </p:cNvPr>
          <p:cNvGrpSpPr/>
          <p:nvPr/>
        </p:nvGrpSpPr>
        <p:grpSpPr>
          <a:xfrm>
            <a:off x="6103193" y="3762402"/>
            <a:ext cx="1921103" cy="1107996"/>
            <a:chOff x="2551706" y="4283314"/>
            <a:chExt cx="1480091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D37724-A651-465A-B2CD-3E35319E1BB3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6BAB03-81F9-413B-9D50-724F029EEA28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AB11727-7C58-4584-897C-9C868CC57029}"/>
              </a:ext>
            </a:extLst>
          </p:cNvPr>
          <p:cNvSpPr/>
          <p:nvPr/>
        </p:nvSpPr>
        <p:spPr>
          <a:xfrm flipV="1">
            <a:off x="6231030" y="2483485"/>
            <a:ext cx="620627" cy="620627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C98A26-0397-435C-9F5A-23F2C800502F}"/>
              </a:ext>
            </a:extLst>
          </p:cNvPr>
          <p:cNvSpPr/>
          <p:nvPr/>
        </p:nvSpPr>
        <p:spPr>
          <a:xfrm>
            <a:off x="8725733" y="2614512"/>
            <a:ext cx="2556000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F00551-F3DF-4A74-BE7B-511F7FCA52BA}"/>
              </a:ext>
            </a:extLst>
          </p:cNvPr>
          <p:cNvSpPr txBox="1"/>
          <p:nvPr/>
        </p:nvSpPr>
        <p:spPr>
          <a:xfrm>
            <a:off x="8694504" y="280980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9DDE04-60D0-4ED5-9EAA-E604C4446C58}"/>
              </a:ext>
            </a:extLst>
          </p:cNvPr>
          <p:cNvGrpSpPr/>
          <p:nvPr/>
        </p:nvGrpSpPr>
        <p:grpSpPr>
          <a:xfrm>
            <a:off x="8694506" y="3142559"/>
            <a:ext cx="1921103" cy="1107996"/>
            <a:chOff x="2551706" y="4283314"/>
            <a:chExt cx="1480091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553E47-87BB-4704-BB40-513EB5AC853E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3F3BBB-AA06-49B7-9BE4-69D2756F0690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89B7E9B1-1F0D-4FC6-BEA4-1C424C035F54}"/>
              </a:ext>
            </a:extLst>
          </p:cNvPr>
          <p:cNvSpPr/>
          <p:nvPr/>
        </p:nvSpPr>
        <p:spPr>
          <a:xfrm>
            <a:off x="8735546" y="1840235"/>
            <a:ext cx="620627" cy="620627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1BA247-510A-4437-9321-85B2DBB874B2}"/>
              </a:ext>
            </a:extLst>
          </p:cNvPr>
          <p:cNvGrpSpPr/>
          <p:nvPr/>
        </p:nvGrpSpPr>
        <p:grpSpPr>
          <a:xfrm>
            <a:off x="971961" y="1743134"/>
            <a:ext cx="2352903" cy="1099865"/>
            <a:chOff x="634921" y="1725549"/>
            <a:chExt cx="2352903" cy="10998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549287-5F87-440C-A568-1027A7558405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C56E0C-179C-40C0-BC19-4E68815CC76E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04E634CA-75BC-437D-BC46-288D8ABA447D}"/>
              </a:ext>
            </a:extLst>
          </p:cNvPr>
          <p:cNvSpPr/>
          <p:nvPr/>
        </p:nvSpPr>
        <p:spPr>
          <a:xfrm flipH="1">
            <a:off x="3816791" y="3254947"/>
            <a:ext cx="305624" cy="30562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D5EFAC82-E725-465A-8100-12A52342DA1B}"/>
              </a:ext>
            </a:extLst>
          </p:cNvPr>
          <p:cNvSpPr>
            <a:spLocks noChangeAspect="1"/>
          </p:cNvSpPr>
          <p:nvPr/>
        </p:nvSpPr>
        <p:spPr>
          <a:xfrm rot="9900000">
            <a:off x="8898210" y="2019811"/>
            <a:ext cx="334545" cy="2841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68CEB896-9D64-4B3A-A945-9FE0BB1C4A65}"/>
              </a:ext>
            </a:extLst>
          </p:cNvPr>
          <p:cNvSpPr/>
          <p:nvPr/>
        </p:nvSpPr>
        <p:spPr>
          <a:xfrm>
            <a:off x="6405456" y="2644278"/>
            <a:ext cx="297522" cy="2567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AA2B8FB0-7D2B-441F-BCE2-0C29DAF9C90B}"/>
              </a:ext>
            </a:extLst>
          </p:cNvPr>
          <p:cNvSpPr/>
          <p:nvPr/>
        </p:nvSpPr>
        <p:spPr>
          <a:xfrm>
            <a:off x="1239154" y="3860414"/>
            <a:ext cx="323381" cy="3315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C442ED-AA4C-424F-A6B7-41F5E6AD44E0}"/>
              </a:ext>
            </a:extLst>
          </p:cNvPr>
          <p:cNvSpPr/>
          <p:nvPr/>
        </p:nvSpPr>
        <p:spPr>
          <a:xfrm>
            <a:off x="0" y="2300598"/>
            <a:ext cx="1898007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532C8F-2658-4A68-9B1C-BB1352EB1A36}"/>
              </a:ext>
            </a:extLst>
          </p:cNvPr>
          <p:cNvSpPr/>
          <p:nvPr/>
        </p:nvSpPr>
        <p:spPr>
          <a:xfrm>
            <a:off x="1886818" y="2296813"/>
            <a:ext cx="1836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4DE36E-F302-4FC0-B37A-BDF621D45269}"/>
              </a:ext>
            </a:extLst>
          </p:cNvPr>
          <p:cNvSpPr/>
          <p:nvPr/>
        </p:nvSpPr>
        <p:spPr>
          <a:xfrm>
            <a:off x="3725964" y="2296813"/>
            <a:ext cx="1836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B55A2-045C-471A-94C1-06F578006A0D}"/>
              </a:ext>
            </a:extLst>
          </p:cNvPr>
          <p:cNvSpPr/>
          <p:nvPr/>
        </p:nvSpPr>
        <p:spPr>
          <a:xfrm>
            <a:off x="5571857" y="2296813"/>
            <a:ext cx="1836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81E53-47FB-41F2-B750-E8D9C711A091}"/>
              </a:ext>
            </a:extLst>
          </p:cNvPr>
          <p:cNvSpPr/>
          <p:nvPr/>
        </p:nvSpPr>
        <p:spPr>
          <a:xfrm>
            <a:off x="7409204" y="2296813"/>
            <a:ext cx="1836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1144F2-3E2F-4F50-9008-A776EEC67D64}"/>
              </a:ext>
            </a:extLst>
          </p:cNvPr>
          <p:cNvSpPr/>
          <p:nvPr/>
        </p:nvSpPr>
        <p:spPr>
          <a:xfrm>
            <a:off x="9260868" y="2296813"/>
            <a:ext cx="1836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39">
            <a:extLst>
              <a:ext uri="{FF2B5EF4-FFF2-40B4-BE49-F238E27FC236}">
                <a16:creationId xmlns:a16="http://schemas.microsoft.com/office/drawing/2014/main" id="{CE80729D-3171-4092-BC2A-7357132DAE06}"/>
              </a:ext>
            </a:extLst>
          </p:cNvPr>
          <p:cNvSpPr/>
          <p:nvPr/>
        </p:nvSpPr>
        <p:spPr>
          <a:xfrm rot="18900000">
            <a:off x="10232248" y="2015128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그룹 48">
            <a:extLst>
              <a:ext uri="{FF2B5EF4-FFF2-40B4-BE49-F238E27FC236}">
                <a16:creationId xmlns:a16="http://schemas.microsoft.com/office/drawing/2014/main" id="{31D60511-13E2-43F1-B8AB-1E7AC3AAE0F2}"/>
              </a:ext>
            </a:extLst>
          </p:cNvPr>
          <p:cNvGrpSpPr/>
          <p:nvPr/>
        </p:nvGrpSpPr>
        <p:grpSpPr>
          <a:xfrm>
            <a:off x="3464303" y="2200926"/>
            <a:ext cx="540000" cy="540000"/>
            <a:chOff x="3064244" y="3659540"/>
            <a:chExt cx="540000" cy="540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5DA523-0E90-4ADD-9D9B-41656225BFAD}"/>
                </a:ext>
              </a:extLst>
            </p:cNvPr>
            <p:cNvSpPr/>
            <p:nvPr/>
          </p:nvSpPr>
          <p:spPr>
            <a:xfrm>
              <a:off x="3064244" y="3659540"/>
              <a:ext cx="540000" cy="540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A06B7D-C941-4E86-8C74-21289AB39FB8}"/>
                </a:ext>
              </a:extLst>
            </p:cNvPr>
            <p:cNvSpPr/>
            <p:nvPr/>
          </p:nvSpPr>
          <p:spPr>
            <a:xfrm>
              <a:off x="3146819" y="3742115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그룹 47">
            <a:extLst>
              <a:ext uri="{FF2B5EF4-FFF2-40B4-BE49-F238E27FC236}">
                <a16:creationId xmlns:a16="http://schemas.microsoft.com/office/drawing/2014/main" id="{A1D34067-E1EB-492B-A687-F6DA4995B12A}"/>
              </a:ext>
            </a:extLst>
          </p:cNvPr>
          <p:cNvGrpSpPr/>
          <p:nvPr/>
        </p:nvGrpSpPr>
        <p:grpSpPr>
          <a:xfrm>
            <a:off x="5304362" y="2206625"/>
            <a:ext cx="540000" cy="540000"/>
            <a:chOff x="4504969" y="3665239"/>
            <a:chExt cx="540000" cy="54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6E0FD4-6961-4325-8EC0-0E670D658926}"/>
                </a:ext>
              </a:extLst>
            </p:cNvPr>
            <p:cNvSpPr/>
            <p:nvPr/>
          </p:nvSpPr>
          <p:spPr>
            <a:xfrm>
              <a:off x="4504969" y="3665239"/>
              <a:ext cx="540000" cy="540000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5529B9-D396-4610-9147-B42AEFDAA8F2}"/>
                </a:ext>
              </a:extLst>
            </p:cNvPr>
            <p:cNvSpPr/>
            <p:nvPr/>
          </p:nvSpPr>
          <p:spPr>
            <a:xfrm>
              <a:off x="4587544" y="3747814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27">
            <a:extLst>
              <a:ext uri="{FF2B5EF4-FFF2-40B4-BE49-F238E27FC236}">
                <a16:creationId xmlns:a16="http://schemas.microsoft.com/office/drawing/2014/main" id="{0E14BEA3-3486-40B8-8ABB-6EB4537AB429}"/>
              </a:ext>
            </a:extLst>
          </p:cNvPr>
          <p:cNvGrpSpPr/>
          <p:nvPr/>
        </p:nvGrpSpPr>
        <p:grpSpPr>
          <a:xfrm>
            <a:off x="7144421" y="2212324"/>
            <a:ext cx="540000" cy="540000"/>
            <a:chOff x="5945694" y="3670938"/>
            <a:chExt cx="540000" cy="540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043D62-0FD8-4210-85E5-8B05B681618F}"/>
                </a:ext>
              </a:extLst>
            </p:cNvPr>
            <p:cNvSpPr/>
            <p:nvPr/>
          </p:nvSpPr>
          <p:spPr>
            <a:xfrm>
              <a:off x="5945694" y="3670938"/>
              <a:ext cx="540000" cy="54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623BDD-928A-43E3-A015-281A90C2C95C}"/>
                </a:ext>
              </a:extLst>
            </p:cNvPr>
            <p:cNvSpPr/>
            <p:nvPr/>
          </p:nvSpPr>
          <p:spPr>
            <a:xfrm>
              <a:off x="6028269" y="3753513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26">
            <a:extLst>
              <a:ext uri="{FF2B5EF4-FFF2-40B4-BE49-F238E27FC236}">
                <a16:creationId xmlns:a16="http://schemas.microsoft.com/office/drawing/2014/main" id="{692C72E3-B01C-4948-8839-DE4B0EAFD89B}"/>
              </a:ext>
            </a:extLst>
          </p:cNvPr>
          <p:cNvGrpSpPr/>
          <p:nvPr/>
        </p:nvGrpSpPr>
        <p:grpSpPr>
          <a:xfrm>
            <a:off x="8984481" y="2218023"/>
            <a:ext cx="540000" cy="540000"/>
            <a:chOff x="8984481" y="3676637"/>
            <a:chExt cx="540000" cy="540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2A16CB4-EE75-4442-89C4-951066107360}"/>
                </a:ext>
              </a:extLst>
            </p:cNvPr>
            <p:cNvSpPr/>
            <p:nvPr/>
          </p:nvSpPr>
          <p:spPr>
            <a:xfrm>
              <a:off x="8984481" y="3676637"/>
              <a:ext cx="540000" cy="540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660814D-9792-4311-A1C7-3B49EEEC99E6}"/>
                </a:ext>
              </a:extLst>
            </p:cNvPr>
            <p:cNvSpPr/>
            <p:nvPr/>
          </p:nvSpPr>
          <p:spPr>
            <a:xfrm>
              <a:off x="9067056" y="3759212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49">
            <a:extLst>
              <a:ext uri="{FF2B5EF4-FFF2-40B4-BE49-F238E27FC236}">
                <a16:creationId xmlns:a16="http://schemas.microsoft.com/office/drawing/2014/main" id="{26AADA7F-3162-4FA0-BA46-37C1B91FDDF5}"/>
              </a:ext>
            </a:extLst>
          </p:cNvPr>
          <p:cNvGrpSpPr/>
          <p:nvPr/>
        </p:nvGrpSpPr>
        <p:grpSpPr>
          <a:xfrm>
            <a:off x="1624244" y="2206625"/>
            <a:ext cx="540000" cy="540000"/>
            <a:chOff x="1624244" y="3665239"/>
            <a:chExt cx="540000" cy="54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DF8A700-0F03-4C92-8A24-C2A86F2330E0}"/>
                </a:ext>
              </a:extLst>
            </p:cNvPr>
            <p:cNvSpPr/>
            <p:nvPr/>
          </p:nvSpPr>
          <p:spPr>
            <a:xfrm>
              <a:off x="1624244" y="3665239"/>
              <a:ext cx="540000" cy="540000"/>
            </a:xfrm>
            <a:prstGeom prst="ellipse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273A89B-903B-40EF-9976-497180CC0F96}"/>
                </a:ext>
              </a:extLst>
            </p:cNvPr>
            <p:cNvSpPr/>
            <p:nvPr/>
          </p:nvSpPr>
          <p:spPr>
            <a:xfrm>
              <a:off x="1706819" y="3747814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3F247D75-8FD7-4643-B316-B4121B593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368" y="1633111"/>
            <a:ext cx="133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774742-62EF-4965-A4DA-4E2EE8FDE108}"/>
              </a:ext>
            </a:extLst>
          </p:cNvPr>
          <p:cNvSpPr txBox="1"/>
          <p:nvPr/>
        </p:nvSpPr>
        <p:spPr>
          <a:xfrm>
            <a:off x="3047896" y="1633111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252C25-6295-4F38-8CF1-DE5110E988FF}"/>
              </a:ext>
            </a:extLst>
          </p:cNvPr>
          <p:cNvSpPr txBox="1"/>
          <p:nvPr/>
        </p:nvSpPr>
        <p:spPr>
          <a:xfrm>
            <a:off x="4895304" y="1633111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3B624D-037F-41AE-9D7B-DBF1896CEC56}"/>
              </a:ext>
            </a:extLst>
          </p:cNvPr>
          <p:cNvSpPr txBox="1"/>
          <p:nvPr/>
        </p:nvSpPr>
        <p:spPr>
          <a:xfrm>
            <a:off x="6742712" y="1633111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ABEAB2-D410-402A-89BF-1CFDDC2F6ECD}"/>
              </a:ext>
            </a:extLst>
          </p:cNvPr>
          <p:cNvSpPr txBox="1"/>
          <p:nvPr/>
        </p:nvSpPr>
        <p:spPr>
          <a:xfrm>
            <a:off x="8590118" y="1633111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88C585C-5927-43D2-B6AB-013927F11794}"/>
              </a:ext>
            </a:extLst>
          </p:cNvPr>
          <p:cNvGrpSpPr/>
          <p:nvPr/>
        </p:nvGrpSpPr>
        <p:grpSpPr>
          <a:xfrm>
            <a:off x="678823" y="5309971"/>
            <a:ext cx="2970842" cy="1191709"/>
            <a:chOff x="401397" y="4167694"/>
            <a:chExt cx="2970842" cy="119170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DA8A40-D8D6-46B6-934B-719BEE63A287}"/>
                </a:ext>
              </a:extLst>
            </p:cNvPr>
            <p:cNvSpPr txBox="1"/>
            <p:nvPr/>
          </p:nvSpPr>
          <p:spPr>
            <a:xfrm>
              <a:off x="401398" y="4928516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dirty="0">
                  <a:cs typeface="Arial" pitchFamily="34" charset="0"/>
                </a:rPr>
                <a:t>L</a:t>
              </a:r>
              <a:r>
                <a:rPr lang="en-US" altLang="ko-KR" sz="1100" dirty="0"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dirty="0">
                  <a:cs typeface="Arial" pitchFamily="34" charset="0"/>
                </a:rPr>
                <a:t>CU USU AGAM INTEGRE IMPEDIT.</a:t>
              </a:r>
              <a:endParaRPr lang="ko-KR" altLang="en-US" sz="11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B804EC-42ED-41EA-B23E-9922E50F1C1D}"/>
                </a:ext>
              </a:extLst>
            </p:cNvPr>
            <p:cNvSpPr txBox="1"/>
            <p:nvPr/>
          </p:nvSpPr>
          <p:spPr>
            <a:xfrm>
              <a:off x="401397" y="4167694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accent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accent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dirty="0">
                  <a:solidFill>
                    <a:schemeClr val="accent1"/>
                  </a:solidFill>
                  <a:cs typeface="Arial" pitchFamily="34" charset="0"/>
                </a:rPr>
                <a:t>DOLOR SIT AMET</a:t>
              </a:r>
              <a:endParaRPr lang="ko-KR" altLang="en-US" sz="2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3" name="직사각형 1">
            <a:extLst>
              <a:ext uri="{FF2B5EF4-FFF2-40B4-BE49-F238E27FC236}">
                <a16:creationId xmlns:a16="http://schemas.microsoft.com/office/drawing/2014/main" id="{C69707AC-3ECE-4B59-9A62-95858BE3F65A}"/>
              </a:ext>
            </a:extLst>
          </p:cNvPr>
          <p:cNvSpPr/>
          <p:nvPr/>
        </p:nvSpPr>
        <p:spPr>
          <a:xfrm>
            <a:off x="5153983" y="4378022"/>
            <a:ext cx="65197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2017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2022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</p:txBody>
      </p:sp>
      <p:sp>
        <p:nvSpPr>
          <p:cNvPr id="34" name="직사각형 5">
            <a:extLst>
              <a:ext uri="{FF2B5EF4-FFF2-40B4-BE49-F238E27FC236}">
                <a16:creationId xmlns:a16="http://schemas.microsoft.com/office/drawing/2014/main" id="{AC96939A-482C-4E00-B169-676394194BAC}"/>
              </a:ext>
            </a:extLst>
          </p:cNvPr>
          <p:cNvSpPr/>
          <p:nvPr/>
        </p:nvSpPr>
        <p:spPr>
          <a:xfrm>
            <a:off x="5173105" y="4027707"/>
            <a:ext cx="648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953B1BF-CD5E-4808-ABCD-0B63BC3A245E}"/>
              </a:ext>
            </a:extLst>
          </p:cNvPr>
          <p:cNvGrpSpPr/>
          <p:nvPr/>
        </p:nvGrpSpPr>
        <p:grpSpPr>
          <a:xfrm>
            <a:off x="976407" y="2888718"/>
            <a:ext cx="1835674" cy="892552"/>
            <a:chOff x="1099970" y="4759849"/>
            <a:chExt cx="1727399" cy="8925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234BD1-819E-40FB-A6AC-7BD40901B165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839A27E-CF42-45F9-90B1-DB02F77A2342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43D098A-3CCA-46BB-B9D5-C3CF0AF333E3}"/>
              </a:ext>
            </a:extLst>
          </p:cNvPr>
          <p:cNvGrpSpPr/>
          <p:nvPr/>
        </p:nvGrpSpPr>
        <p:grpSpPr>
          <a:xfrm>
            <a:off x="2818063" y="2888718"/>
            <a:ext cx="1835674" cy="892552"/>
            <a:chOff x="1099970" y="4759849"/>
            <a:chExt cx="1727399" cy="89255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8B86D79-67DD-4852-912E-CFAAB9DB980B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EA6C96-4268-4660-8C62-62C1D2097132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1096BE3-3E59-48C6-A785-49D9591CB08E}"/>
              </a:ext>
            </a:extLst>
          </p:cNvPr>
          <p:cNvGrpSpPr/>
          <p:nvPr/>
        </p:nvGrpSpPr>
        <p:grpSpPr>
          <a:xfrm>
            <a:off x="4659719" y="2888718"/>
            <a:ext cx="1835674" cy="892552"/>
            <a:chOff x="1099970" y="4759849"/>
            <a:chExt cx="1727399" cy="89255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C5488A-9BD5-4A85-A1FC-5D63C12D1334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9823C3-D38A-431B-AA51-25FD573EB7AA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E0B25AD-4B53-4B41-84F5-29972718517F}"/>
              </a:ext>
            </a:extLst>
          </p:cNvPr>
          <p:cNvGrpSpPr/>
          <p:nvPr/>
        </p:nvGrpSpPr>
        <p:grpSpPr>
          <a:xfrm>
            <a:off x="6501375" y="2888718"/>
            <a:ext cx="1835674" cy="892552"/>
            <a:chOff x="1099970" y="4759849"/>
            <a:chExt cx="1727399" cy="89255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FFFF527-52C8-4FDE-A492-C03CAB8C73E3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AA7D6DE-CFF5-406F-BF01-715A7F5E223D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555C00-4B78-482D-B550-A72BF23A7C49}"/>
              </a:ext>
            </a:extLst>
          </p:cNvPr>
          <p:cNvGrpSpPr/>
          <p:nvPr/>
        </p:nvGrpSpPr>
        <p:grpSpPr>
          <a:xfrm>
            <a:off x="8343031" y="2888718"/>
            <a:ext cx="1835674" cy="892552"/>
            <a:chOff x="1099970" y="4759849"/>
            <a:chExt cx="1727399" cy="89255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6AE625F-969F-4D68-AF56-2101095FC6E9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645B9D3-0187-4B05-9183-B0C1FBC09C16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EF96EF7-E30D-40C4-AC61-B01FC9EDC2E0}"/>
              </a:ext>
            </a:extLst>
          </p:cNvPr>
          <p:cNvSpPr/>
          <p:nvPr/>
        </p:nvSpPr>
        <p:spPr>
          <a:xfrm rot="10800000">
            <a:off x="7227640" y="2870231"/>
            <a:ext cx="4032448" cy="360041"/>
          </a:xfrm>
          <a:custGeom>
            <a:avLst/>
            <a:gdLst/>
            <a:ahLst/>
            <a:cxnLst/>
            <a:rect l="l" t="t" r="r" b="b"/>
            <a:pathLst>
              <a:path w="4032448" h="115212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BE3078F-C6C7-457C-9161-76F6B8A7F303}"/>
              </a:ext>
            </a:extLst>
          </p:cNvPr>
          <p:cNvSpPr/>
          <p:nvPr/>
        </p:nvSpPr>
        <p:spPr>
          <a:xfrm>
            <a:off x="903040" y="2870232"/>
            <a:ext cx="4032448" cy="360041"/>
          </a:xfrm>
          <a:custGeom>
            <a:avLst/>
            <a:gdLst/>
            <a:ahLst/>
            <a:cxnLst/>
            <a:rect l="l" t="t" r="r" b="b"/>
            <a:pathLst>
              <a:path w="4032448" h="115212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732D7626-FC1A-45B5-951B-C27E7B9603F1}"/>
              </a:ext>
            </a:extLst>
          </p:cNvPr>
          <p:cNvSpPr/>
          <p:nvPr/>
        </p:nvSpPr>
        <p:spPr>
          <a:xfrm>
            <a:off x="4552950" y="2870251"/>
            <a:ext cx="361459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2021E6-D599-4721-A749-521840D49674}"/>
              </a:ext>
            </a:extLst>
          </p:cNvPr>
          <p:cNvSpPr/>
          <p:nvPr/>
        </p:nvSpPr>
        <p:spPr>
          <a:xfrm>
            <a:off x="5362156" y="2299930"/>
            <a:ext cx="1467688" cy="146768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1C2760-FB05-4407-91A8-96C8787E32F7}"/>
              </a:ext>
            </a:extLst>
          </p:cNvPr>
          <p:cNvSpPr/>
          <p:nvPr/>
        </p:nvSpPr>
        <p:spPr>
          <a:xfrm>
            <a:off x="7378173" y="2417422"/>
            <a:ext cx="1232704" cy="123270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9C339F-E5B8-4895-B84D-2BDB15B1F6DA}"/>
              </a:ext>
            </a:extLst>
          </p:cNvPr>
          <p:cNvSpPr/>
          <p:nvPr/>
        </p:nvSpPr>
        <p:spPr>
          <a:xfrm>
            <a:off x="9159205" y="2417422"/>
            <a:ext cx="1232704" cy="123270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C22329-DA40-4567-B5B3-741ECA15F9C0}"/>
              </a:ext>
            </a:extLst>
          </p:cNvPr>
          <p:cNvSpPr/>
          <p:nvPr/>
        </p:nvSpPr>
        <p:spPr>
          <a:xfrm>
            <a:off x="1800091" y="2417422"/>
            <a:ext cx="1232704" cy="123270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98877C-2D51-43C2-9A0E-CE2A0D823A5F}"/>
              </a:ext>
            </a:extLst>
          </p:cNvPr>
          <p:cNvSpPr/>
          <p:nvPr/>
        </p:nvSpPr>
        <p:spPr>
          <a:xfrm>
            <a:off x="3581123" y="2417422"/>
            <a:ext cx="1232704" cy="123270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44A31-D56B-4DDC-8CAF-907D78247A45}"/>
              </a:ext>
            </a:extLst>
          </p:cNvPr>
          <p:cNvSpPr txBox="1"/>
          <p:nvPr/>
        </p:nvSpPr>
        <p:spPr>
          <a:xfrm>
            <a:off x="5474516" y="2768273"/>
            <a:ext cx="12686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262626"/>
                </a:solidFill>
              </a:rPr>
              <a:t>TEXT</a:t>
            </a:r>
            <a:endParaRPr lang="ko-KR" altLang="en-US" sz="2800" b="1" dirty="0">
              <a:solidFill>
                <a:srgbClr val="26262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68400-243C-4E31-BC68-DD9BD5589B4D}"/>
              </a:ext>
            </a:extLst>
          </p:cNvPr>
          <p:cNvGrpSpPr/>
          <p:nvPr/>
        </p:nvGrpSpPr>
        <p:grpSpPr>
          <a:xfrm>
            <a:off x="1857376" y="4328308"/>
            <a:ext cx="2723190" cy="1728192"/>
            <a:chOff x="1043607" y="3573017"/>
            <a:chExt cx="2246837" cy="2015528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096320ED-377A-4C85-864F-7923ABAB2934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65C086-CFDC-4645-8A1B-818A28C53110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8ADAA4-2543-4343-8728-D205C1B4D571}"/>
              </a:ext>
            </a:extLst>
          </p:cNvPr>
          <p:cNvGrpSpPr/>
          <p:nvPr/>
        </p:nvGrpSpPr>
        <p:grpSpPr>
          <a:xfrm>
            <a:off x="4734408" y="4334385"/>
            <a:ext cx="2723190" cy="1728192"/>
            <a:chOff x="1043607" y="3573017"/>
            <a:chExt cx="2246837" cy="2015528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227976F0-99DC-4FB6-B384-5C237FBBCC28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65DF7B-8108-4900-AD85-FEC05C70E1A5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C0DECE-DBC1-40CD-AF22-1377181B6B66}"/>
              </a:ext>
            </a:extLst>
          </p:cNvPr>
          <p:cNvGrpSpPr/>
          <p:nvPr/>
        </p:nvGrpSpPr>
        <p:grpSpPr>
          <a:xfrm>
            <a:off x="7611438" y="4340462"/>
            <a:ext cx="2723190" cy="1728192"/>
            <a:chOff x="1043607" y="3573017"/>
            <a:chExt cx="2246837" cy="2015528"/>
          </a:xfrm>
        </p:grpSpPr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3C323D20-5806-4BB2-929B-EBEE1E5D448D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562D737-2FB5-4B23-9C9A-9F6816EBD835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B1AB371-1E61-47A6-9C1A-307E1A981BA7}"/>
              </a:ext>
            </a:extLst>
          </p:cNvPr>
          <p:cNvSpPr txBox="1"/>
          <p:nvPr/>
        </p:nvSpPr>
        <p:spPr>
          <a:xfrm>
            <a:off x="1899639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E17D4A-C51F-4313-853B-AF9C57D0EDBC}"/>
              </a:ext>
            </a:extLst>
          </p:cNvPr>
          <p:cNvSpPr txBox="1"/>
          <p:nvPr/>
        </p:nvSpPr>
        <p:spPr>
          <a:xfrm>
            <a:off x="3583774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227B94-DBAD-49D5-BA65-FDD4476FBBB9}"/>
              </a:ext>
            </a:extLst>
          </p:cNvPr>
          <p:cNvSpPr txBox="1"/>
          <p:nvPr/>
        </p:nvSpPr>
        <p:spPr>
          <a:xfrm>
            <a:off x="7574617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DCD075-AC5F-409D-8E44-3BADFBDFF214}"/>
              </a:ext>
            </a:extLst>
          </p:cNvPr>
          <p:cNvSpPr txBox="1"/>
          <p:nvPr/>
        </p:nvSpPr>
        <p:spPr>
          <a:xfrm>
            <a:off x="9258753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1B13F4-2D5A-4F46-A8F0-4BEDD6A3C9FC}"/>
              </a:ext>
            </a:extLst>
          </p:cNvPr>
          <p:cNvSpPr txBox="1"/>
          <p:nvPr/>
        </p:nvSpPr>
        <p:spPr>
          <a:xfrm>
            <a:off x="5267909" y="3735260"/>
            <a:ext cx="165618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262626"/>
                </a:solidFill>
              </a:rPr>
              <a:t>Content</a:t>
            </a:r>
            <a:endParaRPr lang="ko-KR" altLang="en-US" sz="2700" b="1" dirty="0">
              <a:solidFill>
                <a:srgbClr val="26262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21306E-79F5-4305-ADC3-72033088DD9F}"/>
              </a:ext>
            </a:extLst>
          </p:cNvPr>
          <p:cNvSpPr txBox="1"/>
          <p:nvPr/>
        </p:nvSpPr>
        <p:spPr>
          <a:xfrm>
            <a:off x="7477743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$</a:t>
            </a:r>
            <a:r>
              <a:rPr lang="en-US" altLang="ko-KR" sz="2400" b="1" dirty="0">
                <a:solidFill>
                  <a:schemeClr val="accent1"/>
                </a:solidFill>
              </a:rPr>
              <a:t>20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C0A690-B316-40AB-9058-3062B4B9928B}"/>
              </a:ext>
            </a:extLst>
          </p:cNvPr>
          <p:cNvSpPr txBox="1"/>
          <p:nvPr/>
        </p:nvSpPr>
        <p:spPr>
          <a:xfrm>
            <a:off x="9258753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$</a:t>
            </a:r>
            <a:r>
              <a:rPr lang="en-US" altLang="ko-KR" sz="2400" b="1" dirty="0">
                <a:solidFill>
                  <a:schemeClr val="accent1"/>
                </a:solidFill>
              </a:rPr>
              <a:t>50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571224-6CBC-4F7A-850E-EFCA5B97FA11}"/>
              </a:ext>
            </a:extLst>
          </p:cNvPr>
          <p:cNvSpPr txBox="1"/>
          <p:nvPr/>
        </p:nvSpPr>
        <p:spPr>
          <a:xfrm>
            <a:off x="5461659" y="1643149"/>
            <a:ext cx="12686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120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9A50A4-5671-4615-AA6A-D30C81CBC1B5}"/>
              </a:ext>
            </a:extLst>
          </p:cNvPr>
          <p:cNvSpPr txBox="1"/>
          <p:nvPr/>
        </p:nvSpPr>
        <p:spPr>
          <a:xfrm>
            <a:off x="1899639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$</a:t>
            </a:r>
            <a:r>
              <a:rPr lang="en-US" altLang="ko-KR" sz="2400" b="1" dirty="0">
                <a:solidFill>
                  <a:schemeClr val="accent3"/>
                </a:solidFill>
              </a:rPr>
              <a:t>40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A58685-4E41-4FF1-9093-F52824433FE7}"/>
              </a:ext>
            </a:extLst>
          </p:cNvPr>
          <p:cNvSpPr txBox="1"/>
          <p:nvPr/>
        </p:nvSpPr>
        <p:spPr>
          <a:xfrm>
            <a:off x="3680649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$</a:t>
            </a:r>
            <a:r>
              <a:rPr lang="en-US" altLang="ko-KR" sz="2400" b="1" dirty="0">
                <a:solidFill>
                  <a:schemeClr val="accent3"/>
                </a:solidFill>
              </a:rPr>
              <a:t>30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7F259D-570F-4EAB-A08D-950EE04258E7}"/>
              </a:ext>
            </a:extLst>
          </p:cNvPr>
          <p:cNvGrpSpPr/>
          <p:nvPr/>
        </p:nvGrpSpPr>
        <p:grpSpPr>
          <a:xfrm>
            <a:off x="2259345" y="4776701"/>
            <a:ext cx="1520964" cy="276999"/>
            <a:chOff x="1106820" y="4293096"/>
            <a:chExt cx="1520964" cy="27699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085558F-21FD-4724-9707-BF36856F195C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62E8178-2A00-46D5-8A29-3BFC792E0A40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5" name="Chevron 46">
                <a:extLst>
                  <a:ext uri="{FF2B5EF4-FFF2-40B4-BE49-F238E27FC236}">
                    <a16:creationId xmlns:a16="http://schemas.microsoft.com/office/drawing/2014/main" id="{877B26D9-B7CF-455D-BDA8-C7AA3BF75ABC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19302E7-E155-4198-806A-957D3C61BED6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58A4319-7C83-45AB-9E2F-8BD1EAD5713B}"/>
              </a:ext>
            </a:extLst>
          </p:cNvPr>
          <p:cNvSpPr txBox="1"/>
          <p:nvPr/>
        </p:nvSpPr>
        <p:spPr>
          <a:xfrm>
            <a:off x="2519036" y="5062904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rgbClr val="262626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B5300B-42C3-4E32-BC9F-4DA7916C0248}"/>
              </a:ext>
            </a:extLst>
          </p:cNvPr>
          <p:cNvGrpSpPr/>
          <p:nvPr/>
        </p:nvGrpSpPr>
        <p:grpSpPr>
          <a:xfrm>
            <a:off x="5087888" y="4776701"/>
            <a:ext cx="1520964" cy="276999"/>
            <a:chOff x="1106820" y="4293096"/>
            <a:chExt cx="1520964" cy="27699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63A46F2-7FE6-4D5C-ACDD-31673CB4471E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9986320-B542-4472-ADD5-6D813560D6AF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1" name="Chevron 54">
                <a:extLst>
                  <a:ext uri="{FF2B5EF4-FFF2-40B4-BE49-F238E27FC236}">
                    <a16:creationId xmlns:a16="http://schemas.microsoft.com/office/drawing/2014/main" id="{EA057153-93E2-43C8-AC5B-A2BD9A040D0F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C72C18A-C878-4AAA-862F-D1B8E34A1964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A22DF63-54AF-46C4-BE27-7DF9B871D39B}"/>
              </a:ext>
            </a:extLst>
          </p:cNvPr>
          <p:cNvSpPr txBox="1"/>
          <p:nvPr/>
        </p:nvSpPr>
        <p:spPr>
          <a:xfrm>
            <a:off x="5347580" y="5062904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73D3D3-C73B-447B-9129-FD66C4067B2A}"/>
              </a:ext>
            </a:extLst>
          </p:cNvPr>
          <p:cNvGrpSpPr/>
          <p:nvPr/>
        </p:nvGrpSpPr>
        <p:grpSpPr>
          <a:xfrm>
            <a:off x="7996391" y="4776701"/>
            <a:ext cx="1520964" cy="276999"/>
            <a:chOff x="1106820" y="4293096"/>
            <a:chExt cx="1520964" cy="27699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2AC921-A208-4D49-A7B2-D264F5B61995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4A278D8-7881-489D-96D8-0936879281B9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Chevron 60">
                <a:extLst>
                  <a:ext uri="{FF2B5EF4-FFF2-40B4-BE49-F238E27FC236}">
                    <a16:creationId xmlns:a16="http://schemas.microsoft.com/office/drawing/2014/main" id="{D9675432-7460-42C6-B437-2480EB88C421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342EF5C-0518-4F8C-866B-AB5AC61E69BB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2C4AFF9-2F8B-40AF-8AEB-EC42306CA06C}"/>
              </a:ext>
            </a:extLst>
          </p:cNvPr>
          <p:cNvSpPr txBox="1"/>
          <p:nvPr/>
        </p:nvSpPr>
        <p:spPr>
          <a:xfrm>
            <a:off x="8256082" y="5062904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rgbClr val="262626"/>
              </a:solidFill>
            </a:endParaRPr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id="{E8518698-DF0A-4F66-97CB-B6068BFAD78A}"/>
              </a:ext>
            </a:extLst>
          </p:cNvPr>
          <p:cNvSpPr/>
          <p:nvPr/>
        </p:nvSpPr>
        <p:spPr>
          <a:xfrm>
            <a:off x="2280628" y="288817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id="{68006DAD-05DE-4416-8C2C-75764F93E61B}"/>
              </a:ext>
            </a:extLst>
          </p:cNvPr>
          <p:cNvSpPr/>
          <p:nvPr/>
        </p:nvSpPr>
        <p:spPr>
          <a:xfrm>
            <a:off x="9606359" y="285991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Isosceles Triangle 8">
            <a:extLst>
              <a:ext uri="{FF2B5EF4-FFF2-40B4-BE49-F238E27FC236}">
                <a16:creationId xmlns:a16="http://schemas.microsoft.com/office/drawing/2014/main" id="{EC83F9F5-BF6A-44D6-879E-AF0F5C6EED58}"/>
              </a:ext>
            </a:extLst>
          </p:cNvPr>
          <p:cNvSpPr/>
          <p:nvPr/>
        </p:nvSpPr>
        <p:spPr>
          <a:xfrm rot="16200000">
            <a:off x="7891086" y="284885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Donut 39">
            <a:extLst>
              <a:ext uri="{FF2B5EF4-FFF2-40B4-BE49-F238E27FC236}">
                <a16:creationId xmlns:a16="http://schemas.microsoft.com/office/drawing/2014/main" id="{D74EBFA0-5CE9-412C-9036-96E98474A7A3}"/>
              </a:ext>
            </a:extLst>
          </p:cNvPr>
          <p:cNvSpPr/>
          <p:nvPr/>
        </p:nvSpPr>
        <p:spPr>
          <a:xfrm>
            <a:off x="4004622" y="284656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84E8A6F-E947-4CF3-9A89-EB94B446C35D}"/>
              </a:ext>
            </a:extLst>
          </p:cNvPr>
          <p:cNvGrpSpPr/>
          <p:nvPr/>
        </p:nvGrpSpPr>
        <p:grpSpPr>
          <a:xfrm>
            <a:off x="12368" y="486051"/>
            <a:ext cx="12190258" cy="1468742"/>
            <a:chOff x="1742" y="5389258"/>
            <a:chExt cx="12190258" cy="1468742"/>
          </a:xfrm>
          <a:solidFill>
            <a:schemeClr val="accent5">
              <a:lumMod val="20000"/>
              <a:lumOff val="80000"/>
            </a:schemeClr>
          </a:solidFill>
          <a:effectLst>
            <a:outerShdw blurRad="76200" dist="12700" dir="16200000" rotWithShape="0">
              <a:schemeClr val="accent1">
                <a:lumMod val="50000"/>
                <a:alpha val="40000"/>
              </a:scheme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ED2DC62-AF4E-48EA-AF92-DAE0C87CF1EC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  <a:grpFill/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951E65D-9B7A-493D-8E47-4945F8C86E9F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5BA8350-5BEB-4036-A5B2-7E8A1126D46B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8420B6E-079F-4A20-9546-663421BE851B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83E4007-D5FD-40CD-8613-C3BC6920DC40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01899BE-BA4E-4D8C-965D-0D22A77CC6A6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3ABB4F9-92A7-43D6-A879-50ABDF71082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281118A-BFB3-4933-AE2B-B661FFF6E30C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8CFDCCC-F9DF-43B4-B4D3-E4405CB32A75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A2291E6-B8BD-4FCF-B734-624C97F44E00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6F755C-8976-4746-993E-C68FE617439F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4C6AA5D-D710-43A6-AC44-B7528038A6C6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6F47D61-868B-49C6-B165-79237E8E7C18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DF94748-0305-43B8-AB86-0ACC22912D8F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3EAC1FB-56C0-4598-B07F-D87C19C10630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9CCD31C-E69B-4C78-9393-37DA7270EEAF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3D20BC7-F325-4E65-8FFC-FA172CF745F0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588005E-D59E-4F8F-9AFE-C3E52B2DD452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9913C19-4AFE-4658-9840-05876ACE6474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56BF676-9061-42B5-8349-05C20DEE70A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4A915F2-6564-4111-BC19-36D2F46CA447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B3FBCF5-9903-4C66-920A-E43ED50EF861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A8E70A6-5400-473A-BB99-BC46DB6CD7B5}"/>
                  </a:ext>
                </a:extLst>
              </p:cNvPr>
              <p:cNvSpPr/>
              <p:nvPr/>
            </p:nvSpPr>
            <p:spPr>
              <a:xfrm>
                <a:off x="-47358" y="517767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175B7E9-7043-4BF4-B056-53887EA0DE9B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현 96">
              <a:extLst>
                <a:ext uri="{FF2B5EF4-FFF2-40B4-BE49-F238E27FC236}">
                  <a16:creationId xmlns:a16="http://schemas.microsoft.com/office/drawing/2014/main" id="{780CC197-871B-4BED-B5F6-3D011C063E0B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현 97">
              <a:extLst>
                <a:ext uri="{FF2B5EF4-FFF2-40B4-BE49-F238E27FC236}">
                  <a16:creationId xmlns:a16="http://schemas.microsoft.com/office/drawing/2014/main" id="{E4AE980B-76EE-4726-9526-DF280CA7620B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현 96">
              <a:extLst>
                <a:ext uri="{FF2B5EF4-FFF2-40B4-BE49-F238E27FC236}">
                  <a16:creationId xmlns:a16="http://schemas.microsoft.com/office/drawing/2014/main" id="{C4D38BEF-2139-4F7F-9D0B-774DB27FD18C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21681E4-AEED-4E89-8F9B-46C158D7AD66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  <a:grpFill/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CC801E4-9124-4F15-8923-ED9A476D6386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EBC23AB-ECEB-4687-8665-256C4D3F05B4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CA6D14D-6129-4D05-A0AC-A61B2419D103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4420DA2-DC6D-436F-A209-8AFF7F2A5FA9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37CAB3A-0A17-4F49-A342-8F7C9233F5FA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DF4A489-20AF-4028-A34C-78A6CEEED2A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325BAD-54B9-4596-B3B7-2A025AC3A4F8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7713259-2E0A-409B-B5EB-E8C5F11704E4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8AC477C-CCC4-426A-82BA-C1BB0F171505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7A533BC-45AB-4D3C-B9B0-D1586E4EA4A3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C67B07C-71AF-4181-B0D6-11A05A39C32A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42D7864-4B16-4117-80A9-26A150ACF2CB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CD0242D-E05E-4A58-8CAA-320277D1C9D6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D4D3A22-64C7-4171-A248-9BC9BFD9F415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F58273B-B975-43DC-BD9D-3F74B15928B6}"/>
              </a:ext>
            </a:extLst>
          </p:cNvPr>
          <p:cNvGrpSpPr/>
          <p:nvPr/>
        </p:nvGrpSpPr>
        <p:grpSpPr>
          <a:xfrm>
            <a:off x="0" y="875093"/>
            <a:ext cx="12260330" cy="5982907"/>
            <a:chOff x="0" y="875093"/>
            <a:chExt cx="12260330" cy="598290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21659AD-F514-4CF1-A52F-21AEEBAB25B5}"/>
                </a:ext>
              </a:extLst>
            </p:cNvPr>
            <p:cNvGrpSpPr/>
            <p:nvPr/>
          </p:nvGrpSpPr>
          <p:grpSpPr>
            <a:xfrm>
              <a:off x="0" y="875093"/>
              <a:ext cx="12260330" cy="1096967"/>
              <a:chOff x="-51039" y="5771636"/>
              <a:chExt cx="12243039" cy="1095420"/>
            </a:xfrm>
            <a:solidFill>
              <a:schemeClr val="accent4"/>
            </a:solidFill>
            <a:effectLst>
              <a:outerShdw blurRad="76200" dist="12700" dir="16200000" rotWithShape="0">
                <a:schemeClr val="accent5">
                  <a:lumMod val="75000"/>
                  <a:alpha val="40000"/>
                </a:schemeClr>
              </a:outerShdw>
            </a:effectLst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59149B1-46BE-4364-A20E-63D4F9F60F07}"/>
                  </a:ext>
                </a:extLst>
              </p:cNvPr>
              <p:cNvGrpSpPr/>
              <p:nvPr/>
            </p:nvGrpSpPr>
            <p:grpSpPr>
              <a:xfrm>
                <a:off x="-51039" y="6002404"/>
                <a:ext cx="2700889" cy="856404"/>
                <a:chOff x="5138552" y="5677120"/>
                <a:chExt cx="3950673" cy="1252693"/>
              </a:xfrm>
              <a:grpFill/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556071C5-5EAC-4D82-AC9D-BA0EF5EA2769}"/>
                    </a:ext>
                  </a:extLst>
                </p:cNvPr>
                <p:cNvSpPr/>
                <p:nvPr/>
              </p:nvSpPr>
              <p:spPr>
                <a:xfrm>
                  <a:off x="6973598" y="5903649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FA148215-B35F-4BC5-A647-D2C18FA16DFE}"/>
                    </a:ext>
                  </a:extLst>
                </p:cNvPr>
                <p:cNvSpPr/>
                <p:nvPr/>
              </p:nvSpPr>
              <p:spPr>
                <a:xfrm>
                  <a:off x="6737750" y="6176814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6E8046AC-3BA7-4BF3-9810-5E36B96D0125}"/>
                    </a:ext>
                  </a:extLst>
                </p:cNvPr>
                <p:cNvSpPr/>
                <p:nvPr/>
              </p:nvSpPr>
              <p:spPr>
                <a:xfrm>
                  <a:off x="7621548" y="5936018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0A450823-771C-45AD-89FA-8F5314353C38}"/>
                    </a:ext>
                  </a:extLst>
                </p:cNvPr>
                <p:cNvSpPr/>
                <p:nvPr/>
              </p:nvSpPr>
              <p:spPr>
                <a:xfrm>
                  <a:off x="8012007" y="5783050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F2838370-7BA0-47F4-B99F-8653CE3E02C2}"/>
                    </a:ext>
                  </a:extLst>
                </p:cNvPr>
                <p:cNvSpPr/>
                <p:nvPr/>
              </p:nvSpPr>
              <p:spPr>
                <a:xfrm>
                  <a:off x="6212527" y="6169614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AB6CE89F-F7F9-40E7-9A8A-4B4E0EBF03C6}"/>
                    </a:ext>
                  </a:extLst>
                </p:cNvPr>
                <p:cNvSpPr/>
                <p:nvPr/>
              </p:nvSpPr>
              <p:spPr>
                <a:xfrm>
                  <a:off x="5827426" y="5940423"/>
                  <a:ext cx="988205" cy="98820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81CF531E-04C7-4707-9654-6BCE820298B0}"/>
                    </a:ext>
                  </a:extLst>
                </p:cNvPr>
                <p:cNvSpPr/>
                <p:nvPr/>
              </p:nvSpPr>
              <p:spPr>
                <a:xfrm>
                  <a:off x="8028027" y="5677120"/>
                  <a:ext cx="995012" cy="99501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D030CFBD-C9EC-48C5-A836-05D918C246A8}"/>
                    </a:ext>
                  </a:extLst>
                </p:cNvPr>
                <p:cNvSpPr/>
                <p:nvPr/>
              </p:nvSpPr>
              <p:spPr>
                <a:xfrm>
                  <a:off x="8369145" y="6182816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57546ED9-558D-4FC2-B4E3-F368EB261C85}"/>
                    </a:ext>
                  </a:extLst>
                </p:cNvPr>
                <p:cNvSpPr/>
                <p:nvPr/>
              </p:nvSpPr>
              <p:spPr>
                <a:xfrm>
                  <a:off x="5138552" y="6748137"/>
                  <a:ext cx="3880949" cy="16667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822CF31-66C6-4B75-A5E9-3A16BB6DF70C}"/>
                    </a:ext>
                  </a:extLst>
                </p:cNvPr>
                <p:cNvSpPr/>
                <p:nvPr/>
              </p:nvSpPr>
              <p:spPr>
                <a:xfrm>
                  <a:off x="7281640" y="6176829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76A369CE-129D-4FBB-8173-9401C4B1A07C}"/>
                    </a:ext>
                  </a:extLst>
                </p:cNvPr>
                <p:cNvSpPr/>
                <p:nvPr/>
              </p:nvSpPr>
              <p:spPr>
                <a:xfrm>
                  <a:off x="5427788" y="6075742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E1A5FA2B-B0D1-4FC3-AEAF-25E0FB9FA786}"/>
                    </a:ext>
                  </a:extLst>
                </p:cNvPr>
                <p:cNvSpPr/>
                <p:nvPr/>
              </p:nvSpPr>
              <p:spPr>
                <a:xfrm>
                  <a:off x="5145223" y="6334094"/>
                  <a:ext cx="595719" cy="59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A17F32E0-3B2D-4E6B-8DE5-D4F89E9EE4A2}"/>
                    </a:ext>
                  </a:extLst>
                </p:cNvPr>
                <p:cNvSpPr/>
                <p:nvPr/>
              </p:nvSpPr>
              <p:spPr>
                <a:xfrm>
                  <a:off x="7799510" y="6182681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DB3042C-E0C5-4C39-8D5F-2E466B6DF840}"/>
                  </a:ext>
                </a:extLst>
              </p:cNvPr>
              <p:cNvGrpSpPr/>
              <p:nvPr/>
            </p:nvGrpSpPr>
            <p:grpSpPr>
              <a:xfrm>
                <a:off x="2503359" y="5771636"/>
                <a:ext cx="3430784" cy="1086364"/>
                <a:chOff x="5096347" y="5677120"/>
                <a:chExt cx="3992878" cy="1264356"/>
              </a:xfrm>
              <a:grpFill/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8BCD3965-34A9-46D6-ACDB-0C82AA7E05F9}"/>
                    </a:ext>
                  </a:extLst>
                </p:cNvPr>
                <p:cNvSpPr/>
                <p:nvPr/>
              </p:nvSpPr>
              <p:spPr>
                <a:xfrm>
                  <a:off x="6973598" y="5903649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C2AAD1F-22BE-49F4-ACF6-F7F985CAC92D}"/>
                    </a:ext>
                  </a:extLst>
                </p:cNvPr>
                <p:cNvSpPr/>
                <p:nvPr/>
              </p:nvSpPr>
              <p:spPr>
                <a:xfrm>
                  <a:off x="6737750" y="6176814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A048E5C5-E582-4F19-925E-336ECF6AEBDB}"/>
                    </a:ext>
                  </a:extLst>
                </p:cNvPr>
                <p:cNvSpPr/>
                <p:nvPr/>
              </p:nvSpPr>
              <p:spPr>
                <a:xfrm>
                  <a:off x="7621548" y="5936018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B7FDFFF1-575C-439A-9691-811DD47D8698}"/>
                    </a:ext>
                  </a:extLst>
                </p:cNvPr>
                <p:cNvSpPr/>
                <p:nvPr/>
              </p:nvSpPr>
              <p:spPr>
                <a:xfrm>
                  <a:off x="8012007" y="5783050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45F60D8E-F7A3-4167-BBBD-5448D31F2B94}"/>
                    </a:ext>
                  </a:extLst>
                </p:cNvPr>
                <p:cNvSpPr/>
                <p:nvPr/>
              </p:nvSpPr>
              <p:spPr>
                <a:xfrm>
                  <a:off x="6212527" y="6169614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7CCBD311-281F-4F48-8B24-1D93753AEFA9}"/>
                    </a:ext>
                  </a:extLst>
                </p:cNvPr>
                <p:cNvSpPr/>
                <p:nvPr/>
              </p:nvSpPr>
              <p:spPr>
                <a:xfrm>
                  <a:off x="5827426" y="5940423"/>
                  <a:ext cx="988205" cy="98820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0775864F-0E93-4C08-8199-16F58B42D675}"/>
                    </a:ext>
                  </a:extLst>
                </p:cNvPr>
                <p:cNvSpPr/>
                <p:nvPr/>
              </p:nvSpPr>
              <p:spPr>
                <a:xfrm>
                  <a:off x="8028027" y="5677120"/>
                  <a:ext cx="995012" cy="99501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9F693BF1-C675-4E1E-BC64-7AE25195A166}"/>
                    </a:ext>
                  </a:extLst>
                </p:cNvPr>
                <p:cNvSpPr/>
                <p:nvPr/>
              </p:nvSpPr>
              <p:spPr>
                <a:xfrm>
                  <a:off x="8369145" y="6221396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9F99B7CB-FB51-4FD2-9D80-BEF101273700}"/>
                    </a:ext>
                  </a:extLst>
                </p:cNvPr>
                <p:cNvSpPr/>
                <p:nvPr/>
              </p:nvSpPr>
              <p:spPr>
                <a:xfrm>
                  <a:off x="5208276" y="6770752"/>
                  <a:ext cx="3880949" cy="16667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2A809143-8E14-40FC-A182-43041BCB1090}"/>
                    </a:ext>
                  </a:extLst>
                </p:cNvPr>
                <p:cNvSpPr/>
                <p:nvPr/>
              </p:nvSpPr>
              <p:spPr>
                <a:xfrm>
                  <a:off x="7281640" y="6176829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0B60C7E7-332F-41F6-BB94-9E26194CD7C1}"/>
                    </a:ext>
                  </a:extLst>
                </p:cNvPr>
                <p:cNvSpPr/>
                <p:nvPr/>
              </p:nvSpPr>
              <p:spPr>
                <a:xfrm>
                  <a:off x="5427788" y="6075742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B2A8475A-0541-4CB1-91BD-8BCC5425F368}"/>
                    </a:ext>
                  </a:extLst>
                </p:cNvPr>
                <p:cNvSpPr/>
                <p:nvPr/>
              </p:nvSpPr>
              <p:spPr>
                <a:xfrm>
                  <a:off x="5096347" y="6288693"/>
                  <a:ext cx="595719" cy="59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93CBDF45-8173-491C-8122-E5E0219955B8}"/>
                    </a:ext>
                  </a:extLst>
                </p:cNvPr>
                <p:cNvSpPr/>
                <p:nvPr/>
              </p:nvSpPr>
              <p:spPr>
                <a:xfrm>
                  <a:off x="7799510" y="6182681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6F2DE10-C688-4E1E-A838-FEB8267F1213}"/>
                  </a:ext>
                </a:extLst>
              </p:cNvPr>
              <p:cNvGrpSpPr/>
              <p:nvPr/>
            </p:nvGrpSpPr>
            <p:grpSpPr>
              <a:xfrm flipH="1">
                <a:off x="5677557" y="5865298"/>
                <a:ext cx="3459076" cy="994002"/>
                <a:chOff x="5176824" y="5783050"/>
                <a:chExt cx="4025805" cy="1156862"/>
              </a:xfrm>
              <a:grpFill/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B5518B62-977F-4A0D-BD2D-A5F933B33AAD}"/>
                    </a:ext>
                  </a:extLst>
                </p:cNvPr>
                <p:cNvSpPr/>
                <p:nvPr/>
              </p:nvSpPr>
              <p:spPr>
                <a:xfrm>
                  <a:off x="6973598" y="5903649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ED723087-3E6E-4DC7-8F4B-41BE7CA670F5}"/>
                    </a:ext>
                  </a:extLst>
                </p:cNvPr>
                <p:cNvSpPr/>
                <p:nvPr/>
              </p:nvSpPr>
              <p:spPr>
                <a:xfrm>
                  <a:off x="6737750" y="6176814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B6B46748-17CE-4744-91C9-08E31B43FBA8}"/>
                    </a:ext>
                  </a:extLst>
                </p:cNvPr>
                <p:cNvSpPr/>
                <p:nvPr/>
              </p:nvSpPr>
              <p:spPr>
                <a:xfrm>
                  <a:off x="7621548" y="5936018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30927214-5AC5-4DD0-AD18-D6003471FDB4}"/>
                    </a:ext>
                  </a:extLst>
                </p:cNvPr>
                <p:cNvSpPr/>
                <p:nvPr/>
              </p:nvSpPr>
              <p:spPr>
                <a:xfrm>
                  <a:off x="8012007" y="5783050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3E6EA997-0FCA-438A-BDB3-6982B535366B}"/>
                    </a:ext>
                  </a:extLst>
                </p:cNvPr>
                <p:cNvSpPr/>
                <p:nvPr/>
              </p:nvSpPr>
              <p:spPr>
                <a:xfrm>
                  <a:off x="6212527" y="6169614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08B94B7F-0057-481F-8D6D-596DAF22E437}"/>
                    </a:ext>
                  </a:extLst>
                </p:cNvPr>
                <p:cNvSpPr/>
                <p:nvPr/>
              </p:nvSpPr>
              <p:spPr>
                <a:xfrm>
                  <a:off x="5975384" y="6088379"/>
                  <a:ext cx="840247" cy="84024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829F439-416D-42C2-93C6-411557C4307B}"/>
                    </a:ext>
                  </a:extLst>
                </p:cNvPr>
                <p:cNvSpPr/>
                <p:nvPr/>
              </p:nvSpPr>
              <p:spPr>
                <a:xfrm>
                  <a:off x="8482549" y="6100776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0AE913D-63E5-4469-A29E-9CC3D64C0B9E}"/>
                    </a:ext>
                  </a:extLst>
                </p:cNvPr>
                <p:cNvSpPr/>
                <p:nvPr/>
              </p:nvSpPr>
              <p:spPr>
                <a:xfrm>
                  <a:off x="5208276" y="6770752"/>
                  <a:ext cx="3880949" cy="16667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AD34495B-8FC2-420C-A73B-7E6972DF2A55}"/>
                    </a:ext>
                  </a:extLst>
                </p:cNvPr>
                <p:cNvSpPr/>
                <p:nvPr/>
              </p:nvSpPr>
              <p:spPr>
                <a:xfrm>
                  <a:off x="7281640" y="6176829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61CB0BF2-375C-4C32-A7E9-B09770ED6883}"/>
                    </a:ext>
                  </a:extLst>
                </p:cNvPr>
                <p:cNvSpPr/>
                <p:nvPr/>
              </p:nvSpPr>
              <p:spPr>
                <a:xfrm>
                  <a:off x="5176824" y="6066471"/>
                  <a:ext cx="849276" cy="84927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E3D50C53-446F-4D31-BF20-65F74AC69E89}"/>
                    </a:ext>
                  </a:extLst>
                </p:cNvPr>
                <p:cNvSpPr/>
                <p:nvPr/>
              </p:nvSpPr>
              <p:spPr>
                <a:xfrm>
                  <a:off x="7541959" y="6181631"/>
                  <a:ext cx="1213393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62293626-305B-48D5-960A-064A58BF172F}"/>
                    </a:ext>
                  </a:extLst>
                </p:cNvPr>
                <p:cNvSpPr/>
                <p:nvPr/>
              </p:nvSpPr>
              <p:spPr>
                <a:xfrm>
                  <a:off x="5630466" y="6219832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BC359E5-E4F2-4E66-A4E1-716C15DA1ACE}"/>
                  </a:ext>
                </a:extLst>
              </p:cNvPr>
              <p:cNvGrpSpPr/>
              <p:nvPr/>
            </p:nvGrpSpPr>
            <p:grpSpPr>
              <a:xfrm flipH="1">
                <a:off x="8843757" y="5862656"/>
                <a:ext cx="3348243" cy="1004400"/>
                <a:chOff x="5192411" y="5783050"/>
                <a:chExt cx="3896814" cy="1168963"/>
              </a:xfrm>
              <a:grpFill/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F1F50AD9-D699-4111-A35F-E12B90AD1800}"/>
                    </a:ext>
                  </a:extLst>
                </p:cNvPr>
                <p:cNvSpPr/>
                <p:nvPr/>
              </p:nvSpPr>
              <p:spPr>
                <a:xfrm>
                  <a:off x="6973598" y="5903649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56523218-8600-47DA-98AC-B53BCD69992C}"/>
                    </a:ext>
                  </a:extLst>
                </p:cNvPr>
                <p:cNvSpPr/>
                <p:nvPr/>
              </p:nvSpPr>
              <p:spPr>
                <a:xfrm>
                  <a:off x="6737750" y="6176814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922A8CB2-A167-4F9C-827F-CD2EE000E061}"/>
                    </a:ext>
                  </a:extLst>
                </p:cNvPr>
                <p:cNvSpPr/>
                <p:nvPr/>
              </p:nvSpPr>
              <p:spPr>
                <a:xfrm>
                  <a:off x="7621548" y="5936018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69E1EC7E-C674-45D4-8209-2377A1C62FDD}"/>
                    </a:ext>
                  </a:extLst>
                </p:cNvPr>
                <p:cNvSpPr/>
                <p:nvPr/>
              </p:nvSpPr>
              <p:spPr>
                <a:xfrm>
                  <a:off x="8012007" y="5783050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C5634E28-C9D4-420F-9B17-5ACE36726CB2}"/>
                    </a:ext>
                  </a:extLst>
                </p:cNvPr>
                <p:cNvSpPr/>
                <p:nvPr/>
              </p:nvSpPr>
              <p:spPr>
                <a:xfrm>
                  <a:off x="6212527" y="6169614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9AFE9809-E81C-45E5-A501-DC9696F6EFF0}"/>
                    </a:ext>
                  </a:extLst>
                </p:cNvPr>
                <p:cNvSpPr/>
                <p:nvPr/>
              </p:nvSpPr>
              <p:spPr>
                <a:xfrm>
                  <a:off x="5975384" y="6088379"/>
                  <a:ext cx="840247" cy="84024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BF1DED50-BCF9-4B36-AC59-FDA36A074BF3}"/>
                    </a:ext>
                  </a:extLst>
                </p:cNvPr>
                <p:cNvSpPr/>
                <p:nvPr/>
              </p:nvSpPr>
              <p:spPr>
                <a:xfrm>
                  <a:off x="8369145" y="6221396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A97EE41-3CB4-4C75-815C-DD31342B2603}"/>
                    </a:ext>
                  </a:extLst>
                </p:cNvPr>
                <p:cNvSpPr/>
                <p:nvPr/>
              </p:nvSpPr>
              <p:spPr>
                <a:xfrm>
                  <a:off x="5192411" y="6613640"/>
                  <a:ext cx="3880949" cy="3237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F8A54B1-71EC-4595-B980-BD4FA4C9D171}"/>
                    </a:ext>
                  </a:extLst>
                </p:cNvPr>
                <p:cNvSpPr/>
                <p:nvPr/>
              </p:nvSpPr>
              <p:spPr>
                <a:xfrm>
                  <a:off x="7281640" y="6176829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DE6BB3E-7559-494B-B6B1-43A1F033C155}"/>
                    </a:ext>
                  </a:extLst>
                </p:cNvPr>
                <p:cNvSpPr/>
                <p:nvPr/>
              </p:nvSpPr>
              <p:spPr>
                <a:xfrm>
                  <a:off x="5192411" y="6044347"/>
                  <a:ext cx="907666" cy="9076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0092D455-631F-44BA-9C2B-BB7278536814}"/>
                    </a:ext>
                  </a:extLst>
                </p:cNvPr>
                <p:cNvSpPr/>
                <p:nvPr/>
              </p:nvSpPr>
              <p:spPr>
                <a:xfrm>
                  <a:off x="7799510" y="6182681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D952F4ED-0E18-4A88-9032-8071094B397C}"/>
                    </a:ext>
                  </a:extLst>
                </p:cNvPr>
                <p:cNvSpPr/>
                <p:nvPr/>
              </p:nvSpPr>
              <p:spPr>
                <a:xfrm>
                  <a:off x="5630466" y="6219832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3CA063C-549B-4C95-BE96-23E2099D9E21}"/>
                </a:ext>
              </a:extLst>
            </p:cNvPr>
            <p:cNvSpPr/>
            <p:nvPr/>
          </p:nvSpPr>
          <p:spPr>
            <a:xfrm>
              <a:off x="0" y="1887802"/>
              <a:ext cx="12260330" cy="49701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-13651" y="110358"/>
            <a:ext cx="12225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37EDEB0-2C48-4B8F-BB66-4A8E668B731E}"/>
              </a:ext>
            </a:extLst>
          </p:cNvPr>
          <p:cNvGrpSpPr/>
          <p:nvPr/>
        </p:nvGrpSpPr>
        <p:grpSpPr>
          <a:xfrm rot="18000000">
            <a:off x="9013538" y="22672"/>
            <a:ext cx="738966" cy="1378557"/>
            <a:chOff x="10005609" y="1805637"/>
            <a:chExt cx="738966" cy="1378557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3E22C430-D5AD-4528-8E03-554D19CC8A51}"/>
                </a:ext>
              </a:extLst>
            </p:cNvPr>
            <p:cNvGrpSpPr/>
            <p:nvPr/>
          </p:nvGrpSpPr>
          <p:grpSpPr>
            <a:xfrm>
              <a:off x="10250863" y="2665526"/>
              <a:ext cx="222834" cy="518668"/>
              <a:chOff x="1677709" y="4117659"/>
              <a:chExt cx="222834" cy="518668"/>
            </a:xfrm>
            <a:effectLst/>
          </p:grpSpPr>
          <p:sp>
            <p:nvSpPr>
              <p:cNvPr id="110" name="Graphic 2">
                <a:extLst>
                  <a:ext uri="{FF2B5EF4-FFF2-40B4-BE49-F238E27FC236}">
                    <a16:creationId xmlns:a16="http://schemas.microsoft.com/office/drawing/2014/main" id="{FFB44326-3AFD-499B-B2A1-678078D7A33F}"/>
                  </a:ext>
                </a:extLst>
              </p:cNvPr>
              <p:cNvSpPr/>
              <p:nvPr/>
            </p:nvSpPr>
            <p:spPr>
              <a:xfrm>
                <a:off x="1677709" y="4117659"/>
                <a:ext cx="222834" cy="518668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Graphic 2">
                <a:extLst>
                  <a:ext uri="{FF2B5EF4-FFF2-40B4-BE49-F238E27FC236}">
                    <a16:creationId xmlns:a16="http://schemas.microsoft.com/office/drawing/2014/main" id="{D7266BA0-6AB3-474F-AACF-729999B3F432}"/>
                  </a:ext>
                </a:extLst>
              </p:cNvPr>
              <p:cNvSpPr/>
              <p:nvPr/>
            </p:nvSpPr>
            <p:spPr>
              <a:xfrm>
                <a:off x="1703370" y="4129356"/>
                <a:ext cx="171512" cy="357883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Graphic 2">
                <a:extLst>
                  <a:ext uri="{FF2B5EF4-FFF2-40B4-BE49-F238E27FC236}">
                    <a16:creationId xmlns:a16="http://schemas.microsoft.com/office/drawing/2014/main" id="{458EA6E1-3C26-4387-9EB1-1DF8B1D14986}"/>
                  </a:ext>
                </a:extLst>
              </p:cNvPr>
              <p:cNvSpPr/>
              <p:nvPr/>
            </p:nvSpPr>
            <p:spPr>
              <a:xfrm>
                <a:off x="1739835" y="4130254"/>
                <a:ext cx="98582" cy="256070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5712EAD-C820-4CC2-815B-1C064A0663B7}"/>
                </a:ext>
              </a:extLst>
            </p:cNvPr>
            <p:cNvGrpSpPr/>
            <p:nvPr/>
          </p:nvGrpSpPr>
          <p:grpSpPr>
            <a:xfrm rot="18236977">
              <a:off x="9935727" y="1875519"/>
              <a:ext cx="878729" cy="738966"/>
              <a:chOff x="8768009" y="-131342"/>
              <a:chExt cx="2605668" cy="2191232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90D500A-5CD5-409A-BC36-42F82D818DE1}"/>
                  </a:ext>
                </a:extLst>
              </p:cNvPr>
              <p:cNvSpPr/>
              <p:nvPr/>
            </p:nvSpPr>
            <p:spPr>
              <a:xfrm>
                <a:off x="8774168" y="-131342"/>
                <a:ext cx="2594209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7816C096-9EA8-40E4-BA82-EDBF6AEE0124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7459729-8CE5-450E-B117-5241C5B0982E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86D26BA-9A94-4EBE-8B98-DEED1FBE305B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65E1EA01-CB2E-47E5-A74D-28AA333F4D43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2B87564-6038-4FC2-A59F-EF689B215878}"/>
              </a:ext>
            </a:extLst>
          </p:cNvPr>
          <p:cNvGrpSpPr/>
          <p:nvPr/>
        </p:nvGrpSpPr>
        <p:grpSpPr>
          <a:xfrm rot="3600000" flipH="1">
            <a:off x="2439498" y="22672"/>
            <a:ext cx="738966" cy="1378557"/>
            <a:chOff x="10005609" y="1805637"/>
            <a:chExt cx="738966" cy="1378557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32CA299-FB1E-4DDA-850A-3C10ACCBA2DA}"/>
                </a:ext>
              </a:extLst>
            </p:cNvPr>
            <p:cNvGrpSpPr/>
            <p:nvPr/>
          </p:nvGrpSpPr>
          <p:grpSpPr>
            <a:xfrm>
              <a:off x="10250863" y="2665526"/>
              <a:ext cx="222834" cy="518668"/>
              <a:chOff x="1677709" y="4117659"/>
              <a:chExt cx="222834" cy="518668"/>
            </a:xfrm>
            <a:effectLst/>
          </p:grpSpPr>
          <p:sp>
            <p:nvSpPr>
              <p:cNvPr id="125" name="Graphic 2">
                <a:extLst>
                  <a:ext uri="{FF2B5EF4-FFF2-40B4-BE49-F238E27FC236}">
                    <a16:creationId xmlns:a16="http://schemas.microsoft.com/office/drawing/2014/main" id="{E6C44708-F308-4EDA-B6CF-9F1864ECB537}"/>
                  </a:ext>
                </a:extLst>
              </p:cNvPr>
              <p:cNvSpPr/>
              <p:nvPr/>
            </p:nvSpPr>
            <p:spPr>
              <a:xfrm>
                <a:off x="1677709" y="4117659"/>
                <a:ext cx="222834" cy="518668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Graphic 2">
                <a:extLst>
                  <a:ext uri="{FF2B5EF4-FFF2-40B4-BE49-F238E27FC236}">
                    <a16:creationId xmlns:a16="http://schemas.microsoft.com/office/drawing/2014/main" id="{FB06F660-5E7B-444C-9486-01A43ECF9234}"/>
                  </a:ext>
                </a:extLst>
              </p:cNvPr>
              <p:cNvSpPr/>
              <p:nvPr/>
            </p:nvSpPr>
            <p:spPr>
              <a:xfrm>
                <a:off x="1703370" y="4129356"/>
                <a:ext cx="171512" cy="357883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Graphic 2">
                <a:extLst>
                  <a:ext uri="{FF2B5EF4-FFF2-40B4-BE49-F238E27FC236}">
                    <a16:creationId xmlns:a16="http://schemas.microsoft.com/office/drawing/2014/main" id="{FA0D05D8-F968-4704-9D3C-84BA7BA4AE32}"/>
                  </a:ext>
                </a:extLst>
              </p:cNvPr>
              <p:cNvSpPr/>
              <p:nvPr/>
            </p:nvSpPr>
            <p:spPr>
              <a:xfrm>
                <a:off x="1739835" y="4130254"/>
                <a:ext cx="98582" cy="256070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D31C60E-ED2C-4644-A753-FA1DD954BC6F}"/>
                </a:ext>
              </a:extLst>
            </p:cNvPr>
            <p:cNvGrpSpPr/>
            <p:nvPr/>
          </p:nvGrpSpPr>
          <p:grpSpPr>
            <a:xfrm rot="18236977">
              <a:off x="9935727" y="1875519"/>
              <a:ext cx="878729" cy="738966"/>
              <a:chOff x="8768009" y="-131342"/>
              <a:chExt cx="2605668" cy="2191232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1BCE3A1-D101-42F4-906F-6EA3DCBF0207}"/>
                  </a:ext>
                </a:extLst>
              </p:cNvPr>
              <p:cNvSpPr/>
              <p:nvPr/>
            </p:nvSpPr>
            <p:spPr>
              <a:xfrm>
                <a:off x="8774168" y="-131342"/>
                <a:ext cx="2594209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B9C172B-13B4-4D40-8A25-86962DE52B4E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6779518-14A6-400C-AFE9-30B0DE047061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D2BD23E-69D5-4D68-A70E-15D6D72BB686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30F75BE-7C36-4036-AF46-6FD44DDBF798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F209B87-CC4D-42CC-A139-29148EAF53CF}"/>
              </a:ext>
            </a:extLst>
          </p:cNvPr>
          <p:cNvGrpSpPr/>
          <p:nvPr/>
        </p:nvGrpSpPr>
        <p:grpSpPr>
          <a:xfrm>
            <a:off x="-13651" y="6267707"/>
            <a:ext cx="7293378" cy="590056"/>
            <a:chOff x="-16783" y="5884452"/>
            <a:chExt cx="12208635" cy="987714"/>
          </a:xfr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488AE43-463A-4B74-A3E9-A6DBB9732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83" y="5884452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7A88EAC-6199-4A67-867A-10266C23D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69" y="5898618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F36FDF8-61C8-4B96-9DF3-632288DF9FED}"/>
              </a:ext>
            </a:extLst>
          </p:cNvPr>
          <p:cNvGrpSpPr/>
          <p:nvPr/>
        </p:nvGrpSpPr>
        <p:grpSpPr>
          <a:xfrm>
            <a:off x="7266076" y="6276407"/>
            <a:ext cx="5006756" cy="581593"/>
            <a:chOff x="7266076" y="5658720"/>
            <a:chExt cx="5006756" cy="581593"/>
          </a:xfr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601E227-6463-42E0-A70F-113146A04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076" y="5707202"/>
              <a:ext cx="1365124" cy="524648"/>
            </a:xfrm>
            <a:custGeom>
              <a:avLst/>
              <a:gdLst>
                <a:gd name="connsiteX0" fmla="*/ 792589 w 1365124"/>
                <a:gd name="connsiteY0" fmla="*/ 0 h 524648"/>
                <a:gd name="connsiteX1" fmla="*/ 945148 w 1365124"/>
                <a:gd name="connsiteY1" fmla="*/ 0 h 524648"/>
                <a:gd name="connsiteX2" fmla="*/ 945148 w 1365124"/>
                <a:gd name="connsiteY2" fmla="*/ 151852 h 524648"/>
                <a:gd name="connsiteX3" fmla="*/ 1058388 w 1365124"/>
                <a:gd name="connsiteY3" fmla="*/ 151852 h 524648"/>
                <a:gd name="connsiteX4" fmla="*/ 1058388 w 1365124"/>
                <a:gd name="connsiteY4" fmla="*/ 428666 h 524648"/>
                <a:gd name="connsiteX5" fmla="*/ 1148036 w 1365124"/>
                <a:gd name="connsiteY5" fmla="*/ 428666 h 524648"/>
                <a:gd name="connsiteX6" fmla="*/ 1148036 w 1365124"/>
                <a:gd name="connsiteY6" fmla="*/ 276814 h 524648"/>
                <a:gd name="connsiteX7" fmla="*/ 1269140 w 1365124"/>
                <a:gd name="connsiteY7" fmla="*/ 276814 h 524648"/>
                <a:gd name="connsiteX8" fmla="*/ 1269140 w 1365124"/>
                <a:gd name="connsiteY8" fmla="*/ 47454 h 524648"/>
                <a:gd name="connsiteX9" fmla="*/ 1365080 w 1365124"/>
                <a:gd name="connsiteY9" fmla="*/ 47454 h 524648"/>
                <a:gd name="connsiteX10" fmla="*/ 1365080 w 1365124"/>
                <a:gd name="connsiteY10" fmla="*/ 468438 h 524648"/>
                <a:gd name="connsiteX11" fmla="*/ 1365080 w 1365124"/>
                <a:gd name="connsiteY11" fmla="*/ 511141 h 524648"/>
                <a:gd name="connsiteX12" fmla="*/ 1365124 w 1365124"/>
                <a:gd name="connsiteY12" fmla="*/ 511141 h 524648"/>
                <a:gd name="connsiteX13" fmla="*/ 1365124 w 1365124"/>
                <a:gd name="connsiteY13" fmla="*/ 524648 h 524648"/>
                <a:gd name="connsiteX14" fmla="*/ 0 w 1365124"/>
                <a:gd name="connsiteY14" fmla="*/ 524648 h 524648"/>
                <a:gd name="connsiteX15" fmla="*/ 0 w 1365124"/>
                <a:gd name="connsiteY15" fmla="*/ 98071 h 524648"/>
                <a:gd name="connsiteX16" fmla="*/ 72257 w 1365124"/>
                <a:gd name="connsiteY16" fmla="*/ 98071 h 524648"/>
                <a:gd name="connsiteX17" fmla="*/ 72257 w 1365124"/>
                <a:gd name="connsiteY17" fmla="*/ 273650 h 524648"/>
                <a:gd name="connsiteX18" fmla="*/ 212234 w 1365124"/>
                <a:gd name="connsiteY18" fmla="*/ 273650 h 524648"/>
                <a:gd name="connsiteX19" fmla="*/ 212234 w 1365124"/>
                <a:gd name="connsiteY19" fmla="*/ 164506 h 524648"/>
                <a:gd name="connsiteX20" fmla="*/ 364794 w 1365124"/>
                <a:gd name="connsiteY20" fmla="*/ 164506 h 524648"/>
                <a:gd name="connsiteX21" fmla="*/ 364794 w 1365124"/>
                <a:gd name="connsiteY21" fmla="*/ 270486 h 524648"/>
                <a:gd name="connsiteX22" fmla="*/ 481179 w 1365124"/>
                <a:gd name="connsiteY22" fmla="*/ 270486 h 524648"/>
                <a:gd name="connsiteX23" fmla="*/ 481179 w 1365124"/>
                <a:gd name="connsiteY23" fmla="*/ 219869 h 524648"/>
                <a:gd name="connsiteX24" fmla="*/ 559818 w 1365124"/>
                <a:gd name="connsiteY24" fmla="*/ 221451 h 524648"/>
                <a:gd name="connsiteX25" fmla="*/ 559818 w 1365124"/>
                <a:gd name="connsiteY25" fmla="*/ 177161 h 524648"/>
                <a:gd name="connsiteX26" fmla="*/ 640030 w 1365124"/>
                <a:gd name="connsiteY26" fmla="*/ 177161 h 524648"/>
                <a:gd name="connsiteX27" fmla="*/ 640030 w 1365124"/>
                <a:gd name="connsiteY27" fmla="*/ 218287 h 524648"/>
                <a:gd name="connsiteX28" fmla="*/ 717096 w 1365124"/>
                <a:gd name="connsiteY28" fmla="*/ 218287 h 524648"/>
                <a:gd name="connsiteX29" fmla="*/ 717096 w 1365124"/>
                <a:gd name="connsiteY29" fmla="*/ 172415 h 524648"/>
                <a:gd name="connsiteX30" fmla="*/ 792589 w 1365124"/>
                <a:gd name="connsiteY30" fmla="*/ 173997 h 524648"/>
                <a:gd name="connsiteX31" fmla="*/ 792589 w 1365124"/>
                <a:gd name="connsiteY31" fmla="*/ 0 h 52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65124" h="524648">
                  <a:moveTo>
                    <a:pt x="792589" y="0"/>
                  </a:moveTo>
                  <a:cubicBezTo>
                    <a:pt x="792589" y="0"/>
                    <a:pt x="792589" y="0"/>
                    <a:pt x="945148" y="0"/>
                  </a:cubicBezTo>
                  <a:cubicBezTo>
                    <a:pt x="945148" y="0"/>
                    <a:pt x="945148" y="0"/>
                    <a:pt x="945148" y="151852"/>
                  </a:cubicBezTo>
                  <a:cubicBezTo>
                    <a:pt x="945148" y="151852"/>
                    <a:pt x="945148" y="151852"/>
                    <a:pt x="1058388" y="151852"/>
                  </a:cubicBezTo>
                  <a:cubicBezTo>
                    <a:pt x="1058388" y="151852"/>
                    <a:pt x="1058388" y="151852"/>
                    <a:pt x="1058388" y="428666"/>
                  </a:cubicBezTo>
                  <a:cubicBezTo>
                    <a:pt x="1058388" y="428666"/>
                    <a:pt x="1058388" y="428666"/>
                    <a:pt x="1148036" y="428666"/>
                  </a:cubicBezTo>
                  <a:cubicBezTo>
                    <a:pt x="1148036" y="428666"/>
                    <a:pt x="1148036" y="428666"/>
                    <a:pt x="1148036" y="276814"/>
                  </a:cubicBezTo>
                  <a:cubicBezTo>
                    <a:pt x="1148036" y="276814"/>
                    <a:pt x="1148036" y="276814"/>
                    <a:pt x="1269140" y="276814"/>
                  </a:cubicBezTo>
                  <a:cubicBezTo>
                    <a:pt x="1269140" y="276814"/>
                    <a:pt x="1269140" y="276814"/>
                    <a:pt x="1269140" y="47454"/>
                  </a:cubicBezTo>
                  <a:cubicBezTo>
                    <a:pt x="1269140" y="47454"/>
                    <a:pt x="1269140" y="47454"/>
                    <a:pt x="1365080" y="47454"/>
                  </a:cubicBezTo>
                  <a:cubicBezTo>
                    <a:pt x="1365080" y="47454"/>
                    <a:pt x="1365080" y="47454"/>
                    <a:pt x="1365080" y="468438"/>
                  </a:cubicBezTo>
                  <a:lnTo>
                    <a:pt x="1365080" y="511141"/>
                  </a:lnTo>
                  <a:lnTo>
                    <a:pt x="1365124" y="511141"/>
                  </a:lnTo>
                  <a:lnTo>
                    <a:pt x="1365124" y="524648"/>
                  </a:lnTo>
                  <a:lnTo>
                    <a:pt x="0" y="524648"/>
                  </a:lnTo>
                  <a:lnTo>
                    <a:pt x="0" y="98071"/>
                  </a:lnTo>
                  <a:lnTo>
                    <a:pt x="72257" y="98071"/>
                  </a:lnTo>
                  <a:cubicBezTo>
                    <a:pt x="72257" y="98071"/>
                    <a:pt x="72257" y="98071"/>
                    <a:pt x="72257" y="273650"/>
                  </a:cubicBezTo>
                  <a:cubicBezTo>
                    <a:pt x="72257" y="273650"/>
                    <a:pt x="72257" y="273650"/>
                    <a:pt x="212234" y="273650"/>
                  </a:cubicBezTo>
                  <a:cubicBezTo>
                    <a:pt x="212234" y="273650"/>
                    <a:pt x="212234" y="273650"/>
                    <a:pt x="212234" y="164506"/>
                  </a:cubicBezTo>
                  <a:cubicBezTo>
                    <a:pt x="212234" y="164506"/>
                    <a:pt x="212234" y="164506"/>
                    <a:pt x="364794" y="164506"/>
                  </a:cubicBezTo>
                  <a:cubicBezTo>
                    <a:pt x="364794" y="164506"/>
                    <a:pt x="364794" y="164506"/>
                    <a:pt x="364794" y="270486"/>
                  </a:cubicBezTo>
                  <a:cubicBezTo>
                    <a:pt x="364794" y="270486"/>
                    <a:pt x="364794" y="270486"/>
                    <a:pt x="481179" y="270486"/>
                  </a:cubicBezTo>
                  <a:cubicBezTo>
                    <a:pt x="481179" y="270486"/>
                    <a:pt x="481179" y="270486"/>
                    <a:pt x="481179" y="219869"/>
                  </a:cubicBezTo>
                  <a:cubicBezTo>
                    <a:pt x="481179" y="219869"/>
                    <a:pt x="481179" y="219869"/>
                    <a:pt x="559818" y="221451"/>
                  </a:cubicBezTo>
                  <a:cubicBezTo>
                    <a:pt x="559818" y="221451"/>
                    <a:pt x="559818" y="221451"/>
                    <a:pt x="559818" y="177161"/>
                  </a:cubicBezTo>
                  <a:cubicBezTo>
                    <a:pt x="559818" y="177161"/>
                    <a:pt x="559818" y="177161"/>
                    <a:pt x="640030" y="177161"/>
                  </a:cubicBezTo>
                  <a:cubicBezTo>
                    <a:pt x="640030" y="177161"/>
                    <a:pt x="640030" y="177161"/>
                    <a:pt x="640030" y="218287"/>
                  </a:cubicBezTo>
                  <a:cubicBezTo>
                    <a:pt x="640030" y="218287"/>
                    <a:pt x="640030" y="218287"/>
                    <a:pt x="717096" y="218287"/>
                  </a:cubicBezTo>
                  <a:cubicBezTo>
                    <a:pt x="717096" y="218287"/>
                    <a:pt x="717096" y="218287"/>
                    <a:pt x="717096" y="172415"/>
                  </a:cubicBezTo>
                  <a:cubicBezTo>
                    <a:pt x="717096" y="172415"/>
                    <a:pt x="717096" y="172415"/>
                    <a:pt x="792589" y="173997"/>
                  </a:cubicBezTo>
                  <a:cubicBezTo>
                    <a:pt x="792589" y="173997"/>
                    <a:pt x="792589" y="173997"/>
                    <a:pt x="79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14E5C93-F3E7-464C-997A-A77D7FF9D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1086" y="5658720"/>
              <a:ext cx="3651746" cy="581593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B48CFF22-3E0F-4249-AA02-F9ADAE0907F4}"/>
              </a:ext>
            </a:extLst>
          </p:cNvPr>
          <p:cNvSpPr txBox="1"/>
          <p:nvPr/>
        </p:nvSpPr>
        <p:spPr>
          <a:xfrm>
            <a:off x="688953" y="1764586"/>
            <a:ext cx="10845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673131A-0592-4BDA-8E25-1E2FE2C4C254}"/>
              </a:ext>
            </a:extLst>
          </p:cNvPr>
          <p:cNvSpPr txBox="1"/>
          <p:nvPr/>
        </p:nvSpPr>
        <p:spPr>
          <a:xfrm>
            <a:off x="1438275" y="3512553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5CBF801-5EC5-47FC-B25F-E328CB5AE7C6}"/>
              </a:ext>
            </a:extLst>
          </p:cNvPr>
          <p:cNvSpPr txBox="1"/>
          <p:nvPr/>
        </p:nvSpPr>
        <p:spPr>
          <a:xfrm>
            <a:off x="1438273" y="3926441"/>
            <a:ext cx="4124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B27F531-EC36-4213-93A0-457507A67498}"/>
              </a:ext>
            </a:extLst>
          </p:cNvPr>
          <p:cNvSpPr txBox="1"/>
          <p:nvPr/>
        </p:nvSpPr>
        <p:spPr>
          <a:xfrm>
            <a:off x="1438275" y="2641041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9CE7D4F-C81F-4323-BD2E-EA5F38E7EF97}"/>
              </a:ext>
            </a:extLst>
          </p:cNvPr>
          <p:cNvSpPr txBox="1"/>
          <p:nvPr/>
        </p:nvSpPr>
        <p:spPr>
          <a:xfrm>
            <a:off x="664329" y="2561397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67114EB-E7C7-4B4F-81C0-CAAC36D8C2C2}"/>
              </a:ext>
            </a:extLst>
          </p:cNvPr>
          <p:cNvSpPr txBox="1"/>
          <p:nvPr/>
        </p:nvSpPr>
        <p:spPr>
          <a:xfrm>
            <a:off x="7091171" y="3508813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F32F302-CF4A-4BC5-8D81-8E9302072EBB}"/>
              </a:ext>
            </a:extLst>
          </p:cNvPr>
          <p:cNvSpPr txBox="1"/>
          <p:nvPr/>
        </p:nvSpPr>
        <p:spPr>
          <a:xfrm>
            <a:off x="7091169" y="3922701"/>
            <a:ext cx="4124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973ABA0-B00A-4F2A-AE35-64BDCB34869D}"/>
              </a:ext>
            </a:extLst>
          </p:cNvPr>
          <p:cNvSpPr txBox="1"/>
          <p:nvPr/>
        </p:nvSpPr>
        <p:spPr>
          <a:xfrm>
            <a:off x="7091171" y="2637301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41B9153-6815-4B6E-A17E-850356E89815}"/>
              </a:ext>
            </a:extLst>
          </p:cNvPr>
          <p:cNvSpPr txBox="1"/>
          <p:nvPr/>
        </p:nvSpPr>
        <p:spPr>
          <a:xfrm>
            <a:off x="6317225" y="2561397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66749" y="267559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FA8C71-AB4E-46AA-85F0-38FF634C1528}"/>
              </a:ext>
            </a:extLst>
          </p:cNvPr>
          <p:cNvGrpSpPr/>
          <p:nvPr/>
        </p:nvGrpSpPr>
        <p:grpSpPr>
          <a:xfrm>
            <a:off x="221981" y="2437796"/>
            <a:ext cx="3865148" cy="4121558"/>
            <a:chOff x="1847834" y="1152611"/>
            <a:chExt cx="4895491" cy="52202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A2D8F6E-4779-4F72-831A-9ED78EC73114}"/>
                </a:ext>
              </a:extLst>
            </p:cNvPr>
            <p:cNvGrpSpPr/>
            <p:nvPr/>
          </p:nvGrpSpPr>
          <p:grpSpPr>
            <a:xfrm>
              <a:off x="3789886" y="3443782"/>
              <a:ext cx="743513" cy="2513363"/>
              <a:chOff x="5714547" y="3290776"/>
              <a:chExt cx="743513" cy="3591643"/>
            </a:xfrm>
          </p:grpSpPr>
          <p:sp>
            <p:nvSpPr>
              <p:cNvPr id="70" name="Trapezoid 11">
                <a:extLst>
                  <a:ext uri="{FF2B5EF4-FFF2-40B4-BE49-F238E27FC236}">
                    <a16:creationId xmlns:a16="http://schemas.microsoft.com/office/drawing/2014/main" id="{F5FFAB07-E6A8-4CE7-93E4-38297ABD329F}"/>
                  </a:ext>
                </a:extLst>
              </p:cNvPr>
              <p:cNvSpPr/>
              <p:nvPr/>
            </p:nvSpPr>
            <p:spPr>
              <a:xfrm>
                <a:off x="5714547" y="3290776"/>
                <a:ext cx="743513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rapezoid 11">
                <a:extLst>
                  <a:ext uri="{FF2B5EF4-FFF2-40B4-BE49-F238E27FC236}">
                    <a16:creationId xmlns:a16="http://schemas.microsoft.com/office/drawing/2014/main" id="{B9754ECE-67B5-4B22-94B9-92F13C39B231}"/>
                  </a:ext>
                </a:extLst>
              </p:cNvPr>
              <p:cNvSpPr/>
              <p:nvPr/>
            </p:nvSpPr>
            <p:spPr>
              <a:xfrm>
                <a:off x="5845404" y="3290776"/>
                <a:ext cx="479555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D30F386-2E2C-4EA7-BFE0-D61917089F5A}"/>
                </a:ext>
              </a:extLst>
            </p:cNvPr>
            <p:cNvGrpSpPr/>
            <p:nvPr/>
          </p:nvGrpSpPr>
          <p:grpSpPr>
            <a:xfrm>
              <a:off x="3558735" y="1152611"/>
              <a:ext cx="1210387" cy="2802321"/>
              <a:chOff x="5331153" y="575008"/>
              <a:chExt cx="1507917" cy="349117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87F1F72-577F-4D77-A084-EA4C82D5C22C}"/>
                  </a:ext>
                </a:extLst>
              </p:cNvPr>
              <p:cNvGrpSpPr/>
              <p:nvPr/>
            </p:nvGrpSpPr>
            <p:grpSpPr>
              <a:xfrm>
                <a:off x="6404987" y="3268551"/>
                <a:ext cx="207521" cy="447013"/>
                <a:chOff x="5282863" y="4265998"/>
                <a:chExt cx="524099" cy="1110552"/>
              </a:xfrm>
            </p:grpSpPr>
            <p:sp>
              <p:nvSpPr>
                <p:cNvPr id="67" name="Graphic 2">
                  <a:extLst>
                    <a:ext uri="{FF2B5EF4-FFF2-40B4-BE49-F238E27FC236}">
                      <a16:creationId xmlns:a16="http://schemas.microsoft.com/office/drawing/2014/main" id="{C5E0E1C5-748E-4E7E-995F-1211DD3D71C6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Graphic 2">
                  <a:extLst>
                    <a:ext uri="{FF2B5EF4-FFF2-40B4-BE49-F238E27FC236}">
                      <a16:creationId xmlns:a16="http://schemas.microsoft.com/office/drawing/2014/main" id="{78A1742D-5C20-48A7-BBE4-D7F2282E415B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Graphic 2">
                  <a:extLst>
                    <a:ext uri="{FF2B5EF4-FFF2-40B4-BE49-F238E27FC236}">
                      <a16:creationId xmlns:a16="http://schemas.microsoft.com/office/drawing/2014/main" id="{BBA41A14-1435-4887-AB60-C9B376A06B56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92637D4-F950-4488-A987-5FBCFD8B2297}"/>
                  </a:ext>
                </a:extLst>
              </p:cNvPr>
              <p:cNvGrpSpPr/>
              <p:nvPr/>
            </p:nvGrpSpPr>
            <p:grpSpPr>
              <a:xfrm>
                <a:off x="5561202" y="3274206"/>
                <a:ext cx="207521" cy="447013"/>
                <a:chOff x="5282863" y="4265998"/>
                <a:chExt cx="524099" cy="1110552"/>
              </a:xfrm>
            </p:grpSpPr>
            <p:sp>
              <p:nvSpPr>
                <p:cNvPr id="64" name="Graphic 2">
                  <a:extLst>
                    <a:ext uri="{FF2B5EF4-FFF2-40B4-BE49-F238E27FC236}">
                      <a16:creationId xmlns:a16="http://schemas.microsoft.com/office/drawing/2014/main" id="{2D524449-976C-4C5F-B363-7F20502994B8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Graphic 2">
                  <a:extLst>
                    <a:ext uri="{FF2B5EF4-FFF2-40B4-BE49-F238E27FC236}">
                      <a16:creationId xmlns:a16="http://schemas.microsoft.com/office/drawing/2014/main" id="{4500EE39-DF76-4AD1-BF08-9D40B51D7783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Graphic 2">
                  <a:extLst>
                    <a:ext uri="{FF2B5EF4-FFF2-40B4-BE49-F238E27FC236}">
                      <a16:creationId xmlns:a16="http://schemas.microsoft.com/office/drawing/2014/main" id="{3017B93E-5A53-4286-9277-05FF94D4B7B8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F0A3155-EFC3-4B17-8058-4D354D26A8B4}"/>
                  </a:ext>
                </a:extLst>
              </p:cNvPr>
              <p:cNvGrpSpPr/>
              <p:nvPr/>
            </p:nvGrpSpPr>
            <p:grpSpPr>
              <a:xfrm>
                <a:off x="5903929" y="3247764"/>
                <a:ext cx="351612" cy="818414"/>
                <a:chOff x="5282863" y="4265998"/>
                <a:chExt cx="524099" cy="1110552"/>
              </a:xfrm>
            </p:grpSpPr>
            <p:sp>
              <p:nvSpPr>
                <p:cNvPr id="61" name="Graphic 2">
                  <a:extLst>
                    <a:ext uri="{FF2B5EF4-FFF2-40B4-BE49-F238E27FC236}">
                      <a16:creationId xmlns:a16="http://schemas.microsoft.com/office/drawing/2014/main" id="{634B2E23-0EF3-48DF-A5FE-45FF393333F9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Graphic 2">
                  <a:extLst>
                    <a:ext uri="{FF2B5EF4-FFF2-40B4-BE49-F238E27FC236}">
                      <a16:creationId xmlns:a16="http://schemas.microsoft.com/office/drawing/2014/main" id="{AD418EF0-9D2E-40BF-A3C8-7D227D175A4F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Graphic 2">
                  <a:extLst>
                    <a:ext uri="{FF2B5EF4-FFF2-40B4-BE49-F238E27FC236}">
                      <a16:creationId xmlns:a16="http://schemas.microsoft.com/office/drawing/2014/main" id="{FFC9D3C5-5918-4BE8-8578-A28DD5D271EC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AA3AD1E-ACF9-465F-8915-D98DE2C1CF7D}"/>
                  </a:ext>
                </a:extLst>
              </p:cNvPr>
              <p:cNvGrpSpPr/>
              <p:nvPr/>
            </p:nvGrpSpPr>
            <p:grpSpPr>
              <a:xfrm>
                <a:off x="5331153" y="575008"/>
                <a:ext cx="1507917" cy="2723755"/>
                <a:chOff x="5350725" y="913710"/>
                <a:chExt cx="1507917" cy="2723755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35C6D5DF-DB44-40E8-8836-45D5D8A936F9}"/>
                    </a:ext>
                  </a:extLst>
                </p:cNvPr>
                <p:cNvSpPr/>
                <p:nvPr/>
              </p:nvSpPr>
              <p:spPr>
                <a:xfrm>
                  <a:off x="5763669" y="1171705"/>
                  <a:ext cx="680698" cy="2272550"/>
                </a:xfrm>
                <a:custGeom>
                  <a:avLst/>
                  <a:gdLst>
                    <a:gd name="connsiteX0" fmla="*/ 542062 w 680698"/>
                    <a:gd name="connsiteY0" fmla="*/ 0 h 2272550"/>
                    <a:gd name="connsiteX1" fmla="*/ 605998 w 680698"/>
                    <a:gd name="connsiteY1" fmla="*/ 121363 h 2272550"/>
                    <a:gd name="connsiteX2" fmla="*/ 666313 w 680698"/>
                    <a:gd name="connsiteY2" fmla="*/ 264359 h 2272550"/>
                    <a:gd name="connsiteX3" fmla="*/ 679843 w 680698"/>
                    <a:gd name="connsiteY3" fmla="*/ 345113 h 2272550"/>
                    <a:gd name="connsiteX4" fmla="*/ 680026 w 680698"/>
                    <a:gd name="connsiteY4" fmla="*/ 508514 h 2272550"/>
                    <a:gd name="connsiteX5" fmla="*/ 680698 w 680698"/>
                    <a:gd name="connsiteY5" fmla="*/ 519510 h 2272550"/>
                    <a:gd name="connsiteX6" fmla="*/ 680698 w 680698"/>
                    <a:gd name="connsiteY6" fmla="*/ 2173318 h 2272550"/>
                    <a:gd name="connsiteX7" fmla="*/ 581466 w 680698"/>
                    <a:gd name="connsiteY7" fmla="*/ 2272550 h 2272550"/>
                    <a:gd name="connsiteX8" fmla="*/ 99232 w 680698"/>
                    <a:gd name="connsiteY8" fmla="*/ 2272550 h 2272550"/>
                    <a:gd name="connsiteX9" fmla="*/ 0 w 680698"/>
                    <a:gd name="connsiteY9" fmla="*/ 2173318 h 2272550"/>
                    <a:gd name="connsiteX10" fmla="*/ 0 w 680698"/>
                    <a:gd name="connsiteY10" fmla="*/ 519540 h 2272550"/>
                    <a:gd name="connsiteX11" fmla="*/ 1619 w 680698"/>
                    <a:gd name="connsiteY11" fmla="*/ 501887 h 2272550"/>
                    <a:gd name="connsiteX12" fmla="*/ 764 w 680698"/>
                    <a:gd name="connsiteY12" fmla="*/ 394011 h 2272550"/>
                    <a:gd name="connsiteX13" fmla="*/ 42851 w 680698"/>
                    <a:gd name="connsiteY13" fmla="*/ 187636 h 2272550"/>
                    <a:gd name="connsiteX14" fmla="*/ 97513 w 680698"/>
                    <a:gd name="connsiteY14" fmla="*/ 70669 h 2272550"/>
                    <a:gd name="connsiteX15" fmla="*/ 136692 w 680698"/>
                    <a:gd name="connsiteY15" fmla="*/ 1421 h 2272550"/>
                    <a:gd name="connsiteX16" fmla="*/ 332331 w 680698"/>
                    <a:gd name="connsiteY16" fmla="*/ 21143 h 227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0698" h="2272550">
                      <a:moveTo>
                        <a:pt x="542062" y="0"/>
                      </a:moveTo>
                      <a:lnTo>
                        <a:pt x="605998" y="121363"/>
                      </a:lnTo>
                      <a:cubicBezTo>
                        <a:pt x="628022" y="167906"/>
                        <a:pt x="648132" y="215567"/>
                        <a:pt x="666313" y="264359"/>
                      </a:cubicBezTo>
                      <a:cubicBezTo>
                        <a:pt x="676117" y="290656"/>
                        <a:pt x="679782" y="317502"/>
                        <a:pt x="679843" y="345113"/>
                      </a:cubicBezTo>
                      <a:cubicBezTo>
                        <a:pt x="679996" y="399600"/>
                        <a:pt x="680026" y="454057"/>
                        <a:pt x="680026" y="508514"/>
                      </a:cubicBezTo>
                      <a:cubicBezTo>
                        <a:pt x="680454" y="512118"/>
                        <a:pt x="680668" y="515784"/>
                        <a:pt x="680698" y="519510"/>
                      </a:cubicBezTo>
                      <a:lnTo>
                        <a:pt x="680698" y="2173318"/>
                      </a:lnTo>
                      <a:cubicBezTo>
                        <a:pt x="680698" y="2227897"/>
                        <a:pt x="636046" y="2272550"/>
                        <a:pt x="581466" y="2272550"/>
                      </a:cubicBezTo>
                      <a:lnTo>
                        <a:pt x="99232" y="2272550"/>
                      </a:lnTo>
                      <a:cubicBezTo>
                        <a:pt x="44653" y="2272550"/>
                        <a:pt x="0" y="2227897"/>
                        <a:pt x="0" y="2173318"/>
                      </a:cubicBezTo>
                      <a:lnTo>
                        <a:pt x="0" y="519540"/>
                      </a:lnTo>
                      <a:cubicBezTo>
                        <a:pt x="0" y="513493"/>
                        <a:pt x="581" y="507629"/>
                        <a:pt x="1619" y="501887"/>
                      </a:cubicBezTo>
                      <a:cubicBezTo>
                        <a:pt x="2108" y="465877"/>
                        <a:pt x="3116" y="429837"/>
                        <a:pt x="764" y="394011"/>
                      </a:cubicBezTo>
                      <a:cubicBezTo>
                        <a:pt x="-4062" y="320923"/>
                        <a:pt x="14997" y="254066"/>
                        <a:pt x="42851" y="187636"/>
                      </a:cubicBezTo>
                      <a:cubicBezTo>
                        <a:pt x="59589" y="147717"/>
                        <a:pt x="77841" y="108751"/>
                        <a:pt x="97513" y="70669"/>
                      </a:cubicBezTo>
                      <a:lnTo>
                        <a:pt x="136692" y="1421"/>
                      </a:lnTo>
                      <a:lnTo>
                        <a:pt x="332331" y="2114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28000">
                      <a:schemeClr val="bg1">
                        <a:lumMod val="75000"/>
                      </a:schemeClr>
                    </a:gs>
                    <a:gs pos="97345">
                      <a:schemeClr val="bg1">
                        <a:lumMod val="8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8FA75095-8CE1-4381-A9D9-DE181CCED4B5}"/>
                    </a:ext>
                  </a:extLst>
                </p:cNvPr>
                <p:cNvSpPr/>
                <p:nvPr/>
              </p:nvSpPr>
              <p:spPr>
                <a:xfrm>
                  <a:off x="6414314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B4B9090C-152C-43D6-A15A-D28E44C2AAF3}"/>
                    </a:ext>
                  </a:extLst>
                </p:cNvPr>
                <p:cNvSpPr/>
                <p:nvPr/>
              </p:nvSpPr>
              <p:spPr>
                <a:xfrm>
                  <a:off x="5575895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00C760A-EA5F-4DF6-BDE7-1D06194B88E3}"/>
                    </a:ext>
                  </a:extLst>
                </p:cNvPr>
                <p:cNvSpPr/>
                <p:nvPr/>
              </p:nvSpPr>
              <p:spPr>
                <a:xfrm>
                  <a:off x="5575493" y="1588828"/>
                  <a:ext cx="219748" cy="1855441"/>
                </a:xfrm>
                <a:custGeom>
                  <a:avLst/>
                  <a:gdLst>
                    <a:gd name="connsiteX0" fmla="*/ 323630 w 324382"/>
                    <a:gd name="connsiteY0" fmla="*/ 524984 h 2738918"/>
                    <a:gd name="connsiteX1" fmla="*/ 321601 w 324382"/>
                    <a:gd name="connsiteY1" fmla="*/ 478682 h 2738918"/>
                    <a:gd name="connsiteX2" fmla="*/ 315334 w 324382"/>
                    <a:gd name="connsiteY2" fmla="*/ 415968 h 2738918"/>
                    <a:gd name="connsiteX3" fmla="*/ 179041 w 324382"/>
                    <a:gd name="connsiteY3" fmla="*/ 25530 h 2738918"/>
                    <a:gd name="connsiteX4" fmla="*/ 161773 w 324382"/>
                    <a:gd name="connsiteY4" fmla="*/ 11 h 2738918"/>
                    <a:gd name="connsiteX5" fmla="*/ 128275 w 324382"/>
                    <a:gd name="connsiteY5" fmla="*/ 51138 h 2738918"/>
                    <a:gd name="connsiteX6" fmla="*/ 93379 w 324382"/>
                    <a:gd name="connsiteY6" fmla="*/ 125213 h 2738918"/>
                    <a:gd name="connsiteX7" fmla="*/ 8438 w 324382"/>
                    <a:gd name="connsiteY7" fmla="*/ 435670 h 2738918"/>
                    <a:gd name="connsiteX8" fmla="*/ 549 w 324382"/>
                    <a:gd name="connsiteY8" fmla="*/ 984403 h 2738918"/>
                    <a:gd name="connsiteX9" fmla="*/ 549 w 324382"/>
                    <a:gd name="connsiteY9" fmla="*/ 1547383 h 2738918"/>
                    <a:gd name="connsiteX10" fmla="*/ 503 w 324382"/>
                    <a:gd name="connsiteY10" fmla="*/ 2110362 h 2738918"/>
                    <a:gd name="connsiteX11" fmla="*/ 368 w 324382"/>
                    <a:gd name="connsiteY11" fmla="*/ 2645164 h 2738918"/>
                    <a:gd name="connsiteX12" fmla="*/ 549 w 324382"/>
                    <a:gd name="connsiteY12" fmla="*/ 2722936 h 2738918"/>
                    <a:gd name="connsiteX13" fmla="*/ 21468 w 324382"/>
                    <a:gd name="connsiteY13" fmla="*/ 2738671 h 2738918"/>
                    <a:gd name="connsiteX14" fmla="*/ 302079 w 324382"/>
                    <a:gd name="connsiteY14" fmla="*/ 2738626 h 2738918"/>
                    <a:gd name="connsiteX15" fmla="*/ 322683 w 324382"/>
                    <a:gd name="connsiteY15" fmla="*/ 2720997 h 2738918"/>
                    <a:gd name="connsiteX16" fmla="*/ 322683 w 324382"/>
                    <a:gd name="connsiteY16" fmla="*/ 2158198 h 2738918"/>
                    <a:gd name="connsiteX17" fmla="*/ 322683 w 324382"/>
                    <a:gd name="connsiteY17" fmla="*/ 1595399 h 2738918"/>
                    <a:gd name="connsiteX18" fmla="*/ 322683 w 324382"/>
                    <a:gd name="connsiteY18" fmla="*/ 1032599 h 2738918"/>
                    <a:gd name="connsiteX19" fmla="*/ 322683 w 324382"/>
                    <a:gd name="connsiteY19" fmla="*/ 751222 h 2738918"/>
                    <a:gd name="connsiteX20" fmla="*/ 323630 w 324382"/>
                    <a:gd name="connsiteY20" fmla="*/ 524984 h 273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24382" h="2738918">
                      <a:moveTo>
                        <a:pt x="323630" y="524984"/>
                      </a:moveTo>
                      <a:cubicBezTo>
                        <a:pt x="323179" y="509520"/>
                        <a:pt x="322548" y="494056"/>
                        <a:pt x="321601" y="478682"/>
                      </a:cubicBezTo>
                      <a:cubicBezTo>
                        <a:pt x="320338" y="457717"/>
                        <a:pt x="318355" y="436752"/>
                        <a:pt x="315334" y="415968"/>
                      </a:cubicBezTo>
                      <a:cubicBezTo>
                        <a:pt x="295722" y="281163"/>
                        <a:pt x="237562" y="147711"/>
                        <a:pt x="179041" y="25530"/>
                      </a:cubicBezTo>
                      <a:cubicBezTo>
                        <a:pt x="175254" y="17640"/>
                        <a:pt x="171286" y="643"/>
                        <a:pt x="161773" y="11"/>
                      </a:cubicBezTo>
                      <a:cubicBezTo>
                        <a:pt x="148879" y="-800"/>
                        <a:pt x="132829" y="42121"/>
                        <a:pt x="128275" y="51138"/>
                      </a:cubicBezTo>
                      <a:cubicBezTo>
                        <a:pt x="115967" y="75484"/>
                        <a:pt x="104335" y="100191"/>
                        <a:pt x="93379" y="125213"/>
                      </a:cubicBezTo>
                      <a:cubicBezTo>
                        <a:pt x="49556" y="225483"/>
                        <a:pt x="16328" y="326429"/>
                        <a:pt x="8438" y="435670"/>
                      </a:cubicBezTo>
                      <a:cubicBezTo>
                        <a:pt x="-3103" y="595137"/>
                        <a:pt x="549" y="802259"/>
                        <a:pt x="549" y="984403"/>
                      </a:cubicBezTo>
                      <a:cubicBezTo>
                        <a:pt x="549" y="1172048"/>
                        <a:pt x="549" y="1359693"/>
                        <a:pt x="549" y="1547383"/>
                      </a:cubicBezTo>
                      <a:cubicBezTo>
                        <a:pt x="549" y="1735073"/>
                        <a:pt x="503" y="1922672"/>
                        <a:pt x="503" y="2110362"/>
                      </a:cubicBezTo>
                      <a:cubicBezTo>
                        <a:pt x="458" y="2288630"/>
                        <a:pt x="413" y="2466897"/>
                        <a:pt x="368" y="2645164"/>
                      </a:cubicBezTo>
                      <a:cubicBezTo>
                        <a:pt x="368" y="2671088"/>
                        <a:pt x="3479" y="2697012"/>
                        <a:pt x="549" y="2722936"/>
                      </a:cubicBezTo>
                      <a:cubicBezTo>
                        <a:pt x="6635" y="2739843"/>
                        <a:pt x="14164" y="2738671"/>
                        <a:pt x="21468" y="2738671"/>
                      </a:cubicBezTo>
                      <a:cubicBezTo>
                        <a:pt x="115020" y="2738986"/>
                        <a:pt x="208527" y="2739031"/>
                        <a:pt x="302079" y="2738626"/>
                      </a:cubicBezTo>
                      <a:cubicBezTo>
                        <a:pt x="309383" y="2738580"/>
                        <a:pt x="317002" y="2740158"/>
                        <a:pt x="322683" y="2720997"/>
                      </a:cubicBezTo>
                      <a:cubicBezTo>
                        <a:pt x="322683" y="2533397"/>
                        <a:pt x="322683" y="2345798"/>
                        <a:pt x="322683" y="2158198"/>
                      </a:cubicBezTo>
                      <a:cubicBezTo>
                        <a:pt x="322683" y="1970598"/>
                        <a:pt x="322683" y="1782998"/>
                        <a:pt x="322683" y="1595399"/>
                      </a:cubicBezTo>
                      <a:cubicBezTo>
                        <a:pt x="322683" y="1407799"/>
                        <a:pt x="322683" y="1220199"/>
                        <a:pt x="322683" y="1032599"/>
                      </a:cubicBezTo>
                      <a:cubicBezTo>
                        <a:pt x="322683" y="938822"/>
                        <a:pt x="322683" y="844999"/>
                        <a:pt x="322683" y="751222"/>
                      </a:cubicBezTo>
                      <a:cubicBezTo>
                        <a:pt x="322728" y="676020"/>
                        <a:pt x="325749" y="600277"/>
                        <a:pt x="323630" y="52498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8141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EF12C205-7FF9-4196-AB3B-EDD82A46FBDD}"/>
                    </a:ext>
                  </a:extLst>
                </p:cNvPr>
                <p:cNvSpPr/>
                <p:nvPr/>
              </p:nvSpPr>
              <p:spPr>
                <a:xfrm>
                  <a:off x="6412849" y="1592862"/>
                  <a:ext cx="220165" cy="1851376"/>
                </a:xfrm>
                <a:custGeom>
                  <a:avLst/>
                  <a:gdLst>
                    <a:gd name="connsiteX0" fmla="*/ 323845 w 324997"/>
                    <a:gd name="connsiteY0" fmla="*/ 2658640 h 2732918"/>
                    <a:gd name="connsiteX1" fmla="*/ 323665 w 324997"/>
                    <a:gd name="connsiteY1" fmla="*/ 2098231 h 2732918"/>
                    <a:gd name="connsiteX2" fmla="*/ 323575 w 324997"/>
                    <a:gd name="connsiteY2" fmla="*/ 1535025 h 2732918"/>
                    <a:gd name="connsiteX3" fmla="*/ 323394 w 324997"/>
                    <a:gd name="connsiteY3" fmla="*/ 977636 h 2732918"/>
                    <a:gd name="connsiteX4" fmla="*/ 323980 w 324997"/>
                    <a:gd name="connsiteY4" fmla="*/ 697296 h 2732918"/>
                    <a:gd name="connsiteX5" fmla="*/ 317308 w 324997"/>
                    <a:gd name="connsiteY5" fmla="*/ 436974 h 2732918"/>
                    <a:gd name="connsiteX6" fmla="*/ 176416 w 324997"/>
                    <a:gd name="connsiteY6" fmla="*/ 11685 h 2732918"/>
                    <a:gd name="connsiteX7" fmla="*/ 133675 w 324997"/>
                    <a:gd name="connsiteY7" fmla="*/ 36031 h 2732918"/>
                    <a:gd name="connsiteX8" fmla="*/ 93054 w 324997"/>
                    <a:gd name="connsiteY8" fmla="*/ 116147 h 2732918"/>
                    <a:gd name="connsiteX9" fmla="*/ 4822 w 324997"/>
                    <a:gd name="connsiteY9" fmla="*/ 437515 h 2732918"/>
                    <a:gd name="connsiteX10" fmla="*/ 944 w 324997"/>
                    <a:gd name="connsiteY10" fmla="*/ 673626 h 2732918"/>
                    <a:gd name="connsiteX11" fmla="*/ 854 w 324997"/>
                    <a:gd name="connsiteY11" fmla="*/ 688234 h 2732918"/>
                    <a:gd name="connsiteX12" fmla="*/ 854 w 324997"/>
                    <a:gd name="connsiteY12" fmla="*/ 2378977 h 2732918"/>
                    <a:gd name="connsiteX13" fmla="*/ 1305 w 324997"/>
                    <a:gd name="connsiteY13" fmla="*/ 2715087 h 2732918"/>
                    <a:gd name="connsiteX14" fmla="*/ 21954 w 324997"/>
                    <a:gd name="connsiteY14" fmla="*/ 2732625 h 2732918"/>
                    <a:gd name="connsiteX15" fmla="*/ 302745 w 324997"/>
                    <a:gd name="connsiteY15" fmla="*/ 2732671 h 2732918"/>
                    <a:gd name="connsiteX16" fmla="*/ 323665 w 324997"/>
                    <a:gd name="connsiteY16" fmla="*/ 2716620 h 2732918"/>
                    <a:gd name="connsiteX17" fmla="*/ 323845 w 324997"/>
                    <a:gd name="connsiteY17" fmla="*/ 2658640 h 2732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4997" h="2732918">
                      <a:moveTo>
                        <a:pt x="323845" y="2658640"/>
                      </a:moveTo>
                      <a:cubicBezTo>
                        <a:pt x="323845" y="2471852"/>
                        <a:pt x="323710" y="2285064"/>
                        <a:pt x="323665" y="2098231"/>
                      </a:cubicBezTo>
                      <a:cubicBezTo>
                        <a:pt x="323620" y="1910495"/>
                        <a:pt x="323575" y="1722761"/>
                        <a:pt x="323575" y="1535025"/>
                      </a:cubicBezTo>
                      <a:cubicBezTo>
                        <a:pt x="323530" y="1349229"/>
                        <a:pt x="322989" y="1163388"/>
                        <a:pt x="323394" y="977636"/>
                      </a:cubicBezTo>
                      <a:cubicBezTo>
                        <a:pt x="323575" y="884175"/>
                        <a:pt x="323800" y="790713"/>
                        <a:pt x="323980" y="697296"/>
                      </a:cubicBezTo>
                      <a:cubicBezTo>
                        <a:pt x="324161" y="610552"/>
                        <a:pt x="328624" y="523132"/>
                        <a:pt x="317308" y="436974"/>
                      </a:cubicBezTo>
                      <a:cubicBezTo>
                        <a:pt x="297651" y="287516"/>
                        <a:pt x="238544" y="147842"/>
                        <a:pt x="176416" y="11685"/>
                      </a:cubicBezTo>
                      <a:cubicBezTo>
                        <a:pt x="161899" y="-20055"/>
                        <a:pt x="142467" y="21333"/>
                        <a:pt x="133675" y="36031"/>
                      </a:cubicBezTo>
                      <a:cubicBezTo>
                        <a:pt x="118301" y="61774"/>
                        <a:pt x="104956" y="88645"/>
                        <a:pt x="93054" y="116147"/>
                      </a:cubicBezTo>
                      <a:cubicBezTo>
                        <a:pt x="49727" y="216191"/>
                        <a:pt x="13974" y="328499"/>
                        <a:pt x="4822" y="437515"/>
                      </a:cubicBezTo>
                      <a:cubicBezTo>
                        <a:pt x="-1761" y="516099"/>
                        <a:pt x="-2" y="594863"/>
                        <a:pt x="944" y="673626"/>
                      </a:cubicBezTo>
                      <a:cubicBezTo>
                        <a:pt x="899" y="678496"/>
                        <a:pt x="854" y="683365"/>
                        <a:pt x="854" y="688234"/>
                      </a:cubicBezTo>
                      <a:cubicBezTo>
                        <a:pt x="854" y="1251800"/>
                        <a:pt x="809" y="1815411"/>
                        <a:pt x="854" y="2378977"/>
                      </a:cubicBezTo>
                      <a:cubicBezTo>
                        <a:pt x="854" y="2491013"/>
                        <a:pt x="1170" y="2603050"/>
                        <a:pt x="1305" y="2715087"/>
                      </a:cubicBezTo>
                      <a:cubicBezTo>
                        <a:pt x="7076" y="2733843"/>
                        <a:pt x="14650" y="2732625"/>
                        <a:pt x="21954" y="2732625"/>
                      </a:cubicBezTo>
                      <a:cubicBezTo>
                        <a:pt x="115551" y="2733031"/>
                        <a:pt x="209148" y="2732986"/>
                        <a:pt x="302745" y="2732671"/>
                      </a:cubicBezTo>
                      <a:cubicBezTo>
                        <a:pt x="310094" y="2732625"/>
                        <a:pt x="317623" y="2733617"/>
                        <a:pt x="323665" y="2716620"/>
                      </a:cubicBezTo>
                      <a:cubicBezTo>
                        <a:pt x="320509" y="2697324"/>
                        <a:pt x="323890" y="2677982"/>
                        <a:pt x="323845" y="265864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6B13672-D84D-476C-B9E3-EA7261747023}"/>
                    </a:ext>
                  </a:extLst>
                </p:cNvPr>
                <p:cNvSpPr/>
                <p:nvPr/>
              </p:nvSpPr>
              <p:spPr>
                <a:xfrm>
                  <a:off x="5350725" y="2339690"/>
                  <a:ext cx="576651" cy="1136810"/>
                </a:xfrm>
                <a:custGeom>
                  <a:avLst/>
                  <a:gdLst>
                    <a:gd name="connsiteX0" fmla="*/ 850370 w 851226"/>
                    <a:gd name="connsiteY0" fmla="*/ 0 h 1678107"/>
                    <a:gd name="connsiteX1" fmla="*/ 850866 w 851226"/>
                    <a:gd name="connsiteY1" fmla="*/ 1662474 h 1678107"/>
                    <a:gd name="connsiteX2" fmla="*/ 851227 w 851226"/>
                    <a:gd name="connsiteY2" fmla="*/ 1675098 h 1678107"/>
                    <a:gd name="connsiteX3" fmla="*/ 834771 w 851226"/>
                    <a:gd name="connsiteY3" fmla="*/ 1677533 h 1678107"/>
                    <a:gd name="connsiteX4" fmla="*/ 47988 w 851226"/>
                    <a:gd name="connsiteY4" fmla="*/ 1678028 h 1678107"/>
                    <a:gd name="connsiteX5" fmla="*/ 24724 w 851226"/>
                    <a:gd name="connsiteY5" fmla="*/ 1662700 h 1678107"/>
                    <a:gd name="connsiteX6" fmla="*/ 30359 w 851226"/>
                    <a:gd name="connsiteY6" fmla="*/ 1434388 h 1678107"/>
                    <a:gd name="connsiteX7" fmla="*/ 174362 w 851226"/>
                    <a:gd name="connsiteY7" fmla="*/ 1245480 h 1678107"/>
                    <a:gd name="connsiteX8" fmla="*/ 367823 w 851226"/>
                    <a:gd name="connsiteY8" fmla="*/ 1060090 h 1678107"/>
                    <a:gd name="connsiteX9" fmla="*/ 607406 w 851226"/>
                    <a:gd name="connsiteY9" fmla="*/ 766765 h 1678107"/>
                    <a:gd name="connsiteX10" fmla="*/ 711823 w 851226"/>
                    <a:gd name="connsiteY10" fmla="*/ 494676 h 1678107"/>
                    <a:gd name="connsiteX11" fmla="*/ 768270 w 851226"/>
                    <a:gd name="connsiteY11" fmla="*/ 231152 h 1678107"/>
                    <a:gd name="connsiteX12" fmla="*/ 845050 w 851226"/>
                    <a:gd name="connsiteY12" fmla="*/ 7665 h 1678107"/>
                    <a:gd name="connsiteX13" fmla="*/ 850370 w 851226"/>
                    <a:gd name="connsiteY13" fmla="*/ 0 h 167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1226" h="1678107">
                      <a:moveTo>
                        <a:pt x="850370" y="0"/>
                      </a:moveTo>
                      <a:cubicBezTo>
                        <a:pt x="850505" y="6853"/>
                        <a:pt x="850821" y="1115139"/>
                        <a:pt x="850866" y="1662474"/>
                      </a:cubicBezTo>
                      <a:cubicBezTo>
                        <a:pt x="850866" y="1666667"/>
                        <a:pt x="851092" y="1670905"/>
                        <a:pt x="851227" y="1675098"/>
                      </a:cubicBezTo>
                      <a:cubicBezTo>
                        <a:pt x="846358" y="1679922"/>
                        <a:pt x="840271" y="1677487"/>
                        <a:pt x="834771" y="1677533"/>
                      </a:cubicBezTo>
                      <a:cubicBezTo>
                        <a:pt x="774852" y="1677848"/>
                        <a:pt x="141765" y="1677352"/>
                        <a:pt x="47988" y="1678028"/>
                      </a:cubicBezTo>
                      <a:cubicBezTo>
                        <a:pt x="35184" y="1678119"/>
                        <a:pt x="29863" y="1673610"/>
                        <a:pt x="24724" y="1662700"/>
                      </a:cubicBezTo>
                      <a:cubicBezTo>
                        <a:pt x="-11615" y="1585469"/>
                        <a:pt x="-6340" y="1509500"/>
                        <a:pt x="30359" y="1434388"/>
                      </a:cubicBezTo>
                      <a:cubicBezTo>
                        <a:pt x="65796" y="1361891"/>
                        <a:pt x="119177" y="1303009"/>
                        <a:pt x="174362" y="1245480"/>
                      </a:cubicBezTo>
                      <a:cubicBezTo>
                        <a:pt x="224046" y="1193723"/>
                        <a:pt x="358219" y="1068836"/>
                        <a:pt x="367823" y="1060090"/>
                      </a:cubicBezTo>
                      <a:cubicBezTo>
                        <a:pt x="462141" y="974112"/>
                        <a:pt x="543475" y="877494"/>
                        <a:pt x="607406" y="766765"/>
                      </a:cubicBezTo>
                      <a:cubicBezTo>
                        <a:pt x="641400" y="715323"/>
                        <a:pt x="697576" y="556172"/>
                        <a:pt x="711823" y="494676"/>
                      </a:cubicBezTo>
                      <a:cubicBezTo>
                        <a:pt x="732066" y="407165"/>
                        <a:pt x="746088" y="318302"/>
                        <a:pt x="768270" y="231152"/>
                      </a:cubicBezTo>
                      <a:cubicBezTo>
                        <a:pt x="787792" y="154507"/>
                        <a:pt x="813310" y="80026"/>
                        <a:pt x="845050" y="7665"/>
                      </a:cubicBezTo>
                      <a:cubicBezTo>
                        <a:pt x="846313" y="4869"/>
                        <a:pt x="848612" y="2525"/>
                        <a:pt x="85037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ADAB4472-2D7C-4EBA-882C-F740DC369201}"/>
                    </a:ext>
                  </a:extLst>
                </p:cNvPr>
                <p:cNvSpPr/>
                <p:nvPr/>
              </p:nvSpPr>
              <p:spPr>
                <a:xfrm>
                  <a:off x="6277789" y="2339720"/>
                  <a:ext cx="580853" cy="1136799"/>
                </a:xfrm>
                <a:custGeom>
                  <a:avLst/>
                  <a:gdLst>
                    <a:gd name="connsiteX0" fmla="*/ 4825 w 857429"/>
                    <a:gd name="connsiteY0" fmla="*/ 0 h 1678091"/>
                    <a:gd name="connsiteX1" fmla="*/ 45491 w 857429"/>
                    <a:gd name="connsiteY1" fmla="*/ 95310 h 1678091"/>
                    <a:gd name="connsiteX2" fmla="*/ 121280 w 857429"/>
                    <a:gd name="connsiteY2" fmla="*/ 387824 h 1678091"/>
                    <a:gd name="connsiteX3" fmla="*/ 197248 w 857429"/>
                    <a:gd name="connsiteY3" fmla="*/ 670328 h 1678091"/>
                    <a:gd name="connsiteX4" fmla="*/ 354866 w 857429"/>
                    <a:gd name="connsiteY4" fmla="*/ 920461 h 1678091"/>
                    <a:gd name="connsiteX5" fmla="*/ 464965 w 857429"/>
                    <a:gd name="connsiteY5" fmla="*/ 1040207 h 1678091"/>
                    <a:gd name="connsiteX6" fmla="*/ 612213 w 857429"/>
                    <a:gd name="connsiteY6" fmla="*/ 1177717 h 1678091"/>
                    <a:gd name="connsiteX7" fmla="*/ 775151 w 857429"/>
                    <a:gd name="connsiteY7" fmla="*/ 1353640 h 1678091"/>
                    <a:gd name="connsiteX8" fmla="*/ 853284 w 857429"/>
                    <a:gd name="connsiteY8" fmla="*/ 1523882 h 1678091"/>
                    <a:gd name="connsiteX9" fmla="*/ 855178 w 857429"/>
                    <a:gd name="connsiteY9" fmla="*/ 1586370 h 1678091"/>
                    <a:gd name="connsiteX10" fmla="*/ 829524 w 857429"/>
                    <a:gd name="connsiteY10" fmla="*/ 1665314 h 1678091"/>
                    <a:gd name="connsiteX11" fmla="*/ 809191 w 857429"/>
                    <a:gd name="connsiteY11" fmla="*/ 1677848 h 1678091"/>
                    <a:gd name="connsiteX12" fmla="*/ 4058 w 857429"/>
                    <a:gd name="connsiteY12" fmla="*/ 1675008 h 1678091"/>
                    <a:gd name="connsiteX13" fmla="*/ 4825 w 857429"/>
                    <a:gd name="connsiteY13" fmla="*/ 0 h 16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7429" h="1678091">
                      <a:moveTo>
                        <a:pt x="4825" y="0"/>
                      </a:moveTo>
                      <a:cubicBezTo>
                        <a:pt x="22723" y="29892"/>
                        <a:pt x="33499" y="62939"/>
                        <a:pt x="45491" y="95310"/>
                      </a:cubicBezTo>
                      <a:cubicBezTo>
                        <a:pt x="80658" y="190215"/>
                        <a:pt x="102118" y="288771"/>
                        <a:pt x="121280" y="387824"/>
                      </a:cubicBezTo>
                      <a:cubicBezTo>
                        <a:pt x="139855" y="483810"/>
                        <a:pt x="159783" y="579436"/>
                        <a:pt x="197248" y="670328"/>
                      </a:cubicBezTo>
                      <a:cubicBezTo>
                        <a:pt x="220873" y="728758"/>
                        <a:pt x="295264" y="849361"/>
                        <a:pt x="354866" y="920461"/>
                      </a:cubicBezTo>
                      <a:cubicBezTo>
                        <a:pt x="389717" y="962029"/>
                        <a:pt x="426237" y="1002110"/>
                        <a:pt x="464965" y="1040207"/>
                      </a:cubicBezTo>
                      <a:cubicBezTo>
                        <a:pt x="477363" y="1052425"/>
                        <a:pt x="580293" y="1147240"/>
                        <a:pt x="612213" y="1177717"/>
                      </a:cubicBezTo>
                      <a:cubicBezTo>
                        <a:pt x="670148" y="1232947"/>
                        <a:pt x="727226" y="1289123"/>
                        <a:pt x="775151" y="1353640"/>
                      </a:cubicBezTo>
                      <a:cubicBezTo>
                        <a:pt x="813158" y="1404857"/>
                        <a:pt x="843771" y="1459545"/>
                        <a:pt x="853284" y="1523882"/>
                      </a:cubicBezTo>
                      <a:cubicBezTo>
                        <a:pt x="853419" y="1524739"/>
                        <a:pt x="861129" y="1561708"/>
                        <a:pt x="855178" y="1586370"/>
                      </a:cubicBezTo>
                      <a:cubicBezTo>
                        <a:pt x="847513" y="1612970"/>
                        <a:pt x="841878" y="1640157"/>
                        <a:pt x="829524" y="1665314"/>
                      </a:cubicBezTo>
                      <a:cubicBezTo>
                        <a:pt x="824925" y="1674692"/>
                        <a:pt x="819741" y="1677893"/>
                        <a:pt x="809191" y="1677848"/>
                      </a:cubicBezTo>
                      <a:cubicBezTo>
                        <a:pt x="713835" y="1677487"/>
                        <a:pt x="8972" y="1679787"/>
                        <a:pt x="4058" y="1675008"/>
                      </a:cubicBezTo>
                      <a:cubicBezTo>
                        <a:pt x="406" y="1670815"/>
                        <a:pt x="-3201" y="8341"/>
                        <a:pt x="482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BF54A488-A61E-4774-B4A3-7D2BC5F338A1}"/>
                    </a:ext>
                  </a:extLst>
                </p:cNvPr>
                <p:cNvSpPr/>
                <p:nvPr/>
              </p:nvSpPr>
              <p:spPr>
                <a:xfrm>
                  <a:off x="6412954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3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3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3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971D13F8-E960-4599-8264-268680C3E0C1}"/>
                    </a:ext>
                  </a:extLst>
                </p:cNvPr>
                <p:cNvSpPr/>
                <p:nvPr/>
              </p:nvSpPr>
              <p:spPr>
                <a:xfrm>
                  <a:off x="5928051" y="3474614"/>
                  <a:ext cx="351611" cy="146390"/>
                </a:xfrm>
                <a:custGeom>
                  <a:avLst/>
                  <a:gdLst>
                    <a:gd name="connsiteX0" fmla="*/ 53333 w 519032"/>
                    <a:gd name="connsiteY0" fmla="*/ 0 h 216094"/>
                    <a:gd name="connsiteX1" fmla="*/ 465728 w 519032"/>
                    <a:gd name="connsiteY1" fmla="*/ 180 h 216094"/>
                    <a:gd name="connsiteX2" fmla="*/ 517756 w 519032"/>
                    <a:gd name="connsiteY2" fmla="*/ 201711 h 216094"/>
                    <a:gd name="connsiteX3" fmla="*/ 506079 w 519032"/>
                    <a:gd name="connsiteY3" fmla="*/ 216094 h 216094"/>
                    <a:gd name="connsiteX4" fmla="*/ 13478 w 519032"/>
                    <a:gd name="connsiteY4" fmla="*/ 216094 h 216094"/>
                    <a:gd name="connsiteX5" fmla="*/ 1485 w 519032"/>
                    <a:gd name="connsiteY5" fmla="*/ 200629 h 216094"/>
                    <a:gd name="connsiteX6" fmla="*/ 53333 w 519032"/>
                    <a:gd name="connsiteY6" fmla="*/ 0 h 21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9032" h="216094">
                      <a:moveTo>
                        <a:pt x="53333" y="0"/>
                      </a:moveTo>
                      <a:cubicBezTo>
                        <a:pt x="190798" y="45"/>
                        <a:pt x="328263" y="135"/>
                        <a:pt x="465728" y="180"/>
                      </a:cubicBezTo>
                      <a:cubicBezTo>
                        <a:pt x="482950" y="67403"/>
                        <a:pt x="499812" y="134715"/>
                        <a:pt x="517756" y="201711"/>
                      </a:cubicBezTo>
                      <a:cubicBezTo>
                        <a:pt x="521183" y="214606"/>
                        <a:pt x="517846" y="216094"/>
                        <a:pt x="506079" y="216094"/>
                      </a:cubicBezTo>
                      <a:cubicBezTo>
                        <a:pt x="341879" y="215778"/>
                        <a:pt x="177678" y="215733"/>
                        <a:pt x="13478" y="216094"/>
                      </a:cubicBezTo>
                      <a:cubicBezTo>
                        <a:pt x="583" y="216139"/>
                        <a:pt x="-2167" y="213930"/>
                        <a:pt x="1485" y="200629"/>
                      </a:cubicBezTo>
                      <a:cubicBezTo>
                        <a:pt x="17580" y="141342"/>
                        <a:pt x="47517" y="6402"/>
                        <a:pt x="5333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8000">
                      <a:schemeClr val="tx1">
                        <a:lumMod val="75000"/>
                        <a:lumOff val="25000"/>
                      </a:schemeClr>
                    </a:gs>
                    <a:gs pos="97345">
                      <a:schemeClr val="bg1">
                        <a:lumMod val="7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93883E9E-BA2A-4504-8B75-780F6E2225F5}"/>
                    </a:ext>
                  </a:extLst>
                </p:cNvPr>
                <p:cNvSpPr/>
                <p:nvPr/>
              </p:nvSpPr>
              <p:spPr>
                <a:xfrm>
                  <a:off x="5574536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2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4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2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AA1C1717-7C37-46B7-AD5F-D02B0CB2F887}"/>
                    </a:ext>
                  </a:extLst>
                </p:cNvPr>
                <p:cNvGrpSpPr/>
                <p:nvPr/>
              </p:nvGrpSpPr>
              <p:grpSpPr>
                <a:xfrm>
                  <a:off x="5575416" y="2099749"/>
                  <a:ext cx="1056756" cy="650063"/>
                  <a:chOff x="5575416" y="2099749"/>
                  <a:chExt cx="1056756" cy="650063"/>
                </a:xfrm>
              </p:grpSpPr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784D4DF1-D280-40F7-9EB7-7E3BD8C5ADD8}"/>
                      </a:ext>
                    </a:extLst>
                  </p:cNvPr>
                  <p:cNvSpPr/>
                  <p:nvPr/>
                </p:nvSpPr>
                <p:spPr>
                  <a:xfrm>
                    <a:off x="5575865" y="2099779"/>
                    <a:ext cx="218256" cy="43003"/>
                  </a:xfrm>
                  <a:custGeom>
                    <a:avLst/>
                    <a:gdLst>
                      <a:gd name="connsiteX0" fmla="*/ 322179 w 322179"/>
                      <a:gd name="connsiteY0" fmla="*/ 63480 h 63479"/>
                      <a:gd name="connsiteX1" fmla="*/ 225 w 322179"/>
                      <a:gd name="connsiteY1" fmla="*/ 63119 h 63479"/>
                      <a:gd name="connsiteX2" fmla="*/ 0 w 322179"/>
                      <a:gd name="connsiteY2" fmla="*/ 271 h 63479"/>
                      <a:gd name="connsiteX3" fmla="*/ 322179 w 322179"/>
                      <a:gd name="connsiteY3" fmla="*/ 0 h 63479"/>
                      <a:gd name="connsiteX4" fmla="*/ 322179 w 322179"/>
                      <a:gd name="connsiteY4" fmla="*/ 6348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179" h="63479">
                        <a:moveTo>
                          <a:pt x="322179" y="63480"/>
                        </a:moveTo>
                        <a:cubicBezTo>
                          <a:pt x="214876" y="63345"/>
                          <a:pt x="107528" y="63255"/>
                          <a:pt x="225" y="63119"/>
                        </a:cubicBezTo>
                        <a:cubicBezTo>
                          <a:pt x="135" y="42155"/>
                          <a:pt x="45" y="21235"/>
                          <a:pt x="0" y="271"/>
                        </a:cubicBezTo>
                        <a:cubicBezTo>
                          <a:pt x="107393" y="180"/>
                          <a:pt x="214786" y="90"/>
                          <a:pt x="322179" y="0"/>
                        </a:cubicBezTo>
                        <a:cubicBezTo>
                          <a:pt x="322179" y="21145"/>
                          <a:pt x="322179" y="42335"/>
                          <a:pt x="322179" y="6348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A2FBF160-4B0D-46B4-82E2-DCAC0B8B4021}"/>
                      </a:ext>
                    </a:extLst>
                  </p:cNvPr>
                  <p:cNvSpPr/>
                  <p:nvPr/>
                </p:nvSpPr>
                <p:spPr>
                  <a:xfrm>
                    <a:off x="5575416" y="2213488"/>
                    <a:ext cx="218703" cy="43308"/>
                  </a:xfrm>
                  <a:custGeom>
                    <a:avLst/>
                    <a:gdLst>
                      <a:gd name="connsiteX0" fmla="*/ 752 w 322840"/>
                      <a:gd name="connsiteY0" fmla="*/ 406 h 63930"/>
                      <a:gd name="connsiteX1" fmla="*/ 322841 w 322840"/>
                      <a:gd name="connsiteY1" fmla="*/ 0 h 63930"/>
                      <a:gd name="connsiteX2" fmla="*/ 322841 w 322840"/>
                      <a:gd name="connsiteY2" fmla="*/ 63435 h 63930"/>
                      <a:gd name="connsiteX3" fmla="*/ 3727 w 322840"/>
                      <a:gd name="connsiteY3" fmla="*/ 63931 h 63930"/>
                      <a:gd name="connsiteX4" fmla="*/ 752 w 322840"/>
                      <a:gd name="connsiteY4" fmla="*/ 406 h 6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840" h="63930">
                        <a:moveTo>
                          <a:pt x="752" y="406"/>
                        </a:moveTo>
                        <a:cubicBezTo>
                          <a:pt x="108100" y="271"/>
                          <a:pt x="215493" y="135"/>
                          <a:pt x="322841" y="0"/>
                        </a:cubicBezTo>
                        <a:cubicBezTo>
                          <a:pt x="322841" y="21145"/>
                          <a:pt x="322841" y="42290"/>
                          <a:pt x="322841" y="63435"/>
                        </a:cubicBezTo>
                        <a:cubicBezTo>
                          <a:pt x="216485" y="63615"/>
                          <a:pt x="110084" y="63796"/>
                          <a:pt x="3727" y="63931"/>
                        </a:cubicBezTo>
                        <a:cubicBezTo>
                          <a:pt x="-3306" y="43056"/>
                          <a:pt x="2014" y="21596"/>
                          <a:pt x="752" y="4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E80D38CF-40C3-438D-A5CD-B4908248715A}"/>
                      </a:ext>
                    </a:extLst>
                  </p:cNvPr>
                  <p:cNvSpPr/>
                  <p:nvPr/>
                </p:nvSpPr>
                <p:spPr>
                  <a:xfrm>
                    <a:off x="5575834" y="2706299"/>
                    <a:ext cx="218286" cy="43513"/>
                  </a:xfrm>
                  <a:custGeom>
                    <a:avLst/>
                    <a:gdLst>
                      <a:gd name="connsiteX0" fmla="*/ 322224 w 322224"/>
                      <a:gd name="connsiteY0" fmla="*/ 63781 h 64232"/>
                      <a:gd name="connsiteX1" fmla="*/ 3111 w 322224"/>
                      <a:gd name="connsiteY1" fmla="*/ 64232 h 64232"/>
                      <a:gd name="connsiteX2" fmla="*/ 0 w 322224"/>
                      <a:gd name="connsiteY2" fmla="*/ 707 h 64232"/>
                      <a:gd name="connsiteX3" fmla="*/ 219475 w 322224"/>
                      <a:gd name="connsiteY3" fmla="*/ 31 h 64232"/>
                      <a:gd name="connsiteX4" fmla="*/ 322134 w 322224"/>
                      <a:gd name="connsiteY4" fmla="*/ 76 h 64232"/>
                      <a:gd name="connsiteX5" fmla="*/ 322224 w 322224"/>
                      <a:gd name="connsiteY5" fmla="*/ 63781 h 64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224" h="64232">
                        <a:moveTo>
                          <a:pt x="322224" y="63781"/>
                        </a:moveTo>
                        <a:cubicBezTo>
                          <a:pt x="215868" y="63917"/>
                          <a:pt x="109512" y="64097"/>
                          <a:pt x="3111" y="64232"/>
                        </a:cubicBezTo>
                        <a:cubicBezTo>
                          <a:pt x="-631" y="40022"/>
                          <a:pt x="1488" y="21897"/>
                          <a:pt x="0" y="707"/>
                        </a:cubicBezTo>
                        <a:cubicBezTo>
                          <a:pt x="73173" y="482"/>
                          <a:pt x="146302" y="211"/>
                          <a:pt x="219475" y="31"/>
                        </a:cubicBezTo>
                        <a:cubicBezTo>
                          <a:pt x="253695" y="-59"/>
                          <a:pt x="287915" y="76"/>
                          <a:pt x="322134" y="76"/>
                        </a:cubicBezTo>
                        <a:cubicBezTo>
                          <a:pt x="322179" y="21356"/>
                          <a:pt x="322224" y="42591"/>
                          <a:pt x="322224" y="6378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DF47A3AE-92A8-4D7F-AB6E-DE732480496D}"/>
                      </a:ext>
                    </a:extLst>
                  </p:cNvPr>
                  <p:cNvSpPr/>
                  <p:nvPr/>
                </p:nvSpPr>
                <p:spPr>
                  <a:xfrm>
                    <a:off x="6413672" y="2099749"/>
                    <a:ext cx="218438" cy="43004"/>
                  </a:xfrm>
                  <a:custGeom>
                    <a:avLst/>
                    <a:gdLst>
                      <a:gd name="connsiteX0" fmla="*/ 322270 w 322449"/>
                      <a:gd name="connsiteY0" fmla="*/ 63210 h 63480"/>
                      <a:gd name="connsiteX1" fmla="*/ 0 w 322449"/>
                      <a:gd name="connsiteY1" fmla="*/ 63480 h 63480"/>
                      <a:gd name="connsiteX2" fmla="*/ 135 w 322449"/>
                      <a:gd name="connsiteY2" fmla="*/ 0 h 63480"/>
                      <a:gd name="connsiteX3" fmla="*/ 322450 w 322449"/>
                      <a:gd name="connsiteY3" fmla="*/ 451 h 63480"/>
                      <a:gd name="connsiteX4" fmla="*/ 322270 w 322449"/>
                      <a:gd name="connsiteY4" fmla="*/ 63210 h 63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449" h="63480">
                        <a:moveTo>
                          <a:pt x="322270" y="63210"/>
                        </a:moveTo>
                        <a:cubicBezTo>
                          <a:pt x="214831" y="63300"/>
                          <a:pt x="107438" y="63390"/>
                          <a:pt x="0" y="63480"/>
                        </a:cubicBezTo>
                        <a:cubicBezTo>
                          <a:pt x="45" y="42335"/>
                          <a:pt x="90" y="21145"/>
                          <a:pt x="135" y="0"/>
                        </a:cubicBezTo>
                        <a:cubicBezTo>
                          <a:pt x="107574" y="135"/>
                          <a:pt x="215012" y="271"/>
                          <a:pt x="322450" y="451"/>
                        </a:cubicBezTo>
                        <a:cubicBezTo>
                          <a:pt x="322405" y="21371"/>
                          <a:pt x="322315" y="42290"/>
                          <a:pt x="322270" y="632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7BB0D5F3-36FE-4161-BE19-B22E8FFE2FF0}"/>
                      </a:ext>
                    </a:extLst>
                  </p:cNvPr>
                  <p:cNvSpPr/>
                  <p:nvPr/>
                </p:nvSpPr>
                <p:spPr>
                  <a:xfrm>
                    <a:off x="6413703" y="2213488"/>
                    <a:ext cx="218377" cy="43003"/>
                  </a:xfrm>
                  <a:custGeom>
                    <a:avLst/>
                    <a:gdLst>
                      <a:gd name="connsiteX0" fmla="*/ 45 w 322359"/>
                      <a:gd name="connsiteY0" fmla="*/ 0 h 63479"/>
                      <a:gd name="connsiteX1" fmla="*/ 322360 w 322359"/>
                      <a:gd name="connsiteY1" fmla="*/ 406 h 63479"/>
                      <a:gd name="connsiteX2" fmla="*/ 322270 w 322359"/>
                      <a:gd name="connsiteY2" fmla="*/ 63164 h 63479"/>
                      <a:gd name="connsiteX3" fmla="*/ 0 w 322359"/>
                      <a:gd name="connsiteY3" fmla="*/ 63480 h 63479"/>
                      <a:gd name="connsiteX4" fmla="*/ 45 w 322359"/>
                      <a:gd name="connsiteY4" fmla="*/ 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359" h="63479">
                        <a:moveTo>
                          <a:pt x="45" y="0"/>
                        </a:moveTo>
                        <a:cubicBezTo>
                          <a:pt x="107483" y="135"/>
                          <a:pt x="214922" y="271"/>
                          <a:pt x="322360" y="406"/>
                        </a:cubicBezTo>
                        <a:cubicBezTo>
                          <a:pt x="322315" y="21325"/>
                          <a:pt x="322270" y="42245"/>
                          <a:pt x="322270" y="63164"/>
                        </a:cubicBezTo>
                        <a:cubicBezTo>
                          <a:pt x="214831" y="63255"/>
                          <a:pt x="107438" y="63390"/>
                          <a:pt x="0" y="63480"/>
                        </a:cubicBezTo>
                        <a:cubicBezTo>
                          <a:pt x="0" y="42290"/>
                          <a:pt x="45" y="21145"/>
                          <a:pt x="4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9988D877-D9B2-4929-802A-264B44B8B30E}"/>
                      </a:ext>
                    </a:extLst>
                  </p:cNvPr>
                  <p:cNvSpPr/>
                  <p:nvPr/>
                </p:nvSpPr>
                <p:spPr>
                  <a:xfrm>
                    <a:off x="6413672" y="2706412"/>
                    <a:ext cx="218500" cy="43065"/>
                  </a:xfrm>
                  <a:custGeom>
                    <a:avLst/>
                    <a:gdLst>
                      <a:gd name="connsiteX0" fmla="*/ 322224 w 322540"/>
                      <a:gd name="connsiteY0" fmla="*/ 63345 h 63570"/>
                      <a:gd name="connsiteX1" fmla="*/ 0 w 322540"/>
                      <a:gd name="connsiteY1" fmla="*/ 63570 h 63570"/>
                      <a:gd name="connsiteX2" fmla="*/ 135 w 322540"/>
                      <a:gd name="connsiteY2" fmla="*/ 0 h 63570"/>
                      <a:gd name="connsiteX3" fmla="*/ 322540 w 322540"/>
                      <a:gd name="connsiteY3" fmla="*/ 496 h 63570"/>
                      <a:gd name="connsiteX4" fmla="*/ 322224 w 322540"/>
                      <a:gd name="connsiteY4" fmla="*/ 63345 h 63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540" h="63570">
                        <a:moveTo>
                          <a:pt x="322224" y="63345"/>
                        </a:moveTo>
                        <a:cubicBezTo>
                          <a:pt x="214831" y="63435"/>
                          <a:pt x="107393" y="63525"/>
                          <a:pt x="0" y="63570"/>
                        </a:cubicBezTo>
                        <a:cubicBezTo>
                          <a:pt x="45" y="42380"/>
                          <a:pt x="90" y="21190"/>
                          <a:pt x="135" y="0"/>
                        </a:cubicBezTo>
                        <a:cubicBezTo>
                          <a:pt x="107619" y="180"/>
                          <a:pt x="215057" y="316"/>
                          <a:pt x="322540" y="496"/>
                        </a:cubicBezTo>
                        <a:cubicBezTo>
                          <a:pt x="322405" y="21461"/>
                          <a:pt x="322315" y="42380"/>
                          <a:pt x="322224" y="6334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1B689660-2F76-4AAA-B831-96964206B34C}"/>
                    </a:ext>
                  </a:extLst>
                </p:cNvPr>
                <p:cNvSpPr/>
                <p:nvPr/>
              </p:nvSpPr>
              <p:spPr>
                <a:xfrm>
                  <a:off x="6508323" y="3196189"/>
                  <a:ext cx="125071" cy="120489"/>
                </a:xfrm>
                <a:custGeom>
                  <a:avLst/>
                  <a:gdLst>
                    <a:gd name="connsiteX0" fmla="*/ 32552 w 184624"/>
                    <a:gd name="connsiteY0" fmla="*/ 175292 h 177861"/>
                    <a:gd name="connsiteX1" fmla="*/ 42876 w 184624"/>
                    <a:gd name="connsiteY1" fmla="*/ 123489 h 177861"/>
                    <a:gd name="connsiteX2" fmla="*/ 37150 w 184624"/>
                    <a:gd name="connsiteY2" fmla="*/ 103831 h 177861"/>
                    <a:gd name="connsiteX3" fmla="*/ 0 w 184624"/>
                    <a:gd name="connsiteY3" fmla="*/ 70063 h 177861"/>
                    <a:gd name="connsiteX4" fmla="*/ 2705 w 184624"/>
                    <a:gd name="connsiteY4" fmla="*/ 65058 h 177861"/>
                    <a:gd name="connsiteX5" fmla="*/ 51848 w 184624"/>
                    <a:gd name="connsiteY5" fmla="*/ 59377 h 177861"/>
                    <a:gd name="connsiteX6" fmla="*/ 68845 w 184624"/>
                    <a:gd name="connsiteY6" fmla="*/ 48241 h 177861"/>
                    <a:gd name="connsiteX7" fmla="*/ 93687 w 184624"/>
                    <a:gd name="connsiteY7" fmla="*/ 0 h 177861"/>
                    <a:gd name="connsiteX8" fmla="*/ 116410 w 184624"/>
                    <a:gd name="connsiteY8" fmla="*/ 48737 h 177861"/>
                    <a:gd name="connsiteX9" fmla="*/ 131063 w 184624"/>
                    <a:gd name="connsiteY9" fmla="*/ 60369 h 177861"/>
                    <a:gd name="connsiteX10" fmla="*/ 184624 w 184624"/>
                    <a:gd name="connsiteY10" fmla="*/ 69612 h 177861"/>
                    <a:gd name="connsiteX11" fmla="*/ 147789 w 184624"/>
                    <a:gd name="connsiteY11" fmla="*/ 104102 h 177861"/>
                    <a:gd name="connsiteX12" fmla="*/ 139719 w 184624"/>
                    <a:gd name="connsiteY12" fmla="*/ 128944 h 177861"/>
                    <a:gd name="connsiteX13" fmla="*/ 147203 w 184624"/>
                    <a:gd name="connsiteY13" fmla="*/ 177861 h 177861"/>
                    <a:gd name="connsiteX14" fmla="*/ 100585 w 184624"/>
                    <a:gd name="connsiteY14" fmla="*/ 151757 h 177861"/>
                    <a:gd name="connsiteX15" fmla="*/ 80207 w 184624"/>
                    <a:gd name="connsiteY15" fmla="*/ 151396 h 177861"/>
                    <a:gd name="connsiteX16" fmla="*/ 32552 w 184624"/>
                    <a:gd name="connsiteY16" fmla="*/ 175292 h 177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4624" h="177861">
                      <a:moveTo>
                        <a:pt x="32552" y="175292"/>
                      </a:moveTo>
                      <a:cubicBezTo>
                        <a:pt x="36339" y="156175"/>
                        <a:pt x="39359" y="139764"/>
                        <a:pt x="42876" y="123489"/>
                      </a:cubicBezTo>
                      <a:cubicBezTo>
                        <a:pt x="44544" y="115689"/>
                        <a:pt x="43733" y="109467"/>
                        <a:pt x="37150" y="103831"/>
                      </a:cubicBezTo>
                      <a:cubicBezTo>
                        <a:pt x="24436" y="92966"/>
                        <a:pt x="12353" y="81379"/>
                        <a:pt x="0" y="70063"/>
                      </a:cubicBezTo>
                      <a:cubicBezTo>
                        <a:pt x="902" y="68395"/>
                        <a:pt x="1803" y="66726"/>
                        <a:pt x="2705" y="65058"/>
                      </a:cubicBezTo>
                      <a:cubicBezTo>
                        <a:pt x="19071" y="63074"/>
                        <a:pt x="35392" y="60595"/>
                        <a:pt x="51848" y="59377"/>
                      </a:cubicBezTo>
                      <a:cubicBezTo>
                        <a:pt x="60189" y="58746"/>
                        <a:pt x="65193" y="55861"/>
                        <a:pt x="68845" y="48241"/>
                      </a:cubicBezTo>
                      <a:cubicBezTo>
                        <a:pt x="76239" y="32777"/>
                        <a:pt x="84535" y="17674"/>
                        <a:pt x="93687" y="0"/>
                      </a:cubicBezTo>
                      <a:cubicBezTo>
                        <a:pt x="101983" y="17674"/>
                        <a:pt x="109512" y="33093"/>
                        <a:pt x="116410" y="48737"/>
                      </a:cubicBezTo>
                      <a:cubicBezTo>
                        <a:pt x="119386" y="55500"/>
                        <a:pt x="122812" y="59422"/>
                        <a:pt x="131063" y="60369"/>
                      </a:cubicBezTo>
                      <a:cubicBezTo>
                        <a:pt x="148150" y="62398"/>
                        <a:pt x="165012" y="66140"/>
                        <a:pt x="184624" y="69612"/>
                      </a:cubicBezTo>
                      <a:cubicBezTo>
                        <a:pt x="171369" y="82145"/>
                        <a:pt x="160143" y="93868"/>
                        <a:pt x="147789" y="104102"/>
                      </a:cubicBezTo>
                      <a:cubicBezTo>
                        <a:pt x="139223" y="111180"/>
                        <a:pt x="137645" y="118619"/>
                        <a:pt x="139719" y="128944"/>
                      </a:cubicBezTo>
                      <a:cubicBezTo>
                        <a:pt x="142830" y="144273"/>
                        <a:pt x="144543" y="159872"/>
                        <a:pt x="147203" y="177861"/>
                      </a:cubicBezTo>
                      <a:cubicBezTo>
                        <a:pt x="130296" y="168484"/>
                        <a:pt x="115193" y="160549"/>
                        <a:pt x="100585" y="151757"/>
                      </a:cubicBezTo>
                      <a:cubicBezTo>
                        <a:pt x="93417" y="147474"/>
                        <a:pt x="87465" y="147474"/>
                        <a:pt x="80207" y="151396"/>
                      </a:cubicBezTo>
                      <a:cubicBezTo>
                        <a:pt x="65419" y="159377"/>
                        <a:pt x="50270" y="166455"/>
                        <a:pt x="32552" y="175292"/>
                      </a:cubicBezTo>
                      <a:close/>
                    </a:path>
                  </a:pathLst>
                </a:custGeom>
                <a:solidFill>
                  <a:srgbClr val="DBE363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49923B7-CA8B-4660-A2BE-83FD97083BAC}"/>
                    </a:ext>
                  </a:extLst>
                </p:cNvPr>
                <p:cNvSpPr/>
                <p:nvPr/>
              </p:nvSpPr>
              <p:spPr>
                <a:xfrm>
                  <a:off x="6011967" y="2112695"/>
                  <a:ext cx="184610" cy="75196"/>
                </a:xfrm>
                <a:custGeom>
                  <a:avLst/>
                  <a:gdLst>
                    <a:gd name="connsiteX0" fmla="*/ 272514 w 272513"/>
                    <a:gd name="connsiteY0" fmla="*/ 46264 h 111001"/>
                    <a:gd name="connsiteX1" fmla="*/ 270034 w 272513"/>
                    <a:gd name="connsiteY1" fmla="*/ 52982 h 111001"/>
                    <a:gd name="connsiteX2" fmla="*/ 249385 w 272513"/>
                    <a:gd name="connsiteY2" fmla="*/ 102395 h 111001"/>
                    <a:gd name="connsiteX3" fmla="*/ 233605 w 272513"/>
                    <a:gd name="connsiteY3" fmla="*/ 109068 h 111001"/>
                    <a:gd name="connsiteX4" fmla="*/ 144111 w 272513"/>
                    <a:gd name="connsiteY4" fmla="*/ 85623 h 111001"/>
                    <a:gd name="connsiteX5" fmla="*/ 41948 w 272513"/>
                    <a:gd name="connsiteY5" fmla="*/ 108617 h 111001"/>
                    <a:gd name="connsiteX6" fmla="*/ 22922 w 272513"/>
                    <a:gd name="connsiteY6" fmla="*/ 100501 h 111001"/>
                    <a:gd name="connsiteX7" fmla="*/ 2768 w 272513"/>
                    <a:gd name="connsiteY7" fmla="*/ 56002 h 111001"/>
                    <a:gd name="connsiteX8" fmla="*/ 7638 w 272513"/>
                    <a:gd name="connsiteY8" fmla="*/ 37698 h 111001"/>
                    <a:gd name="connsiteX9" fmla="*/ 263001 w 272513"/>
                    <a:gd name="connsiteY9" fmla="*/ 38013 h 111001"/>
                    <a:gd name="connsiteX10" fmla="*/ 272514 w 272513"/>
                    <a:gd name="connsiteY10" fmla="*/ 46264 h 11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513" h="111001">
                      <a:moveTo>
                        <a:pt x="272514" y="46264"/>
                      </a:moveTo>
                      <a:cubicBezTo>
                        <a:pt x="271477" y="49059"/>
                        <a:pt x="270846" y="51043"/>
                        <a:pt x="270034" y="52982"/>
                      </a:cubicBezTo>
                      <a:cubicBezTo>
                        <a:pt x="263091" y="69438"/>
                        <a:pt x="255517" y="85668"/>
                        <a:pt x="249385" y="102395"/>
                      </a:cubicBezTo>
                      <a:cubicBezTo>
                        <a:pt x="246049" y="111457"/>
                        <a:pt x="242622" y="112629"/>
                        <a:pt x="233605" y="109068"/>
                      </a:cubicBezTo>
                      <a:cubicBezTo>
                        <a:pt x="204796" y="97571"/>
                        <a:pt x="175580" y="87201"/>
                        <a:pt x="144111" y="85623"/>
                      </a:cubicBezTo>
                      <a:cubicBezTo>
                        <a:pt x="107907" y="83820"/>
                        <a:pt x="74499" y="94956"/>
                        <a:pt x="41948" y="108617"/>
                      </a:cubicBezTo>
                      <a:cubicBezTo>
                        <a:pt x="30812" y="113306"/>
                        <a:pt x="26934" y="111322"/>
                        <a:pt x="22922" y="100501"/>
                      </a:cubicBezTo>
                      <a:cubicBezTo>
                        <a:pt x="17331" y="85263"/>
                        <a:pt x="10117" y="70520"/>
                        <a:pt x="2768" y="56002"/>
                      </a:cubicBezTo>
                      <a:cubicBezTo>
                        <a:pt x="-1379" y="47752"/>
                        <a:pt x="-1695" y="43243"/>
                        <a:pt x="7638" y="37698"/>
                      </a:cubicBezTo>
                      <a:cubicBezTo>
                        <a:pt x="92984" y="-12888"/>
                        <a:pt x="177970" y="-12347"/>
                        <a:pt x="263001" y="38013"/>
                      </a:cubicBezTo>
                      <a:cubicBezTo>
                        <a:pt x="266698" y="40222"/>
                        <a:pt x="272243" y="41079"/>
                        <a:pt x="272514" y="46264"/>
                      </a:cubicBezTo>
                      <a:close/>
                    </a:path>
                  </a:pathLst>
                </a:custGeom>
                <a:solidFill>
                  <a:srgbClr val="273248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64E97711-4BDB-4A71-B85C-C6B1BD050F7C}"/>
                    </a:ext>
                  </a:extLst>
                </p:cNvPr>
                <p:cNvSpPr/>
                <p:nvPr/>
              </p:nvSpPr>
              <p:spPr>
                <a:xfrm>
                  <a:off x="5574521" y="3196250"/>
                  <a:ext cx="125498" cy="120337"/>
                </a:xfrm>
                <a:custGeom>
                  <a:avLst/>
                  <a:gdLst>
                    <a:gd name="connsiteX0" fmla="*/ 0 w 185255"/>
                    <a:gd name="connsiteY0" fmla="*/ 69521 h 177636"/>
                    <a:gd name="connsiteX1" fmla="*/ 54193 w 185255"/>
                    <a:gd name="connsiteY1" fmla="*/ 60189 h 177636"/>
                    <a:gd name="connsiteX2" fmla="*/ 67898 w 185255"/>
                    <a:gd name="connsiteY2" fmla="*/ 49639 h 177636"/>
                    <a:gd name="connsiteX3" fmla="*/ 90892 w 185255"/>
                    <a:gd name="connsiteY3" fmla="*/ 0 h 177636"/>
                    <a:gd name="connsiteX4" fmla="*/ 114787 w 185255"/>
                    <a:gd name="connsiteY4" fmla="*/ 45717 h 177636"/>
                    <a:gd name="connsiteX5" fmla="*/ 134985 w 185255"/>
                    <a:gd name="connsiteY5" fmla="*/ 59467 h 177636"/>
                    <a:gd name="connsiteX6" fmla="*/ 185255 w 185255"/>
                    <a:gd name="connsiteY6" fmla="*/ 65238 h 177636"/>
                    <a:gd name="connsiteX7" fmla="*/ 149458 w 185255"/>
                    <a:gd name="connsiteY7" fmla="*/ 101757 h 177636"/>
                    <a:gd name="connsiteX8" fmla="*/ 142379 w 185255"/>
                    <a:gd name="connsiteY8" fmla="*/ 125337 h 177636"/>
                    <a:gd name="connsiteX9" fmla="*/ 152208 w 185255"/>
                    <a:gd name="connsiteY9" fmla="*/ 175156 h 177636"/>
                    <a:gd name="connsiteX10" fmla="*/ 118394 w 185255"/>
                    <a:gd name="connsiteY10" fmla="*/ 157979 h 177636"/>
                    <a:gd name="connsiteX11" fmla="*/ 70017 w 185255"/>
                    <a:gd name="connsiteY11" fmla="*/ 159557 h 177636"/>
                    <a:gd name="connsiteX12" fmla="*/ 37781 w 185255"/>
                    <a:gd name="connsiteY12" fmla="*/ 177636 h 177636"/>
                    <a:gd name="connsiteX13" fmla="*/ 44860 w 185255"/>
                    <a:gd name="connsiteY13" fmla="*/ 129891 h 177636"/>
                    <a:gd name="connsiteX14" fmla="*/ 35482 w 185255"/>
                    <a:gd name="connsiteY14" fmla="*/ 102524 h 177636"/>
                    <a:gd name="connsiteX15" fmla="*/ 0 w 185255"/>
                    <a:gd name="connsiteY15" fmla="*/ 69521 h 17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5255" h="177636">
                      <a:moveTo>
                        <a:pt x="0" y="69521"/>
                      </a:moveTo>
                      <a:cubicBezTo>
                        <a:pt x="20063" y="65960"/>
                        <a:pt x="37060" y="62308"/>
                        <a:pt x="54193" y="60189"/>
                      </a:cubicBezTo>
                      <a:cubicBezTo>
                        <a:pt x="61722" y="59242"/>
                        <a:pt x="65103" y="55906"/>
                        <a:pt x="67898" y="49639"/>
                      </a:cubicBezTo>
                      <a:cubicBezTo>
                        <a:pt x="74887" y="33904"/>
                        <a:pt x="82326" y="18350"/>
                        <a:pt x="90892" y="0"/>
                      </a:cubicBezTo>
                      <a:cubicBezTo>
                        <a:pt x="99729" y="16682"/>
                        <a:pt x="108069" y="30838"/>
                        <a:pt x="114787" y="45717"/>
                      </a:cubicBezTo>
                      <a:cubicBezTo>
                        <a:pt x="119025" y="55139"/>
                        <a:pt x="124616" y="58972"/>
                        <a:pt x="134985" y="59467"/>
                      </a:cubicBezTo>
                      <a:cubicBezTo>
                        <a:pt x="150630" y="60234"/>
                        <a:pt x="166184" y="62939"/>
                        <a:pt x="185255" y="65238"/>
                      </a:cubicBezTo>
                      <a:cubicBezTo>
                        <a:pt x="171955" y="78944"/>
                        <a:pt x="161270" y="90937"/>
                        <a:pt x="149458" y="101757"/>
                      </a:cubicBezTo>
                      <a:cubicBezTo>
                        <a:pt x="141928" y="108655"/>
                        <a:pt x="139900" y="115508"/>
                        <a:pt x="142379" y="125337"/>
                      </a:cubicBezTo>
                      <a:cubicBezTo>
                        <a:pt x="146166" y="140531"/>
                        <a:pt x="148556" y="156085"/>
                        <a:pt x="152208" y="175156"/>
                      </a:cubicBezTo>
                      <a:cubicBezTo>
                        <a:pt x="139043" y="168574"/>
                        <a:pt x="127862" y="164561"/>
                        <a:pt x="118394" y="157979"/>
                      </a:cubicBezTo>
                      <a:cubicBezTo>
                        <a:pt x="101352" y="146121"/>
                        <a:pt x="86248" y="147474"/>
                        <a:pt x="70017" y="159557"/>
                      </a:cubicBezTo>
                      <a:cubicBezTo>
                        <a:pt x="60910" y="166320"/>
                        <a:pt x="50135" y="170828"/>
                        <a:pt x="37781" y="177636"/>
                      </a:cubicBezTo>
                      <a:cubicBezTo>
                        <a:pt x="40261" y="160323"/>
                        <a:pt x="41569" y="144859"/>
                        <a:pt x="44860" y="129891"/>
                      </a:cubicBezTo>
                      <a:cubicBezTo>
                        <a:pt x="47475" y="118123"/>
                        <a:pt x="44860" y="110143"/>
                        <a:pt x="35482" y="102524"/>
                      </a:cubicBezTo>
                      <a:cubicBezTo>
                        <a:pt x="23805" y="93056"/>
                        <a:pt x="13255" y="82010"/>
                        <a:pt x="0" y="69521"/>
                      </a:cubicBezTo>
                      <a:close/>
                    </a:path>
                  </a:pathLst>
                </a:custGeom>
                <a:solidFill>
                  <a:srgbClr val="DBE363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64650E0-83D1-4521-B93E-490AC196D65C}"/>
                    </a:ext>
                  </a:extLst>
                </p:cNvPr>
                <p:cNvSpPr/>
                <p:nvPr/>
              </p:nvSpPr>
              <p:spPr>
                <a:xfrm>
                  <a:off x="5926763" y="1735188"/>
                  <a:ext cx="354304" cy="1739330"/>
                </a:xfrm>
                <a:custGeom>
                  <a:avLst/>
                  <a:gdLst>
                    <a:gd name="connsiteX0" fmla="*/ 522272 w 523007"/>
                    <a:gd name="connsiteY0" fmla="*/ 2567437 h 2567521"/>
                    <a:gd name="connsiteX1" fmla="*/ 906 w 523007"/>
                    <a:gd name="connsiteY1" fmla="*/ 2567437 h 2567521"/>
                    <a:gd name="connsiteX2" fmla="*/ 4 w 523007"/>
                    <a:gd name="connsiteY2" fmla="*/ 637607 h 2567521"/>
                    <a:gd name="connsiteX3" fmla="*/ 29490 w 523007"/>
                    <a:gd name="connsiteY3" fmla="*/ 498113 h 2567521"/>
                    <a:gd name="connsiteX4" fmla="*/ 212040 w 523007"/>
                    <a:gd name="connsiteY4" fmla="*/ 79993 h 2567521"/>
                    <a:gd name="connsiteX5" fmla="*/ 248108 w 523007"/>
                    <a:gd name="connsiteY5" fmla="*/ 13357 h 2567521"/>
                    <a:gd name="connsiteX6" fmla="*/ 275159 w 523007"/>
                    <a:gd name="connsiteY6" fmla="*/ 13627 h 2567521"/>
                    <a:gd name="connsiteX7" fmla="*/ 330163 w 523007"/>
                    <a:gd name="connsiteY7" fmla="*/ 125484 h 2567521"/>
                    <a:gd name="connsiteX8" fmla="*/ 498061 w 523007"/>
                    <a:gd name="connsiteY8" fmla="*/ 508708 h 2567521"/>
                    <a:gd name="connsiteX9" fmla="*/ 522993 w 523007"/>
                    <a:gd name="connsiteY9" fmla="*/ 628229 h 2567521"/>
                    <a:gd name="connsiteX10" fmla="*/ 522272 w 523007"/>
                    <a:gd name="connsiteY10" fmla="*/ 2567437 h 2567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007" h="2567521">
                      <a:moveTo>
                        <a:pt x="522272" y="2567437"/>
                      </a:moveTo>
                      <a:cubicBezTo>
                        <a:pt x="504057" y="2567572"/>
                        <a:pt x="18985" y="2567527"/>
                        <a:pt x="906" y="2567437"/>
                      </a:cubicBezTo>
                      <a:cubicBezTo>
                        <a:pt x="1852" y="2520638"/>
                        <a:pt x="410" y="722503"/>
                        <a:pt x="4" y="637607"/>
                      </a:cubicBezTo>
                      <a:cubicBezTo>
                        <a:pt x="-222" y="588870"/>
                        <a:pt x="9337" y="542387"/>
                        <a:pt x="29490" y="498113"/>
                      </a:cubicBezTo>
                      <a:cubicBezTo>
                        <a:pt x="92474" y="359656"/>
                        <a:pt x="151040" y="219306"/>
                        <a:pt x="212040" y="79993"/>
                      </a:cubicBezTo>
                      <a:cubicBezTo>
                        <a:pt x="222184" y="56819"/>
                        <a:pt x="234718" y="34817"/>
                        <a:pt x="248108" y="13357"/>
                      </a:cubicBezTo>
                      <a:cubicBezTo>
                        <a:pt x="259199" y="-4407"/>
                        <a:pt x="263933" y="-4587"/>
                        <a:pt x="275159" y="13627"/>
                      </a:cubicBezTo>
                      <a:cubicBezTo>
                        <a:pt x="297026" y="49154"/>
                        <a:pt x="314023" y="87161"/>
                        <a:pt x="330163" y="125484"/>
                      </a:cubicBezTo>
                      <a:cubicBezTo>
                        <a:pt x="384356" y="254022"/>
                        <a:pt x="441298" y="381297"/>
                        <a:pt x="498061" y="508708"/>
                      </a:cubicBezTo>
                      <a:cubicBezTo>
                        <a:pt x="515103" y="546941"/>
                        <a:pt x="523399" y="586255"/>
                        <a:pt x="522993" y="628229"/>
                      </a:cubicBezTo>
                      <a:cubicBezTo>
                        <a:pt x="522181" y="716236"/>
                        <a:pt x="522362" y="2563740"/>
                        <a:pt x="522272" y="256743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348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A4DAA49C-ACA2-41F9-A362-4B5221E1571E}"/>
                    </a:ext>
                  </a:extLst>
                </p:cNvPr>
                <p:cNvSpPr/>
                <p:nvPr/>
              </p:nvSpPr>
              <p:spPr>
                <a:xfrm>
                  <a:off x="5915520" y="913710"/>
                  <a:ext cx="376997" cy="279137"/>
                </a:xfrm>
                <a:custGeom>
                  <a:avLst/>
                  <a:gdLst>
                    <a:gd name="connsiteX0" fmla="*/ 197107 w 405271"/>
                    <a:gd name="connsiteY0" fmla="*/ 0 h 300072"/>
                    <a:gd name="connsiteX1" fmla="*/ 205689 w 405271"/>
                    <a:gd name="connsiteY1" fmla="*/ 0 h 300072"/>
                    <a:gd name="connsiteX2" fmla="*/ 218334 w 405271"/>
                    <a:gd name="connsiteY2" fmla="*/ 11301 h 300072"/>
                    <a:gd name="connsiteX3" fmla="*/ 395984 w 405271"/>
                    <a:gd name="connsiteY3" fmla="*/ 264008 h 300072"/>
                    <a:gd name="connsiteX4" fmla="*/ 405271 w 405271"/>
                    <a:gd name="connsiteY4" fmla="*/ 281638 h 300072"/>
                    <a:gd name="connsiteX5" fmla="*/ 222407 w 405271"/>
                    <a:gd name="connsiteY5" fmla="*/ 300072 h 300072"/>
                    <a:gd name="connsiteX6" fmla="*/ 0 w 405271"/>
                    <a:gd name="connsiteY6" fmla="*/ 277652 h 300072"/>
                    <a:gd name="connsiteX7" fmla="*/ 22470 w 405271"/>
                    <a:gd name="connsiteY7" fmla="*/ 237937 h 300072"/>
                    <a:gd name="connsiteX8" fmla="*/ 172032 w 405271"/>
                    <a:gd name="connsiteY8" fmla="*/ 28893 h 300072"/>
                    <a:gd name="connsiteX9" fmla="*/ 197107 w 405271"/>
                    <a:gd name="connsiteY9" fmla="*/ 0 h 30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5271" h="300072">
                      <a:moveTo>
                        <a:pt x="197107" y="0"/>
                      </a:moveTo>
                      <a:cubicBezTo>
                        <a:pt x="199978" y="0"/>
                        <a:pt x="202818" y="0"/>
                        <a:pt x="205689" y="0"/>
                      </a:cubicBezTo>
                      <a:cubicBezTo>
                        <a:pt x="210332" y="3268"/>
                        <a:pt x="214608" y="6842"/>
                        <a:pt x="218334" y="11301"/>
                      </a:cubicBezTo>
                      <a:cubicBezTo>
                        <a:pt x="285054" y="91169"/>
                        <a:pt x="344314" y="175374"/>
                        <a:pt x="395984" y="264008"/>
                      </a:cubicBezTo>
                      <a:lnTo>
                        <a:pt x="405271" y="281638"/>
                      </a:lnTo>
                      <a:lnTo>
                        <a:pt x="222407" y="300072"/>
                      </a:lnTo>
                      <a:lnTo>
                        <a:pt x="0" y="277652"/>
                      </a:lnTo>
                      <a:lnTo>
                        <a:pt x="22470" y="237937"/>
                      </a:lnTo>
                      <a:cubicBezTo>
                        <a:pt x="67294" y="165173"/>
                        <a:pt x="117407" y="95674"/>
                        <a:pt x="172032" y="28893"/>
                      </a:cubicBezTo>
                      <a:cubicBezTo>
                        <a:pt x="180095" y="19028"/>
                        <a:pt x="188739" y="9621"/>
                        <a:pt x="1971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62000">
                      <a:schemeClr val="accent3">
                        <a:lumMod val="40000"/>
                        <a:lumOff val="60000"/>
                      </a:schemeClr>
                    </a:gs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2000000" scaled="0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0CC1BD-72C0-4494-A084-88ADB58B360D}"/>
                </a:ext>
              </a:extLst>
            </p:cNvPr>
            <p:cNvGrpSpPr/>
            <p:nvPr/>
          </p:nvGrpSpPr>
          <p:grpSpPr>
            <a:xfrm>
              <a:off x="1847834" y="4102855"/>
              <a:ext cx="4895491" cy="2270008"/>
              <a:chOff x="1847834" y="4102855"/>
              <a:chExt cx="4895491" cy="227000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5F9C56-24E8-4C15-B964-CAD2DD926573}"/>
                  </a:ext>
                </a:extLst>
              </p:cNvPr>
              <p:cNvSpPr/>
              <p:nvPr/>
            </p:nvSpPr>
            <p:spPr>
              <a:xfrm>
                <a:off x="4514680" y="5445235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2FEE6A7-F373-43CD-959A-4FC0791CF92F}"/>
                  </a:ext>
                </a:extLst>
              </p:cNvPr>
              <p:cNvSpPr/>
              <p:nvPr/>
            </p:nvSpPr>
            <p:spPr>
              <a:xfrm>
                <a:off x="4780440" y="5127138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77343FB-1DEA-4019-A357-E71C597BBA16}"/>
                  </a:ext>
                </a:extLst>
              </p:cNvPr>
              <p:cNvSpPr/>
              <p:nvPr/>
            </p:nvSpPr>
            <p:spPr>
              <a:xfrm>
                <a:off x="5176251" y="5444370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A837C04-1D8F-4D19-9233-89C8B5613592}"/>
                  </a:ext>
                </a:extLst>
              </p:cNvPr>
              <p:cNvSpPr/>
              <p:nvPr/>
            </p:nvSpPr>
            <p:spPr>
              <a:xfrm>
                <a:off x="5655807" y="5395567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2BC7A1F-F1BE-450C-85AC-94978935B65A}"/>
                  </a:ext>
                </a:extLst>
              </p:cNvPr>
              <p:cNvSpPr/>
              <p:nvPr/>
            </p:nvSpPr>
            <p:spPr>
              <a:xfrm>
                <a:off x="2683098" y="4905490"/>
                <a:ext cx="751408" cy="7514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C6596D1-EAD6-449D-8435-DB8D2B809C5A}"/>
                  </a:ext>
                </a:extLst>
              </p:cNvPr>
              <p:cNvSpPr/>
              <p:nvPr/>
            </p:nvSpPr>
            <p:spPr>
              <a:xfrm>
                <a:off x="3314394" y="4946151"/>
                <a:ext cx="548616" cy="5486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45514D1-3332-4D2B-B634-7024996C2B49}"/>
                  </a:ext>
                </a:extLst>
              </p:cNvPr>
              <p:cNvSpPr/>
              <p:nvPr/>
            </p:nvSpPr>
            <p:spPr>
              <a:xfrm>
                <a:off x="3679829" y="517373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72D95C-081C-466D-B6BE-9377DF818458}"/>
                  </a:ext>
                </a:extLst>
              </p:cNvPr>
              <p:cNvSpPr/>
              <p:nvPr/>
            </p:nvSpPr>
            <p:spPr>
              <a:xfrm>
                <a:off x="4127774" y="4960942"/>
                <a:ext cx="769163" cy="769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B3BF491-8F47-40A7-9BA2-7BB8BECB77F3}"/>
                  </a:ext>
                </a:extLst>
              </p:cNvPr>
              <p:cNvSpPr/>
              <p:nvPr/>
            </p:nvSpPr>
            <p:spPr>
              <a:xfrm>
                <a:off x="3688783" y="4539662"/>
                <a:ext cx="800222" cy="8002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E47A736-0849-40B7-ADB0-399445AA5D13}"/>
                  </a:ext>
                </a:extLst>
              </p:cNvPr>
              <p:cNvSpPr/>
              <p:nvPr/>
            </p:nvSpPr>
            <p:spPr>
              <a:xfrm>
                <a:off x="4642116" y="4739286"/>
                <a:ext cx="594928" cy="5949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A920658-D584-4EFE-AF19-9641E21F054D}"/>
                  </a:ext>
                </a:extLst>
              </p:cNvPr>
              <p:cNvSpPr/>
              <p:nvPr/>
            </p:nvSpPr>
            <p:spPr>
              <a:xfrm>
                <a:off x="1896877" y="5484341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93B857C-3EDF-42FD-BEEB-A1F7A9234D76}"/>
                  </a:ext>
                </a:extLst>
              </p:cNvPr>
              <p:cNvSpPr/>
              <p:nvPr/>
            </p:nvSpPr>
            <p:spPr>
              <a:xfrm>
                <a:off x="2238355" y="5267852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CE9C835-B32D-46C0-811C-02CF3D50E041}"/>
                  </a:ext>
                </a:extLst>
              </p:cNvPr>
              <p:cNvSpPr/>
              <p:nvPr/>
            </p:nvSpPr>
            <p:spPr>
              <a:xfrm>
                <a:off x="2624176" y="5484341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B0468FC-2CAA-4AF8-B9EC-684EE5CF8002}"/>
                  </a:ext>
                </a:extLst>
              </p:cNvPr>
              <p:cNvSpPr/>
              <p:nvPr/>
            </p:nvSpPr>
            <p:spPr>
              <a:xfrm>
                <a:off x="3145883" y="5368468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626A5E8-6A35-4D3C-B153-FD02386BB0CC}"/>
                  </a:ext>
                </a:extLst>
              </p:cNvPr>
              <p:cNvSpPr/>
              <p:nvPr/>
            </p:nvSpPr>
            <p:spPr>
              <a:xfrm>
                <a:off x="4033604" y="553568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FEEC899-9112-4BEB-B909-737F8DB99924}"/>
                  </a:ext>
                </a:extLst>
              </p:cNvPr>
              <p:cNvSpPr/>
              <p:nvPr/>
            </p:nvSpPr>
            <p:spPr>
              <a:xfrm>
                <a:off x="3645147" y="5719382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90B7654-32BD-4850-A98E-D422BB589A88}"/>
                  </a:ext>
                </a:extLst>
              </p:cNvPr>
              <p:cNvSpPr/>
              <p:nvPr/>
            </p:nvSpPr>
            <p:spPr>
              <a:xfrm>
                <a:off x="4836414" y="5656523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53FB58D-40F5-4843-8A47-11523676A4BD}"/>
                  </a:ext>
                </a:extLst>
              </p:cNvPr>
              <p:cNvSpPr/>
              <p:nvPr/>
            </p:nvSpPr>
            <p:spPr>
              <a:xfrm>
                <a:off x="5340662" y="4557194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B68A2D1-3B34-4345-B098-71D9D2BDA582}"/>
                  </a:ext>
                </a:extLst>
              </p:cNvPr>
              <p:cNvSpPr/>
              <p:nvPr/>
            </p:nvSpPr>
            <p:spPr>
              <a:xfrm>
                <a:off x="2618674" y="4525723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95D6BC4-F79B-4F70-ABCE-ACA2186B33D6}"/>
                  </a:ext>
                </a:extLst>
              </p:cNvPr>
              <p:cNvSpPr/>
              <p:nvPr/>
            </p:nvSpPr>
            <p:spPr>
              <a:xfrm>
                <a:off x="3476351" y="4102855"/>
                <a:ext cx="224828" cy="224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D7E896B-BBCA-4F5F-982C-086272D5ED32}"/>
                  </a:ext>
                </a:extLst>
              </p:cNvPr>
              <p:cNvSpPr/>
              <p:nvPr/>
            </p:nvSpPr>
            <p:spPr>
              <a:xfrm>
                <a:off x="6134469" y="4717321"/>
                <a:ext cx="207353" cy="2073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6A034E1-C7F9-4CC3-89A7-274C34A246C9}"/>
                  </a:ext>
                </a:extLst>
              </p:cNvPr>
              <p:cNvSpPr/>
              <p:nvPr/>
            </p:nvSpPr>
            <p:spPr>
              <a:xfrm>
                <a:off x="6026370" y="5695203"/>
                <a:ext cx="410335" cy="4103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DC6ABFD-D58F-4D59-B359-45904D89BA06}"/>
                  </a:ext>
                </a:extLst>
              </p:cNvPr>
              <p:cNvSpPr/>
              <p:nvPr/>
            </p:nvSpPr>
            <p:spPr>
              <a:xfrm>
                <a:off x="6518399" y="5505179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4712234-DB03-4C08-B57D-17E16C408DF4}"/>
                  </a:ext>
                </a:extLst>
              </p:cNvPr>
              <p:cNvSpPr/>
              <p:nvPr/>
            </p:nvSpPr>
            <p:spPr>
              <a:xfrm>
                <a:off x="6559657" y="520840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EFC1EED-46E5-4A38-BCDD-0184EB3388EE}"/>
                  </a:ext>
                </a:extLst>
              </p:cNvPr>
              <p:cNvSpPr/>
              <p:nvPr/>
            </p:nvSpPr>
            <p:spPr>
              <a:xfrm>
                <a:off x="3317145" y="6088337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79472F1-5AFB-4880-B3CF-0EF74E682D2D}"/>
                  </a:ext>
                </a:extLst>
              </p:cNvPr>
              <p:cNvSpPr/>
              <p:nvPr/>
            </p:nvSpPr>
            <p:spPr>
              <a:xfrm>
                <a:off x="3020327" y="623574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F2DE965-22F5-4D9B-803D-7C62636D7079}"/>
                  </a:ext>
                </a:extLst>
              </p:cNvPr>
              <p:cNvSpPr/>
              <p:nvPr/>
            </p:nvSpPr>
            <p:spPr>
              <a:xfrm>
                <a:off x="1896877" y="5290986"/>
                <a:ext cx="4539829" cy="931086"/>
              </a:xfrm>
              <a:custGeom>
                <a:avLst/>
                <a:gdLst>
                  <a:gd name="connsiteX0" fmla="*/ 691268 w 4539829"/>
                  <a:gd name="connsiteY0" fmla="*/ 0 h 931086"/>
                  <a:gd name="connsiteX1" fmla="*/ 1013570 w 4539829"/>
                  <a:gd name="connsiteY1" fmla="*/ 213636 h 931086"/>
                  <a:gd name="connsiteX2" fmla="*/ 1014847 w 4539829"/>
                  <a:gd name="connsiteY2" fmla="*/ 219961 h 931086"/>
                  <a:gd name="connsiteX3" fmla="*/ 1049283 w 4539829"/>
                  <a:gd name="connsiteY3" fmla="*/ 216489 h 931086"/>
                  <a:gd name="connsiteX4" fmla="*/ 1229307 w 4539829"/>
                  <a:gd name="connsiteY4" fmla="*/ 271479 h 931086"/>
                  <a:gd name="connsiteX5" fmla="*/ 1272347 w 4539829"/>
                  <a:gd name="connsiteY5" fmla="*/ 306990 h 931086"/>
                  <a:gd name="connsiteX6" fmla="*/ 1274309 w 4539829"/>
                  <a:gd name="connsiteY6" fmla="*/ 297269 h 931086"/>
                  <a:gd name="connsiteX7" fmla="*/ 1570990 w 4539829"/>
                  <a:gd name="connsiteY7" fmla="*/ 100616 h 931086"/>
                  <a:gd name="connsiteX8" fmla="*/ 1892974 w 4539829"/>
                  <a:gd name="connsiteY8" fmla="*/ 422600 h 931086"/>
                  <a:gd name="connsiteX9" fmla="*/ 1881928 w 4539829"/>
                  <a:gd name="connsiteY9" fmla="*/ 477314 h 931086"/>
                  <a:gd name="connsiteX10" fmla="*/ 1894715 w 4539829"/>
                  <a:gd name="connsiteY10" fmla="*/ 470373 h 931086"/>
                  <a:gd name="connsiteX11" fmla="*/ 1988048 w 4539829"/>
                  <a:gd name="connsiteY11" fmla="*/ 451530 h 931086"/>
                  <a:gd name="connsiteX12" fmla="*/ 2122110 w 4539829"/>
                  <a:gd name="connsiteY12" fmla="*/ 492481 h 931086"/>
                  <a:gd name="connsiteX13" fmla="*/ 2152662 w 4539829"/>
                  <a:gd name="connsiteY13" fmla="*/ 517688 h 931086"/>
                  <a:gd name="connsiteX14" fmla="*/ 2162564 w 4539829"/>
                  <a:gd name="connsiteY14" fmla="*/ 468641 h 931086"/>
                  <a:gd name="connsiteX15" fmla="*/ 2465513 w 4539829"/>
                  <a:gd name="connsiteY15" fmla="*/ 267833 h 931086"/>
                  <a:gd name="connsiteX16" fmla="*/ 2649340 w 4539829"/>
                  <a:gd name="connsiteY16" fmla="*/ 323985 h 931086"/>
                  <a:gd name="connsiteX17" fmla="*/ 2651368 w 4539829"/>
                  <a:gd name="connsiteY17" fmla="*/ 325658 h 931086"/>
                  <a:gd name="connsiteX18" fmla="*/ 2697563 w 4539829"/>
                  <a:gd name="connsiteY18" fmla="*/ 257143 h 931086"/>
                  <a:gd name="connsiteX19" fmla="*/ 2890119 w 4539829"/>
                  <a:gd name="connsiteY19" fmla="*/ 177383 h 931086"/>
                  <a:gd name="connsiteX20" fmla="*/ 3141035 w 4539829"/>
                  <a:gd name="connsiteY20" fmla="*/ 343702 h 931086"/>
                  <a:gd name="connsiteX21" fmla="*/ 3150697 w 4539829"/>
                  <a:gd name="connsiteY21" fmla="*/ 391556 h 931086"/>
                  <a:gd name="connsiteX22" fmla="*/ 3179315 w 4539829"/>
                  <a:gd name="connsiteY22" fmla="*/ 388671 h 931086"/>
                  <a:gd name="connsiteX23" fmla="*/ 3272648 w 4539829"/>
                  <a:gd name="connsiteY23" fmla="*/ 407514 h 931086"/>
                  <a:gd name="connsiteX24" fmla="*/ 3295265 w 4539829"/>
                  <a:gd name="connsiteY24" fmla="*/ 419791 h 931086"/>
                  <a:gd name="connsiteX25" fmla="*/ 3304677 w 4539829"/>
                  <a:gd name="connsiteY25" fmla="*/ 373171 h 931086"/>
                  <a:gd name="connsiteX26" fmla="*/ 3601358 w 4539829"/>
                  <a:gd name="connsiteY26" fmla="*/ 176518 h 931086"/>
                  <a:gd name="connsiteX27" fmla="*/ 3781383 w 4539829"/>
                  <a:gd name="connsiteY27" fmla="*/ 231508 h 931086"/>
                  <a:gd name="connsiteX28" fmla="*/ 3819477 w 4539829"/>
                  <a:gd name="connsiteY28" fmla="*/ 262939 h 931086"/>
                  <a:gd name="connsiteX29" fmla="*/ 3853237 w 4539829"/>
                  <a:gd name="connsiteY29" fmla="*/ 222022 h 931086"/>
                  <a:gd name="connsiteX30" fmla="*/ 4080914 w 4539829"/>
                  <a:gd name="connsiteY30" fmla="*/ 127715 h 931086"/>
                  <a:gd name="connsiteX31" fmla="*/ 4377595 w 4539829"/>
                  <a:gd name="connsiteY31" fmla="*/ 324368 h 931086"/>
                  <a:gd name="connsiteX32" fmla="*/ 4400780 w 4539829"/>
                  <a:gd name="connsiteY32" fmla="*/ 439209 h 931086"/>
                  <a:gd name="connsiteX33" fmla="*/ 4414522 w 4539829"/>
                  <a:gd name="connsiteY33" fmla="*/ 443474 h 931086"/>
                  <a:gd name="connsiteX34" fmla="*/ 4539829 w 4539829"/>
                  <a:gd name="connsiteY34" fmla="*/ 632519 h 931086"/>
                  <a:gd name="connsiteX35" fmla="*/ 4334661 w 4539829"/>
                  <a:gd name="connsiteY35" fmla="*/ 837687 h 931086"/>
                  <a:gd name="connsiteX36" fmla="*/ 4189586 w 4539829"/>
                  <a:gd name="connsiteY36" fmla="*/ 777595 h 931086"/>
                  <a:gd name="connsiteX37" fmla="*/ 4175066 w 4539829"/>
                  <a:gd name="connsiteY37" fmla="*/ 756059 h 931086"/>
                  <a:gd name="connsiteX38" fmla="*/ 4145805 w 4539829"/>
                  <a:gd name="connsiteY38" fmla="*/ 765142 h 931086"/>
                  <a:gd name="connsiteX39" fmla="*/ 4080914 w 4539829"/>
                  <a:gd name="connsiteY39" fmla="*/ 771683 h 931086"/>
                  <a:gd name="connsiteX40" fmla="*/ 3900890 w 4539829"/>
                  <a:gd name="connsiteY40" fmla="*/ 716693 h 931086"/>
                  <a:gd name="connsiteX41" fmla="*/ 3862795 w 4539829"/>
                  <a:gd name="connsiteY41" fmla="*/ 685262 h 931086"/>
                  <a:gd name="connsiteX42" fmla="*/ 3829035 w 4539829"/>
                  <a:gd name="connsiteY42" fmla="*/ 726179 h 931086"/>
                  <a:gd name="connsiteX43" fmla="*/ 3601358 w 4539829"/>
                  <a:gd name="connsiteY43" fmla="*/ 820486 h 931086"/>
                  <a:gd name="connsiteX44" fmla="*/ 3421334 w 4539829"/>
                  <a:gd name="connsiteY44" fmla="*/ 765496 h 931086"/>
                  <a:gd name="connsiteX45" fmla="*/ 3388848 w 4539829"/>
                  <a:gd name="connsiteY45" fmla="*/ 738693 h 931086"/>
                  <a:gd name="connsiteX46" fmla="*/ 3348864 w 4539829"/>
                  <a:gd name="connsiteY46" fmla="*/ 797998 h 931086"/>
                  <a:gd name="connsiteX47" fmla="*/ 3179315 w 4539829"/>
                  <a:gd name="connsiteY47" fmla="*/ 868227 h 931086"/>
                  <a:gd name="connsiteX48" fmla="*/ 2958380 w 4539829"/>
                  <a:gd name="connsiteY48" fmla="*/ 721782 h 931086"/>
                  <a:gd name="connsiteX49" fmla="*/ 2956584 w 4539829"/>
                  <a:gd name="connsiteY49" fmla="*/ 712887 h 931086"/>
                  <a:gd name="connsiteX50" fmla="*/ 2945000 w 4539829"/>
                  <a:gd name="connsiteY50" fmla="*/ 716483 h 931086"/>
                  <a:gd name="connsiteX51" fmla="*/ 2890119 w 4539829"/>
                  <a:gd name="connsiteY51" fmla="*/ 722015 h 931086"/>
                  <a:gd name="connsiteX52" fmla="*/ 2784122 w 4539829"/>
                  <a:gd name="connsiteY52" fmla="*/ 700615 h 931086"/>
                  <a:gd name="connsiteX53" fmla="*/ 2774372 w 4539829"/>
                  <a:gd name="connsiteY53" fmla="*/ 695323 h 931086"/>
                  <a:gd name="connsiteX54" fmla="*/ 2768462 w 4539829"/>
                  <a:gd name="connsiteY54" fmla="*/ 724597 h 931086"/>
                  <a:gd name="connsiteX55" fmla="*/ 2465513 w 4539829"/>
                  <a:gd name="connsiteY55" fmla="*/ 925405 h 931086"/>
                  <a:gd name="connsiteX56" fmla="*/ 2233026 w 4539829"/>
                  <a:gd name="connsiteY56" fmla="*/ 829106 h 931086"/>
                  <a:gd name="connsiteX57" fmla="*/ 2203297 w 4539829"/>
                  <a:gd name="connsiteY57" fmla="*/ 793074 h 931086"/>
                  <a:gd name="connsiteX58" fmla="*/ 2157597 w 4539829"/>
                  <a:gd name="connsiteY58" fmla="*/ 860857 h 931086"/>
                  <a:gd name="connsiteX59" fmla="*/ 1988048 w 4539829"/>
                  <a:gd name="connsiteY59" fmla="*/ 931086 h 931086"/>
                  <a:gd name="connsiteX60" fmla="*/ 1748270 w 4539829"/>
                  <a:gd name="connsiteY60" fmla="*/ 691308 h 931086"/>
                  <a:gd name="connsiteX61" fmla="*/ 1748321 w 4539829"/>
                  <a:gd name="connsiteY61" fmla="*/ 691057 h 931086"/>
                  <a:gd name="connsiteX62" fmla="*/ 1696321 w 4539829"/>
                  <a:gd name="connsiteY62" fmla="*/ 719281 h 931086"/>
                  <a:gd name="connsiteX63" fmla="*/ 1570990 w 4539829"/>
                  <a:gd name="connsiteY63" fmla="*/ 744584 h 931086"/>
                  <a:gd name="connsiteX64" fmla="*/ 1390966 w 4539829"/>
                  <a:gd name="connsiteY64" fmla="*/ 689594 h 931086"/>
                  <a:gd name="connsiteX65" fmla="*/ 1347926 w 4539829"/>
                  <a:gd name="connsiteY65" fmla="*/ 654084 h 931086"/>
                  <a:gd name="connsiteX66" fmla="*/ 1345964 w 4539829"/>
                  <a:gd name="connsiteY66" fmla="*/ 663804 h 931086"/>
                  <a:gd name="connsiteX67" fmla="*/ 1049283 w 4539829"/>
                  <a:gd name="connsiteY67" fmla="*/ 860457 h 931086"/>
                  <a:gd name="connsiteX68" fmla="*/ 782289 w 4539829"/>
                  <a:gd name="connsiteY68" fmla="*/ 718498 h 931086"/>
                  <a:gd name="connsiteX69" fmla="*/ 767241 w 4539829"/>
                  <a:gd name="connsiteY69" fmla="*/ 690773 h 931086"/>
                  <a:gd name="connsiteX70" fmla="*/ 761763 w 4539829"/>
                  <a:gd name="connsiteY70" fmla="*/ 692474 h 931086"/>
                  <a:gd name="connsiteX71" fmla="*/ 691268 w 4539829"/>
                  <a:gd name="connsiteY71" fmla="*/ 699580 h 931086"/>
                  <a:gd name="connsiteX72" fmla="*/ 495697 w 4539829"/>
                  <a:gd name="connsiteY72" fmla="*/ 639842 h 931086"/>
                  <a:gd name="connsiteX73" fmla="*/ 493878 w 4539829"/>
                  <a:gd name="connsiteY73" fmla="*/ 638341 h 931086"/>
                  <a:gd name="connsiteX74" fmla="*/ 464872 w 4539829"/>
                  <a:gd name="connsiteY74" fmla="*/ 681362 h 931086"/>
                  <a:gd name="connsiteX75" fmla="*/ 272316 w 4539829"/>
                  <a:gd name="connsiteY75" fmla="*/ 761121 h 931086"/>
                  <a:gd name="connsiteX76" fmla="*/ 0 w 4539829"/>
                  <a:gd name="connsiteY76" fmla="*/ 488805 h 931086"/>
                  <a:gd name="connsiteX77" fmla="*/ 272316 w 4539829"/>
                  <a:gd name="connsiteY77" fmla="*/ 216489 h 931086"/>
                  <a:gd name="connsiteX78" fmla="*/ 327197 w 4539829"/>
                  <a:gd name="connsiteY78" fmla="*/ 222022 h 931086"/>
                  <a:gd name="connsiteX79" fmla="*/ 364910 w 4539829"/>
                  <a:gd name="connsiteY79" fmla="*/ 233728 h 931086"/>
                  <a:gd name="connsiteX80" fmla="*/ 368966 w 4539829"/>
                  <a:gd name="connsiteY80" fmla="*/ 213636 h 931086"/>
                  <a:gd name="connsiteX81" fmla="*/ 691268 w 4539829"/>
                  <a:gd name="connsiteY81" fmla="*/ 0 h 9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4539829" h="931086">
                    <a:moveTo>
                      <a:pt x="691268" y="0"/>
                    </a:moveTo>
                    <a:cubicBezTo>
                      <a:pt x="836156" y="0"/>
                      <a:pt x="960469" y="88091"/>
                      <a:pt x="1013570" y="213636"/>
                    </a:cubicBezTo>
                    <a:lnTo>
                      <a:pt x="1014847" y="219961"/>
                    </a:lnTo>
                    <a:lnTo>
                      <a:pt x="1049283" y="216489"/>
                    </a:lnTo>
                    <a:cubicBezTo>
                      <a:pt x="1115968" y="216489"/>
                      <a:pt x="1177918" y="236761"/>
                      <a:pt x="1229307" y="271479"/>
                    </a:cubicBezTo>
                    <a:lnTo>
                      <a:pt x="1272347" y="306990"/>
                    </a:lnTo>
                    <a:lnTo>
                      <a:pt x="1274309" y="297269"/>
                    </a:lnTo>
                    <a:cubicBezTo>
                      <a:pt x="1323189" y="181705"/>
                      <a:pt x="1437620" y="100616"/>
                      <a:pt x="1570990" y="100616"/>
                    </a:cubicBezTo>
                    <a:cubicBezTo>
                      <a:pt x="1748817" y="100616"/>
                      <a:pt x="1892974" y="244773"/>
                      <a:pt x="1892974" y="422600"/>
                    </a:cubicBezTo>
                    <a:lnTo>
                      <a:pt x="1881928" y="477314"/>
                    </a:lnTo>
                    <a:lnTo>
                      <a:pt x="1894715" y="470373"/>
                    </a:lnTo>
                    <a:cubicBezTo>
                      <a:pt x="1923402" y="458240"/>
                      <a:pt x="1954941" y="451530"/>
                      <a:pt x="1988048" y="451530"/>
                    </a:cubicBezTo>
                    <a:cubicBezTo>
                      <a:pt x="2037708" y="451530"/>
                      <a:pt x="2083841" y="466627"/>
                      <a:pt x="2122110" y="492481"/>
                    </a:cubicBezTo>
                    <a:lnTo>
                      <a:pt x="2152662" y="517688"/>
                    </a:lnTo>
                    <a:lnTo>
                      <a:pt x="2162564" y="468641"/>
                    </a:lnTo>
                    <a:cubicBezTo>
                      <a:pt x="2212477" y="350635"/>
                      <a:pt x="2329325" y="267833"/>
                      <a:pt x="2465513" y="267833"/>
                    </a:cubicBezTo>
                    <a:cubicBezTo>
                      <a:pt x="2533606" y="267833"/>
                      <a:pt x="2596865" y="288534"/>
                      <a:pt x="2649340" y="323985"/>
                    </a:cubicBezTo>
                    <a:lnTo>
                      <a:pt x="2651368" y="325658"/>
                    </a:lnTo>
                    <a:lnTo>
                      <a:pt x="2697563" y="257143"/>
                    </a:lnTo>
                    <a:cubicBezTo>
                      <a:pt x="2746842" y="207863"/>
                      <a:pt x="2814921" y="177383"/>
                      <a:pt x="2890119" y="177383"/>
                    </a:cubicBezTo>
                    <a:cubicBezTo>
                      <a:pt x="3002916" y="177383"/>
                      <a:pt x="3099695" y="245963"/>
                      <a:pt x="3141035" y="343702"/>
                    </a:cubicBezTo>
                    <a:lnTo>
                      <a:pt x="3150697" y="391556"/>
                    </a:lnTo>
                    <a:lnTo>
                      <a:pt x="3179315" y="388671"/>
                    </a:lnTo>
                    <a:cubicBezTo>
                      <a:pt x="3212422" y="388671"/>
                      <a:pt x="3243961" y="395381"/>
                      <a:pt x="3272648" y="407514"/>
                    </a:cubicBezTo>
                    <a:lnTo>
                      <a:pt x="3295265" y="419791"/>
                    </a:lnTo>
                    <a:lnTo>
                      <a:pt x="3304677" y="373171"/>
                    </a:lnTo>
                    <a:cubicBezTo>
                      <a:pt x="3353557" y="257607"/>
                      <a:pt x="3467988" y="176518"/>
                      <a:pt x="3601358" y="176518"/>
                    </a:cubicBezTo>
                    <a:cubicBezTo>
                      <a:pt x="3668043" y="176518"/>
                      <a:pt x="3729994" y="196790"/>
                      <a:pt x="3781383" y="231508"/>
                    </a:cubicBezTo>
                    <a:lnTo>
                      <a:pt x="3819477" y="262939"/>
                    </a:lnTo>
                    <a:lnTo>
                      <a:pt x="3853237" y="222022"/>
                    </a:lnTo>
                    <a:cubicBezTo>
                      <a:pt x="3911505" y="163754"/>
                      <a:pt x="3992001" y="127715"/>
                      <a:pt x="4080914" y="127715"/>
                    </a:cubicBezTo>
                    <a:cubicBezTo>
                      <a:pt x="4214285" y="127715"/>
                      <a:pt x="4328715" y="208804"/>
                      <a:pt x="4377595" y="324368"/>
                    </a:cubicBezTo>
                    <a:lnTo>
                      <a:pt x="4400780" y="439209"/>
                    </a:lnTo>
                    <a:lnTo>
                      <a:pt x="4414522" y="443474"/>
                    </a:lnTo>
                    <a:cubicBezTo>
                      <a:pt x="4488160" y="474621"/>
                      <a:pt x="4539829" y="547536"/>
                      <a:pt x="4539829" y="632519"/>
                    </a:cubicBezTo>
                    <a:cubicBezTo>
                      <a:pt x="4539829" y="745830"/>
                      <a:pt x="4447972" y="837687"/>
                      <a:pt x="4334661" y="837687"/>
                    </a:cubicBezTo>
                    <a:cubicBezTo>
                      <a:pt x="4278006" y="837687"/>
                      <a:pt x="4226714" y="814723"/>
                      <a:pt x="4189586" y="777595"/>
                    </a:cubicBezTo>
                    <a:lnTo>
                      <a:pt x="4175066" y="756059"/>
                    </a:lnTo>
                    <a:lnTo>
                      <a:pt x="4145805" y="765142"/>
                    </a:lnTo>
                    <a:cubicBezTo>
                      <a:pt x="4124845" y="769431"/>
                      <a:pt x="4103143" y="771683"/>
                      <a:pt x="4080914" y="771683"/>
                    </a:cubicBezTo>
                    <a:cubicBezTo>
                      <a:pt x="4014229" y="771683"/>
                      <a:pt x="3952279" y="751411"/>
                      <a:pt x="3900890" y="716693"/>
                    </a:cubicBezTo>
                    <a:lnTo>
                      <a:pt x="3862795" y="685262"/>
                    </a:lnTo>
                    <a:lnTo>
                      <a:pt x="3829035" y="726179"/>
                    </a:lnTo>
                    <a:cubicBezTo>
                      <a:pt x="3770768" y="784447"/>
                      <a:pt x="3690272" y="820486"/>
                      <a:pt x="3601358" y="820486"/>
                    </a:cubicBezTo>
                    <a:cubicBezTo>
                      <a:pt x="3534673" y="820486"/>
                      <a:pt x="3472723" y="800214"/>
                      <a:pt x="3421334" y="765496"/>
                    </a:cubicBezTo>
                    <a:lnTo>
                      <a:pt x="3388848" y="738693"/>
                    </a:lnTo>
                    <a:lnTo>
                      <a:pt x="3348864" y="797998"/>
                    </a:lnTo>
                    <a:cubicBezTo>
                      <a:pt x="3305473" y="841389"/>
                      <a:pt x="3245528" y="868227"/>
                      <a:pt x="3179315" y="868227"/>
                    </a:cubicBezTo>
                    <a:cubicBezTo>
                      <a:pt x="3079996" y="868227"/>
                      <a:pt x="2994780" y="807842"/>
                      <a:pt x="2958380" y="721782"/>
                    </a:cubicBezTo>
                    <a:lnTo>
                      <a:pt x="2956584" y="712887"/>
                    </a:lnTo>
                    <a:lnTo>
                      <a:pt x="2945000" y="716483"/>
                    </a:lnTo>
                    <a:cubicBezTo>
                      <a:pt x="2927273" y="720110"/>
                      <a:pt x="2908919" y="722015"/>
                      <a:pt x="2890119" y="722015"/>
                    </a:cubicBezTo>
                    <a:cubicBezTo>
                      <a:pt x="2852520" y="722015"/>
                      <a:pt x="2816701" y="714395"/>
                      <a:pt x="2784122" y="700615"/>
                    </a:cubicBezTo>
                    <a:lnTo>
                      <a:pt x="2774372" y="695323"/>
                    </a:lnTo>
                    <a:lnTo>
                      <a:pt x="2768462" y="724597"/>
                    </a:lnTo>
                    <a:cubicBezTo>
                      <a:pt x="2718549" y="842604"/>
                      <a:pt x="2601700" y="925405"/>
                      <a:pt x="2465513" y="925405"/>
                    </a:cubicBezTo>
                    <a:cubicBezTo>
                      <a:pt x="2374721" y="925405"/>
                      <a:pt x="2292525" y="888605"/>
                      <a:pt x="2233026" y="829106"/>
                    </a:cubicBezTo>
                    <a:lnTo>
                      <a:pt x="2203297" y="793074"/>
                    </a:lnTo>
                    <a:lnTo>
                      <a:pt x="2157597" y="860857"/>
                    </a:lnTo>
                    <a:cubicBezTo>
                      <a:pt x="2114205" y="904248"/>
                      <a:pt x="2054261" y="931086"/>
                      <a:pt x="1988048" y="931086"/>
                    </a:cubicBezTo>
                    <a:cubicBezTo>
                      <a:pt x="1855622" y="931086"/>
                      <a:pt x="1748270" y="823734"/>
                      <a:pt x="1748270" y="691308"/>
                    </a:cubicBezTo>
                    <a:lnTo>
                      <a:pt x="1748321" y="691057"/>
                    </a:lnTo>
                    <a:lnTo>
                      <a:pt x="1696321" y="719281"/>
                    </a:lnTo>
                    <a:cubicBezTo>
                      <a:pt x="1657799" y="735574"/>
                      <a:pt x="1615447" y="744584"/>
                      <a:pt x="1570990" y="744584"/>
                    </a:cubicBezTo>
                    <a:cubicBezTo>
                      <a:pt x="1504305" y="744584"/>
                      <a:pt x="1442355" y="724312"/>
                      <a:pt x="1390966" y="689594"/>
                    </a:cubicBezTo>
                    <a:lnTo>
                      <a:pt x="1347926" y="654084"/>
                    </a:lnTo>
                    <a:lnTo>
                      <a:pt x="1345964" y="663804"/>
                    </a:lnTo>
                    <a:cubicBezTo>
                      <a:pt x="1297084" y="779369"/>
                      <a:pt x="1182653" y="860457"/>
                      <a:pt x="1049283" y="860457"/>
                    </a:cubicBezTo>
                    <a:cubicBezTo>
                      <a:pt x="938141" y="860457"/>
                      <a:pt x="840152" y="804146"/>
                      <a:pt x="782289" y="718498"/>
                    </a:cubicBezTo>
                    <a:lnTo>
                      <a:pt x="767241" y="690773"/>
                    </a:lnTo>
                    <a:lnTo>
                      <a:pt x="761763" y="692474"/>
                    </a:lnTo>
                    <a:cubicBezTo>
                      <a:pt x="738992" y="697133"/>
                      <a:pt x="715416" y="699580"/>
                      <a:pt x="691268" y="699580"/>
                    </a:cubicBezTo>
                    <a:cubicBezTo>
                      <a:pt x="618824" y="699580"/>
                      <a:pt x="551524" y="677558"/>
                      <a:pt x="495697" y="639842"/>
                    </a:cubicBezTo>
                    <a:lnTo>
                      <a:pt x="493878" y="638341"/>
                    </a:lnTo>
                    <a:lnTo>
                      <a:pt x="464872" y="681362"/>
                    </a:lnTo>
                    <a:cubicBezTo>
                      <a:pt x="415593" y="730641"/>
                      <a:pt x="347514" y="761121"/>
                      <a:pt x="272316" y="761121"/>
                    </a:cubicBezTo>
                    <a:cubicBezTo>
                      <a:pt x="121920" y="761121"/>
                      <a:pt x="0" y="639201"/>
                      <a:pt x="0" y="488805"/>
                    </a:cubicBezTo>
                    <a:cubicBezTo>
                      <a:pt x="0" y="338409"/>
                      <a:pt x="121920" y="216489"/>
                      <a:pt x="272316" y="216489"/>
                    </a:cubicBezTo>
                    <a:cubicBezTo>
                      <a:pt x="291115" y="216489"/>
                      <a:pt x="309470" y="218394"/>
                      <a:pt x="327197" y="222022"/>
                    </a:cubicBezTo>
                    <a:lnTo>
                      <a:pt x="364910" y="233728"/>
                    </a:lnTo>
                    <a:lnTo>
                      <a:pt x="368966" y="213636"/>
                    </a:lnTo>
                    <a:cubicBezTo>
                      <a:pt x="422067" y="88091"/>
                      <a:pt x="546380" y="0"/>
                      <a:pt x="691268" y="0"/>
                    </a:cubicBezTo>
                    <a:close/>
                  </a:path>
                </a:pathLst>
              </a:custGeom>
              <a:gradFill flip="none" rotWithShape="1">
                <a:gsLst>
                  <a:gs pos="29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lumMod val="50000"/>
                      <a:alpha val="50000"/>
                    </a:schemeClr>
                  </a:gs>
                </a:gsLst>
                <a:lin ang="5400000" scaled="1"/>
                <a:tileRect/>
              </a:gradFill>
              <a:ln w="403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332EF3CB-922B-4566-B70E-EB0FA5DBF409}"/>
                  </a:ext>
                </a:extLst>
              </p:cNvPr>
              <p:cNvSpPr/>
              <p:nvPr/>
            </p:nvSpPr>
            <p:spPr>
              <a:xfrm>
                <a:off x="2037185" y="4944408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6229565-C68B-40B3-91D4-B3B378F8F63A}"/>
                  </a:ext>
                </a:extLst>
              </p:cNvPr>
              <p:cNvSpPr/>
              <p:nvPr/>
            </p:nvSpPr>
            <p:spPr>
              <a:xfrm>
                <a:off x="1847834" y="4802658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095DB0D-2FCE-4282-B2EF-3CB968CA3538}"/>
              </a:ext>
            </a:extLst>
          </p:cNvPr>
          <p:cNvGrpSpPr/>
          <p:nvPr/>
        </p:nvGrpSpPr>
        <p:grpSpPr>
          <a:xfrm>
            <a:off x="4994266" y="411201"/>
            <a:ext cx="6530985" cy="5998273"/>
            <a:chOff x="4994266" y="411201"/>
            <a:chExt cx="6530985" cy="599827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636601B-F752-4211-A14A-90E5A0CB7523}"/>
                </a:ext>
              </a:extLst>
            </p:cNvPr>
            <p:cNvGrpSpPr/>
            <p:nvPr/>
          </p:nvGrpSpPr>
          <p:grpSpPr>
            <a:xfrm>
              <a:off x="4994266" y="411201"/>
              <a:ext cx="6530985" cy="2856443"/>
              <a:chOff x="6547858" y="219658"/>
              <a:chExt cx="6530985" cy="2856443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6276D5A-AA50-4AE8-821C-0DF9BF771278}"/>
                  </a:ext>
                </a:extLst>
              </p:cNvPr>
              <p:cNvSpPr txBox="1"/>
              <p:nvPr/>
            </p:nvSpPr>
            <p:spPr>
              <a:xfrm>
                <a:off x="6547858" y="953179"/>
                <a:ext cx="65309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3"/>
                    </a:solidFill>
                    <a:cs typeface="Calibri" pitchFamily="34" charset="0"/>
                  </a:rPr>
                  <a:t>Modern PowerPoint Presentation Templates</a:t>
                </a:r>
                <a:endParaRPr lang="ko-KR" altLang="en-US" sz="1400" b="1" dirty="0">
                  <a:solidFill>
                    <a:schemeClr val="accent3"/>
                  </a:solidFill>
                  <a:cs typeface="Calibri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74F3B98-E934-40EB-AE05-2516D273FFF0}"/>
                  </a:ext>
                </a:extLst>
              </p:cNvPr>
              <p:cNvSpPr txBox="1"/>
              <p:nvPr/>
            </p:nvSpPr>
            <p:spPr>
              <a:xfrm>
                <a:off x="6547858" y="1321775"/>
                <a:ext cx="653098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You can simply impress your audience and add a unique zing and appeal to your Reports and Presentations with our Templates.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You can simply impress your audience and add a unique zing and appeal to your Reports and Presentations with our Templates.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1A3B346-1C9E-403C-9BCD-90C521DB8BAD}"/>
                  </a:ext>
                </a:extLst>
              </p:cNvPr>
              <p:cNvSpPr txBox="1"/>
              <p:nvPr/>
            </p:nvSpPr>
            <p:spPr>
              <a:xfrm>
                <a:off x="7263848" y="307586"/>
                <a:ext cx="58149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cs typeface="Arial" pitchFamily="34" charset="0"/>
                  </a:rPr>
                  <a:t>Get a modern PowerPoint  Presentation that is beautifully designed. Easy to change colors, photos and Text.</a:t>
                </a:r>
                <a:r>
                  <a:rPr lang="en-US" altLang="ko-KR" sz="1600" b="1" dirty="0"/>
                  <a:t> </a:t>
                </a:r>
                <a:endParaRPr lang="en-US" altLang="ko-KR" sz="1600" b="1" dirty="0">
                  <a:cs typeface="Arial" pitchFamily="34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5D85946-CE56-4F08-B68F-9B5314B5FC1F}"/>
                  </a:ext>
                </a:extLst>
              </p:cNvPr>
              <p:cNvSpPr txBox="1"/>
              <p:nvPr/>
            </p:nvSpPr>
            <p:spPr>
              <a:xfrm>
                <a:off x="6547859" y="219658"/>
                <a:ext cx="872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400" b="1" dirty="0">
                    <a:cs typeface="Calibri" pitchFamily="34" charset="0"/>
                  </a:rPr>
                  <a:t>01</a:t>
                </a:r>
                <a:endParaRPr lang="ko-KR" altLang="en-US" sz="4400" b="1" dirty="0">
                  <a:cs typeface="Calibri" pitchFamily="34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3A887D7-F2DB-4FD0-A808-6A5F3452137C}"/>
                </a:ext>
              </a:extLst>
            </p:cNvPr>
            <p:cNvGrpSpPr/>
            <p:nvPr/>
          </p:nvGrpSpPr>
          <p:grpSpPr>
            <a:xfrm>
              <a:off x="4994266" y="3553031"/>
              <a:ext cx="6530985" cy="2856443"/>
              <a:chOff x="6547858" y="219658"/>
              <a:chExt cx="6530985" cy="2856443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43BF6D6-42F8-482D-A2FF-114ECD013E7F}"/>
                  </a:ext>
                </a:extLst>
              </p:cNvPr>
              <p:cNvSpPr txBox="1"/>
              <p:nvPr/>
            </p:nvSpPr>
            <p:spPr>
              <a:xfrm>
                <a:off x="6547858" y="953179"/>
                <a:ext cx="65309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3"/>
                    </a:solidFill>
                    <a:cs typeface="Calibri" pitchFamily="34" charset="0"/>
                  </a:rPr>
                  <a:t>Modern PowerPoint Presentation Templates</a:t>
                </a:r>
                <a:endParaRPr lang="ko-KR" altLang="en-US" sz="1400" b="1" dirty="0">
                  <a:solidFill>
                    <a:schemeClr val="accent3"/>
                  </a:solidFill>
                  <a:cs typeface="Calibri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35F57CA-91E7-44F6-8DD3-C78C02A05028}"/>
                  </a:ext>
                </a:extLst>
              </p:cNvPr>
              <p:cNvSpPr txBox="1"/>
              <p:nvPr/>
            </p:nvSpPr>
            <p:spPr>
              <a:xfrm>
                <a:off x="6547858" y="1321775"/>
                <a:ext cx="653098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You can simply impress your audience and add a unique zing and appeal to your Reports and Presentations with our Templates.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You can simply impress your audience and add a unique zing and appeal to your Reports and Presentations with our Templates.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E23F360-688A-4EC1-B2A5-277C08BDDB93}"/>
                  </a:ext>
                </a:extLst>
              </p:cNvPr>
              <p:cNvSpPr txBox="1"/>
              <p:nvPr/>
            </p:nvSpPr>
            <p:spPr>
              <a:xfrm>
                <a:off x="7263848" y="307586"/>
                <a:ext cx="58149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cs typeface="Arial" pitchFamily="34" charset="0"/>
                  </a:rPr>
                  <a:t>Get a modern PowerPoint  Presentation that is beautifully designed. Easy to change colors, photos and Text.</a:t>
                </a:r>
                <a:r>
                  <a:rPr lang="en-US" altLang="ko-KR" sz="1600" b="1" dirty="0"/>
                  <a:t> </a:t>
                </a:r>
                <a:endParaRPr lang="en-US" altLang="ko-KR" sz="1600" b="1" dirty="0">
                  <a:cs typeface="Arial" pitchFamily="34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5348077-838A-44C4-80BC-3BB771DC591F}"/>
                  </a:ext>
                </a:extLst>
              </p:cNvPr>
              <p:cNvSpPr txBox="1"/>
              <p:nvPr/>
            </p:nvSpPr>
            <p:spPr>
              <a:xfrm>
                <a:off x="6547859" y="219658"/>
                <a:ext cx="872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400" b="1" dirty="0">
                    <a:cs typeface="Calibri" pitchFamily="34" charset="0"/>
                  </a:rPr>
                  <a:t>02</a:t>
                </a:r>
                <a:endParaRPr lang="ko-KR" altLang="en-US" sz="4400" b="1" dirty="0"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1344CD9-57DF-43CD-8F01-41D907F9B33A}"/>
              </a:ext>
            </a:extLst>
          </p:cNvPr>
          <p:cNvGrpSpPr/>
          <p:nvPr/>
        </p:nvGrpSpPr>
        <p:grpSpPr>
          <a:xfrm>
            <a:off x="6376873" y="2764791"/>
            <a:ext cx="4796279" cy="1246409"/>
            <a:chOff x="6666508" y="2645933"/>
            <a:chExt cx="4796279" cy="12464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338ECD-363C-40BD-843C-ED2FBEB6A0CF}"/>
                </a:ext>
              </a:extLst>
            </p:cNvPr>
            <p:cNvSpPr txBox="1"/>
            <p:nvPr/>
          </p:nvSpPr>
          <p:spPr>
            <a:xfrm>
              <a:off x="6666508" y="2645933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cs typeface="Arial" pitchFamily="34" charset="0"/>
                </a:rPr>
                <a:t>THANK YOU</a:t>
              </a:r>
              <a:endParaRPr lang="ko-KR" altLang="en-US" sz="54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40624-4336-430A-B7A7-7F9D027D9CE0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750506-7247-4232-B00E-2AA89DEDC695}"/>
              </a:ext>
            </a:extLst>
          </p:cNvPr>
          <p:cNvGrpSpPr/>
          <p:nvPr/>
        </p:nvGrpSpPr>
        <p:grpSpPr>
          <a:xfrm>
            <a:off x="1451352" y="1152611"/>
            <a:ext cx="5291973" cy="5220252"/>
            <a:chOff x="1451352" y="1152611"/>
            <a:chExt cx="5291973" cy="52202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96B100-62BE-4C0D-8377-B5901CE3C409}"/>
                </a:ext>
              </a:extLst>
            </p:cNvPr>
            <p:cNvGrpSpPr/>
            <p:nvPr/>
          </p:nvGrpSpPr>
          <p:grpSpPr>
            <a:xfrm>
              <a:off x="3789886" y="3443782"/>
              <a:ext cx="743513" cy="2513363"/>
              <a:chOff x="5714547" y="3290776"/>
              <a:chExt cx="743513" cy="3591643"/>
            </a:xfrm>
          </p:grpSpPr>
          <p:sp>
            <p:nvSpPr>
              <p:cNvPr id="78" name="Trapezoid 11">
                <a:extLst>
                  <a:ext uri="{FF2B5EF4-FFF2-40B4-BE49-F238E27FC236}">
                    <a16:creationId xmlns:a16="http://schemas.microsoft.com/office/drawing/2014/main" id="{3B49612B-3F28-441A-8E47-596E1A337A1D}"/>
                  </a:ext>
                </a:extLst>
              </p:cNvPr>
              <p:cNvSpPr/>
              <p:nvPr/>
            </p:nvSpPr>
            <p:spPr>
              <a:xfrm>
                <a:off x="5714547" y="3290776"/>
                <a:ext cx="743513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Trapezoid 11">
                <a:extLst>
                  <a:ext uri="{FF2B5EF4-FFF2-40B4-BE49-F238E27FC236}">
                    <a16:creationId xmlns:a16="http://schemas.microsoft.com/office/drawing/2014/main" id="{5704C430-302A-4222-8D16-924187824C67}"/>
                  </a:ext>
                </a:extLst>
              </p:cNvPr>
              <p:cNvSpPr/>
              <p:nvPr/>
            </p:nvSpPr>
            <p:spPr>
              <a:xfrm>
                <a:off x="5845404" y="3290776"/>
                <a:ext cx="479555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7F8BBE8-95E2-4ACE-A2AC-1831EACF8BCF}"/>
                </a:ext>
              </a:extLst>
            </p:cNvPr>
            <p:cNvGrpSpPr/>
            <p:nvPr/>
          </p:nvGrpSpPr>
          <p:grpSpPr>
            <a:xfrm>
              <a:off x="3558735" y="1152611"/>
              <a:ext cx="1210387" cy="2802321"/>
              <a:chOff x="5331153" y="575008"/>
              <a:chExt cx="1507917" cy="349117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0753A5-EEE2-4223-9AEC-8EF9CD05B162}"/>
                  </a:ext>
                </a:extLst>
              </p:cNvPr>
              <p:cNvGrpSpPr/>
              <p:nvPr/>
            </p:nvGrpSpPr>
            <p:grpSpPr>
              <a:xfrm>
                <a:off x="6404987" y="3268551"/>
                <a:ext cx="207521" cy="447013"/>
                <a:chOff x="5282863" y="4265998"/>
                <a:chExt cx="524099" cy="1110552"/>
              </a:xfrm>
            </p:grpSpPr>
            <p:sp>
              <p:nvSpPr>
                <p:cNvPr id="75" name="Graphic 2">
                  <a:extLst>
                    <a:ext uri="{FF2B5EF4-FFF2-40B4-BE49-F238E27FC236}">
                      <a16:creationId xmlns:a16="http://schemas.microsoft.com/office/drawing/2014/main" id="{0643467E-DE91-42E5-96A9-E05B6A81FA0D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Graphic 2">
                  <a:extLst>
                    <a:ext uri="{FF2B5EF4-FFF2-40B4-BE49-F238E27FC236}">
                      <a16:creationId xmlns:a16="http://schemas.microsoft.com/office/drawing/2014/main" id="{DF3C8DD9-A225-4CDB-B4CE-B611A5F916FF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Graphic 2">
                  <a:extLst>
                    <a:ext uri="{FF2B5EF4-FFF2-40B4-BE49-F238E27FC236}">
                      <a16:creationId xmlns:a16="http://schemas.microsoft.com/office/drawing/2014/main" id="{5804C8E7-3D13-4E85-BAEF-85068D9E31FE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BFB14B3-56E8-4FD4-8B61-0CF14D2631BB}"/>
                  </a:ext>
                </a:extLst>
              </p:cNvPr>
              <p:cNvGrpSpPr/>
              <p:nvPr/>
            </p:nvGrpSpPr>
            <p:grpSpPr>
              <a:xfrm>
                <a:off x="5561202" y="3274206"/>
                <a:ext cx="207521" cy="447013"/>
                <a:chOff x="5282863" y="4265998"/>
                <a:chExt cx="524099" cy="1110552"/>
              </a:xfrm>
            </p:grpSpPr>
            <p:sp>
              <p:nvSpPr>
                <p:cNvPr id="72" name="Graphic 2">
                  <a:extLst>
                    <a:ext uri="{FF2B5EF4-FFF2-40B4-BE49-F238E27FC236}">
                      <a16:creationId xmlns:a16="http://schemas.microsoft.com/office/drawing/2014/main" id="{28C78A25-D197-4291-87BD-A3827B6BC4B6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Graphic 2">
                  <a:extLst>
                    <a:ext uri="{FF2B5EF4-FFF2-40B4-BE49-F238E27FC236}">
                      <a16:creationId xmlns:a16="http://schemas.microsoft.com/office/drawing/2014/main" id="{44A831EC-51D7-4CB8-A00A-9F9D81C752DD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Graphic 2">
                  <a:extLst>
                    <a:ext uri="{FF2B5EF4-FFF2-40B4-BE49-F238E27FC236}">
                      <a16:creationId xmlns:a16="http://schemas.microsoft.com/office/drawing/2014/main" id="{2D445062-134B-4814-9E5A-60F5837FE145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9C8B9EE-5A6E-482D-B47D-5B3DBF4008A4}"/>
                  </a:ext>
                </a:extLst>
              </p:cNvPr>
              <p:cNvGrpSpPr/>
              <p:nvPr/>
            </p:nvGrpSpPr>
            <p:grpSpPr>
              <a:xfrm>
                <a:off x="5903929" y="3247764"/>
                <a:ext cx="351612" cy="818414"/>
                <a:chOff x="5282863" y="4265998"/>
                <a:chExt cx="524099" cy="1110552"/>
              </a:xfrm>
            </p:grpSpPr>
            <p:sp>
              <p:nvSpPr>
                <p:cNvPr id="69" name="Graphic 2">
                  <a:extLst>
                    <a:ext uri="{FF2B5EF4-FFF2-40B4-BE49-F238E27FC236}">
                      <a16:creationId xmlns:a16="http://schemas.microsoft.com/office/drawing/2014/main" id="{9F1C8749-C017-463F-AD6F-7410C123FECD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Graphic 2">
                  <a:extLst>
                    <a:ext uri="{FF2B5EF4-FFF2-40B4-BE49-F238E27FC236}">
                      <a16:creationId xmlns:a16="http://schemas.microsoft.com/office/drawing/2014/main" id="{757BD71D-D493-4BE6-BF60-0A4ED811C9D7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Graphic 2">
                  <a:extLst>
                    <a:ext uri="{FF2B5EF4-FFF2-40B4-BE49-F238E27FC236}">
                      <a16:creationId xmlns:a16="http://schemas.microsoft.com/office/drawing/2014/main" id="{2694157C-680C-4EB4-B5B7-F6ED97AA8CC9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63AD24A-3117-4C40-9463-932E7B1325BB}"/>
                  </a:ext>
                </a:extLst>
              </p:cNvPr>
              <p:cNvGrpSpPr/>
              <p:nvPr/>
            </p:nvGrpSpPr>
            <p:grpSpPr>
              <a:xfrm>
                <a:off x="5331153" y="575008"/>
                <a:ext cx="1507917" cy="2723755"/>
                <a:chOff x="5350725" y="913710"/>
                <a:chExt cx="1507917" cy="2723755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68ED41C-C6B2-4825-890F-37798289A53B}"/>
                    </a:ext>
                  </a:extLst>
                </p:cNvPr>
                <p:cNvSpPr/>
                <p:nvPr/>
              </p:nvSpPr>
              <p:spPr>
                <a:xfrm>
                  <a:off x="5763669" y="1171705"/>
                  <a:ext cx="680698" cy="2272550"/>
                </a:xfrm>
                <a:custGeom>
                  <a:avLst/>
                  <a:gdLst>
                    <a:gd name="connsiteX0" fmla="*/ 542062 w 680698"/>
                    <a:gd name="connsiteY0" fmla="*/ 0 h 2272550"/>
                    <a:gd name="connsiteX1" fmla="*/ 605998 w 680698"/>
                    <a:gd name="connsiteY1" fmla="*/ 121363 h 2272550"/>
                    <a:gd name="connsiteX2" fmla="*/ 666313 w 680698"/>
                    <a:gd name="connsiteY2" fmla="*/ 264359 h 2272550"/>
                    <a:gd name="connsiteX3" fmla="*/ 679843 w 680698"/>
                    <a:gd name="connsiteY3" fmla="*/ 345113 h 2272550"/>
                    <a:gd name="connsiteX4" fmla="*/ 680026 w 680698"/>
                    <a:gd name="connsiteY4" fmla="*/ 508514 h 2272550"/>
                    <a:gd name="connsiteX5" fmla="*/ 680698 w 680698"/>
                    <a:gd name="connsiteY5" fmla="*/ 519510 h 2272550"/>
                    <a:gd name="connsiteX6" fmla="*/ 680698 w 680698"/>
                    <a:gd name="connsiteY6" fmla="*/ 2173318 h 2272550"/>
                    <a:gd name="connsiteX7" fmla="*/ 581466 w 680698"/>
                    <a:gd name="connsiteY7" fmla="*/ 2272550 h 2272550"/>
                    <a:gd name="connsiteX8" fmla="*/ 99232 w 680698"/>
                    <a:gd name="connsiteY8" fmla="*/ 2272550 h 2272550"/>
                    <a:gd name="connsiteX9" fmla="*/ 0 w 680698"/>
                    <a:gd name="connsiteY9" fmla="*/ 2173318 h 2272550"/>
                    <a:gd name="connsiteX10" fmla="*/ 0 w 680698"/>
                    <a:gd name="connsiteY10" fmla="*/ 519540 h 2272550"/>
                    <a:gd name="connsiteX11" fmla="*/ 1619 w 680698"/>
                    <a:gd name="connsiteY11" fmla="*/ 501887 h 2272550"/>
                    <a:gd name="connsiteX12" fmla="*/ 764 w 680698"/>
                    <a:gd name="connsiteY12" fmla="*/ 394011 h 2272550"/>
                    <a:gd name="connsiteX13" fmla="*/ 42851 w 680698"/>
                    <a:gd name="connsiteY13" fmla="*/ 187636 h 2272550"/>
                    <a:gd name="connsiteX14" fmla="*/ 97513 w 680698"/>
                    <a:gd name="connsiteY14" fmla="*/ 70669 h 2272550"/>
                    <a:gd name="connsiteX15" fmla="*/ 136692 w 680698"/>
                    <a:gd name="connsiteY15" fmla="*/ 1421 h 2272550"/>
                    <a:gd name="connsiteX16" fmla="*/ 332331 w 680698"/>
                    <a:gd name="connsiteY16" fmla="*/ 21143 h 227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0698" h="2272550">
                      <a:moveTo>
                        <a:pt x="542062" y="0"/>
                      </a:moveTo>
                      <a:lnTo>
                        <a:pt x="605998" y="121363"/>
                      </a:lnTo>
                      <a:cubicBezTo>
                        <a:pt x="628022" y="167906"/>
                        <a:pt x="648132" y="215567"/>
                        <a:pt x="666313" y="264359"/>
                      </a:cubicBezTo>
                      <a:cubicBezTo>
                        <a:pt x="676117" y="290656"/>
                        <a:pt x="679782" y="317502"/>
                        <a:pt x="679843" y="345113"/>
                      </a:cubicBezTo>
                      <a:cubicBezTo>
                        <a:pt x="679996" y="399600"/>
                        <a:pt x="680026" y="454057"/>
                        <a:pt x="680026" y="508514"/>
                      </a:cubicBezTo>
                      <a:cubicBezTo>
                        <a:pt x="680454" y="512118"/>
                        <a:pt x="680668" y="515784"/>
                        <a:pt x="680698" y="519510"/>
                      </a:cubicBezTo>
                      <a:lnTo>
                        <a:pt x="680698" y="2173318"/>
                      </a:lnTo>
                      <a:cubicBezTo>
                        <a:pt x="680698" y="2227897"/>
                        <a:pt x="636046" y="2272550"/>
                        <a:pt x="581466" y="2272550"/>
                      </a:cubicBezTo>
                      <a:lnTo>
                        <a:pt x="99232" y="2272550"/>
                      </a:lnTo>
                      <a:cubicBezTo>
                        <a:pt x="44653" y="2272550"/>
                        <a:pt x="0" y="2227897"/>
                        <a:pt x="0" y="2173318"/>
                      </a:cubicBezTo>
                      <a:lnTo>
                        <a:pt x="0" y="519540"/>
                      </a:lnTo>
                      <a:cubicBezTo>
                        <a:pt x="0" y="513493"/>
                        <a:pt x="581" y="507629"/>
                        <a:pt x="1619" y="501887"/>
                      </a:cubicBezTo>
                      <a:cubicBezTo>
                        <a:pt x="2108" y="465877"/>
                        <a:pt x="3116" y="429837"/>
                        <a:pt x="764" y="394011"/>
                      </a:cubicBezTo>
                      <a:cubicBezTo>
                        <a:pt x="-4062" y="320923"/>
                        <a:pt x="14997" y="254066"/>
                        <a:pt x="42851" y="187636"/>
                      </a:cubicBezTo>
                      <a:cubicBezTo>
                        <a:pt x="59589" y="147717"/>
                        <a:pt x="77841" y="108751"/>
                        <a:pt x="97513" y="70669"/>
                      </a:cubicBezTo>
                      <a:lnTo>
                        <a:pt x="136692" y="1421"/>
                      </a:lnTo>
                      <a:lnTo>
                        <a:pt x="332331" y="2114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28000">
                      <a:schemeClr val="bg1">
                        <a:lumMod val="75000"/>
                      </a:schemeClr>
                    </a:gs>
                    <a:gs pos="97345">
                      <a:schemeClr val="bg1">
                        <a:lumMod val="8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4CBFC617-36E0-4EA3-9607-71A7D695F321}"/>
                    </a:ext>
                  </a:extLst>
                </p:cNvPr>
                <p:cNvSpPr/>
                <p:nvPr/>
              </p:nvSpPr>
              <p:spPr>
                <a:xfrm>
                  <a:off x="6414314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9B031FE8-5A85-451D-BDA9-E41D42756ADD}"/>
                    </a:ext>
                  </a:extLst>
                </p:cNvPr>
                <p:cNvSpPr/>
                <p:nvPr/>
              </p:nvSpPr>
              <p:spPr>
                <a:xfrm>
                  <a:off x="5575895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0E2EE38F-A470-49D2-B29D-87931BDB0C85}"/>
                    </a:ext>
                  </a:extLst>
                </p:cNvPr>
                <p:cNvSpPr/>
                <p:nvPr/>
              </p:nvSpPr>
              <p:spPr>
                <a:xfrm>
                  <a:off x="5575493" y="1588828"/>
                  <a:ext cx="219748" cy="1855441"/>
                </a:xfrm>
                <a:custGeom>
                  <a:avLst/>
                  <a:gdLst>
                    <a:gd name="connsiteX0" fmla="*/ 323630 w 324382"/>
                    <a:gd name="connsiteY0" fmla="*/ 524984 h 2738918"/>
                    <a:gd name="connsiteX1" fmla="*/ 321601 w 324382"/>
                    <a:gd name="connsiteY1" fmla="*/ 478682 h 2738918"/>
                    <a:gd name="connsiteX2" fmla="*/ 315334 w 324382"/>
                    <a:gd name="connsiteY2" fmla="*/ 415968 h 2738918"/>
                    <a:gd name="connsiteX3" fmla="*/ 179041 w 324382"/>
                    <a:gd name="connsiteY3" fmla="*/ 25530 h 2738918"/>
                    <a:gd name="connsiteX4" fmla="*/ 161773 w 324382"/>
                    <a:gd name="connsiteY4" fmla="*/ 11 h 2738918"/>
                    <a:gd name="connsiteX5" fmla="*/ 128275 w 324382"/>
                    <a:gd name="connsiteY5" fmla="*/ 51138 h 2738918"/>
                    <a:gd name="connsiteX6" fmla="*/ 93379 w 324382"/>
                    <a:gd name="connsiteY6" fmla="*/ 125213 h 2738918"/>
                    <a:gd name="connsiteX7" fmla="*/ 8438 w 324382"/>
                    <a:gd name="connsiteY7" fmla="*/ 435670 h 2738918"/>
                    <a:gd name="connsiteX8" fmla="*/ 549 w 324382"/>
                    <a:gd name="connsiteY8" fmla="*/ 984403 h 2738918"/>
                    <a:gd name="connsiteX9" fmla="*/ 549 w 324382"/>
                    <a:gd name="connsiteY9" fmla="*/ 1547383 h 2738918"/>
                    <a:gd name="connsiteX10" fmla="*/ 503 w 324382"/>
                    <a:gd name="connsiteY10" fmla="*/ 2110362 h 2738918"/>
                    <a:gd name="connsiteX11" fmla="*/ 368 w 324382"/>
                    <a:gd name="connsiteY11" fmla="*/ 2645164 h 2738918"/>
                    <a:gd name="connsiteX12" fmla="*/ 549 w 324382"/>
                    <a:gd name="connsiteY12" fmla="*/ 2722936 h 2738918"/>
                    <a:gd name="connsiteX13" fmla="*/ 21468 w 324382"/>
                    <a:gd name="connsiteY13" fmla="*/ 2738671 h 2738918"/>
                    <a:gd name="connsiteX14" fmla="*/ 302079 w 324382"/>
                    <a:gd name="connsiteY14" fmla="*/ 2738626 h 2738918"/>
                    <a:gd name="connsiteX15" fmla="*/ 322683 w 324382"/>
                    <a:gd name="connsiteY15" fmla="*/ 2720997 h 2738918"/>
                    <a:gd name="connsiteX16" fmla="*/ 322683 w 324382"/>
                    <a:gd name="connsiteY16" fmla="*/ 2158198 h 2738918"/>
                    <a:gd name="connsiteX17" fmla="*/ 322683 w 324382"/>
                    <a:gd name="connsiteY17" fmla="*/ 1595399 h 2738918"/>
                    <a:gd name="connsiteX18" fmla="*/ 322683 w 324382"/>
                    <a:gd name="connsiteY18" fmla="*/ 1032599 h 2738918"/>
                    <a:gd name="connsiteX19" fmla="*/ 322683 w 324382"/>
                    <a:gd name="connsiteY19" fmla="*/ 751222 h 2738918"/>
                    <a:gd name="connsiteX20" fmla="*/ 323630 w 324382"/>
                    <a:gd name="connsiteY20" fmla="*/ 524984 h 273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24382" h="2738918">
                      <a:moveTo>
                        <a:pt x="323630" y="524984"/>
                      </a:moveTo>
                      <a:cubicBezTo>
                        <a:pt x="323179" y="509520"/>
                        <a:pt x="322548" y="494056"/>
                        <a:pt x="321601" y="478682"/>
                      </a:cubicBezTo>
                      <a:cubicBezTo>
                        <a:pt x="320338" y="457717"/>
                        <a:pt x="318355" y="436752"/>
                        <a:pt x="315334" y="415968"/>
                      </a:cubicBezTo>
                      <a:cubicBezTo>
                        <a:pt x="295722" y="281163"/>
                        <a:pt x="237562" y="147711"/>
                        <a:pt x="179041" y="25530"/>
                      </a:cubicBezTo>
                      <a:cubicBezTo>
                        <a:pt x="175254" y="17640"/>
                        <a:pt x="171286" y="643"/>
                        <a:pt x="161773" y="11"/>
                      </a:cubicBezTo>
                      <a:cubicBezTo>
                        <a:pt x="148879" y="-800"/>
                        <a:pt x="132829" y="42121"/>
                        <a:pt x="128275" y="51138"/>
                      </a:cubicBezTo>
                      <a:cubicBezTo>
                        <a:pt x="115967" y="75484"/>
                        <a:pt x="104335" y="100191"/>
                        <a:pt x="93379" y="125213"/>
                      </a:cubicBezTo>
                      <a:cubicBezTo>
                        <a:pt x="49556" y="225483"/>
                        <a:pt x="16328" y="326429"/>
                        <a:pt x="8438" y="435670"/>
                      </a:cubicBezTo>
                      <a:cubicBezTo>
                        <a:pt x="-3103" y="595137"/>
                        <a:pt x="549" y="802259"/>
                        <a:pt x="549" y="984403"/>
                      </a:cubicBezTo>
                      <a:cubicBezTo>
                        <a:pt x="549" y="1172048"/>
                        <a:pt x="549" y="1359693"/>
                        <a:pt x="549" y="1547383"/>
                      </a:cubicBezTo>
                      <a:cubicBezTo>
                        <a:pt x="549" y="1735073"/>
                        <a:pt x="503" y="1922672"/>
                        <a:pt x="503" y="2110362"/>
                      </a:cubicBezTo>
                      <a:cubicBezTo>
                        <a:pt x="458" y="2288630"/>
                        <a:pt x="413" y="2466897"/>
                        <a:pt x="368" y="2645164"/>
                      </a:cubicBezTo>
                      <a:cubicBezTo>
                        <a:pt x="368" y="2671088"/>
                        <a:pt x="3479" y="2697012"/>
                        <a:pt x="549" y="2722936"/>
                      </a:cubicBezTo>
                      <a:cubicBezTo>
                        <a:pt x="6635" y="2739843"/>
                        <a:pt x="14164" y="2738671"/>
                        <a:pt x="21468" y="2738671"/>
                      </a:cubicBezTo>
                      <a:cubicBezTo>
                        <a:pt x="115020" y="2738986"/>
                        <a:pt x="208527" y="2739031"/>
                        <a:pt x="302079" y="2738626"/>
                      </a:cubicBezTo>
                      <a:cubicBezTo>
                        <a:pt x="309383" y="2738580"/>
                        <a:pt x="317002" y="2740158"/>
                        <a:pt x="322683" y="2720997"/>
                      </a:cubicBezTo>
                      <a:cubicBezTo>
                        <a:pt x="322683" y="2533397"/>
                        <a:pt x="322683" y="2345798"/>
                        <a:pt x="322683" y="2158198"/>
                      </a:cubicBezTo>
                      <a:cubicBezTo>
                        <a:pt x="322683" y="1970598"/>
                        <a:pt x="322683" y="1782998"/>
                        <a:pt x="322683" y="1595399"/>
                      </a:cubicBezTo>
                      <a:cubicBezTo>
                        <a:pt x="322683" y="1407799"/>
                        <a:pt x="322683" y="1220199"/>
                        <a:pt x="322683" y="1032599"/>
                      </a:cubicBezTo>
                      <a:cubicBezTo>
                        <a:pt x="322683" y="938822"/>
                        <a:pt x="322683" y="844999"/>
                        <a:pt x="322683" y="751222"/>
                      </a:cubicBezTo>
                      <a:cubicBezTo>
                        <a:pt x="322728" y="676020"/>
                        <a:pt x="325749" y="600277"/>
                        <a:pt x="323630" y="52498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8141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99FDA468-76DF-43C6-8400-8A5DAC042052}"/>
                    </a:ext>
                  </a:extLst>
                </p:cNvPr>
                <p:cNvSpPr/>
                <p:nvPr/>
              </p:nvSpPr>
              <p:spPr>
                <a:xfrm>
                  <a:off x="6412849" y="1592862"/>
                  <a:ext cx="220165" cy="1851376"/>
                </a:xfrm>
                <a:custGeom>
                  <a:avLst/>
                  <a:gdLst>
                    <a:gd name="connsiteX0" fmla="*/ 323845 w 324997"/>
                    <a:gd name="connsiteY0" fmla="*/ 2658640 h 2732918"/>
                    <a:gd name="connsiteX1" fmla="*/ 323665 w 324997"/>
                    <a:gd name="connsiteY1" fmla="*/ 2098231 h 2732918"/>
                    <a:gd name="connsiteX2" fmla="*/ 323575 w 324997"/>
                    <a:gd name="connsiteY2" fmla="*/ 1535025 h 2732918"/>
                    <a:gd name="connsiteX3" fmla="*/ 323394 w 324997"/>
                    <a:gd name="connsiteY3" fmla="*/ 977636 h 2732918"/>
                    <a:gd name="connsiteX4" fmla="*/ 323980 w 324997"/>
                    <a:gd name="connsiteY4" fmla="*/ 697296 h 2732918"/>
                    <a:gd name="connsiteX5" fmla="*/ 317308 w 324997"/>
                    <a:gd name="connsiteY5" fmla="*/ 436974 h 2732918"/>
                    <a:gd name="connsiteX6" fmla="*/ 176416 w 324997"/>
                    <a:gd name="connsiteY6" fmla="*/ 11685 h 2732918"/>
                    <a:gd name="connsiteX7" fmla="*/ 133675 w 324997"/>
                    <a:gd name="connsiteY7" fmla="*/ 36031 h 2732918"/>
                    <a:gd name="connsiteX8" fmla="*/ 93054 w 324997"/>
                    <a:gd name="connsiteY8" fmla="*/ 116147 h 2732918"/>
                    <a:gd name="connsiteX9" fmla="*/ 4822 w 324997"/>
                    <a:gd name="connsiteY9" fmla="*/ 437515 h 2732918"/>
                    <a:gd name="connsiteX10" fmla="*/ 944 w 324997"/>
                    <a:gd name="connsiteY10" fmla="*/ 673626 h 2732918"/>
                    <a:gd name="connsiteX11" fmla="*/ 854 w 324997"/>
                    <a:gd name="connsiteY11" fmla="*/ 688234 h 2732918"/>
                    <a:gd name="connsiteX12" fmla="*/ 854 w 324997"/>
                    <a:gd name="connsiteY12" fmla="*/ 2378977 h 2732918"/>
                    <a:gd name="connsiteX13" fmla="*/ 1305 w 324997"/>
                    <a:gd name="connsiteY13" fmla="*/ 2715087 h 2732918"/>
                    <a:gd name="connsiteX14" fmla="*/ 21954 w 324997"/>
                    <a:gd name="connsiteY14" fmla="*/ 2732625 h 2732918"/>
                    <a:gd name="connsiteX15" fmla="*/ 302745 w 324997"/>
                    <a:gd name="connsiteY15" fmla="*/ 2732671 h 2732918"/>
                    <a:gd name="connsiteX16" fmla="*/ 323665 w 324997"/>
                    <a:gd name="connsiteY16" fmla="*/ 2716620 h 2732918"/>
                    <a:gd name="connsiteX17" fmla="*/ 323845 w 324997"/>
                    <a:gd name="connsiteY17" fmla="*/ 2658640 h 2732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4997" h="2732918">
                      <a:moveTo>
                        <a:pt x="323845" y="2658640"/>
                      </a:moveTo>
                      <a:cubicBezTo>
                        <a:pt x="323845" y="2471852"/>
                        <a:pt x="323710" y="2285064"/>
                        <a:pt x="323665" y="2098231"/>
                      </a:cubicBezTo>
                      <a:cubicBezTo>
                        <a:pt x="323620" y="1910495"/>
                        <a:pt x="323575" y="1722761"/>
                        <a:pt x="323575" y="1535025"/>
                      </a:cubicBezTo>
                      <a:cubicBezTo>
                        <a:pt x="323530" y="1349229"/>
                        <a:pt x="322989" y="1163388"/>
                        <a:pt x="323394" y="977636"/>
                      </a:cubicBezTo>
                      <a:cubicBezTo>
                        <a:pt x="323575" y="884175"/>
                        <a:pt x="323800" y="790713"/>
                        <a:pt x="323980" y="697296"/>
                      </a:cubicBezTo>
                      <a:cubicBezTo>
                        <a:pt x="324161" y="610552"/>
                        <a:pt x="328624" y="523132"/>
                        <a:pt x="317308" y="436974"/>
                      </a:cubicBezTo>
                      <a:cubicBezTo>
                        <a:pt x="297651" y="287516"/>
                        <a:pt x="238544" y="147842"/>
                        <a:pt x="176416" y="11685"/>
                      </a:cubicBezTo>
                      <a:cubicBezTo>
                        <a:pt x="161899" y="-20055"/>
                        <a:pt x="142467" y="21333"/>
                        <a:pt x="133675" y="36031"/>
                      </a:cubicBezTo>
                      <a:cubicBezTo>
                        <a:pt x="118301" y="61774"/>
                        <a:pt x="104956" y="88645"/>
                        <a:pt x="93054" y="116147"/>
                      </a:cubicBezTo>
                      <a:cubicBezTo>
                        <a:pt x="49727" y="216191"/>
                        <a:pt x="13974" y="328499"/>
                        <a:pt x="4822" y="437515"/>
                      </a:cubicBezTo>
                      <a:cubicBezTo>
                        <a:pt x="-1761" y="516099"/>
                        <a:pt x="-2" y="594863"/>
                        <a:pt x="944" y="673626"/>
                      </a:cubicBezTo>
                      <a:cubicBezTo>
                        <a:pt x="899" y="678496"/>
                        <a:pt x="854" y="683365"/>
                        <a:pt x="854" y="688234"/>
                      </a:cubicBezTo>
                      <a:cubicBezTo>
                        <a:pt x="854" y="1251800"/>
                        <a:pt x="809" y="1815411"/>
                        <a:pt x="854" y="2378977"/>
                      </a:cubicBezTo>
                      <a:cubicBezTo>
                        <a:pt x="854" y="2491013"/>
                        <a:pt x="1170" y="2603050"/>
                        <a:pt x="1305" y="2715087"/>
                      </a:cubicBezTo>
                      <a:cubicBezTo>
                        <a:pt x="7076" y="2733843"/>
                        <a:pt x="14650" y="2732625"/>
                        <a:pt x="21954" y="2732625"/>
                      </a:cubicBezTo>
                      <a:cubicBezTo>
                        <a:pt x="115551" y="2733031"/>
                        <a:pt x="209148" y="2732986"/>
                        <a:pt x="302745" y="2732671"/>
                      </a:cubicBezTo>
                      <a:cubicBezTo>
                        <a:pt x="310094" y="2732625"/>
                        <a:pt x="317623" y="2733617"/>
                        <a:pt x="323665" y="2716620"/>
                      </a:cubicBezTo>
                      <a:cubicBezTo>
                        <a:pt x="320509" y="2697324"/>
                        <a:pt x="323890" y="2677982"/>
                        <a:pt x="323845" y="265864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BDAAD2E-AD18-4B89-BA06-223C007F00C4}"/>
                    </a:ext>
                  </a:extLst>
                </p:cNvPr>
                <p:cNvSpPr/>
                <p:nvPr/>
              </p:nvSpPr>
              <p:spPr>
                <a:xfrm>
                  <a:off x="5350725" y="2339690"/>
                  <a:ext cx="576651" cy="1136810"/>
                </a:xfrm>
                <a:custGeom>
                  <a:avLst/>
                  <a:gdLst>
                    <a:gd name="connsiteX0" fmla="*/ 850370 w 851226"/>
                    <a:gd name="connsiteY0" fmla="*/ 0 h 1678107"/>
                    <a:gd name="connsiteX1" fmla="*/ 850866 w 851226"/>
                    <a:gd name="connsiteY1" fmla="*/ 1662474 h 1678107"/>
                    <a:gd name="connsiteX2" fmla="*/ 851227 w 851226"/>
                    <a:gd name="connsiteY2" fmla="*/ 1675098 h 1678107"/>
                    <a:gd name="connsiteX3" fmla="*/ 834771 w 851226"/>
                    <a:gd name="connsiteY3" fmla="*/ 1677533 h 1678107"/>
                    <a:gd name="connsiteX4" fmla="*/ 47988 w 851226"/>
                    <a:gd name="connsiteY4" fmla="*/ 1678028 h 1678107"/>
                    <a:gd name="connsiteX5" fmla="*/ 24724 w 851226"/>
                    <a:gd name="connsiteY5" fmla="*/ 1662700 h 1678107"/>
                    <a:gd name="connsiteX6" fmla="*/ 30359 w 851226"/>
                    <a:gd name="connsiteY6" fmla="*/ 1434388 h 1678107"/>
                    <a:gd name="connsiteX7" fmla="*/ 174362 w 851226"/>
                    <a:gd name="connsiteY7" fmla="*/ 1245480 h 1678107"/>
                    <a:gd name="connsiteX8" fmla="*/ 367823 w 851226"/>
                    <a:gd name="connsiteY8" fmla="*/ 1060090 h 1678107"/>
                    <a:gd name="connsiteX9" fmla="*/ 607406 w 851226"/>
                    <a:gd name="connsiteY9" fmla="*/ 766765 h 1678107"/>
                    <a:gd name="connsiteX10" fmla="*/ 711823 w 851226"/>
                    <a:gd name="connsiteY10" fmla="*/ 494676 h 1678107"/>
                    <a:gd name="connsiteX11" fmla="*/ 768270 w 851226"/>
                    <a:gd name="connsiteY11" fmla="*/ 231152 h 1678107"/>
                    <a:gd name="connsiteX12" fmla="*/ 845050 w 851226"/>
                    <a:gd name="connsiteY12" fmla="*/ 7665 h 1678107"/>
                    <a:gd name="connsiteX13" fmla="*/ 850370 w 851226"/>
                    <a:gd name="connsiteY13" fmla="*/ 0 h 167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1226" h="1678107">
                      <a:moveTo>
                        <a:pt x="850370" y="0"/>
                      </a:moveTo>
                      <a:cubicBezTo>
                        <a:pt x="850505" y="6853"/>
                        <a:pt x="850821" y="1115139"/>
                        <a:pt x="850866" y="1662474"/>
                      </a:cubicBezTo>
                      <a:cubicBezTo>
                        <a:pt x="850866" y="1666667"/>
                        <a:pt x="851092" y="1670905"/>
                        <a:pt x="851227" y="1675098"/>
                      </a:cubicBezTo>
                      <a:cubicBezTo>
                        <a:pt x="846358" y="1679922"/>
                        <a:pt x="840271" y="1677487"/>
                        <a:pt x="834771" y="1677533"/>
                      </a:cubicBezTo>
                      <a:cubicBezTo>
                        <a:pt x="774852" y="1677848"/>
                        <a:pt x="141765" y="1677352"/>
                        <a:pt x="47988" y="1678028"/>
                      </a:cubicBezTo>
                      <a:cubicBezTo>
                        <a:pt x="35184" y="1678119"/>
                        <a:pt x="29863" y="1673610"/>
                        <a:pt x="24724" y="1662700"/>
                      </a:cubicBezTo>
                      <a:cubicBezTo>
                        <a:pt x="-11615" y="1585469"/>
                        <a:pt x="-6340" y="1509500"/>
                        <a:pt x="30359" y="1434388"/>
                      </a:cubicBezTo>
                      <a:cubicBezTo>
                        <a:pt x="65796" y="1361891"/>
                        <a:pt x="119177" y="1303009"/>
                        <a:pt x="174362" y="1245480"/>
                      </a:cubicBezTo>
                      <a:cubicBezTo>
                        <a:pt x="224046" y="1193723"/>
                        <a:pt x="358219" y="1068836"/>
                        <a:pt x="367823" y="1060090"/>
                      </a:cubicBezTo>
                      <a:cubicBezTo>
                        <a:pt x="462141" y="974112"/>
                        <a:pt x="543475" y="877494"/>
                        <a:pt x="607406" y="766765"/>
                      </a:cubicBezTo>
                      <a:cubicBezTo>
                        <a:pt x="641400" y="715323"/>
                        <a:pt x="697576" y="556172"/>
                        <a:pt x="711823" y="494676"/>
                      </a:cubicBezTo>
                      <a:cubicBezTo>
                        <a:pt x="732066" y="407165"/>
                        <a:pt x="746088" y="318302"/>
                        <a:pt x="768270" y="231152"/>
                      </a:cubicBezTo>
                      <a:cubicBezTo>
                        <a:pt x="787792" y="154507"/>
                        <a:pt x="813310" y="80026"/>
                        <a:pt x="845050" y="7665"/>
                      </a:cubicBezTo>
                      <a:cubicBezTo>
                        <a:pt x="846313" y="4869"/>
                        <a:pt x="848612" y="2525"/>
                        <a:pt x="85037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73A2D70-16A3-481B-AED1-C702BCE4D313}"/>
                    </a:ext>
                  </a:extLst>
                </p:cNvPr>
                <p:cNvSpPr/>
                <p:nvPr/>
              </p:nvSpPr>
              <p:spPr>
                <a:xfrm>
                  <a:off x="6277789" y="2339720"/>
                  <a:ext cx="580853" cy="1136799"/>
                </a:xfrm>
                <a:custGeom>
                  <a:avLst/>
                  <a:gdLst>
                    <a:gd name="connsiteX0" fmla="*/ 4825 w 857429"/>
                    <a:gd name="connsiteY0" fmla="*/ 0 h 1678091"/>
                    <a:gd name="connsiteX1" fmla="*/ 45491 w 857429"/>
                    <a:gd name="connsiteY1" fmla="*/ 95310 h 1678091"/>
                    <a:gd name="connsiteX2" fmla="*/ 121280 w 857429"/>
                    <a:gd name="connsiteY2" fmla="*/ 387824 h 1678091"/>
                    <a:gd name="connsiteX3" fmla="*/ 197248 w 857429"/>
                    <a:gd name="connsiteY3" fmla="*/ 670328 h 1678091"/>
                    <a:gd name="connsiteX4" fmla="*/ 354866 w 857429"/>
                    <a:gd name="connsiteY4" fmla="*/ 920461 h 1678091"/>
                    <a:gd name="connsiteX5" fmla="*/ 464965 w 857429"/>
                    <a:gd name="connsiteY5" fmla="*/ 1040207 h 1678091"/>
                    <a:gd name="connsiteX6" fmla="*/ 612213 w 857429"/>
                    <a:gd name="connsiteY6" fmla="*/ 1177717 h 1678091"/>
                    <a:gd name="connsiteX7" fmla="*/ 775151 w 857429"/>
                    <a:gd name="connsiteY7" fmla="*/ 1353640 h 1678091"/>
                    <a:gd name="connsiteX8" fmla="*/ 853284 w 857429"/>
                    <a:gd name="connsiteY8" fmla="*/ 1523882 h 1678091"/>
                    <a:gd name="connsiteX9" fmla="*/ 855178 w 857429"/>
                    <a:gd name="connsiteY9" fmla="*/ 1586370 h 1678091"/>
                    <a:gd name="connsiteX10" fmla="*/ 829524 w 857429"/>
                    <a:gd name="connsiteY10" fmla="*/ 1665314 h 1678091"/>
                    <a:gd name="connsiteX11" fmla="*/ 809191 w 857429"/>
                    <a:gd name="connsiteY11" fmla="*/ 1677848 h 1678091"/>
                    <a:gd name="connsiteX12" fmla="*/ 4058 w 857429"/>
                    <a:gd name="connsiteY12" fmla="*/ 1675008 h 1678091"/>
                    <a:gd name="connsiteX13" fmla="*/ 4825 w 857429"/>
                    <a:gd name="connsiteY13" fmla="*/ 0 h 16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7429" h="1678091">
                      <a:moveTo>
                        <a:pt x="4825" y="0"/>
                      </a:moveTo>
                      <a:cubicBezTo>
                        <a:pt x="22723" y="29892"/>
                        <a:pt x="33499" y="62939"/>
                        <a:pt x="45491" y="95310"/>
                      </a:cubicBezTo>
                      <a:cubicBezTo>
                        <a:pt x="80658" y="190215"/>
                        <a:pt x="102118" y="288771"/>
                        <a:pt x="121280" y="387824"/>
                      </a:cubicBezTo>
                      <a:cubicBezTo>
                        <a:pt x="139855" y="483810"/>
                        <a:pt x="159783" y="579436"/>
                        <a:pt x="197248" y="670328"/>
                      </a:cubicBezTo>
                      <a:cubicBezTo>
                        <a:pt x="220873" y="728758"/>
                        <a:pt x="295264" y="849361"/>
                        <a:pt x="354866" y="920461"/>
                      </a:cubicBezTo>
                      <a:cubicBezTo>
                        <a:pt x="389717" y="962029"/>
                        <a:pt x="426237" y="1002110"/>
                        <a:pt x="464965" y="1040207"/>
                      </a:cubicBezTo>
                      <a:cubicBezTo>
                        <a:pt x="477363" y="1052425"/>
                        <a:pt x="580293" y="1147240"/>
                        <a:pt x="612213" y="1177717"/>
                      </a:cubicBezTo>
                      <a:cubicBezTo>
                        <a:pt x="670148" y="1232947"/>
                        <a:pt x="727226" y="1289123"/>
                        <a:pt x="775151" y="1353640"/>
                      </a:cubicBezTo>
                      <a:cubicBezTo>
                        <a:pt x="813158" y="1404857"/>
                        <a:pt x="843771" y="1459545"/>
                        <a:pt x="853284" y="1523882"/>
                      </a:cubicBezTo>
                      <a:cubicBezTo>
                        <a:pt x="853419" y="1524739"/>
                        <a:pt x="861129" y="1561708"/>
                        <a:pt x="855178" y="1586370"/>
                      </a:cubicBezTo>
                      <a:cubicBezTo>
                        <a:pt x="847513" y="1612970"/>
                        <a:pt x="841878" y="1640157"/>
                        <a:pt x="829524" y="1665314"/>
                      </a:cubicBezTo>
                      <a:cubicBezTo>
                        <a:pt x="824925" y="1674692"/>
                        <a:pt x="819741" y="1677893"/>
                        <a:pt x="809191" y="1677848"/>
                      </a:cubicBezTo>
                      <a:cubicBezTo>
                        <a:pt x="713835" y="1677487"/>
                        <a:pt x="8972" y="1679787"/>
                        <a:pt x="4058" y="1675008"/>
                      </a:cubicBezTo>
                      <a:cubicBezTo>
                        <a:pt x="406" y="1670815"/>
                        <a:pt x="-3201" y="8341"/>
                        <a:pt x="482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EBB5675-5716-4FC8-8F67-460FA4CB9C57}"/>
                    </a:ext>
                  </a:extLst>
                </p:cNvPr>
                <p:cNvSpPr/>
                <p:nvPr/>
              </p:nvSpPr>
              <p:spPr>
                <a:xfrm>
                  <a:off x="6412954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3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3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3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372A5B2-2E0C-4308-84D4-4E84593342B7}"/>
                    </a:ext>
                  </a:extLst>
                </p:cNvPr>
                <p:cNvSpPr/>
                <p:nvPr/>
              </p:nvSpPr>
              <p:spPr>
                <a:xfrm>
                  <a:off x="5928051" y="3474614"/>
                  <a:ext cx="351611" cy="146390"/>
                </a:xfrm>
                <a:custGeom>
                  <a:avLst/>
                  <a:gdLst>
                    <a:gd name="connsiteX0" fmla="*/ 53333 w 519032"/>
                    <a:gd name="connsiteY0" fmla="*/ 0 h 216094"/>
                    <a:gd name="connsiteX1" fmla="*/ 465728 w 519032"/>
                    <a:gd name="connsiteY1" fmla="*/ 180 h 216094"/>
                    <a:gd name="connsiteX2" fmla="*/ 517756 w 519032"/>
                    <a:gd name="connsiteY2" fmla="*/ 201711 h 216094"/>
                    <a:gd name="connsiteX3" fmla="*/ 506079 w 519032"/>
                    <a:gd name="connsiteY3" fmla="*/ 216094 h 216094"/>
                    <a:gd name="connsiteX4" fmla="*/ 13478 w 519032"/>
                    <a:gd name="connsiteY4" fmla="*/ 216094 h 216094"/>
                    <a:gd name="connsiteX5" fmla="*/ 1485 w 519032"/>
                    <a:gd name="connsiteY5" fmla="*/ 200629 h 216094"/>
                    <a:gd name="connsiteX6" fmla="*/ 53333 w 519032"/>
                    <a:gd name="connsiteY6" fmla="*/ 0 h 21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9032" h="216094">
                      <a:moveTo>
                        <a:pt x="53333" y="0"/>
                      </a:moveTo>
                      <a:cubicBezTo>
                        <a:pt x="190798" y="45"/>
                        <a:pt x="328263" y="135"/>
                        <a:pt x="465728" y="180"/>
                      </a:cubicBezTo>
                      <a:cubicBezTo>
                        <a:pt x="482950" y="67403"/>
                        <a:pt x="499812" y="134715"/>
                        <a:pt x="517756" y="201711"/>
                      </a:cubicBezTo>
                      <a:cubicBezTo>
                        <a:pt x="521183" y="214606"/>
                        <a:pt x="517846" y="216094"/>
                        <a:pt x="506079" y="216094"/>
                      </a:cubicBezTo>
                      <a:cubicBezTo>
                        <a:pt x="341879" y="215778"/>
                        <a:pt x="177678" y="215733"/>
                        <a:pt x="13478" y="216094"/>
                      </a:cubicBezTo>
                      <a:cubicBezTo>
                        <a:pt x="583" y="216139"/>
                        <a:pt x="-2167" y="213930"/>
                        <a:pt x="1485" y="200629"/>
                      </a:cubicBezTo>
                      <a:cubicBezTo>
                        <a:pt x="17580" y="141342"/>
                        <a:pt x="47517" y="6402"/>
                        <a:pt x="5333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8000">
                      <a:schemeClr val="tx1">
                        <a:lumMod val="75000"/>
                        <a:lumOff val="25000"/>
                      </a:schemeClr>
                    </a:gs>
                    <a:gs pos="97345">
                      <a:schemeClr val="bg1">
                        <a:lumMod val="7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1867B582-C35C-4151-B557-49E85E67EFD2}"/>
                    </a:ext>
                  </a:extLst>
                </p:cNvPr>
                <p:cNvSpPr/>
                <p:nvPr/>
              </p:nvSpPr>
              <p:spPr>
                <a:xfrm>
                  <a:off x="5574536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2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4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2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DBFBBB28-780A-44F5-9AF1-4163E88929D7}"/>
                    </a:ext>
                  </a:extLst>
                </p:cNvPr>
                <p:cNvGrpSpPr/>
                <p:nvPr/>
              </p:nvGrpSpPr>
              <p:grpSpPr>
                <a:xfrm>
                  <a:off x="5575416" y="2099749"/>
                  <a:ext cx="1056756" cy="650063"/>
                  <a:chOff x="5575416" y="2099749"/>
                  <a:chExt cx="1056756" cy="650063"/>
                </a:xfrm>
              </p:grpSpPr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B714D6A9-0AFC-48D7-A07E-DA0D6A088912}"/>
                      </a:ext>
                    </a:extLst>
                  </p:cNvPr>
                  <p:cNvSpPr/>
                  <p:nvPr/>
                </p:nvSpPr>
                <p:spPr>
                  <a:xfrm>
                    <a:off x="5575865" y="2099779"/>
                    <a:ext cx="218256" cy="43003"/>
                  </a:xfrm>
                  <a:custGeom>
                    <a:avLst/>
                    <a:gdLst>
                      <a:gd name="connsiteX0" fmla="*/ 322179 w 322179"/>
                      <a:gd name="connsiteY0" fmla="*/ 63480 h 63479"/>
                      <a:gd name="connsiteX1" fmla="*/ 225 w 322179"/>
                      <a:gd name="connsiteY1" fmla="*/ 63119 h 63479"/>
                      <a:gd name="connsiteX2" fmla="*/ 0 w 322179"/>
                      <a:gd name="connsiteY2" fmla="*/ 271 h 63479"/>
                      <a:gd name="connsiteX3" fmla="*/ 322179 w 322179"/>
                      <a:gd name="connsiteY3" fmla="*/ 0 h 63479"/>
                      <a:gd name="connsiteX4" fmla="*/ 322179 w 322179"/>
                      <a:gd name="connsiteY4" fmla="*/ 6348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179" h="63479">
                        <a:moveTo>
                          <a:pt x="322179" y="63480"/>
                        </a:moveTo>
                        <a:cubicBezTo>
                          <a:pt x="214876" y="63345"/>
                          <a:pt x="107528" y="63255"/>
                          <a:pt x="225" y="63119"/>
                        </a:cubicBezTo>
                        <a:cubicBezTo>
                          <a:pt x="135" y="42155"/>
                          <a:pt x="45" y="21235"/>
                          <a:pt x="0" y="271"/>
                        </a:cubicBezTo>
                        <a:cubicBezTo>
                          <a:pt x="107393" y="180"/>
                          <a:pt x="214786" y="90"/>
                          <a:pt x="322179" y="0"/>
                        </a:cubicBezTo>
                        <a:cubicBezTo>
                          <a:pt x="322179" y="21145"/>
                          <a:pt x="322179" y="42335"/>
                          <a:pt x="322179" y="6348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21D6A6F7-E64F-4BCA-B0C9-F09C497D3002}"/>
                      </a:ext>
                    </a:extLst>
                  </p:cNvPr>
                  <p:cNvSpPr/>
                  <p:nvPr/>
                </p:nvSpPr>
                <p:spPr>
                  <a:xfrm>
                    <a:off x="5575416" y="2213488"/>
                    <a:ext cx="218703" cy="43308"/>
                  </a:xfrm>
                  <a:custGeom>
                    <a:avLst/>
                    <a:gdLst>
                      <a:gd name="connsiteX0" fmla="*/ 752 w 322840"/>
                      <a:gd name="connsiteY0" fmla="*/ 406 h 63930"/>
                      <a:gd name="connsiteX1" fmla="*/ 322841 w 322840"/>
                      <a:gd name="connsiteY1" fmla="*/ 0 h 63930"/>
                      <a:gd name="connsiteX2" fmla="*/ 322841 w 322840"/>
                      <a:gd name="connsiteY2" fmla="*/ 63435 h 63930"/>
                      <a:gd name="connsiteX3" fmla="*/ 3727 w 322840"/>
                      <a:gd name="connsiteY3" fmla="*/ 63931 h 63930"/>
                      <a:gd name="connsiteX4" fmla="*/ 752 w 322840"/>
                      <a:gd name="connsiteY4" fmla="*/ 406 h 6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840" h="63930">
                        <a:moveTo>
                          <a:pt x="752" y="406"/>
                        </a:moveTo>
                        <a:cubicBezTo>
                          <a:pt x="108100" y="271"/>
                          <a:pt x="215493" y="135"/>
                          <a:pt x="322841" y="0"/>
                        </a:cubicBezTo>
                        <a:cubicBezTo>
                          <a:pt x="322841" y="21145"/>
                          <a:pt x="322841" y="42290"/>
                          <a:pt x="322841" y="63435"/>
                        </a:cubicBezTo>
                        <a:cubicBezTo>
                          <a:pt x="216485" y="63615"/>
                          <a:pt x="110084" y="63796"/>
                          <a:pt x="3727" y="63931"/>
                        </a:cubicBezTo>
                        <a:cubicBezTo>
                          <a:pt x="-3306" y="43056"/>
                          <a:pt x="2014" y="21596"/>
                          <a:pt x="752" y="4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0A0B17DB-1847-425F-A9E2-23A258AC3D5E}"/>
                      </a:ext>
                    </a:extLst>
                  </p:cNvPr>
                  <p:cNvSpPr/>
                  <p:nvPr/>
                </p:nvSpPr>
                <p:spPr>
                  <a:xfrm>
                    <a:off x="5575834" y="2706299"/>
                    <a:ext cx="218286" cy="43513"/>
                  </a:xfrm>
                  <a:custGeom>
                    <a:avLst/>
                    <a:gdLst>
                      <a:gd name="connsiteX0" fmla="*/ 322224 w 322224"/>
                      <a:gd name="connsiteY0" fmla="*/ 63781 h 64232"/>
                      <a:gd name="connsiteX1" fmla="*/ 3111 w 322224"/>
                      <a:gd name="connsiteY1" fmla="*/ 64232 h 64232"/>
                      <a:gd name="connsiteX2" fmla="*/ 0 w 322224"/>
                      <a:gd name="connsiteY2" fmla="*/ 707 h 64232"/>
                      <a:gd name="connsiteX3" fmla="*/ 219475 w 322224"/>
                      <a:gd name="connsiteY3" fmla="*/ 31 h 64232"/>
                      <a:gd name="connsiteX4" fmla="*/ 322134 w 322224"/>
                      <a:gd name="connsiteY4" fmla="*/ 76 h 64232"/>
                      <a:gd name="connsiteX5" fmla="*/ 322224 w 322224"/>
                      <a:gd name="connsiteY5" fmla="*/ 63781 h 64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224" h="64232">
                        <a:moveTo>
                          <a:pt x="322224" y="63781"/>
                        </a:moveTo>
                        <a:cubicBezTo>
                          <a:pt x="215868" y="63917"/>
                          <a:pt x="109512" y="64097"/>
                          <a:pt x="3111" y="64232"/>
                        </a:cubicBezTo>
                        <a:cubicBezTo>
                          <a:pt x="-631" y="40022"/>
                          <a:pt x="1488" y="21897"/>
                          <a:pt x="0" y="707"/>
                        </a:cubicBezTo>
                        <a:cubicBezTo>
                          <a:pt x="73173" y="482"/>
                          <a:pt x="146302" y="211"/>
                          <a:pt x="219475" y="31"/>
                        </a:cubicBezTo>
                        <a:cubicBezTo>
                          <a:pt x="253695" y="-59"/>
                          <a:pt x="287915" y="76"/>
                          <a:pt x="322134" y="76"/>
                        </a:cubicBezTo>
                        <a:cubicBezTo>
                          <a:pt x="322179" y="21356"/>
                          <a:pt x="322224" y="42591"/>
                          <a:pt x="322224" y="6378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44388F22-1D86-4A25-BCCD-1CBC5C8EAABE}"/>
                      </a:ext>
                    </a:extLst>
                  </p:cNvPr>
                  <p:cNvSpPr/>
                  <p:nvPr/>
                </p:nvSpPr>
                <p:spPr>
                  <a:xfrm>
                    <a:off x="6413672" y="2099749"/>
                    <a:ext cx="218438" cy="43004"/>
                  </a:xfrm>
                  <a:custGeom>
                    <a:avLst/>
                    <a:gdLst>
                      <a:gd name="connsiteX0" fmla="*/ 322270 w 322449"/>
                      <a:gd name="connsiteY0" fmla="*/ 63210 h 63480"/>
                      <a:gd name="connsiteX1" fmla="*/ 0 w 322449"/>
                      <a:gd name="connsiteY1" fmla="*/ 63480 h 63480"/>
                      <a:gd name="connsiteX2" fmla="*/ 135 w 322449"/>
                      <a:gd name="connsiteY2" fmla="*/ 0 h 63480"/>
                      <a:gd name="connsiteX3" fmla="*/ 322450 w 322449"/>
                      <a:gd name="connsiteY3" fmla="*/ 451 h 63480"/>
                      <a:gd name="connsiteX4" fmla="*/ 322270 w 322449"/>
                      <a:gd name="connsiteY4" fmla="*/ 63210 h 63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449" h="63480">
                        <a:moveTo>
                          <a:pt x="322270" y="63210"/>
                        </a:moveTo>
                        <a:cubicBezTo>
                          <a:pt x="214831" y="63300"/>
                          <a:pt x="107438" y="63390"/>
                          <a:pt x="0" y="63480"/>
                        </a:cubicBezTo>
                        <a:cubicBezTo>
                          <a:pt x="45" y="42335"/>
                          <a:pt x="90" y="21145"/>
                          <a:pt x="135" y="0"/>
                        </a:cubicBezTo>
                        <a:cubicBezTo>
                          <a:pt x="107574" y="135"/>
                          <a:pt x="215012" y="271"/>
                          <a:pt x="322450" y="451"/>
                        </a:cubicBezTo>
                        <a:cubicBezTo>
                          <a:pt x="322405" y="21371"/>
                          <a:pt x="322315" y="42290"/>
                          <a:pt x="322270" y="632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F9B629E3-602B-4A77-BCC6-F240D1FF983C}"/>
                      </a:ext>
                    </a:extLst>
                  </p:cNvPr>
                  <p:cNvSpPr/>
                  <p:nvPr/>
                </p:nvSpPr>
                <p:spPr>
                  <a:xfrm>
                    <a:off x="6413703" y="2213488"/>
                    <a:ext cx="218377" cy="43003"/>
                  </a:xfrm>
                  <a:custGeom>
                    <a:avLst/>
                    <a:gdLst>
                      <a:gd name="connsiteX0" fmla="*/ 45 w 322359"/>
                      <a:gd name="connsiteY0" fmla="*/ 0 h 63479"/>
                      <a:gd name="connsiteX1" fmla="*/ 322360 w 322359"/>
                      <a:gd name="connsiteY1" fmla="*/ 406 h 63479"/>
                      <a:gd name="connsiteX2" fmla="*/ 322270 w 322359"/>
                      <a:gd name="connsiteY2" fmla="*/ 63164 h 63479"/>
                      <a:gd name="connsiteX3" fmla="*/ 0 w 322359"/>
                      <a:gd name="connsiteY3" fmla="*/ 63480 h 63479"/>
                      <a:gd name="connsiteX4" fmla="*/ 45 w 322359"/>
                      <a:gd name="connsiteY4" fmla="*/ 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359" h="63479">
                        <a:moveTo>
                          <a:pt x="45" y="0"/>
                        </a:moveTo>
                        <a:cubicBezTo>
                          <a:pt x="107483" y="135"/>
                          <a:pt x="214922" y="271"/>
                          <a:pt x="322360" y="406"/>
                        </a:cubicBezTo>
                        <a:cubicBezTo>
                          <a:pt x="322315" y="21325"/>
                          <a:pt x="322270" y="42245"/>
                          <a:pt x="322270" y="63164"/>
                        </a:cubicBezTo>
                        <a:cubicBezTo>
                          <a:pt x="214831" y="63255"/>
                          <a:pt x="107438" y="63390"/>
                          <a:pt x="0" y="63480"/>
                        </a:cubicBezTo>
                        <a:cubicBezTo>
                          <a:pt x="0" y="42290"/>
                          <a:pt x="45" y="21145"/>
                          <a:pt x="4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452F9258-08DD-42D5-BC7B-74436FD7FE27}"/>
                      </a:ext>
                    </a:extLst>
                  </p:cNvPr>
                  <p:cNvSpPr/>
                  <p:nvPr/>
                </p:nvSpPr>
                <p:spPr>
                  <a:xfrm>
                    <a:off x="6413672" y="2706412"/>
                    <a:ext cx="218500" cy="43065"/>
                  </a:xfrm>
                  <a:custGeom>
                    <a:avLst/>
                    <a:gdLst>
                      <a:gd name="connsiteX0" fmla="*/ 322224 w 322540"/>
                      <a:gd name="connsiteY0" fmla="*/ 63345 h 63570"/>
                      <a:gd name="connsiteX1" fmla="*/ 0 w 322540"/>
                      <a:gd name="connsiteY1" fmla="*/ 63570 h 63570"/>
                      <a:gd name="connsiteX2" fmla="*/ 135 w 322540"/>
                      <a:gd name="connsiteY2" fmla="*/ 0 h 63570"/>
                      <a:gd name="connsiteX3" fmla="*/ 322540 w 322540"/>
                      <a:gd name="connsiteY3" fmla="*/ 496 h 63570"/>
                      <a:gd name="connsiteX4" fmla="*/ 322224 w 322540"/>
                      <a:gd name="connsiteY4" fmla="*/ 63345 h 63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540" h="63570">
                        <a:moveTo>
                          <a:pt x="322224" y="63345"/>
                        </a:moveTo>
                        <a:cubicBezTo>
                          <a:pt x="214831" y="63435"/>
                          <a:pt x="107393" y="63525"/>
                          <a:pt x="0" y="63570"/>
                        </a:cubicBezTo>
                        <a:cubicBezTo>
                          <a:pt x="45" y="42380"/>
                          <a:pt x="90" y="21190"/>
                          <a:pt x="135" y="0"/>
                        </a:cubicBezTo>
                        <a:cubicBezTo>
                          <a:pt x="107619" y="180"/>
                          <a:pt x="215057" y="316"/>
                          <a:pt x="322540" y="496"/>
                        </a:cubicBezTo>
                        <a:cubicBezTo>
                          <a:pt x="322405" y="21461"/>
                          <a:pt x="322315" y="42380"/>
                          <a:pt x="322224" y="6334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529A9427-12F7-4204-9ABF-0798241CE4D9}"/>
                    </a:ext>
                  </a:extLst>
                </p:cNvPr>
                <p:cNvSpPr/>
                <p:nvPr/>
              </p:nvSpPr>
              <p:spPr>
                <a:xfrm>
                  <a:off x="6508323" y="3196189"/>
                  <a:ext cx="125071" cy="120489"/>
                </a:xfrm>
                <a:custGeom>
                  <a:avLst/>
                  <a:gdLst>
                    <a:gd name="connsiteX0" fmla="*/ 32552 w 184624"/>
                    <a:gd name="connsiteY0" fmla="*/ 175292 h 177861"/>
                    <a:gd name="connsiteX1" fmla="*/ 42876 w 184624"/>
                    <a:gd name="connsiteY1" fmla="*/ 123489 h 177861"/>
                    <a:gd name="connsiteX2" fmla="*/ 37150 w 184624"/>
                    <a:gd name="connsiteY2" fmla="*/ 103831 h 177861"/>
                    <a:gd name="connsiteX3" fmla="*/ 0 w 184624"/>
                    <a:gd name="connsiteY3" fmla="*/ 70063 h 177861"/>
                    <a:gd name="connsiteX4" fmla="*/ 2705 w 184624"/>
                    <a:gd name="connsiteY4" fmla="*/ 65058 h 177861"/>
                    <a:gd name="connsiteX5" fmla="*/ 51848 w 184624"/>
                    <a:gd name="connsiteY5" fmla="*/ 59377 h 177861"/>
                    <a:gd name="connsiteX6" fmla="*/ 68845 w 184624"/>
                    <a:gd name="connsiteY6" fmla="*/ 48241 h 177861"/>
                    <a:gd name="connsiteX7" fmla="*/ 93687 w 184624"/>
                    <a:gd name="connsiteY7" fmla="*/ 0 h 177861"/>
                    <a:gd name="connsiteX8" fmla="*/ 116410 w 184624"/>
                    <a:gd name="connsiteY8" fmla="*/ 48737 h 177861"/>
                    <a:gd name="connsiteX9" fmla="*/ 131063 w 184624"/>
                    <a:gd name="connsiteY9" fmla="*/ 60369 h 177861"/>
                    <a:gd name="connsiteX10" fmla="*/ 184624 w 184624"/>
                    <a:gd name="connsiteY10" fmla="*/ 69612 h 177861"/>
                    <a:gd name="connsiteX11" fmla="*/ 147789 w 184624"/>
                    <a:gd name="connsiteY11" fmla="*/ 104102 h 177861"/>
                    <a:gd name="connsiteX12" fmla="*/ 139719 w 184624"/>
                    <a:gd name="connsiteY12" fmla="*/ 128944 h 177861"/>
                    <a:gd name="connsiteX13" fmla="*/ 147203 w 184624"/>
                    <a:gd name="connsiteY13" fmla="*/ 177861 h 177861"/>
                    <a:gd name="connsiteX14" fmla="*/ 100585 w 184624"/>
                    <a:gd name="connsiteY14" fmla="*/ 151757 h 177861"/>
                    <a:gd name="connsiteX15" fmla="*/ 80207 w 184624"/>
                    <a:gd name="connsiteY15" fmla="*/ 151396 h 177861"/>
                    <a:gd name="connsiteX16" fmla="*/ 32552 w 184624"/>
                    <a:gd name="connsiteY16" fmla="*/ 175292 h 177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4624" h="177861">
                      <a:moveTo>
                        <a:pt x="32552" y="175292"/>
                      </a:moveTo>
                      <a:cubicBezTo>
                        <a:pt x="36339" y="156175"/>
                        <a:pt x="39359" y="139764"/>
                        <a:pt x="42876" y="123489"/>
                      </a:cubicBezTo>
                      <a:cubicBezTo>
                        <a:pt x="44544" y="115689"/>
                        <a:pt x="43733" y="109467"/>
                        <a:pt x="37150" y="103831"/>
                      </a:cubicBezTo>
                      <a:cubicBezTo>
                        <a:pt x="24436" y="92966"/>
                        <a:pt x="12353" y="81379"/>
                        <a:pt x="0" y="70063"/>
                      </a:cubicBezTo>
                      <a:cubicBezTo>
                        <a:pt x="902" y="68395"/>
                        <a:pt x="1803" y="66726"/>
                        <a:pt x="2705" y="65058"/>
                      </a:cubicBezTo>
                      <a:cubicBezTo>
                        <a:pt x="19071" y="63074"/>
                        <a:pt x="35392" y="60595"/>
                        <a:pt x="51848" y="59377"/>
                      </a:cubicBezTo>
                      <a:cubicBezTo>
                        <a:pt x="60189" y="58746"/>
                        <a:pt x="65193" y="55861"/>
                        <a:pt x="68845" y="48241"/>
                      </a:cubicBezTo>
                      <a:cubicBezTo>
                        <a:pt x="76239" y="32777"/>
                        <a:pt x="84535" y="17674"/>
                        <a:pt x="93687" y="0"/>
                      </a:cubicBezTo>
                      <a:cubicBezTo>
                        <a:pt x="101983" y="17674"/>
                        <a:pt x="109512" y="33093"/>
                        <a:pt x="116410" y="48737"/>
                      </a:cubicBezTo>
                      <a:cubicBezTo>
                        <a:pt x="119386" y="55500"/>
                        <a:pt x="122812" y="59422"/>
                        <a:pt x="131063" y="60369"/>
                      </a:cubicBezTo>
                      <a:cubicBezTo>
                        <a:pt x="148150" y="62398"/>
                        <a:pt x="165012" y="66140"/>
                        <a:pt x="184624" y="69612"/>
                      </a:cubicBezTo>
                      <a:cubicBezTo>
                        <a:pt x="171369" y="82145"/>
                        <a:pt x="160143" y="93868"/>
                        <a:pt x="147789" y="104102"/>
                      </a:cubicBezTo>
                      <a:cubicBezTo>
                        <a:pt x="139223" y="111180"/>
                        <a:pt x="137645" y="118619"/>
                        <a:pt x="139719" y="128944"/>
                      </a:cubicBezTo>
                      <a:cubicBezTo>
                        <a:pt x="142830" y="144273"/>
                        <a:pt x="144543" y="159872"/>
                        <a:pt x="147203" y="177861"/>
                      </a:cubicBezTo>
                      <a:cubicBezTo>
                        <a:pt x="130296" y="168484"/>
                        <a:pt x="115193" y="160549"/>
                        <a:pt x="100585" y="151757"/>
                      </a:cubicBezTo>
                      <a:cubicBezTo>
                        <a:pt x="93417" y="147474"/>
                        <a:pt x="87465" y="147474"/>
                        <a:pt x="80207" y="151396"/>
                      </a:cubicBezTo>
                      <a:cubicBezTo>
                        <a:pt x="65419" y="159377"/>
                        <a:pt x="50270" y="166455"/>
                        <a:pt x="32552" y="175292"/>
                      </a:cubicBezTo>
                      <a:close/>
                    </a:path>
                  </a:pathLst>
                </a:custGeom>
                <a:solidFill>
                  <a:srgbClr val="DBE363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6F76E112-E367-46B9-9414-E9C16F163913}"/>
                    </a:ext>
                  </a:extLst>
                </p:cNvPr>
                <p:cNvSpPr/>
                <p:nvPr/>
              </p:nvSpPr>
              <p:spPr>
                <a:xfrm>
                  <a:off x="6011967" y="2112695"/>
                  <a:ext cx="184610" cy="75196"/>
                </a:xfrm>
                <a:custGeom>
                  <a:avLst/>
                  <a:gdLst>
                    <a:gd name="connsiteX0" fmla="*/ 272514 w 272513"/>
                    <a:gd name="connsiteY0" fmla="*/ 46264 h 111001"/>
                    <a:gd name="connsiteX1" fmla="*/ 270034 w 272513"/>
                    <a:gd name="connsiteY1" fmla="*/ 52982 h 111001"/>
                    <a:gd name="connsiteX2" fmla="*/ 249385 w 272513"/>
                    <a:gd name="connsiteY2" fmla="*/ 102395 h 111001"/>
                    <a:gd name="connsiteX3" fmla="*/ 233605 w 272513"/>
                    <a:gd name="connsiteY3" fmla="*/ 109068 h 111001"/>
                    <a:gd name="connsiteX4" fmla="*/ 144111 w 272513"/>
                    <a:gd name="connsiteY4" fmla="*/ 85623 h 111001"/>
                    <a:gd name="connsiteX5" fmla="*/ 41948 w 272513"/>
                    <a:gd name="connsiteY5" fmla="*/ 108617 h 111001"/>
                    <a:gd name="connsiteX6" fmla="*/ 22922 w 272513"/>
                    <a:gd name="connsiteY6" fmla="*/ 100501 h 111001"/>
                    <a:gd name="connsiteX7" fmla="*/ 2768 w 272513"/>
                    <a:gd name="connsiteY7" fmla="*/ 56002 h 111001"/>
                    <a:gd name="connsiteX8" fmla="*/ 7638 w 272513"/>
                    <a:gd name="connsiteY8" fmla="*/ 37698 h 111001"/>
                    <a:gd name="connsiteX9" fmla="*/ 263001 w 272513"/>
                    <a:gd name="connsiteY9" fmla="*/ 38013 h 111001"/>
                    <a:gd name="connsiteX10" fmla="*/ 272514 w 272513"/>
                    <a:gd name="connsiteY10" fmla="*/ 46264 h 11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513" h="111001">
                      <a:moveTo>
                        <a:pt x="272514" y="46264"/>
                      </a:moveTo>
                      <a:cubicBezTo>
                        <a:pt x="271477" y="49059"/>
                        <a:pt x="270846" y="51043"/>
                        <a:pt x="270034" y="52982"/>
                      </a:cubicBezTo>
                      <a:cubicBezTo>
                        <a:pt x="263091" y="69438"/>
                        <a:pt x="255517" y="85668"/>
                        <a:pt x="249385" y="102395"/>
                      </a:cubicBezTo>
                      <a:cubicBezTo>
                        <a:pt x="246049" y="111457"/>
                        <a:pt x="242622" y="112629"/>
                        <a:pt x="233605" y="109068"/>
                      </a:cubicBezTo>
                      <a:cubicBezTo>
                        <a:pt x="204796" y="97571"/>
                        <a:pt x="175580" y="87201"/>
                        <a:pt x="144111" y="85623"/>
                      </a:cubicBezTo>
                      <a:cubicBezTo>
                        <a:pt x="107907" y="83820"/>
                        <a:pt x="74499" y="94956"/>
                        <a:pt x="41948" y="108617"/>
                      </a:cubicBezTo>
                      <a:cubicBezTo>
                        <a:pt x="30812" y="113306"/>
                        <a:pt x="26934" y="111322"/>
                        <a:pt x="22922" y="100501"/>
                      </a:cubicBezTo>
                      <a:cubicBezTo>
                        <a:pt x="17331" y="85263"/>
                        <a:pt x="10117" y="70520"/>
                        <a:pt x="2768" y="56002"/>
                      </a:cubicBezTo>
                      <a:cubicBezTo>
                        <a:pt x="-1379" y="47752"/>
                        <a:pt x="-1695" y="43243"/>
                        <a:pt x="7638" y="37698"/>
                      </a:cubicBezTo>
                      <a:cubicBezTo>
                        <a:pt x="92984" y="-12888"/>
                        <a:pt x="177970" y="-12347"/>
                        <a:pt x="263001" y="38013"/>
                      </a:cubicBezTo>
                      <a:cubicBezTo>
                        <a:pt x="266698" y="40222"/>
                        <a:pt x="272243" y="41079"/>
                        <a:pt x="272514" y="46264"/>
                      </a:cubicBezTo>
                      <a:close/>
                    </a:path>
                  </a:pathLst>
                </a:custGeom>
                <a:solidFill>
                  <a:srgbClr val="273248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5BEB8A6E-02BA-488A-A214-FE151982F2AC}"/>
                    </a:ext>
                  </a:extLst>
                </p:cNvPr>
                <p:cNvSpPr/>
                <p:nvPr/>
              </p:nvSpPr>
              <p:spPr>
                <a:xfrm>
                  <a:off x="5574521" y="3196250"/>
                  <a:ext cx="125498" cy="120337"/>
                </a:xfrm>
                <a:custGeom>
                  <a:avLst/>
                  <a:gdLst>
                    <a:gd name="connsiteX0" fmla="*/ 0 w 185255"/>
                    <a:gd name="connsiteY0" fmla="*/ 69521 h 177636"/>
                    <a:gd name="connsiteX1" fmla="*/ 54193 w 185255"/>
                    <a:gd name="connsiteY1" fmla="*/ 60189 h 177636"/>
                    <a:gd name="connsiteX2" fmla="*/ 67898 w 185255"/>
                    <a:gd name="connsiteY2" fmla="*/ 49639 h 177636"/>
                    <a:gd name="connsiteX3" fmla="*/ 90892 w 185255"/>
                    <a:gd name="connsiteY3" fmla="*/ 0 h 177636"/>
                    <a:gd name="connsiteX4" fmla="*/ 114787 w 185255"/>
                    <a:gd name="connsiteY4" fmla="*/ 45717 h 177636"/>
                    <a:gd name="connsiteX5" fmla="*/ 134985 w 185255"/>
                    <a:gd name="connsiteY5" fmla="*/ 59467 h 177636"/>
                    <a:gd name="connsiteX6" fmla="*/ 185255 w 185255"/>
                    <a:gd name="connsiteY6" fmla="*/ 65238 h 177636"/>
                    <a:gd name="connsiteX7" fmla="*/ 149458 w 185255"/>
                    <a:gd name="connsiteY7" fmla="*/ 101757 h 177636"/>
                    <a:gd name="connsiteX8" fmla="*/ 142379 w 185255"/>
                    <a:gd name="connsiteY8" fmla="*/ 125337 h 177636"/>
                    <a:gd name="connsiteX9" fmla="*/ 152208 w 185255"/>
                    <a:gd name="connsiteY9" fmla="*/ 175156 h 177636"/>
                    <a:gd name="connsiteX10" fmla="*/ 118394 w 185255"/>
                    <a:gd name="connsiteY10" fmla="*/ 157979 h 177636"/>
                    <a:gd name="connsiteX11" fmla="*/ 70017 w 185255"/>
                    <a:gd name="connsiteY11" fmla="*/ 159557 h 177636"/>
                    <a:gd name="connsiteX12" fmla="*/ 37781 w 185255"/>
                    <a:gd name="connsiteY12" fmla="*/ 177636 h 177636"/>
                    <a:gd name="connsiteX13" fmla="*/ 44860 w 185255"/>
                    <a:gd name="connsiteY13" fmla="*/ 129891 h 177636"/>
                    <a:gd name="connsiteX14" fmla="*/ 35482 w 185255"/>
                    <a:gd name="connsiteY14" fmla="*/ 102524 h 177636"/>
                    <a:gd name="connsiteX15" fmla="*/ 0 w 185255"/>
                    <a:gd name="connsiteY15" fmla="*/ 69521 h 17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5255" h="177636">
                      <a:moveTo>
                        <a:pt x="0" y="69521"/>
                      </a:moveTo>
                      <a:cubicBezTo>
                        <a:pt x="20063" y="65960"/>
                        <a:pt x="37060" y="62308"/>
                        <a:pt x="54193" y="60189"/>
                      </a:cubicBezTo>
                      <a:cubicBezTo>
                        <a:pt x="61722" y="59242"/>
                        <a:pt x="65103" y="55906"/>
                        <a:pt x="67898" y="49639"/>
                      </a:cubicBezTo>
                      <a:cubicBezTo>
                        <a:pt x="74887" y="33904"/>
                        <a:pt x="82326" y="18350"/>
                        <a:pt x="90892" y="0"/>
                      </a:cubicBezTo>
                      <a:cubicBezTo>
                        <a:pt x="99729" y="16682"/>
                        <a:pt x="108069" y="30838"/>
                        <a:pt x="114787" y="45717"/>
                      </a:cubicBezTo>
                      <a:cubicBezTo>
                        <a:pt x="119025" y="55139"/>
                        <a:pt x="124616" y="58972"/>
                        <a:pt x="134985" y="59467"/>
                      </a:cubicBezTo>
                      <a:cubicBezTo>
                        <a:pt x="150630" y="60234"/>
                        <a:pt x="166184" y="62939"/>
                        <a:pt x="185255" y="65238"/>
                      </a:cubicBezTo>
                      <a:cubicBezTo>
                        <a:pt x="171955" y="78944"/>
                        <a:pt x="161270" y="90937"/>
                        <a:pt x="149458" y="101757"/>
                      </a:cubicBezTo>
                      <a:cubicBezTo>
                        <a:pt x="141928" y="108655"/>
                        <a:pt x="139900" y="115508"/>
                        <a:pt x="142379" y="125337"/>
                      </a:cubicBezTo>
                      <a:cubicBezTo>
                        <a:pt x="146166" y="140531"/>
                        <a:pt x="148556" y="156085"/>
                        <a:pt x="152208" y="175156"/>
                      </a:cubicBezTo>
                      <a:cubicBezTo>
                        <a:pt x="139043" y="168574"/>
                        <a:pt x="127862" y="164561"/>
                        <a:pt x="118394" y="157979"/>
                      </a:cubicBezTo>
                      <a:cubicBezTo>
                        <a:pt x="101352" y="146121"/>
                        <a:pt x="86248" y="147474"/>
                        <a:pt x="70017" y="159557"/>
                      </a:cubicBezTo>
                      <a:cubicBezTo>
                        <a:pt x="60910" y="166320"/>
                        <a:pt x="50135" y="170828"/>
                        <a:pt x="37781" y="177636"/>
                      </a:cubicBezTo>
                      <a:cubicBezTo>
                        <a:pt x="40261" y="160323"/>
                        <a:pt x="41569" y="144859"/>
                        <a:pt x="44860" y="129891"/>
                      </a:cubicBezTo>
                      <a:cubicBezTo>
                        <a:pt x="47475" y="118123"/>
                        <a:pt x="44860" y="110143"/>
                        <a:pt x="35482" y="102524"/>
                      </a:cubicBezTo>
                      <a:cubicBezTo>
                        <a:pt x="23805" y="93056"/>
                        <a:pt x="13255" y="82010"/>
                        <a:pt x="0" y="69521"/>
                      </a:cubicBezTo>
                      <a:close/>
                    </a:path>
                  </a:pathLst>
                </a:custGeom>
                <a:solidFill>
                  <a:srgbClr val="DBE363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108B8479-8C39-4279-A73A-10F1C38AB30B}"/>
                    </a:ext>
                  </a:extLst>
                </p:cNvPr>
                <p:cNvSpPr/>
                <p:nvPr/>
              </p:nvSpPr>
              <p:spPr>
                <a:xfrm>
                  <a:off x="5926763" y="1735188"/>
                  <a:ext cx="354304" cy="1739330"/>
                </a:xfrm>
                <a:custGeom>
                  <a:avLst/>
                  <a:gdLst>
                    <a:gd name="connsiteX0" fmla="*/ 522272 w 523007"/>
                    <a:gd name="connsiteY0" fmla="*/ 2567437 h 2567521"/>
                    <a:gd name="connsiteX1" fmla="*/ 906 w 523007"/>
                    <a:gd name="connsiteY1" fmla="*/ 2567437 h 2567521"/>
                    <a:gd name="connsiteX2" fmla="*/ 4 w 523007"/>
                    <a:gd name="connsiteY2" fmla="*/ 637607 h 2567521"/>
                    <a:gd name="connsiteX3" fmla="*/ 29490 w 523007"/>
                    <a:gd name="connsiteY3" fmla="*/ 498113 h 2567521"/>
                    <a:gd name="connsiteX4" fmla="*/ 212040 w 523007"/>
                    <a:gd name="connsiteY4" fmla="*/ 79993 h 2567521"/>
                    <a:gd name="connsiteX5" fmla="*/ 248108 w 523007"/>
                    <a:gd name="connsiteY5" fmla="*/ 13357 h 2567521"/>
                    <a:gd name="connsiteX6" fmla="*/ 275159 w 523007"/>
                    <a:gd name="connsiteY6" fmla="*/ 13627 h 2567521"/>
                    <a:gd name="connsiteX7" fmla="*/ 330163 w 523007"/>
                    <a:gd name="connsiteY7" fmla="*/ 125484 h 2567521"/>
                    <a:gd name="connsiteX8" fmla="*/ 498061 w 523007"/>
                    <a:gd name="connsiteY8" fmla="*/ 508708 h 2567521"/>
                    <a:gd name="connsiteX9" fmla="*/ 522993 w 523007"/>
                    <a:gd name="connsiteY9" fmla="*/ 628229 h 2567521"/>
                    <a:gd name="connsiteX10" fmla="*/ 522272 w 523007"/>
                    <a:gd name="connsiteY10" fmla="*/ 2567437 h 2567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007" h="2567521">
                      <a:moveTo>
                        <a:pt x="522272" y="2567437"/>
                      </a:moveTo>
                      <a:cubicBezTo>
                        <a:pt x="504057" y="2567572"/>
                        <a:pt x="18985" y="2567527"/>
                        <a:pt x="906" y="2567437"/>
                      </a:cubicBezTo>
                      <a:cubicBezTo>
                        <a:pt x="1852" y="2520638"/>
                        <a:pt x="410" y="722503"/>
                        <a:pt x="4" y="637607"/>
                      </a:cubicBezTo>
                      <a:cubicBezTo>
                        <a:pt x="-222" y="588870"/>
                        <a:pt x="9337" y="542387"/>
                        <a:pt x="29490" y="498113"/>
                      </a:cubicBezTo>
                      <a:cubicBezTo>
                        <a:pt x="92474" y="359656"/>
                        <a:pt x="151040" y="219306"/>
                        <a:pt x="212040" y="79993"/>
                      </a:cubicBezTo>
                      <a:cubicBezTo>
                        <a:pt x="222184" y="56819"/>
                        <a:pt x="234718" y="34817"/>
                        <a:pt x="248108" y="13357"/>
                      </a:cubicBezTo>
                      <a:cubicBezTo>
                        <a:pt x="259199" y="-4407"/>
                        <a:pt x="263933" y="-4587"/>
                        <a:pt x="275159" y="13627"/>
                      </a:cubicBezTo>
                      <a:cubicBezTo>
                        <a:pt x="297026" y="49154"/>
                        <a:pt x="314023" y="87161"/>
                        <a:pt x="330163" y="125484"/>
                      </a:cubicBezTo>
                      <a:cubicBezTo>
                        <a:pt x="384356" y="254022"/>
                        <a:pt x="441298" y="381297"/>
                        <a:pt x="498061" y="508708"/>
                      </a:cubicBezTo>
                      <a:cubicBezTo>
                        <a:pt x="515103" y="546941"/>
                        <a:pt x="523399" y="586255"/>
                        <a:pt x="522993" y="628229"/>
                      </a:cubicBezTo>
                      <a:cubicBezTo>
                        <a:pt x="522181" y="716236"/>
                        <a:pt x="522362" y="2563740"/>
                        <a:pt x="522272" y="256743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348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01F713A7-0817-4726-BC2B-A480F111E17D}"/>
                    </a:ext>
                  </a:extLst>
                </p:cNvPr>
                <p:cNvSpPr/>
                <p:nvPr/>
              </p:nvSpPr>
              <p:spPr>
                <a:xfrm>
                  <a:off x="5915520" y="913710"/>
                  <a:ext cx="376997" cy="279137"/>
                </a:xfrm>
                <a:custGeom>
                  <a:avLst/>
                  <a:gdLst>
                    <a:gd name="connsiteX0" fmla="*/ 197107 w 405271"/>
                    <a:gd name="connsiteY0" fmla="*/ 0 h 300072"/>
                    <a:gd name="connsiteX1" fmla="*/ 205689 w 405271"/>
                    <a:gd name="connsiteY1" fmla="*/ 0 h 300072"/>
                    <a:gd name="connsiteX2" fmla="*/ 218334 w 405271"/>
                    <a:gd name="connsiteY2" fmla="*/ 11301 h 300072"/>
                    <a:gd name="connsiteX3" fmla="*/ 395984 w 405271"/>
                    <a:gd name="connsiteY3" fmla="*/ 264008 h 300072"/>
                    <a:gd name="connsiteX4" fmla="*/ 405271 w 405271"/>
                    <a:gd name="connsiteY4" fmla="*/ 281638 h 300072"/>
                    <a:gd name="connsiteX5" fmla="*/ 222407 w 405271"/>
                    <a:gd name="connsiteY5" fmla="*/ 300072 h 300072"/>
                    <a:gd name="connsiteX6" fmla="*/ 0 w 405271"/>
                    <a:gd name="connsiteY6" fmla="*/ 277652 h 300072"/>
                    <a:gd name="connsiteX7" fmla="*/ 22470 w 405271"/>
                    <a:gd name="connsiteY7" fmla="*/ 237937 h 300072"/>
                    <a:gd name="connsiteX8" fmla="*/ 172032 w 405271"/>
                    <a:gd name="connsiteY8" fmla="*/ 28893 h 300072"/>
                    <a:gd name="connsiteX9" fmla="*/ 197107 w 405271"/>
                    <a:gd name="connsiteY9" fmla="*/ 0 h 30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5271" h="300072">
                      <a:moveTo>
                        <a:pt x="197107" y="0"/>
                      </a:moveTo>
                      <a:cubicBezTo>
                        <a:pt x="199978" y="0"/>
                        <a:pt x="202818" y="0"/>
                        <a:pt x="205689" y="0"/>
                      </a:cubicBezTo>
                      <a:cubicBezTo>
                        <a:pt x="210332" y="3268"/>
                        <a:pt x="214608" y="6842"/>
                        <a:pt x="218334" y="11301"/>
                      </a:cubicBezTo>
                      <a:cubicBezTo>
                        <a:pt x="285054" y="91169"/>
                        <a:pt x="344314" y="175374"/>
                        <a:pt x="395984" y="264008"/>
                      </a:cubicBezTo>
                      <a:lnTo>
                        <a:pt x="405271" y="281638"/>
                      </a:lnTo>
                      <a:lnTo>
                        <a:pt x="222407" y="300072"/>
                      </a:lnTo>
                      <a:lnTo>
                        <a:pt x="0" y="277652"/>
                      </a:lnTo>
                      <a:lnTo>
                        <a:pt x="22470" y="237937"/>
                      </a:lnTo>
                      <a:cubicBezTo>
                        <a:pt x="67294" y="165173"/>
                        <a:pt x="117407" y="95674"/>
                        <a:pt x="172032" y="28893"/>
                      </a:cubicBezTo>
                      <a:cubicBezTo>
                        <a:pt x="180095" y="19028"/>
                        <a:pt x="188739" y="9621"/>
                        <a:pt x="1971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62000">
                      <a:schemeClr val="accent3">
                        <a:lumMod val="40000"/>
                        <a:lumOff val="60000"/>
                      </a:schemeClr>
                    </a:gs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2000000" scaled="0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D302FD3-BF09-4493-80E0-CE56FE139FE2}"/>
                </a:ext>
              </a:extLst>
            </p:cNvPr>
            <p:cNvGrpSpPr/>
            <p:nvPr/>
          </p:nvGrpSpPr>
          <p:grpSpPr>
            <a:xfrm>
              <a:off x="1451352" y="4102855"/>
              <a:ext cx="5291973" cy="2270008"/>
              <a:chOff x="1451352" y="4102855"/>
              <a:chExt cx="5291973" cy="227000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1C2D074-66A7-44DE-B2DE-11D29AFA6E85}"/>
                  </a:ext>
                </a:extLst>
              </p:cNvPr>
              <p:cNvSpPr/>
              <p:nvPr/>
            </p:nvSpPr>
            <p:spPr>
              <a:xfrm>
                <a:off x="4514680" y="5445235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52D45C3-3461-43D6-AA28-9C3C7261FA20}"/>
                  </a:ext>
                </a:extLst>
              </p:cNvPr>
              <p:cNvSpPr/>
              <p:nvPr/>
            </p:nvSpPr>
            <p:spPr>
              <a:xfrm>
                <a:off x="4780440" y="5127138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B9455-1440-459E-BABB-A1D9B62A7D63}"/>
                  </a:ext>
                </a:extLst>
              </p:cNvPr>
              <p:cNvSpPr/>
              <p:nvPr/>
            </p:nvSpPr>
            <p:spPr>
              <a:xfrm>
                <a:off x="5176251" y="5444370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980E9E5-3D27-4B5B-BC9E-6A6F1E071B80}"/>
                  </a:ext>
                </a:extLst>
              </p:cNvPr>
              <p:cNvSpPr/>
              <p:nvPr/>
            </p:nvSpPr>
            <p:spPr>
              <a:xfrm>
                <a:off x="5655807" y="5395567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8C06BDE-91EE-4A94-AC83-3E34D4647BB7}"/>
                  </a:ext>
                </a:extLst>
              </p:cNvPr>
              <p:cNvSpPr/>
              <p:nvPr/>
            </p:nvSpPr>
            <p:spPr>
              <a:xfrm>
                <a:off x="2683098" y="4905490"/>
                <a:ext cx="751408" cy="7514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5D6610C-F1A7-4A16-B780-BD21F2122F0B}"/>
                  </a:ext>
                </a:extLst>
              </p:cNvPr>
              <p:cNvSpPr/>
              <p:nvPr/>
            </p:nvSpPr>
            <p:spPr>
              <a:xfrm>
                <a:off x="3314394" y="4946151"/>
                <a:ext cx="548616" cy="5486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80173D-85D4-4FC7-9185-A3CAE48C76B8}"/>
                  </a:ext>
                </a:extLst>
              </p:cNvPr>
              <p:cNvSpPr/>
              <p:nvPr/>
            </p:nvSpPr>
            <p:spPr>
              <a:xfrm>
                <a:off x="3679829" y="517373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86AB34B-0B61-4357-AE41-A6CA94AD449E}"/>
                  </a:ext>
                </a:extLst>
              </p:cNvPr>
              <p:cNvSpPr/>
              <p:nvPr/>
            </p:nvSpPr>
            <p:spPr>
              <a:xfrm>
                <a:off x="4127774" y="4960942"/>
                <a:ext cx="769163" cy="769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1DFA541-61AE-4C84-B43F-9B47E02E696F}"/>
                  </a:ext>
                </a:extLst>
              </p:cNvPr>
              <p:cNvSpPr/>
              <p:nvPr/>
            </p:nvSpPr>
            <p:spPr>
              <a:xfrm>
                <a:off x="3688783" y="4539662"/>
                <a:ext cx="800222" cy="8002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CFFA5A5-C3FF-4269-970E-F1AA7A2B04AF}"/>
                  </a:ext>
                </a:extLst>
              </p:cNvPr>
              <p:cNvSpPr/>
              <p:nvPr/>
            </p:nvSpPr>
            <p:spPr>
              <a:xfrm>
                <a:off x="4642116" y="4739286"/>
                <a:ext cx="594928" cy="5949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D39D514-CD22-45AC-B66D-DAC9AF3791D6}"/>
                  </a:ext>
                </a:extLst>
              </p:cNvPr>
              <p:cNvSpPr/>
              <p:nvPr/>
            </p:nvSpPr>
            <p:spPr>
              <a:xfrm>
                <a:off x="1896877" y="5484341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519DEC0-D09B-4353-BAD5-BC31C2A2A4EC}"/>
                  </a:ext>
                </a:extLst>
              </p:cNvPr>
              <p:cNvSpPr/>
              <p:nvPr/>
            </p:nvSpPr>
            <p:spPr>
              <a:xfrm>
                <a:off x="2238355" y="5267852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B74B878-1229-49B0-89D8-47FA875D26B7}"/>
                  </a:ext>
                </a:extLst>
              </p:cNvPr>
              <p:cNvSpPr/>
              <p:nvPr/>
            </p:nvSpPr>
            <p:spPr>
              <a:xfrm>
                <a:off x="2624176" y="5484341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D80AC0D-EFAE-4A4E-9BF1-0C70228F4A94}"/>
                  </a:ext>
                </a:extLst>
              </p:cNvPr>
              <p:cNvSpPr/>
              <p:nvPr/>
            </p:nvSpPr>
            <p:spPr>
              <a:xfrm>
                <a:off x="3145883" y="5368468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C274663-C148-4E3F-A2C6-FA1F16CC277B}"/>
                  </a:ext>
                </a:extLst>
              </p:cNvPr>
              <p:cNvSpPr/>
              <p:nvPr/>
            </p:nvSpPr>
            <p:spPr>
              <a:xfrm>
                <a:off x="4033604" y="553568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FAD9178-9829-48DF-BAB1-119A5A14F946}"/>
                  </a:ext>
                </a:extLst>
              </p:cNvPr>
              <p:cNvSpPr/>
              <p:nvPr/>
            </p:nvSpPr>
            <p:spPr>
              <a:xfrm>
                <a:off x="3645147" y="5719382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B73499A-8DED-4590-9201-994AA59A803D}"/>
                  </a:ext>
                </a:extLst>
              </p:cNvPr>
              <p:cNvSpPr/>
              <p:nvPr/>
            </p:nvSpPr>
            <p:spPr>
              <a:xfrm>
                <a:off x="4836414" y="5656523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7159B20-A079-418A-ABC1-0001C79C5CE5}"/>
                  </a:ext>
                </a:extLst>
              </p:cNvPr>
              <p:cNvSpPr/>
              <p:nvPr/>
            </p:nvSpPr>
            <p:spPr>
              <a:xfrm>
                <a:off x="5340662" y="4557194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6262F6E-FE72-4CA5-9EC8-33EFCCD7DBBF}"/>
                  </a:ext>
                </a:extLst>
              </p:cNvPr>
              <p:cNvSpPr/>
              <p:nvPr/>
            </p:nvSpPr>
            <p:spPr>
              <a:xfrm>
                <a:off x="2618674" y="4525723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D691E16-15DA-494F-8024-D99ACD4ECE50}"/>
                  </a:ext>
                </a:extLst>
              </p:cNvPr>
              <p:cNvSpPr/>
              <p:nvPr/>
            </p:nvSpPr>
            <p:spPr>
              <a:xfrm>
                <a:off x="3476351" y="4102855"/>
                <a:ext cx="224828" cy="224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E1732E9-5DFC-47E7-85AE-16392CBDC4E9}"/>
                  </a:ext>
                </a:extLst>
              </p:cNvPr>
              <p:cNvSpPr/>
              <p:nvPr/>
            </p:nvSpPr>
            <p:spPr>
              <a:xfrm>
                <a:off x="6134469" y="4717321"/>
                <a:ext cx="207353" cy="2073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055ABB7-DCB9-4B30-8418-0489DB8A9822}"/>
                  </a:ext>
                </a:extLst>
              </p:cNvPr>
              <p:cNvSpPr/>
              <p:nvPr/>
            </p:nvSpPr>
            <p:spPr>
              <a:xfrm>
                <a:off x="6026370" y="5695203"/>
                <a:ext cx="410335" cy="4103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CF1929E-D485-4D2B-94B5-A8B2EB52B0FF}"/>
                  </a:ext>
                </a:extLst>
              </p:cNvPr>
              <p:cNvSpPr/>
              <p:nvPr/>
            </p:nvSpPr>
            <p:spPr>
              <a:xfrm>
                <a:off x="1583076" y="5388048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schemeClr val="accent4">
                    <a:lumMod val="50000"/>
                    <a:alpha val="1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BD954F2-FDD1-4FF5-859A-A9329A0DDC18}"/>
                  </a:ext>
                </a:extLst>
              </p:cNvPr>
              <p:cNvSpPr/>
              <p:nvPr/>
            </p:nvSpPr>
            <p:spPr>
              <a:xfrm>
                <a:off x="1451352" y="5303746"/>
                <a:ext cx="231939" cy="2319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schemeClr val="accent4">
                    <a:lumMod val="50000"/>
                    <a:alpha val="1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9B3BFDA-FCD4-46BF-9F77-11AA36FD17B9}"/>
                  </a:ext>
                </a:extLst>
              </p:cNvPr>
              <p:cNvSpPr/>
              <p:nvPr/>
            </p:nvSpPr>
            <p:spPr>
              <a:xfrm>
                <a:off x="1505787" y="4995533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51D903C-6FA8-4168-AA5F-7617CAFB1558}"/>
                  </a:ext>
                </a:extLst>
              </p:cNvPr>
              <p:cNvSpPr/>
              <p:nvPr/>
            </p:nvSpPr>
            <p:spPr>
              <a:xfrm>
                <a:off x="6518399" y="5505179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C8762AC-ED70-4238-9080-95A668DE836C}"/>
                  </a:ext>
                </a:extLst>
              </p:cNvPr>
              <p:cNvSpPr/>
              <p:nvPr/>
            </p:nvSpPr>
            <p:spPr>
              <a:xfrm>
                <a:off x="6559657" y="520840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15BD9B8-C955-455E-BC2A-1F8ED364DCB9}"/>
                  </a:ext>
                </a:extLst>
              </p:cNvPr>
              <p:cNvSpPr/>
              <p:nvPr/>
            </p:nvSpPr>
            <p:spPr>
              <a:xfrm>
                <a:off x="3317145" y="6088337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E2EDDB6-1C94-4BAA-9783-174D6DB53634}"/>
                  </a:ext>
                </a:extLst>
              </p:cNvPr>
              <p:cNvSpPr/>
              <p:nvPr/>
            </p:nvSpPr>
            <p:spPr>
              <a:xfrm>
                <a:off x="3020327" y="623574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5779B1C-647B-4D2B-B691-6818119BE7F2}"/>
                  </a:ext>
                </a:extLst>
              </p:cNvPr>
              <p:cNvSpPr/>
              <p:nvPr/>
            </p:nvSpPr>
            <p:spPr>
              <a:xfrm>
                <a:off x="1896877" y="5290986"/>
                <a:ext cx="4539829" cy="931086"/>
              </a:xfrm>
              <a:custGeom>
                <a:avLst/>
                <a:gdLst>
                  <a:gd name="connsiteX0" fmla="*/ 691268 w 4539829"/>
                  <a:gd name="connsiteY0" fmla="*/ 0 h 931086"/>
                  <a:gd name="connsiteX1" fmla="*/ 1013570 w 4539829"/>
                  <a:gd name="connsiteY1" fmla="*/ 213636 h 931086"/>
                  <a:gd name="connsiteX2" fmla="*/ 1014847 w 4539829"/>
                  <a:gd name="connsiteY2" fmla="*/ 219961 h 931086"/>
                  <a:gd name="connsiteX3" fmla="*/ 1049283 w 4539829"/>
                  <a:gd name="connsiteY3" fmla="*/ 216489 h 931086"/>
                  <a:gd name="connsiteX4" fmla="*/ 1229307 w 4539829"/>
                  <a:gd name="connsiteY4" fmla="*/ 271479 h 931086"/>
                  <a:gd name="connsiteX5" fmla="*/ 1272347 w 4539829"/>
                  <a:gd name="connsiteY5" fmla="*/ 306990 h 931086"/>
                  <a:gd name="connsiteX6" fmla="*/ 1274309 w 4539829"/>
                  <a:gd name="connsiteY6" fmla="*/ 297269 h 931086"/>
                  <a:gd name="connsiteX7" fmla="*/ 1570990 w 4539829"/>
                  <a:gd name="connsiteY7" fmla="*/ 100616 h 931086"/>
                  <a:gd name="connsiteX8" fmla="*/ 1892974 w 4539829"/>
                  <a:gd name="connsiteY8" fmla="*/ 422600 h 931086"/>
                  <a:gd name="connsiteX9" fmla="*/ 1881928 w 4539829"/>
                  <a:gd name="connsiteY9" fmla="*/ 477314 h 931086"/>
                  <a:gd name="connsiteX10" fmla="*/ 1894715 w 4539829"/>
                  <a:gd name="connsiteY10" fmla="*/ 470373 h 931086"/>
                  <a:gd name="connsiteX11" fmla="*/ 1988048 w 4539829"/>
                  <a:gd name="connsiteY11" fmla="*/ 451530 h 931086"/>
                  <a:gd name="connsiteX12" fmla="*/ 2122110 w 4539829"/>
                  <a:gd name="connsiteY12" fmla="*/ 492481 h 931086"/>
                  <a:gd name="connsiteX13" fmla="*/ 2152662 w 4539829"/>
                  <a:gd name="connsiteY13" fmla="*/ 517688 h 931086"/>
                  <a:gd name="connsiteX14" fmla="*/ 2162564 w 4539829"/>
                  <a:gd name="connsiteY14" fmla="*/ 468641 h 931086"/>
                  <a:gd name="connsiteX15" fmla="*/ 2465513 w 4539829"/>
                  <a:gd name="connsiteY15" fmla="*/ 267833 h 931086"/>
                  <a:gd name="connsiteX16" fmla="*/ 2649340 w 4539829"/>
                  <a:gd name="connsiteY16" fmla="*/ 323985 h 931086"/>
                  <a:gd name="connsiteX17" fmla="*/ 2651368 w 4539829"/>
                  <a:gd name="connsiteY17" fmla="*/ 325658 h 931086"/>
                  <a:gd name="connsiteX18" fmla="*/ 2697563 w 4539829"/>
                  <a:gd name="connsiteY18" fmla="*/ 257143 h 931086"/>
                  <a:gd name="connsiteX19" fmla="*/ 2890119 w 4539829"/>
                  <a:gd name="connsiteY19" fmla="*/ 177383 h 931086"/>
                  <a:gd name="connsiteX20" fmla="*/ 3141035 w 4539829"/>
                  <a:gd name="connsiteY20" fmla="*/ 343702 h 931086"/>
                  <a:gd name="connsiteX21" fmla="*/ 3150697 w 4539829"/>
                  <a:gd name="connsiteY21" fmla="*/ 391556 h 931086"/>
                  <a:gd name="connsiteX22" fmla="*/ 3179315 w 4539829"/>
                  <a:gd name="connsiteY22" fmla="*/ 388671 h 931086"/>
                  <a:gd name="connsiteX23" fmla="*/ 3272648 w 4539829"/>
                  <a:gd name="connsiteY23" fmla="*/ 407514 h 931086"/>
                  <a:gd name="connsiteX24" fmla="*/ 3295265 w 4539829"/>
                  <a:gd name="connsiteY24" fmla="*/ 419791 h 931086"/>
                  <a:gd name="connsiteX25" fmla="*/ 3304677 w 4539829"/>
                  <a:gd name="connsiteY25" fmla="*/ 373171 h 931086"/>
                  <a:gd name="connsiteX26" fmla="*/ 3601358 w 4539829"/>
                  <a:gd name="connsiteY26" fmla="*/ 176518 h 931086"/>
                  <a:gd name="connsiteX27" fmla="*/ 3781383 w 4539829"/>
                  <a:gd name="connsiteY27" fmla="*/ 231508 h 931086"/>
                  <a:gd name="connsiteX28" fmla="*/ 3819477 w 4539829"/>
                  <a:gd name="connsiteY28" fmla="*/ 262939 h 931086"/>
                  <a:gd name="connsiteX29" fmla="*/ 3853237 w 4539829"/>
                  <a:gd name="connsiteY29" fmla="*/ 222022 h 931086"/>
                  <a:gd name="connsiteX30" fmla="*/ 4080914 w 4539829"/>
                  <a:gd name="connsiteY30" fmla="*/ 127715 h 931086"/>
                  <a:gd name="connsiteX31" fmla="*/ 4377595 w 4539829"/>
                  <a:gd name="connsiteY31" fmla="*/ 324368 h 931086"/>
                  <a:gd name="connsiteX32" fmla="*/ 4400780 w 4539829"/>
                  <a:gd name="connsiteY32" fmla="*/ 439209 h 931086"/>
                  <a:gd name="connsiteX33" fmla="*/ 4414522 w 4539829"/>
                  <a:gd name="connsiteY33" fmla="*/ 443474 h 931086"/>
                  <a:gd name="connsiteX34" fmla="*/ 4539829 w 4539829"/>
                  <a:gd name="connsiteY34" fmla="*/ 632519 h 931086"/>
                  <a:gd name="connsiteX35" fmla="*/ 4334661 w 4539829"/>
                  <a:gd name="connsiteY35" fmla="*/ 837687 h 931086"/>
                  <a:gd name="connsiteX36" fmla="*/ 4189586 w 4539829"/>
                  <a:gd name="connsiteY36" fmla="*/ 777595 h 931086"/>
                  <a:gd name="connsiteX37" fmla="*/ 4175066 w 4539829"/>
                  <a:gd name="connsiteY37" fmla="*/ 756059 h 931086"/>
                  <a:gd name="connsiteX38" fmla="*/ 4145805 w 4539829"/>
                  <a:gd name="connsiteY38" fmla="*/ 765142 h 931086"/>
                  <a:gd name="connsiteX39" fmla="*/ 4080914 w 4539829"/>
                  <a:gd name="connsiteY39" fmla="*/ 771683 h 931086"/>
                  <a:gd name="connsiteX40" fmla="*/ 3900890 w 4539829"/>
                  <a:gd name="connsiteY40" fmla="*/ 716693 h 931086"/>
                  <a:gd name="connsiteX41" fmla="*/ 3862795 w 4539829"/>
                  <a:gd name="connsiteY41" fmla="*/ 685262 h 931086"/>
                  <a:gd name="connsiteX42" fmla="*/ 3829035 w 4539829"/>
                  <a:gd name="connsiteY42" fmla="*/ 726179 h 931086"/>
                  <a:gd name="connsiteX43" fmla="*/ 3601358 w 4539829"/>
                  <a:gd name="connsiteY43" fmla="*/ 820486 h 931086"/>
                  <a:gd name="connsiteX44" fmla="*/ 3421334 w 4539829"/>
                  <a:gd name="connsiteY44" fmla="*/ 765496 h 931086"/>
                  <a:gd name="connsiteX45" fmla="*/ 3388848 w 4539829"/>
                  <a:gd name="connsiteY45" fmla="*/ 738693 h 931086"/>
                  <a:gd name="connsiteX46" fmla="*/ 3348864 w 4539829"/>
                  <a:gd name="connsiteY46" fmla="*/ 797998 h 931086"/>
                  <a:gd name="connsiteX47" fmla="*/ 3179315 w 4539829"/>
                  <a:gd name="connsiteY47" fmla="*/ 868227 h 931086"/>
                  <a:gd name="connsiteX48" fmla="*/ 2958380 w 4539829"/>
                  <a:gd name="connsiteY48" fmla="*/ 721782 h 931086"/>
                  <a:gd name="connsiteX49" fmla="*/ 2956584 w 4539829"/>
                  <a:gd name="connsiteY49" fmla="*/ 712887 h 931086"/>
                  <a:gd name="connsiteX50" fmla="*/ 2945000 w 4539829"/>
                  <a:gd name="connsiteY50" fmla="*/ 716483 h 931086"/>
                  <a:gd name="connsiteX51" fmla="*/ 2890119 w 4539829"/>
                  <a:gd name="connsiteY51" fmla="*/ 722015 h 931086"/>
                  <a:gd name="connsiteX52" fmla="*/ 2784122 w 4539829"/>
                  <a:gd name="connsiteY52" fmla="*/ 700615 h 931086"/>
                  <a:gd name="connsiteX53" fmla="*/ 2774372 w 4539829"/>
                  <a:gd name="connsiteY53" fmla="*/ 695323 h 931086"/>
                  <a:gd name="connsiteX54" fmla="*/ 2768462 w 4539829"/>
                  <a:gd name="connsiteY54" fmla="*/ 724597 h 931086"/>
                  <a:gd name="connsiteX55" fmla="*/ 2465513 w 4539829"/>
                  <a:gd name="connsiteY55" fmla="*/ 925405 h 931086"/>
                  <a:gd name="connsiteX56" fmla="*/ 2233026 w 4539829"/>
                  <a:gd name="connsiteY56" fmla="*/ 829106 h 931086"/>
                  <a:gd name="connsiteX57" fmla="*/ 2203297 w 4539829"/>
                  <a:gd name="connsiteY57" fmla="*/ 793074 h 931086"/>
                  <a:gd name="connsiteX58" fmla="*/ 2157597 w 4539829"/>
                  <a:gd name="connsiteY58" fmla="*/ 860857 h 931086"/>
                  <a:gd name="connsiteX59" fmla="*/ 1988048 w 4539829"/>
                  <a:gd name="connsiteY59" fmla="*/ 931086 h 931086"/>
                  <a:gd name="connsiteX60" fmla="*/ 1748270 w 4539829"/>
                  <a:gd name="connsiteY60" fmla="*/ 691308 h 931086"/>
                  <a:gd name="connsiteX61" fmla="*/ 1748321 w 4539829"/>
                  <a:gd name="connsiteY61" fmla="*/ 691057 h 931086"/>
                  <a:gd name="connsiteX62" fmla="*/ 1696321 w 4539829"/>
                  <a:gd name="connsiteY62" fmla="*/ 719281 h 931086"/>
                  <a:gd name="connsiteX63" fmla="*/ 1570990 w 4539829"/>
                  <a:gd name="connsiteY63" fmla="*/ 744584 h 931086"/>
                  <a:gd name="connsiteX64" fmla="*/ 1390966 w 4539829"/>
                  <a:gd name="connsiteY64" fmla="*/ 689594 h 931086"/>
                  <a:gd name="connsiteX65" fmla="*/ 1347926 w 4539829"/>
                  <a:gd name="connsiteY65" fmla="*/ 654084 h 931086"/>
                  <a:gd name="connsiteX66" fmla="*/ 1345964 w 4539829"/>
                  <a:gd name="connsiteY66" fmla="*/ 663804 h 931086"/>
                  <a:gd name="connsiteX67" fmla="*/ 1049283 w 4539829"/>
                  <a:gd name="connsiteY67" fmla="*/ 860457 h 931086"/>
                  <a:gd name="connsiteX68" fmla="*/ 782289 w 4539829"/>
                  <a:gd name="connsiteY68" fmla="*/ 718498 h 931086"/>
                  <a:gd name="connsiteX69" fmla="*/ 767241 w 4539829"/>
                  <a:gd name="connsiteY69" fmla="*/ 690773 h 931086"/>
                  <a:gd name="connsiteX70" fmla="*/ 761763 w 4539829"/>
                  <a:gd name="connsiteY70" fmla="*/ 692474 h 931086"/>
                  <a:gd name="connsiteX71" fmla="*/ 691268 w 4539829"/>
                  <a:gd name="connsiteY71" fmla="*/ 699580 h 931086"/>
                  <a:gd name="connsiteX72" fmla="*/ 495697 w 4539829"/>
                  <a:gd name="connsiteY72" fmla="*/ 639842 h 931086"/>
                  <a:gd name="connsiteX73" fmla="*/ 493878 w 4539829"/>
                  <a:gd name="connsiteY73" fmla="*/ 638341 h 931086"/>
                  <a:gd name="connsiteX74" fmla="*/ 464872 w 4539829"/>
                  <a:gd name="connsiteY74" fmla="*/ 681362 h 931086"/>
                  <a:gd name="connsiteX75" fmla="*/ 272316 w 4539829"/>
                  <a:gd name="connsiteY75" fmla="*/ 761121 h 931086"/>
                  <a:gd name="connsiteX76" fmla="*/ 0 w 4539829"/>
                  <a:gd name="connsiteY76" fmla="*/ 488805 h 931086"/>
                  <a:gd name="connsiteX77" fmla="*/ 272316 w 4539829"/>
                  <a:gd name="connsiteY77" fmla="*/ 216489 h 931086"/>
                  <a:gd name="connsiteX78" fmla="*/ 327197 w 4539829"/>
                  <a:gd name="connsiteY78" fmla="*/ 222022 h 931086"/>
                  <a:gd name="connsiteX79" fmla="*/ 364910 w 4539829"/>
                  <a:gd name="connsiteY79" fmla="*/ 233728 h 931086"/>
                  <a:gd name="connsiteX80" fmla="*/ 368966 w 4539829"/>
                  <a:gd name="connsiteY80" fmla="*/ 213636 h 931086"/>
                  <a:gd name="connsiteX81" fmla="*/ 691268 w 4539829"/>
                  <a:gd name="connsiteY81" fmla="*/ 0 h 9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4539829" h="931086">
                    <a:moveTo>
                      <a:pt x="691268" y="0"/>
                    </a:moveTo>
                    <a:cubicBezTo>
                      <a:pt x="836156" y="0"/>
                      <a:pt x="960469" y="88091"/>
                      <a:pt x="1013570" y="213636"/>
                    </a:cubicBezTo>
                    <a:lnTo>
                      <a:pt x="1014847" y="219961"/>
                    </a:lnTo>
                    <a:lnTo>
                      <a:pt x="1049283" y="216489"/>
                    </a:lnTo>
                    <a:cubicBezTo>
                      <a:pt x="1115968" y="216489"/>
                      <a:pt x="1177918" y="236761"/>
                      <a:pt x="1229307" y="271479"/>
                    </a:cubicBezTo>
                    <a:lnTo>
                      <a:pt x="1272347" y="306990"/>
                    </a:lnTo>
                    <a:lnTo>
                      <a:pt x="1274309" y="297269"/>
                    </a:lnTo>
                    <a:cubicBezTo>
                      <a:pt x="1323189" y="181705"/>
                      <a:pt x="1437620" y="100616"/>
                      <a:pt x="1570990" y="100616"/>
                    </a:cubicBezTo>
                    <a:cubicBezTo>
                      <a:pt x="1748817" y="100616"/>
                      <a:pt x="1892974" y="244773"/>
                      <a:pt x="1892974" y="422600"/>
                    </a:cubicBezTo>
                    <a:lnTo>
                      <a:pt x="1881928" y="477314"/>
                    </a:lnTo>
                    <a:lnTo>
                      <a:pt x="1894715" y="470373"/>
                    </a:lnTo>
                    <a:cubicBezTo>
                      <a:pt x="1923402" y="458240"/>
                      <a:pt x="1954941" y="451530"/>
                      <a:pt x="1988048" y="451530"/>
                    </a:cubicBezTo>
                    <a:cubicBezTo>
                      <a:pt x="2037708" y="451530"/>
                      <a:pt x="2083841" y="466627"/>
                      <a:pt x="2122110" y="492481"/>
                    </a:cubicBezTo>
                    <a:lnTo>
                      <a:pt x="2152662" y="517688"/>
                    </a:lnTo>
                    <a:lnTo>
                      <a:pt x="2162564" y="468641"/>
                    </a:lnTo>
                    <a:cubicBezTo>
                      <a:pt x="2212477" y="350635"/>
                      <a:pt x="2329325" y="267833"/>
                      <a:pt x="2465513" y="267833"/>
                    </a:cubicBezTo>
                    <a:cubicBezTo>
                      <a:pt x="2533606" y="267833"/>
                      <a:pt x="2596865" y="288534"/>
                      <a:pt x="2649340" y="323985"/>
                    </a:cubicBezTo>
                    <a:lnTo>
                      <a:pt x="2651368" y="325658"/>
                    </a:lnTo>
                    <a:lnTo>
                      <a:pt x="2697563" y="257143"/>
                    </a:lnTo>
                    <a:cubicBezTo>
                      <a:pt x="2746842" y="207863"/>
                      <a:pt x="2814921" y="177383"/>
                      <a:pt x="2890119" y="177383"/>
                    </a:cubicBezTo>
                    <a:cubicBezTo>
                      <a:pt x="3002916" y="177383"/>
                      <a:pt x="3099695" y="245963"/>
                      <a:pt x="3141035" y="343702"/>
                    </a:cubicBezTo>
                    <a:lnTo>
                      <a:pt x="3150697" y="391556"/>
                    </a:lnTo>
                    <a:lnTo>
                      <a:pt x="3179315" y="388671"/>
                    </a:lnTo>
                    <a:cubicBezTo>
                      <a:pt x="3212422" y="388671"/>
                      <a:pt x="3243961" y="395381"/>
                      <a:pt x="3272648" y="407514"/>
                    </a:cubicBezTo>
                    <a:lnTo>
                      <a:pt x="3295265" y="419791"/>
                    </a:lnTo>
                    <a:lnTo>
                      <a:pt x="3304677" y="373171"/>
                    </a:lnTo>
                    <a:cubicBezTo>
                      <a:pt x="3353557" y="257607"/>
                      <a:pt x="3467988" y="176518"/>
                      <a:pt x="3601358" y="176518"/>
                    </a:cubicBezTo>
                    <a:cubicBezTo>
                      <a:pt x="3668043" y="176518"/>
                      <a:pt x="3729994" y="196790"/>
                      <a:pt x="3781383" y="231508"/>
                    </a:cubicBezTo>
                    <a:lnTo>
                      <a:pt x="3819477" y="262939"/>
                    </a:lnTo>
                    <a:lnTo>
                      <a:pt x="3853237" y="222022"/>
                    </a:lnTo>
                    <a:cubicBezTo>
                      <a:pt x="3911505" y="163754"/>
                      <a:pt x="3992001" y="127715"/>
                      <a:pt x="4080914" y="127715"/>
                    </a:cubicBezTo>
                    <a:cubicBezTo>
                      <a:pt x="4214285" y="127715"/>
                      <a:pt x="4328715" y="208804"/>
                      <a:pt x="4377595" y="324368"/>
                    </a:cubicBezTo>
                    <a:lnTo>
                      <a:pt x="4400780" y="439209"/>
                    </a:lnTo>
                    <a:lnTo>
                      <a:pt x="4414522" y="443474"/>
                    </a:lnTo>
                    <a:cubicBezTo>
                      <a:pt x="4488160" y="474621"/>
                      <a:pt x="4539829" y="547536"/>
                      <a:pt x="4539829" y="632519"/>
                    </a:cubicBezTo>
                    <a:cubicBezTo>
                      <a:pt x="4539829" y="745830"/>
                      <a:pt x="4447972" y="837687"/>
                      <a:pt x="4334661" y="837687"/>
                    </a:cubicBezTo>
                    <a:cubicBezTo>
                      <a:pt x="4278006" y="837687"/>
                      <a:pt x="4226714" y="814723"/>
                      <a:pt x="4189586" y="777595"/>
                    </a:cubicBezTo>
                    <a:lnTo>
                      <a:pt x="4175066" y="756059"/>
                    </a:lnTo>
                    <a:lnTo>
                      <a:pt x="4145805" y="765142"/>
                    </a:lnTo>
                    <a:cubicBezTo>
                      <a:pt x="4124845" y="769431"/>
                      <a:pt x="4103143" y="771683"/>
                      <a:pt x="4080914" y="771683"/>
                    </a:cubicBezTo>
                    <a:cubicBezTo>
                      <a:pt x="4014229" y="771683"/>
                      <a:pt x="3952279" y="751411"/>
                      <a:pt x="3900890" y="716693"/>
                    </a:cubicBezTo>
                    <a:lnTo>
                      <a:pt x="3862795" y="685262"/>
                    </a:lnTo>
                    <a:lnTo>
                      <a:pt x="3829035" y="726179"/>
                    </a:lnTo>
                    <a:cubicBezTo>
                      <a:pt x="3770768" y="784447"/>
                      <a:pt x="3690272" y="820486"/>
                      <a:pt x="3601358" y="820486"/>
                    </a:cubicBezTo>
                    <a:cubicBezTo>
                      <a:pt x="3534673" y="820486"/>
                      <a:pt x="3472723" y="800214"/>
                      <a:pt x="3421334" y="765496"/>
                    </a:cubicBezTo>
                    <a:lnTo>
                      <a:pt x="3388848" y="738693"/>
                    </a:lnTo>
                    <a:lnTo>
                      <a:pt x="3348864" y="797998"/>
                    </a:lnTo>
                    <a:cubicBezTo>
                      <a:pt x="3305473" y="841389"/>
                      <a:pt x="3245528" y="868227"/>
                      <a:pt x="3179315" y="868227"/>
                    </a:cubicBezTo>
                    <a:cubicBezTo>
                      <a:pt x="3079996" y="868227"/>
                      <a:pt x="2994780" y="807842"/>
                      <a:pt x="2958380" y="721782"/>
                    </a:cubicBezTo>
                    <a:lnTo>
                      <a:pt x="2956584" y="712887"/>
                    </a:lnTo>
                    <a:lnTo>
                      <a:pt x="2945000" y="716483"/>
                    </a:lnTo>
                    <a:cubicBezTo>
                      <a:pt x="2927273" y="720110"/>
                      <a:pt x="2908919" y="722015"/>
                      <a:pt x="2890119" y="722015"/>
                    </a:cubicBezTo>
                    <a:cubicBezTo>
                      <a:pt x="2852520" y="722015"/>
                      <a:pt x="2816701" y="714395"/>
                      <a:pt x="2784122" y="700615"/>
                    </a:cubicBezTo>
                    <a:lnTo>
                      <a:pt x="2774372" y="695323"/>
                    </a:lnTo>
                    <a:lnTo>
                      <a:pt x="2768462" y="724597"/>
                    </a:lnTo>
                    <a:cubicBezTo>
                      <a:pt x="2718549" y="842604"/>
                      <a:pt x="2601700" y="925405"/>
                      <a:pt x="2465513" y="925405"/>
                    </a:cubicBezTo>
                    <a:cubicBezTo>
                      <a:pt x="2374721" y="925405"/>
                      <a:pt x="2292525" y="888605"/>
                      <a:pt x="2233026" y="829106"/>
                    </a:cubicBezTo>
                    <a:lnTo>
                      <a:pt x="2203297" y="793074"/>
                    </a:lnTo>
                    <a:lnTo>
                      <a:pt x="2157597" y="860857"/>
                    </a:lnTo>
                    <a:cubicBezTo>
                      <a:pt x="2114205" y="904248"/>
                      <a:pt x="2054261" y="931086"/>
                      <a:pt x="1988048" y="931086"/>
                    </a:cubicBezTo>
                    <a:cubicBezTo>
                      <a:pt x="1855622" y="931086"/>
                      <a:pt x="1748270" y="823734"/>
                      <a:pt x="1748270" y="691308"/>
                    </a:cubicBezTo>
                    <a:lnTo>
                      <a:pt x="1748321" y="691057"/>
                    </a:lnTo>
                    <a:lnTo>
                      <a:pt x="1696321" y="719281"/>
                    </a:lnTo>
                    <a:cubicBezTo>
                      <a:pt x="1657799" y="735574"/>
                      <a:pt x="1615447" y="744584"/>
                      <a:pt x="1570990" y="744584"/>
                    </a:cubicBezTo>
                    <a:cubicBezTo>
                      <a:pt x="1504305" y="744584"/>
                      <a:pt x="1442355" y="724312"/>
                      <a:pt x="1390966" y="689594"/>
                    </a:cubicBezTo>
                    <a:lnTo>
                      <a:pt x="1347926" y="654084"/>
                    </a:lnTo>
                    <a:lnTo>
                      <a:pt x="1345964" y="663804"/>
                    </a:lnTo>
                    <a:cubicBezTo>
                      <a:pt x="1297084" y="779369"/>
                      <a:pt x="1182653" y="860457"/>
                      <a:pt x="1049283" y="860457"/>
                    </a:cubicBezTo>
                    <a:cubicBezTo>
                      <a:pt x="938141" y="860457"/>
                      <a:pt x="840152" y="804146"/>
                      <a:pt x="782289" y="718498"/>
                    </a:cubicBezTo>
                    <a:lnTo>
                      <a:pt x="767241" y="690773"/>
                    </a:lnTo>
                    <a:lnTo>
                      <a:pt x="761763" y="692474"/>
                    </a:lnTo>
                    <a:cubicBezTo>
                      <a:pt x="738992" y="697133"/>
                      <a:pt x="715416" y="699580"/>
                      <a:pt x="691268" y="699580"/>
                    </a:cubicBezTo>
                    <a:cubicBezTo>
                      <a:pt x="618824" y="699580"/>
                      <a:pt x="551524" y="677558"/>
                      <a:pt x="495697" y="639842"/>
                    </a:cubicBezTo>
                    <a:lnTo>
                      <a:pt x="493878" y="638341"/>
                    </a:lnTo>
                    <a:lnTo>
                      <a:pt x="464872" y="681362"/>
                    </a:lnTo>
                    <a:cubicBezTo>
                      <a:pt x="415593" y="730641"/>
                      <a:pt x="347514" y="761121"/>
                      <a:pt x="272316" y="761121"/>
                    </a:cubicBezTo>
                    <a:cubicBezTo>
                      <a:pt x="121920" y="761121"/>
                      <a:pt x="0" y="639201"/>
                      <a:pt x="0" y="488805"/>
                    </a:cubicBezTo>
                    <a:cubicBezTo>
                      <a:pt x="0" y="338409"/>
                      <a:pt x="121920" y="216489"/>
                      <a:pt x="272316" y="216489"/>
                    </a:cubicBezTo>
                    <a:cubicBezTo>
                      <a:pt x="291115" y="216489"/>
                      <a:pt x="309470" y="218394"/>
                      <a:pt x="327197" y="222022"/>
                    </a:cubicBezTo>
                    <a:lnTo>
                      <a:pt x="364910" y="233728"/>
                    </a:lnTo>
                    <a:lnTo>
                      <a:pt x="368966" y="213636"/>
                    </a:lnTo>
                    <a:cubicBezTo>
                      <a:pt x="422067" y="88091"/>
                      <a:pt x="546380" y="0"/>
                      <a:pt x="691268" y="0"/>
                    </a:cubicBezTo>
                    <a:close/>
                  </a:path>
                </a:pathLst>
              </a:custGeom>
              <a:gradFill flip="none" rotWithShape="1">
                <a:gsLst>
                  <a:gs pos="29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lumMod val="50000"/>
                      <a:alpha val="50000"/>
                    </a:schemeClr>
                  </a:gs>
                </a:gsLst>
                <a:lin ang="5400000" scaled="1"/>
                <a:tileRect/>
              </a:gradFill>
              <a:ln w="403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90">
            <a:extLst>
              <a:ext uri="{FF2B5EF4-FFF2-40B4-BE49-F238E27FC236}">
                <a16:creationId xmlns:a16="http://schemas.microsoft.com/office/drawing/2014/main" id="{FE718746-3707-43B1-89D2-A8E61686A392}"/>
              </a:ext>
            </a:extLst>
          </p:cNvPr>
          <p:cNvGrpSpPr/>
          <p:nvPr/>
        </p:nvGrpSpPr>
        <p:grpSpPr>
          <a:xfrm>
            <a:off x="64602" y="1492922"/>
            <a:ext cx="5291973" cy="5220252"/>
            <a:chOff x="1451352" y="1152611"/>
            <a:chExt cx="5291973" cy="5220252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6C01FCA6-609E-462A-B246-BC1B72E9E84F}"/>
                </a:ext>
              </a:extLst>
            </p:cNvPr>
            <p:cNvGrpSpPr/>
            <p:nvPr/>
          </p:nvGrpSpPr>
          <p:grpSpPr>
            <a:xfrm>
              <a:off x="3789886" y="3443782"/>
              <a:ext cx="743513" cy="2513363"/>
              <a:chOff x="5714547" y="3290776"/>
              <a:chExt cx="743513" cy="3591643"/>
            </a:xfrm>
          </p:grpSpPr>
          <p:sp>
            <p:nvSpPr>
              <p:cNvPr id="72" name="Trapezoid 11">
                <a:extLst>
                  <a:ext uri="{FF2B5EF4-FFF2-40B4-BE49-F238E27FC236}">
                    <a16:creationId xmlns:a16="http://schemas.microsoft.com/office/drawing/2014/main" id="{B170BB2B-BFCB-473C-82D4-8B0CCF31E867}"/>
                  </a:ext>
                </a:extLst>
              </p:cNvPr>
              <p:cNvSpPr/>
              <p:nvPr/>
            </p:nvSpPr>
            <p:spPr>
              <a:xfrm>
                <a:off x="5714547" y="3290776"/>
                <a:ext cx="743513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Trapezoid 11">
                <a:extLst>
                  <a:ext uri="{FF2B5EF4-FFF2-40B4-BE49-F238E27FC236}">
                    <a16:creationId xmlns:a16="http://schemas.microsoft.com/office/drawing/2014/main" id="{F3E841AC-FEA5-4114-A1D0-479085835A81}"/>
                  </a:ext>
                </a:extLst>
              </p:cNvPr>
              <p:cNvSpPr/>
              <p:nvPr/>
            </p:nvSpPr>
            <p:spPr>
              <a:xfrm>
                <a:off x="5845404" y="3290776"/>
                <a:ext cx="479555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D62DA9E6-6F2C-4B77-A900-F2907BB7F606}"/>
                </a:ext>
              </a:extLst>
            </p:cNvPr>
            <p:cNvGrpSpPr/>
            <p:nvPr/>
          </p:nvGrpSpPr>
          <p:grpSpPr>
            <a:xfrm>
              <a:off x="3558735" y="1152611"/>
              <a:ext cx="1210387" cy="2802321"/>
              <a:chOff x="5331153" y="575008"/>
              <a:chExt cx="1507917" cy="3491170"/>
            </a:xfrm>
          </p:grpSpPr>
          <p:grpSp>
            <p:nvGrpSpPr>
              <p:cNvPr id="37" name="Group 10">
                <a:extLst>
                  <a:ext uri="{FF2B5EF4-FFF2-40B4-BE49-F238E27FC236}">
                    <a16:creationId xmlns:a16="http://schemas.microsoft.com/office/drawing/2014/main" id="{4D881023-8125-4C6E-9BA2-A25CD93D7E51}"/>
                  </a:ext>
                </a:extLst>
              </p:cNvPr>
              <p:cNvGrpSpPr/>
              <p:nvPr/>
            </p:nvGrpSpPr>
            <p:grpSpPr>
              <a:xfrm>
                <a:off x="6404987" y="3268551"/>
                <a:ext cx="207521" cy="447013"/>
                <a:chOff x="5282863" y="4265998"/>
                <a:chExt cx="524099" cy="1110552"/>
              </a:xfrm>
            </p:grpSpPr>
            <p:sp>
              <p:nvSpPr>
                <p:cNvPr id="69" name="Graphic 2">
                  <a:extLst>
                    <a:ext uri="{FF2B5EF4-FFF2-40B4-BE49-F238E27FC236}">
                      <a16:creationId xmlns:a16="http://schemas.microsoft.com/office/drawing/2014/main" id="{4C4F03D1-B8FF-42BB-8510-89DC74E395E0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Graphic 2">
                  <a:extLst>
                    <a:ext uri="{FF2B5EF4-FFF2-40B4-BE49-F238E27FC236}">
                      <a16:creationId xmlns:a16="http://schemas.microsoft.com/office/drawing/2014/main" id="{22F4AB0B-CC4A-4184-87DA-E2BE139D48DC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Graphic 2">
                  <a:extLst>
                    <a:ext uri="{FF2B5EF4-FFF2-40B4-BE49-F238E27FC236}">
                      <a16:creationId xmlns:a16="http://schemas.microsoft.com/office/drawing/2014/main" id="{ED143B38-94B3-4108-A70F-20AB94B9F87F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1">
                <a:extLst>
                  <a:ext uri="{FF2B5EF4-FFF2-40B4-BE49-F238E27FC236}">
                    <a16:creationId xmlns:a16="http://schemas.microsoft.com/office/drawing/2014/main" id="{7E0BBED7-94D4-46EF-A47C-4604A681D53D}"/>
                  </a:ext>
                </a:extLst>
              </p:cNvPr>
              <p:cNvGrpSpPr/>
              <p:nvPr/>
            </p:nvGrpSpPr>
            <p:grpSpPr>
              <a:xfrm>
                <a:off x="5561202" y="3274206"/>
                <a:ext cx="207521" cy="447013"/>
                <a:chOff x="5282863" y="4265998"/>
                <a:chExt cx="524099" cy="1110552"/>
              </a:xfrm>
            </p:grpSpPr>
            <p:sp>
              <p:nvSpPr>
                <p:cNvPr id="66" name="Graphic 2">
                  <a:extLst>
                    <a:ext uri="{FF2B5EF4-FFF2-40B4-BE49-F238E27FC236}">
                      <a16:creationId xmlns:a16="http://schemas.microsoft.com/office/drawing/2014/main" id="{57FBAF61-0675-4A7E-AE24-40A56A9801BC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Graphic 2">
                  <a:extLst>
                    <a:ext uri="{FF2B5EF4-FFF2-40B4-BE49-F238E27FC236}">
                      <a16:creationId xmlns:a16="http://schemas.microsoft.com/office/drawing/2014/main" id="{8CAF5370-8CA8-4162-A330-BBBEA417AF2A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Graphic 2">
                  <a:extLst>
                    <a:ext uri="{FF2B5EF4-FFF2-40B4-BE49-F238E27FC236}">
                      <a16:creationId xmlns:a16="http://schemas.microsoft.com/office/drawing/2014/main" id="{726C51F5-DF76-4DE3-A39B-A0A9D2E1BEF1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2">
                <a:extLst>
                  <a:ext uri="{FF2B5EF4-FFF2-40B4-BE49-F238E27FC236}">
                    <a16:creationId xmlns:a16="http://schemas.microsoft.com/office/drawing/2014/main" id="{A0B9C282-DF87-478B-935A-639B6B47B331}"/>
                  </a:ext>
                </a:extLst>
              </p:cNvPr>
              <p:cNvGrpSpPr/>
              <p:nvPr/>
            </p:nvGrpSpPr>
            <p:grpSpPr>
              <a:xfrm>
                <a:off x="5903929" y="3247764"/>
                <a:ext cx="351612" cy="818414"/>
                <a:chOff x="5282863" y="4265998"/>
                <a:chExt cx="524099" cy="1110552"/>
              </a:xfrm>
            </p:grpSpPr>
            <p:sp>
              <p:nvSpPr>
                <p:cNvPr id="63" name="Graphic 2">
                  <a:extLst>
                    <a:ext uri="{FF2B5EF4-FFF2-40B4-BE49-F238E27FC236}">
                      <a16:creationId xmlns:a16="http://schemas.microsoft.com/office/drawing/2014/main" id="{5024BC10-F803-41B2-9EFE-43A3837E3619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Graphic 2">
                  <a:extLst>
                    <a:ext uri="{FF2B5EF4-FFF2-40B4-BE49-F238E27FC236}">
                      <a16:creationId xmlns:a16="http://schemas.microsoft.com/office/drawing/2014/main" id="{0B9A3BF2-62E8-4245-8785-11C341FBB5B5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Graphic 2">
                  <a:extLst>
                    <a:ext uri="{FF2B5EF4-FFF2-40B4-BE49-F238E27FC236}">
                      <a16:creationId xmlns:a16="http://schemas.microsoft.com/office/drawing/2014/main" id="{A6FE5585-EFED-42C4-9AD8-06F661FE3043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3">
                <a:extLst>
                  <a:ext uri="{FF2B5EF4-FFF2-40B4-BE49-F238E27FC236}">
                    <a16:creationId xmlns:a16="http://schemas.microsoft.com/office/drawing/2014/main" id="{5058ACD5-C8A3-425F-94D3-7407C77B43CB}"/>
                  </a:ext>
                </a:extLst>
              </p:cNvPr>
              <p:cNvGrpSpPr/>
              <p:nvPr/>
            </p:nvGrpSpPr>
            <p:grpSpPr>
              <a:xfrm>
                <a:off x="5331153" y="575008"/>
                <a:ext cx="1507917" cy="2723755"/>
                <a:chOff x="5350725" y="913710"/>
                <a:chExt cx="1507917" cy="2723755"/>
              </a:xfrm>
            </p:grpSpPr>
            <p:sp>
              <p:nvSpPr>
                <p:cNvPr id="41" name="Freeform: Shape 14">
                  <a:extLst>
                    <a:ext uri="{FF2B5EF4-FFF2-40B4-BE49-F238E27FC236}">
                      <a16:creationId xmlns:a16="http://schemas.microsoft.com/office/drawing/2014/main" id="{C129EB62-BDA0-477C-9212-7127C956E2F2}"/>
                    </a:ext>
                  </a:extLst>
                </p:cNvPr>
                <p:cNvSpPr/>
                <p:nvPr/>
              </p:nvSpPr>
              <p:spPr>
                <a:xfrm>
                  <a:off x="5763669" y="1171705"/>
                  <a:ext cx="680698" cy="2272550"/>
                </a:xfrm>
                <a:custGeom>
                  <a:avLst/>
                  <a:gdLst>
                    <a:gd name="connsiteX0" fmla="*/ 542062 w 680698"/>
                    <a:gd name="connsiteY0" fmla="*/ 0 h 2272550"/>
                    <a:gd name="connsiteX1" fmla="*/ 605998 w 680698"/>
                    <a:gd name="connsiteY1" fmla="*/ 121363 h 2272550"/>
                    <a:gd name="connsiteX2" fmla="*/ 666313 w 680698"/>
                    <a:gd name="connsiteY2" fmla="*/ 264359 h 2272550"/>
                    <a:gd name="connsiteX3" fmla="*/ 679843 w 680698"/>
                    <a:gd name="connsiteY3" fmla="*/ 345113 h 2272550"/>
                    <a:gd name="connsiteX4" fmla="*/ 680026 w 680698"/>
                    <a:gd name="connsiteY4" fmla="*/ 508514 h 2272550"/>
                    <a:gd name="connsiteX5" fmla="*/ 680698 w 680698"/>
                    <a:gd name="connsiteY5" fmla="*/ 519510 h 2272550"/>
                    <a:gd name="connsiteX6" fmla="*/ 680698 w 680698"/>
                    <a:gd name="connsiteY6" fmla="*/ 2173318 h 2272550"/>
                    <a:gd name="connsiteX7" fmla="*/ 581466 w 680698"/>
                    <a:gd name="connsiteY7" fmla="*/ 2272550 h 2272550"/>
                    <a:gd name="connsiteX8" fmla="*/ 99232 w 680698"/>
                    <a:gd name="connsiteY8" fmla="*/ 2272550 h 2272550"/>
                    <a:gd name="connsiteX9" fmla="*/ 0 w 680698"/>
                    <a:gd name="connsiteY9" fmla="*/ 2173318 h 2272550"/>
                    <a:gd name="connsiteX10" fmla="*/ 0 w 680698"/>
                    <a:gd name="connsiteY10" fmla="*/ 519540 h 2272550"/>
                    <a:gd name="connsiteX11" fmla="*/ 1619 w 680698"/>
                    <a:gd name="connsiteY11" fmla="*/ 501887 h 2272550"/>
                    <a:gd name="connsiteX12" fmla="*/ 764 w 680698"/>
                    <a:gd name="connsiteY12" fmla="*/ 394011 h 2272550"/>
                    <a:gd name="connsiteX13" fmla="*/ 42851 w 680698"/>
                    <a:gd name="connsiteY13" fmla="*/ 187636 h 2272550"/>
                    <a:gd name="connsiteX14" fmla="*/ 97513 w 680698"/>
                    <a:gd name="connsiteY14" fmla="*/ 70669 h 2272550"/>
                    <a:gd name="connsiteX15" fmla="*/ 136692 w 680698"/>
                    <a:gd name="connsiteY15" fmla="*/ 1421 h 2272550"/>
                    <a:gd name="connsiteX16" fmla="*/ 332331 w 680698"/>
                    <a:gd name="connsiteY16" fmla="*/ 21143 h 227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0698" h="2272550">
                      <a:moveTo>
                        <a:pt x="542062" y="0"/>
                      </a:moveTo>
                      <a:lnTo>
                        <a:pt x="605998" y="121363"/>
                      </a:lnTo>
                      <a:cubicBezTo>
                        <a:pt x="628022" y="167906"/>
                        <a:pt x="648132" y="215567"/>
                        <a:pt x="666313" y="264359"/>
                      </a:cubicBezTo>
                      <a:cubicBezTo>
                        <a:pt x="676117" y="290656"/>
                        <a:pt x="679782" y="317502"/>
                        <a:pt x="679843" y="345113"/>
                      </a:cubicBezTo>
                      <a:cubicBezTo>
                        <a:pt x="679996" y="399600"/>
                        <a:pt x="680026" y="454057"/>
                        <a:pt x="680026" y="508514"/>
                      </a:cubicBezTo>
                      <a:cubicBezTo>
                        <a:pt x="680454" y="512118"/>
                        <a:pt x="680668" y="515784"/>
                        <a:pt x="680698" y="519510"/>
                      </a:cubicBezTo>
                      <a:lnTo>
                        <a:pt x="680698" y="2173318"/>
                      </a:lnTo>
                      <a:cubicBezTo>
                        <a:pt x="680698" y="2227897"/>
                        <a:pt x="636046" y="2272550"/>
                        <a:pt x="581466" y="2272550"/>
                      </a:cubicBezTo>
                      <a:lnTo>
                        <a:pt x="99232" y="2272550"/>
                      </a:lnTo>
                      <a:cubicBezTo>
                        <a:pt x="44653" y="2272550"/>
                        <a:pt x="0" y="2227897"/>
                        <a:pt x="0" y="2173318"/>
                      </a:cubicBezTo>
                      <a:lnTo>
                        <a:pt x="0" y="519540"/>
                      </a:lnTo>
                      <a:cubicBezTo>
                        <a:pt x="0" y="513493"/>
                        <a:pt x="581" y="507629"/>
                        <a:pt x="1619" y="501887"/>
                      </a:cubicBezTo>
                      <a:cubicBezTo>
                        <a:pt x="2108" y="465877"/>
                        <a:pt x="3116" y="429837"/>
                        <a:pt x="764" y="394011"/>
                      </a:cubicBezTo>
                      <a:cubicBezTo>
                        <a:pt x="-4062" y="320923"/>
                        <a:pt x="14997" y="254066"/>
                        <a:pt x="42851" y="187636"/>
                      </a:cubicBezTo>
                      <a:cubicBezTo>
                        <a:pt x="59589" y="147717"/>
                        <a:pt x="77841" y="108751"/>
                        <a:pt x="97513" y="70669"/>
                      </a:cubicBezTo>
                      <a:lnTo>
                        <a:pt x="136692" y="1421"/>
                      </a:lnTo>
                      <a:lnTo>
                        <a:pt x="332331" y="2114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28000">
                      <a:schemeClr val="bg1">
                        <a:lumMod val="75000"/>
                      </a:schemeClr>
                    </a:gs>
                    <a:gs pos="97345">
                      <a:schemeClr val="bg1">
                        <a:lumMod val="8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: Shape 15">
                  <a:extLst>
                    <a:ext uri="{FF2B5EF4-FFF2-40B4-BE49-F238E27FC236}">
                      <a16:creationId xmlns:a16="http://schemas.microsoft.com/office/drawing/2014/main" id="{C5A31B4E-E800-443D-86CF-732312E74B5B}"/>
                    </a:ext>
                  </a:extLst>
                </p:cNvPr>
                <p:cNvSpPr/>
                <p:nvPr/>
              </p:nvSpPr>
              <p:spPr>
                <a:xfrm>
                  <a:off x="6414314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: Shape 16">
                  <a:extLst>
                    <a:ext uri="{FF2B5EF4-FFF2-40B4-BE49-F238E27FC236}">
                      <a16:creationId xmlns:a16="http://schemas.microsoft.com/office/drawing/2014/main" id="{5FDFEB3E-8F95-47CE-8878-EE060383BBBE}"/>
                    </a:ext>
                  </a:extLst>
                </p:cNvPr>
                <p:cNvSpPr/>
                <p:nvPr/>
              </p:nvSpPr>
              <p:spPr>
                <a:xfrm>
                  <a:off x="5575895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: Shape 17">
                  <a:extLst>
                    <a:ext uri="{FF2B5EF4-FFF2-40B4-BE49-F238E27FC236}">
                      <a16:creationId xmlns:a16="http://schemas.microsoft.com/office/drawing/2014/main" id="{F4D5272A-AD20-4FCA-94FF-4290FA2BB9A1}"/>
                    </a:ext>
                  </a:extLst>
                </p:cNvPr>
                <p:cNvSpPr/>
                <p:nvPr/>
              </p:nvSpPr>
              <p:spPr>
                <a:xfrm>
                  <a:off x="5575493" y="1588828"/>
                  <a:ext cx="219748" cy="1855441"/>
                </a:xfrm>
                <a:custGeom>
                  <a:avLst/>
                  <a:gdLst>
                    <a:gd name="connsiteX0" fmla="*/ 323630 w 324382"/>
                    <a:gd name="connsiteY0" fmla="*/ 524984 h 2738918"/>
                    <a:gd name="connsiteX1" fmla="*/ 321601 w 324382"/>
                    <a:gd name="connsiteY1" fmla="*/ 478682 h 2738918"/>
                    <a:gd name="connsiteX2" fmla="*/ 315334 w 324382"/>
                    <a:gd name="connsiteY2" fmla="*/ 415968 h 2738918"/>
                    <a:gd name="connsiteX3" fmla="*/ 179041 w 324382"/>
                    <a:gd name="connsiteY3" fmla="*/ 25530 h 2738918"/>
                    <a:gd name="connsiteX4" fmla="*/ 161773 w 324382"/>
                    <a:gd name="connsiteY4" fmla="*/ 11 h 2738918"/>
                    <a:gd name="connsiteX5" fmla="*/ 128275 w 324382"/>
                    <a:gd name="connsiteY5" fmla="*/ 51138 h 2738918"/>
                    <a:gd name="connsiteX6" fmla="*/ 93379 w 324382"/>
                    <a:gd name="connsiteY6" fmla="*/ 125213 h 2738918"/>
                    <a:gd name="connsiteX7" fmla="*/ 8438 w 324382"/>
                    <a:gd name="connsiteY7" fmla="*/ 435670 h 2738918"/>
                    <a:gd name="connsiteX8" fmla="*/ 549 w 324382"/>
                    <a:gd name="connsiteY8" fmla="*/ 984403 h 2738918"/>
                    <a:gd name="connsiteX9" fmla="*/ 549 w 324382"/>
                    <a:gd name="connsiteY9" fmla="*/ 1547383 h 2738918"/>
                    <a:gd name="connsiteX10" fmla="*/ 503 w 324382"/>
                    <a:gd name="connsiteY10" fmla="*/ 2110362 h 2738918"/>
                    <a:gd name="connsiteX11" fmla="*/ 368 w 324382"/>
                    <a:gd name="connsiteY11" fmla="*/ 2645164 h 2738918"/>
                    <a:gd name="connsiteX12" fmla="*/ 549 w 324382"/>
                    <a:gd name="connsiteY12" fmla="*/ 2722936 h 2738918"/>
                    <a:gd name="connsiteX13" fmla="*/ 21468 w 324382"/>
                    <a:gd name="connsiteY13" fmla="*/ 2738671 h 2738918"/>
                    <a:gd name="connsiteX14" fmla="*/ 302079 w 324382"/>
                    <a:gd name="connsiteY14" fmla="*/ 2738626 h 2738918"/>
                    <a:gd name="connsiteX15" fmla="*/ 322683 w 324382"/>
                    <a:gd name="connsiteY15" fmla="*/ 2720997 h 2738918"/>
                    <a:gd name="connsiteX16" fmla="*/ 322683 w 324382"/>
                    <a:gd name="connsiteY16" fmla="*/ 2158198 h 2738918"/>
                    <a:gd name="connsiteX17" fmla="*/ 322683 w 324382"/>
                    <a:gd name="connsiteY17" fmla="*/ 1595399 h 2738918"/>
                    <a:gd name="connsiteX18" fmla="*/ 322683 w 324382"/>
                    <a:gd name="connsiteY18" fmla="*/ 1032599 h 2738918"/>
                    <a:gd name="connsiteX19" fmla="*/ 322683 w 324382"/>
                    <a:gd name="connsiteY19" fmla="*/ 751222 h 2738918"/>
                    <a:gd name="connsiteX20" fmla="*/ 323630 w 324382"/>
                    <a:gd name="connsiteY20" fmla="*/ 524984 h 273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24382" h="2738918">
                      <a:moveTo>
                        <a:pt x="323630" y="524984"/>
                      </a:moveTo>
                      <a:cubicBezTo>
                        <a:pt x="323179" y="509520"/>
                        <a:pt x="322548" y="494056"/>
                        <a:pt x="321601" y="478682"/>
                      </a:cubicBezTo>
                      <a:cubicBezTo>
                        <a:pt x="320338" y="457717"/>
                        <a:pt x="318355" y="436752"/>
                        <a:pt x="315334" y="415968"/>
                      </a:cubicBezTo>
                      <a:cubicBezTo>
                        <a:pt x="295722" y="281163"/>
                        <a:pt x="237562" y="147711"/>
                        <a:pt x="179041" y="25530"/>
                      </a:cubicBezTo>
                      <a:cubicBezTo>
                        <a:pt x="175254" y="17640"/>
                        <a:pt x="171286" y="643"/>
                        <a:pt x="161773" y="11"/>
                      </a:cubicBezTo>
                      <a:cubicBezTo>
                        <a:pt x="148879" y="-800"/>
                        <a:pt x="132829" y="42121"/>
                        <a:pt x="128275" y="51138"/>
                      </a:cubicBezTo>
                      <a:cubicBezTo>
                        <a:pt x="115967" y="75484"/>
                        <a:pt x="104335" y="100191"/>
                        <a:pt x="93379" y="125213"/>
                      </a:cubicBezTo>
                      <a:cubicBezTo>
                        <a:pt x="49556" y="225483"/>
                        <a:pt x="16328" y="326429"/>
                        <a:pt x="8438" y="435670"/>
                      </a:cubicBezTo>
                      <a:cubicBezTo>
                        <a:pt x="-3103" y="595137"/>
                        <a:pt x="549" y="802259"/>
                        <a:pt x="549" y="984403"/>
                      </a:cubicBezTo>
                      <a:cubicBezTo>
                        <a:pt x="549" y="1172048"/>
                        <a:pt x="549" y="1359693"/>
                        <a:pt x="549" y="1547383"/>
                      </a:cubicBezTo>
                      <a:cubicBezTo>
                        <a:pt x="549" y="1735073"/>
                        <a:pt x="503" y="1922672"/>
                        <a:pt x="503" y="2110362"/>
                      </a:cubicBezTo>
                      <a:cubicBezTo>
                        <a:pt x="458" y="2288630"/>
                        <a:pt x="413" y="2466897"/>
                        <a:pt x="368" y="2645164"/>
                      </a:cubicBezTo>
                      <a:cubicBezTo>
                        <a:pt x="368" y="2671088"/>
                        <a:pt x="3479" y="2697012"/>
                        <a:pt x="549" y="2722936"/>
                      </a:cubicBezTo>
                      <a:cubicBezTo>
                        <a:pt x="6635" y="2739843"/>
                        <a:pt x="14164" y="2738671"/>
                        <a:pt x="21468" y="2738671"/>
                      </a:cubicBezTo>
                      <a:cubicBezTo>
                        <a:pt x="115020" y="2738986"/>
                        <a:pt x="208527" y="2739031"/>
                        <a:pt x="302079" y="2738626"/>
                      </a:cubicBezTo>
                      <a:cubicBezTo>
                        <a:pt x="309383" y="2738580"/>
                        <a:pt x="317002" y="2740158"/>
                        <a:pt x="322683" y="2720997"/>
                      </a:cubicBezTo>
                      <a:cubicBezTo>
                        <a:pt x="322683" y="2533397"/>
                        <a:pt x="322683" y="2345798"/>
                        <a:pt x="322683" y="2158198"/>
                      </a:cubicBezTo>
                      <a:cubicBezTo>
                        <a:pt x="322683" y="1970598"/>
                        <a:pt x="322683" y="1782998"/>
                        <a:pt x="322683" y="1595399"/>
                      </a:cubicBezTo>
                      <a:cubicBezTo>
                        <a:pt x="322683" y="1407799"/>
                        <a:pt x="322683" y="1220199"/>
                        <a:pt x="322683" y="1032599"/>
                      </a:cubicBezTo>
                      <a:cubicBezTo>
                        <a:pt x="322683" y="938822"/>
                        <a:pt x="322683" y="844999"/>
                        <a:pt x="322683" y="751222"/>
                      </a:cubicBezTo>
                      <a:cubicBezTo>
                        <a:pt x="322728" y="676020"/>
                        <a:pt x="325749" y="600277"/>
                        <a:pt x="323630" y="52498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8141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: Shape 18">
                  <a:extLst>
                    <a:ext uri="{FF2B5EF4-FFF2-40B4-BE49-F238E27FC236}">
                      <a16:creationId xmlns:a16="http://schemas.microsoft.com/office/drawing/2014/main" id="{62728FEA-C4ED-4C86-9307-C1F23EC7B264}"/>
                    </a:ext>
                  </a:extLst>
                </p:cNvPr>
                <p:cNvSpPr/>
                <p:nvPr/>
              </p:nvSpPr>
              <p:spPr>
                <a:xfrm>
                  <a:off x="6412849" y="1592862"/>
                  <a:ext cx="220165" cy="1851376"/>
                </a:xfrm>
                <a:custGeom>
                  <a:avLst/>
                  <a:gdLst>
                    <a:gd name="connsiteX0" fmla="*/ 323845 w 324997"/>
                    <a:gd name="connsiteY0" fmla="*/ 2658640 h 2732918"/>
                    <a:gd name="connsiteX1" fmla="*/ 323665 w 324997"/>
                    <a:gd name="connsiteY1" fmla="*/ 2098231 h 2732918"/>
                    <a:gd name="connsiteX2" fmla="*/ 323575 w 324997"/>
                    <a:gd name="connsiteY2" fmla="*/ 1535025 h 2732918"/>
                    <a:gd name="connsiteX3" fmla="*/ 323394 w 324997"/>
                    <a:gd name="connsiteY3" fmla="*/ 977636 h 2732918"/>
                    <a:gd name="connsiteX4" fmla="*/ 323980 w 324997"/>
                    <a:gd name="connsiteY4" fmla="*/ 697296 h 2732918"/>
                    <a:gd name="connsiteX5" fmla="*/ 317308 w 324997"/>
                    <a:gd name="connsiteY5" fmla="*/ 436974 h 2732918"/>
                    <a:gd name="connsiteX6" fmla="*/ 176416 w 324997"/>
                    <a:gd name="connsiteY6" fmla="*/ 11685 h 2732918"/>
                    <a:gd name="connsiteX7" fmla="*/ 133675 w 324997"/>
                    <a:gd name="connsiteY7" fmla="*/ 36031 h 2732918"/>
                    <a:gd name="connsiteX8" fmla="*/ 93054 w 324997"/>
                    <a:gd name="connsiteY8" fmla="*/ 116147 h 2732918"/>
                    <a:gd name="connsiteX9" fmla="*/ 4822 w 324997"/>
                    <a:gd name="connsiteY9" fmla="*/ 437515 h 2732918"/>
                    <a:gd name="connsiteX10" fmla="*/ 944 w 324997"/>
                    <a:gd name="connsiteY10" fmla="*/ 673626 h 2732918"/>
                    <a:gd name="connsiteX11" fmla="*/ 854 w 324997"/>
                    <a:gd name="connsiteY11" fmla="*/ 688234 h 2732918"/>
                    <a:gd name="connsiteX12" fmla="*/ 854 w 324997"/>
                    <a:gd name="connsiteY12" fmla="*/ 2378977 h 2732918"/>
                    <a:gd name="connsiteX13" fmla="*/ 1305 w 324997"/>
                    <a:gd name="connsiteY13" fmla="*/ 2715087 h 2732918"/>
                    <a:gd name="connsiteX14" fmla="*/ 21954 w 324997"/>
                    <a:gd name="connsiteY14" fmla="*/ 2732625 h 2732918"/>
                    <a:gd name="connsiteX15" fmla="*/ 302745 w 324997"/>
                    <a:gd name="connsiteY15" fmla="*/ 2732671 h 2732918"/>
                    <a:gd name="connsiteX16" fmla="*/ 323665 w 324997"/>
                    <a:gd name="connsiteY16" fmla="*/ 2716620 h 2732918"/>
                    <a:gd name="connsiteX17" fmla="*/ 323845 w 324997"/>
                    <a:gd name="connsiteY17" fmla="*/ 2658640 h 2732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4997" h="2732918">
                      <a:moveTo>
                        <a:pt x="323845" y="2658640"/>
                      </a:moveTo>
                      <a:cubicBezTo>
                        <a:pt x="323845" y="2471852"/>
                        <a:pt x="323710" y="2285064"/>
                        <a:pt x="323665" y="2098231"/>
                      </a:cubicBezTo>
                      <a:cubicBezTo>
                        <a:pt x="323620" y="1910495"/>
                        <a:pt x="323575" y="1722761"/>
                        <a:pt x="323575" y="1535025"/>
                      </a:cubicBezTo>
                      <a:cubicBezTo>
                        <a:pt x="323530" y="1349229"/>
                        <a:pt x="322989" y="1163388"/>
                        <a:pt x="323394" y="977636"/>
                      </a:cubicBezTo>
                      <a:cubicBezTo>
                        <a:pt x="323575" y="884175"/>
                        <a:pt x="323800" y="790713"/>
                        <a:pt x="323980" y="697296"/>
                      </a:cubicBezTo>
                      <a:cubicBezTo>
                        <a:pt x="324161" y="610552"/>
                        <a:pt x="328624" y="523132"/>
                        <a:pt x="317308" y="436974"/>
                      </a:cubicBezTo>
                      <a:cubicBezTo>
                        <a:pt x="297651" y="287516"/>
                        <a:pt x="238544" y="147842"/>
                        <a:pt x="176416" y="11685"/>
                      </a:cubicBezTo>
                      <a:cubicBezTo>
                        <a:pt x="161899" y="-20055"/>
                        <a:pt x="142467" y="21333"/>
                        <a:pt x="133675" y="36031"/>
                      </a:cubicBezTo>
                      <a:cubicBezTo>
                        <a:pt x="118301" y="61774"/>
                        <a:pt x="104956" y="88645"/>
                        <a:pt x="93054" y="116147"/>
                      </a:cubicBezTo>
                      <a:cubicBezTo>
                        <a:pt x="49727" y="216191"/>
                        <a:pt x="13974" y="328499"/>
                        <a:pt x="4822" y="437515"/>
                      </a:cubicBezTo>
                      <a:cubicBezTo>
                        <a:pt x="-1761" y="516099"/>
                        <a:pt x="-2" y="594863"/>
                        <a:pt x="944" y="673626"/>
                      </a:cubicBezTo>
                      <a:cubicBezTo>
                        <a:pt x="899" y="678496"/>
                        <a:pt x="854" y="683365"/>
                        <a:pt x="854" y="688234"/>
                      </a:cubicBezTo>
                      <a:cubicBezTo>
                        <a:pt x="854" y="1251800"/>
                        <a:pt x="809" y="1815411"/>
                        <a:pt x="854" y="2378977"/>
                      </a:cubicBezTo>
                      <a:cubicBezTo>
                        <a:pt x="854" y="2491013"/>
                        <a:pt x="1170" y="2603050"/>
                        <a:pt x="1305" y="2715087"/>
                      </a:cubicBezTo>
                      <a:cubicBezTo>
                        <a:pt x="7076" y="2733843"/>
                        <a:pt x="14650" y="2732625"/>
                        <a:pt x="21954" y="2732625"/>
                      </a:cubicBezTo>
                      <a:cubicBezTo>
                        <a:pt x="115551" y="2733031"/>
                        <a:pt x="209148" y="2732986"/>
                        <a:pt x="302745" y="2732671"/>
                      </a:cubicBezTo>
                      <a:cubicBezTo>
                        <a:pt x="310094" y="2732625"/>
                        <a:pt x="317623" y="2733617"/>
                        <a:pt x="323665" y="2716620"/>
                      </a:cubicBezTo>
                      <a:cubicBezTo>
                        <a:pt x="320509" y="2697324"/>
                        <a:pt x="323890" y="2677982"/>
                        <a:pt x="323845" y="265864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: Shape 19">
                  <a:extLst>
                    <a:ext uri="{FF2B5EF4-FFF2-40B4-BE49-F238E27FC236}">
                      <a16:creationId xmlns:a16="http://schemas.microsoft.com/office/drawing/2014/main" id="{65EF5A94-889A-4F70-AE8E-26AF4857EEA5}"/>
                    </a:ext>
                  </a:extLst>
                </p:cNvPr>
                <p:cNvSpPr/>
                <p:nvPr/>
              </p:nvSpPr>
              <p:spPr>
                <a:xfrm>
                  <a:off x="5350725" y="2339690"/>
                  <a:ext cx="576651" cy="1136810"/>
                </a:xfrm>
                <a:custGeom>
                  <a:avLst/>
                  <a:gdLst>
                    <a:gd name="connsiteX0" fmla="*/ 850370 w 851226"/>
                    <a:gd name="connsiteY0" fmla="*/ 0 h 1678107"/>
                    <a:gd name="connsiteX1" fmla="*/ 850866 w 851226"/>
                    <a:gd name="connsiteY1" fmla="*/ 1662474 h 1678107"/>
                    <a:gd name="connsiteX2" fmla="*/ 851227 w 851226"/>
                    <a:gd name="connsiteY2" fmla="*/ 1675098 h 1678107"/>
                    <a:gd name="connsiteX3" fmla="*/ 834771 w 851226"/>
                    <a:gd name="connsiteY3" fmla="*/ 1677533 h 1678107"/>
                    <a:gd name="connsiteX4" fmla="*/ 47988 w 851226"/>
                    <a:gd name="connsiteY4" fmla="*/ 1678028 h 1678107"/>
                    <a:gd name="connsiteX5" fmla="*/ 24724 w 851226"/>
                    <a:gd name="connsiteY5" fmla="*/ 1662700 h 1678107"/>
                    <a:gd name="connsiteX6" fmla="*/ 30359 w 851226"/>
                    <a:gd name="connsiteY6" fmla="*/ 1434388 h 1678107"/>
                    <a:gd name="connsiteX7" fmla="*/ 174362 w 851226"/>
                    <a:gd name="connsiteY7" fmla="*/ 1245480 h 1678107"/>
                    <a:gd name="connsiteX8" fmla="*/ 367823 w 851226"/>
                    <a:gd name="connsiteY8" fmla="*/ 1060090 h 1678107"/>
                    <a:gd name="connsiteX9" fmla="*/ 607406 w 851226"/>
                    <a:gd name="connsiteY9" fmla="*/ 766765 h 1678107"/>
                    <a:gd name="connsiteX10" fmla="*/ 711823 w 851226"/>
                    <a:gd name="connsiteY10" fmla="*/ 494676 h 1678107"/>
                    <a:gd name="connsiteX11" fmla="*/ 768270 w 851226"/>
                    <a:gd name="connsiteY11" fmla="*/ 231152 h 1678107"/>
                    <a:gd name="connsiteX12" fmla="*/ 845050 w 851226"/>
                    <a:gd name="connsiteY12" fmla="*/ 7665 h 1678107"/>
                    <a:gd name="connsiteX13" fmla="*/ 850370 w 851226"/>
                    <a:gd name="connsiteY13" fmla="*/ 0 h 167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1226" h="1678107">
                      <a:moveTo>
                        <a:pt x="850370" y="0"/>
                      </a:moveTo>
                      <a:cubicBezTo>
                        <a:pt x="850505" y="6853"/>
                        <a:pt x="850821" y="1115139"/>
                        <a:pt x="850866" y="1662474"/>
                      </a:cubicBezTo>
                      <a:cubicBezTo>
                        <a:pt x="850866" y="1666667"/>
                        <a:pt x="851092" y="1670905"/>
                        <a:pt x="851227" y="1675098"/>
                      </a:cubicBezTo>
                      <a:cubicBezTo>
                        <a:pt x="846358" y="1679922"/>
                        <a:pt x="840271" y="1677487"/>
                        <a:pt x="834771" y="1677533"/>
                      </a:cubicBezTo>
                      <a:cubicBezTo>
                        <a:pt x="774852" y="1677848"/>
                        <a:pt x="141765" y="1677352"/>
                        <a:pt x="47988" y="1678028"/>
                      </a:cubicBezTo>
                      <a:cubicBezTo>
                        <a:pt x="35184" y="1678119"/>
                        <a:pt x="29863" y="1673610"/>
                        <a:pt x="24724" y="1662700"/>
                      </a:cubicBezTo>
                      <a:cubicBezTo>
                        <a:pt x="-11615" y="1585469"/>
                        <a:pt x="-6340" y="1509500"/>
                        <a:pt x="30359" y="1434388"/>
                      </a:cubicBezTo>
                      <a:cubicBezTo>
                        <a:pt x="65796" y="1361891"/>
                        <a:pt x="119177" y="1303009"/>
                        <a:pt x="174362" y="1245480"/>
                      </a:cubicBezTo>
                      <a:cubicBezTo>
                        <a:pt x="224046" y="1193723"/>
                        <a:pt x="358219" y="1068836"/>
                        <a:pt x="367823" y="1060090"/>
                      </a:cubicBezTo>
                      <a:cubicBezTo>
                        <a:pt x="462141" y="974112"/>
                        <a:pt x="543475" y="877494"/>
                        <a:pt x="607406" y="766765"/>
                      </a:cubicBezTo>
                      <a:cubicBezTo>
                        <a:pt x="641400" y="715323"/>
                        <a:pt x="697576" y="556172"/>
                        <a:pt x="711823" y="494676"/>
                      </a:cubicBezTo>
                      <a:cubicBezTo>
                        <a:pt x="732066" y="407165"/>
                        <a:pt x="746088" y="318302"/>
                        <a:pt x="768270" y="231152"/>
                      </a:cubicBezTo>
                      <a:cubicBezTo>
                        <a:pt x="787792" y="154507"/>
                        <a:pt x="813310" y="80026"/>
                        <a:pt x="845050" y="7665"/>
                      </a:cubicBezTo>
                      <a:cubicBezTo>
                        <a:pt x="846313" y="4869"/>
                        <a:pt x="848612" y="2525"/>
                        <a:pt x="85037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20">
                  <a:extLst>
                    <a:ext uri="{FF2B5EF4-FFF2-40B4-BE49-F238E27FC236}">
                      <a16:creationId xmlns:a16="http://schemas.microsoft.com/office/drawing/2014/main" id="{1AE0D025-A950-41CC-8DD9-DF649E6088C5}"/>
                    </a:ext>
                  </a:extLst>
                </p:cNvPr>
                <p:cNvSpPr/>
                <p:nvPr/>
              </p:nvSpPr>
              <p:spPr>
                <a:xfrm>
                  <a:off x="6277789" y="2339720"/>
                  <a:ext cx="580853" cy="1136799"/>
                </a:xfrm>
                <a:custGeom>
                  <a:avLst/>
                  <a:gdLst>
                    <a:gd name="connsiteX0" fmla="*/ 4825 w 857429"/>
                    <a:gd name="connsiteY0" fmla="*/ 0 h 1678091"/>
                    <a:gd name="connsiteX1" fmla="*/ 45491 w 857429"/>
                    <a:gd name="connsiteY1" fmla="*/ 95310 h 1678091"/>
                    <a:gd name="connsiteX2" fmla="*/ 121280 w 857429"/>
                    <a:gd name="connsiteY2" fmla="*/ 387824 h 1678091"/>
                    <a:gd name="connsiteX3" fmla="*/ 197248 w 857429"/>
                    <a:gd name="connsiteY3" fmla="*/ 670328 h 1678091"/>
                    <a:gd name="connsiteX4" fmla="*/ 354866 w 857429"/>
                    <a:gd name="connsiteY4" fmla="*/ 920461 h 1678091"/>
                    <a:gd name="connsiteX5" fmla="*/ 464965 w 857429"/>
                    <a:gd name="connsiteY5" fmla="*/ 1040207 h 1678091"/>
                    <a:gd name="connsiteX6" fmla="*/ 612213 w 857429"/>
                    <a:gd name="connsiteY6" fmla="*/ 1177717 h 1678091"/>
                    <a:gd name="connsiteX7" fmla="*/ 775151 w 857429"/>
                    <a:gd name="connsiteY7" fmla="*/ 1353640 h 1678091"/>
                    <a:gd name="connsiteX8" fmla="*/ 853284 w 857429"/>
                    <a:gd name="connsiteY8" fmla="*/ 1523882 h 1678091"/>
                    <a:gd name="connsiteX9" fmla="*/ 855178 w 857429"/>
                    <a:gd name="connsiteY9" fmla="*/ 1586370 h 1678091"/>
                    <a:gd name="connsiteX10" fmla="*/ 829524 w 857429"/>
                    <a:gd name="connsiteY10" fmla="*/ 1665314 h 1678091"/>
                    <a:gd name="connsiteX11" fmla="*/ 809191 w 857429"/>
                    <a:gd name="connsiteY11" fmla="*/ 1677848 h 1678091"/>
                    <a:gd name="connsiteX12" fmla="*/ 4058 w 857429"/>
                    <a:gd name="connsiteY12" fmla="*/ 1675008 h 1678091"/>
                    <a:gd name="connsiteX13" fmla="*/ 4825 w 857429"/>
                    <a:gd name="connsiteY13" fmla="*/ 0 h 16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7429" h="1678091">
                      <a:moveTo>
                        <a:pt x="4825" y="0"/>
                      </a:moveTo>
                      <a:cubicBezTo>
                        <a:pt x="22723" y="29892"/>
                        <a:pt x="33499" y="62939"/>
                        <a:pt x="45491" y="95310"/>
                      </a:cubicBezTo>
                      <a:cubicBezTo>
                        <a:pt x="80658" y="190215"/>
                        <a:pt x="102118" y="288771"/>
                        <a:pt x="121280" y="387824"/>
                      </a:cubicBezTo>
                      <a:cubicBezTo>
                        <a:pt x="139855" y="483810"/>
                        <a:pt x="159783" y="579436"/>
                        <a:pt x="197248" y="670328"/>
                      </a:cubicBezTo>
                      <a:cubicBezTo>
                        <a:pt x="220873" y="728758"/>
                        <a:pt x="295264" y="849361"/>
                        <a:pt x="354866" y="920461"/>
                      </a:cubicBezTo>
                      <a:cubicBezTo>
                        <a:pt x="389717" y="962029"/>
                        <a:pt x="426237" y="1002110"/>
                        <a:pt x="464965" y="1040207"/>
                      </a:cubicBezTo>
                      <a:cubicBezTo>
                        <a:pt x="477363" y="1052425"/>
                        <a:pt x="580293" y="1147240"/>
                        <a:pt x="612213" y="1177717"/>
                      </a:cubicBezTo>
                      <a:cubicBezTo>
                        <a:pt x="670148" y="1232947"/>
                        <a:pt x="727226" y="1289123"/>
                        <a:pt x="775151" y="1353640"/>
                      </a:cubicBezTo>
                      <a:cubicBezTo>
                        <a:pt x="813158" y="1404857"/>
                        <a:pt x="843771" y="1459545"/>
                        <a:pt x="853284" y="1523882"/>
                      </a:cubicBezTo>
                      <a:cubicBezTo>
                        <a:pt x="853419" y="1524739"/>
                        <a:pt x="861129" y="1561708"/>
                        <a:pt x="855178" y="1586370"/>
                      </a:cubicBezTo>
                      <a:cubicBezTo>
                        <a:pt x="847513" y="1612970"/>
                        <a:pt x="841878" y="1640157"/>
                        <a:pt x="829524" y="1665314"/>
                      </a:cubicBezTo>
                      <a:cubicBezTo>
                        <a:pt x="824925" y="1674692"/>
                        <a:pt x="819741" y="1677893"/>
                        <a:pt x="809191" y="1677848"/>
                      </a:cubicBezTo>
                      <a:cubicBezTo>
                        <a:pt x="713835" y="1677487"/>
                        <a:pt x="8972" y="1679787"/>
                        <a:pt x="4058" y="1675008"/>
                      </a:cubicBezTo>
                      <a:cubicBezTo>
                        <a:pt x="406" y="1670815"/>
                        <a:pt x="-3201" y="8341"/>
                        <a:pt x="482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21">
                  <a:extLst>
                    <a:ext uri="{FF2B5EF4-FFF2-40B4-BE49-F238E27FC236}">
                      <a16:creationId xmlns:a16="http://schemas.microsoft.com/office/drawing/2014/main" id="{8A4CD37B-B39B-4609-9A84-3D8E4511D5D3}"/>
                    </a:ext>
                  </a:extLst>
                </p:cNvPr>
                <p:cNvSpPr/>
                <p:nvPr/>
              </p:nvSpPr>
              <p:spPr>
                <a:xfrm>
                  <a:off x="6412954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3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3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3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22">
                  <a:extLst>
                    <a:ext uri="{FF2B5EF4-FFF2-40B4-BE49-F238E27FC236}">
                      <a16:creationId xmlns:a16="http://schemas.microsoft.com/office/drawing/2014/main" id="{384B04EC-2888-4C47-82DE-0CB5B820F34C}"/>
                    </a:ext>
                  </a:extLst>
                </p:cNvPr>
                <p:cNvSpPr/>
                <p:nvPr/>
              </p:nvSpPr>
              <p:spPr>
                <a:xfrm>
                  <a:off x="5928051" y="3474614"/>
                  <a:ext cx="351611" cy="146390"/>
                </a:xfrm>
                <a:custGeom>
                  <a:avLst/>
                  <a:gdLst>
                    <a:gd name="connsiteX0" fmla="*/ 53333 w 519032"/>
                    <a:gd name="connsiteY0" fmla="*/ 0 h 216094"/>
                    <a:gd name="connsiteX1" fmla="*/ 465728 w 519032"/>
                    <a:gd name="connsiteY1" fmla="*/ 180 h 216094"/>
                    <a:gd name="connsiteX2" fmla="*/ 517756 w 519032"/>
                    <a:gd name="connsiteY2" fmla="*/ 201711 h 216094"/>
                    <a:gd name="connsiteX3" fmla="*/ 506079 w 519032"/>
                    <a:gd name="connsiteY3" fmla="*/ 216094 h 216094"/>
                    <a:gd name="connsiteX4" fmla="*/ 13478 w 519032"/>
                    <a:gd name="connsiteY4" fmla="*/ 216094 h 216094"/>
                    <a:gd name="connsiteX5" fmla="*/ 1485 w 519032"/>
                    <a:gd name="connsiteY5" fmla="*/ 200629 h 216094"/>
                    <a:gd name="connsiteX6" fmla="*/ 53333 w 519032"/>
                    <a:gd name="connsiteY6" fmla="*/ 0 h 21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9032" h="216094">
                      <a:moveTo>
                        <a:pt x="53333" y="0"/>
                      </a:moveTo>
                      <a:cubicBezTo>
                        <a:pt x="190798" y="45"/>
                        <a:pt x="328263" y="135"/>
                        <a:pt x="465728" y="180"/>
                      </a:cubicBezTo>
                      <a:cubicBezTo>
                        <a:pt x="482950" y="67403"/>
                        <a:pt x="499812" y="134715"/>
                        <a:pt x="517756" y="201711"/>
                      </a:cubicBezTo>
                      <a:cubicBezTo>
                        <a:pt x="521183" y="214606"/>
                        <a:pt x="517846" y="216094"/>
                        <a:pt x="506079" y="216094"/>
                      </a:cubicBezTo>
                      <a:cubicBezTo>
                        <a:pt x="341879" y="215778"/>
                        <a:pt x="177678" y="215733"/>
                        <a:pt x="13478" y="216094"/>
                      </a:cubicBezTo>
                      <a:cubicBezTo>
                        <a:pt x="583" y="216139"/>
                        <a:pt x="-2167" y="213930"/>
                        <a:pt x="1485" y="200629"/>
                      </a:cubicBezTo>
                      <a:cubicBezTo>
                        <a:pt x="17580" y="141342"/>
                        <a:pt x="47517" y="6402"/>
                        <a:pt x="5333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8000">
                      <a:schemeClr val="tx1">
                        <a:lumMod val="75000"/>
                        <a:lumOff val="25000"/>
                      </a:schemeClr>
                    </a:gs>
                    <a:gs pos="97345">
                      <a:schemeClr val="bg1">
                        <a:lumMod val="7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23">
                  <a:extLst>
                    <a:ext uri="{FF2B5EF4-FFF2-40B4-BE49-F238E27FC236}">
                      <a16:creationId xmlns:a16="http://schemas.microsoft.com/office/drawing/2014/main" id="{6B1EB157-01C3-48D9-8660-BBB7713CB7E6}"/>
                    </a:ext>
                  </a:extLst>
                </p:cNvPr>
                <p:cNvSpPr/>
                <p:nvPr/>
              </p:nvSpPr>
              <p:spPr>
                <a:xfrm>
                  <a:off x="5574536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2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4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2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1" name="Group 24">
                  <a:extLst>
                    <a:ext uri="{FF2B5EF4-FFF2-40B4-BE49-F238E27FC236}">
                      <a16:creationId xmlns:a16="http://schemas.microsoft.com/office/drawing/2014/main" id="{6DEAD488-B3DD-48A3-88B7-92B256FAA3B9}"/>
                    </a:ext>
                  </a:extLst>
                </p:cNvPr>
                <p:cNvGrpSpPr/>
                <p:nvPr/>
              </p:nvGrpSpPr>
              <p:grpSpPr>
                <a:xfrm>
                  <a:off x="5575416" y="2099749"/>
                  <a:ext cx="1056756" cy="650063"/>
                  <a:chOff x="5575416" y="2099749"/>
                  <a:chExt cx="1056756" cy="650063"/>
                </a:xfrm>
              </p:grpSpPr>
              <p:sp>
                <p:nvSpPr>
                  <p:cNvPr id="57" name="Freeform: Shape 30">
                    <a:extLst>
                      <a:ext uri="{FF2B5EF4-FFF2-40B4-BE49-F238E27FC236}">
                        <a16:creationId xmlns:a16="http://schemas.microsoft.com/office/drawing/2014/main" id="{1394E3E3-7D37-4851-BCB3-8F88749A547C}"/>
                      </a:ext>
                    </a:extLst>
                  </p:cNvPr>
                  <p:cNvSpPr/>
                  <p:nvPr/>
                </p:nvSpPr>
                <p:spPr>
                  <a:xfrm>
                    <a:off x="5575865" y="2099779"/>
                    <a:ext cx="218256" cy="43003"/>
                  </a:xfrm>
                  <a:custGeom>
                    <a:avLst/>
                    <a:gdLst>
                      <a:gd name="connsiteX0" fmla="*/ 322179 w 322179"/>
                      <a:gd name="connsiteY0" fmla="*/ 63480 h 63479"/>
                      <a:gd name="connsiteX1" fmla="*/ 225 w 322179"/>
                      <a:gd name="connsiteY1" fmla="*/ 63119 h 63479"/>
                      <a:gd name="connsiteX2" fmla="*/ 0 w 322179"/>
                      <a:gd name="connsiteY2" fmla="*/ 271 h 63479"/>
                      <a:gd name="connsiteX3" fmla="*/ 322179 w 322179"/>
                      <a:gd name="connsiteY3" fmla="*/ 0 h 63479"/>
                      <a:gd name="connsiteX4" fmla="*/ 322179 w 322179"/>
                      <a:gd name="connsiteY4" fmla="*/ 6348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179" h="63479">
                        <a:moveTo>
                          <a:pt x="322179" y="63480"/>
                        </a:moveTo>
                        <a:cubicBezTo>
                          <a:pt x="214876" y="63345"/>
                          <a:pt x="107528" y="63255"/>
                          <a:pt x="225" y="63119"/>
                        </a:cubicBezTo>
                        <a:cubicBezTo>
                          <a:pt x="135" y="42155"/>
                          <a:pt x="45" y="21235"/>
                          <a:pt x="0" y="271"/>
                        </a:cubicBezTo>
                        <a:cubicBezTo>
                          <a:pt x="107393" y="180"/>
                          <a:pt x="214786" y="90"/>
                          <a:pt x="322179" y="0"/>
                        </a:cubicBezTo>
                        <a:cubicBezTo>
                          <a:pt x="322179" y="21145"/>
                          <a:pt x="322179" y="42335"/>
                          <a:pt x="322179" y="6348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: Shape 31">
                    <a:extLst>
                      <a:ext uri="{FF2B5EF4-FFF2-40B4-BE49-F238E27FC236}">
                        <a16:creationId xmlns:a16="http://schemas.microsoft.com/office/drawing/2014/main" id="{CC6EF45F-B820-42FE-8015-EC75A474780E}"/>
                      </a:ext>
                    </a:extLst>
                  </p:cNvPr>
                  <p:cNvSpPr/>
                  <p:nvPr/>
                </p:nvSpPr>
                <p:spPr>
                  <a:xfrm>
                    <a:off x="5575416" y="2213488"/>
                    <a:ext cx="218703" cy="43308"/>
                  </a:xfrm>
                  <a:custGeom>
                    <a:avLst/>
                    <a:gdLst>
                      <a:gd name="connsiteX0" fmla="*/ 752 w 322840"/>
                      <a:gd name="connsiteY0" fmla="*/ 406 h 63930"/>
                      <a:gd name="connsiteX1" fmla="*/ 322841 w 322840"/>
                      <a:gd name="connsiteY1" fmla="*/ 0 h 63930"/>
                      <a:gd name="connsiteX2" fmla="*/ 322841 w 322840"/>
                      <a:gd name="connsiteY2" fmla="*/ 63435 h 63930"/>
                      <a:gd name="connsiteX3" fmla="*/ 3727 w 322840"/>
                      <a:gd name="connsiteY3" fmla="*/ 63931 h 63930"/>
                      <a:gd name="connsiteX4" fmla="*/ 752 w 322840"/>
                      <a:gd name="connsiteY4" fmla="*/ 406 h 6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840" h="63930">
                        <a:moveTo>
                          <a:pt x="752" y="406"/>
                        </a:moveTo>
                        <a:cubicBezTo>
                          <a:pt x="108100" y="271"/>
                          <a:pt x="215493" y="135"/>
                          <a:pt x="322841" y="0"/>
                        </a:cubicBezTo>
                        <a:cubicBezTo>
                          <a:pt x="322841" y="21145"/>
                          <a:pt x="322841" y="42290"/>
                          <a:pt x="322841" y="63435"/>
                        </a:cubicBezTo>
                        <a:cubicBezTo>
                          <a:pt x="216485" y="63615"/>
                          <a:pt x="110084" y="63796"/>
                          <a:pt x="3727" y="63931"/>
                        </a:cubicBezTo>
                        <a:cubicBezTo>
                          <a:pt x="-3306" y="43056"/>
                          <a:pt x="2014" y="21596"/>
                          <a:pt x="752" y="4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: Shape 32">
                    <a:extLst>
                      <a:ext uri="{FF2B5EF4-FFF2-40B4-BE49-F238E27FC236}">
                        <a16:creationId xmlns:a16="http://schemas.microsoft.com/office/drawing/2014/main" id="{455DBC12-C568-4D9E-A48F-7DF5DEDA1CA7}"/>
                      </a:ext>
                    </a:extLst>
                  </p:cNvPr>
                  <p:cNvSpPr/>
                  <p:nvPr/>
                </p:nvSpPr>
                <p:spPr>
                  <a:xfrm>
                    <a:off x="5575834" y="2706299"/>
                    <a:ext cx="218286" cy="43513"/>
                  </a:xfrm>
                  <a:custGeom>
                    <a:avLst/>
                    <a:gdLst>
                      <a:gd name="connsiteX0" fmla="*/ 322224 w 322224"/>
                      <a:gd name="connsiteY0" fmla="*/ 63781 h 64232"/>
                      <a:gd name="connsiteX1" fmla="*/ 3111 w 322224"/>
                      <a:gd name="connsiteY1" fmla="*/ 64232 h 64232"/>
                      <a:gd name="connsiteX2" fmla="*/ 0 w 322224"/>
                      <a:gd name="connsiteY2" fmla="*/ 707 h 64232"/>
                      <a:gd name="connsiteX3" fmla="*/ 219475 w 322224"/>
                      <a:gd name="connsiteY3" fmla="*/ 31 h 64232"/>
                      <a:gd name="connsiteX4" fmla="*/ 322134 w 322224"/>
                      <a:gd name="connsiteY4" fmla="*/ 76 h 64232"/>
                      <a:gd name="connsiteX5" fmla="*/ 322224 w 322224"/>
                      <a:gd name="connsiteY5" fmla="*/ 63781 h 64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224" h="64232">
                        <a:moveTo>
                          <a:pt x="322224" y="63781"/>
                        </a:moveTo>
                        <a:cubicBezTo>
                          <a:pt x="215868" y="63917"/>
                          <a:pt x="109512" y="64097"/>
                          <a:pt x="3111" y="64232"/>
                        </a:cubicBezTo>
                        <a:cubicBezTo>
                          <a:pt x="-631" y="40022"/>
                          <a:pt x="1488" y="21897"/>
                          <a:pt x="0" y="707"/>
                        </a:cubicBezTo>
                        <a:cubicBezTo>
                          <a:pt x="73173" y="482"/>
                          <a:pt x="146302" y="211"/>
                          <a:pt x="219475" y="31"/>
                        </a:cubicBezTo>
                        <a:cubicBezTo>
                          <a:pt x="253695" y="-59"/>
                          <a:pt x="287915" y="76"/>
                          <a:pt x="322134" y="76"/>
                        </a:cubicBezTo>
                        <a:cubicBezTo>
                          <a:pt x="322179" y="21356"/>
                          <a:pt x="322224" y="42591"/>
                          <a:pt x="322224" y="6378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33">
                    <a:extLst>
                      <a:ext uri="{FF2B5EF4-FFF2-40B4-BE49-F238E27FC236}">
                        <a16:creationId xmlns:a16="http://schemas.microsoft.com/office/drawing/2014/main" id="{6AB0E312-3581-4AC0-853A-6924CF65E619}"/>
                      </a:ext>
                    </a:extLst>
                  </p:cNvPr>
                  <p:cNvSpPr/>
                  <p:nvPr/>
                </p:nvSpPr>
                <p:spPr>
                  <a:xfrm>
                    <a:off x="6413672" y="2099749"/>
                    <a:ext cx="218438" cy="43004"/>
                  </a:xfrm>
                  <a:custGeom>
                    <a:avLst/>
                    <a:gdLst>
                      <a:gd name="connsiteX0" fmla="*/ 322270 w 322449"/>
                      <a:gd name="connsiteY0" fmla="*/ 63210 h 63480"/>
                      <a:gd name="connsiteX1" fmla="*/ 0 w 322449"/>
                      <a:gd name="connsiteY1" fmla="*/ 63480 h 63480"/>
                      <a:gd name="connsiteX2" fmla="*/ 135 w 322449"/>
                      <a:gd name="connsiteY2" fmla="*/ 0 h 63480"/>
                      <a:gd name="connsiteX3" fmla="*/ 322450 w 322449"/>
                      <a:gd name="connsiteY3" fmla="*/ 451 h 63480"/>
                      <a:gd name="connsiteX4" fmla="*/ 322270 w 322449"/>
                      <a:gd name="connsiteY4" fmla="*/ 63210 h 63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449" h="63480">
                        <a:moveTo>
                          <a:pt x="322270" y="63210"/>
                        </a:moveTo>
                        <a:cubicBezTo>
                          <a:pt x="214831" y="63300"/>
                          <a:pt x="107438" y="63390"/>
                          <a:pt x="0" y="63480"/>
                        </a:cubicBezTo>
                        <a:cubicBezTo>
                          <a:pt x="45" y="42335"/>
                          <a:pt x="90" y="21145"/>
                          <a:pt x="135" y="0"/>
                        </a:cubicBezTo>
                        <a:cubicBezTo>
                          <a:pt x="107574" y="135"/>
                          <a:pt x="215012" y="271"/>
                          <a:pt x="322450" y="451"/>
                        </a:cubicBezTo>
                        <a:cubicBezTo>
                          <a:pt x="322405" y="21371"/>
                          <a:pt x="322315" y="42290"/>
                          <a:pt x="322270" y="632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34">
                    <a:extLst>
                      <a:ext uri="{FF2B5EF4-FFF2-40B4-BE49-F238E27FC236}">
                        <a16:creationId xmlns:a16="http://schemas.microsoft.com/office/drawing/2014/main" id="{2FEA22B7-145C-4945-8971-A0254560158C}"/>
                      </a:ext>
                    </a:extLst>
                  </p:cNvPr>
                  <p:cNvSpPr/>
                  <p:nvPr/>
                </p:nvSpPr>
                <p:spPr>
                  <a:xfrm>
                    <a:off x="6413703" y="2213488"/>
                    <a:ext cx="218377" cy="43003"/>
                  </a:xfrm>
                  <a:custGeom>
                    <a:avLst/>
                    <a:gdLst>
                      <a:gd name="connsiteX0" fmla="*/ 45 w 322359"/>
                      <a:gd name="connsiteY0" fmla="*/ 0 h 63479"/>
                      <a:gd name="connsiteX1" fmla="*/ 322360 w 322359"/>
                      <a:gd name="connsiteY1" fmla="*/ 406 h 63479"/>
                      <a:gd name="connsiteX2" fmla="*/ 322270 w 322359"/>
                      <a:gd name="connsiteY2" fmla="*/ 63164 h 63479"/>
                      <a:gd name="connsiteX3" fmla="*/ 0 w 322359"/>
                      <a:gd name="connsiteY3" fmla="*/ 63480 h 63479"/>
                      <a:gd name="connsiteX4" fmla="*/ 45 w 322359"/>
                      <a:gd name="connsiteY4" fmla="*/ 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359" h="63479">
                        <a:moveTo>
                          <a:pt x="45" y="0"/>
                        </a:moveTo>
                        <a:cubicBezTo>
                          <a:pt x="107483" y="135"/>
                          <a:pt x="214922" y="271"/>
                          <a:pt x="322360" y="406"/>
                        </a:cubicBezTo>
                        <a:cubicBezTo>
                          <a:pt x="322315" y="21325"/>
                          <a:pt x="322270" y="42245"/>
                          <a:pt x="322270" y="63164"/>
                        </a:cubicBezTo>
                        <a:cubicBezTo>
                          <a:pt x="214831" y="63255"/>
                          <a:pt x="107438" y="63390"/>
                          <a:pt x="0" y="63480"/>
                        </a:cubicBezTo>
                        <a:cubicBezTo>
                          <a:pt x="0" y="42290"/>
                          <a:pt x="45" y="21145"/>
                          <a:pt x="4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: Shape 35">
                    <a:extLst>
                      <a:ext uri="{FF2B5EF4-FFF2-40B4-BE49-F238E27FC236}">
                        <a16:creationId xmlns:a16="http://schemas.microsoft.com/office/drawing/2014/main" id="{9898F098-B057-42D1-A52B-F5929BDC2728}"/>
                      </a:ext>
                    </a:extLst>
                  </p:cNvPr>
                  <p:cNvSpPr/>
                  <p:nvPr/>
                </p:nvSpPr>
                <p:spPr>
                  <a:xfrm>
                    <a:off x="6413672" y="2706412"/>
                    <a:ext cx="218500" cy="43065"/>
                  </a:xfrm>
                  <a:custGeom>
                    <a:avLst/>
                    <a:gdLst>
                      <a:gd name="connsiteX0" fmla="*/ 322224 w 322540"/>
                      <a:gd name="connsiteY0" fmla="*/ 63345 h 63570"/>
                      <a:gd name="connsiteX1" fmla="*/ 0 w 322540"/>
                      <a:gd name="connsiteY1" fmla="*/ 63570 h 63570"/>
                      <a:gd name="connsiteX2" fmla="*/ 135 w 322540"/>
                      <a:gd name="connsiteY2" fmla="*/ 0 h 63570"/>
                      <a:gd name="connsiteX3" fmla="*/ 322540 w 322540"/>
                      <a:gd name="connsiteY3" fmla="*/ 496 h 63570"/>
                      <a:gd name="connsiteX4" fmla="*/ 322224 w 322540"/>
                      <a:gd name="connsiteY4" fmla="*/ 63345 h 63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540" h="63570">
                        <a:moveTo>
                          <a:pt x="322224" y="63345"/>
                        </a:moveTo>
                        <a:cubicBezTo>
                          <a:pt x="214831" y="63435"/>
                          <a:pt x="107393" y="63525"/>
                          <a:pt x="0" y="63570"/>
                        </a:cubicBezTo>
                        <a:cubicBezTo>
                          <a:pt x="45" y="42380"/>
                          <a:pt x="90" y="21190"/>
                          <a:pt x="135" y="0"/>
                        </a:cubicBezTo>
                        <a:cubicBezTo>
                          <a:pt x="107619" y="180"/>
                          <a:pt x="215057" y="316"/>
                          <a:pt x="322540" y="496"/>
                        </a:cubicBezTo>
                        <a:cubicBezTo>
                          <a:pt x="322405" y="21461"/>
                          <a:pt x="322315" y="42380"/>
                          <a:pt x="322224" y="6334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" name="Freeform: Shape 25">
                  <a:extLst>
                    <a:ext uri="{FF2B5EF4-FFF2-40B4-BE49-F238E27FC236}">
                      <a16:creationId xmlns:a16="http://schemas.microsoft.com/office/drawing/2014/main" id="{03D5B643-0E2E-4F1F-9D58-E4385D9E16BD}"/>
                    </a:ext>
                  </a:extLst>
                </p:cNvPr>
                <p:cNvSpPr/>
                <p:nvPr/>
              </p:nvSpPr>
              <p:spPr>
                <a:xfrm>
                  <a:off x="6508323" y="3196189"/>
                  <a:ext cx="125071" cy="120489"/>
                </a:xfrm>
                <a:custGeom>
                  <a:avLst/>
                  <a:gdLst>
                    <a:gd name="connsiteX0" fmla="*/ 32552 w 184624"/>
                    <a:gd name="connsiteY0" fmla="*/ 175292 h 177861"/>
                    <a:gd name="connsiteX1" fmla="*/ 42876 w 184624"/>
                    <a:gd name="connsiteY1" fmla="*/ 123489 h 177861"/>
                    <a:gd name="connsiteX2" fmla="*/ 37150 w 184624"/>
                    <a:gd name="connsiteY2" fmla="*/ 103831 h 177861"/>
                    <a:gd name="connsiteX3" fmla="*/ 0 w 184624"/>
                    <a:gd name="connsiteY3" fmla="*/ 70063 h 177861"/>
                    <a:gd name="connsiteX4" fmla="*/ 2705 w 184624"/>
                    <a:gd name="connsiteY4" fmla="*/ 65058 h 177861"/>
                    <a:gd name="connsiteX5" fmla="*/ 51848 w 184624"/>
                    <a:gd name="connsiteY5" fmla="*/ 59377 h 177861"/>
                    <a:gd name="connsiteX6" fmla="*/ 68845 w 184624"/>
                    <a:gd name="connsiteY6" fmla="*/ 48241 h 177861"/>
                    <a:gd name="connsiteX7" fmla="*/ 93687 w 184624"/>
                    <a:gd name="connsiteY7" fmla="*/ 0 h 177861"/>
                    <a:gd name="connsiteX8" fmla="*/ 116410 w 184624"/>
                    <a:gd name="connsiteY8" fmla="*/ 48737 h 177861"/>
                    <a:gd name="connsiteX9" fmla="*/ 131063 w 184624"/>
                    <a:gd name="connsiteY9" fmla="*/ 60369 h 177861"/>
                    <a:gd name="connsiteX10" fmla="*/ 184624 w 184624"/>
                    <a:gd name="connsiteY10" fmla="*/ 69612 h 177861"/>
                    <a:gd name="connsiteX11" fmla="*/ 147789 w 184624"/>
                    <a:gd name="connsiteY11" fmla="*/ 104102 h 177861"/>
                    <a:gd name="connsiteX12" fmla="*/ 139719 w 184624"/>
                    <a:gd name="connsiteY12" fmla="*/ 128944 h 177861"/>
                    <a:gd name="connsiteX13" fmla="*/ 147203 w 184624"/>
                    <a:gd name="connsiteY13" fmla="*/ 177861 h 177861"/>
                    <a:gd name="connsiteX14" fmla="*/ 100585 w 184624"/>
                    <a:gd name="connsiteY14" fmla="*/ 151757 h 177861"/>
                    <a:gd name="connsiteX15" fmla="*/ 80207 w 184624"/>
                    <a:gd name="connsiteY15" fmla="*/ 151396 h 177861"/>
                    <a:gd name="connsiteX16" fmla="*/ 32552 w 184624"/>
                    <a:gd name="connsiteY16" fmla="*/ 175292 h 177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4624" h="177861">
                      <a:moveTo>
                        <a:pt x="32552" y="175292"/>
                      </a:moveTo>
                      <a:cubicBezTo>
                        <a:pt x="36339" y="156175"/>
                        <a:pt x="39359" y="139764"/>
                        <a:pt x="42876" y="123489"/>
                      </a:cubicBezTo>
                      <a:cubicBezTo>
                        <a:pt x="44544" y="115689"/>
                        <a:pt x="43733" y="109467"/>
                        <a:pt x="37150" y="103831"/>
                      </a:cubicBezTo>
                      <a:cubicBezTo>
                        <a:pt x="24436" y="92966"/>
                        <a:pt x="12353" y="81379"/>
                        <a:pt x="0" y="70063"/>
                      </a:cubicBezTo>
                      <a:cubicBezTo>
                        <a:pt x="902" y="68395"/>
                        <a:pt x="1803" y="66726"/>
                        <a:pt x="2705" y="65058"/>
                      </a:cubicBezTo>
                      <a:cubicBezTo>
                        <a:pt x="19071" y="63074"/>
                        <a:pt x="35392" y="60595"/>
                        <a:pt x="51848" y="59377"/>
                      </a:cubicBezTo>
                      <a:cubicBezTo>
                        <a:pt x="60189" y="58746"/>
                        <a:pt x="65193" y="55861"/>
                        <a:pt x="68845" y="48241"/>
                      </a:cubicBezTo>
                      <a:cubicBezTo>
                        <a:pt x="76239" y="32777"/>
                        <a:pt x="84535" y="17674"/>
                        <a:pt x="93687" y="0"/>
                      </a:cubicBezTo>
                      <a:cubicBezTo>
                        <a:pt x="101983" y="17674"/>
                        <a:pt x="109512" y="33093"/>
                        <a:pt x="116410" y="48737"/>
                      </a:cubicBezTo>
                      <a:cubicBezTo>
                        <a:pt x="119386" y="55500"/>
                        <a:pt x="122812" y="59422"/>
                        <a:pt x="131063" y="60369"/>
                      </a:cubicBezTo>
                      <a:cubicBezTo>
                        <a:pt x="148150" y="62398"/>
                        <a:pt x="165012" y="66140"/>
                        <a:pt x="184624" y="69612"/>
                      </a:cubicBezTo>
                      <a:cubicBezTo>
                        <a:pt x="171369" y="82145"/>
                        <a:pt x="160143" y="93868"/>
                        <a:pt x="147789" y="104102"/>
                      </a:cubicBezTo>
                      <a:cubicBezTo>
                        <a:pt x="139223" y="111180"/>
                        <a:pt x="137645" y="118619"/>
                        <a:pt x="139719" y="128944"/>
                      </a:cubicBezTo>
                      <a:cubicBezTo>
                        <a:pt x="142830" y="144273"/>
                        <a:pt x="144543" y="159872"/>
                        <a:pt x="147203" y="177861"/>
                      </a:cubicBezTo>
                      <a:cubicBezTo>
                        <a:pt x="130296" y="168484"/>
                        <a:pt x="115193" y="160549"/>
                        <a:pt x="100585" y="151757"/>
                      </a:cubicBezTo>
                      <a:cubicBezTo>
                        <a:pt x="93417" y="147474"/>
                        <a:pt x="87465" y="147474"/>
                        <a:pt x="80207" y="151396"/>
                      </a:cubicBezTo>
                      <a:cubicBezTo>
                        <a:pt x="65419" y="159377"/>
                        <a:pt x="50270" y="166455"/>
                        <a:pt x="32552" y="1752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26">
                  <a:extLst>
                    <a:ext uri="{FF2B5EF4-FFF2-40B4-BE49-F238E27FC236}">
                      <a16:creationId xmlns:a16="http://schemas.microsoft.com/office/drawing/2014/main" id="{FD01BD15-9047-452A-941E-1533B13164FA}"/>
                    </a:ext>
                  </a:extLst>
                </p:cNvPr>
                <p:cNvSpPr/>
                <p:nvPr/>
              </p:nvSpPr>
              <p:spPr>
                <a:xfrm>
                  <a:off x="6011967" y="2112695"/>
                  <a:ext cx="184610" cy="75196"/>
                </a:xfrm>
                <a:custGeom>
                  <a:avLst/>
                  <a:gdLst>
                    <a:gd name="connsiteX0" fmla="*/ 272514 w 272513"/>
                    <a:gd name="connsiteY0" fmla="*/ 46264 h 111001"/>
                    <a:gd name="connsiteX1" fmla="*/ 270034 w 272513"/>
                    <a:gd name="connsiteY1" fmla="*/ 52982 h 111001"/>
                    <a:gd name="connsiteX2" fmla="*/ 249385 w 272513"/>
                    <a:gd name="connsiteY2" fmla="*/ 102395 h 111001"/>
                    <a:gd name="connsiteX3" fmla="*/ 233605 w 272513"/>
                    <a:gd name="connsiteY3" fmla="*/ 109068 h 111001"/>
                    <a:gd name="connsiteX4" fmla="*/ 144111 w 272513"/>
                    <a:gd name="connsiteY4" fmla="*/ 85623 h 111001"/>
                    <a:gd name="connsiteX5" fmla="*/ 41948 w 272513"/>
                    <a:gd name="connsiteY5" fmla="*/ 108617 h 111001"/>
                    <a:gd name="connsiteX6" fmla="*/ 22922 w 272513"/>
                    <a:gd name="connsiteY6" fmla="*/ 100501 h 111001"/>
                    <a:gd name="connsiteX7" fmla="*/ 2768 w 272513"/>
                    <a:gd name="connsiteY7" fmla="*/ 56002 h 111001"/>
                    <a:gd name="connsiteX8" fmla="*/ 7638 w 272513"/>
                    <a:gd name="connsiteY8" fmla="*/ 37698 h 111001"/>
                    <a:gd name="connsiteX9" fmla="*/ 263001 w 272513"/>
                    <a:gd name="connsiteY9" fmla="*/ 38013 h 111001"/>
                    <a:gd name="connsiteX10" fmla="*/ 272514 w 272513"/>
                    <a:gd name="connsiteY10" fmla="*/ 46264 h 11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513" h="111001">
                      <a:moveTo>
                        <a:pt x="272514" y="46264"/>
                      </a:moveTo>
                      <a:cubicBezTo>
                        <a:pt x="271477" y="49059"/>
                        <a:pt x="270846" y="51043"/>
                        <a:pt x="270034" y="52982"/>
                      </a:cubicBezTo>
                      <a:cubicBezTo>
                        <a:pt x="263091" y="69438"/>
                        <a:pt x="255517" y="85668"/>
                        <a:pt x="249385" y="102395"/>
                      </a:cubicBezTo>
                      <a:cubicBezTo>
                        <a:pt x="246049" y="111457"/>
                        <a:pt x="242622" y="112629"/>
                        <a:pt x="233605" y="109068"/>
                      </a:cubicBezTo>
                      <a:cubicBezTo>
                        <a:pt x="204796" y="97571"/>
                        <a:pt x="175580" y="87201"/>
                        <a:pt x="144111" y="85623"/>
                      </a:cubicBezTo>
                      <a:cubicBezTo>
                        <a:pt x="107907" y="83820"/>
                        <a:pt x="74499" y="94956"/>
                        <a:pt x="41948" y="108617"/>
                      </a:cubicBezTo>
                      <a:cubicBezTo>
                        <a:pt x="30812" y="113306"/>
                        <a:pt x="26934" y="111322"/>
                        <a:pt x="22922" y="100501"/>
                      </a:cubicBezTo>
                      <a:cubicBezTo>
                        <a:pt x="17331" y="85263"/>
                        <a:pt x="10117" y="70520"/>
                        <a:pt x="2768" y="56002"/>
                      </a:cubicBezTo>
                      <a:cubicBezTo>
                        <a:pt x="-1379" y="47752"/>
                        <a:pt x="-1695" y="43243"/>
                        <a:pt x="7638" y="37698"/>
                      </a:cubicBezTo>
                      <a:cubicBezTo>
                        <a:pt x="92984" y="-12888"/>
                        <a:pt x="177970" y="-12347"/>
                        <a:pt x="263001" y="38013"/>
                      </a:cubicBezTo>
                      <a:cubicBezTo>
                        <a:pt x="266698" y="40222"/>
                        <a:pt x="272243" y="41079"/>
                        <a:pt x="272514" y="46264"/>
                      </a:cubicBezTo>
                      <a:close/>
                    </a:path>
                  </a:pathLst>
                </a:custGeom>
                <a:solidFill>
                  <a:srgbClr val="273248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27">
                  <a:extLst>
                    <a:ext uri="{FF2B5EF4-FFF2-40B4-BE49-F238E27FC236}">
                      <a16:creationId xmlns:a16="http://schemas.microsoft.com/office/drawing/2014/main" id="{5CF6C4D7-CF4F-4964-A421-E2A5EA5EAB95}"/>
                    </a:ext>
                  </a:extLst>
                </p:cNvPr>
                <p:cNvSpPr/>
                <p:nvPr/>
              </p:nvSpPr>
              <p:spPr>
                <a:xfrm>
                  <a:off x="5574521" y="3196250"/>
                  <a:ext cx="125498" cy="120337"/>
                </a:xfrm>
                <a:custGeom>
                  <a:avLst/>
                  <a:gdLst>
                    <a:gd name="connsiteX0" fmla="*/ 0 w 185255"/>
                    <a:gd name="connsiteY0" fmla="*/ 69521 h 177636"/>
                    <a:gd name="connsiteX1" fmla="*/ 54193 w 185255"/>
                    <a:gd name="connsiteY1" fmla="*/ 60189 h 177636"/>
                    <a:gd name="connsiteX2" fmla="*/ 67898 w 185255"/>
                    <a:gd name="connsiteY2" fmla="*/ 49639 h 177636"/>
                    <a:gd name="connsiteX3" fmla="*/ 90892 w 185255"/>
                    <a:gd name="connsiteY3" fmla="*/ 0 h 177636"/>
                    <a:gd name="connsiteX4" fmla="*/ 114787 w 185255"/>
                    <a:gd name="connsiteY4" fmla="*/ 45717 h 177636"/>
                    <a:gd name="connsiteX5" fmla="*/ 134985 w 185255"/>
                    <a:gd name="connsiteY5" fmla="*/ 59467 h 177636"/>
                    <a:gd name="connsiteX6" fmla="*/ 185255 w 185255"/>
                    <a:gd name="connsiteY6" fmla="*/ 65238 h 177636"/>
                    <a:gd name="connsiteX7" fmla="*/ 149458 w 185255"/>
                    <a:gd name="connsiteY7" fmla="*/ 101757 h 177636"/>
                    <a:gd name="connsiteX8" fmla="*/ 142379 w 185255"/>
                    <a:gd name="connsiteY8" fmla="*/ 125337 h 177636"/>
                    <a:gd name="connsiteX9" fmla="*/ 152208 w 185255"/>
                    <a:gd name="connsiteY9" fmla="*/ 175156 h 177636"/>
                    <a:gd name="connsiteX10" fmla="*/ 118394 w 185255"/>
                    <a:gd name="connsiteY10" fmla="*/ 157979 h 177636"/>
                    <a:gd name="connsiteX11" fmla="*/ 70017 w 185255"/>
                    <a:gd name="connsiteY11" fmla="*/ 159557 h 177636"/>
                    <a:gd name="connsiteX12" fmla="*/ 37781 w 185255"/>
                    <a:gd name="connsiteY12" fmla="*/ 177636 h 177636"/>
                    <a:gd name="connsiteX13" fmla="*/ 44860 w 185255"/>
                    <a:gd name="connsiteY13" fmla="*/ 129891 h 177636"/>
                    <a:gd name="connsiteX14" fmla="*/ 35482 w 185255"/>
                    <a:gd name="connsiteY14" fmla="*/ 102524 h 177636"/>
                    <a:gd name="connsiteX15" fmla="*/ 0 w 185255"/>
                    <a:gd name="connsiteY15" fmla="*/ 69521 h 17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5255" h="177636">
                      <a:moveTo>
                        <a:pt x="0" y="69521"/>
                      </a:moveTo>
                      <a:cubicBezTo>
                        <a:pt x="20063" y="65960"/>
                        <a:pt x="37060" y="62308"/>
                        <a:pt x="54193" y="60189"/>
                      </a:cubicBezTo>
                      <a:cubicBezTo>
                        <a:pt x="61722" y="59242"/>
                        <a:pt x="65103" y="55906"/>
                        <a:pt x="67898" y="49639"/>
                      </a:cubicBezTo>
                      <a:cubicBezTo>
                        <a:pt x="74887" y="33904"/>
                        <a:pt x="82326" y="18350"/>
                        <a:pt x="90892" y="0"/>
                      </a:cubicBezTo>
                      <a:cubicBezTo>
                        <a:pt x="99729" y="16682"/>
                        <a:pt x="108069" y="30838"/>
                        <a:pt x="114787" y="45717"/>
                      </a:cubicBezTo>
                      <a:cubicBezTo>
                        <a:pt x="119025" y="55139"/>
                        <a:pt x="124616" y="58972"/>
                        <a:pt x="134985" y="59467"/>
                      </a:cubicBezTo>
                      <a:cubicBezTo>
                        <a:pt x="150630" y="60234"/>
                        <a:pt x="166184" y="62939"/>
                        <a:pt x="185255" y="65238"/>
                      </a:cubicBezTo>
                      <a:cubicBezTo>
                        <a:pt x="171955" y="78944"/>
                        <a:pt x="161270" y="90937"/>
                        <a:pt x="149458" y="101757"/>
                      </a:cubicBezTo>
                      <a:cubicBezTo>
                        <a:pt x="141928" y="108655"/>
                        <a:pt x="139900" y="115508"/>
                        <a:pt x="142379" y="125337"/>
                      </a:cubicBezTo>
                      <a:cubicBezTo>
                        <a:pt x="146166" y="140531"/>
                        <a:pt x="148556" y="156085"/>
                        <a:pt x="152208" y="175156"/>
                      </a:cubicBezTo>
                      <a:cubicBezTo>
                        <a:pt x="139043" y="168574"/>
                        <a:pt x="127862" y="164561"/>
                        <a:pt x="118394" y="157979"/>
                      </a:cubicBezTo>
                      <a:cubicBezTo>
                        <a:pt x="101352" y="146121"/>
                        <a:pt x="86248" y="147474"/>
                        <a:pt x="70017" y="159557"/>
                      </a:cubicBezTo>
                      <a:cubicBezTo>
                        <a:pt x="60910" y="166320"/>
                        <a:pt x="50135" y="170828"/>
                        <a:pt x="37781" y="177636"/>
                      </a:cubicBezTo>
                      <a:cubicBezTo>
                        <a:pt x="40261" y="160323"/>
                        <a:pt x="41569" y="144859"/>
                        <a:pt x="44860" y="129891"/>
                      </a:cubicBezTo>
                      <a:cubicBezTo>
                        <a:pt x="47475" y="118123"/>
                        <a:pt x="44860" y="110143"/>
                        <a:pt x="35482" y="102524"/>
                      </a:cubicBezTo>
                      <a:cubicBezTo>
                        <a:pt x="23805" y="93056"/>
                        <a:pt x="13255" y="82010"/>
                        <a:pt x="0" y="695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: Shape 28">
                  <a:extLst>
                    <a:ext uri="{FF2B5EF4-FFF2-40B4-BE49-F238E27FC236}">
                      <a16:creationId xmlns:a16="http://schemas.microsoft.com/office/drawing/2014/main" id="{F3859DA3-E17C-46F5-8828-7A5B8087BBCF}"/>
                    </a:ext>
                  </a:extLst>
                </p:cNvPr>
                <p:cNvSpPr/>
                <p:nvPr/>
              </p:nvSpPr>
              <p:spPr>
                <a:xfrm>
                  <a:off x="5926763" y="1735188"/>
                  <a:ext cx="354304" cy="1739330"/>
                </a:xfrm>
                <a:custGeom>
                  <a:avLst/>
                  <a:gdLst>
                    <a:gd name="connsiteX0" fmla="*/ 522272 w 523007"/>
                    <a:gd name="connsiteY0" fmla="*/ 2567437 h 2567521"/>
                    <a:gd name="connsiteX1" fmla="*/ 906 w 523007"/>
                    <a:gd name="connsiteY1" fmla="*/ 2567437 h 2567521"/>
                    <a:gd name="connsiteX2" fmla="*/ 4 w 523007"/>
                    <a:gd name="connsiteY2" fmla="*/ 637607 h 2567521"/>
                    <a:gd name="connsiteX3" fmla="*/ 29490 w 523007"/>
                    <a:gd name="connsiteY3" fmla="*/ 498113 h 2567521"/>
                    <a:gd name="connsiteX4" fmla="*/ 212040 w 523007"/>
                    <a:gd name="connsiteY4" fmla="*/ 79993 h 2567521"/>
                    <a:gd name="connsiteX5" fmla="*/ 248108 w 523007"/>
                    <a:gd name="connsiteY5" fmla="*/ 13357 h 2567521"/>
                    <a:gd name="connsiteX6" fmla="*/ 275159 w 523007"/>
                    <a:gd name="connsiteY6" fmla="*/ 13627 h 2567521"/>
                    <a:gd name="connsiteX7" fmla="*/ 330163 w 523007"/>
                    <a:gd name="connsiteY7" fmla="*/ 125484 h 2567521"/>
                    <a:gd name="connsiteX8" fmla="*/ 498061 w 523007"/>
                    <a:gd name="connsiteY8" fmla="*/ 508708 h 2567521"/>
                    <a:gd name="connsiteX9" fmla="*/ 522993 w 523007"/>
                    <a:gd name="connsiteY9" fmla="*/ 628229 h 2567521"/>
                    <a:gd name="connsiteX10" fmla="*/ 522272 w 523007"/>
                    <a:gd name="connsiteY10" fmla="*/ 2567437 h 2567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007" h="2567521">
                      <a:moveTo>
                        <a:pt x="522272" y="2567437"/>
                      </a:moveTo>
                      <a:cubicBezTo>
                        <a:pt x="504057" y="2567572"/>
                        <a:pt x="18985" y="2567527"/>
                        <a:pt x="906" y="2567437"/>
                      </a:cubicBezTo>
                      <a:cubicBezTo>
                        <a:pt x="1852" y="2520638"/>
                        <a:pt x="410" y="722503"/>
                        <a:pt x="4" y="637607"/>
                      </a:cubicBezTo>
                      <a:cubicBezTo>
                        <a:pt x="-222" y="588870"/>
                        <a:pt x="9337" y="542387"/>
                        <a:pt x="29490" y="498113"/>
                      </a:cubicBezTo>
                      <a:cubicBezTo>
                        <a:pt x="92474" y="359656"/>
                        <a:pt x="151040" y="219306"/>
                        <a:pt x="212040" y="79993"/>
                      </a:cubicBezTo>
                      <a:cubicBezTo>
                        <a:pt x="222184" y="56819"/>
                        <a:pt x="234718" y="34817"/>
                        <a:pt x="248108" y="13357"/>
                      </a:cubicBezTo>
                      <a:cubicBezTo>
                        <a:pt x="259199" y="-4407"/>
                        <a:pt x="263933" y="-4587"/>
                        <a:pt x="275159" y="13627"/>
                      </a:cubicBezTo>
                      <a:cubicBezTo>
                        <a:pt x="297026" y="49154"/>
                        <a:pt x="314023" y="87161"/>
                        <a:pt x="330163" y="125484"/>
                      </a:cubicBezTo>
                      <a:cubicBezTo>
                        <a:pt x="384356" y="254022"/>
                        <a:pt x="441298" y="381297"/>
                        <a:pt x="498061" y="508708"/>
                      </a:cubicBezTo>
                      <a:cubicBezTo>
                        <a:pt x="515103" y="546941"/>
                        <a:pt x="523399" y="586255"/>
                        <a:pt x="522993" y="628229"/>
                      </a:cubicBezTo>
                      <a:cubicBezTo>
                        <a:pt x="522181" y="716236"/>
                        <a:pt x="522362" y="2563740"/>
                        <a:pt x="522272" y="256743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348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: Shape 29">
                  <a:extLst>
                    <a:ext uri="{FF2B5EF4-FFF2-40B4-BE49-F238E27FC236}">
                      <a16:creationId xmlns:a16="http://schemas.microsoft.com/office/drawing/2014/main" id="{6819BF24-FD70-4F02-8AA2-654C146AAE33}"/>
                    </a:ext>
                  </a:extLst>
                </p:cNvPr>
                <p:cNvSpPr/>
                <p:nvPr/>
              </p:nvSpPr>
              <p:spPr>
                <a:xfrm>
                  <a:off x="5915520" y="913710"/>
                  <a:ext cx="376997" cy="279137"/>
                </a:xfrm>
                <a:custGeom>
                  <a:avLst/>
                  <a:gdLst>
                    <a:gd name="connsiteX0" fmla="*/ 197107 w 405271"/>
                    <a:gd name="connsiteY0" fmla="*/ 0 h 300072"/>
                    <a:gd name="connsiteX1" fmla="*/ 205689 w 405271"/>
                    <a:gd name="connsiteY1" fmla="*/ 0 h 300072"/>
                    <a:gd name="connsiteX2" fmla="*/ 218334 w 405271"/>
                    <a:gd name="connsiteY2" fmla="*/ 11301 h 300072"/>
                    <a:gd name="connsiteX3" fmla="*/ 395984 w 405271"/>
                    <a:gd name="connsiteY3" fmla="*/ 264008 h 300072"/>
                    <a:gd name="connsiteX4" fmla="*/ 405271 w 405271"/>
                    <a:gd name="connsiteY4" fmla="*/ 281638 h 300072"/>
                    <a:gd name="connsiteX5" fmla="*/ 222407 w 405271"/>
                    <a:gd name="connsiteY5" fmla="*/ 300072 h 300072"/>
                    <a:gd name="connsiteX6" fmla="*/ 0 w 405271"/>
                    <a:gd name="connsiteY6" fmla="*/ 277652 h 300072"/>
                    <a:gd name="connsiteX7" fmla="*/ 22470 w 405271"/>
                    <a:gd name="connsiteY7" fmla="*/ 237937 h 300072"/>
                    <a:gd name="connsiteX8" fmla="*/ 172032 w 405271"/>
                    <a:gd name="connsiteY8" fmla="*/ 28893 h 300072"/>
                    <a:gd name="connsiteX9" fmla="*/ 197107 w 405271"/>
                    <a:gd name="connsiteY9" fmla="*/ 0 h 30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5271" h="300072">
                      <a:moveTo>
                        <a:pt x="197107" y="0"/>
                      </a:moveTo>
                      <a:cubicBezTo>
                        <a:pt x="199978" y="0"/>
                        <a:pt x="202818" y="0"/>
                        <a:pt x="205689" y="0"/>
                      </a:cubicBezTo>
                      <a:cubicBezTo>
                        <a:pt x="210332" y="3268"/>
                        <a:pt x="214608" y="6842"/>
                        <a:pt x="218334" y="11301"/>
                      </a:cubicBezTo>
                      <a:cubicBezTo>
                        <a:pt x="285054" y="91169"/>
                        <a:pt x="344314" y="175374"/>
                        <a:pt x="395984" y="264008"/>
                      </a:cubicBezTo>
                      <a:lnTo>
                        <a:pt x="405271" y="281638"/>
                      </a:lnTo>
                      <a:lnTo>
                        <a:pt x="222407" y="300072"/>
                      </a:lnTo>
                      <a:lnTo>
                        <a:pt x="0" y="277652"/>
                      </a:lnTo>
                      <a:lnTo>
                        <a:pt x="22470" y="237937"/>
                      </a:lnTo>
                      <a:cubicBezTo>
                        <a:pt x="67294" y="165173"/>
                        <a:pt x="117407" y="95674"/>
                        <a:pt x="172032" y="28893"/>
                      </a:cubicBezTo>
                      <a:cubicBezTo>
                        <a:pt x="180095" y="19028"/>
                        <a:pt x="188739" y="9621"/>
                        <a:pt x="1971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62000">
                      <a:schemeClr val="accent3">
                        <a:lumMod val="40000"/>
                        <a:lumOff val="60000"/>
                      </a:schemeClr>
                    </a:gs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2000000" scaled="0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72BC868C-B0A3-40A3-A7BD-A39BFF6CA2D7}"/>
                </a:ext>
              </a:extLst>
            </p:cNvPr>
            <p:cNvGrpSpPr/>
            <p:nvPr/>
          </p:nvGrpSpPr>
          <p:grpSpPr>
            <a:xfrm>
              <a:off x="1451352" y="4102855"/>
              <a:ext cx="5291973" cy="2270008"/>
              <a:chOff x="1451352" y="4102855"/>
              <a:chExt cx="5291973" cy="2270008"/>
            </a:xfrm>
          </p:grpSpPr>
          <p:sp>
            <p:nvSpPr>
              <p:cNvPr id="7" name="Oval 59">
                <a:extLst>
                  <a:ext uri="{FF2B5EF4-FFF2-40B4-BE49-F238E27FC236}">
                    <a16:creationId xmlns:a16="http://schemas.microsoft.com/office/drawing/2014/main" id="{1DA83D15-13F0-4502-8C4F-03CFBE841582}"/>
                  </a:ext>
                </a:extLst>
              </p:cNvPr>
              <p:cNvSpPr/>
              <p:nvPr/>
            </p:nvSpPr>
            <p:spPr>
              <a:xfrm>
                <a:off x="4514680" y="5445235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60">
                <a:extLst>
                  <a:ext uri="{FF2B5EF4-FFF2-40B4-BE49-F238E27FC236}">
                    <a16:creationId xmlns:a16="http://schemas.microsoft.com/office/drawing/2014/main" id="{EACD8416-8D53-48AF-815C-217F09FDA225}"/>
                  </a:ext>
                </a:extLst>
              </p:cNvPr>
              <p:cNvSpPr/>
              <p:nvPr/>
            </p:nvSpPr>
            <p:spPr>
              <a:xfrm>
                <a:off x="4780440" y="5127138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61">
                <a:extLst>
                  <a:ext uri="{FF2B5EF4-FFF2-40B4-BE49-F238E27FC236}">
                    <a16:creationId xmlns:a16="http://schemas.microsoft.com/office/drawing/2014/main" id="{7E916447-1AC8-4FD5-ACB8-DC3C79BAF0E3}"/>
                  </a:ext>
                </a:extLst>
              </p:cNvPr>
              <p:cNvSpPr/>
              <p:nvPr/>
            </p:nvSpPr>
            <p:spPr>
              <a:xfrm>
                <a:off x="5176251" y="5444370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62">
                <a:extLst>
                  <a:ext uri="{FF2B5EF4-FFF2-40B4-BE49-F238E27FC236}">
                    <a16:creationId xmlns:a16="http://schemas.microsoft.com/office/drawing/2014/main" id="{8341665C-8758-4002-9F05-CEB7DD1C482F}"/>
                  </a:ext>
                </a:extLst>
              </p:cNvPr>
              <p:cNvSpPr/>
              <p:nvPr/>
            </p:nvSpPr>
            <p:spPr>
              <a:xfrm>
                <a:off x="5655807" y="5395567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53">
                <a:extLst>
                  <a:ext uri="{FF2B5EF4-FFF2-40B4-BE49-F238E27FC236}">
                    <a16:creationId xmlns:a16="http://schemas.microsoft.com/office/drawing/2014/main" id="{EA988CC2-5A16-49DE-9436-3B9E3489A8A3}"/>
                  </a:ext>
                </a:extLst>
              </p:cNvPr>
              <p:cNvSpPr/>
              <p:nvPr/>
            </p:nvSpPr>
            <p:spPr>
              <a:xfrm>
                <a:off x="2683098" y="4905490"/>
                <a:ext cx="751408" cy="7514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54">
                <a:extLst>
                  <a:ext uri="{FF2B5EF4-FFF2-40B4-BE49-F238E27FC236}">
                    <a16:creationId xmlns:a16="http://schemas.microsoft.com/office/drawing/2014/main" id="{C414ED7E-5115-42B4-9A39-4E74DE53F79D}"/>
                  </a:ext>
                </a:extLst>
              </p:cNvPr>
              <p:cNvSpPr/>
              <p:nvPr/>
            </p:nvSpPr>
            <p:spPr>
              <a:xfrm>
                <a:off x="3314394" y="4946151"/>
                <a:ext cx="548616" cy="5486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55">
                <a:extLst>
                  <a:ext uri="{FF2B5EF4-FFF2-40B4-BE49-F238E27FC236}">
                    <a16:creationId xmlns:a16="http://schemas.microsoft.com/office/drawing/2014/main" id="{A457863D-F021-4938-98BD-FF5FF568C128}"/>
                  </a:ext>
                </a:extLst>
              </p:cNvPr>
              <p:cNvSpPr/>
              <p:nvPr/>
            </p:nvSpPr>
            <p:spPr>
              <a:xfrm>
                <a:off x="3679829" y="517373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56">
                <a:extLst>
                  <a:ext uri="{FF2B5EF4-FFF2-40B4-BE49-F238E27FC236}">
                    <a16:creationId xmlns:a16="http://schemas.microsoft.com/office/drawing/2014/main" id="{F7DD4258-FE91-4CF5-BEF0-F1361C3A4AE1}"/>
                  </a:ext>
                </a:extLst>
              </p:cNvPr>
              <p:cNvSpPr/>
              <p:nvPr/>
            </p:nvSpPr>
            <p:spPr>
              <a:xfrm>
                <a:off x="4127774" y="4960942"/>
                <a:ext cx="769163" cy="769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57">
                <a:extLst>
                  <a:ext uri="{FF2B5EF4-FFF2-40B4-BE49-F238E27FC236}">
                    <a16:creationId xmlns:a16="http://schemas.microsoft.com/office/drawing/2014/main" id="{AF635357-5EB0-4016-96D2-1FD3BF7CC5AA}"/>
                  </a:ext>
                </a:extLst>
              </p:cNvPr>
              <p:cNvSpPr/>
              <p:nvPr/>
            </p:nvSpPr>
            <p:spPr>
              <a:xfrm>
                <a:off x="3688783" y="4539662"/>
                <a:ext cx="800222" cy="8002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58">
                <a:extLst>
                  <a:ext uri="{FF2B5EF4-FFF2-40B4-BE49-F238E27FC236}">
                    <a16:creationId xmlns:a16="http://schemas.microsoft.com/office/drawing/2014/main" id="{0F5D50F1-6CB0-4606-B25E-532B067BB556}"/>
                  </a:ext>
                </a:extLst>
              </p:cNvPr>
              <p:cNvSpPr/>
              <p:nvPr/>
            </p:nvSpPr>
            <p:spPr>
              <a:xfrm>
                <a:off x="4642116" y="4739286"/>
                <a:ext cx="594928" cy="5949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D3BAFBE7-5DA3-45B5-A280-209B1FF72BA4}"/>
                  </a:ext>
                </a:extLst>
              </p:cNvPr>
              <p:cNvSpPr/>
              <p:nvPr/>
            </p:nvSpPr>
            <p:spPr>
              <a:xfrm>
                <a:off x="1896877" y="5484341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50">
                <a:extLst>
                  <a:ext uri="{FF2B5EF4-FFF2-40B4-BE49-F238E27FC236}">
                    <a16:creationId xmlns:a16="http://schemas.microsoft.com/office/drawing/2014/main" id="{6D0F190A-482D-4E99-8EE7-235A163847FC}"/>
                  </a:ext>
                </a:extLst>
              </p:cNvPr>
              <p:cNvSpPr/>
              <p:nvPr/>
            </p:nvSpPr>
            <p:spPr>
              <a:xfrm>
                <a:off x="2238355" y="5267852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51">
                <a:extLst>
                  <a:ext uri="{FF2B5EF4-FFF2-40B4-BE49-F238E27FC236}">
                    <a16:creationId xmlns:a16="http://schemas.microsoft.com/office/drawing/2014/main" id="{B10856F6-380A-45FA-AA80-523C5AD79854}"/>
                  </a:ext>
                </a:extLst>
              </p:cNvPr>
              <p:cNvSpPr/>
              <p:nvPr/>
            </p:nvSpPr>
            <p:spPr>
              <a:xfrm>
                <a:off x="2624176" y="5484341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52">
                <a:extLst>
                  <a:ext uri="{FF2B5EF4-FFF2-40B4-BE49-F238E27FC236}">
                    <a16:creationId xmlns:a16="http://schemas.microsoft.com/office/drawing/2014/main" id="{27C0B18A-9D41-4C1D-BC0C-9C39EC6E438C}"/>
                  </a:ext>
                </a:extLst>
              </p:cNvPr>
              <p:cNvSpPr/>
              <p:nvPr/>
            </p:nvSpPr>
            <p:spPr>
              <a:xfrm>
                <a:off x="3145883" y="5368468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63">
                <a:extLst>
                  <a:ext uri="{FF2B5EF4-FFF2-40B4-BE49-F238E27FC236}">
                    <a16:creationId xmlns:a16="http://schemas.microsoft.com/office/drawing/2014/main" id="{C157423A-4F43-414F-90F3-B5316F5C2BDC}"/>
                  </a:ext>
                </a:extLst>
              </p:cNvPr>
              <p:cNvSpPr/>
              <p:nvPr/>
            </p:nvSpPr>
            <p:spPr>
              <a:xfrm>
                <a:off x="4033604" y="553568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64">
                <a:extLst>
                  <a:ext uri="{FF2B5EF4-FFF2-40B4-BE49-F238E27FC236}">
                    <a16:creationId xmlns:a16="http://schemas.microsoft.com/office/drawing/2014/main" id="{9D56AB17-F29C-479E-9B8A-1B31F42EA3E1}"/>
                  </a:ext>
                </a:extLst>
              </p:cNvPr>
              <p:cNvSpPr/>
              <p:nvPr/>
            </p:nvSpPr>
            <p:spPr>
              <a:xfrm>
                <a:off x="3645147" y="5719382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65">
                <a:extLst>
                  <a:ext uri="{FF2B5EF4-FFF2-40B4-BE49-F238E27FC236}">
                    <a16:creationId xmlns:a16="http://schemas.microsoft.com/office/drawing/2014/main" id="{1933DCB9-81A2-400D-97A1-3A787286DEB4}"/>
                  </a:ext>
                </a:extLst>
              </p:cNvPr>
              <p:cNvSpPr/>
              <p:nvPr/>
            </p:nvSpPr>
            <p:spPr>
              <a:xfrm>
                <a:off x="4836414" y="5656523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66">
                <a:extLst>
                  <a:ext uri="{FF2B5EF4-FFF2-40B4-BE49-F238E27FC236}">
                    <a16:creationId xmlns:a16="http://schemas.microsoft.com/office/drawing/2014/main" id="{193D00AC-D179-4CCB-BBD5-3ED9D1DA97E4}"/>
                  </a:ext>
                </a:extLst>
              </p:cNvPr>
              <p:cNvSpPr/>
              <p:nvPr/>
            </p:nvSpPr>
            <p:spPr>
              <a:xfrm>
                <a:off x="5340662" y="4557194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67">
                <a:extLst>
                  <a:ext uri="{FF2B5EF4-FFF2-40B4-BE49-F238E27FC236}">
                    <a16:creationId xmlns:a16="http://schemas.microsoft.com/office/drawing/2014/main" id="{0B887380-F0F5-4B40-904C-7F46DEC5E6B0}"/>
                  </a:ext>
                </a:extLst>
              </p:cNvPr>
              <p:cNvSpPr/>
              <p:nvPr/>
            </p:nvSpPr>
            <p:spPr>
              <a:xfrm>
                <a:off x="2618674" y="4525723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68">
                <a:extLst>
                  <a:ext uri="{FF2B5EF4-FFF2-40B4-BE49-F238E27FC236}">
                    <a16:creationId xmlns:a16="http://schemas.microsoft.com/office/drawing/2014/main" id="{6C83FFB5-3F33-4D7E-9DCD-9E961A321055}"/>
                  </a:ext>
                </a:extLst>
              </p:cNvPr>
              <p:cNvSpPr/>
              <p:nvPr/>
            </p:nvSpPr>
            <p:spPr>
              <a:xfrm>
                <a:off x="3476351" y="4102855"/>
                <a:ext cx="224828" cy="224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69">
                <a:extLst>
                  <a:ext uri="{FF2B5EF4-FFF2-40B4-BE49-F238E27FC236}">
                    <a16:creationId xmlns:a16="http://schemas.microsoft.com/office/drawing/2014/main" id="{9C8A1D9E-6C32-4DDA-AEA4-57EFE10BC427}"/>
                  </a:ext>
                </a:extLst>
              </p:cNvPr>
              <p:cNvSpPr/>
              <p:nvPr/>
            </p:nvSpPr>
            <p:spPr>
              <a:xfrm>
                <a:off x="6134469" y="4717321"/>
                <a:ext cx="207353" cy="2073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70">
                <a:extLst>
                  <a:ext uri="{FF2B5EF4-FFF2-40B4-BE49-F238E27FC236}">
                    <a16:creationId xmlns:a16="http://schemas.microsoft.com/office/drawing/2014/main" id="{6EBF4C16-5ED2-4365-865A-4DF8DE027914}"/>
                  </a:ext>
                </a:extLst>
              </p:cNvPr>
              <p:cNvSpPr/>
              <p:nvPr/>
            </p:nvSpPr>
            <p:spPr>
              <a:xfrm>
                <a:off x="6026370" y="5695203"/>
                <a:ext cx="410335" cy="4103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71">
                <a:extLst>
                  <a:ext uri="{FF2B5EF4-FFF2-40B4-BE49-F238E27FC236}">
                    <a16:creationId xmlns:a16="http://schemas.microsoft.com/office/drawing/2014/main" id="{E3709674-CAAB-487E-80E8-9F8C58ACD3CC}"/>
                  </a:ext>
                </a:extLst>
              </p:cNvPr>
              <p:cNvSpPr/>
              <p:nvPr/>
            </p:nvSpPr>
            <p:spPr>
              <a:xfrm>
                <a:off x="1583076" y="5388048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schemeClr val="accent4">
                    <a:lumMod val="50000"/>
                    <a:alpha val="1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72">
                <a:extLst>
                  <a:ext uri="{FF2B5EF4-FFF2-40B4-BE49-F238E27FC236}">
                    <a16:creationId xmlns:a16="http://schemas.microsoft.com/office/drawing/2014/main" id="{427B740A-7E6F-4CDC-BFED-3E9A3813F93C}"/>
                  </a:ext>
                </a:extLst>
              </p:cNvPr>
              <p:cNvSpPr/>
              <p:nvPr/>
            </p:nvSpPr>
            <p:spPr>
              <a:xfrm>
                <a:off x="1451352" y="5303746"/>
                <a:ext cx="231939" cy="2319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schemeClr val="accent4">
                    <a:lumMod val="50000"/>
                    <a:alpha val="1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73">
                <a:extLst>
                  <a:ext uri="{FF2B5EF4-FFF2-40B4-BE49-F238E27FC236}">
                    <a16:creationId xmlns:a16="http://schemas.microsoft.com/office/drawing/2014/main" id="{4C57AA9B-31DC-4C79-8729-DE3FB9A0D418}"/>
                  </a:ext>
                </a:extLst>
              </p:cNvPr>
              <p:cNvSpPr/>
              <p:nvPr/>
            </p:nvSpPr>
            <p:spPr>
              <a:xfrm>
                <a:off x="1505787" y="4995533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74">
                <a:extLst>
                  <a:ext uri="{FF2B5EF4-FFF2-40B4-BE49-F238E27FC236}">
                    <a16:creationId xmlns:a16="http://schemas.microsoft.com/office/drawing/2014/main" id="{2BF63A02-C392-480F-BD65-D7C1579C86B9}"/>
                  </a:ext>
                </a:extLst>
              </p:cNvPr>
              <p:cNvSpPr/>
              <p:nvPr/>
            </p:nvSpPr>
            <p:spPr>
              <a:xfrm>
                <a:off x="6518399" y="5505179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75">
                <a:extLst>
                  <a:ext uri="{FF2B5EF4-FFF2-40B4-BE49-F238E27FC236}">
                    <a16:creationId xmlns:a16="http://schemas.microsoft.com/office/drawing/2014/main" id="{A0D1EEC6-62F3-442B-8D43-219F55C7B35F}"/>
                  </a:ext>
                </a:extLst>
              </p:cNvPr>
              <p:cNvSpPr/>
              <p:nvPr/>
            </p:nvSpPr>
            <p:spPr>
              <a:xfrm>
                <a:off x="6559657" y="520840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76">
                <a:extLst>
                  <a:ext uri="{FF2B5EF4-FFF2-40B4-BE49-F238E27FC236}">
                    <a16:creationId xmlns:a16="http://schemas.microsoft.com/office/drawing/2014/main" id="{F864188E-EA24-4864-99CF-7A36CAFF724A}"/>
                  </a:ext>
                </a:extLst>
              </p:cNvPr>
              <p:cNvSpPr/>
              <p:nvPr/>
            </p:nvSpPr>
            <p:spPr>
              <a:xfrm>
                <a:off x="3317145" y="6088337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77">
                <a:extLst>
                  <a:ext uri="{FF2B5EF4-FFF2-40B4-BE49-F238E27FC236}">
                    <a16:creationId xmlns:a16="http://schemas.microsoft.com/office/drawing/2014/main" id="{D309A7E5-4E62-4BD4-9194-E27FA63AB5DC}"/>
                  </a:ext>
                </a:extLst>
              </p:cNvPr>
              <p:cNvSpPr/>
              <p:nvPr/>
            </p:nvSpPr>
            <p:spPr>
              <a:xfrm>
                <a:off x="3020327" y="623574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: Shape 89">
                <a:extLst>
                  <a:ext uri="{FF2B5EF4-FFF2-40B4-BE49-F238E27FC236}">
                    <a16:creationId xmlns:a16="http://schemas.microsoft.com/office/drawing/2014/main" id="{0056DF85-8A14-4AD3-A87F-0E03457711BF}"/>
                  </a:ext>
                </a:extLst>
              </p:cNvPr>
              <p:cNvSpPr/>
              <p:nvPr/>
            </p:nvSpPr>
            <p:spPr>
              <a:xfrm>
                <a:off x="1896877" y="5290986"/>
                <a:ext cx="4539829" cy="931086"/>
              </a:xfrm>
              <a:custGeom>
                <a:avLst/>
                <a:gdLst>
                  <a:gd name="connsiteX0" fmla="*/ 691268 w 4539829"/>
                  <a:gd name="connsiteY0" fmla="*/ 0 h 931086"/>
                  <a:gd name="connsiteX1" fmla="*/ 1013570 w 4539829"/>
                  <a:gd name="connsiteY1" fmla="*/ 213636 h 931086"/>
                  <a:gd name="connsiteX2" fmla="*/ 1014847 w 4539829"/>
                  <a:gd name="connsiteY2" fmla="*/ 219961 h 931086"/>
                  <a:gd name="connsiteX3" fmla="*/ 1049283 w 4539829"/>
                  <a:gd name="connsiteY3" fmla="*/ 216489 h 931086"/>
                  <a:gd name="connsiteX4" fmla="*/ 1229307 w 4539829"/>
                  <a:gd name="connsiteY4" fmla="*/ 271479 h 931086"/>
                  <a:gd name="connsiteX5" fmla="*/ 1272347 w 4539829"/>
                  <a:gd name="connsiteY5" fmla="*/ 306990 h 931086"/>
                  <a:gd name="connsiteX6" fmla="*/ 1274309 w 4539829"/>
                  <a:gd name="connsiteY6" fmla="*/ 297269 h 931086"/>
                  <a:gd name="connsiteX7" fmla="*/ 1570990 w 4539829"/>
                  <a:gd name="connsiteY7" fmla="*/ 100616 h 931086"/>
                  <a:gd name="connsiteX8" fmla="*/ 1892974 w 4539829"/>
                  <a:gd name="connsiteY8" fmla="*/ 422600 h 931086"/>
                  <a:gd name="connsiteX9" fmla="*/ 1881928 w 4539829"/>
                  <a:gd name="connsiteY9" fmla="*/ 477314 h 931086"/>
                  <a:gd name="connsiteX10" fmla="*/ 1894715 w 4539829"/>
                  <a:gd name="connsiteY10" fmla="*/ 470373 h 931086"/>
                  <a:gd name="connsiteX11" fmla="*/ 1988048 w 4539829"/>
                  <a:gd name="connsiteY11" fmla="*/ 451530 h 931086"/>
                  <a:gd name="connsiteX12" fmla="*/ 2122110 w 4539829"/>
                  <a:gd name="connsiteY12" fmla="*/ 492481 h 931086"/>
                  <a:gd name="connsiteX13" fmla="*/ 2152662 w 4539829"/>
                  <a:gd name="connsiteY13" fmla="*/ 517688 h 931086"/>
                  <a:gd name="connsiteX14" fmla="*/ 2162564 w 4539829"/>
                  <a:gd name="connsiteY14" fmla="*/ 468641 h 931086"/>
                  <a:gd name="connsiteX15" fmla="*/ 2465513 w 4539829"/>
                  <a:gd name="connsiteY15" fmla="*/ 267833 h 931086"/>
                  <a:gd name="connsiteX16" fmla="*/ 2649340 w 4539829"/>
                  <a:gd name="connsiteY16" fmla="*/ 323985 h 931086"/>
                  <a:gd name="connsiteX17" fmla="*/ 2651368 w 4539829"/>
                  <a:gd name="connsiteY17" fmla="*/ 325658 h 931086"/>
                  <a:gd name="connsiteX18" fmla="*/ 2697563 w 4539829"/>
                  <a:gd name="connsiteY18" fmla="*/ 257143 h 931086"/>
                  <a:gd name="connsiteX19" fmla="*/ 2890119 w 4539829"/>
                  <a:gd name="connsiteY19" fmla="*/ 177383 h 931086"/>
                  <a:gd name="connsiteX20" fmla="*/ 3141035 w 4539829"/>
                  <a:gd name="connsiteY20" fmla="*/ 343702 h 931086"/>
                  <a:gd name="connsiteX21" fmla="*/ 3150697 w 4539829"/>
                  <a:gd name="connsiteY21" fmla="*/ 391556 h 931086"/>
                  <a:gd name="connsiteX22" fmla="*/ 3179315 w 4539829"/>
                  <a:gd name="connsiteY22" fmla="*/ 388671 h 931086"/>
                  <a:gd name="connsiteX23" fmla="*/ 3272648 w 4539829"/>
                  <a:gd name="connsiteY23" fmla="*/ 407514 h 931086"/>
                  <a:gd name="connsiteX24" fmla="*/ 3295265 w 4539829"/>
                  <a:gd name="connsiteY24" fmla="*/ 419791 h 931086"/>
                  <a:gd name="connsiteX25" fmla="*/ 3304677 w 4539829"/>
                  <a:gd name="connsiteY25" fmla="*/ 373171 h 931086"/>
                  <a:gd name="connsiteX26" fmla="*/ 3601358 w 4539829"/>
                  <a:gd name="connsiteY26" fmla="*/ 176518 h 931086"/>
                  <a:gd name="connsiteX27" fmla="*/ 3781383 w 4539829"/>
                  <a:gd name="connsiteY27" fmla="*/ 231508 h 931086"/>
                  <a:gd name="connsiteX28" fmla="*/ 3819477 w 4539829"/>
                  <a:gd name="connsiteY28" fmla="*/ 262939 h 931086"/>
                  <a:gd name="connsiteX29" fmla="*/ 3853237 w 4539829"/>
                  <a:gd name="connsiteY29" fmla="*/ 222022 h 931086"/>
                  <a:gd name="connsiteX30" fmla="*/ 4080914 w 4539829"/>
                  <a:gd name="connsiteY30" fmla="*/ 127715 h 931086"/>
                  <a:gd name="connsiteX31" fmla="*/ 4377595 w 4539829"/>
                  <a:gd name="connsiteY31" fmla="*/ 324368 h 931086"/>
                  <a:gd name="connsiteX32" fmla="*/ 4400780 w 4539829"/>
                  <a:gd name="connsiteY32" fmla="*/ 439209 h 931086"/>
                  <a:gd name="connsiteX33" fmla="*/ 4414522 w 4539829"/>
                  <a:gd name="connsiteY33" fmla="*/ 443474 h 931086"/>
                  <a:gd name="connsiteX34" fmla="*/ 4539829 w 4539829"/>
                  <a:gd name="connsiteY34" fmla="*/ 632519 h 931086"/>
                  <a:gd name="connsiteX35" fmla="*/ 4334661 w 4539829"/>
                  <a:gd name="connsiteY35" fmla="*/ 837687 h 931086"/>
                  <a:gd name="connsiteX36" fmla="*/ 4189586 w 4539829"/>
                  <a:gd name="connsiteY36" fmla="*/ 777595 h 931086"/>
                  <a:gd name="connsiteX37" fmla="*/ 4175066 w 4539829"/>
                  <a:gd name="connsiteY37" fmla="*/ 756059 h 931086"/>
                  <a:gd name="connsiteX38" fmla="*/ 4145805 w 4539829"/>
                  <a:gd name="connsiteY38" fmla="*/ 765142 h 931086"/>
                  <a:gd name="connsiteX39" fmla="*/ 4080914 w 4539829"/>
                  <a:gd name="connsiteY39" fmla="*/ 771683 h 931086"/>
                  <a:gd name="connsiteX40" fmla="*/ 3900890 w 4539829"/>
                  <a:gd name="connsiteY40" fmla="*/ 716693 h 931086"/>
                  <a:gd name="connsiteX41" fmla="*/ 3862795 w 4539829"/>
                  <a:gd name="connsiteY41" fmla="*/ 685262 h 931086"/>
                  <a:gd name="connsiteX42" fmla="*/ 3829035 w 4539829"/>
                  <a:gd name="connsiteY42" fmla="*/ 726179 h 931086"/>
                  <a:gd name="connsiteX43" fmla="*/ 3601358 w 4539829"/>
                  <a:gd name="connsiteY43" fmla="*/ 820486 h 931086"/>
                  <a:gd name="connsiteX44" fmla="*/ 3421334 w 4539829"/>
                  <a:gd name="connsiteY44" fmla="*/ 765496 h 931086"/>
                  <a:gd name="connsiteX45" fmla="*/ 3388848 w 4539829"/>
                  <a:gd name="connsiteY45" fmla="*/ 738693 h 931086"/>
                  <a:gd name="connsiteX46" fmla="*/ 3348864 w 4539829"/>
                  <a:gd name="connsiteY46" fmla="*/ 797998 h 931086"/>
                  <a:gd name="connsiteX47" fmla="*/ 3179315 w 4539829"/>
                  <a:gd name="connsiteY47" fmla="*/ 868227 h 931086"/>
                  <a:gd name="connsiteX48" fmla="*/ 2958380 w 4539829"/>
                  <a:gd name="connsiteY48" fmla="*/ 721782 h 931086"/>
                  <a:gd name="connsiteX49" fmla="*/ 2956584 w 4539829"/>
                  <a:gd name="connsiteY49" fmla="*/ 712887 h 931086"/>
                  <a:gd name="connsiteX50" fmla="*/ 2945000 w 4539829"/>
                  <a:gd name="connsiteY50" fmla="*/ 716483 h 931086"/>
                  <a:gd name="connsiteX51" fmla="*/ 2890119 w 4539829"/>
                  <a:gd name="connsiteY51" fmla="*/ 722015 h 931086"/>
                  <a:gd name="connsiteX52" fmla="*/ 2784122 w 4539829"/>
                  <a:gd name="connsiteY52" fmla="*/ 700615 h 931086"/>
                  <a:gd name="connsiteX53" fmla="*/ 2774372 w 4539829"/>
                  <a:gd name="connsiteY53" fmla="*/ 695323 h 931086"/>
                  <a:gd name="connsiteX54" fmla="*/ 2768462 w 4539829"/>
                  <a:gd name="connsiteY54" fmla="*/ 724597 h 931086"/>
                  <a:gd name="connsiteX55" fmla="*/ 2465513 w 4539829"/>
                  <a:gd name="connsiteY55" fmla="*/ 925405 h 931086"/>
                  <a:gd name="connsiteX56" fmla="*/ 2233026 w 4539829"/>
                  <a:gd name="connsiteY56" fmla="*/ 829106 h 931086"/>
                  <a:gd name="connsiteX57" fmla="*/ 2203297 w 4539829"/>
                  <a:gd name="connsiteY57" fmla="*/ 793074 h 931086"/>
                  <a:gd name="connsiteX58" fmla="*/ 2157597 w 4539829"/>
                  <a:gd name="connsiteY58" fmla="*/ 860857 h 931086"/>
                  <a:gd name="connsiteX59" fmla="*/ 1988048 w 4539829"/>
                  <a:gd name="connsiteY59" fmla="*/ 931086 h 931086"/>
                  <a:gd name="connsiteX60" fmla="*/ 1748270 w 4539829"/>
                  <a:gd name="connsiteY60" fmla="*/ 691308 h 931086"/>
                  <a:gd name="connsiteX61" fmla="*/ 1748321 w 4539829"/>
                  <a:gd name="connsiteY61" fmla="*/ 691057 h 931086"/>
                  <a:gd name="connsiteX62" fmla="*/ 1696321 w 4539829"/>
                  <a:gd name="connsiteY62" fmla="*/ 719281 h 931086"/>
                  <a:gd name="connsiteX63" fmla="*/ 1570990 w 4539829"/>
                  <a:gd name="connsiteY63" fmla="*/ 744584 h 931086"/>
                  <a:gd name="connsiteX64" fmla="*/ 1390966 w 4539829"/>
                  <a:gd name="connsiteY64" fmla="*/ 689594 h 931086"/>
                  <a:gd name="connsiteX65" fmla="*/ 1347926 w 4539829"/>
                  <a:gd name="connsiteY65" fmla="*/ 654084 h 931086"/>
                  <a:gd name="connsiteX66" fmla="*/ 1345964 w 4539829"/>
                  <a:gd name="connsiteY66" fmla="*/ 663804 h 931086"/>
                  <a:gd name="connsiteX67" fmla="*/ 1049283 w 4539829"/>
                  <a:gd name="connsiteY67" fmla="*/ 860457 h 931086"/>
                  <a:gd name="connsiteX68" fmla="*/ 782289 w 4539829"/>
                  <a:gd name="connsiteY68" fmla="*/ 718498 h 931086"/>
                  <a:gd name="connsiteX69" fmla="*/ 767241 w 4539829"/>
                  <a:gd name="connsiteY69" fmla="*/ 690773 h 931086"/>
                  <a:gd name="connsiteX70" fmla="*/ 761763 w 4539829"/>
                  <a:gd name="connsiteY70" fmla="*/ 692474 h 931086"/>
                  <a:gd name="connsiteX71" fmla="*/ 691268 w 4539829"/>
                  <a:gd name="connsiteY71" fmla="*/ 699580 h 931086"/>
                  <a:gd name="connsiteX72" fmla="*/ 495697 w 4539829"/>
                  <a:gd name="connsiteY72" fmla="*/ 639842 h 931086"/>
                  <a:gd name="connsiteX73" fmla="*/ 493878 w 4539829"/>
                  <a:gd name="connsiteY73" fmla="*/ 638341 h 931086"/>
                  <a:gd name="connsiteX74" fmla="*/ 464872 w 4539829"/>
                  <a:gd name="connsiteY74" fmla="*/ 681362 h 931086"/>
                  <a:gd name="connsiteX75" fmla="*/ 272316 w 4539829"/>
                  <a:gd name="connsiteY75" fmla="*/ 761121 h 931086"/>
                  <a:gd name="connsiteX76" fmla="*/ 0 w 4539829"/>
                  <a:gd name="connsiteY76" fmla="*/ 488805 h 931086"/>
                  <a:gd name="connsiteX77" fmla="*/ 272316 w 4539829"/>
                  <a:gd name="connsiteY77" fmla="*/ 216489 h 931086"/>
                  <a:gd name="connsiteX78" fmla="*/ 327197 w 4539829"/>
                  <a:gd name="connsiteY78" fmla="*/ 222022 h 931086"/>
                  <a:gd name="connsiteX79" fmla="*/ 364910 w 4539829"/>
                  <a:gd name="connsiteY79" fmla="*/ 233728 h 931086"/>
                  <a:gd name="connsiteX80" fmla="*/ 368966 w 4539829"/>
                  <a:gd name="connsiteY80" fmla="*/ 213636 h 931086"/>
                  <a:gd name="connsiteX81" fmla="*/ 691268 w 4539829"/>
                  <a:gd name="connsiteY81" fmla="*/ 0 h 9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4539829" h="931086">
                    <a:moveTo>
                      <a:pt x="691268" y="0"/>
                    </a:moveTo>
                    <a:cubicBezTo>
                      <a:pt x="836156" y="0"/>
                      <a:pt x="960469" y="88091"/>
                      <a:pt x="1013570" y="213636"/>
                    </a:cubicBezTo>
                    <a:lnTo>
                      <a:pt x="1014847" y="219961"/>
                    </a:lnTo>
                    <a:lnTo>
                      <a:pt x="1049283" y="216489"/>
                    </a:lnTo>
                    <a:cubicBezTo>
                      <a:pt x="1115968" y="216489"/>
                      <a:pt x="1177918" y="236761"/>
                      <a:pt x="1229307" y="271479"/>
                    </a:cubicBezTo>
                    <a:lnTo>
                      <a:pt x="1272347" y="306990"/>
                    </a:lnTo>
                    <a:lnTo>
                      <a:pt x="1274309" y="297269"/>
                    </a:lnTo>
                    <a:cubicBezTo>
                      <a:pt x="1323189" y="181705"/>
                      <a:pt x="1437620" y="100616"/>
                      <a:pt x="1570990" y="100616"/>
                    </a:cubicBezTo>
                    <a:cubicBezTo>
                      <a:pt x="1748817" y="100616"/>
                      <a:pt x="1892974" y="244773"/>
                      <a:pt x="1892974" y="422600"/>
                    </a:cubicBezTo>
                    <a:lnTo>
                      <a:pt x="1881928" y="477314"/>
                    </a:lnTo>
                    <a:lnTo>
                      <a:pt x="1894715" y="470373"/>
                    </a:lnTo>
                    <a:cubicBezTo>
                      <a:pt x="1923402" y="458240"/>
                      <a:pt x="1954941" y="451530"/>
                      <a:pt x="1988048" y="451530"/>
                    </a:cubicBezTo>
                    <a:cubicBezTo>
                      <a:pt x="2037708" y="451530"/>
                      <a:pt x="2083841" y="466627"/>
                      <a:pt x="2122110" y="492481"/>
                    </a:cubicBezTo>
                    <a:lnTo>
                      <a:pt x="2152662" y="517688"/>
                    </a:lnTo>
                    <a:lnTo>
                      <a:pt x="2162564" y="468641"/>
                    </a:lnTo>
                    <a:cubicBezTo>
                      <a:pt x="2212477" y="350635"/>
                      <a:pt x="2329325" y="267833"/>
                      <a:pt x="2465513" y="267833"/>
                    </a:cubicBezTo>
                    <a:cubicBezTo>
                      <a:pt x="2533606" y="267833"/>
                      <a:pt x="2596865" y="288534"/>
                      <a:pt x="2649340" y="323985"/>
                    </a:cubicBezTo>
                    <a:lnTo>
                      <a:pt x="2651368" y="325658"/>
                    </a:lnTo>
                    <a:lnTo>
                      <a:pt x="2697563" y="257143"/>
                    </a:lnTo>
                    <a:cubicBezTo>
                      <a:pt x="2746842" y="207863"/>
                      <a:pt x="2814921" y="177383"/>
                      <a:pt x="2890119" y="177383"/>
                    </a:cubicBezTo>
                    <a:cubicBezTo>
                      <a:pt x="3002916" y="177383"/>
                      <a:pt x="3099695" y="245963"/>
                      <a:pt x="3141035" y="343702"/>
                    </a:cubicBezTo>
                    <a:lnTo>
                      <a:pt x="3150697" y="391556"/>
                    </a:lnTo>
                    <a:lnTo>
                      <a:pt x="3179315" y="388671"/>
                    </a:lnTo>
                    <a:cubicBezTo>
                      <a:pt x="3212422" y="388671"/>
                      <a:pt x="3243961" y="395381"/>
                      <a:pt x="3272648" y="407514"/>
                    </a:cubicBezTo>
                    <a:lnTo>
                      <a:pt x="3295265" y="419791"/>
                    </a:lnTo>
                    <a:lnTo>
                      <a:pt x="3304677" y="373171"/>
                    </a:lnTo>
                    <a:cubicBezTo>
                      <a:pt x="3353557" y="257607"/>
                      <a:pt x="3467988" y="176518"/>
                      <a:pt x="3601358" y="176518"/>
                    </a:cubicBezTo>
                    <a:cubicBezTo>
                      <a:pt x="3668043" y="176518"/>
                      <a:pt x="3729994" y="196790"/>
                      <a:pt x="3781383" y="231508"/>
                    </a:cubicBezTo>
                    <a:lnTo>
                      <a:pt x="3819477" y="262939"/>
                    </a:lnTo>
                    <a:lnTo>
                      <a:pt x="3853237" y="222022"/>
                    </a:lnTo>
                    <a:cubicBezTo>
                      <a:pt x="3911505" y="163754"/>
                      <a:pt x="3992001" y="127715"/>
                      <a:pt x="4080914" y="127715"/>
                    </a:cubicBezTo>
                    <a:cubicBezTo>
                      <a:pt x="4214285" y="127715"/>
                      <a:pt x="4328715" y="208804"/>
                      <a:pt x="4377595" y="324368"/>
                    </a:cubicBezTo>
                    <a:lnTo>
                      <a:pt x="4400780" y="439209"/>
                    </a:lnTo>
                    <a:lnTo>
                      <a:pt x="4414522" y="443474"/>
                    </a:lnTo>
                    <a:cubicBezTo>
                      <a:pt x="4488160" y="474621"/>
                      <a:pt x="4539829" y="547536"/>
                      <a:pt x="4539829" y="632519"/>
                    </a:cubicBezTo>
                    <a:cubicBezTo>
                      <a:pt x="4539829" y="745830"/>
                      <a:pt x="4447972" y="837687"/>
                      <a:pt x="4334661" y="837687"/>
                    </a:cubicBezTo>
                    <a:cubicBezTo>
                      <a:pt x="4278006" y="837687"/>
                      <a:pt x="4226714" y="814723"/>
                      <a:pt x="4189586" y="777595"/>
                    </a:cubicBezTo>
                    <a:lnTo>
                      <a:pt x="4175066" y="756059"/>
                    </a:lnTo>
                    <a:lnTo>
                      <a:pt x="4145805" y="765142"/>
                    </a:lnTo>
                    <a:cubicBezTo>
                      <a:pt x="4124845" y="769431"/>
                      <a:pt x="4103143" y="771683"/>
                      <a:pt x="4080914" y="771683"/>
                    </a:cubicBezTo>
                    <a:cubicBezTo>
                      <a:pt x="4014229" y="771683"/>
                      <a:pt x="3952279" y="751411"/>
                      <a:pt x="3900890" y="716693"/>
                    </a:cubicBezTo>
                    <a:lnTo>
                      <a:pt x="3862795" y="685262"/>
                    </a:lnTo>
                    <a:lnTo>
                      <a:pt x="3829035" y="726179"/>
                    </a:lnTo>
                    <a:cubicBezTo>
                      <a:pt x="3770768" y="784447"/>
                      <a:pt x="3690272" y="820486"/>
                      <a:pt x="3601358" y="820486"/>
                    </a:cubicBezTo>
                    <a:cubicBezTo>
                      <a:pt x="3534673" y="820486"/>
                      <a:pt x="3472723" y="800214"/>
                      <a:pt x="3421334" y="765496"/>
                    </a:cubicBezTo>
                    <a:lnTo>
                      <a:pt x="3388848" y="738693"/>
                    </a:lnTo>
                    <a:lnTo>
                      <a:pt x="3348864" y="797998"/>
                    </a:lnTo>
                    <a:cubicBezTo>
                      <a:pt x="3305473" y="841389"/>
                      <a:pt x="3245528" y="868227"/>
                      <a:pt x="3179315" y="868227"/>
                    </a:cubicBezTo>
                    <a:cubicBezTo>
                      <a:pt x="3079996" y="868227"/>
                      <a:pt x="2994780" y="807842"/>
                      <a:pt x="2958380" y="721782"/>
                    </a:cubicBezTo>
                    <a:lnTo>
                      <a:pt x="2956584" y="712887"/>
                    </a:lnTo>
                    <a:lnTo>
                      <a:pt x="2945000" y="716483"/>
                    </a:lnTo>
                    <a:cubicBezTo>
                      <a:pt x="2927273" y="720110"/>
                      <a:pt x="2908919" y="722015"/>
                      <a:pt x="2890119" y="722015"/>
                    </a:cubicBezTo>
                    <a:cubicBezTo>
                      <a:pt x="2852520" y="722015"/>
                      <a:pt x="2816701" y="714395"/>
                      <a:pt x="2784122" y="700615"/>
                    </a:cubicBezTo>
                    <a:lnTo>
                      <a:pt x="2774372" y="695323"/>
                    </a:lnTo>
                    <a:lnTo>
                      <a:pt x="2768462" y="724597"/>
                    </a:lnTo>
                    <a:cubicBezTo>
                      <a:pt x="2718549" y="842604"/>
                      <a:pt x="2601700" y="925405"/>
                      <a:pt x="2465513" y="925405"/>
                    </a:cubicBezTo>
                    <a:cubicBezTo>
                      <a:pt x="2374721" y="925405"/>
                      <a:pt x="2292525" y="888605"/>
                      <a:pt x="2233026" y="829106"/>
                    </a:cubicBezTo>
                    <a:lnTo>
                      <a:pt x="2203297" y="793074"/>
                    </a:lnTo>
                    <a:lnTo>
                      <a:pt x="2157597" y="860857"/>
                    </a:lnTo>
                    <a:cubicBezTo>
                      <a:pt x="2114205" y="904248"/>
                      <a:pt x="2054261" y="931086"/>
                      <a:pt x="1988048" y="931086"/>
                    </a:cubicBezTo>
                    <a:cubicBezTo>
                      <a:pt x="1855622" y="931086"/>
                      <a:pt x="1748270" y="823734"/>
                      <a:pt x="1748270" y="691308"/>
                    </a:cubicBezTo>
                    <a:lnTo>
                      <a:pt x="1748321" y="691057"/>
                    </a:lnTo>
                    <a:lnTo>
                      <a:pt x="1696321" y="719281"/>
                    </a:lnTo>
                    <a:cubicBezTo>
                      <a:pt x="1657799" y="735574"/>
                      <a:pt x="1615447" y="744584"/>
                      <a:pt x="1570990" y="744584"/>
                    </a:cubicBezTo>
                    <a:cubicBezTo>
                      <a:pt x="1504305" y="744584"/>
                      <a:pt x="1442355" y="724312"/>
                      <a:pt x="1390966" y="689594"/>
                    </a:cubicBezTo>
                    <a:lnTo>
                      <a:pt x="1347926" y="654084"/>
                    </a:lnTo>
                    <a:lnTo>
                      <a:pt x="1345964" y="663804"/>
                    </a:lnTo>
                    <a:cubicBezTo>
                      <a:pt x="1297084" y="779369"/>
                      <a:pt x="1182653" y="860457"/>
                      <a:pt x="1049283" y="860457"/>
                    </a:cubicBezTo>
                    <a:cubicBezTo>
                      <a:pt x="938141" y="860457"/>
                      <a:pt x="840152" y="804146"/>
                      <a:pt x="782289" y="718498"/>
                    </a:cubicBezTo>
                    <a:lnTo>
                      <a:pt x="767241" y="690773"/>
                    </a:lnTo>
                    <a:lnTo>
                      <a:pt x="761763" y="692474"/>
                    </a:lnTo>
                    <a:cubicBezTo>
                      <a:pt x="738992" y="697133"/>
                      <a:pt x="715416" y="699580"/>
                      <a:pt x="691268" y="699580"/>
                    </a:cubicBezTo>
                    <a:cubicBezTo>
                      <a:pt x="618824" y="699580"/>
                      <a:pt x="551524" y="677558"/>
                      <a:pt x="495697" y="639842"/>
                    </a:cubicBezTo>
                    <a:lnTo>
                      <a:pt x="493878" y="638341"/>
                    </a:lnTo>
                    <a:lnTo>
                      <a:pt x="464872" y="681362"/>
                    </a:lnTo>
                    <a:cubicBezTo>
                      <a:pt x="415593" y="730641"/>
                      <a:pt x="347514" y="761121"/>
                      <a:pt x="272316" y="761121"/>
                    </a:cubicBezTo>
                    <a:cubicBezTo>
                      <a:pt x="121920" y="761121"/>
                      <a:pt x="0" y="639201"/>
                      <a:pt x="0" y="488805"/>
                    </a:cubicBezTo>
                    <a:cubicBezTo>
                      <a:pt x="0" y="338409"/>
                      <a:pt x="121920" y="216489"/>
                      <a:pt x="272316" y="216489"/>
                    </a:cubicBezTo>
                    <a:cubicBezTo>
                      <a:pt x="291115" y="216489"/>
                      <a:pt x="309470" y="218394"/>
                      <a:pt x="327197" y="222022"/>
                    </a:cubicBezTo>
                    <a:lnTo>
                      <a:pt x="364910" y="233728"/>
                    </a:lnTo>
                    <a:lnTo>
                      <a:pt x="368966" y="213636"/>
                    </a:lnTo>
                    <a:cubicBezTo>
                      <a:pt x="422067" y="88091"/>
                      <a:pt x="546380" y="0"/>
                      <a:pt x="691268" y="0"/>
                    </a:cubicBezTo>
                    <a:close/>
                  </a:path>
                </a:pathLst>
              </a:custGeom>
              <a:gradFill flip="none" rotWithShape="1">
                <a:gsLst>
                  <a:gs pos="29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lumMod val="50000"/>
                      <a:alpha val="50000"/>
                    </a:schemeClr>
                  </a:gs>
                </a:gsLst>
                <a:lin ang="5400000" scaled="1"/>
                <a:tileRect/>
              </a:gradFill>
              <a:ln w="403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0ADC25B9-6FAC-47BE-A6C4-AF3DDFE53438}"/>
              </a:ext>
            </a:extLst>
          </p:cNvPr>
          <p:cNvGrpSpPr/>
          <p:nvPr/>
        </p:nvGrpSpPr>
        <p:grpSpPr>
          <a:xfrm>
            <a:off x="3413853" y="1046158"/>
            <a:ext cx="3467407" cy="1542095"/>
            <a:chOff x="1132609" y="3896130"/>
            <a:chExt cx="3872490" cy="1722252"/>
          </a:xfrm>
        </p:grpSpPr>
        <p:grpSp>
          <p:nvGrpSpPr>
            <p:cNvPr id="74" name="Group 18">
              <a:extLst>
                <a:ext uri="{FF2B5EF4-FFF2-40B4-BE49-F238E27FC236}">
                  <a16:creationId xmlns:a16="http://schemas.microsoft.com/office/drawing/2014/main" id="{5A30CF0C-99A9-4ABB-9887-50DEB4B8A04A}"/>
                </a:ext>
              </a:extLst>
            </p:cNvPr>
            <p:cNvGrpSpPr/>
            <p:nvPr/>
          </p:nvGrpSpPr>
          <p:grpSpPr>
            <a:xfrm>
              <a:off x="3800385" y="3896130"/>
              <a:ext cx="1204714" cy="1204714"/>
              <a:chOff x="2116863" y="3644339"/>
              <a:chExt cx="979176" cy="979176"/>
            </a:xfrm>
          </p:grpSpPr>
          <p:sp>
            <p:nvSpPr>
              <p:cNvPr id="75" name="Oval 19">
                <a:extLst>
                  <a:ext uri="{FF2B5EF4-FFF2-40B4-BE49-F238E27FC236}">
                    <a16:creationId xmlns:a16="http://schemas.microsoft.com/office/drawing/2014/main" id="{1BA14683-BD28-4143-B8DB-E93DBC13131B}"/>
                  </a:ext>
                </a:extLst>
              </p:cNvPr>
              <p:cNvSpPr/>
              <p:nvPr/>
            </p:nvSpPr>
            <p:spPr>
              <a:xfrm>
                <a:off x="2116863" y="3644339"/>
                <a:ext cx="979176" cy="97917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20">
                <a:extLst>
                  <a:ext uri="{FF2B5EF4-FFF2-40B4-BE49-F238E27FC236}">
                    <a16:creationId xmlns:a16="http://schemas.microsoft.com/office/drawing/2014/main" id="{9B380DCA-B9BE-4F53-AC0F-77ECF5348CC7}"/>
                  </a:ext>
                </a:extLst>
              </p:cNvPr>
              <p:cNvSpPr/>
              <p:nvPr/>
            </p:nvSpPr>
            <p:spPr>
              <a:xfrm>
                <a:off x="2235420" y="3762895"/>
                <a:ext cx="742062" cy="7420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961FB0E-ECE1-41E6-82B4-1D89D7156E7C}"/>
                  </a:ext>
                </a:extLst>
              </p:cNvPr>
              <p:cNvSpPr txBox="1"/>
              <p:nvPr/>
            </p:nvSpPr>
            <p:spPr>
              <a:xfrm>
                <a:off x="2246411" y="4008848"/>
                <a:ext cx="720080" cy="25015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START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8" name="Freeform 61">
              <a:extLst>
                <a:ext uri="{FF2B5EF4-FFF2-40B4-BE49-F238E27FC236}">
                  <a16:creationId xmlns:a16="http://schemas.microsoft.com/office/drawing/2014/main" id="{5C44D877-E89D-4F5B-97E8-ADFA23F1AF74}"/>
                </a:ext>
              </a:extLst>
            </p:cNvPr>
            <p:cNvSpPr/>
            <p:nvPr/>
          </p:nvSpPr>
          <p:spPr>
            <a:xfrm rot="5400000">
              <a:off x="2272935" y="3651662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79" name="Group 38">
              <a:extLst>
                <a:ext uri="{FF2B5EF4-FFF2-40B4-BE49-F238E27FC236}">
                  <a16:creationId xmlns:a16="http://schemas.microsoft.com/office/drawing/2014/main" id="{95B6DB39-CC5B-43E9-B0AE-2EB8FD8A14C7}"/>
                </a:ext>
              </a:extLst>
            </p:cNvPr>
            <p:cNvGrpSpPr/>
            <p:nvPr/>
          </p:nvGrpSpPr>
          <p:grpSpPr>
            <a:xfrm rot="5400000">
              <a:off x="1020518" y="4680871"/>
              <a:ext cx="1048447" cy="824266"/>
              <a:chOff x="967066" y="4263648"/>
              <a:chExt cx="670418" cy="527068"/>
            </a:xfrm>
          </p:grpSpPr>
          <p:sp>
            <p:nvSpPr>
              <p:cNvPr id="80" name="Rectangle 39">
                <a:extLst>
                  <a:ext uri="{FF2B5EF4-FFF2-40B4-BE49-F238E27FC236}">
                    <a16:creationId xmlns:a16="http://schemas.microsoft.com/office/drawing/2014/main" id="{2279403F-B498-4D53-ADE8-353911CFB760}"/>
                  </a:ext>
                </a:extLst>
              </p:cNvPr>
              <p:cNvSpPr/>
              <p:nvPr/>
            </p:nvSpPr>
            <p:spPr>
              <a:xfrm rot="16200000">
                <a:off x="1128885" y="4147342"/>
                <a:ext cx="360040" cy="5926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40">
                <a:extLst>
                  <a:ext uri="{FF2B5EF4-FFF2-40B4-BE49-F238E27FC236}">
                    <a16:creationId xmlns:a16="http://schemas.microsoft.com/office/drawing/2014/main" id="{75161BB4-AFB5-41C7-8420-9B86A44335C7}"/>
                  </a:ext>
                </a:extLst>
              </p:cNvPr>
              <p:cNvSpPr/>
              <p:nvPr/>
            </p:nvSpPr>
            <p:spPr>
              <a:xfrm rot="16200000">
                <a:off x="1148649" y="4301881"/>
                <a:ext cx="307252" cy="67041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3" name="Freeform: Shape 7">
            <a:extLst>
              <a:ext uri="{FF2B5EF4-FFF2-40B4-BE49-F238E27FC236}">
                <a16:creationId xmlns:a16="http://schemas.microsoft.com/office/drawing/2014/main" id="{9CDFD1D4-CDD5-405C-A149-F77A12F54B84}"/>
              </a:ext>
            </a:extLst>
          </p:cNvPr>
          <p:cNvSpPr/>
          <p:nvPr/>
        </p:nvSpPr>
        <p:spPr>
          <a:xfrm>
            <a:off x="3367844" y="2809298"/>
            <a:ext cx="1118587" cy="631812"/>
          </a:xfrm>
          <a:custGeom>
            <a:avLst/>
            <a:gdLst>
              <a:gd name="connsiteX0" fmla="*/ 1977150 w 1978122"/>
              <a:gd name="connsiteY0" fmla="*/ 572661 h 1117304"/>
              <a:gd name="connsiteX1" fmla="*/ 1965373 w 1978122"/>
              <a:gd name="connsiteY1" fmla="*/ 515540 h 1117304"/>
              <a:gd name="connsiteX2" fmla="*/ 1637558 w 1978122"/>
              <a:gd name="connsiteY2" fmla="*/ 329015 h 1117304"/>
              <a:gd name="connsiteX3" fmla="*/ 1615661 w 1978122"/>
              <a:gd name="connsiteY3" fmla="*/ 299266 h 1117304"/>
              <a:gd name="connsiteX4" fmla="*/ 1598265 w 1978122"/>
              <a:gd name="connsiteY4" fmla="*/ 238435 h 1117304"/>
              <a:gd name="connsiteX5" fmla="*/ 1345975 w 1978122"/>
              <a:gd name="connsiteY5" fmla="*/ 132657 h 1117304"/>
              <a:gd name="connsiteX6" fmla="*/ 1280427 w 1978122"/>
              <a:gd name="connsiteY6" fmla="*/ 80399 h 1117304"/>
              <a:gd name="connsiteX7" fmla="*/ 980524 w 1978122"/>
              <a:gd name="connsiteY7" fmla="*/ 84252 h 1117304"/>
              <a:gd name="connsiteX8" fmla="*/ 959743 w 1978122"/>
              <a:gd name="connsiteY8" fmla="*/ 80975 h 1117304"/>
              <a:gd name="connsiteX9" fmla="*/ 782258 w 1978122"/>
              <a:gd name="connsiteY9" fmla="*/ 228 h 1117304"/>
              <a:gd name="connsiteX10" fmla="*/ 594941 w 1978122"/>
              <a:gd name="connsiteY10" fmla="*/ 171158 h 1117304"/>
              <a:gd name="connsiteX11" fmla="*/ 574015 w 1978122"/>
              <a:gd name="connsiteY11" fmla="*/ 181279 h 1117304"/>
              <a:gd name="connsiteX12" fmla="*/ 276274 w 1978122"/>
              <a:gd name="connsiteY12" fmla="*/ 269805 h 1117304"/>
              <a:gd name="connsiteX13" fmla="*/ 247677 w 1978122"/>
              <a:gd name="connsiteY13" fmla="*/ 288857 h 1117304"/>
              <a:gd name="connsiteX14" fmla="*/ 3707 w 1978122"/>
              <a:gd name="connsiteY14" fmla="*/ 601401 h 1117304"/>
              <a:gd name="connsiteX15" fmla="*/ 143520 w 1978122"/>
              <a:gd name="connsiteY15" fmla="*/ 806114 h 1117304"/>
              <a:gd name="connsiteX16" fmla="*/ 303610 w 1978122"/>
              <a:gd name="connsiteY16" fmla="*/ 832550 h 1117304"/>
              <a:gd name="connsiteX17" fmla="*/ 355508 w 1978122"/>
              <a:gd name="connsiteY17" fmla="*/ 855276 h 1117304"/>
              <a:gd name="connsiteX18" fmla="*/ 425955 w 1978122"/>
              <a:gd name="connsiteY18" fmla="*/ 929612 h 1117304"/>
              <a:gd name="connsiteX19" fmla="*/ 467157 w 1978122"/>
              <a:gd name="connsiteY19" fmla="*/ 929216 h 1117304"/>
              <a:gd name="connsiteX20" fmla="*/ 537243 w 1978122"/>
              <a:gd name="connsiteY20" fmla="*/ 918699 h 1117304"/>
              <a:gd name="connsiteX21" fmla="*/ 559645 w 1978122"/>
              <a:gd name="connsiteY21" fmla="*/ 951077 h 1117304"/>
              <a:gd name="connsiteX22" fmla="*/ 722940 w 1978122"/>
              <a:gd name="connsiteY22" fmla="*/ 1083975 h 1117304"/>
              <a:gd name="connsiteX23" fmla="*/ 924340 w 1978122"/>
              <a:gd name="connsiteY23" fmla="*/ 1017238 h 1117304"/>
              <a:gd name="connsiteX24" fmla="*/ 946814 w 1978122"/>
              <a:gd name="connsiteY24" fmla="*/ 1017130 h 1117304"/>
              <a:gd name="connsiteX25" fmla="*/ 979156 w 1978122"/>
              <a:gd name="connsiteY25" fmla="*/ 1059664 h 1117304"/>
              <a:gd name="connsiteX26" fmla="*/ 1027092 w 1978122"/>
              <a:gd name="connsiteY26" fmla="*/ 1094348 h 1117304"/>
              <a:gd name="connsiteX27" fmla="*/ 1252443 w 1978122"/>
              <a:gd name="connsiteY27" fmla="*/ 1078897 h 1117304"/>
              <a:gd name="connsiteX28" fmla="*/ 1325951 w 1978122"/>
              <a:gd name="connsiteY28" fmla="*/ 988786 h 1117304"/>
              <a:gd name="connsiteX29" fmla="*/ 1348244 w 1978122"/>
              <a:gd name="connsiteY29" fmla="*/ 983996 h 1117304"/>
              <a:gd name="connsiteX30" fmla="*/ 1616849 w 1978122"/>
              <a:gd name="connsiteY30" fmla="*/ 1003588 h 1117304"/>
              <a:gd name="connsiteX31" fmla="*/ 1691077 w 1978122"/>
              <a:gd name="connsiteY31" fmla="*/ 911172 h 1117304"/>
              <a:gd name="connsiteX32" fmla="*/ 1735557 w 1978122"/>
              <a:gd name="connsiteY32" fmla="*/ 876381 h 1117304"/>
              <a:gd name="connsiteX33" fmla="*/ 1977150 w 1978122"/>
              <a:gd name="connsiteY33" fmla="*/ 572661 h 111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78122" h="1117304">
                <a:moveTo>
                  <a:pt x="1977150" y="572661"/>
                </a:moveTo>
                <a:cubicBezTo>
                  <a:pt x="1975493" y="553609"/>
                  <a:pt x="1971603" y="534484"/>
                  <a:pt x="1965373" y="515540"/>
                </a:cubicBezTo>
                <a:cubicBezTo>
                  <a:pt x="1917832" y="371729"/>
                  <a:pt x="1773913" y="332436"/>
                  <a:pt x="1637558" y="329015"/>
                </a:cubicBezTo>
                <a:cubicBezTo>
                  <a:pt x="1618866" y="328547"/>
                  <a:pt x="1617965" y="314068"/>
                  <a:pt x="1615661" y="299266"/>
                </a:cubicBezTo>
                <a:cubicBezTo>
                  <a:pt x="1612383" y="278377"/>
                  <a:pt x="1607917" y="257416"/>
                  <a:pt x="1598265" y="238435"/>
                </a:cubicBezTo>
                <a:cubicBezTo>
                  <a:pt x="1554434" y="152286"/>
                  <a:pt x="1433961" y="124014"/>
                  <a:pt x="1345975" y="132657"/>
                </a:cubicBezTo>
                <a:cubicBezTo>
                  <a:pt x="1318279" y="135395"/>
                  <a:pt x="1298975" y="96102"/>
                  <a:pt x="1280427" y="80399"/>
                </a:cubicBezTo>
                <a:cubicBezTo>
                  <a:pt x="1195934" y="8872"/>
                  <a:pt x="1059975" y="264"/>
                  <a:pt x="980524" y="84252"/>
                </a:cubicBezTo>
                <a:cubicBezTo>
                  <a:pt x="970944" y="94373"/>
                  <a:pt x="966226" y="89186"/>
                  <a:pt x="959743" y="80975"/>
                </a:cubicBezTo>
                <a:cubicBezTo>
                  <a:pt x="914543" y="23638"/>
                  <a:pt x="855190" y="-2762"/>
                  <a:pt x="782258" y="228"/>
                </a:cubicBezTo>
                <a:cubicBezTo>
                  <a:pt x="687789" y="4117"/>
                  <a:pt x="605205" y="79246"/>
                  <a:pt x="594941" y="171158"/>
                </a:cubicBezTo>
                <a:cubicBezTo>
                  <a:pt x="592563" y="192588"/>
                  <a:pt x="592563" y="192588"/>
                  <a:pt x="574015" y="181279"/>
                </a:cubicBezTo>
                <a:cubicBezTo>
                  <a:pt x="465212" y="114902"/>
                  <a:pt x="329109" y="155059"/>
                  <a:pt x="276274" y="269805"/>
                </a:cubicBezTo>
                <a:cubicBezTo>
                  <a:pt x="270007" y="283419"/>
                  <a:pt x="261688" y="287525"/>
                  <a:pt x="247677" y="288857"/>
                </a:cubicBezTo>
                <a:cubicBezTo>
                  <a:pt x="87912" y="303984"/>
                  <a:pt x="-21900" y="445273"/>
                  <a:pt x="3707" y="601401"/>
                </a:cubicBezTo>
                <a:cubicBezTo>
                  <a:pt x="17357" y="684561"/>
                  <a:pt x="70084" y="764084"/>
                  <a:pt x="143520" y="806114"/>
                </a:cubicBezTo>
                <a:cubicBezTo>
                  <a:pt x="191025" y="833306"/>
                  <a:pt x="249910" y="842166"/>
                  <a:pt x="303610" y="832550"/>
                </a:cubicBezTo>
                <a:cubicBezTo>
                  <a:pt x="329541" y="827904"/>
                  <a:pt x="340994" y="840293"/>
                  <a:pt x="355508" y="855276"/>
                </a:cubicBezTo>
                <a:cubicBezTo>
                  <a:pt x="380899" y="881459"/>
                  <a:pt x="383889" y="920356"/>
                  <a:pt x="425955" y="929612"/>
                </a:cubicBezTo>
                <a:cubicBezTo>
                  <a:pt x="439425" y="932601"/>
                  <a:pt x="453471" y="930908"/>
                  <a:pt x="467157" y="929216"/>
                </a:cubicBezTo>
                <a:cubicBezTo>
                  <a:pt x="486353" y="926839"/>
                  <a:pt x="518839" y="911712"/>
                  <a:pt x="537243" y="918699"/>
                </a:cubicBezTo>
                <a:cubicBezTo>
                  <a:pt x="550713" y="923777"/>
                  <a:pt x="555179" y="938724"/>
                  <a:pt x="559645" y="951077"/>
                </a:cubicBezTo>
                <a:cubicBezTo>
                  <a:pt x="585108" y="1021416"/>
                  <a:pt x="649072" y="1073062"/>
                  <a:pt x="722940" y="1083975"/>
                </a:cubicBezTo>
                <a:cubicBezTo>
                  <a:pt x="794395" y="1094528"/>
                  <a:pt x="877808" y="1075403"/>
                  <a:pt x="924340" y="1017238"/>
                </a:cubicBezTo>
                <a:cubicBezTo>
                  <a:pt x="932191" y="1007406"/>
                  <a:pt x="937594" y="1007226"/>
                  <a:pt x="946814" y="1017130"/>
                </a:cubicBezTo>
                <a:cubicBezTo>
                  <a:pt x="959095" y="1030348"/>
                  <a:pt x="966082" y="1046771"/>
                  <a:pt x="979156" y="1059664"/>
                </a:cubicBezTo>
                <a:cubicBezTo>
                  <a:pt x="993274" y="1073567"/>
                  <a:pt x="1009553" y="1085200"/>
                  <a:pt x="1027092" y="1094348"/>
                </a:cubicBezTo>
                <a:cubicBezTo>
                  <a:pt x="1096711" y="1130507"/>
                  <a:pt x="1187866" y="1122908"/>
                  <a:pt x="1252443" y="1078897"/>
                </a:cubicBezTo>
                <a:cubicBezTo>
                  <a:pt x="1285361" y="1056459"/>
                  <a:pt x="1309852" y="1025017"/>
                  <a:pt x="1325951" y="988786"/>
                </a:cubicBezTo>
                <a:cubicBezTo>
                  <a:pt x="1333046" y="972471"/>
                  <a:pt x="1335026" y="971930"/>
                  <a:pt x="1348244" y="983996"/>
                </a:cubicBezTo>
                <a:cubicBezTo>
                  <a:pt x="1417214" y="1046879"/>
                  <a:pt x="1539451" y="1057684"/>
                  <a:pt x="1616849" y="1003588"/>
                </a:cubicBezTo>
                <a:cubicBezTo>
                  <a:pt x="1649551" y="980718"/>
                  <a:pt x="1675771" y="948016"/>
                  <a:pt x="1691077" y="911172"/>
                </a:cubicBezTo>
                <a:cubicBezTo>
                  <a:pt x="1700081" y="889526"/>
                  <a:pt x="1712939" y="880018"/>
                  <a:pt x="1735557" y="876381"/>
                </a:cubicBezTo>
                <a:cubicBezTo>
                  <a:pt x="1879619" y="853295"/>
                  <a:pt x="1989683" y="715175"/>
                  <a:pt x="1977150" y="5726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4" name="Freeform: Shape 8">
            <a:extLst>
              <a:ext uri="{FF2B5EF4-FFF2-40B4-BE49-F238E27FC236}">
                <a16:creationId xmlns:a16="http://schemas.microsoft.com/office/drawing/2014/main" id="{ECF6894D-E7F5-47D4-B8DE-C71EE953DC4B}"/>
              </a:ext>
            </a:extLst>
          </p:cNvPr>
          <p:cNvSpPr/>
          <p:nvPr/>
        </p:nvSpPr>
        <p:spPr>
          <a:xfrm>
            <a:off x="1256686" y="3803655"/>
            <a:ext cx="1069211" cy="663586"/>
          </a:xfrm>
          <a:custGeom>
            <a:avLst/>
            <a:gdLst>
              <a:gd name="connsiteX0" fmla="*/ 1889998 w 1890804"/>
              <a:gd name="connsiteY0" fmla="*/ 616151 h 1173493"/>
              <a:gd name="connsiteX1" fmla="*/ 1848833 w 1890804"/>
              <a:gd name="connsiteY1" fmla="*/ 475078 h 1173493"/>
              <a:gd name="connsiteX2" fmla="*/ 1712693 w 1890804"/>
              <a:gd name="connsiteY2" fmla="*/ 345962 h 1173493"/>
              <a:gd name="connsiteX3" fmla="*/ 1611813 w 1890804"/>
              <a:gd name="connsiteY3" fmla="*/ 296404 h 1173493"/>
              <a:gd name="connsiteX4" fmla="*/ 1576842 w 1890804"/>
              <a:gd name="connsiteY4" fmla="*/ 268564 h 1173493"/>
              <a:gd name="connsiteX5" fmla="*/ 1565029 w 1890804"/>
              <a:gd name="connsiteY5" fmla="*/ 225237 h 1173493"/>
              <a:gd name="connsiteX6" fmla="*/ 1527032 w 1890804"/>
              <a:gd name="connsiteY6" fmla="*/ 151802 h 1173493"/>
              <a:gd name="connsiteX7" fmla="*/ 1328190 w 1890804"/>
              <a:gd name="connsiteY7" fmla="*/ 18472 h 1173493"/>
              <a:gd name="connsiteX8" fmla="*/ 1096969 w 1890804"/>
              <a:gd name="connsiteY8" fmla="*/ 15878 h 1173493"/>
              <a:gd name="connsiteX9" fmla="*/ 905726 w 1890804"/>
              <a:gd name="connsiteY9" fmla="*/ 144995 h 1173493"/>
              <a:gd name="connsiteX10" fmla="*/ 875869 w 1890804"/>
              <a:gd name="connsiteY10" fmla="*/ 145787 h 1173493"/>
              <a:gd name="connsiteX11" fmla="*/ 627325 w 1890804"/>
              <a:gd name="connsiteY11" fmla="*/ 63599 h 1173493"/>
              <a:gd name="connsiteX12" fmla="*/ 448939 w 1890804"/>
              <a:gd name="connsiteY12" fmla="*/ 248540 h 1173493"/>
              <a:gd name="connsiteX13" fmla="*/ 423728 w 1890804"/>
              <a:gd name="connsiteY13" fmla="*/ 264747 h 1173493"/>
              <a:gd name="connsiteX14" fmla="*/ 225462 w 1890804"/>
              <a:gd name="connsiteY14" fmla="*/ 275767 h 1173493"/>
              <a:gd name="connsiteX15" fmla="*/ 1733 w 1890804"/>
              <a:gd name="connsiteY15" fmla="*/ 629837 h 1173493"/>
              <a:gd name="connsiteX16" fmla="*/ 185809 w 1890804"/>
              <a:gd name="connsiteY16" fmla="*/ 910615 h 1173493"/>
              <a:gd name="connsiteX17" fmla="*/ 414761 w 1890804"/>
              <a:gd name="connsiteY17" fmla="*/ 939752 h 1173493"/>
              <a:gd name="connsiteX18" fmla="*/ 441736 w 1890804"/>
              <a:gd name="connsiteY18" fmla="*/ 966332 h 1173493"/>
              <a:gd name="connsiteX19" fmla="*/ 535125 w 1890804"/>
              <a:gd name="connsiteY19" fmla="*/ 1112771 h 1173493"/>
              <a:gd name="connsiteX20" fmla="*/ 893985 w 1890804"/>
              <a:gd name="connsiteY20" fmla="*/ 1075207 h 1173493"/>
              <a:gd name="connsiteX21" fmla="*/ 948945 w 1890804"/>
              <a:gd name="connsiteY21" fmla="*/ 1040920 h 1173493"/>
              <a:gd name="connsiteX22" fmla="*/ 1198858 w 1890804"/>
              <a:gd name="connsiteY22" fmla="*/ 1042721 h 1173493"/>
              <a:gd name="connsiteX23" fmla="*/ 1292931 w 1890804"/>
              <a:gd name="connsiteY23" fmla="*/ 917999 h 1173493"/>
              <a:gd name="connsiteX24" fmla="*/ 1311803 w 1890804"/>
              <a:gd name="connsiteY24" fmla="*/ 911372 h 1173493"/>
              <a:gd name="connsiteX25" fmla="*/ 1735707 w 1890804"/>
              <a:gd name="connsiteY25" fmla="*/ 927075 h 1173493"/>
              <a:gd name="connsiteX26" fmla="*/ 1875268 w 1890804"/>
              <a:gd name="connsiteY26" fmla="*/ 740441 h 1173493"/>
              <a:gd name="connsiteX27" fmla="*/ 1889530 w 1890804"/>
              <a:gd name="connsiteY27" fmla="*/ 669779 h 1173493"/>
              <a:gd name="connsiteX28" fmla="*/ 1889998 w 1890804"/>
              <a:gd name="connsiteY28" fmla="*/ 616151 h 117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90804" h="1173493">
                <a:moveTo>
                  <a:pt x="1889998" y="616151"/>
                </a:moveTo>
                <a:cubicBezTo>
                  <a:pt x="1886613" y="566918"/>
                  <a:pt x="1872603" y="518369"/>
                  <a:pt x="1848833" y="475078"/>
                </a:cubicBezTo>
                <a:cubicBezTo>
                  <a:pt x="1817211" y="417453"/>
                  <a:pt x="1768301" y="379168"/>
                  <a:pt x="1712693" y="345962"/>
                </a:cubicBezTo>
                <a:cubicBezTo>
                  <a:pt x="1680495" y="326730"/>
                  <a:pt x="1646712" y="310126"/>
                  <a:pt x="1611813" y="296404"/>
                </a:cubicBezTo>
                <a:cubicBezTo>
                  <a:pt x="1594310" y="289525"/>
                  <a:pt x="1584369" y="286752"/>
                  <a:pt x="1576842" y="268564"/>
                </a:cubicBezTo>
                <a:cubicBezTo>
                  <a:pt x="1571080" y="254698"/>
                  <a:pt x="1570035" y="239356"/>
                  <a:pt x="1565029" y="225237"/>
                </a:cubicBezTo>
                <a:cubicBezTo>
                  <a:pt x="1555773" y="199162"/>
                  <a:pt x="1542879" y="174419"/>
                  <a:pt x="1527032" y="151802"/>
                </a:cubicBezTo>
                <a:cubicBezTo>
                  <a:pt x="1478988" y="83264"/>
                  <a:pt x="1406560" y="43466"/>
                  <a:pt x="1328190" y="18472"/>
                </a:cubicBezTo>
                <a:cubicBezTo>
                  <a:pt x="1253565" y="-5335"/>
                  <a:pt x="1172134" y="-6055"/>
                  <a:pt x="1096969" y="15878"/>
                </a:cubicBezTo>
                <a:cubicBezTo>
                  <a:pt x="1021697" y="37848"/>
                  <a:pt x="953627" y="82687"/>
                  <a:pt x="905726" y="144995"/>
                </a:cubicBezTo>
                <a:cubicBezTo>
                  <a:pt x="891032" y="164119"/>
                  <a:pt x="891392" y="163795"/>
                  <a:pt x="875869" y="145787"/>
                </a:cubicBezTo>
                <a:cubicBezTo>
                  <a:pt x="809528" y="68713"/>
                  <a:pt x="725720" y="39000"/>
                  <a:pt x="627325" y="63599"/>
                </a:cubicBezTo>
                <a:cubicBezTo>
                  <a:pt x="531163" y="87658"/>
                  <a:pt x="471521" y="151765"/>
                  <a:pt x="448939" y="248540"/>
                </a:cubicBezTo>
                <a:cubicBezTo>
                  <a:pt x="445230" y="264458"/>
                  <a:pt x="440188" y="268600"/>
                  <a:pt x="423728" y="264747"/>
                </a:cubicBezTo>
                <a:cubicBezTo>
                  <a:pt x="356775" y="249116"/>
                  <a:pt x="290507" y="252537"/>
                  <a:pt x="225462" y="275767"/>
                </a:cubicBezTo>
                <a:cubicBezTo>
                  <a:pt x="78806" y="328134"/>
                  <a:pt x="-14006" y="475294"/>
                  <a:pt x="1733" y="629837"/>
                </a:cubicBezTo>
                <a:cubicBezTo>
                  <a:pt x="13402" y="744403"/>
                  <a:pt x="81652" y="858357"/>
                  <a:pt x="185809" y="910615"/>
                </a:cubicBezTo>
                <a:cubicBezTo>
                  <a:pt x="257048" y="946379"/>
                  <a:pt x="336895" y="955059"/>
                  <a:pt x="414761" y="939752"/>
                </a:cubicBezTo>
                <a:cubicBezTo>
                  <a:pt x="435001" y="935790"/>
                  <a:pt x="438855" y="949873"/>
                  <a:pt x="441736" y="966332"/>
                </a:cubicBezTo>
                <a:cubicBezTo>
                  <a:pt x="451100" y="1019851"/>
                  <a:pt x="496948" y="1076035"/>
                  <a:pt x="535125" y="1112771"/>
                </a:cubicBezTo>
                <a:cubicBezTo>
                  <a:pt x="641911" y="1215488"/>
                  <a:pt x="802577" y="1177744"/>
                  <a:pt x="893985" y="1075207"/>
                </a:cubicBezTo>
                <a:cubicBezTo>
                  <a:pt x="913758" y="1053021"/>
                  <a:pt x="915883" y="1018951"/>
                  <a:pt x="948945" y="1040920"/>
                </a:cubicBezTo>
                <a:cubicBezTo>
                  <a:pt x="1027423" y="1093035"/>
                  <a:pt x="1119407" y="1095880"/>
                  <a:pt x="1198858" y="1042721"/>
                </a:cubicBezTo>
                <a:cubicBezTo>
                  <a:pt x="1242653" y="1013440"/>
                  <a:pt x="1277516" y="968601"/>
                  <a:pt x="1292931" y="917999"/>
                </a:cubicBezTo>
                <a:cubicBezTo>
                  <a:pt x="1296064" y="907734"/>
                  <a:pt x="1302943" y="903989"/>
                  <a:pt x="1311803" y="911372"/>
                </a:cubicBezTo>
                <a:cubicBezTo>
                  <a:pt x="1434832" y="1013872"/>
                  <a:pt x="1605006" y="1017726"/>
                  <a:pt x="1735707" y="927075"/>
                </a:cubicBezTo>
                <a:cubicBezTo>
                  <a:pt x="1800679" y="881983"/>
                  <a:pt x="1851245" y="816002"/>
                  <a:pt x="1875268" y="740441"/>
                </a:cubicBezTo>
                <a:cubicBezTo>
                  <a:pt x="1882579" y="717500"/>
                  <a:pt x="1887369" y="693765"/>
                  <a:pt x="1889530" y="669779"/>
                </a:cubicBezTo>
                <a:cubicBezTo>
                  <a:pt x="1891043" y="652023"/>
                  <a:pt x="1891223" y="634051"/>
                  <a:pt x="1889998" y="6161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5" name="Freeform: Shape 12">
            <a:extLst>
              <a:ext uri="{FF2B5EF4-FFF2-40B4-BE49-F238E27FC236}">
                <a16:creationId xmlns:a16="http://schemas.microsoft.com/office/drawing/2014/main" id="{C086A620-2D07-459B-82DD-ECDB51C83C8A}"/>
              </a:ext>
            </a:extLst>
          </p:cNvPr>
          <p:cNvSpPr/>
          <p:nvPr/>
        </p:nvSpPr>
        <p:spPr>
          <a:xfrm rot="10800000">
            <a:off x="864087" y="3201193"/>
            <a:ext cx="749029" cy="421132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96" name="Group 13">
            <a:extLst>
              <a:ext uri="{FF2B5EF4-FFF2-40B4-BE49-F238E27FC236}">
                <a16:creationId xmlns:a16="http://schemas.microsoft.com/office/drawing/2014/main" id="{63738747-D565-41C4-A4CB-B77D5031265C}"/>
              </a:ext>
            </a:extLst>
          </p:cNvPr>
          <p:cNvGrpSpPr/>
          <p:nvPr/>
        </p:nvGrpSpPr>
        <p:grpSpPr>
          <a:xfrm>
            <a:off x="448229" y="516843"/>
            <a:ext cx="1597444" cy="2201304"/>
            <a:chOff x="6896943" y="161663"/>
            <a:chExt cx="4217242" cy="5811427"/>
          </a:xfrm>
        </p:grpSpPr>
        <p:sp>
          <p:nvSpPr>
            <p:cNvPr id="97" name="Freeform: Shape 14">
              <a:extLst>
                <a:ext uri="{FF2B5EF4-FFF2-40B4-BE49-F238E27FC236}">
                  <a16:creationId xmlns:a16="http://schemas.microsoft.com/office/drawing/2014/main" id="{97A5C294-5B40-4149-A47D-B921128870ED}"/>
                </a:ext>
              </a:extLst>
            </p:cNvPr>
            <p:cNvSpPr/>
            <p:nvPr/>
          </p:nvSpPr>
          <p:spPr>
            <a:xfrm>
              <a:off x="6896943" y="1911521"/>
              <a:ext cx="4080764" cy="4061569"/>
            </a:xfrm>
            <a:custGeom>
              <a:avLst/>
              <a:gdLst>
                <a:gd name="connsiteX0" fmla="*/ 3989958 w 4005513"/>
                <a:gd name="connsiteY0" fmla="*/ 3267522 h 3986672"/>
                <a:gd name="connsiteX1" fmla="*/ 3929544 w 4005513"/>
                <a:gd name="connsiteY1" fmla="*/ 3008883 h 3986672"/>
                <a:gd name="connsiteX2" fmla="*/ 3692946 w 4005513"/>
                <a:gd name="connsiteY2" fmla="*/ 2564812 h 3986672"/>
                <a:gd name="connsiteX3" fmla="*/ 2743088 w 4005513"/>
                <a:gd name="connsiteY3" fmla="*/ 2063433 h 3986672"/>
                <a:gd name="connsiteX4" fmla="*/ 2187293 w 4005513"/>
                <a:gd name="connsiteY4" fmla="*/ 2116042 h 3986672"/>
                <a:gd name="connsiteX5" fmla="*/ 1497229 w 4005513"/>
                <a:gd name="connsiteY5" fmla="*/ 2296706 h 3986672"/>
                <a:gd name="connsiteX6" fmla="*/ 644279 w 4005513"/>
                <a:gd name="connsiteY6" fmla="*/ 2437769 h 3986672"/>
                <a:gd name="connsiteX7" fmla="*/ 407104 w 4005513"/>
                <a:gd name="connsiteY7" fmla="*/ 2361962 h 3986672"/>
                <a:gd name="connsiteX8" fmla="*/ 231860 w 4005513"/>
                <a:gd name="connsiteY8" fmla="*/ 1927357 h 3986672"/>
                <a:gd name="connsiteX9" fmla="*/ 427627 w 4005513"/>
                <a:gd name="connsiteY9" fmla="*/ 1552588 h 3986672"/>
                <a:gd name="connsiteX10" fmla="*/ 1156136 w 4005513"/>
                <a:gd name="connsiteY10" fmla="*/ 784044 h 3986672"/>
                <a:gd name="connsiteX11" fmla="*/ 1839335 w 4005513"/>
                <a:gd name="connsiteY11" fmla="*/ 229695 h 3986672"/>
                <a:gd name="connsiteX12" fmla="*/ 1824882 w 4005513"/>
                <a:gd name="connsiteY12" fmla="*/ 201584 h 3986672"/>
                <a:gd name="connsiteX13" fmla="*/ 1675437 w 4005513"/>
                <a:gd name="connsiteY13" fmla="*/ 15211 h 3986672"/>
                <a:gd name="connsiteX14" fmla="*/ 1654624 w 4005513"/>
                <a:gd name="connsiteY14" fmla="*/ 469 h 3986672"/>
                <a:gd name="connsiteX15" fmla="*/ 1639231 w 4005513"/>
                <a:gd name="connsiteY15" fmla="*/ 15427 h 3986672"/>
                <a:gd name="connsiteX16" fmla="*/ 983783 w 4005513"/>
                <a:gd name="connsiteY16" fmla="*/ 584735 h 3986672"/>
                <a:gd name="connsiteX17" fmla="*/ 349725 w 4005513"/>
                <a:gd name="connsiteY17" fmla="*/ 1264827 h 3986672"/>
                <a:gd name="connsiteX18" fmla="*/ 50112 w 4005513"/>
                <a:gd name="connsiteY18" fmla="*/ 1780802 h 3986672"/>
                <a:gd name="connsiteX19" fmla="*/ 18749 w 4005513"/>
                <a:gd name="connsiteY19" fmla="*/ 2189392 h 3986672"/>
                <a:gd name="connsiteX20" fmla="*/ 556983 w 4005513"/>
                <a:gd name="connsiteY20" fmla="*/ 2612651 h 3986672"/>
                <a:gd name="connsiteX21" fmla="*/ 642472 w 4005513"/>
                <a:gd name="connsiteY21" fmla="*/ 2623852 h 3986672"/>
                <a:gd name="connsiteX22" fmla="*/ 1187427 w 4005513"/>
                <a:gd name="connsiteY22" fmla="*/ 2554477 h 3986672"/>
                <a:gd name="connsiteX23" fmla="*/ 2029032 w 4005513"/>
                <a:gd name="connsiteY23" fmla="*/ 2307257 h 3986672"/>
                <a:gd name="connsiteX24" fmla="*/ 2819184 w 4005513"/>
                <a:gd name="connsiteY24" fmla="*/ 2195390 h 3986672"/>
                <a:gd name="connsiteX25" fmla="*/ 3294763 w 4005513"/>
                <a:gd name="connsiteY25" fmla="*/ 2337247 h 3986672"/>
                <a:gd name="connsiteX26" fmla="*/ 3646696 w 4005513"/>
                <a:gd name="connsiteY26" fmla="*/ 2657889 h 3986672"/>
                <a:gd name="connsiteX27" fmla="*/ 3790505 w 4005513"/>
                <a:gd name="connsiteY27" fmla="*/ 2868832 h 3986672"/>
                <a:gd name="connsiteX28" fmla="*/ 3951584 w 4005513"/>
                <a:gd name="connsiteY28" fmla="*/ 3537578 h 3986672"/>
                <a:gd name="connsiteX29" fmla="*/ 3932073 w 4005513"/>
                <a:gd name="connsiteY29" fmla="*/ 3821798 h 3986672"/>
                <a:gd name="connsiteX30" fmla="*/ 3908875 w 4005513"/>
                <a:gd name="connsiteY30" fmla="*/ 3951515 h 3986672"/>
                <a:gd name="connsiteX31" fmla="*/ 3908442 w 4005513"/>
                <a:gd name="connsiteY31" fmla="*/ 3969870 h 3986672"/>
                <a:gd name="connsiteX32" fmla="*/ 3945804 w 4005513"/>
                <a:gd name="connsiteY32" fmla="*/ 3982300 h 3986672"/>
                <a:gd name="connsiteX33" fmla="*/ 3946309 w 4005513"/>
                <a:gd name="connsiteY33" fmla="*/ 3970232 h 3986672"/>
                <a:gd name="connsiteX34" fmla="*/ 4005495 w 4005513"/>
                <a:gd name="connsiteY34" fmla="*/ 3498988 h 3986672"/>
                <a:gd name="connsiteX35" fmla="*/ 3989958 w 4005513"/>
                <a:gd name="connsiteY35" fmla="*/ 3267522 h 398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005513" h="3986672">
                  <a:moveTo>
                    <a:pt x="3989958" y="3267522"/>
                  </a:moveTo>
                  <a:cubicBezTo>
                    <a:pt x="3975288" y="3179936"/>
                    <a:pt x="3956932" y="3093434"/>
                    <a:pt x="3929544" y="3008883"/>
                  </a:cubicBezTo>
                  <a:cubicBezTo>
                    <a:pt x="3830467" y="2703272"/>
                    <a:pt x="3694825" y="2567268"/>
                    <a:pt x="3692946" y="2564812"/>
                  </a:cubicBezTo>
                  <a:cubicBezTo>
                    <a:pt x="3454759" y="2248939"/>
                    <a:pt x="3138886" y="2079982"/>
                    <a:pt x="2743088" y="2063433"/>
                  </a:cubicBezTo>
                  <a:cubicBezTo>
                    <a:pt x="2555559" y="2055556"/>
                    <a:pt x="2370703" y="2078826"/>
                    <a:pt x="2187293" y="2116042"/>
                  </a:cubicBezTo>
                  <a:cubicBezTo>
                    <a:pt x="1953876" y="2163304"/>
                    <a:pt x="1726456" y="2233401"/>
                    <a:pt x="1497229" y="2296706"/>
                  </a:cubicBezTo>
                  <a:cubicBezTo>
                    <a:pt x="1218068" y="2373813"/>
                    <a:pt x="940135" y="2460604"/>
                    <a:pt x="644279" y="2437769"/>
                  </a:cubicBezTo>
                  <a:cubicBezTo>
                    <a:pt x="559439" y="2430687"/>
                    <a:pt x="480454" y="2404237"/>
                    <a:pt x="407104" y="2361962"/>
                  </a:cubicBezTo>
                  <a:cubicBezTo>
                    <a:pt x="234172" y="2262380"/>
                    <a:pt x="176866" y="2119294"/>
                    <a:pt x="231860" y="1927357"/>
                  </a:cubicBezTo>
                  <a:cubicBezTo>
                    <a:pt x="271461" y="1789041"/>
                    <a:pt x="344594" y="1667924"/>
                    <a:pt x="427627" y="1552588"/>
                  </a:cubicBezTo>
                  <a:cubicBezTo>
                    <a:pt x="635752" y="1263598"/>
                    <a:pt x="891066" y="1019051"/>
                    <a:pt x="1156136" y="784044"/>
                  </a:cubicBezTo>
                  <a:cubicBezTo>
                    <a:pt x="1375824" y="589288"/>
                    <a:pt x="1605628" y="407034"/>
                    <a:pt x="1839335" y="229695"/>
                  </a:cubicBezTo>
                  <a:cubicBezTo>
                    <a:pt x="1844104" y="215458"/>
                    <a:pt x="1832542" y="208738"/>
                    <a:pt x="1824882" y="201584"/>
                  </a:cubicBezTo>
                  <a:cubicBezTo>
                    <a:pt x="1766202" y="146517"/>
                    <a:pt x="1717495" y="83574"/>
                    <a:pt x="1675437" y="15211"/>
                  </a:cubicBezTo>
                  <a:cubicBezTo>
                    <a:pt x="1670739" y="7623"/>
                    <a:pt x="1666981" y="-2278"/>
                    <a:pt x="1654624" y="469"/>
                  </a:cubicBezTo>
                  <a:cubicBezTo>
                    <a:pt x="1649493" y="5455"/>
                    <a:pt x="1644724" y="10947"/>
                    <a:pt x="1639231" y="15427"/>
                  </a:cubicBezTo>
                  <a:cubicBezTo>
                    <a:pt x="1414052" y="197537"/>
                    <a:pt x="1194437" y="385788"/>
                    <a:pt x="983783" y="584735"/>
                  </a:cubicBezTo>
                  <a:cubicBezTo>
                    <a:pt x="757881" y="798063"/>
                    <a:pt x="538627" y="1017245"/>
                    <a:pt x="349725" y="1264827"/>
                  </a:cubicBezTo>
                  <a:cubicBezTo>
                    <a:pt x="228247" y="1424100"/>
                    <a:pt x="118259" y="1590383"/>
                    <a:pt x="50112" y="1780802"/>
                  </a:cubicBezTo>
                  <a:cubicBezTo>
                    <a:pt x="2417" y="1914060"/>
                    <a:pt x="-17745" y="2049486"/>
                    <a:pt x="18749" y="2189392"/>
                  </a:cubicBezTo>
                  <a:cubicBezTo>
                    <a:pt x="77501" y="2414644"/>
                    <a:pt x="323854" y="2585841"/>
                    <a:pt x="556983" y="2612651"/>
                  </a:cubicBezTo>
                  <a:cubicBezTo>
                    <a:pt x="585022" y="2619806"/>
                    <a:pt x="613639" y="2622190"/>
                    <a:pt x="642472" y="2623852"/>
                  </a:cubicBezTo>
                  <a:cubicBezTo>
                    <a:pt x="828412" y="2634403"/>
                    <a:pt x="1008570" y="2599499"/>
                    <a:pt x="1187427" y="2554477"/>
                  </a:cubicBezTo>
                  <a:cubicBezTo>
                    <a:pt x="1265980" y="2535038"/>
                    <a:pt x="1805009" y="2369044"/>
                    <a:pt x="2029032" y="2307257"/>
                  </a:cubicBezTo>
                  <a:cubicBezTo>
                    <a:pt x="2287525" y="2236003"/>
                    <a:pt x="2547465" y="2175878"/>
                    <a:pt x="2819184" y="2195390"/>
                  </a:cubicBezTo>
                  <a:cubicBezTo>
                    <a:pt x="2988646" y="2207531"/>
                    <a:pt x="3148136" y="2251251"/>
                    <a:pt x="3294763" y="2337247"/>
                  </a:cubicBezTo>
                  <a:cubicBezTo>
                    <a:pt x="3434380" y="2419124"/>
                    <a:pt x="3549210" y="2529184"/>
                    <a:pt x="3646696" y="2657889"/>
                  </a:cubicBezTo>
                  <a:cubicBezTo>
                    <a:pt x="3657752" y="2672487"/>
                    <a:pt x="3759358" y="2809575"/>
                    <a:pt x="3790505" y="2868832"/>
                  </a:cubicBezTo>
                  <a:cubicBezTo>
                    <a:pt x="3900493" y="3077969"/>
                    <a:pt x="3945659" y="3303365"/>
                    <a:pt x="3951584" y="3537578"/>
                  </a:cubicBezTo>
                  <a:cubicBezTo>
                    <a:pt x="3953970" y="3632752"/>
                    <a:pt x="3943925" y="3727564"/>
                    <a:pt x="3932073" y="3821798"/>
                  </a:cubicBezTo>
                  <a:cubicBezTo>
                    <a:pt x="3926653" y="3865085"/>
                    <a:pt x="3926147" y="3910034"/>
                    <a:pt x="3908875" y="3951515"/>
                  </a:cubicBezTo>
                  <a:cubicBezTo>
                    <a:pt x="3908731" y="3957658"/>
                    <a:pt x="3908587" y="3963728"/>
                    <a:pt x="3908442" y="3969870"/>
                  </a:cubicBezTo>
                  <a:cubicBezTo>
                    <a:pt x="3916246" y="3987937"/>
                    <a:pt x="3929327" y="3990321"/>
                    <a:pt x="3945804" y="3982300"/>
                  </a:cubicBezTo>
                  <a:cubicBezTo>
                    <a:pt x="3946020" y="3978253"/>
                    <a:pt x="3946164" y="3974279"/>
                    <a:pt x="3946309" y="3970232"/>
                  </a:cubicBezTo>
                  <a:cubicBezTo>
                    <a:pt x="3986633" y="3815728"/>
                    <a:pt x="4005061" y="3657972"/>
                    <a:pt x="4005495" y="3498988"/>
                  </a:cubicBezTo>
                  <a:cubicBezTo>
                    <a:pt x="4005783" y="3422097"/>
                    <a:pt x="4002749" y="3344268"/>
                    <a:pt x="3989958" y="3267522"/>
                  </a:cubicBezTo>
                  <a:close/>
                </a:path>
              </a:pathLst>
            </a:custGeom>
            <a:solidFill>
              <a:schemeClr val="accent1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8" name="Group 15">
              <a:extLst>
                <a:ext uri="{FF2B5EF4-FFF2-40B4-BE49-F238E27FC236}">
                  <a16:creationId xmlns:a16="http://schemas.microsoft.com/office/drawing/2014/main" id="{4A479B6A-FB7A-436F-896C-F2842813E869}"/>
                </a:ext>
              </a:extLst>
            </p:cNvPr>
            <p:cNvGrpSpPr/>
            <p:nvPr/>
          </p:nvGrpSpPr>
          <p:grpSpPr>
            <a:xfrm>
              <a:off x="8508517" y="161663"/>
              <a:ext cx="2605668" cy="2191234"/>
              <a:chOff x="8768009" y="-131344"/>
              <a:chExt cx="2605668" cy="2191234"/>
            </a:xfrm>
          </p:grpSpPr>
          <p:sp>
            <p:nvSpPr>
              <p:cNvPr id="99" name="Freeform: Shape 16">
                <a:extLst>
                  <a:ext uri="{FF2B5EF4-FFF2-40B4-BE49-F238E27FC236}">
                    <a16:creationId xmlns:a16="http://schemas.microsoft.com/office/drawing/2014/main" id="{086ABE8B-6178-4481-A1AF-828EBF42FD01}"/>
                  </a:ext>
                </a:extLst>
              </p:cNvPr>
              <p:cNvSpPr/>
              <p:nvPr/>
            </p:nvSpPr>
            <p:spPr>
              <a:xfrm>
                <a:off x="8774169" y="-131344"/>
                <a:ext cx="2594208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17">
                <a:extLst>
                  <a:ext uri="{FF2B5EF4-FFF2-40B4-BE49-F238E27FC236}">
                    <a16:creationId xmlns:a16="http://schemas.microsoft.com/office/drawing/2014/main" id="{32662908-2DB8-47D6-9E06-C51A1DDC02BB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8">
                <a:extLst>
                  <a:ext uri="{FF2B5EF4-FFF2-40B4-BE49-F238E27FC236}">
                    <a16:creationId xmlns:a16="http://schemas.microsoft.com/office/drawing/2014/main" id="{2B80C384-D257-4A0F-A480-441B94A2A4B1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9">
                <a:extLst>
                  <a:ext uri="{FF2B5EF4-FFF2-40B4-BE49-F238E27FC236}">
                    <a16:creationId xmlns:a16="http://schemas.microsoft.com/office/drawing/2014/main" id="{2668AE6C-D5F4-4957-B3E4-6E9856897919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20">
                <a:extLst>
                  <a:ext uri="{FF2B5EF4-FFF2-40B4-BE49-F238E27FC236}">
                    <a16:creationId xmlns:a16="http://schemas.microsoft.com/office/drawing/2014/main" id="{D10B7464-5C84-4582-ABB7-80F708DF8F7F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4" name="Graphic 11">
            <a:extLst>
              <a:ext uri="{FF2B5EF4-FFF2-40B4-BE49-F238E27FC236}">
                <a16:creationId xmlns:a16="http://schemas.microsoft.com/office/drawing/2014/main" id="{F6D11D05-4856-42F3-B841-CAE74B3C7F46}"/>
              </a:ext>
            </a:extLst>
          </p:cNvPr>
          <p:cNvSpPr/>
          <p:nvPr/>
        </p:nvSpPr>
        <p:spPr>
          <a:xfrm>
            <a:off x="7929278" y="999258"/>
            <a:ext cx="1377821" cy="3553723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F642ECBF-7ED2-49C6-B8A2-061707E687F0}"/>
              </a:ext>
            </a:extLst>
          </p:cNvPr>
          <p:cNvGrpSpPr/>
          <p:nvPr/>
        </p:nvGrpSpPr>
        <p:grpSpPr>
          <a:xfrm>
            <a:off x="4258407" y="2794894"/>
            <a:ext cx="2552780" cy="2582167"/>
            <a:chOff x="4258406" y="2794894"/>
            <a:chExt cx="3026725" cy="3061568"/>
          </a:xfrm>
        </p:grpSpPr>
        <p:grpSp>
          <p:nvGrpSpPr>
            <p:cNvPr id="105" name="Group 2">
              <a:extLst>
                <a:ext uri="{FF2B5EF4-FFF2-40B4-BE49-F238E27FC236}">
                  <a16:creationId xmlns:a16="http://schemas.microsoft.com/office/drawing/2014/main" id="{8361B0B4-97EA-4906-9E05-00B705DC1960}"/>
                </a:ext>
              </a:extLst>
            </p:cNvPr>
            <p:cNvGrpSpPr/>
            <p:nvPr/>
          </p:nvGrpSpPr>
          <p:grpSpPr>
            <a:xfrm>
              <a:off x="4258406" y="2794894"/>
              <a:ext cx="3026725" cy="3061568"/>
              <a:chOff x="369152" y="1617134"/>
              <a:chExt cx="3546035" cy="3586857"/>
            </a:xfrm>
            <a:solidFill>
              <a:schemeClr val="bg1"/>
            </a:solidFill>
          </p:grpSpPr>
          <p:grpSp>
            <p:nvGrpSpPr>
              <p:cNvPr id="106" name="Group 3">
                <a:extLst>
                  <a:ext uri="{FF2B5EF4-FFF2-40B4-BE49-F238E27FC236}">
                    <a16:creationId xmlns:a16="http://schemas.microsoft.com/office/drawing/2014/main" id="{693FBC99-258E-4F6B-8B83-99F11453F13A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126" name="Rectangle 14">
                  <a:extLst>
                    <a:ext uri="{FF2B5EF4-FFF2-40B4-BE49-F238E27FC236}">
                      <a16:creationId xmlns:a16="http://schemas.microsoft.com/office/drawing/2014/main" id="{2AB96E72-7F3A-4171-BF85-6CA600712438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7" name="Right Triangle 13">
                  <a:extLst>
                    <a:ext uri="{FF2B5EF4-FFF2-40B4-BE49-F238E27FC236}">
                      <a16:creationId xmlns:a16="http://schemas.microsoft.com/office/drawing/2014/main" id="{4CF9D453-19CB-4E50-9EAA-41BAD89513BD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8" name="Rectangle 24">
                  <a:extLst>
                    <a:ext uri="{FF2B5EF4-FFF2-40B4-BE49-F238E27FC236}">
                      <a16:creationId xmlns:a16="http://schemas.microsoft.com/office/drawing/2014/main" id="{707AA522-B437-4980-803E-5E4B700ED0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9" name="Rectangle 41">
                  <a:extLst>
                    <a:ext uri="{FF2B5EF4-FFF2-40B4-BE49-F238E27FC236}">
                      <a16:creationId xmlns:a16="http://schemas.microsoft.com/office/drawing/2014/main" id="{A2B49F41-01FE-4B27-9620-345811B4D132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0" name="Isosceles Triangle 3">
                  <a:extLst>
                    <a:ext uri="{FF2B5EF4-FFF2-40B4-BE49-F238E27FC236}">
                      <a16:creationId xmlns:a16="http://schemas.microsoft.com/office/drawing/2014/main" id="{95FE2B5E-100E-414D-A124-853244B8D8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7" name="Group 4">
                <a:extLst>
                  <a:ext uri="{FF2B5EF4-FFF2-40B4-BE49-F238E27FC236}">
                    <a16:creationId xmlns:a16="http://schemas.microsoft.com/office/drawing/2014/main" id="{EA0AD62E-67D2-4B72-87FB-BE8B723F4ED0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121" name="Rectangle 14">
                  <a:extLst>
                    <a:ext uri="{FF2B5EF4-FFF2-40B4-BE49-F238E27FC236}">
                      <a16:creationId xmlns:a16="http://schemas.microsoft.com/office/drawing/2014/main" id="{817ED650-BACC-4841-BAC3-BE6B483BA93E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2" name="Right Triangle 13">
                  <a:extLst>
                    <a:ext uri="{FF2B5EF4-FFF2-40B4-BE49-F238E27FC236}">
                      <a16:creationId xmlns:a16="http://schemas.microsoft.com/office/drawing/2014/main" id="{90D6FE0D-AEA2-4390-AA92-5542B45D58F3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3" name="Rectangle 24">
                  <a:extLst>
                    <a:ext uri="{FF2B5EF4-FFF2-40B4-BE49-F238E27FC236}">
                      <a16:creationId xmlns:a16="http://schemas.microsoft.com/office/drawing/2014/main" id="{CD3417C1-36F9-4A1E-93FA-05657B1329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4" name="Rectangle 41">
                  <a:extLst>
                    <a:ext uri="{FF2B5EF4-FFF2-40B4-BE49-F238E27FC236}">
                      <a16:creationId xmlns:a16="http://schemas.microsoft.com/office/drawing/2014/main" id="{44FD74E8-E503-432A-AC3A-3E5FD79D0228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5" name="Isosceles Triangle 3">
                  <a:extLst>
                    <a:ext uri="{FF2B5EF4-FFF2-40B4-BE49-F238E27FC236}">
                      <a16:creationId xmlns:a16="http://schemas.microsoft.com/office/drawing/2014/main" id="{496C6309-4C22-4376-8451-C832135168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8" name="Group 5">
                <a:extLst>
                  <a:ext uri="{FF2B5EF4-FFF2-40B4-BE49-F238E27FC236}">
                    <a16:creationId xmlns:a16="http://schemas.microsoft.com/office/drawing/2014/main" id="{798FD524-E5CB-47B1-9D26-7D76761C9659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  <a:grpFill/>
            </p:grpSpPr>
            <p:sp>
              <p:nvSpPr>
                <p:cNvPr id="116" name="Rectangle 14">
                  <a:extLst>
                    <a:ext uri="{FF2B5EF4-FFF2-40B4-BE49-F238E27FC236}">
                      <a16:creationId xmlns:a16="http://schemas.microsoft.com/office/drawing/2014/main" id="{5982E833-CDB2-4697-A8FD-41E2A40763E0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7" name="Right Triangle 13">
                  <a:extLst>
                    <a:ext uri="{FF2B5EF4-FFF2-40B4-BE49-F238E27FC236}">
                      <a16:creationId xmlns:a16="http://schemas.microsoft.com/office/drawing/2014/main" id="{2DD35F71-F35A-43F0-ADCE-3C0AFA8249EA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8" name="Rectangle 24">
                  <a:extLst>
                    <a:ext uri="{FF2B5EF4-FFF2-40B4-BE49-F238E27FC236}">
                      <a16:creationId xmlns:a16="http://schemas.microsoft.com/office/drawing/2014/main" id="{2DF90408-6AD8-4A1D-859C-583E13CF61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9" name="Rectangle 41">
                  <a:extLst>
                    <a:ext uri="{FF2B5EF4-FFF2-40B4-BE49-F238E27FC236}">
                      <a16:creationId xmlns:a16="http://schemas.microsoft.com/office/drawing/2014/main" id="{253522CA-D504-46F0-B9B7-58B7341C94A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0" name="Isosceles Triangle 3">
                  <a:extLst>
                    <a:ext uri="{FF2B5EF4-FFF2-40B4-BE49-F238E27FC236}">
                      <a16:creationId xmlns:a16="http://schemas.microsoft.com/office/drawing/2014/main" id="{D69EF709-366B-41DC-927D-67ECE8DEAB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9" name="Group 6">
                <a:extLst>
                  <a:ext uri="{FF2B5EF4-FFF2-40B4-BE49-F238E27FC236}">
                    <a16:creationId xmlns:a16="http://schemas.microsoft.com/office/drawing/2014/main" id="{B530C88F-EBB9-4C0F-9C3A-6AEB38231578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  <a:grpFill/>
            </p:grpSpPr>
            <p:sp>
              <p:nvSpPr>
                <p:cNvPr id="111" name="Rectangle 14">
                  <a:extLst>
                    <a:ext uri="{FF2B5EF4-FFF2-40B4-BE49-F238E27FC236}">
                      <a16:creationId xmlns:a16="http://schemas.microsoft.com/office/drawing/2014/main" id="{60F69EF4-CD86-45A9-86B4-28F1675D6F1A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2" name="Right Triangle 13">
                  <a:extLst>
                    <a:ext uri="{FF2B5EF4-FFF2-40B4-BE49-F238E27FC236}">
                      <a16:creationId xmlns:a16="http://schemas.microsoft.com/office/drawing/2014/main" id="{D67F5C06-C56E-4ED9-BA22-249F871F20DE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3" name="Rectangle 24">
                  <a:extLst>
                    <a:ext uri="{FF2B5EF4-FFF2-40B4-BE49-F238E27FC236}">
                      <a16:creationId xmlns:a16="http://schemas.microsoft.com/office/drawing/2014/main" id="{937C48ED-B093-4DAE-A9B7-3197C70AAB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4" name="Rectangle 41">
                  <a:extLst>
                    <a:ext uri="{FF2B5EF4-FFF2-40B4-BE49-F238E27FC236}">
                      <a16:creationId xmlns:a16="http://schemas.microsoft.com/office/drawing/2014/main" id="{E04820ED-1041-423B-9AF2-9E1F3608AC64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5" name="Isosceles Triangle 3">
                  <a:extLst>
                    <a:ext uri="{FF2B5EF4-FFF2-40B4-BE49-F238E27FC236}">
                      <a16:creationId xmlns:a16="http://schemas.microsoft.com/office/drawing/2014/main" id="{5289B8AF-9F00-4ECB-80B7-46BCD47C45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10" name="Rectangle 14">
                <a:extLst>
                  <a:ext uri="{FF2B5EF4-FFF2-40B4-BE49-F238E27FC236}">
                    <a16:creationId xmlns:a16="http://schemas.microsoft.com/office/drawing/2014/main" id="{B5B3F871-C30E-43DA-AC50-8F289AEAF2D2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131" name="Picture 2" descr="E:\002-KIMS BUSINESS\000-B-KIMS-소스 분류-2014\10-ESP to IMG\지구.png">
              <a:extLst>
                <a:ext uri="{FF2B5EF4-FFF2-40B4-BE49-F238E27FC236}">
                  <a16:creationId xmlns:a16="http://schemas.microsoft.com/office/drawing/2014/main" id="{3A9A32E0-82DE-48B5-90E9-0F81D6F29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236" y="3260347"/>
              <a:ext cx="2231132" cy="223113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" name="Group 5">
            <a:extLst>
              <a:ext uri="{FF2B5EF4-FFF2-40B4-BE49-F238E27FC236}">
                <a16:creationId xmlns:a16="http://schemas.microsoft.com/office/drawing/2014/main" id="{1DDA5DCF-7D79-4B1A-B1C6-4D12850D677F}"/>
              </a:ext>
            </a:extLst>
          </p:cNvPr>
          <p:cNvGrpSpPr/>
          <p:nvPr/>
        </p:nvGrpSpPr>
        <p:grpSpPr>
          <a:xfrm>
            <a:off x="8877795" y="4846384"/>
            <a:ext cx="1230926" cy="1977387"/>
            <a:chOff x="4355694" y="2026940"/>
            <a:chExt cx="2592289" cy="4164309"/>
          </a:xfrm>
          <a:solidFill>
            <a:schemeClr val="accent3"/>
          </a:solidFill>
        </p:grpSpPr>
        <p:sp>
          <p:nvSpPr>
            <p:cNvPr id="133" name="Rounded Rectangle 7">
              <a:extLst>
                <a:ext uri="{FF2B5EF4-FFF2-40B4-BE49-F238E27FC236}">
                  <a16:creationId xmlns:a16="http://schemas.microsoft.com/office/drawing/2014/main" id="{A922D23F-1B00-4F01-8EEE-15435C10A756}"/>
                </a:ext>
              </a:extLst>
            </p:cNvPr>
            <p:cNvSpPr/>
            <p:nvPr/>
          </p:nvSpPr>
          <p:spPr>
            <a:xfrm>
              <a:off x="5111839" y="5139075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4" name="Rounded Rectangle 14">
              <a:extLst>
                <a:ext uri="{FF2B5EF4-FFF2-40B4-BE49-F238E27FC236}">
                  <a16:creationId xmlns:a16="http://schemas.microsoft.com/office/drawing/2014/main" id="{C4358D21-1E58-4379-AE0A-85BEF089A633}"/>
                </a:ext>
              </a:extLst>
            </p:cNvPr>
            <p:cNvSpPr/>
            <p:nvPr/>
          </p:nvSpPr>
          <p:spPr>
            <a:xfrm>
              <a:off x="5111839" y="5383808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5" name="Rounded Rectangle 15">
              <a:extLst>
                <a:ext uri="{FF2B5EF4-FFF2-40B4-BE49-F238E27FC236}">
                  <a16:creationId xmlns:a16="http://schemas.microsoft.com/office/drawing/2014/main" id="{BCACCF09-96C2-4132-9D6A-F46C866D5942}"/>
                </a:ext>
              </a:extLst>
            </p:cNvPr>
            <p:cNvSpPr/>
            <p:nvPr/>
          </p:nvSpPr>
          <p:spPr>
            <a:xfrm>
              <a:off x="5111839" y="5628541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6" name="Chord 8">
              <a:extLst>
                <a:ext uri="{FF2B5EF4-FFF2-40B4-BE49-F238E27FC236}">
                  <a16:creationId xmlns:a16="http://schemas.microsoft.com/office/drawing/2014/main" id="{0AE4DF77-69EF-4588-8906-27FD518B5591}"/>
                </a:ext>
              </a:extLst>
            </p:cNvPr>
            <p:cNvSpPr/>
            <p:nvPr/>
          </p:nvSpPr>
          <p:spPr>
            <a:xfrm rot="19366553">
              <a:off x="5324020" y="5615837"/>
              <a:ext cx="698218" cy="575412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7" name="Freeform 19">
              <a:extLst>
                <a:ext uri="{FF2B5EF4-FFF2-40B4-BE49-F238E27FC236}">
                  <a16:creationId xmlns:a16="http://schemas.microsoft.com/office/drawing/2014/main" id="{B01CAA3B-2CB6-4C2A-95F5-4D5638276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5694" y="2026940"/>
              <a:ext cx="2592289" cy="3048732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38" name="Freeform 18">
              <a:extLst>
                <a:ext uri="{FF2B5EF4-FFF2-40B4-BE49-F238E27FC236}">
                  <a16:creationId xmlns:a16="http://schemas.microsoft.com/office/drawing/2014/main" id="{FAF019FD-A16D-4E43-8869-41BF5D181117}"/>
                </a:ext>
              </a:extLst>
            </p:cNvPr>
            <p:cNvSpPr/>
            <p:nvPr/>
          </p:nvSpPr>
          <p:spPr>
            <a:xfrm>
              <a:off x="4533943" y="2756590"/>
              <a:ext cx="2235789" cy="1416919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9555" h="924985">
                  <a:moveTo>
                    <a:pt x="0" y="447437"/>
                  </a:moveTo>
                  <a:lnTo>
                    <a:pt x="296257" y="451263"/>
                  </a:lnTo>
                  <a:lnTo>
                    <a:pt x="399176" y="193041"/>
                  </a:lnTo>
                  <a:lnTo>
                    <a:pt x="540458" y="721922"/>
                  </a:lnTo>
                  <a:lnTo>
                    <a:pt x="728948" y="0"/>
                  </a:lnTo>
                  <a:lnTo>
                    <a:pt x="918493" y="924985"/>
                  </a:lnTo>
                  <a:lnTo>
                    <a:pt x="1078907" y="191689"/>
                  </a:lnTo>
                  <a:lnTo>
                    <a:pt x="1130674" y="645014"/>
                  </a:lnTo>
                  <a:lnTo>
                    <a:pt x="1197000" y="396291"/>
                  </a:lnTo>
                  <a:lnTo>
                    <a:pt x="1459555" y="395769"/>
                  </a:lnTo>
                </a:path>
              </a:pathLst>
            </a:custGeom>
            <a:grpFill/>
            <a:ln w="4762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9" name="Group 7">
            <a:extLst>
              <a:ext uri="{FF2B5EF4-FFF2-40B4-BE49-F238E27FC236}">
                <a16:creationId xmlns:a16="http://schemas.microsoft.com/office/drawing/2014/main" id="{D422C472-34D4-4D3E-B39E-8EBBC1F5A46C}"/>
              </a:ext>
            </a:extLst>
          </p:cNvPr>
          <p:cNvGrpSpPr/>
          <p:nvPr/>
        </p:nvGrpSpPr>
        <p:grpSpPr>
          <a:xfrm>
            <a:off x="6824743" y="2693074"/>
            <a:ext cx="1970133" cy="4183883"/>
            <a:chOff x="4454268" y="1160920"/>
            <a:chExt cx="2553610" cy="5422987"/>
          </a:xfrm>
          <a:effectLst>
            <a:outerShdw blurRad="50800" dist="63500" algn="l" rotWithShape="0">
              <a:prstClr val="black">
                <a:alpha val="40000"/>
              </a:prstClr>
            </a:outerShdw>
          </a:effectLst>
        </p:grpSpPr>
        <p:sp>
          <p:nvSpPr>
            <p:cNvPr id="140" name="Freeform 56">
              <a:extLst>
                <a:ext uri="{FF2B5EF4-FFF2-40B4-BE49-F238E27FC236}">
                  <a16:creationId xmlns:a16="http://schemas.microsoft.com/office/drawing/2014/main" id="{9234590E-39E7-44F5-B5EE-95F0BCB5E8B1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614069" y="1160920"/>
              <a:ext cx="1144840" cy="1134051"/>
            </a:xfrm>
            <a:custGeom>
              <a:avLst/>
              <a:gdLst/>
              <a:ahLst/>
              <a:cxnLst/>
              <a:rect l="l" t="t" r="r" b="b"/>
              <a:pathLst>
                <a:path w="1144840" h="1134051">
                  <a:moveTo>
                    <a:pt x="412700" y="783"/>
                  </a:moveTo>
                  <a:cubicBezTo>
                    <a:pt x="495465" y="5133"/>
                    <a:pt x="576339" y="27437"/>
                    <a:pt x="626032" y="62969"/>
                  </a:cubicBezTo>
                  <a:cubicBezTo>
                    <a:pt x="713751" y="128049"/>
                    <a:pt x="763673" y="257383"/>
                    <a:pt x="749342" y="364039"/>
                  </a:cubicBezTo>
                  <a:cubicBezTo>
                    <a:pt x="729656" y="492624"/>
                    <a:pt x="702412" y="590973"/>
                    <a:pt x="622253" y="681762"/>
                  </a:cubicBezTo>
                  <a:cubicBezTo>
                    <a:pt x="736757" y="849641"/>
                    <a:pt x="824804" y="703809"/>
                    <a:pt x="1090493" y="996414"/>
                  </a:cubicBezTo>
                  <a:cubicBezTo>
                    <a:pt x="1115250" y="1034581"/>
                    <a:pt x="1132568" y="1081951"/>
                    <a:pt x="1144840" y="1134051"/>
                  </a:cubicBezTo>
                  <a:lnTo>
                    <a:pt x="296184" y="1068334"/>
                  </a:lnTo>
                  <a:lnTo>
                    <a:pt x="365042" y="959407"/>
                  </a:lnTo>
                  <a:lnTo>
                    <a:pt x="281812" y="826254"/>
                  </a:lnTo>
                  <a:cubicBezTo>
                    <a:pt x="177951" y="832291"/>
                    <a:pt x="123227" y="853447"/>
                    <a:pt x="79839" y="799009"/>
                  </a:cubicBezTo>
                  <a:cubicBezTo>
                    <a:pt x="66243" y="791411"/>
                    <a:pt x="55596" y="713201"/>
                    <a:pt x="79796" y="648909"/>
                  </a:cubicBezTo>
                  <a:cubicBezTo>
                    <a:pt x="44756" y="605798"/>
                    <a:pt x="27734" y="600119"/>
                    <a:pt x="0" y="550893"/>
                  </a:cubicBezTo>
                  <a:cubicBezTo>
                    <a:pt x="13872" y="489119"/>
                    <a:pt x="41046" y="466639"/>
                    <a:pt x="70036" y="412425"/>
                  </a:cubicBezTo>
                  <a:cubicBezTo>
                    <a:pt x="70534" y="371584"/>
                    <a:pt x="33238" y="342083"/>
                    <a:pt x="33736" y="301242"/>
                  </a:cubicBezTo>
                  <a:cubicBezTo>
                    <a:pt x="57451" y="216267"/>
                    <a:pt x="50927" y="138850"/>
                    <a:pt x="188030" y="46315"/>
                  </a:cubicBezTo>
                  <a:cubicBezTo>
                    <a:pt x="245282" y="10035"/>
                    <a:pt x="329936" y="-3568"/>
                    <a:pt x="412700" y="7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1" name="Freeform 57">
              <a:extLst>
                <a:ext uri="{FF2B5EF4-FFF2-40B4-BE49-F238E27FC236}">
                  <a16:creationId xmlns:a16="http://schemas.microsoft.com/office/drawing/2014/main" id="{25A6954A-C718-4275-B3A4-091969F2FB6D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454268" y="2212660"/>
              <a:ext cx="1741947" cy="1181026"/>
            </a:xfrm>
            <a:custGeom>
              <a:avLst/>
              <a:gdLst/>
              <a:ahLst/>
              <a:cxnLst/>
              <a:rect l="l" t="t" r="r" b="b"/>
              <a:pathLst>
                <a:path w="1741947" h="1181026">
                  <a:moveTo>
                    <a:pt x="535676" y="0"/>
                  </a:moveTo>
                  <a:lnTo>
                    <a:pt x="1385988" y="65845"/>
                  </a:lnTo>
                  <a:cubicBezTo>
                    <a:pt x="1424509" y="227198"/>
                    <a:pt x="1417248" y="432792"/>
                    <a:pt x="1442618" y="548328"/>
                  </a:cubicBezTo>
                  <a:cubicBezTo>
                    <a:pt x="1476287" y="701652"/>
                    <a:pt x="1500612" y="750611"/>
                    <a:pt x="1533092" y="846289"/>
                  </a:cubicBezTo>
                  <a:lnTo>
                    <a:pt x="1709317" y="1111059"/>
                  </a:lnTo>
                  <a:cubicBezTo>
                    <a:pt x="1719829" y="1131911"/>
                    <a:pt x="1730854" y="1155364"/>
                    <a:pt x="1741947" y="1181026"/>
                  </a:cubicBezTo>
                  <a:lnTo>
                    <a:pt x="655182" y="1096871"/>
                  </a:lnTo>
                  <a:cubicBezTo>
                    <a:pt x="640579" y="1017948"/>
                    <a:pt x="631039" y="937002"/>
                    <a:pt x="619253" y="850817"/>
                  </a:cubicBezTo>
                  <a:lnTo>
                    <a:pt x="243968" y="701759"/>
                  </a:lnTo>
                  <a:cubicBezTo>
                    <a:pt x="144911" y="689895"/>
                    <a:pt x="83650" y="636455"/>
                    <a:pt x="26168" y="575456"/>
                  </a:cubicBezTo>
                  <a:cubicBezTo>
                    <a:pt x="-26687" y="508303"/>
                    <a:pt x="1145" y="409742"/>
                    <a:pt x="104045" y="325057"/>
                  </a:cubicBezTo>
                  <a:cubicBezTo>
                    <a:pt x="231332" y="372682"/>
                    <a:pt x="188534" y="439207"/>
                    <a:pt x="194872" y="309191"/>
                  </a:cubicBezTo>
                  <a:cubicBezTo>
                    <a:pt x="263841" y="280540"/>
                    <a:pt x="235510" y="326559"/>
                    <a:pt x="282276" y="416042"/>
                  </a:cubicBezTo>
                  <a:cubicBezTo>
                    <a:pt x="317703" y="463950"/>
                    <a:pt x="344351" y="550153"/>
                    <a:pt x="373420" y="562621"/>
                  </a:cubicBezTo>
                  <a:lnTo>
                    <a:pt x="566299" y="649592"/>
                  </a:lnTo>
                  <a:lnTo>
                    <a:pt x="481572" y="363641"/>
                  </a:lnTo>
                  <a:cubicBezTo>
                    <a:pt x="461926" y="216406"/>
                    <a:pt x="472517" y="144764"/>
                    <a:pt x="513345" y="35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2" name="Freeform 58">
              <a:extLst>
                <a:ext uri="{FF2B5EF4-FFF2-40B4-BE49-F238E27FC236}">
                  <a16:creationId xmlns:a16="http://schemas.microsoft.com/office/drawing/2014/main" id="{EAACE6E0-9600-4554-8E3A-203F79A2E7DF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894644" y="3272555"/>
              <a:ext cx="1669018" cy="1194296"/>
            </a:xfrm>
            <a:custGeom>
              <a:avLst/>
              <a:gdLst/>
              <a:ahLst/>
              <a:cxnLst/>
              <a:rect l="l" t="t" r="r" b="b"/>
              <a:pathLst>
                <a:path w="1669018" h="1194296">
                  <a:moveTo>
                    <a:pt x="1378612" y="84192"/>
                  </a:moveTo>
                  <a:cubicBezTo>
                    <a:pt x="1448195" y="242714"/>
                    <a:pt x="1525410" y="482591"/>
                    <a:pt x="1539607" y="696888"/>
                  </a:cubicBezTo>
                  <a:cubicBezTo>
                    <a:pt x="1572300" y="886804"/>
                    <a:pt x="1619142" y="1047234"/>
                    <a:pt x="1669018" y="1194296"/>
                  </a:cubicBezTo>
                  <a:lnTo>
                    <a:pt x="856380" y="1131369"/>
                  </a:lnTo>
                  <a:cubicBezTo>
                    <a:pt x="826644" y="1069675"/>
                    <a:pt x="799939" y="1008286"/>
                    <a:pt x="777858" y="957209"/>
                  </a:cubicBezTo>
                  <a:lnTo>
                    <a:pt x="672669" y="1117143"/>
                  </a:lnTo>
                  <a:lnTo>
                    <a:pt x="1017" y="1065133"/>
                  </a:lnTo>
                  <a:cubicBezTo>
                    <a:pt x="10407" y="1037184"/>
                    <a:pt x="16998" y="1013034"/>
                    <a:pt x="18958" y="994534"/>
                  </a:cubicBezTo>
                  <a:lnTo>
                    <a:pt x="24271" y="987341"/>
                  </a:lnTo>
                  <a:cubicBezTo>
                    <a:pt x="25324" y="982800"/>
                    <a:pt x="14504" y="983558"/>
                    <a:pt x="0" y="965737"/>
                  </a:cubicBezTo>
                  <a:lnTo>
                    <a:pt x="376155" y="291488"/>
                  </a:lnTo>
                  <a:cubicBezTo>
                    <a:pt x="332367" y="193026"/>
                    <a:pt x="308122" y="98013"/>
                    <a:pt x="291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3" name="Freeform 59">
              <a:extLst>
                <a:ext uri="{FF2B5EF4-FFF2-40B4-BE49-F238E27FC236}">
                  <a16:creationId xmlns:a16="http://schemas.microsoft.com/office/drawing/2014/main" id="{45EC7C4A-0E86-4B27-A8B8-C41D45B03A6E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886156" y="4323730"/>
              <a:ext cx="1966382" cy="1232660"/>
            </a:xfrm>
            <a:custGeom>
              <a:avLst/>
              <a:gdLst/>
              <a:ahLst/>
              <a:cxnLst/>
              <a:rect l="l" t="t" r="r" b="b"/>
              <a:pathLst>
                <a:path w="1966382" h="1232660">
                  <a:moveTo>
                    <a:pt x="948169" y="66351"/>
                  </a:moveTo>
                  <a:lnTo>
                    <a:pt x="1760536" y="129258"/>
                  </a:lnTo>
                  <a:cubicBezTo>
                    <a:pt x="1775969" y="175058"/>
                    <a:pt x="1791772" y="219541"/>
                    <a:pt x="1807520" y="263223"/>
                  </a:cubicBezTo>
                  <a:lnTo>
                    <a:pt x="1629507" y="308133"/>
                  </a:lnTo>
                  <a:lnTo>
                    <a:pt x="1722793" y="633901"/>
                  </a:lnTo>
                  <a:cubicBezTo>
                    <a:pt x="1803989" y="785702"/>
                    <a:pt x="1964557" y="997978"/>
                    <a:pt x="1966382" y="1149779"/>
                  </a:cubicBezTo>
                  <a:lnTo>
                    <a:pt x="1964366" y="1232660"/>
                  </a:lnTo>
                  <a:lnTo>
                    <a:pt x="1618146" y="1205850"/>
                  </a:lnTo>
                  <a:lnTo>
                    <a:pt x="1510978" y="873671"/>
                  </a:lnTo>
                  <a:cubicBezTo>
                    <a:pt x="1435844" y="736766"/>
                    <a:pt x="1368272" y="633876"/>
                    <a:pt x="1308257" y="504529"/>
                  </a:cubicBezTo>
                  <a:cubicBezTo>
                    <a:pt x="1258163" y="423427"/>
                    <a:pt x="1225870" y="392796"/>
                    <a:pt x="1206833" y="372719"/>
                  </a:cubicBezTo>
                  <a:cubicBezTo>
                    <a:pt x="1187796" y="352643"/>
                    <a:pt x="1237067" y="343870"/>
                    <a:pt x="1161050" y="386209"/>
                  </a:cubicBezTo>
                  <a:cubicBezTo>
                    <a:pt x="1096278" y="359247"/>
                    <a:pt x="1015486" y="211549"/>
                    <a:pt x="948169" y="66351"/>
                  </a:cubicBezTo>
                  <a:close/>
                  <a:moveTo>
                    <a:pt x="762391" y="51965"/>
                  </a:moveTo>
                  <a:lnTo>
                    <a:pt x="685644" y="168654"/>
                  </a:lnTo>
                  <a:lnTo>
                    <a:pt x="600131" y="116488"/>
                  </a:lnTo>
                  <a:cubicBezTo>
                    <a:pt x="542386" y="187841"/>
                    <a:pt x="507319" y="270533"/>
                    <a:pt x="426897" y="330547"/>
                  </a:cubicBezTo>
                  <a:cubicBezTo>
                    <a:pt x="514143" y="402924"/>
                    <a:pt x="582494" y="482861"/>
                    <a:pt x="620604" y="604373"/>
                  </a:cubicBezTo>
                  <a:cubicBezTo>
                    <a:pt x="649594" y="732210"/>
                    <a:pt x="659686" y="795795"/>
                    <a:pt x="722692" y="927412"/>
                  </a:cubicBezTo>
                  <a:lnTo>
                    <a:pt x="880115" y="1148700"/>
                  </a:lnTo>
                  <a:lnTo>
                    <a:pt x="517163" y="1120594"/>
                  </a:lnTo>
                  <a:lnTo>
                    <a:pt x="279414" y="874458"/>
                  </a:lnTo>
                  <a:cubicBezTo>
                    <a:pt x="144293" y="705004"/>
                    <a:pt x="88544" y="596027"/>
                    <a:pt x="6337" y="419014"/>
                  </a:cubicBezTo>
                  <a:cubicBezTo>
                    <a:pt x="-22525" y="293354"/>
                    <a:pt x="54469" y="114772"/>
                    <a:pt x="91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4" name="Freeform 60">
              <a:extLst>
                <a:ext uri="{FF2B5EF4-FFF2-40B4-BE49-F238E27FC236}">
                  <a16:creationId xmlns:a16="http://schemas.microsoft.com/office/drawing/2014/main" id="{BFEEA305-EA0E-42EF-A182-24EC931012DA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5489584" y="5411026"/>
              <a:ext cx="1518294" cy="1172881"/>
            </a:xfrm>
            <a:custGeom>
              <a:avLst/>
              <a:gdLst/>
              <a:ahLst/>
              <a:cxnLst/>
              <a:rect l="l" t="t" r="r" b="b"/>
              <a:pathLst>
                <a:path w="1518294" h="1172881">
                  <a:moveTo>
                    <a:pt x="1099687" y="85155"/>
                  </a:moveTo>
                  <a:lnTo>
                    <a:pt x="1445261" y="111915"/>
                  </a:lnTo>
                  <a:lnTo>
                    <a:pt x="1432990" y="616525"/>
                  </a:lnTo>
                  <a:cubicBezTo>
                    <a:pt x="1557468" y="792998"/>
                    <a:pt x="1534540" y="840967"/>
                    <a:pt x="1436020" y="926729"/>
                  </a:cubicBezTo>
                  <a:cubicBezTo>
                    <a:pt x="1411794" y="1027059"/>
                    <a:pt x="1391348" y="1048018"/>
                    <a:pt x="1352003" y="1110552"/>
                  </a:cubicBezTo>
                  <a:cubicBezTo>
                    <a:pt x="1295768" y="1157442"/>
                    <a:pt x="1228195" y="1177877"/>
                    <a:pt x="1168181" y="1171853"/>
                  </a:cubicBezTo>
                  <a:cubicBezTo>
                    <a:pt x="1110961" y="1151420"/>
                    <a:pt x="1117995" y="1134764"/>
                    <a:pt x="1125029" y="1095434"/>
                  </a:cubicBezTo>
                  <a:cubicBezTo>
                    <a:pt x="1174217" y="937320"/>
                    <a:pt x="1257421" y="847238"/>
                    <a:pt x="1272592" y="621092"/>
                  </a:cubicBezTo>
                  <a:close/>
                  <a:moveTo>
                    <a:pt x="362423" y="28064"/>
                  </a:moveTo>
                  <a:lnTo>
                    <a:pt x="383426" y="57588"/>
                  </a:lnTo>
                  <a:cubicBezTo>
                    <a:pt x="406373" y="157197"/>
                    <a:pt x="624063" y="228365"/>
                    <a:pt x="346127" y="430960"/>
                  </a:cubicBezTo>
                  <a:cubicBezTo>
                    <a:pt x="273426" y="637194"/>
                    <a:pt x="210638" y="670277"/>
                    <a:pt x="146138" y="720690"/>
                  </a:cubicBezTo>
                  <a:cubicBezTo>
                    <a:pt x="44217" y="722300"/>
                    <a:pt x="5770" y="695214"/>
                    <a:pt x="27378" y="577258"/>
                  </a:cubicBezTo>
                  <a:cubicBezTo>
                    <a:pt x="105128" y="417682"/>
                    <a:pt x="118709" y="352359"/>
                    <a:pt x="166583" y="1724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088AF0B6-29EC-4F34-8AE6-08B891E6CFAC}"/>
              </a:ext>
            </a:extLst>
          </p:cNvPr>
          <p:cNvGrpSpPr/>
          <p:nvPr/>
        </p:nvGrpSpPr>
        <p:grpSpPr>
          <a:xfrm>
            <a:off x="10166322" y="2515692"/>
            <a:ext cx="2144939" cy="4138241"/>
            <a:chOff x="8639132" y="1226194"/>
            <a:chExt cx="2538541" cy="4897619"/>
          </a:xfrm>
        </p:grpSpPr>
        <p:grpSp>
          <p:nvGrpSpPr>
            <p:cNvPr id="145" name="Group 2">
              <a:extLst>
                <a:ext uri="{FF2B5EF4-FFF2-40B4-BE49-F238E27FC236}">
                  <a16:creationId xmlns:a16="http://schemas.microsoft.com/office/drawing/2014/main" id="{CD71599E-BD89-4103-BB35-B5619AF38367}"/>
                </a:ext>
              </a:extLst>
            </p:cNvPr>
            <p:cNvGrpSpPr/>
            <p:nvPr/>
          </p:nvGrpSpPr>
          <p:grpSpPr>
            <a:xfrm>
              <a:off x="9361227" y="4899623"/>
              <a:ext cx="1422003" cy="1224190"/>
              <a:chOff x="5580112" y="4160675"/>
              <a:chExt cx="2016224" cy="1735751"/>
            </a:xfrm>
          </p:grpSpPr>
          <p:sp>
            <p:nvSpPr>
              <p:cNvPr id="146" name="Trapezoid 1">
                <a:extLst>
                  <a:ext uri="{FF2B5EF4-FFF2-40B4-BE49-F238E27FC236}">
                    <a16:creationId xmlns:a16="http://schemas.microsoft.com/office/drawing/2014/main" id="{F4AE0ED6-C3DA-4796-8293-F432F26D956F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Trapezoid 6">
                <a:extLst>
                  <a:ext uri="{FF2B5EF4-FFF2-40B4-BE49-F238E27FC236}">
                    <a16:creationId xmlns:a16="http://schemas.microsoft.com/office/drawing/2014/main" id="{44C5375E-5DA0-412C-826C-A985222FBD57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8" name="Oval 5">
                <a:extLst>
                  <a:ext uri="{FF2B5EF4-FFF2-40B4-BE49-F238E27FC236}">
                    <a16:creationId xmlns:a16="http://schemas.microsoft.com/office/drawing/2014/main" id="{277E6949-F962-464C-99FE-58D5B3718BD4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9" name="Oval 1">
              <a:extLst>
                <a:ext uri="{FF2B5EF4-FFF2-40B4-BE49-F238E27FC236}">
                  <a16:creationId xmlns:a16="http://schemas.microsoft.com/office/drawing/2014/main" id="{BC931F77-EB78-4BE4-952D-EC5BE0B6E472}"/>
                </a:ext>
              </a:extLst>
            </p:cNvPr>
            <p:cNvSpPr/>
            <p:nvPr/>
          </p:nvSpPr>
          <p:spPr>
            <a:xfrm>
              <a:off x="9251061" y="1226194"/>
              <a:ext cx="1532091" cy="1343867"/>
            </a:xfrm>
            <a:custGeom>
              <a:avLst/>
              <a:gdLst/>
              <a:ahLst/>
              <a:cxnLst/>
              <a:rect l="l" t="t" r="r" b="b"/>
              <a:pathLst>
                <a:path w="1629237" h="1429078">
                  <a:moveTo>
                    <a:pt x="788250" y="811267"/>
                  </a:moveTo>
                  <a:cubicBezTo>
                    <a:pt x="777162" y="823036"/>
                    <a:pt x="761883" y="830075"/>
                    <a:pt x="745080" y="830075"/>
                  </a:cubicBezTo>
                  <a:cubicBezTo>
                    <a:pt x="731312" y="830075"/>
                    <a:pt x="718566" y="825349"/>
                    <a:pt x="708901" y="816356"/>
                  </a:cubicBezTo>
                  <a:lnTo>
                    <a:pt x="793313" y="1349315"/>
                  </a:lnTo>
                  <a:lnTo>
                    <a:pt x="826489" y="1349049"/>
                  </a:lnTo>
                  <a:lnTo>
                    <a:pt x="826489" y="1349030"/>
                  </a:lnTo>
                  <a:lnTo>
                    <a:pt x="827682" y="1349040"/>
                  </a:lnTo>
                  <a:lnTo>
                    <a:pt x="828874" y="1349030"/>
                  </a:lnTo>
                  <a:lnTo>
                    <a:pt x="828874" y="1349049"/>
                  </a:lnTo>
                  <a:lnTo>
                    <a:pt x="861656" y="1349312"/>
                  </a:lnTo>
                  <a:lnTo>
                    <a:pt x="945043" y="822831"/>
                  </a:lnTo>
                  <a:cubicBezTo>
                    <a:pt x="936966" y="827649"/>
                    <a:pt x="927625" y="830075"/>
                    <a:pt x="917761" y="830075"/>
                  </a:cubicBezTo>
                  <a:cubicBezTo>
                    <a:pt x="900958" y="830075"/>
                    <a:pt x="885679" y="823036"/>
                    <a:pt x="874591" y="811267"/>
                  </a:cubicBezTo>
                  <a:cubicBezTo>
                    <a:pt x="863502" y="823036"/>
                    <a:pt x="848223" y="830075"/>
                    <a:pt x="831420" y="830075"/>
                  </a:cubicBezTo>
                  <a:cubicBezTo>
                    <a:pt x="814617" y="830075"/>
                    <a:pt x="799338" y="823036"/>
                    <a:pt x="788250" y="811267"/>
                  </a:cubicBezTo>
                  <a:close/>
                  <a:moveTo>
                    <a:pt x="1629237" y="597932"/>
                  </a:moveTo>
                  <a:lnTo>
                    <a:pt x="1629237" y="724090"/>
                  </a:lnTo>
                  <a:lnTo>
                    <a:pt x="1449012" y="698858"/>
                  </a:lnTo>
                  <a:lnTo>
                    <a:pt x="1449012" y="623164"/>
                  </a:lnTo>
                  <a:close/>
                  <a:moveTo>
                    <a:pt x="0" y="597932"/>
                  </a:moveTo>
                  <a:lnTo>
                    <a:pt x="180225" y="623164"/>
                  </a:lnTo>
                  <a:lnTo>
                    <a:pt x="180225" y="698858"/>
                  </a:lnTo>
                  <a:lnTo>
                    <a:pt x="0" y="724090"/>
                  </a:lnTo>
                  <a:close/>
                  <a:moveTo>
                    <a:pt x="826489" y="343855"/>
                  </a:moveTo>
                  <a:cubicBezTo>
                    <a:pt x="582980" y="344141"/>
                    <a:pt x="385675" y="541640"/>
                    <a:pt x="385675" y="785222"/>
                  </a:cubicBezTo>
                  <a:cubicBezTo>
                    <a:pt x="385675" y="950118"/>
                    <a:pt x="503361" y="1112862"/>
                    <a:pt x="596022" y="1187212"/>
                  </a:cubicBezTo>
                  <a:cubicBezTo>
                    <a:pt x="638271" y="1236093"/>
                    <a:pt x="634922" y="1237095"/>
                    <a:pt x="652091" y="1299657"/>
                  </a:cubicBezTo>
                  <a:cubicBezTo>
                    <a:pt x="658931" y="1343524"/>
                    <a:pt x="645074" y="1347909"/>
                    <a:pt x="684382" y="1350189"/>
                  </a:cubicBezTo>
                  <a:lnTo>
                    <a:pt x="713002" y="1349959"/>
                  </a:lnTo>
                  <a:lnTo>
                    <a:pt x="616715" y="742031"/>
                  </a:lnTo>
                  <a:cubicBezTo>
                    <a:pt x="613343" y="720743"/>
                    <a:pt x="627867" y="700753"/>
                    <a:pt x="649155" y="697381"/>
                  </a:cubicBezTo>
                  <a:lnTo>
                    <a:pt x="650512" y="697167"/>
                  </a:lnTo>
                  <a:cubicBezTo>
                    <a:pt x="669859" y="694102"/>
                    <a:pt x="688135" y="705820"/>
                    <a:pt x="693142" y="724182"/>
                  </a:cubicBezTo>
                  <a:cubicBezTo>
                    <a:pt x="703502" y="705062"/>
                    <a:pt x="722973" y="692875"/>
                    <a:pt x="745080" y="692875"/>
                  </a:cubicBezTo>
                  <a:cubicBezTo>
                    <a:pt x="761883" y="692875"/>
                    <a:pt x="777162" y="699916"/>
                    <a:pt x="788250" y="711684"/>
                  </a:cubicBezTo>
                  <a:cubicBezTo>
                    <a:pt x="799338" y="699916"/>
                    <a:pt x="814617" y="692875"/>
                    <a:pt x="831420" y="692875"/>
                  </a:cubicBezTo>
                  <a:cubicBezTo>
                    <a:pt x="848223" y="692875"/>
                    <a:pt x="863502" y="699916"/>
                    <a:pt x="874591" y="711684"/>
                  </a:cubicBezTo>
                  <a:cubicBezTo>
                    <a:pt x="885679" y="699916"/>
                    <a:pt x="900958" y="692875"/>
                    <a:pt x="917761" y="692875"/>
                  </a:cubicBezTo>
                  <a:cubicBezTo>
                    <a:pt x="936430" y="692875"/>
                    <a:pt x="953219" y="701567"/>
                    <a:pt x="964433" y="715752"/>
                  </a:cubicBezTo>
                  <a:cubicBezTo>
                    <a:pt x="971427" y="700847"/>
                    <a:pt x="987718" y="691969"/>
                    <a:pt x="1004850" y="694683"/>
                  </a:cubicBezTo>
                  <a:lnTo>
                    <a:pt x="1006207" y="694898"/>
                  </a:lnTo>
                  <a:cubicBezTo>
                    <a:pt x="1027496" y="698270"/>
                    <a:pt x="1042019" y="718259"/>
                    <a:pt x="1038647" y="739547"/>
                  </a:cubicBezTo>
                  <a:lnTo>
                    <a:pt x="941968" y="1349956"/>
                  </a:lnTo>
                  <a:lnTo>
                    <a:pt x="970980" y="1350189"/>
                  </a:lnTo>
                  <a:cubicBezTo>
                    <a:pt x="1010288" y="1347909"/>
                    <a:pt x="996432" y="1343524"/>
                    <a:pt x="1003271" y="1299657"/>
                  </a:cubicBezTo>
                  <a:cubicBezTo>
                    <a:pt x="1020440" y="1237095"/>
                    <a:pt x="1017091" y="1236093"/>
                    <a:pt x="1059340" y="1187212"/>
                  </a:cubicBezTo>
                  <a:cubicBezTo>
                    <a:pt x="1152001" y="1112862"/>
                    <a:pt x="1269687" y="950118"/>
                    <a:pt x="1269687" y="785222"/>
                  </a:cubicBezTo>
                  <a:cubicBezTo>
                    <a:pt x="1269687" y="541640"/>
                    <a:pt x="1072383" y="344141"/>
                    <a:pt x="828874" y="343855"/>
                  </a:cubicBezTo>
                  <a:lnTo>
                    <a:pt x="828874" y="343965"/>
                  </a:lnTo>
                  <a:lnTo>
                    <a:pt x="827682" y="343872"/>
                  </a:lnTo>
                  <a:lnTo>
                    <a:pt x="826489" y="343965"/>
                  </a:lnTo>
                  <a:close/>
                  <a:moveTo>
                    <a:pt x="826666" y="234292"/>
                  </a:moveTo>
                  <a:lnTo>
                    <a:pt x="827682" y="234370"/>
                  </a:lnTo>
                  <a:lnTo>
                    <a:pt x="828696" y="234292"/>
                  </a:lnTo>
                  <a:cubicBezTo>
                    <a:pt x="1127204" y="234292"/>
                    <a:pt x="1369193" y="476281"/>
                    <a:pt x="1369193" y="774790"/>
                  </a:cubicBezTo>
                  <a:cubicBezTo>
                    <a:pt x="1369193" y="976792"/>
                    <a:pt x="1224964" y="1176156"/>
                    <a:pt x="1111484" y="1267155"/>
                  </a:cubicBezTo>
                  <a:cubicBezTo>
                    <a:pt x="1077677" y="1306104"/>
                    <a:pt x="1092596" y="1326571"/>
                    <a:pt x="1085332" y="1377346"/>
                  </a:cubicBezTo>
                  <a:cubicBezTo>
                    <a:pt x="1066445" y="1416544"/>
                    <a:pt x="1049551" y="1429078"/>
                    <a:pt x="1016165" y="1429078"/>
                  </a:cubicBezTo>
                  <a:lnTo>
                    <a:pt x="827682" y="1428403"/>
                  </a:lnTo>
                  <a:lnTo>
                    <a:pt x="639197" y="1429078"/>
                  </a:lnTo>
                  <a:cubicBezTo>
                    <a:pt x="605812" y="1429078"/>
                    <a:pt x="588918" y="1416544"/>
                    <a:pt x="570030" y="1377346"/>
                  </a:cubicBezTo>
                  <a:cubicBezTo>
                    <a:pt x="562766" y="1326571"/>
                    <a:pt x="577686" y="1306104"/>
                    <a:pt x="543878" y="1267155"/>
                  </a:cubicBezTo>
                  <a:cubicBezTo>
                    <a:pt x="430398" y="1176156"/>
                    <a:pt x="286169" y="976792"/>
                    <a:pt x="286169" y="774790"/>
                  </a:cubicBezTo>
                  <a:cubicBezTo>
                    <a:pt x="286169" y="476281"/>
                    <a:pt x="528158" y="234292"/>
                    <a:pt x="826666" y="234292"/>
                  </a:cubicBezTo>
                  <a:close/>
                  <a:moveTo>
                    <a:pt x="1287881" y="124716"/>
                  </a:moveTo>
                  <a:lnTo>
                    <a:pt x="1384523" y="205808"/>
                  </a:lnTo>
                  <a:lnTo>
                    <a:pt x="1249349" y="327650"/>
                  </a:lnTo>
                  <a:lnTo>
                    <a:pt x="1191363" y="278995"/>
                  </a:lnTo>
                  <a:close/>
                  <a:moveTo>
                    <a:pt x="332408" y="124716"/>
                  </a:moveTo>
                  <a:lnTo>
                    <a:pt x="428926" y="278995"/>
                  </a:lnTo>
                  <a:lnTo>
                    <a:pt x="370940" y="327650"/>
                  </a:lnTo>
                  <a:lnTo>
                    <a:pt x="235766" y="205808"/>
                  </a:lnTo>
                  <a:close/>
                  <a:moveTo>
                    <a:pt x="764602" y="0"/>
                  </a:moveTo>
                  <a:lnTo>
                    <a:pt x="890759" y="0"/>
                  </a:lnTo>
                  <a:lnTo>
                    <a:pt x="865528" y="180225"/>
                  </a:lnTo>
                  <a:lnTo>
                    <a:pt x="789834" y="1802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0" name="Freeform 9">
              <a:extLst>
                <a:ext uri="{FF2B5EF4-FFF2-40B4-BE49-F238E27FC236}">
                  <a16:creationId xmlns:a16="http://schemas.microsoft.com/office/drawing/2014/main" id="{4FE640BD-2BFB-4030-AD78-87E4FC8954C6}"/>
                </a:ext>
              </a:extLst>
            </p:cNvPr>
            <p:cNvSpPr/>
            <p:nvPr/>
          </p:nvSpPr>
          <p:spPr>
            <a:xfrm>
              <a:off x="9810121" y="3031449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51" name="Group 8">
              <a:extLst>
                <a:ext uri="{FF2B5EF4-FFF2-40B4-BE49-F238E27FC236}">
                  <a16:creationId xmlns:a16="http://schemas.microsoft.com/office/drawing/2014/main" id="{FEADF085-01F6-4B6A-AAD8-897CB6499289}"/>
                </a:ext>
              </a:extLst>
            </p:cNvPr>
            <p:cNvGrpSpPr/>
            <p:nvPr/>
          </p:nvGrpSpPr>
          <p:grpSpPr>
            <a:xfrm rot="15300000">
              <a:off x="8824481" y="3920674"/>
              <a:ext cx="840355" cy="1211053"/>
              <a:chOff x="967240" y="3289369"/>
              <a:chExt cx="1100200" cy="1585520"/>
            </a:xfrm>
          </p:grpSpPr>
          <p:sp>
            <p:nvSpPr>
              <p:cNvPr id="152" name="Freeform 3">
                <a:extLst>
                  <a:ext uri="{FF2B5EF4-FFF2-40B4-BE49-F238E27FC236}">
                    <a16:creationId xmlns:a16="http://schemas.microsoft.com/office/drawing/2014/main" id="{0390F9B5-A84A-442E-9E5E-FC72B5818F27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Freeform 4">
                <a:extLst>
                  <a:ext uri="{FF2B5EF4-FFF2-40B4-BE49-F238E27FC236}">
                    <a16:creationId xmlns:a16="http://schemas.microsoft.com/office/drawing/2014/main" id="{4A7BAC99-89BC-42D1-B0F5-82DCA6EC60E8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4" name="Freeform 13">
              <a:extLst>
                <a:ext uri="{FF2B5EF4-FFF2-40B4-BE49-F238E27FC236}">
                  <a16:creationId xmlns:a16="http://schemas.microsoft.com/office/drawing/2014/main" id="{D8F8E77E-397C-4F50-B2F5-FEFB8079BB28}"/>
                </a:ext>
              </a:extLst>
            </p:cNvPr>
            <p:cNvSpPr/>
            <p:nvPr/>
          </p:nvSpPr>
          <p:spPr>
            <a:xfrm rot="4407011">
              <a:off x="10407640" y="2828708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55" name="Group 12">
              <a:extLst>
                <a:ext uri="{FF2B5EF4-FFF2-40B4-BE49-F238E27FC236}">
                  <a16:creationId xmlns:a16="http://schemas.microsoft.com/office/drawing/2014/main" id="{04FBFD12-2F2A-4E9E-ACB3-E756E3E20646}"/>
                </a:ext>
              </a:extLst>
            </p:cNvPr>
            <p:cNvGrpSpPr/>
            <p:nvPr/>
          </p:nvGrpSpPr>
          <p:grpSpPr>
            <a:xfrm rot="5400000">
              <a:off x="10163425" y="3352604"/>
              <a:ext cx="830970" cy="1197527"/>
              <a:chOff x="967240" y="3289369"/>
              <a:chExt cx="1100200" cy="1585520"/>
            </a:xfrm>
          </p:grpSpPr>
          <p:sp>
            <p:nvSpPr>
              <p:cNvPr id="156" name="Freeform 16">
                <a:extLst>
                  <a:ext uri="{FF2B5EF4-FFF2-40B4-BE49-F238E27FC236}">
                    <a16:creationId xmlns:a16="http://schemas.microsoft.com/office/drawing/2014/main" id="{EA616032-F21C-4E0B-8159-D8E46221B37E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Freeform 17">
                <a:extLst>
                  <a:ext uri="{FF2B5EF4-FFF2-40B4-BE49-F238E27FC236}">
                    <a16:creationId xmlns:a16="http://schemas.microsoft.com/office/drawing/2014/main" id="{C4D687ED-193B-48D3-A39B-7A069F69FEEC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8" name="Freeform 18">
              <a:extLst>
                <a:ext uri="{FF2B5EF4-FFF2-40B4-BE49-F238E27FC236}">
                  <a16:creationId xmlns:a16="http://schemas.microsoft.com/office/drawing/2014/main" id="{17AFF8D5-E0FE-436F-B109-0AFA2690663F}"/>
                </a:ext>
              </a:extLst>
            </p:cNvPr>
            <p:cNvSpPr/>
            <p:nvPr/>
          </p:nvSpPr>
          <p:spPr>
            <a:xfrm rot="7156190" flipV="1">
              <a:off x="9396128" y="2784216"/>
              <a:ext cx="368290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CC31BC9F-7B0E-48DC-B2A5-50DA8F9CBEFD}"/>
                </a:ext>
              </a:extLst>
            </p:cNvPr>
            <p:cNvSpPr/>
            <p:nvPr/>
          </p:nvSpPr>
          <p:spPr>
            <a:xfrm rot="3762166">
              <a:off x="10320199" y="4082006"/>
              <a:ext cx="352120" cy="991677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id="{2042C331-6BCB-4CBB-94C4-3952DC93EA1C}"/>
                </a:ext>
              </a:extLst>
            </p:cNvPr>
            <p:cNvSpPr/>
            <p:nvPr/>
          </p:nvSpPr>
          <p:spPr>
            <a:xfrm rot="6040617" flipV="1">
              <a:off x="9104381" y="3162082"/>
              <a:ext cx="430914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1" name="Oval 1">
              <a:extLst>
                <a:ext uri="{FF2B5EF4-FFF2-40B4-BE49-F238E27FC236}">
                  <a16:creationId xmlns:a16="http://schemas.microsoft.com/office/drawing/2014/main" id="{39823DCB-61E6-4D77-9405-90552FE3C151}"/>
                </a:ext>
              </a:extLst>
            </p:cNvPr>
            <p:cNvSpPr/>
            <p:nvPr/>
          </p:nvSpPr>
          <p:spPr>
            <a:xfrm>
              <a:off x="9777559" y="2609739"/>
              <a:ext cx="511534" cy="482610"/>
            </a:xfrm>
            <a:custGeom>
              <a:avLst/>
              <a:gdLst/>
              <a:ahLst/>
              <a:cxnLst/>
              <a:rect l="l" t="t" r="r" b="b"/>
              <a:pathLst>
                <a:path w="543969" h="513210">
                  <a:moveTo>
                    <a:pt x="72529" y="368152"/>
                  </a:moveTo>
                  <a:lnTo>
                    <a:pt x="471440" y="368152"/>
                  </a:lnTo>
                  <a:lnTo>
                    <a:pt x="471440" y="440681"/>
                  </a:lnTo>
                  <a:cubicBezTo>
                    <a:pt x="471440" y="480738"/>
                    <a:pt x="382141" y="513210"/>
                    <a:pt x="271985" y="513210"/>
                  </a:cubicBezTo>
                  <a:cubicBezTo>
                    <a:pt x="161829" y="513210"/>
                    <a:pt x="72529" y="480738"/>
                    <a:pt x="72529" y="440681"/>
                  </a:cubicBezTo>
                  <a:close/>
                  <a:moveTo>
                    <a:pt x="73404" y="245435"/>
                  </a:moveTo>
                  <a:lnTo>
                    <a:pt x="470566" y="245435"/>
                  </a:lnTo>
                  <a:cubicBezTo>
                    <a:pt x="491077" y="245435"/>
                    <a:pt x="507705" y="262062"/>
                    <a:pt x="507705" y="282574"/>
                  </a:cubicBezTo>
                  <a:lnTo>
                    <a:pt x="507705" y="298967"/>
                  </a:lnTo>
                  <a:cubicBezTo>
                    <a:pt x="507705" y="319478"/>
                    <a:pt x="491077" y="336106"/>
                    <a:pt x="470566" y="336106"/>
                  </a:cubicBezTo>
                  <a:lnTo>
                    <a:pt x="73404" y="336106"/>
                  </a:lnTo>
                  <a:cubicBezTo>
                    <a:pt x="52893" y="336106"/>
                    <a:pt x="36265" y="319478"/>
                    <a:pt x="36265" y="298967"/>
                  </a:cubicBezTo>
                  <a:lnTo>
                    <a:pt x="36265" y="282574"/>
                  </a:lnTo>
                  <a:cubicBezTo>
                    <a:pt x="36265" y="262062"/>
                    <a:pt x="52893" y="245435"/>
                    <a:pt x="73404" y="245435"/>
                  </a:cubicBezTo>
                  <a:close/>
                  <a:moveTo>
                    <a:pt x="55271" y="122718"/>
                  </a:moveTo>
                  <a:lnTo>
                    <a:pt x="488697" y="122718"/>
                  </a:lnTo>
                  <a:cubicBezTo>
                    <a:pt x="509209" y="122718"/>
                    <a:pt x="525837" y="139345"/>
                    <a:pt x="525837" y="159856"/>
                  </a:cubicBezTo>
                  <a:lnTo>
                    <a:pt x="525837" y="176250"/>
                  </a:lnTo>
                  <a:cubicBezTo>
                    <a:pt x="525837" y="196761"/>
                    <a:pt x="509209" y="213389"/>
                    <a:pt x="488697" y="213389"/>
                  </a:cubicBezTo>
                  <a:lnTo>
                    <a:pt x="55271" y="213389"/>
                  </a:lnTo>
                  <a:cubicBezTo>
                    <a:pt x="34760" y="213389"/>
                    <a:pt x="18132" y="196761"/>
                    <a:pt x="18132" y="176250"/>
                  </a:cubicBezTo>
                  <a:lnTo>
                    <a:pt x="18132" y="159856"/>
                  </a:lnTo>
                  <a:cubicBezTo>
                    <a:pt x="18132" y="139345"/>
                    <a:pt x="34760" y="122718"/>
                    <a:pt x="55271" y="122718"/>
                  </a:cubicBezTo>
                  <a:close/>
                  <a:moveTo>
                    <a:pt x="37139" y="0"/>
                  </a:moveTo>
                  <a:lnTo>
                    <a:pt x="506830" y="0"/>
                  </a:lnTo>
                  <a:cubicBezTo>
                    <a:pt x="527341" y="0"/>
                    <a:pt x="543969" y="16628"/>
                    <a:pt x="543969" y="37139"/>
                  </a:cubicBezTo>
                  <a:lnTo>
                    <a:pt x="543969" y="53533"/>
                  </a:lnTo>
                  <a:cubicBezTo>
                    <a:pt x="543969" y="74043"/>
                    <a:pt x="527341" y="90672"/>
                    <a:pt x="506830" y="90672"/>
                  </a:cubicBezTo>
                  <a:lnTo>
                    <a:pt x="37139" y="90672"/>
                  </a:lnTo>
                  <a:cubicBezTo>
                    <a:pt x="16628" y="90672"/>
                    <a:pt x="0" y="74043"/>
                    <a:pt x="0" y="53533"/>
                  </a:cubicBezTo>
                  <a:lnTo>
                    <a:pt x="0" y="37139"/>
                  </a:lnTo>
                  <a:cubicBezTo>
                    <a:pt x="0" y="16628"/>
                    <a:pt x="16628" y="0"/>
                    <a:pt x="37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62" name="Chord 23">
              <a:extLst>
                <a:ext uri="{FF2B5EF4-FFF2-40B4-BE49-F238E27FC236}">
                  <a16:creationId xmlns:a16="http://schemas.microsoft.com/office/drawing/2014/main" id="{FED412D7-881E-4C1C-B398-6B259DC409D1}"/>
                </a:ext>
              </a:extLst>
            </p:cNvPr>
            <p:cNvSpPr/>
            <p:nvPr/>
          </p:nvSpPr>
          <p:spPr>
            <a:xfrm>
              <a:off x="9695350" y="4926932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4" name="Group 53">
            <a:extLst>
              <a:ext uri="{FF2B5EF4-FFF2-40B4-BE49-F238E27FC236}">
                <a16:creationId xmlns:a16="http://schemas.microsoft.com/office/drawing/2014/main" id="{698422E1-2C3B-4D60-A49C-C4686BD9BCC5}"/>
              </a:ext>
            </a:extLst>
          </p:cNvPr>
          <p:cNvGrpSpPr/>
          <p:nvPr/>
        </p:nvGrpSpPr>
        <p:grpSpPr>
          <a:xfrm>
            <a:off x="9358606" y="1014171"/>
            <a:ext cx="1704093" cy="3569118"/>
            <a:chOff x="851030" y="1340768"/>
            <a:chExt cx="2426195" cy="5081516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165" name="Group 54">
              <a:extLst>
                <a:ext uri="{FF2B5EF4-FFF2-40B4-BE49-F238E27FC236}">
                  <a16:creationId xmlns:a16="http://schemas.microsoft.com/office/drawing/2014/main" id="{16C5C998-E35E-45D4-9CC1-901D8F67CF0F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169" name="Freeform 9">
                <a:extLst>
                  <a:ext uri="{FF2B5EF4-FFF2-40B4-BE49-F238E27FC236}">
                    <a16:creationId xmlns:a16="http://schemas.microsoft.com/office/drawing/2014/main" id="{94BDB216-526B-4933-A561-317A2BA98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70" name="Freeform 19">
                <a:extLst>
                  <a:ext uri="{FF2B5EF4-FFF2-40B4-BE49-F238E27FC236}">
                    <a16:creationId xmlns:a16="http://schemas.microsoft.com/office/drawing/2014/main" id="{30220EE4-821A-4443-BB10-F120E81B0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71" name="Freeform 28">
                <a:extLst>
                  <a:ext uri="{FF2B5EF4-FFF2-40B4-BE49-F238E27FC236}">
                    <a16:creationId xmlns:a16="http://schemas.microsoft.com/office/drawing/2014/main" id="{99709142-8036-4212-BECD-FFED041CF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grpSp>
          <p:nvGrpSpPr>
            <p:cNvPr id="166" name="Group 55">
              <a:extLst>
                <a:ext uri="{FF2B5EF4-FFF2-40B4-BE49-F238E27FC236}">
                  <a16:creationId xmlns:a16="http://schemas.microsoft.com/office/drawing/2014/main" id="{728D0996-1E7F-45E0-AA29-40C8A73B70BD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167" name="Freeform 46">
                <a:extLst>
                  <a:ext uri="{FF2B5EF4-FFF2-40B4-BE49-F238E27FC236}">
                    <a16:creationId xmlns:a16="http://schemas.microsoft.com/office/drawing/2014/main" id="{41D3321C-3328-41D6-A9F5-A56436836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68" name="Freeform 55">
                <a:extLst>
                  <a:ext uri="{FF2B5EF4-FFF2-40B4-BE49-F238E27FC236}">
                    <a16:creationId xmlns:a16="http://schemas.microsoft.com/office/drawing/2014/main" id="{D93553E0-97CD-4DA9-B6CD-B5F388C46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99CC960C-DA58-4023-B39C-285BBDF05523}"/>
              </a:ext>
            </a:extLst>
          </p:cNvPr>
          <p:cNvGrpSpPr/>
          <p:nvPr/>
        </p:nvGrpSpPr>
        <p:grpSpPr>
          <a:xfrm>
            <a:off x="7259845" y="2009483"/>
            <a:ext cx="4568370" cy="3687236"/>
            <a:chOff x="2444748" y="555045"/>
            <a:chExt cx="7282048" cy="5727454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799D7469-DE02-4478-9DD5-09AA633903F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333088A1-E8A8-4C98-A952-1482088B7A3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9B0FCAE4-BE6F-4862-A639-85052B68500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E81DA439-587B-483F-9942-9DF63133193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6836545D-A8C9-449C-886B-E6BF8E36FBD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4495A076-2E26-409D-AA14-A2A918E17EA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510786AA-4A40-4E15-BFA9-0A88AD713BA9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19EDD31A-E37D-47F4-8060-6B79F229079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61796FD0-78ED-47C8-8B9A-7B1B0000EC74}"/>
              </a:ext>
            </a:extLst>
          </p:cNvPr>
          <p:cNvGrpSpPr/>
          <p:nvPr/>
        </p:nvGrpSpPr>
        <p:grpSpPr>
          <a:xfrm>
            <a:off x="4012702" y="1624251"/>
            <a:ext cx="2664296" cy="4683693"/>
            <a:chOff x="445712" y="1449040"/>
            <a:chExt cx="2113018" cy="3924176"/>
          </a:xfrm>
        </p:grpSpPr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1FBDC302-37C4-4D16-A1A8-7BAE6C43FDD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DD7A4D76-9478-4578-A693-D796BAE63AC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FD55B47A-91B8-496A-8FA5-9945EA36037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6" name="Oval 7">
                <a:extLst>
                  <a:ext uri="{FF2B5EF4-FFF2-40B4-BE49-F238E27FC236}">
                    <a16:creationId xmlns:a16="http://schemas.microsoft.com/office/drawing/2014/main" id="{24D9C693-B7CC-4D33-9C33-1A0102153D4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7" name="Rounded Rectangle 8">
                <a:extLst>
                  <a:ext uri="{FF2B5EF4-FFF2-40B4-BE49-F238E27FC236}">
                    <a16:creationId xmlns:a16="http://schemas.microsoft.com/office/drawing/2014/main" id="{DCE3D1A3-D0FC-45E7-B7B6-4E7D4A6B9FF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40F1EA7-59BF-490B-AEBA-D583368DB9FF}"/>
              </a:ext>
            </a:extLst>
          </p:cNvPr>
          <p:cNvSpPr txBox="1">
            <a:spLocks/>
          </p:cNvSpPr>
          <p:nvPr/>
        </p:nvSpPr>
        <p:spPr>
          <a:xfrm>
            <a:off x="4200620" y="2035821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 </a:t>
            </a:r>
            <a:endParaRPr lang="ko-KR" altLang="en-US" dirty="0"/>
          </a:p>
        </p:txBody>
      </p:sp>
      <p:grpSp>
        <p:nvGrpSpPr>
          <p:cNvPr id="19" name="Group 32">
            <a:extLst>
              <a:ext uri="{FF2B5EF4-FFF2-40B4-BE49-F238E27FC236}">
                <a16:creationId xmlns:a16="http://schemas.microsoft.com/office/drawing/2014/main" id="{416D0015-84ED-496E-88A0-F3C39A307E07}"/>
              </a:ext>
            </a:extLst>
          </p:cNvPr>
          <p:cNvGrpSpPr/>
          <p:nvPr/>
        </p:nvGrpSpPr>
        <p:grpSpPr>
          <a:xfrm>
            <a:off x="695822" y="1400996"/>
            <a:ext cx="2515065" cy="4880610"/>
            <a:chOff x="1455536" y="1562473"/>
            <a:chExt cx="2349402" cy="4559132"/>
          </a:xfrm>
        </p:grpSpPr>
        <p:sp>
          <p:nvSpPr>
            <p:cNvPr id="20" name="Graphic 19">
              <a:extLst>
                <a:ext uri="{FF2B5EF4-FFF2-40B4-BE49-F238E27FC236}">
                  <a16:creationId xmlns:a16="http://schemas.microsoft.com/office/drawing/2014/main" id="{14906D0A-B922-402B-A932-995F9FD011D0}"/>
                </a:ext>
              </a:extLst>
            </p:cNvPr>
            <p:cNvSpPr/>
            <p:nvPr/>
          </p:nvSpPr>
          <p:spPr>
            <a:xfrm>
              <a:off x="1826011" y="2127782"/>
              <a:ext cx="1762349" cy="3800421"/>
            </a:xfrm>
            <a:custGeom>
              <a:avLst/>
              <a:gdLst>
                <a:gd name="connsiteX0" fmla="*/ 1793926 w 1873832"/>
                <a:gd name="connsiteY0" fmla="*/ 2294684 h 4040829"/>
                <a:gd name="connsiteX1" fmla="*/ 1448124 w 1873832"/>
                <a:gd name="connsiteY1" fmla="*/ 1896851 h 4040829"/>
                <a:gd name="connsiteX2" fmla="*/ 1430407 w 1873832"/>
                <a:gd name="connsiteY2" fmla="*/ 1841668 h 4040829"/>
                <a:gd name="connsiteX3" fmla="*/ 1529217 w 1873832"/>
                <a:gd name="connsiteY3" fmla="*/ 1582702 h 4040829"/>
                <a:gd name="connsiteX4" fmla="*/ 1608070 w 1873832"/>
                <a:gd name="connsiteY4" fmla="*/ 1596217 h 4040829"/>
                <a:gd name="connsiteX5" fmla="*/ 1628658 w 1873832"/>
                <a:gd name="connsiteY5" fmla="*/ 1599789 h 4040829"/>
                <a:gd name="connsiteX6" fmla="*/ 1717664 w 1873832"/>
                <a:gd name="connsiteY6" fmla="*/ 1576189 h 4040829"/>
                <a:gd name="connsiteX7" fmla="*/ 1780830 w 1873832"/>
                <a:gd name="connsiteY7" fmla="*/ 1437532 h 4040829"/>
                <a:gd name="connsiteX8" fmla="*/ 1765144 w 1873832"/>
                <a:gd name="connsiteY8" fmla="*/ 1386341 h 4040829"/>
                <a:gd name="connsiteX9" fmla="*/ 1594624 w 1873832"/>
                <a:gd name="connsiteY9" fmla="*/ 1298455 h 4040829"/>
                <a:gd name="connsiteX10" fmla="*/ 1563671 w 1873832"/>
                <a:gd name="connsiteY10" fmla="*/ 1247895 h 4040829"/>
                <a:gd name="connsiteX11" fmla="*/ 1554778 w 1873832"/>
                <a:gd name="connsiteY11" fmla="*/ 968970 h 4040829"/>
                <a:gd name="connsiteX12" fmla="*/ 1439580 w 1873832"/>
                <a:gd name="connsiteY12" fmla="*/ 309860 h 4040829"/>
                <a:gd name="connsiteX13" fmla="*/ 1188387 w 1873832"/>
                <a:gd name="connsiteY13" fmla="*/ 8036 h 4040829"/>
                <a:gd name="connsiteX14" fmla="*/ 996789 w 1873832"/>
                <a:gd name="connsiteY14" fmla="*/ 135418 h 4040829"/>
                <a:gd name="connsiteX15" fmla="*/ 784182 w 1873832"/>
                <a:gd name="connsiteY15" fmla="*/ 370575 h 4040829"/>
                <a:gd name="connsiteX16" fmla="*/ 492372 w 1873832"/>
                <a:gd name="connsiteY16" fmla="*/ 972962 h 4040829"/>
                <a:gd name="connsiteX17" fmla="*/ 405046 w 1873832"/>
                <a:gd name="connsiteY17" fmla="*/ 1477029 h 4040829"/>
                <a:gd name="connsiteX18" fmla="*/ 382497 w 1873832"/>
                <a:gd name="connsiteY18" fmla="*/ 1727451 h 4040829"/>
                <a:gd name="connsiteX19" fmla="*/ 415550 w 1873832"/>
                <a:gd name="connsiteY19" fmla="*/ 1767158 h 4040829"/>
                <a:gd name="connsiteX20" fmla="*/ 661071 w 1873832"/>
                <a:gd name="connsiteY20" fmla="*/ 1823461 h 4040829"/>
                <a:gd name="connsiteX21" fmla="*/ 686982 w 1873832"/>
                <a:gd name="connsiteY21" fmla="*/ 1857215 h 4040829"/>
                <a:gd name="connsiteX22" fmla="*/ 0 w 1873832"/>
                <a:gd name="connsiteY22" fmla="*/ 3895331 h 4040829"/>
                <a:gd name="connsiteX23" fmla="*/ 28712 w 1873832"/>
                <a:gd name="connsiteY23" fmla="*/ 3922922 h 4040829"/>
                <a:gd name="connsiteX24" fmla="*/ 328785 w 1873832"/>
                <a:gd name="connsiteY24" fmla="*/ 4035038 h 4040829"/>
                <a:gd name="connsiteX25" fmla="*/ 374093 w 1873832"/>
                <a:gd name="connsiteY25" fmla="*/ 4031256 h 4040829"/>
                <a:gd name="connsiteX26" fmla="*/ 983273 w 1873832"/>
                <a:gd name="connsiteY26" fmla="*/ 2178576 h 4040829"/>
                <a:gd name="connsiteX27" fmla="*/ 1461359 w 1873832"/>
                <a:gd name="connsiteY27" fmla="*/ 2493986 h 4040829"/>
                <a:gd name="connsiteX28" fmla="*/ 1475645 w 1873832"/>
                <a:gd name="connsiteY28" fmla="*/ 2555541 h 4040829"/>
                <a:gd name="connsiteX29" fmla="*/ 1076131 w 1873832"/>
                <a:gd name="connsiteY29" fmla="*/ 3212060 h 4040829"/>
                <a:gd name="connsiteX30" fmla="*/ 1346652 w 1873832"/>
                <a:gd name="connsiteY30" fmla="*/ 3413043 h 4040829"/>
                <a:gd name="connsiteX31" fmla="*/ 1621865 w 1873832"/>
                <a:gd name="connsiteY31" fmla="*/ 2963388 h 4040829"/>
                <a:gd name="connsiteX32" fmla="*/ 1812833 w 1873832"/>
                <a:gd name="connsiteY32" fmla="*/ 2654492 h 4040829"/>
                <a:gd name="connsiteX33" fmla="*/ 1864515 w 1873832"/>
                <a:gd name="connsiteY33" fmla="*/ 2532712 h 4040829"/>
                <a:gd name="connsiteX34" fmla="*/ 1793926 w 1873832"/>
                <a:gd name="connsiteY34" fmla="*/ 2294684 h 40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3832" h="4040829">
                  <a:moveTo>
                    <a:pt x="1793926" y="2294684"/>
                  </a:moveTo>
                  <a:cubicBezTo>
                    <a:pt x="1666613" y="2172484"/>
                    <a:pt x="1553937" y="2037679"/>
                    <a:pt x="1448124" y="1896851"/>
                  </a:cubicBezTo>
                  <a:cubicBezTo>
                    <a:pt x="1436289" y="1881094"/>
                    <a:pt x="1419832" y="1867999"/>
                    <a:pt x="1430407" y="1841668"/>
                  </a:cubicBezTo>
                  <a:cubicBezTo>
                    <a:pt x="1454637" y="1781233"/>
                    <a:pt x="1510239" y="1596498"/>
                    <a:pt x="1529217" y="1582702"/>
                  </a:cubicBezTo>
                  <a:cubicBezTo>
                    <a:pt x="1549456" y="1567926"/>
                    <a:pt x="1581108" y="1590895"/>
                    <a:pt x="1608070" y="1596217"/>
                  </a:cubicBezTo>
                  <a:cubicBezTo>
                    <a:pt x="1614932" y="1597548"/>
                    <a:pt x="1622215" y="1597478"/>
                    <a:pt x="1628658" y="1599789"/>
                  </a:cubicBezTo>
                  <a:cubicBezTo>
                    <a:pt x="1663952" y="1612604"/>
                    <a:pt x="1696726" y="1617226"/>
                    <a:pt x="1717664" y="1576189"/>
                  </a:cubicBezTo>
                  <a:cubicBezTo>
                    <a:pt x="1742805" y="1531861"/>
                    <a:pt x="1772847" y="1489774"/>
                    <a:pt x="1780830" y="1437532"/>
                  </a:cubicBezTo>
                  <a:cubicBezTo>
                    <a:pt x="1796657" y="1414003"/>
                    <a:pt x="1794556" y="1399857"/>
                    <a:pt x="1765144" y="1386341"/>
                  </a:cubicBezTo>
                  <a:cubicBezTo>
                    <a:pt x="1707090" y="1359660"/>
                    <a:pt x="1652188" y="1326397"/>
                    <a:pt x="1594624" y="1298455"/>
                  </a:cubicBezTo>
                  <a:cubicBezTo>
                    <a:pt x="1571374" y="1287181"/>
                    <a:pt x="1562131" y="1274155"/>
                    <a:pt x="1563671" y="1247895"/>
                  </a:cubicBezTo>
                  <a:cubicBezTo>
                    <a:pt x="1569064" y="1154756"/>
                    <a:pt x="1565282" y="1061408"/>
                    <a:pt x="1554778" y="968970"/>
                  </a:cubicBezTo>
                  <a:cubicBezTo>
                    <a:pt x="1533629" y="783114"/>
                    <a:pt x="1463320" y="341163"/>
                    <a:pt x="1439580" y="309860"/>
                  </a:cubicBezTo>
                  <a:cubicBezTo>
                    <a:pt x="1375084" y="84087"/>
                    <a:pt x="1229354" y="-32791"/>
                    <a:pt x="1188387" y="8036"/>
                  </a:cubicBezTo>
                  <a:cubicBezTo>
                    <a:pt x="1137406" y="72252"/>
                    <a:pt x="1033834" y="115950"/>
                    <a:pt x="996789" y="135418"/>
                  </a:cubicBezTo>
                  <a:cubicBezTo>
                    <a:pt x="908342" y="179957"/>
                    <a:pt x="791254" y="360211"/>
                    <a:pt x="784182" y="370575"/>
                  </a:cubicBezTo>
                  <a:cubicBezTo>
                    <a:pt x="657780" y="557201"/>
                    <a:pt x="554137" y="755103"/>
                    <a:pt x="492372" y="972962"/>
                  </a:cubicBezTo>
                  <a:cubicBezTo>
                    <a:pt x="445593" y="1137809"/>
                    <a:pt x="422343" y="1306999"/>
                    <a:pt x="405046" y="1477029"/>
                  </a:cubicBezTo>
                  <a:cubicBezTo>
                    <a:pt x="396573" y="1560363"/>
                    <a:pt x="390060" y="1643977"/>
                    <a:pt x="382497" y="1727451"/>
                  </a:cubicBezTo>
                  <a:cubicBezTo>
                    <a:pt x="380256" y="1752031"/>
                    <a:pt x="388169" y="1764146"/>
                    <a:pt x="415550" y="1767158"/>
                  </a:cubicBezTo>
                  <a:cubicBezTo>
                    <a:pt x="450985" y="1771079"/>
                    <a:pt x="614082" y="1813096"/>
                    <a:pt x="661071" y="1823461"/>
                  </a:cubicBezTo>
                  <a:cubicBezTo>
                    <a:pt x="683410" y="1828363"/>
                    <a:pt x="691183" y="1835506"/>
                    <a:pt x="686982" y="1857215"/>
                  </a:cubicBezTo>
                  <a:cubicBezTo>
                    <a:pt x="678088" y="1903854"/>
                    <a:pt x="9174" y="3826702"/>
                    <a:pt x="0" y="3895331"/>
                  </a:cubicBezTo>
                  <a:cubicBezTo>
                    <a:pt x="3081" y="3911297"/>
                    <a:pt x="15476" y="3917950"/>
                    <a:pt x="28712" y="3922922"/>
                  </a:cubicBezTo>
                  <a:cubicBezTo>
                    <a:pt x="128643" y="3960527"/>
                    <a:pt x="228434" y="3998623"/>
                    <a:pt x="328785" y="4035038"/>
                  </a:cubicBezTo>
                  <a:cubicBezTo>
                    <a:pt x="343981" y="4040570"/>
                    <a:pt x="360158" y="4046172"/>
                    <a:pt x="374093" y="4031256"/>
                  </a:cubicBezTo>
                  <a:cubicBezTo>
                    <a:pt x="404276" y="3969561"/>
                    <a:pt x="962685" y="2162470"/>
                    <a:pt x="983273" y="2178576"/>
                  </a:cubicBezTo>
                  <a:cubicBezTo>
                    <a:pt x="1039646" y="2222554"/>
                    <a:pt x="1385168" y="2446716"/>
                    <a:pt x="1461359" y="2493986"/>
                  </a:cubicBezTo>
                  <a:cubicBezTo>
                    <a:pt x="1498545" y="2517095"/>
                    <a:pt x="1498755" y="2516955"/>
                    <a:pt x="1475645" y="2555541"/>
                  </a:cubicBezTo>
                  <a:cubicBezTo>
                    <a:pt x="1355266" y="2756313"/>
                    <a:pt x="1085375" y="3191892"/>
                    <a:pt x="1076131" y="3212060"/>
                  </a:cubicBezTo>
                  <a:cubicBezTo>
                    <a:pt x="1069759" y="3225926"/>
                    <a:pt x="1280335" y="3356950"/>
                    <a:pt x="1346652" y="3413043"/>
                  </a:cubicBezTo>
                  <a:cubicBezTo>
                    <a:pt x="1350784" y="3407510"/>
                    <a:pt x="1533419" y="3107227"/>
                    <a:pt x="1621865" y="2963388"/>
                  </a:cubicBezTo>
                  <a:cubicBezTo>
                    <a:pt x="1685311" y="2860306"/>
                    <a:pt x="1756950" y="2762196"/>
                    <a:pt x="1812833" y="2654492"/>
                  </a:cubicBezTo>
                  <a:cubicBezTo>
                    <a:pt x="1833142" y="2615345"/>
                    <a:pt x="1852820" y="2575709"/>
                    <a:pt x="1864515" y="2532712"/>
                  </a:cubicBezTo>
                  <a:cubicBezTo>
                    <a:pt x="1890005" y="2438803"/>
                    <a:pt x="1862134" y="2360161"/>
                    <a:pt x="1793926" y="229468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9">
              <a:extLst>
                <a:ext uri="{FF2B5EF4-FFF2-40B4-BE49-F238E27FC236}">
                  <a16:creationId xmlns:a16="http://schemas.microsoft.com/office/drawing/2014/main" id="{D3BB55A5-4E23-4C74-B6D1-2149B02BC7DE}"/>
                </a:ext>
              </a:extLst>
            </p:cNvPr>
            <p:cNvSpPr/>
            <p:nvPr/>
          </p:nvSpPr>
          <p:spPr>
            <a:xfrm>
              <a:off x="3007088" y="1648530"/>
              <a:ext cx="522661" cy="647250"/>
            </a:xfrm>
            <a:custGeom>
              <a:avLst/>
              <a:gdLst>
                <a:gd name="connsiteX0" fmla="*/ 434353 w 555725"/>
                <a:gd name="connsiteY0" fmla="*/ 41969 h 688193"/>
                <a:gd name="connsiteX1" fmla="*/ 480642 w 555725"/>
                <a:gd name="connsiteY1" fmla="*/ 226144 h 688193"/>
                <a:gd name="connsiteX2" fmla="*/ 539816 w 555725"/>
                <a:gd name="connsiteY2" fmla="*/ 361440 h 688193"/>
                <a:gd name="connsiteX3" fmla="*/ 526441 w 555725"/>
                <a:gd name="connsiteY3" fmla="*/ 408359 h 688193"/>
                <a:gd name="connsiteX4" fmla="*/ 505992 w 555725"/>
                <a:gd name="connsiteY4" fmla="*/ 443864 h 688193"/>
                <a:gd name="connsiteX5" fmla="*/ 494157 w 555725"/>
                <a:gd name="connsiteY5" fmla="*/ 553949 h 688193"/>
                <a:gd name="connsiteX6" fmla="*/ 414255 w 555725"/>
                <a:gd name="connsiteY6" fmla="*/ 605840 h 688193"/>
                <a:gd name="connsiteX7" fmla="*/ 295556 w 555725"/>
                <a:gd name="connsiteY7" fmla="*/ 581610 h 688193"/>
                <a:gd name="connsiteX8" fmla="*/ 224827 w 555725"/>
                <a:gd name="connsiteY8" fmla="*/ 606961 h 688193"/>
                <a:gd name="connsiteX9" fmla="*/ 162711 w 555725"/>
                <a:gd name="connsiteY9" fmla="*/ 688194 h 688193"/>
                <a:gd name="connsiteX10" fmla="*/ 34138 w 555725"/>
                <a:gd name="connsiteY10" fmla="*/ 524607 h 688193"/>
                <a:gd name="connsiteX11" fmla="*/ 29307 w 555725"/>
                <a:gd name="connsiteY11" fmla="*/ 474186 h 688193"/>
                <a:gd name="connsiteX12" fmla="*/ 74825 w 555725"/>
                <a:gd name="connsiteY12" fmla="*/ 401426 h 688193"/>
                <a:gd name="connsiteX13" fmla="*/ 106408 w 555725"/>
                <a:gd name="connsiteY13" fmla="*/ 283568 h 688193"/>
                <a:gd name="connsiteX14" fmla="*/ 353049 w 555725"/>
                <a:gd name="connsiteY14" fmla="*/ 1562 h 688193"/>
                <a:gd name="connsiteX15" fmla="*/ 434353 w 555725"/>
                <a:gd name="connsiteY15" fmla="*/ 41969 h 6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725" h="688193">
                  <a:moveTo>
                    <a:pt x="434353" y="41969"/>
                  </a:moveTo>
                  <a:cubicBezTo>
                    <a:pt x="465796" y="99252"/>
                    <a:pt x="474899" y="163119"/>
                    <a:pt x="480642" y="226144"/>
                  </a:cubicBezTo>
                  <a:cubicBezTo>
                    <a:pt x="485544" y="279576"/>
                    <a:pt x="515656" y="318372"/>
                    <a:pt x="539816" y="361440"/>
                  </a:cubicBezTo>
                  <a:cubicBezTo>
                    <a:pt x="551021" y="381468"/>
                    <a:pt x="575040" y="403807"/>
                    <a:pt x="526441" y="408359"/>
                  </a:cubicBezTo>
                  <a:cubicBezTo>
                    <a:pt x="508513" y="410040"/>
                    <a:pt x="506482" y="427547"/>
                    <a:pt x="505992" y="443864"/>
                  </a:cubicBezTo>
                  <a:cubicBezTo>
                    <a:pt x="504872" y="480769"/>
                    <a:pt x="509143" y="518094"/>
                    <a:pt x="494157" y="553949"/>
                  </a:cubicBezTo>
                  <a:cubicBezTo>
                    <a:pt x="477560" y="593515"/>
                    <a:pt x="456482" y="608081"/>
                    <a:pt x="414255" y="605840"/>
                  </a:cubicBezTo>
                  <a:cubicBezTo>
                    <a:pt x="373428" y="603669"/>
                    <a:pt x="333161" y="597017"/>
                    <a:pt x="295556" y="581610"/>
                  </a:cubicBezTo>
                  <a:cubicBezTo>
                    <a:pt x="262012" y="567815"/>
                    <a:pt x="242474" y="576358"/>
                    <a:pt x="224827" y="606961"/>
                  </a:cubicBezTo>
                  <a:cubicBezTo>
                    <a:pt x="211241" y="630490"/>
                    <a:pt x="186661" y="671877"/>
                    <a:pt x="162711" y="688194"/>
                  </a:cubicBezTo>
                  <a:cubicBezTo>
                    <a:pt x="158790" y="685533"/>
                    <a:pt x="94363" y="555279"/>
                    <a:pt x="34138" y="524607"/>
                  </a:cubicBezTo>
                  <a:cubicBezTo>
                    <a:pt x="-10540" y="501847"/>
                    <a:pt x="-10540" y="501847"/>
                    <a:pt x="29307" y="474186"/>
                  </a:cubicBezTo>
                  <a:cubicBezTo>
                    <a:pt x="54797" y="456469"/>
                    <a:pt x="63551" y="427967"/>
                    <a:pt x="74825" y="401426"/>
                  </a:cubicBezTo>
                  <a:cubicBezTo>
                    <a:pt x="90862" y="363681"/>
                    <a:pt x="97935" y="323204"/>
                    <a:pt x="106408" y="283568"/>
                  </a:cubicBezTo>
                  <a:cubicBezTo>
                    <a:pt x="127487" y="184547"/>
                    <a:pt x="295696" y="-19867"/>
                    <a:pt x="353049" y="1562"/>
                  </a:cubicBezTo>
                  <a:cubicBezTo>
                    <a:pt x="368736" y="7305"/>
                    <a:pt x="426790" y="26072"/>
                    <a:pt x="434353" y="41969"/>
                  </a:cubicBezTo>
                  <a:close/>
                </a:path>
              </a:pathLst>
            </a:custGeom>
            <a:solidFill>
              <a:srgbClr val="F7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9">
              <a:extLst>
                <a:ext uri="{FF2B5EF4-FFF2-40B4-BE49-F238E27FC236}">
                  <a16:creationId xmlns:a16="http://schemas.microsoft.com/office/drawing/2014/main" id="{72F5D672-52DE-4396-84EA-C01720C90427}"/>
                </a:ext>
              </a:extLst>
            </p:cNvPr>
            <p:cNvSpPr/>
            <p:nvPr/>
          </p:nvSpPr>
          <p:spPr>
            <a:xfrm>
              <a:off x="3441483" y="3479853"/>
              <a:ext cx="363455" cy="262328"/>
            </a:xfrm>
            <a:custGeom>
              <a:avLst/>
              <a:gdLst>
                <a:gd name="connsiteX0" fmla="*/ 0 w 386448"/>
                <a:gd name="connsiteY0" fmla="*/ 138657 h 278923"/>
                <a:gd name="connsiteX1" fmla="*/ 63166 w 386448"/>
                <a:gd name="connsiteY1" fmla="*/ 0 h 278923"/>
                <a:gd name="connsiteX2" fmla="*/ 243210 w 386448"/>
                <a:gd name="connsiteY2" fmla="*/ 22619 h 278923"/>
                <a:gd name="connsiteX3" fmla="*/ 347973 w 386448"/>
                <a:gd name="connsiteY3" fmla="*/ 52732 h 278923"/>
                <a:gd name="connsiteX4" fmla="*/ 378435 w 386448"/>
                <a:gd name="connsiteY4" fmla="*/ 192439 h 278923"/>
                <a:gd name="connsiteX5" fmla="*/ 330816 w 386448"/>
                <a:gd name="connsiteY5" fmla="*/ 241319 h 278923"/>
                <a:gd name="connsiteX6" fmla="*/ 113587 w 386448"/>
                <a:gd name="connsiteY6" fmla="*/ 234596 h 278923"/>
                <a:gd name="connsiteX7" fmla="*/ 0 w 386448"/>
                <a:gd name="connsiteY7" fmla="*/ 138657 h 2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48" h="278923">
                  <a:moveTo>
                    <a:pt x="0" y="138657"/>
                  </a:moveTo>
                  <a:cubicBezTo>
                    <a:pt x="11135" y="87886"/>
                    <a:pt x="41877" y="46149"/>
                    <a:pt x="63166" y="0"/>
                  </a:cubicBezTo>
                  <a:cubicBezTo>
                    <a:pt x="120940" y="25350"/>
                    <a:pt x="180814" y="34874"/>
                    <a:pt x="243210" y="22619"/>
                  </a:cubicBezTo>
                  <a:cubicBezTo>
                    <a:pt x="283546" y="14706"/>
                    <a:pt x="321082" y="19748"/>
                    <a:pt x="347973" y="52732"/>
                  </a:cubicBezTo>
                  <a:cubicBezTo>
                    <a:pt x="381026" y="93348"/>
                    <a:pt x="397343" y="139987"/>
                    <a:pt x="378435" y="192439"/>
                  </a:cubicBezTo>
                  <a:cubicBezTo>
                    <a:pt x="370242" y="215198"/>
                    <a:pt x="350774" y="229204"/>
                    <a:pt x="330816" y="241319"/>
                  </a:cubicBezTo>
                  <a:cubicBezTo>
                    <a:pt x="247131" y="291880"/>
                    <a:pt x="184946" y="293210"/>
                    <a:pt x="113587" y="234596"/>
                  </a:cubicBezTo>
                  <a:cubicBezTo>
                    <a:pt x="75281" y="203013"/>
                    <a:pt x="34804" y="174161"/>
                    <a:pt x="0" y="138657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9">
              <a:extLst>
                <a:ext uri="{FF2B5EF4-FFF2-40B4-BE49-F238E27FC236}">
                  <a16:creationId xmlns:a16="http://schemas.microsoft.com/office/drawing/2014/main" id="{3AEA1655-F9EF-4D94-BA02-04FAAD67DB36}"/>
                </a:ext>
              </a:extLst>
            </p:cNvPr>
            <p:cNvSpPr/>
            <p:nvPr/>
          </p:nvSpPr>
          <p:spPr>
            <a:xfrm>
              <a:off x="1751829" y="5791096"/>
              <a:ext cx="752825" cy="330509"/>
            </a:xfrm>
            <a:custGeom>
              <a:avLst/>
              <a:gdLst>
                <a:gd name="connsiteX0" fmla="*/ 448346 w 800448"/>
                <a:gd name="connsiteY0" fmla="*/ 133755 h 351418"/>
                <a:gd name="connsiteX1" fmla="*/ 786795 w 800448"/>
                <a:gd name="connsiteY1" fmla="*/ 313309 h 351418"/>
                <a:gd name="connsiteX2" fmla="*/ 544775 w 800448"/>
                <a:gd name="connsiteY2" fmla="*/ 346082 h 351418"/>
                <a:gd name="connsiteX3" fmla="*/ 323274 w 800448"/>
                <a:gd name="connsiteY3" fmla="*/ 348813 h 351418"/>
                <a:gd name="connsiteX4" fmla="*/ 300445 w 800448"/>
                <a:gd name="connsiteY4" fmla="*/ 342441 h 351418"/>
                <a:gd name="connsiteX5" fmla="*/ 242321 w 800448"/>
                <a:gd name="connsiteY5" fmla="*/ 287188 h 351418"/>
                <a:gd name="connsiteX6" fmla="*/ 202755 w 800448"/>
                <a:gd name="connsiteY6" fmla="*/ 284877 h 351418"/>
                <a:gd name="connsiteX7" fmla="*/ 140079 w 800448"/>
                <a:gd name="connsiteY7" fmla="*/ 283477 h 351418"/>
                <a:gd name="connsiteX8" fmla="*/ 16128 w 800448"/>
                <a:gd name="connsiteY8" fmla="*/ 176193 h 351418"/>
                <a:gd name="connsiteX9" fmla="*/ 6815 w 800448"/>
                <a:gd name="connsiteY9" fmla="*/ 132775 h 351418"/>
                <a:gd name="connsiteX10" fmla="*/ 82236 w 800448"/>
                <a:gd name="connsiteY10" fmla="*/ 0 h 351418"/>
                <a:gd name="connsiteX11" fmla="*/ 448346 w 800448"/>
                <a:gd name="connsiteY11" fmla="*/ 133755 h 35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448" h="351418">
                  <a:moveTo>
                    <a:pt x="448346" y="133755"/>
                  </a:moveTo>
                  <a:cubicBezTo>
                    <a:pt x="508010" y="197551"/>
                    <a:pt x="716766" y="250283"/>
                    <a:pt x="786795" y="313309"/>
                  </a:cubicBezTo>
                  <a:cubicBezTo>
                    <a:pt x="850871" y="367581"/>
                    <a:pt x="675799" y="348813"/>
                    <a:pt x="544775" y="346082"/>
                  </a:cubicBezTo>
                  <a:cubicBezTo>
                    <a:pt x="471035" y="349723"/>
                    <a:pt x="397085" y="348673"/>
                    <a:pt x="323274" y="348813"/>
                  </a:cubicBezTo>
                  <a:cubicBezTo>
                    <a:pt x="315641" y="348813"/>
                    <a:pt x="308008" y="344682"/>
                    <a:pt x="300445" y="342441"/>
                  </a:cubicBezTo>
                  <a:cubicBezTo>
                    <a:pt x="280907" y="324163"/>
                    <a:pt x="260039" y="307146"/>
                    <a:pt x="242321" y="287188"/>
                  </a:cubicBezTo>
                  <a:cubicBezTo>
                    <a:pt x="228246" y="271292"/>
                    <a:pt x="216621" y="268840"/>
                    <a:pt x="202755" y="284877"/>
                  </a:cubicBezTo>
                  <a:cubicBezTo>
                    <a:pt x="181046" y="310017"/>
                    <a:pt x="162769" y="304905"/>
                    <a:pt x="140079" y="283477"/>
                  </a:cubicBezTo>
                  <a:cubicBezTo>
                    <a:pt x="100443" y="245941"/>
                    <a:pt x="58426" y="210787"/>
                    <a:pt x="16128" y="176193"/>
                  </a:cubicBezTo>
                  <a:cubicBezTo>
                    <a:pt x="-118" y="162887"/>
                    <a:pt x="-5650" y="151962"/>
                    <a:pt x="6815" y="132775"/>
                  </a:cubicBezTo>
                  <a:cubicBezTo>
                    <a:pt x="34616" y="90057"/>
                    <a:pt x="51143" y="40897"/>
                    <a:pt x="82236" y="0"/>
                  </a:cubicBezTo>
                  <a:cubicBezTo>
                    <a:pt x="84547" y="11135"/>
                    <a:pt x="333289" y="101262"/>
                    <a:pt x="448346" y="133755"/>
                  </a:cubicBezTo>
                  <a:close/>
                </a:path>
              </a:pathLst>
            </a:custGeom>
            <a:solidFill>
              <a:srgbClr val="040404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9">
              <a:extLst>
                <a:ext uri="{FF2B5EF4-FFF2-40B4-BE49-F238E27FC236}">
                  <a16:creationId xmlns:a16="http://schemas.microsoft.com/office/drawing/2014/main" id="{A647E300-21BB-49D4-82CC-33BA04E52D99}"/>
                </a:ext>
              </a:extLst>
            </p:cNvPr>
            <p:cNvSpPr/>
            <p:nvPr/>
          </p:nvSpPr>
          <p:spPr>
            <a:xfrm>
              <a:off x="2675571" y="5155282"/>
              <a:ext cx="812927" cy="428878"/>
            </a:xfrm>
            <a:custGeom>
              <a:avLst/>
              <a:gdLst>
                <a:gd name="connsiteX0" fmla="*/ 845107 w 864351"/>
                <a:gd name="connsiteY0" fmla="*/ 376590 h 456007"/>
                <a:gd name="connsiteX1" fmla="*/ 768355 w 864351"/>
                <a:gd name="connsiteY1" fmla="*/ 345147 h 456007"/>
                <a:gd name="connsiteX2" fmla="*/ 601337 w 864351"/>
                <a:gd name="connsiteY2" fmla="*/ 313914 h 456007"/>
                <a:gd name="connsiteX3" fmla="*/ 537891 w 864351"/>
                <a:gd name="connsiteY3" fmla="*/ 277009 h 456007"/>
                <a:gd name="connsiteX4" fmla="*/ 226753 w 864351"/>
                <a:gd name="connsiteY4" fmla="*/ 17623 h 456007"/>
                <a:gd name="connsiteX5" fmla="*/ 178223 w 864351"/>
                <a:gd name="connsiteY5" fmla="*/ 21404 h 456007"/>
                <a:gd name="connsiteX6" fmla="*/ 98180 w 864351"/>
                <a:gd name="connsiteY6" fmla="*/ 118464 h 456007"/>
                <a:gd name="connsiteX7" fmla="*/ 22759 w 864351"/>
                <a:gd name="connsiteY7" fmla="*/ 287233 h 456007"/>
                <a:gd name="connsiteX8" fmla="*/ 0 w 864351"/>
                <a:gd name="connsiteY8" fmla="*/ 345007 h 456007"/>
                <a:gd name="connsiteX9" fmla="*/ 221011 w 864351"/>
                <a:gd name="connsiteY9" fmla="*/ 450050 h 456007"/>
                <a:gd name="connsiteX10" fmla="*/ 237888 w 864351"/>
                <a:gd name="connsiteY10" fmla="*/ 426170 h 456007"/>
                <a:gd name="connsiteX11" fmla="*/ 262608 w 864351"/>
                <a:gd name="connsiteY11" fmla="*/ 410624 h 456007"/>
                <a:gd name="connsiteX12" fmla="*/ 406377 w 864351"/>
                <a:gd name="connsiteY12" fmla="*/ 455302 h 456007"/>
                <a:gd name="connsiteX13" fmla="*/ 736912 w 864351"/>
                <a:gd name="connsiteY13" fmla="*/ 455582 h 456007"/>
                <a:gd name="connsiteX14" fmla="*/ 824168 w 864351"/>
                <a:gd name="connsiteY14" fmla="*/ 442627 h 456007"/>
                <a:gd name="connsiteX15" fmla="*/ 845107 w 864351"/>
                <a:gd name="connsiteY15" fmla="*/ 376590 h 45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351" h="456007">
                  <a:moveTo>
                    <a:pt x="845107" y="376590"/>
                  </a:moveTo>
                  <a:cubicBezTo>
                    <a:pt x="822627" y="360483"/>
                    <a:pt x="795526" y="352220"/>
                    <a:pt x="768355" y="345147"/>
                  </a:cubicBezTo>
                  <a:cubicBezTo>
                    <a:pt x="713383" y="330791"/>
                    <a:pt x="657570" y="321267"/>
                    <a:pt x="601337" y="313914"/>
                  </a:cubicBezTo>
                  <a:cubicBezTo>
                    <a:pt x="586070" y="311953"/>
                    <a:pt x="549305" y="288423"/>
                    <a:pt x="537891" y="277009"/>
                  </a:cubicBezTo>
                  <a:cubicBezTo>
                    <a:pt x="451755" y="190944"/>
                    <a:pt x="289079" y="71194"/>
                    <a:pt x="226753" y="17623"/>
                  </a:cubicBezTo>
                  <a:cubicBezTo>
                    <a:pt x="198671" y="-6537"/>
                    <a:pt x="210436" y="-6397"/>
                    <a:pt x="178223" y="21404"/>
                  </a:cubicBezTo>
                  <a:cubicBezTo>
                    <a:pt x="150562" y="52987"/>
                    <a:pt x="122690" y="84500"/>
                    <a:pt x="98180" y="118464"/>
                  </a:cubicBezTo>
                  <a:cubicBezTo>
                    <a:pt x="52452" y="181770"/>
                    <a:pt x="14776" y="201798"/>
                    <a:pt x="22759" y="287233"/>
                  </a:cubicBezTo>
                  <a:cubicBezTo>
                    <a:pt x="24090" y="301099"/>
                    <a:pt x="10014" y="324278"/>
                    <a:pt x="0" y="345007"/>
                  </a:cubicBezTo>
                  <a:cubicBezTo>
                    <a:pt x="31863" y="372458"/>
                    <a:pt x="221011" y="450050"/>
                    <a:pt x="221011" y="450050"/>
                  </a:cubicBezTo>
                  <a:cubicBezTo>
                    <a:pt x="221641" y="449069"/>
                    <a:pt x="237607" y="427010"/>
                    <a:pt x="237888" y="426170"/>
                  </a:cubicBezTo>
                  <a:cubicBezTo>
                    <a:pt x="241879" y="414545"/>
                    <a:pt x="254274" y="399629"/>
                    <a:pt x="262608" y="410624"/>
                  </a:cubicBezTo>
                  <a:cubicBezTo>
                    <a:pt x="298532" y="458033"/>
                    <a:pt x="355396" y="456002"/>
                    <a:pt x="406377" y="455302"/>
                  </a:cubicBezTo>
                  <a:cubicBezTo>
                    <a:pt x="516462" y="456562"/>
                    <a:pt x="626687" y="455792"/>
                    <a:pt x="736912" y="455582"/>
                  </a:cubicBezTo>
                  <a:cubicBezTo>
                    <a:pt x="764924" y="455512"/>
                    <a:pt x="797347" y="450190"/>
                    <a:pt x="824168" y="442627"/>
                  </a:cubicBezTo>
                  <a:cubicBezTo>
                    <a:pt x="863104" y="431702"/>
                    <a:pt x="880611" y="402150"/>
                    <a:pt x="845107" y="376590"/>
                  </a:cubicBezTo>
                  <a:close/>
                </a:path>
              </a:pathLst>
            </a:custGeom>
            <a:solidFill>
              <a:srgbClr val="010101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9">
              <a:extLst>
                <a:ext uri="{FF2B5EF4-FFF2-40B4-BE49-F238E27FC236}">
                  <a16:creationId xmlns:a16="http://schemas.microsoft.com/office/drawing/2014/main" id="{654782B2-3353-42CA-93AF-A52AA0F44742}"/>
                </a:ext>
              </a:extLst>
            </p:cNvPr>
            <p:cNvSpPr/>
            <p:nvPr/>
          </p:nvSpPr>
          <p:spPr>
            <a:xfrm>
              <a:off x="2923345" y="2116634"/>
              <a:ext cx="257442" cy="1433784"/>
            </a:xfrm>
            <a:custGeom>
              <a:avLst/>
              <a:gdLst>
                <a:gd name="connsiteX0" fmla="*/ 35505 w 273727"/>
                <a:gd name="connsiteY0" fmla="*/ 12115 h 1524483"/>
                <a:gd name="connsiteX1" fmla="*/ 209036 w 273727"/>
                <a:gd name="connsiteY1" fmla="*/ 211557 h 1524483"/>
                <a:gd name="connsiteX2" fmla="*/ 221991 w 273727"/>
                <a:gd name="connsiteY2" fmla="*/ 262118 h 1524483"/>
                <a:gd name="connsiteX3" fmla="*/ 263938 w 273727"/>
                <a:gd name="connsiteY3" fmla="*/ 568773 h 1524483"/>
                <a:gd name="connsiteX4" fmla="*/ 248882 w 273727"/>
                <a:gd name="connsiteY4" fmla="*/ 826899 h 1524483"/>
                <a:gd name="connsiteX5" fmla="*/ 159245 w 273727"/>
                <a:gd name="connsiteY5" fmla="*/ 1208486 h 1524483"/>
                <a:gd name="connsiteX6" fmla="*/ 0 w 273727"/>
                <a:gd name="connsiteY6" fmla="*/ 1459048 h 1524483"/>
                <a:gd name="connsiteX7" fmla="*/ 16877 w 273727"/>
                <a:gd name="connsiteY7" fmla="*/ 1468012 h 1524483"/>
                <a:gd name="connsiteX8" fmla="*/ 129553 w 273727"/>
                <a:gd name="connsiteY8" fmla="*/ 1514231 h 1524483"/>
                <a:gd name="connsiteX9" fmla="*/ 180954 w 273727"/>
                <a:gd name="connsiteY9" fmla="*/ 1482018 h 1524483"/>
                <a:gd name="connsiteX10" fmla="*/ 222411 w 273727"/>
                <a:gd name="connsiteY10" fmla="*/ 1213108 h 1524483"/>
                <a:gd name="connsiteX11" fmla="*/ 264148 w 273727"/>
                <a:gd name="connsiteY11" fmla="*/ 916186 h 1524483"/>
                <a:gd name="connsiteX12" fmla="*/ 273322 w 273727"/>
                <a:gd name="connsiteY12" fmla="*/ 351964 h 1524483"/>
                <a:gd name="connsiteX13" fmla="*/ 260927 w 273727"/>
                <a:gd name="connsiteY13" fmla="*/ 212747 h 1524483"/>
                <a:gd name="connsiteX14" fmla="*/ 91247 w 273727"/>
                <a:gd name="connsiteY14" fmla="*/ 0 h 1524483"/>
                <a:gd name="connsiteX15" fmla="*/ 34804 w 273727"/>
                <a:gd name="connsiteY15" fmla="*/ 9524 h 1524483"/>
                <a:gd name="connsiteX16" fmla="*/ 35505 w 273727"/>
                <a:gd name="connsiteY16" fmla="*/ 12115 h 152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727" h="1524483">
                  <a:moveTo>
                    <a:pt x="35505" y="12115"/>
                  </a:moveTo>
                  <a:cubicBezTo>
                    <a:pt x="134875" y="42437"/>
                    <a:pt x="187677" y="113236"/>
                    <a:pt x="209036" y="211557"/>
                  </a:cubicBezTo>
                  <a:cubicBezTo>
                    <a:pt x="212747" y="228574"/>
                    <a:pt x="218770" y="245101"/>
                    <a:pt x="221991" y="262118"/>
                  </a:cubicBezTo>
                  <a:cubicBezTo>
                    <a:pt x="241179" y="363659"/>
                    <a:pt x="267230" y="464501"/>
                    <a:pt x="263938" y="568773"/>
                  </a:cubicBezTo>
                  <a:cubicBezTo>
                    <a:pt x="261277" y="654909"/>
                    <a:pt x="256095" y="741044"/>
                    <a:pt x="248882" y="826899"/>
                  </a:cubicBezTo>
                  <a:cubicBezTo>
                    <a:pt x="237818" y="958343"/>
                    <a:pt x="213798" y="1087196"/>
                    <a:pt x="159245" y="1208486"/>
                  </a:cubicBezTo>
                  <a:cubicBezTo>
                    <a:pt x="118489" y="1299103"/>
                    <a:pt x="63236" y="1380966"/>
                    <a:pt x="0" y="1459048"/>
                  </a:cubicBezTo>
                  <a:cubicBezTo>
                    <a:pt x="6933" y="1462760"/>
                    <a:pt x="11695" y="1465841"/>
                    <a:pt x="16877" y="1468012"/>
                  </a:cubicBezTo>
                  <a:cubicBezTo>
                    <a:pt x="54342" y="1483558"/>
                    <a:pt x="91668" y="1499595"/>
                    <a:pt x="129553" y="1514231"/>
                  </a:cubicBezTo>
                  <a:cubicBezTo>
                    <a:pt x="174231" y="1531458"/>
                    <a:pt x="173671" y="1530828"/>
                    <a:pt x="180954" y="1482018"/>
                  </a:cubicBezTo>
                  <a:cubicBezTo>
                    <a:pt x="194330" y="1392311"/>
                    <a:pt x="209386" y="1302884"/>
                    <a:pt x="222411" y="1213108"/>
                  </a:cubicBezTo>
                  <a:cubicBezTo>
                    <a:pt x="236697" y="1114157"/>
                    <a:pt x="261557" y="1016327"/>
                    <a:pt x="264148" y="916186"/>
                  </a:cubicBezTo>
                  <a:cubicBezTo>
                    <a:pt x="269261" y="718074"/>
                    <a:pt x="270661" y="550146"/>
                    <a:pt x="273322" y="351964"/>
                  </a:cubicBezTo>
                  <a:cubicBezTo>
                    <a:pt x="275913" y="302944"/>
                    <a:pt x="265409" y="261487"/>
                    <a:pt x="260927" y="212747"/>
                  </a:cubicBezTo>
                  <a:cubicBezTo>
                    <a:pt x="251823" y="109105"/>
                    <a:pt x="158475" y="26261"/>
                    <a:pt x="91247" y="0"/>
                  </a:cubicBezTo>
                  <a:lnTo>
                    <a:pt x="34804" y="9524"/>
                  </a:lnTo>
                  <a:cubicBezTo>
                    <a:pt x="35014" y="10504"/>
                    <a:pt x="35295" y="11275"/>
                    <a:pt x="35505" y="1211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9">
              <a:extLst>
                <a:ext uri="{FF2B5EF4-FFF2-40B4-BE49-F238E27FC236}">
                  <a16:creationId xmlns:a16="http://schemas.microsoft.com/office/drawing/2014/main" id="{9082B1BC-8D05-4A26-8FD7-976EE84A406D}"/>
                </a:ext>
              </a:extLst>
            </p:cNvPr>
            <p:cNvSpPr/>
            <p:nvPr/>
          </p:nvSpPr>
          <p:spPr>
            <a:xfrm>
              <a:off x="2866397" y="1562473"/>
              <a:ext cx="559141" cy="563183"/>
            </a:xfrm>
            <a:custGeom>
              <a:avLst/>
              <a:gdLst>
                <a:gd name="connsiteX0" fmla="*/ 589686 w 594511"/>
                <a:gd name="connsiteY0" fmla="*/ 53146 h 598810"/>
                <a:gd name="connsiteX1" fmla="*/ 585205 w 594511"/>
                <a:gd name="connsiteY1" fmla="*/ 42222 h 598810"/>
                <a:gd name="connsiteX2" fmla="*/ 554462 w 594511"/>
                <a:gd name="connsiteY2" fmla="*/ 30667 h 598810"/>
                <a:gd name="connsiteX3" fmla="*/ 488635 w 594511"/>
                <a:gd name="connsiteY3" fmla="*/ 43692 h 598810"/>
                <a:gd name="connsiteX4" fmla="*/ 488635 w 594511"/>
                <a:gd name="connsiteY4" fmla="*/ 43692 h 598810"/>
                <a:gd name="connsiteX5" fmla="*/ 405161 w 594511"/>
                <a:gd name="connsiteY5" fmla="*/ 6857 h 598810"/>
                <a:gd name="connsiteX6" fmla="*/ 404951 w 594511"/>
                <a:gd name="connsiteY6" fmla="*/ 6787 h 598810"/>
                <a:gd name="connsiteX7" fmla="*/ 404741 w 594511"/>
                <a:gd name="connsiteY7" fmla="*/ 6787 h 598810"/>
                <a:gd name="connsiteX8" fmla="*/ 326658 w 594511"/>
                <a:gd name="connsiteY8" fmla="*/ 64 h 598810"/>
                <a:gd name="connsiteX9" fmla="*/ 326658 w 594511"/>
                <a:gd name="connsiteY9" fmla="*/ 64 h 598810"/>
                <a:gd name="connsiteX10" fmla="*/ 326658 w 594511"/>
                <a:gd name="connsiteY10" fmla="*/ 64 h 598810"/>
                <a:gd name="connsiteX11" fmla="*/ 226517 w 594511"/>
                <a:gd name="connsiteY11" fmla="*/ 20023 h 598810"/>
                <a:gd name="connsiteX12" fmla="*/ 225467 w 594511"/>
                <a:gd name="connsiteY12" fmla="*/ 20233 h 598810"/>
                <a:gd name="connsiteX13" fmla="*/ 224907 w 594511"/>
                <a:gd name="connsiteY13" fmla="*/ 20583 h 598810"/>
                <a:gd name="connsiteX14" fmla="*/ 47104 w 594511"/>
                <a:gd name="connsiteY14" fmla="*/ 142853 h 598810"/>
                <a:gd name="connsiteX15" fmla="*/ 19442 w 594511"/>
                <a:gd name="connsiteY15" fmla="*/ 194884 h 598810"/>
                <a:gd name="connsiteX16" fmla="*/ 19373 w 594511"/>
                <a:gd name="connsiteY16" fmla="*/ 194954 h 598810"/>
                <a:gd name="connsiteX17" fmla="*/ 19373 w 594511"/>
                <a:gd name="connsiteY17" fmla="*/ 195094 h 598810"/>
                <a:gd name="connsiteX18" fmla="*/ 95494 w 594511"/>
                <a:gd name="connsiteY18" fmla="*/ 598810 h 598810"/>
                <a:gd name="connsiteX19" fmla="*/ 151937 w 594511"/>
                <a:gd name="connsiteY19" fmla="*/ 589286 h 598810"/>
                <a:gd name="connsiteX20" fmla="*/ 151587 w 594511"/>
                <a:gd name="connsiteY20" fmla="*/ 589076 h 598810"/>
                <a:gd name="connsiteX21" fmla="*/ 232750 w 594511"/>
                <a:gd name="connsiteY21" fmla="*/ 496708 h 598810"/>
                <a:gd name="connsiteX22" fmla="*/ 269515 w 594511"/>
                <a:gd name="connsiteY22" fmla="*/ 362183 h 598810"/>
                <a:gd name="connsiteX23" fmla="*/ 340034 w 594511"/>
                <a:gd name="connsiteY23" fmla="*/ 339774 h 598810"/>
                <a:gd name="connsiteX24" fmla="*/ 370216 w 594511"/>
                <a:gd name="connsiteY24" fmla="*/ 411973 h 598810"/>
                <a:gd name="connsiteX25" fmla="*/ 414895 w 594511"/>
                <a:gd name="connsiteY25" fmla="*/ 158189 h 598810"/>
                <a:gd name="connsiteX26" fmla="*/ 450749 w 594511"/>
                <a:gd name="connsiteY26" fmla="*/ 127657 h 598810"/>
                <a:gd name="connsiteX27" fmla="*/ 584154 w 594511"/>
                <a:gd name="connsiteY27" fmla="*/ 133399 h 598810"/>
                <a:gd name="connsiteX28" fmla="*/ 589686 w 594511"/>
                <a:gd name="connsiteY28" fmla="*/ 53146 h 5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4511" h="598810">
                  <a:moveTo>
                    <a:pt x="589686" y="53146"/>
                  </a:moveTo>
                  <a:cubicBezTo>
                    <a:pt x="588426" y="49505"/>
                    <a:pt x="586955" y="45863"/>
                    <a:pt x="585205" y="42222"/>
                  </a:cubicBezTo>
                  <a:cubicBezTo>
                    <a:pt x="578062" y="27516"/>
                    <a:pt x="571619" y="18272"/>
                    <a:pt x="554462" y="30667"/>
                  </a:cubicBezTo>
                  <a:cubicBezTo>
                    <a:pt x="532473" y="46634"/>
                    <a:pt x="510694" y="49575"/>
                    <a:pt x="488635" y="43692"/>
                  </a:cubicBezTo>
                  <a:lnTo>
                    <a:pt x="488635" y="43692"/>
                  </a:lnTo>
                  <a:cubicBezTo>
                    <a:pt x="488635" y="43692"/>
                    <a:pt x="423298" y="12109"/>
                    <a:pt x="405161" y="6857"/>
                  </a:cubicBezTo>
                  <a:lnTo>
                    <a:pt x="404951" y="6787"/>
                  </a:lnTo>
                  <a:lnTo>
                    <a:pt x="404741" y="6787"/>
                  </a:lnTo>
                  <a:cubicBezTo>
                    <a:pt x="387864" y="1885"/>
                    <a:pt x="334782" y="-426"/>
                    <a:pt x="326658" y="64"/>
                  </a:cubicBezTo>
                  <a:lnTo>
                    <a:pt x="326658" y="64"/>
                  </a:lnTo>
                  <a:lnTo>
                    <a:pt x="326658" y="64"/>
                  </a:lnTo>
                  <a:cubicBezTo>
                    <a:pt x="290874" y="2305"/>
                    <a:pt x="257610" y="9168"/>
                    <a:pt x="226517" y="20023"/>
                  </a:cubicBezTo>
                  <a:lnTo>
                    <a:pt x="225467" y="20233"/>
                  </a:lnTo>
                  <a:lnTo>
                    <a:pt x="224907" y="20583"/>
                  </a:lnTo>
                  <a:cubicBezTo>
                    <a:pt x="150396" y="46984"/>
                    <a:pt x="98015" y="73595"/>
                    <a:pt x="47104" y="142853"/>
                  </a:cubicBezTo>
                  <a:cubicBezTo>
                    <a:pt x="40241" y="152167"/>
                    <a:pt x="24835" y="185220"/>
                    <a:pt x="19442" y="194884"/>
                  </a:cubicBezTo>
                  <a:lnTo>
                    <a:pt x="19373" y="194954"/>
                  </a:lnTo>
                  <a:lnTo>
                    <a:pt x="19373" y="195094"/>
                  </a:lnTo>
                  <a:cubicBezTo>
                    <a:pt x="-44774" y="406791"/>
                    <a:pt x="68673" y="552171"/>
                    <a:pt x="95494" y="598810"/>
                  </a:cubicBezTo>
                  <a:lnTo>
                    <a:pt x="151937" y="589286"/>
                  </a:lnTo>
                  <a:cubicBezTo>
                    <a:pt x="151797" y="589216"/>
                    <a:pt x="151727" y="589146"/>
                    <a:pt x="151587" y="589076"/>
                  </a:cubicBezTo>
                  <a:cubicBezTo>
                    <a:pt x="203338" y="576261"/>
                    <a:pt x="219445" y="536344"/>
                    <a:pt x="232750" y="496708"/>
                  </a:cubicBezTo>
                  <a:cubicBezTo>
                    <a:pt x="247526" y="452730"/>
                    <a:pt x="256630" y="406861"/>
                    <a:pt x="269515" y="362183"/>
                  </a:cubicBezTo>
                  <a:cubicBezTo>
                    <a:pt x="286462" y="303289"/>
                    <a:pt x="315454" y="283751"/>
                    <a:pt x="340034" y="339774"/>
                  </a:cubicBezTo>
                  <a:cubicBezTo>
                    <a:pt x="349488" y="361273"/>
                    <a:pt x="353620" y="386623"/>
                    <a:pt x="370216" y="411973"/>
                  </a:cubicBezTo>
                  <a:cubicBezTo>
                    <a:pt x="367625" y="331020"/>
                    <a:pt x="357121" y="223806"/>
                    <a:pt x="414895" y="158189"/>
                  </a:cubicBezTo>
                  <a:lnTo>
                    <a:pt x="450749" y="127657"/>
                  </a:lnTo>
                  <a:cubicBezTo>
                    <a:pt x="493537" y="99925"/>
                    <a:pt x="539476" y="97755"/>
                    <a:pt x="584154" y="133399"/>
                  </a:cubicBezTo>
                  <a:cubicBezTo>
                    <a:pt x="593678" y="106788"/>
                    <a:pt x="598930" y="80247"/>
                    <a:pt x="589686" y="53146"/>
                  </a:cubicBez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9">
              <a:extLst>
                <a:ext uri="{FF2B5EF4-FFF2-40B4-BE49-F238E27FC236}">
                  <a16:creationId xmlns:a16="http://schemas.microsoft.com/office/drawing/2014/main" id="{B7E8656D-E183-4645-B4F4-1001C6642BAF}"/>
                </a:ext>
              </a:extLst>
            </p:cNvPr>
            <p:cNvSpPr/>
            <p:nvPr/>
          </p:nvSpPr>
          <p:spPr>
            <a:xfrm>
              <a:off x="1455536" y="3928832"/>
              <a:ext cx="1508512" cy="1260018"/>
            </a:xfrm>
            <a:custGeom>
              <a:avLst/>
              <a:gdLst>
                <a:gd name="connsiteX0" fmla="*/ 1091748 w 1603937"/>
                <a:gd name="connsiteY0" fmla="*/ 231100 h 1339724"/>
                <a:gd name="connsiteX1" fmla="*/ 1111006 w 1603937"/>
                <a:gd name="connsiteY1" fmla="*/ 155469 h 1339724"/>
                <a:gd name="connsiteX2" fmla="*/ 1050921 w 1603937"/>
                <a:gd name="connsiteY2" fmla="*/ 54347 h 1339724"/>
                <a:gd name="connsiteX3" fmla="*/ 847628 w 1603937"/>
                <a:gd name="connsiteY3" fmla="*/ 2596 h 1339724"/>
                <a:gd name="connsiteX4" fmla="*/ 746506 w 1603937"/>
                <a:gd name="connsiteY4" fmla="*/ 62681 h 1339724"/>
                <a:gd name="connsiteX5" fmla="*/ 727248 w 1603937"/>
                <a:gd name="connsiteY5" fmla="*/ 138312 h 1339724"/>
                <a:gd name="connsiteX6" fmla="*/ 249022 w 1603937"/>
                <a:gd name="connsiteY6" fmla="*/ 16602 h 1339724"/>
                <a:gd name="connsiteX7" fmla="*/ 0 w 1603937"/>
                <a:gd name="connsiteY7" fmla="*/ 994833 h 1339724"/>
                <a:gd name="connsiteX8" fmla="*/ 1354986 w 1603937"/>
                <a:gd name="connsiteY8" fmla="*/ 1339724 h 1339724"/>
                <a:gd name="connsiteX9" fmla="*/ 1603938 w 1603937"/>
                <a:gd name="connsiteY9" fmla="*/ 361423 h 1339724"/>
                <a:gd name="connsiteX10" fmla="*/ 1091748 w 1603937"/>
                <a:gd name="connsiteY10" fmla="*/ 231100 h 1339724"/>
                <a:gd name="connsiteX11" fmla="*/ 781170 w 1603937"/>
                <a:gd name="connsiteY11" fmla="*/ 98185 h 1339724"/>
                <a:gd name="connsiteX12" fmla="*/ 864154 w 1603937"/>
                <a:gd name="connsiteY12" fmla="*/ 48885 h 1339724"/>
                <a:gd name="connsiteX13" fmla="*/ 1015136 w 1603937"/>
                <a:gd name="connsiteY13" fmla="*/ 87331 h 1339724"/>
                <a:gd name="connsiteX14" fmla="*/ 1064437 w 1603937"/>
                <a:gd name="connsiteY14" fmla="*/ 170315 h 1339724"/>
                <a:gd name="connsiteX15" fmla="*/ 1051551 w 1603937"/>
                <a:gd name="connsiteY15" fmla="*/ 220875 h 1339724"/>
                <a:gd name="connsiteX16" fmla="*/ 768285 w 1603937"/>
                <a:gd name="connsiteY16" fmla="*/ 148746 h 1339724"/>
                <a:gd name="connsiteX17" fmla="*/ 781170 w 1603937"/>
                <a:gd name="connsiteY17" fmla="*/ 98185 h 13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3937" h="1339724">
                  <a:moveTo>
                    <a:pt x="1091748" y="231100"/>
                  </a:moveTo>
                  <a:lnTo>
                    <a:pt x="1111006" y="155469"/>
                  </a:lnTo>
                  <a:cubicBezTo>
                    <a:pt x="1122350" y="110931"/>
                    <a:pt x="1095459" y="65692"/>
                    <a:pt x="1050921" y="54347"/>
                  </a:cubicBezTo>
                  <a:lnTo>
                    <a:pt x="847628" y="2596"/>
                  </a:lnTo>
                  <a:cubicBezTo>
                    <a:pt x="803089" y="-8749"/>
                    <a:pt x="757851" y="18142"/>
                    <a:pt x="746506" y="62681"/>
                  </a:cubicBezTo>
                  <a:lnTo>
                    <a:pt x="727248" y="138312"/>
                  </a:lnTo>
                  <a:lnTo>
                    <a:pt x="249022" y="16602"/>
                  </a:lnTo>
                  <a:lnTo>
                    <a:pt x="0" y="994833"/>
                  </a:lnTo>
                  <a:lnTo>
                    <a:pt x="1354986" y="1339724"/>
                  </a:lnTo>
                  <a:lnTo>
                    <a:pt x="1603938" y="361423"/>
                  </a:lnTo>
                  <a:lnTo>
                    <a:pt x="1091748" y="231100"/>
                  </a:lnTo>
                  <a:close/>
                  <a:moveTo>
                    <a:pt x="781170" y="98185"/>
                  </a:moveTo>
                  <a:cubicBezTo>
                    <a:pt x="790484" y="61630"/>
                    <a:pt x="827669" y="39571"/>
                    <a:pt x="864154" y="48885"/>
                  </a:cubicBezTo>
                  <a:lnTo>
                    <a:pt x="1015136" y="87331"/>
                  </a:lnTo>
                  <a:cubicBezTo>
                    <a:pt x="1051691" y="96645"/>
                    <a:pt x="1073750" y="133830"/>
                    <a:pt x="1064437" y="170315"/>
                  </a:cubicBezTo>
                  <a:lnTo>
                    <a:pt x="1051551" y="220875"/>
                  </a:lnTo>
                  <a:lnTo>
                    <a:pt x="768285" y="148746"/>
                  </a:lnTo>
                  <a:lnTo>
                    <a:pt x="781170" y="98185"/>
                  </a:ln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9">
              <a:extLst>
                <a:ext uri="{FF2B5EF4-FFF2-40B4-BE49-F238E27FC236}">
                  <a16:creationId xmlns:a16="http://schemas.microsoft.com/office/drawing/2014/main" id="{792124D7-7D08-41DF-9AFA-7B4DBCFF5C63}"/>
                </a:ext>
              </a:extLst>
            </p:cNvPr>
            <p:cNvSpPr/>
            <p:nvPr/>
          </p:nvSpPr>
          <p:spPr>
            <a:xfrm>
              <a:off x="2239044" y="3810286"/>
              <a:ext cx="246447" cy="289939"/>
            </a:xfrm>
            <a:custGeom>
              <a:avLst/>
              <a:gdLst>
                <a:gd name="connsiteX0" fmla="*/ 81573 w 262037"/>
                <a:gd name="connsiteY0" fmla="*/ 0 h 308280"/>
                <a:gd name="connsiteX1" fmla="*/ 249011 w 262037"/>
                <a:gd name="connsiteY1" fmla="*/ 26961 h 308280"/>
                <a:gd name="connsiteX2" fmla="*/ 260776 w 262037"/>
                <a:gd name="connsiteY2" fmla="*/ 48880 h 308280"/>
                <a:gd name="connsiteX3" fmla="*/ 222471 w 262037"/>
                <a:gd name="connsiteY3" fmla="*/ 224932 h 308280"/>
                <a:gd name="connsiteX4" fmla="*/ 198591 w 262037"/>
                <a:gd name="connsiteY4" fmla="*/ 276613 h 308280"/>
                <a:gd name="connsiteX5" fmla="*/ 106993 w 262037"/>
                <a:gd name="connsiteY5" fmla="*/ 296922 h 308280"/>
                <a:gd name="connsiteX6" fmla="*/ 4821 w 262037"/>
                <a:gd name="connsiteY6" fmla="*/ 163937 h 308280"/>
                <a:gd name="connsiteX7" fmla="*/ 30522 w 262037"/>
                <a:gd name="connsiteY7" fmla="*/ 84314 h 308280"/>
                <a:gd name="connsiteX8" fmla="*/ 81573 w 262037"/>
                <a:gd name="connsiteY8" fmla="*/ 0 h 30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037" h="308280">
                  <a:moveTo>
                    <a:pt x="81573" y="0"/>
                  </a:moveTo>
                  <a:cubicBezTo>
                    <a:pt x="138716" y="770"/>
                    <a:pt x="191938" y="25490"/>
                    <a:pt x="249011" y="26961"/>
                  </a:cubicBezTo>
                  <a:cubicBezTo>
                    <a:pt x="264908" y="27381"/>
                    <a:pt x="262527" y="37115"/>
                    <a:pt x="260776" y="48880"/>
                  </a:cubicBezTo>
                  <a:cubicBezTo>
                    <a:pt x="251953" y="108474"/>
                    <a:pt x="241869" y="167719"/>
                    <a:pt x="222471" y="224932"/>
                  </a:cubicBezTo>
                  <a:cubicBezTo>
                    <a:pt x="219879" y="232635"/>
                    <a:pt x="205804" y="266739"/>
                    <a:pt x="198591" y="276613"/>
                  </a:cubicBezTo>
                  <a:cubicBezTo>
                    <a:pt x="175201" y="308897"/>
                    <a:pt x="140537" y="318000"/>
                    <a:pt x="106993" y="296922"/>
                  </a:cubicBezTo>
                  <a:cubicBezTo>
                    <a:pt x="56923" y="265409"/>
                    <a:pt x="23729" y="219890"/>
                    <a:pt x="4821" y="163937"/>
                  </a:cubicBezTo>
                  <a:cubicBezTo>
                    <a:pt x="-6313" y="131024"/>
                    <a:pt x="1670" y="101472"/>
                    <a:pt x="30522" y="84314"/>
                  </a:cubicBezTo>
                  <a:cubicBezTo>
                    <a:pt x="64066" y="64286"/>
                    <a:pt x="77861" y="36135"/>
                    <a:pt x="81573" y="0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9FEEA5C-A305-4FD3-AB6E-908C3AC0CD56}"/>
              </a:ext>
            </a:extLst>
          </p:cNvPr>
          <p:cNvSpPr txBox="1">
            <a:spLocks/>
          </p:cNvSpPr>
          <p:nvPr/>
        </p:nvSpPr>
        <p:spPr>
          <a:xfrm>
            <a:off x="824587" y="3358609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5B94294A-7620-4FDE-87ED-CE939C69DB43}"/>
              </a:ext>
            </a:extLst>
          </p:cNvPr>
          <p:cNvSpPr txBox="1">
            <a:spLocks/>
          </p:cNvSpPr>
          <p:nvPr/>
        </p:nvSpPr>
        <p:spPr>
          <a:xfrm>
            <a:off x="3991887" y="3171794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A1E484F7-07EB-4688-B1E5-9D3755F894CA}"/>
              </a:ext>
            </a:extLst>
          </p:cNvPr>
          <p:cNvGrpSpPr/>
          <p:nvPr/>
        </p:nvGrpSpPr>
        <p:grpSpPr>
          <a:xfrm>
            <a:off x="4156453" y="3495806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09CAAFCA-14E7-47AE-BD99-2D00029DF46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39">
              <a:extLst>
                <a:ext uri="{FF2B5EF4-FFF2-40B4-BE49-F238E27FC236}">
                  <a16:creationId xmlns:a16="http://schemas.microsoft.com/office/drawing/2014/main" id="{4F6547CD-EBA5-4B86-B1C3-3362D3EE197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C93BFBC4-B312-41FE-9C03-15305EFC40A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9263460E-9EEA-4ED4-983F-39C450DBA335}"/>
              </a:ext>
            </a:extLst>
          </p:cNvPr>
          <p:cNvSpPr txBox="1">
            <a:spLocks/>
          </p:cNvSpPr>
          <p:nvPr/>
        </p:nvSpPr>
        <p:spPr>
          <a:xfrm>
            <a:off x="6891613" y="3171794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4BBC8776-BFD8-4C44-A633-59182E440146}"/>
              </a:ext>
            </a:extLst>
          </p:cNvPr>
          <p:cNvGrpSpPr/>
          <p:nvPr/>
        </p:nvGrpSpPr>
        <p:grpSpPr>
          <a:xfrm>
            <a:off x="7056179" y="3495806"/>
            <a:ext cx="1074300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82606656-55B4-4152-8F44-7C045D8C22E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FC4567A3-F2D1-4EAF-909B-6E13B8FEC4E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CD7F817A-E0F8-486F-A4D4-01C8BA5B839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1D415C5E-9228-441C-877E-8ADB976FC345}"/>
              </a:ext>
            </a:extLst>
          </p:cNvPr>
          <p:cNvSpPr txBox="1">
            <a:spLocks/>
          </p:cNvSpPr>
          <p:nvPr/>
        </p:nvSpPr>
        <p:spPr>
          <a:xfrm>
            <a:off x="9791340" y="3171794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B3F6C399-5E38-4DF4-95BD-9B0471770765}"/>
              </a:ext>
            </a:extLst>
          </p:cNvPr>
          <p:cNvGrpSpPr/>
          <p:nvPr/>
        </p:nvGrpSpPr>
        <p:grpSpPr>
          <a:xfrm>
            <a:off x="9955906" y="3495806"/>
            <a:ext cx="1074300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907B40BE-855C-4827-893E-A1225BAD3B1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39">
              <a:extLst>
                <a:ext uri="{FF2B5EF4-FFF2-40B4-BE49-F238E27FC236}">
                  <a16:creationId xmlns:a16="http://schemas.microsoft.com/office/drawing/2014/main" id="{AF6B612E-B3E0-4B6E-849F-FDCF439178A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5830F1CA-0794-4272-B0C5-103B2109025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6AB3116-771D-48D8-9712-C3F4D2B842F2}"/>
              </a:ext>
            </a:extLst>
          </p:cNvPr>
          <p:cNvSpPr txBox="1">
            <a:spLocks/>
          </p:cNvSpPr>
          <p:nvPr/>
        </p:nvSpPr>
        <p:spPr>
          <a:xfrm>
            <a:off x="3991887" y="5775785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20" name="Group 15">
            <a:extLst>
              <a:ext uri="{FF2B5EF4-FFF2-40B4-BE49-F238E27FC236}">
                <a16:creationId xmlns:a16="http://schemas.microsoft.com/office/drawing/2014/main" id="{72CD02D9-26EF-4858-BE4E-5D0F0C0B6509}"/>
              </a:ext>
            </a:extLst>
          </p:cNvPr>
          <p:cNvGrpSpPr/>
          <p:nvPr/>
        </p:nvGrpSpPr>
        <p:grpSpPr>
          <a:xfrm>
            <a:off x="4156453" y="6099797"/>
            <a:ext cx="1074300" cy="309125"/>
            <a:chOff x="3130166" y="5667342"/>
            <a:chExt cx="1254837" cy="361074"/>
          </a:xfrm>
          <a:solidFill>
            <a:schemeClr val="accent6"/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B8282B4C-2448-4691-9D84-DF70CE726E3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9">
              <a:extLst>
                <a:ext uri="{FF2B5EF4-FFF2-40B4-BE49-F238E27FC236}">
                  <a16:creationId xmlns:a16="http://schemas.microsoft.com/office/drawing/2014/main" id="{18EC7DAE-A9E4-4ACB-AEB7-0F1067C90A8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C4DA78F1-3CD2-4BBF-AF02-47D407C27C5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111CAE8A-E0E9-4F13-9D0A-47877E38127D}"/>
              </a:ext>
            </a:extLst>
          </p:cNvPr>
          <p:cNvSpPr txBox="1">
            <a:spLocks/>
          </p:cNvSpPr>
          <p:nvPr/>
        </p:nvSpPr>
        <p:spPr>
          <a:xfrm>
            <a:off x="6891613" y="5775785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A3B828CC-4DC7-4F49-8D89-E7F3A5FB4B5A}"/>
              </a:ext>
            </a:extLst>
          </p:cNvPr>
          <p:cNvGrpSpPr/>
          <p:nvPr/>
        </p:nvGrpSpPr>
        <p:grpSpPr>
          <a:xfrm>
            <a:off x="7056179" y="6099797"/>
            <a:ext cx="1074300" cy="309125"/>
            <a:chOff x="3130166" y="5667342"/>
            <a:chExt cx="1254837" cy="361074"/>
          </a:xfrm>
          <a:solidFill>
            <a:schemeClr val="accent5"/>
          </a:solidFill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6B974A38-3BFC-47AB-9FC3-8B1720C3F98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BB23AC3E-8E10-4751-855C-9B156AB2312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E37F2640-40B6-49F6-8891-47CC7E1ABDD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E7F7FD78-D1A1-48C9-BA9E-A56FAF60D223}"/>
              </a:ext>
            </a:extLst>
          </p:cNvPr>
          <p:cNvSpPr txBox="1">
            <a:spLocks/>
          </p:cNvSpPr>
          <p:nvPr/>
        </p:nvSpPr>
        <p:spPr>
          <a:xfrm>
            <a:off x="9791340" y="5775785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30" name="Group 15">
            <a:extLst>
              <a:ext uri="{FF2B5EF4-FFF2-40B4-BE49-F238E27FC236}">
                <a16:creationId xmlns:a16="http://schemas.microsoft.com/office/drawing/2014/main" id="{7D83478E-9D8F-4304-BB29-DE2BB791A153}"/>
              </a:ext>
            </a:extLst>
          </p:cNvPr>
          <p:cNvGrpSpPr/>
          <p:nvPr/>
        </p:nvGrpSpPr>
        <p:grpSpPr>
          <a:xfrm>
            <a:off x="9955906" y="6099797"/>
            <a:ext cx="1074300" cy="309125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2EE96CF2-F9FB-402D-AAE3-A21065DDB70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9">
              <a:extLst>
                <a:ext uri="{FF2B5EF4-FFF2-40B4-BE49-F238E27FC236}">
                  <a16:creationId xmlns:a16="http://schemas.microsoft.com/office/drawing/2014/main" id="{D21C3C54-42BE-4EE3-A70F-9FD1B5EDDB1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2B1CAA93-5A37-4AA7-A99E-90BAEE97DE5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4" name="직사각형 1">
            <a:extLst>
              <a:ext uri="{FF2B5EF4-FFF2-40B4-BE49-F238E27FC236}">
                <a16:creationId xmlns:a16="http://schemas.microsoft.com/office/drawing/2014/main" id="{C432CA66-4DB9-44E7-9401-111CB1A74B23}"/>
              </a:ext>
            </a:extLst>
          </p:cNvPr>
          <p:cNvSpPr/>
          <p:nvPr/>
        </p:nvSpPr>
        <p:spPr>
          <a:xfrm>
            <a:off x="516661" y="3700688"/>
            <a:ext cx="22718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B9F521B-E8E7-491B-A56A-DC403A4BA6CB}"/>
              </a:ext>
            </a:extLst>
          </p:cNvPr>
          <p:cNvGrpSpPr/>
          <p:nvPr/>
        </p:nvGrpSpPr>
        <p:grpSpPr>
          <a:xfrm>
            <a:off x="1115437" y="5735672"/>
            <a:ext cx="1074300" cy="309125"/>
            <a:chOff x="4308853" y="3648206"/>
            <a:chExt cx="1074300" cy="309125"/>
          </a:xfrm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78DD1709-FDD9-459D-9098-10C24DFE4EF6}"/>
                </a:ext>
              </a:extLst>
            </p:cNvPr>
            <p:cNvSpPr/>
            <p:nvPr userDrawn="1"/>
          </p:nvSpPr>
          <p:spPr>
            <a:xfrm>
              <a:off x="5074028" y="3648206"/>
              <a:ext cx="309125" cy="30912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13BB8E54-1C8A-4CC6-9E4C-29B7BBC63715}"/>
                </a:ext>
              </a:extLst>
            </p:cNvPr>
            <p:cNvSpPr/>
            <p:nvPr userDrawn="1"/>
          </p:nvSpPr>
          <p:spPr>
            <a:xfrm>
              <a:off x="4308853" y="3648206"/>
              <a:ext cx="309125" cy="309125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C94F9210-7140-4BEC-B151-DFC137D670D6}"/>
                </a:ext>
              </a:extLst>
            </p:cNvPr>
            <p:cNvSpPr/>
            <p:nvPr userDrawn="1"/>
          </p:nvSpPr>
          <p:spPr>
            <a:xfrm>
              <a:off x="4691440" y="3648206"/>
              <a:ext cx="309125" cy="30912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0" name="그림 개체 틀 39">
            <a:extLst>
              <a:ext uri="{FF2B5EF4-FFF2-40B4-BE49-F238E27FC236}">
                <a16:creationId xmlns:a16="http://schemas.microsoft.com/office/drawing/2014/main" id="{D8A34BE2-A4FE-42BE-9942-3050E1C400D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2" name="그림 개체 틀 41">
            <a:extLst>
              <a:ext uri="{FF2B5EF4-FFF2-40B4-BE49-F238E27FC236}">
                <a16:creationId xmlns:a16="http://schemas.microsoft.com/office/drawing/2014/main" id="{24FF1CE9-B629-499E-9BED-B104F2454E3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id="{BBDA29D8-5DC4-481E-A66A-135700CB420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6" name="그림 개체 틀 45">
            <a:extLst>
              <a:ext uri="{FF2B5EF4-FFF2-40B4-BE49-F238E27FC236}">
                <a16:creationId xmlns:a16="http://schemas.microsoft.com/office/drawing/2014/main" id="{0C8C8AE6-5AA4-412F-89F7-EFDF84AB385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48" name="그림 개체 틀 47">
            <a:extLst>
              <a:ext uri="{FF2B5EF4-FFF2-40B4-BE49-F238E27FC236}">
                <a16:creationId xmlns:a16="http://schemas.microsoft.com/office/drawing/2014/main" id="{EA1D2F32-B62D-4CE8-9A80-174145726552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50" name="그림 개체 틀 49">
            <a:extLst>
              <a:ext uri="{FF2B5EF4-FFF2-40B4-BE49-F238E27FC236}">
                <a16:creationId xmlns:a16="http://schemas.microsoft.com/office/drawing/2014/main" id="{5D098F19-8FC6-4C81-8DD9-44D3F0B038D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2" name="그림 개체 틀 51">
            <a:extLst>
              <a:ext uri="{FF2B5EF4-FFF2-40B4-BE49-F238E27FC236}">
                <a16:creationId xmlns:a16="http://schemas.microsoft.com/office/drawing/2014/main" id="{3551AD0E-8360-4178-A361-2D8ACE2537D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96E6FE-76AF-44C1-ADB4-0394234F419A}"/>
              </a:ext>
            </a:extLst>
          </p:cNvPr>
          <p:cNvGrpSpPr/>
          <p:nvPr/>
        </p:nvGrpSpPr>
        <p:grpSpPr>
          <a:xfrm>
            <a:off x="3800385" y="3896130"/>
            <a:ext cx="1204714" cy="1204714"/>
            <a:chOff x="2116863" y="3644339"/>
            <a:chExt cx="979176" cy="97917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FCBCFBF-16C3-4123-9638-AFDF302A86A9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FBC75B8-C988-4658-A389-6BC9B8BA673B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C70BB9-3265-4F78-86BB-3B3AD122665A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B176102-B00D-4BA8-830D-76EC4FCE40CB}"/>
              </a:ext>
            </a:extLst>
          </p:cNvPr>
          <p:cNvSpPr txBox="1"/>
          <p:nvPr/>
        </p:nvSpPr>
        <p:spPr>
          <a:xfrm>
            <a:off x="847874" y="1631934"/>
            <a:ext cx="4102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0D2883-8241-4806-B216-F4447356CFDC}"/>
              </a:ext>
            </a:extLst>
          </p:cNvPr>
          <p:cNvGrpSpPr/>
          <p:nvPr/>
        </p:nvGrpSpPr>
        <p:grpSpPr>
          <a:xfrm>
            <a:off x="7492703" y="2778938"/>
            <a:ext cx="3996887" cy="711368"/>
            <a:chOff x="3017859" y="4310610"/>
            <a:chExt cx="1870812" cy="71136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A6B180-D67B-4669-9C5E-66AB7F77A62E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D0F1B9-2C86-4A78-838A-65D6D6ED457C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5412C7-D3FD-4A3C-B5D7-847C7595BFA3}"/>
              </a:ext>
            </a:extLst>
          </p:cNvPr>
          <p:cNvGrpSpPr/>
          <p:nvPr/>
        </p:nvGrpSpPr>
        <p:grpSpPr>
          <a:xfrm>
            <a:off x="7492703" y="3610005"/>
            <a:ext cx="3996887" cy="711368"/>
            <a:chOff x="3017859" y="4310610"/>
            <a:chExt cx="1870812" cy="71136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FA8E46-DDA4-41D4-8069-17DCAAEF3955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D2BE83-19E5-452D-863A-C255DF416DFB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B9164E-D24F-4C90-990A-DED2B4AFEEB0}"/>
              </a:ext>
            </a:extLst>
          </p:cNvPr>
          <p:cNvGrpSpPr/>
          <p:nvPr/>
        </p:nvGrpSpPr>
        <p:grpSpPr>
          <a:xfrm>
            <a:off x="7492703" y="4441071"/>
            <a:ext cx="3996887" cy="711368"/>
            <a:chOff x="3017859" y="4310610"/>
            <a:chExt cx="1870812" cy="71136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7F4341-8A5D-41F8-91AD-E622969D60FE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3BB81D-372D-49C5-B645-FAEECF1ECE1D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Freeform 61">
            <a:extLst>
              <a:ext uri="{FF2B5EF4-FFF2-40B4-BE49-F238E27FC236}">
                <a16:creationId xmlns:a16="http://schemas.microsoft.com/office/drawing/2014/main" id="{92AAC89D-47E1-4593-8E5B-73941D772D07}"/>
              </a:ext>
            </a:extLst>
          </p:cNvPr>
          <p:cNvSpPr/>
          <p:nvPr/>
        </p:nvSpPr>
        <p:spPr>
          <a:xfrm rot="5400000">
            <a:off x="2272935" y="3651662"/>
            <a:ext cx="1643520" cy="2289920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8129" h="2115210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06746"/>
                  <a:pt x="462841" y="1655174"/>
                </a:cubicBezTo>
                <a:cubicBezTo>
                  <a:pt x="565096" y="1757587"/>
                  <a:pt x="604529" y="1837560"/>
                  <a:pt x="644540" y="1879748"/>
                </a:cubicBezTo>
                <a:cubicBezTo>
                  <a:pt x="721823" y="1966655"/>
                  <a:pt x="679875" y="2008729"/>
                  <a:pt x="678137" y="2115210"/>
                </a:cubicBezTo>
                <a:lnTo>
                  <a:pt x="1339145" y="2113852"/>
                </a:lnTo>
                <a:cubicBezTo>
                  <a:pt x="1324322" y="2047548"/>
                  <a:pt x="1303318" y="2034201"/>
                  <a:pt x="1358227" y="1930484"/>
                </a:cubicBezTo>
                <a:cubicBezTo>
                  <a:pt x="1521981" y="1634855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0373CB-10D2-4905-ACDB-D2D937BCC3FB}"/>
              </a:ext>
            </a:extLst>
          </p:cNvPr>
          <p:cNvGrpSpPr/>
          <p:nvPr/>
        </p:nvGrpSpPr>
        <p:grpSpPr>
          <a:xfrm rot="5400000">
            <a:off x="454430" y="4114785"/>
            <a:ext cx="1048447" cy="1956437"/>
            <a:chOff x="967066" y="4263648"/>
            <a:chExt cx="670418" cy="125102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980D73D-DF88-4B93-9A40-B8758824C803}"/>
                </a:ext>
              </a:extLst>
            </p:cNvPr>
            <p:cNvSpPr/>
            <p:nvPr/>
          </p:nvSpPr>
          <p:spPr>
            <a:xfrm rot="16200000">
              <a:off x="1128885" y="4147342"/>
              <a:ext cx="360040" cy="5926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0087711-9327-4CA1-818F-4B12ECDC4FEF}"/>
                </a:ext>
              </a:extLst>
            </p:cNvPr>
            <p:cNvSpPr/>
            <p:nvPr/>
          </p:nvSpPr>
          <p:spPr>
            <a:xfrm rot="16200000">
              <a:off x="786671" y="4663858"/>
              <a:ext cx="1031207" cy="67041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D50F28-D16C-448D-BFC6-49D8BA68DE6E}"/>
              </a:ext>
            </a:extLst>
          </p:cNvPr>
          <p:cNvGrpSpPr/>
          <p:nvPr/>
        </p:nvGrpSpPr>
        <p:grpSpPr>
          <a:xfrm>
            <a:off x="7492703" y="1947871"/>
            <a:ext cx="3996887" cy="711368"/>
            <a:chOff x="3017859" y="4310610"/>
            <a:chExt cx="1870812" cy="71136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A1136D3-F694-4CC0-AC68-C57B49DA5B2F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357FC69-50CC-41C2-A7B6-D0FB0821C819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B8524D-8030-40EB-A46E-09B68027FEA1}"/>
              </a:ext>
            </a:extLst>
          </p:cNvPr>
          <p:cNvGrpSpPr/>
          <p:nvPr/>
        </p:nvGrpSpPr>
        <p:grpSpPr>
          <a:xfrm>
            <a:off x="5806934" y="3514501"/>
            <a:ext cx="587027" cy="1984381"/>
            <a:chOff x="5714547" y="3290776"/>
            <a:chExt cx="743513" cy="3591643"/>
          </a:xfrm>
        </p:grpSpPr>
        <p:sp>
          <p:nvSpPr>
            <p:cNvPr id="113" name="Trapezoid 11">
              <a:extLst>
                <a:ext uri="{FF2B5EF4-FFF2-40B4-BE49-F238E27FC236}">
                  <a16:creationId xmlns:a16="http://schemas.microsoft.com/office/drawing/2014/main" id="{34B88ACA-177E-4CBD-8812-10821AAABC35}"/>
                </a:ext>
              </a:extLst>
            </p:cNvPr>
            <p:cNvSpPr/>
            <p:nvPr/>
          </p:nvSpPr>
          <p:spPr>
            <a:xfrm>
              <a:off x="5714547" y="3290776"/>
              <a:ext cx="743513" cy="3591643"/>
            </a:xfrm>
            <a:custGeom>
              <a:avLst/>
              <a:gdLst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513" h="3591643">
                  <a:moveTo>
                    <a:pt x="0" y="3591643"/>
                  </a:moveTo>
                  <a:cubicBezTo>
                    <a:pt x="100780" y="2946879"/>
                    <a:pt x="230135" y="1349614"/>
                    <a:pt x="216615" y="0"/>
                  </a:cubicBezTo>
                  <a:lnTo>
                    <a:pt x="526898" y="0"/>
                  </a:lnTo>
                  <a:cubicBezTo>
                    <a:pt x="541953" y="1349614"/>
                    <a:pt x="661783" y="2899254"/>
                    <a:pt x="743513" y="3591643"/>
                  </a:cubicBezTo>
                  <a:lnTo>
                    <a:pt x="0" y="359164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Trapezoid 11">
              <a:extLst>
                <a:ext uri="{FF2B5EF4-FFF2-40B4-BE49-F238E27FC236}">
                  <a16:creationId xmlns:a16="http://schemas.microsoft.com/office/drawing/2014/main" id="{C4448A54-A3C7-4067-BA41-FC2E522A9199}"/>
                </a:ext>
              </a:extLst>
            </p:cNvPr>
            <p:cNvSpPr/>
            <p:nvPr/>
          </p:nvSpPr>
          <p:spPr>
            <a:xfrm>
              <a:off x="5845404" y="3290776"/>
              <a:ext cx="479555" cy="3591643"/>
            </a:xfrm>
            <a:custGeom>
              <a:avLst/>
              <a:gdLst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513" h="3591643">
                  <a:moveTo>
                    <a:pt x="0" y="3591643"/>
                  </a:moveTo>
                  <a:cubicBezTo>
                    <a:pt x="100780" y="2946879"/>
                    <a:pt x="230135" y="1349614"/>
                    <a:pt x="216615" y="0"/>
                  </a:cubicBezTo>
                  <a:lnTo>
                    <a:pt x="526898" y="0"/>
                  </a:lnTo>
                  <a:cubicBezTo>
                    <a:pt x="541953" y="1349614"/>
                    <a:pt x="661783" y="2899254"/>
                    <a:pt x="743513" y="3591643"/>
                  </a:cubicBezTo>
                  <a:lnTo>
                    <a:pt x="0" y="35916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029CCF-9D64-43FD-A03F-3A9DB2A8C1AE}"/>
              </a:ext>
            </a:extLst>
          </p:cNvPr>
          <p:cNvGrpSpPr/>
          <p:nvPr/>
        </p:nvGrpSpPr>
        <p:grpSpPr>
          <a:xfrm>
            <a:off x="5624433" y="1705547"/>
            <a:ext cx="955639" cy="2212523"/>
            <a:chOff x="5331153" y="575008"/>
            <a:chExt cx="1507917" cy="349117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A970707-D222-40E2-A0F3-1ECD641C3942}"/>
                </a:ext>
              </a:extLst>
            </p:cNvPr>
            <p:cNvGrpSpPr/>
            <p:nvPr/>
          </p:nvGrpSpPr>
          <p:grpSpPr>
            <a:xfrm>
              <a:off x="6404987" y="3268551"/>
              <a:ext cx="207521" cy="447013"/>
              <a:chOff x="5282863" y="4265998"/>
              <a:chExt cx="524099" cy="1110552"/>
            </a:xfrm>
          </p:grpSpPr>
          <p:sp>
            <p:nvSpPr>
              <p:cNvPr id="110" name="Graphic 2">
                <a:extLst>
                  <a:ext uri="{FF2B5EF4-FFF2-40B4-BE49-F238E27FC236}">
                    <a16:creationId xmlns:a16="http://schemas.microsoft.com/office/drawing/2014/main" id="{1CC5AF1F-114C-4276-888C-ADC5248A3063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Graphic 2">
                <a:extLst>
                  <a:ext uri="{FF2B5EF4-FFF2-40B4-BE49-F238E27FC236}">
                    <a16:creationId xmlns:a16="http://schemas.microsoft.com/office/drawing/2014/main" id="{A05BAA5F-FC63-4DA5-99C7-8939AAD4386D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Graphic 2">
                <a:extLst>
                  <a:ext uri="{FF2B5EF4-FFF2-40B4-BE49-F238E27FC236}">
                    <a16:creationId xmlns:a16="http://schemas.microsoft.com/office/drawing/2014/main" id="{CABA388B-A97E-4ED4-9D39-2D2FEAE80146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0834FFF-5BBD-443C-BEB8-0B8A323AA7C2}"/>
                </a:ext>
              </a:extLst>
            </p:cNvPr>
            <p:cNvGrpSpPr/>
            <p:nvPr/>
          </p:nvGrpSpPr>
          <p:grpSpPr>
            <a:xfrm>
              <a:off x="5561202" y="3274206"/>
              <a:ext cx="207521" cy="447013"/>
              <a:chOff x="5282863" y="4265998"/>
              <a:chExt cx="524099" cy="1110552"/>
            </a:xfrm>
          </p:grpSpPr>
          <p:sp>
            <p:nvSpPr>
              <p:cNvPr id="107" name="Graphic 2">
                <a:extLst>
                  <a:ext uri="{FF2B5EF4-FFF2-40B4-BE49-F238E27FC236}">
                    <a16:creationId xmlns:a16="http://schemas.microsoft.com/office/drawing/2014/main" id="{280DC32F-8737-4C7D-AE89-BAC0E9616428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Graphic 2">
                <a:extLst>
                  <a:ext uri="{FF2B5EF4-FFF2-40B4-BE49-F238E27FC236}">
                    <a16:creationId xmlns:a16="http://schemas.microsoft.com/office/drawing/2014/main" id="{D9F5944F-F27A-4BE7-A39E-ABF749827547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Graphic 2">
                <a:extLst>
                  <a:ext uri="{FF2B5EF4-FFF2-40B4-BE49-F238E27FC236}">
                    <a16:creationId xmlns:a16="http://schemas.microsoft.com/office/drawing/2014/main" id="{77391D97-6856-43F3-8E10-231DC1853A45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609CDE3-7F51-4150-AFC2-23491E187AAA}"/>
                </a:ext>
              </a:extLst>
            </p:cNvPr>
            <p:cNvGrpSpPr/>
            <p:nvPr/>
          </p:nvGrpSpPr>
          <p:grpSpPr>
            <a:xfrm>
              <a:off x="5903929" y="3247764"/>
              <a:ext cx="351612" cy="818414"/>
              <a:chOff x="5282863" y="4265998"/>
              <a:chExt cx="524099" cy="1110552"/>
            </a:xfrm>
          </p:grpSpPr>
          <p:sp>
            <p:nvSpPr>
              <p:cNvPr id="104" name="Graphic 2">
                <a:extLst>
                  <a:ext uri="{FF2B5EF4-FFF2-40B4-BE49-F238E27FC236}">
                    <a16:creationId xmlns:a16="http://schemas.microsoft.com/office/drawing/2014/main" id="{0390768B-73BB-4636-8DBC-95C9292B14DF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Graphic 2">
                <a:extLst>
                  <a:ext uri="{FF2B5EF4-FFF2-40B4-BE49-F238E27FC236}">
                    <a16:creationId xmlns:a16="http://schemas.microsoft.com/office/drawing/2014/main" id="{B6E5615E-0346-4E63-AA45-A2346CF14840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Graphic 2">
                <a:extLst>
                  <a:ext uri="{FF2B5EF4-FFF2-40B4-BE49-F238E27FC236}">
                    <a16:creationId xmlns:a16="http://schemas.microsoft.com/office/drawing/2014/main" id="{C9145526-3080-4888-88AF-9DBE757EBB62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7D7DB6B-F611-4456-AFC3-D9FBCBCF48AD}"/>
                </a:ext>
              </a:extLst>
            </p:cNvPr>
            <p:cNvGrpSpPr/>
            <p:nvPr/>
          </p:nvGrpSpPr>
          <p:grpSpPr>
            <a:xfrm>
              <a:off x="5331153" y="575008"/>
              <a:ext cx="1507917" cy="2723755"/>
              <a:chOff x="5350725" y="913710"/>
              <a:chExt cx="1507917" cy="2723755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2E277AA-3749-4D66-B1B9-BD3CFC0BC106}"/>
                  </a:ext>
                </a:extLst>
              </p:cNvPr>
              <p:cNvSpPr/>
              <p:nvPr/>
            </p:nvSpPr>
            <p:spPr>
              <a:xfrm>
                <a:off x="5763669" y="1171705"/>
                <a:ext cx="680698" cy="2272550"/>
              </a:xfrm>
              <a:custGeom>
                <a:avLst/>
                <a:gdLst>
                  <a:gd name="connsiteX0" fmla="*/ 542062 w 680698"/>
                  <a:gd name="connsiteY0" fmla="*/ 0 h 2272550"/>
                  <a:gd name="connsiteX1" fmla="*/ 605998 w 680698"/>
                  <a:gd name="connsiteY1" fmla="*/ 121363 h 2272550"/>
                  <a:gd name="connsiteX2" fmla="*/ 666313 w 680698"/>
                  <a:gd name="connsiteY2" fmla="*/ 264359 h 2272550"/>
                  <a:gd name="connsiteX3" fmla="*/ 679843 w 680698"/>
                  <a:gd name="connsiteY3" fmla="*/ 345113 h 2272550"/>
                  <a:gd name="connsiteX4" fmla="*/ 680026 w 680698"/>
                  <a:gd name="connsiteY4" fmla="*/ 508514 h 2272550"/>
                  <a:gd name="connsiteX5" fmla="*/ 680698 w 680698"/>
                  <a:gd name="connsiteY5" fmla="*/ 519510 h 2272550"/>
                  <a:gd name="connsiteX6" fmla="*/ 680698 w 680698"/>
                  <a:gd name="connsiteY6" fmla="*/ 2173318 h 2272550"/>
                  <a:gd name="connsiteX7" fmla="*/ 581466 w 680698"/>
                  <a:gd name="connsiteY7" fmla="*/ 2272550 h 2272550"/>
                  <a:gd name="connsiteX8" fmla="*/ 99232 w 680698"/>
                  <a:gd name="connsiteY8" fmla="*/ 2272550 h 2272550"/>
                  <a:gd name="connsiteX9" fmla="*/ 0 w 680698"/>
                  <a:gd name="connsiteY9" fmla="*/ 2173318 h 2272550"/>
                  <a:gd name="connsiteX10" fmla="*/ 0 w 680698"/>
                  <a:gd name="connsiteY10" fmla="*/ 519540 h 2272550"/>
                  <a:gd name="connsiteX11" fmla="*/ 1619 w 680698"/>
                  <a:gd name="connsiteY11" fmla="*/ 501887 h 2272550"/>
                  <a:gd name="connsiteX12" fmla="*/ 764 w 680698"/>
                  <a:gd name="connsiteY12" fmla="*/ 394011 h 2272550"/>
                  <a:gd name="connsiteX13" fmla="*/ 42851 w 680698"/>
                  <a:gd name="connsiteY13" fmla="*/ 187636 h 2272550"/>
                  <a:gd name="connsiteX14" fmla="*/ 97513 w 680698"/>
                  <a:gd name="connsiteY14" fmla="*/ 70669 h 2272550"/>
                  <a:gd name="connsiteX15" fmla="*/ 136692 w 680698"/>
                  <a:gd name="connsiteY15" fmla="*/ 1421 h 2272550"/>
                  <a:gd name="connsiteX16" fmla="*/ 332331 w 680698"/>
                  <a:gd name="connsiteY16" fmla="*/ 21143 h 227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698" h="2272550">
                    <a:moveTo>
                      <a:pt x="542062" y="0"/>
                    </a:moveTo>
                    <a:lnTo>
                      <a:pt x="605998" y="121363"/>
                    </a:lnTo>
                    <a:cubicBezTo>
                      <a:pt x="628022" y="167906"/>
                      <a:pt x="648132" y="215567"/>
                      <a:pt x="666313" y="264359"/>
                    </a:cubicBezTo>
                    <a:cubicBezTo>
                      <a:pt x="676117" y="290656"/>
                      <a:pt x="679782" y="317502"/>
                      <a:pt x="679843" y="345113"/>
                    </a:cubicBezTo>
                    <a:cubicBezTo>
                      <a:pt x="679996" y="399600"/>
                      <a:pt x="680026" y="454057"/>
                      <a:pt x="680026" y="508514"/>
                    </a:cubicBezTo>
                    <a:cubicBezTo>
                      <a:pt x="680454" y="512118"/>
                      <a:pt x="680668" y="515784"/>
                      <a:pt x="680698" y="519510"/>
                    </a:cubicBezTo>
                    <a:lnTo>
                      <a:pt x="680698" y="2173318"/>
                    </a:lnTo>
                    <a:cubicBezTo>
                      <a:pt x="680698" y="2227897"/>
                      <a:pt x="636046" y="2272550"/>
                      <a:pt x="581466" y="2272550"/>
                    </a:cubicBezTo>
                    <a:lnTo>
                      <a:pt x="99232" y="2272550"/>
                    </a:lnTo>
                    <a:cubicBezTo>
                      <a:pt x="44653" y="2272550"/>
                      <a:pt x="0" y="2227897"/>
                      <a:pt x="0" y="2173318"/>
                    </a:cubicBezTo>
                    <a:lnTo>
                      <a:pt x="0" y="519540"/>
                    </a:lnTo>
                    <a:cubicBezTo>
                      <a:pt x="0" y="513493"/>
                      <a:pt x="581" y="507629"/>
                      <a:pt x="1619" y="501887"/>
                    </a:cubicBezTo>
                    <a:cubicBezTo>
                      <a:pt x="2108" y="465877"/>
                      <a:pt x="3116" y="429837"/>
                      <a:pt x="764" y="394011"/>
                    </a:cubicBezTo>
                    <a:cubicBezTo>
                      <a:pt x="-4062" y="320923"/>
                      <a:pt x="14997" y="254066"/>
                      <a:pt x="42851" y="187636"/>
                    </a:cubicBezTo>
                    <a:cubicBezTo>
                      <a:pt x="59589" y="147717"/>
                      <a:pt x="77841" y="108751"/>
                      <a:pt x="97513" y="70669"/>
                    </a:cubicBezTo>
                    <a:lnTo>
                      <a:pt x="136692" y="1421"/>
                    </a:lnTo>
                    <a:lnTo>
                      <a:pt x="332331" y="211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8000">
                    <a:schemeClr val="bg1">
                      <a:lumMod val="75000"/>
                    </a:schemeClr>
                  </a:gs>
                  <a:gs pos="97345">
                    <a:schemeClr val="bg1">
                      <a:lumMod val="8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E4372F2-7D1E-4723-8BD4-4A5A5D67FF4C}"/>
                  </a:ext>
                </a:extLst>
              </p:cNvPr>
              <p:cNvSpPr/>
              <p:nvPr/>
            </p:nvSpPr>
            <p:spPr>
              <a:xfrm>
                <a:off x="6414314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63CD392-652A-4D16-99BD-4828F45BAEA8}"/>
                  </a:ext>
                </a:extLst>
              </p:cNvPr>
              <p:cNvSpPr/>
              <p:nvPr/>
            </p:nvSpPr>
            <p:spPr>
              <a:xfrm>
                <a:off x="5575895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5DD61E8B-2AC9-4289-BF67-DFF0676B182A}"/>
                  </a:ext>
                </a:extLst>
              </p:cNvPr>
              <p:cNvSpPr/>
              <p:nvPr/>
            </p:nvSpPr>
            <p:spPr>
              <a:xfrm>
                <a:off x="5575493" y="1588828"/>
                <a:ext cx="219748" cy="1855441"/>
              </a:xfrm>
              <a:custGeom>
                <a:avLst/>
                <a:gdLst>
                  <a:gd name="connsiteX0" fmla="*/ 323630 w 324382"/>
                  <a:gd name="connsiteY0" fmla="*/ 524984 h 2738918"/>
                  <a:gd name="connsiteX1" fmla="*/ 321601 w 324382"/>
                  <a:gd name="connsiteY1" fmla="*/ 478682 h 2738918"/>
                  <a:gd name="connsiteX2" fmla="*/ 315334 w 324382"/>
                  <a:gd name="connsiteY2" fmla="*/ 415968 h 2738918"/>
                  <a:gd name="connsiteX3" fmla="*/ 179041 w 324382"/>
                  <a:gd name="connsiteY3" fmla="*/ 25530 h 2738918"/>
                  <a:gd name="connsiteX4" fmla="*/ 161773 w 324382"/>
                  <a:gd name="connsiteY4" fmla="*/ 11 h 2738918"/>
                  <a:gd name="connsiteX5" fmla="*/ 128275 w 324382"/>
                  <a:gd name="connsiteY5" fmla="*/ 51138 h 2738918"/>
                  <a:gd name="connsiteX6" fmla="*/ 93379 w 324382"/>
                  <a:gd name="connsiteY6" fmla="*/ 125213 h 2738918"/>
                  <a:gd name="connsiteX7" fmla="*/ 8438 w 324382"/>
                  <a:gd name="connsiteY7" fmla="*/ 435670 h 2738918"/>
                  <a:gd name="connsiteX8" fmla="*/ 549 w 324382"/>
                  <a:gd name="connsiteY8" fmla="*/ 984403 h 2738918"/>
                  <a:gd name="connsiteX9" fmla="*/ 549 w 324382"/>
                  <a:gd name="connsiteY9" fmla="*/ 1547383 h 2738918"/>
                  <a:gd name="connsiteX10" fmla="*/ 503 w 324382"/>
                  <a:gd name="connsiteY10" fmla="*/ 2110362 h 2738918"/>
                  <a:gd name="connsiteX11" fmla="*/ 368 w 324382"/>
                  <a:gd name="connsiteY11" fmla="*/ 2645164 h 2738918"/>
                  <a:gd name="connsiteX12" fmla="*/ 549 w 324382"/>
                  <a:gd name="connsiteY12" fmla="*/ 2722936 h 2738918"/>
                  <a:gd name="connsiteX13" fmla="*/ 21468 w 324382"/>
                  <a:gd name="connsiteY13" fmla="*/ 2738671 h 2738918"/>
                  <a:gd name="connsiteX14" fmla="*/ 302079 w 324382"/>
                  <a:gd name="connsiteY14" fmla="*/ 2738626 h 2738918"/>
                  <a:gd name="connsiteX15" fmla="*/ 322683 w 324382"/>
                  <a:gd name="connsiteY15" fmla="*/ 2720997 h 2738918"/>
                  <a:gd name="connsiteX16" fmla="*/ 322683 w 324382"/>
                  <a:gd name="connsiteY16" fmla="*/ 2158198 h 2738918"/>
                  <a:gd name="connsiteX17" fmla="*/ 322683 w 324382"/>
                  <a:gd name="connsiteY17" fmla="*/ 1595399 h 2738918"/>
                  <a:gd name="connsiteX18" fmla="*/ 322683 w 324382"/>
                  <a:gd name="connsiteY18" fmla="*/ 1032599 h 2738918"/>
                  <a:gd name="connsiteX19" fmla="*/ 322683 w 324382"/>
                  <a:gd name="connsiteY19" fmla="*/ 751222 h 2738918"/>
                  <a:gd name="connsiteX20" fmla="*/ 323630 w 324382"/>
                  <a:gd name="connsiteY20" fmla="*/ 524984 h 27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4382" h="2738918">
                    <a:moveTo>
                      <a:pt x="323630" y="524984"/>
                    </a:moveTo>
                    <a:cubicBezTo>
                      <a:pt x="323179" y="509520"/>
                      <a:pt x="322548" y="494056"/>
                      <a:pt x="321601" y="478682"/>
                    </a:cubicBezTo>
                    <a:cubicBezTo>
                      <a:pt x="320338" y="457717"/>
                      <a:pt x="318355" y="436752"/>
                      <a:pt x="315334" y="415968"/>
                    </a:cubicBezTo>
                    <a:cubicBezTo>
                      <a:pt x="295722" y="281163"/>
                      <a:pt x="237562" y="147711"/>
                      <a:pt x="179041" y="25530"/>
                    </a:cubicBezTo>
                    <a:cubicBezTo>
                      <a:pt x="175254" y="17640"/>
                      <a:pt x="171286" y="643"/>
                      <a:pt x="161773" y="11"/>
                    </a:cubicBezTo>
                    <a:cubicBezTo>
                      <a:pt x="148879" y="-800"/>
                      <a:pt x="132829" y="42121"/>
                      <a:pt x="128275" y="51138"/>
                    </a:cubicBezTo>
                    <a:cubicBezTo>
                      <a:pt x="115967" y="75484"/>
                      <a:pt x="104335" y="100191"/>
                      <a:pt x="93379" y="125213"/>
                    </a:cubicBezTo>
                    <a:cubicBezTo>
                      <a:pt x="49556" y="225483"/>
                      <a:pt x="16328" y="326429"/>
                      <a:pt x="8438" y="435670"/>
                    </a:cubicBezTo>
                    <a:cubicBezTo>
                      <a:pt x="-3103" y="595137"/>
                      <a:pt x="549" y="802259"/>
                      <a:pt x="549" y="984403"/>
                    </a:cubicBezTo>
                    <a:cubicBezTo>
                      <a:pt x="549" y="1172048"/>
                      <a:pt x="549" y="1359693"/>
                      <a:pt x="549" y="1547383"/>
                    </a:cubicBezTo>
                    <a:cubicBezTo>
                      <a:pt x="549" y="1735073"/>
                      <a:pt x="503" y="1922672"/>
                      <a:pt x="503" y="2110362"/>
                    </a:cubicBezTo>
                    <a:cubicBezTo>
                      <a:pt x="458" y="2288630"/>
                      <a:pt x="413" y="2466897"/>
                      <a:pt x="368" y="2645164"/>
                    </a:cubicBezTo>
                    <a:cubicBezTo>
                      <a:pt x="368" y="2671088"/>
                      <a:pt x="3479" y="2697012"/>
                      <a:pt x="549" y="2722936"/>
                    </a:cubicBezTo>
                    <a:cubicBezTo>
                      <a:pt x="6635" y="2739843"/>
                      <a:pt x="14164" y="2738671"/>
                      <a:pt x="21468" y="2738671"/>
                    </a:cubicBezTo>
                    <a:cubicBezTo>
                      <a:pt x="115020" y="2738986"/>
                      <a:pt x="208527" y="2739031"/>
                      <a:pt x="302079" y="2738626"/>
                    </a:cubicBezTo>
                    <a:cubicBezTo>
                      <a:pt x="309383" y="2738580"/>
                      <a:pt x="317002" y="2740158"/>
                      <a:pt x="322683" y="2720997"/>
                    </a:cubicBezTo>
                    <a:cubicBezTo>
                      <a:pt x="322683" y="2533397"/>
                      <a:pt x="322683" y="2345798"/>
                      <a:pt x="322683" y="2158198"/>
                    </a:cubicBezTo>
                    <a:cubicBezTo>
                      <a:pt x="322683" y="1970598"/>
                      <a:pt x="322683" y="1782998"/>
                      <a:pt x="322683" y="1595399"/>
                    </a:cubicBezTo>
                    <a:cubicBezTo>
                      <a:pt x="322683" y="1407799"/>
                      <a:pt x="322683" y="1220199"/>
                      <a:pt x="322683" y="1032599"/>
                    </a:cubicBezTo>
                    <a:cubicBezTo>
                      <a:pt x="322683" y="938822"/>
                      <a:pt x="322683" y="844999"/>
                      <a:pt x="322683" y="751222"/>
                    </a:cubicBezTo>
                    <a:cubicBezTo>
                      <a:pt x="322728" y="676020"/>
                      <a:pt x="325749" y="600277"/>
                      <a:pt x="323630" y="5249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8141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77F59F9-AAFA-4270-8CEF-BCB240882C58}"/>
                  </a:ext>
                </a:extLst>
              </p:cNvPr>
              <p:cNvSpPr/>
              <p:nvPr/>
            </p:nvSpPr>
            <p:spPr>
              <a:xfrm>
                <a:off x="6412849" y="1592862"/>
                <a:ext cx="220165" cy="1851376"/>
              </a:xfrm>
              <a:custGeom>
                <a:avLst/>
                <a:gdLst>
                  <a:gd name="connsiteX0" fmla="*/ 323845 w 324997"/>
                  <a:gd name="connsiteY0" fmla="*/ 2658640 h 2732918"/>
                  <a:gd name="connsiteX1" fmla="*/ 323665 w 324997"/>
                  <a:gd name="connsiteY1" fmla="*/ 2098231 h 2732918"/>
                  <a:gd name="connsiteX2" fmla="*/ 323575 w 324997"/>
                  <a:gd name="connsiteY2" fmla="*/ 1535025 h 2732918"/>
                  <a:gd name="connsiteX3" fmla="*/ 323394 w 324997"/>
                  <a:gd name="connsiteY3" fmla="*/ 977636 h 2732918"/>
                  <a:gd name="connsiteX4" fmla="*/ 323980 w 324997"/>
                  <a:gd name="connsiteY4" fmla="*/ 697296 h 2732918"/>
                  <a:gd name="connsiteX5" fmla="*/ 317308 w 324997"/>
                  <a:gd name="connsiteY5" fmla="*/ 436974 h 2732918"/>
                  <a:gd name="connsiteX6" fmla="*/ 176416 w 324997"/>
                  <a:gd name="connsiteY6" fmla="*/ 11685 h 2732918"/>
                  <a:gd name="connsiteX7" fmla="*/ 133675 w 324997"/>
                  <a:gd name="connsiteY7" fmla="*/ 36031 h 2732918"/>
                  <a:gd name="connsiteX8" fmla="*/ 93054 w 324997"/>
                  <a:gd name="connsiteY8" fmla="*/ 116147 h 2732918"/>
                  <a:gd name="connsiteX9" fmla="*/ 4822 w 324997"/>
                  <a:gd name="connsiteY9" fmla="*/ 437515 h 2732918"/>
                  <a:gd name="connsiteX10" fmla="*/ 944 w 324997"/>
                  <a:gd name="connsiteY10" fmla="*/ 673626 h 2732918"/>
                  <a:gd name="connsiteX11" fmla="*/ 854 w 324997"/>
                  <a:gd name="connsiteY11" fmla="*/ 688234 h 2732918"/>
                  <a:gd name="connsiteX12" fmla="*/ 854 w 324997"/>
                  <a:gd name="connsiteY12" fmla="*/ 2378977 h 2732918"/>
                  <a:gd name="connsiteX13" fmla="*/ 1305 w 324997"/>
                  <a:gd name="connsiteY13" fmla="*/ 2715087 h 2732918"/>
                  <a:gd name="connsiteX14" fmla="*/ 21954 w 324997"/>
                  <a:gd name="connsiteY14" fmla="*/ 2732625 h 2732918"/>
                  <a:gd name="connsiteX15" fmla="*/ 302745 w 324997"/>
                  <a:gd name="connsiteY15" fmla="*/ 2732671 h 2732918"/>
                  <a:gd name="connsiteX16" fmla="*/ 323665 w 324997"/>
                  <a:gd name="connsiteY16" fmla="*/ 2716620 h 2732918"/>
                  <a:gd name="connsiteX17" fmla="*/ 323845 w 324997"/>
                  <a:gd name="connsiteY17" fmla="*/ 2658640 h 273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4997" h="2732918">
                    <a:moveTo>
                      <a:pt x="323845" y="2658640"/>
                    </a:moveTo>
                    <a:cubicBezTo>
                      <a:pt x="323845" y="2471852"/>
                      <a:pt x="323710" y="2285064"/>
                      <a:pt x="323665" y="2098231"/>
                    </a:cubicBezTo>
                    <a:cubicBezTo>
                      <a:pt x="323620" y="1910495"/>
                      <a:pt x="323575" y="1722761"/>
                      <a:pt x="323575" y="1535025"/>
                    </a:cubicBezTo>
                    <a:cubicBezTo>
                      <a:pt x="323530" y="1349229"/>
                      <a:pt x="322989" y="1163388"/>
                      <a:pt x="323394" y="977636"/>
                    </a:cubicBezTo>
                    <a:cubicBezTo>
                      <a:pt x="323575" y="884175"/>
                      <a:pt x="323800" y="790713"/>
                      <a:pt x="323980" y="697296"/>
                    </a:cubicBezTo>
                    <a:cubicBezTo>
                      <a:pt x="324161" y="610552"/>
                      <a:pt x="328624" y="523132"/>
                      <a:pt x="317308" y="436974"/>
                    </a:cubicBezTo>
                    <a:cubicBezTo>
                      <a:pt x="297651" y="287516"/>
                      <a:pt x="238544" y="147842"/>
                      <a:pt x="176416" y="11685"/>
                    </a:cubicBezTo>
                    <a:cubicBezTo>
                      <a:pt x="161899" y="-20055"/>
                      <a:pt x="142467" y="21333"/>
                      <a:pt x="133675" y="36031"/>
                    </a:cubicBezTo>
                    <a:cubicBezTo>
                      <a:pt x="118301" y="61774"/>
                      <a:pt x="104956" y="88645"/>
                      <a:pt x="93054" y="116147"/>
                    </a:cubicBezTo>
                    <a:cubicBezTo>
                      <a:pt x="49727" y="216191"/>
                      <a:pt x="13974" y="328499"/>
                      <a:pt x="4822" y="437515"/>
                    </a:cubicBezTo>
                    <a:cubicBezTo>
                      <a:pt x="-1761" y="516099"/>
                      <a:pt x="-2" y="594863"/>
                      <a:pt x="944" y="673626"/>
                    </a:cubicBezTo>
                    <a:cubicBezTo>
                      <a:pt x="899" y="678496"/>
                      <a:pt x="854" y="683365"/>
                      <a:pt x="854" y="688234"/>
                    </a:cubicBezTo>
                    <a:cubicBezTo>
                      <a:pt x="854" y="1251800"/>
                      <a:pt x="809" y="1815411"/>
                      <a:pt x="854" y="2378977"/>
                    </a:cubicBezTo>
                    <a:cubicBezTo>
                      <a:pt x="854" y="2491013"/>
                      <a:pt x="1170" y="2603050"/>
                      <a:pt x="1305" y="2715087"/>
                    </a:cubicBezTo>
                    <a:cubicBezTo>
                      <a:pt x="7076" y="2733843"/>
                      <a:pt x="14650" y="2732625"/>
                      <a:pt x="21954" y="2732625"/>
                    </a:cubicBezTo>
                    <a:cubicBezTo>
                      <a:pt x="115551" y="2733031"/>
                      <a:pt x="209148" y="2732986"/>
                      <a:pt x="302745" y="2732671"/>
                    </a:cubicBezTo>
                    <a:cubicBezTo>
                      <a:pt x="310094" y="2732625"/>
                      <a:pt x="317623" y="2733617"/>
                      <a:pt x="323665" y="2716620"/>
                    </a:cubicBezTo>
                    <a:cubicBezTo>
                      <a:pt x="320509" y="2697324"/>
                      <a:pt x="323890" y="2677982"/>
                      <a:pt x="323845" y="265864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B4A310F-F360-4175-BF9D-D09AD178D840}"/>
                  </a:ext>
                </a:extLst>
              </p:cNvPr>
              <p:cNvSpPr/>
              <p:nvPr/>
            </p:nvSpPr>
            <p:spPr>
              <a:xfrm>
                <a:off x="5350725" y="2339690"/>
                <a:ext cx="576651" cy="1136810"/>
              </a:xfrm>
              <a:custGeom>
                <a:avLst/>
                <a:gdLst>
                  <a:gd name="connsiteX0" fmla="*/ 850370 w 851226"/>
                  <a:gd name="connsiteY0" fmla="*/ 0 h 1678107"/>
                  <a:gd name="connsiteX1" fmla="*/ 850866 w 851226"/>
                  <a:gd name="connsiteY1" fmla="*/ 1662474 h 1678107"/>
                  <a:gd name="connsiteX2" fmla="*/ 851227 w 851226"/>
                  <a:gd name="connsiteY2" fmla="*/ 1675098 h 1678107"/>
                  <a:gd name="connsiteX3" fmla="*/ 834771 w 851226"/>
                  <a:gd name="connsiteY3" fmla="*/ 1677533 h 1678107"/>
                  <a:gd name="connsiteX4" fmla="*/ 47988 w 851226"/>
                  <a:gd name="connsiteY4" fmla="*/ 1678028 h 1678107"/>
                  <a:gd name="connsiteX5" fmla="*/ 24724 w 851226"/>
                  <a:gd name="connsiteY5" fmla="*/ 1662700 h 1678107"/>
                  <a:gd name="connsiteX6" fmla="*/ 30359 w 851226"/>
                  <a:gd name="connsiteY6" fmla="*/ 1434388 h 1678107"/>
                  <a:gd name="connsiteX7" fmla="*/ 174362 w 851226"/>
                  <a:gd name="connsiteY7" fmla="*/ 1245480 h 1678107"/>
                  <a:gd name="connsiteX8" fmla="*/ 367823 w 851226"/>
                  <a:gd name="connsiteY8" fmla="*/ 1060090 h 1678107"/>
                  <a:gd name="connsiteX9" fmla="*/ 607406 w 851226"/>
                  <a:gd name="connsiteY9" fmla="*/ 766765 h 1678107"/>
                  <a:gd name="connsiteX10" fmla="*/ 711823 w 851226"/>
                  <a:gd name="connsiteY10" fmla="*/ 494676 h 1678107"/>
                  <a:gd name="connsiteX11" fmla="*/ 768270 w 851226"/>
                  <a:gd name="connsiteY11" fmla="*/ 231152 h 1678107"/>
                  <a:gd name="connsiteX12" fmla="*/ 845050 w 851226"/>
                  <a:gd name="connsiteY12" fmla="*/ 7665 h 1678107"/>
                  <a:gd name="connsiteX13" fmla="*/ 850370 w 851226"/>
                  <a:gd name="connsiteY13" fmla="*/ 0 h 16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1226" h="1678107">
                    <a:moveTo>
                      <a:pt x="850370" y="0"/>
                    </a:moveTo>
                    <a:cubicBezTo>
                      <a:pt x="850505" y="6853"/>
                      <a:pt x="850821" y="1115139"/>
                      <a:pt x="850866" y="1662474"/>
                    </a:cubicBezTo>
                    <a:cubicBezTo>
                      <a:pt x="850866" y="1666667"/>
                      <a:pt x="851092" y="1670905"/>
                      <a:pt x="851227" y="1675098"/>
                    </a:cubicBezTo>
                    <a:cubicBezTo>
                      <a:pt x="846358" y="1679922"/>
                      <a:pt x="840271" y="1677487"/>
                      <a:pt x="834771" y="1677533"/>
                    </a:cubicBezTo>
                    <a:cubicBezTo>
                      <a:pt x="774852" y="1677848"/>
                      <a:pt x="141765" y="1677352"/>
                      <a:pt x="47988" y="1678028"/>
                    </a:cubicBezTo>
                    <a:cubicBezTo>
                      <a:pt x="35184" y="1678119"/>
                      <a:pt x="29863" y="1673610"/>
                      <a:pt x="24724" y="1662700"/>
                    </a:cubicBezTo>
                    <a:cubicBezTo>
                      <a:pt x="-11615" y="1585469"/>
                      <a:pt x="-6340" y="1509500"/>
                      <a:pt x="30359" y="1434388"/>
                    </a:cubicBezTo>
                    <a:cubicBezTo>
                      <a:pt x="65796" y="1361891"/>
                      <a:pt x="119177" y="1303009"/>
                      <a:pt x="174362" y="1245480"/>
                    </a:cubicBezTo>
                    <a:cubicBezTo>
                      <a:pt x="224046" y="1193723"/>
                      <a:pt x="358219" y="1068836"/>
                      <a:pt x="367823" y="1060090"/>
                    </a:cubicBezTo>
                    <a:cubicBezTo>
                      <a:pt x="462141" y="974112"/>
                      <a:pt x="543475" y="877494"/>
                      <a:pt x="607406" y="766765"/>
                    </a:cubicBezTo>
                    <a:cubicBezTo>
                      <a:pt x="641400" y="715323"/>
                      <a:pt x="697576" y="556172"/>
                      <a:pt x="711823" y="494676"/>
                    </a:cubicBezTo>
                    <a:cubicBezTo>
                      <a:pt x="732066" y="407165"/>
                      <a:pt x="746088" y="318302"/>
                      <a:pt x="768270" y="231152"/>
                    </a:cubicBezTo>
                    <a:cubicBezTo>
                      <a:pt x="787792" y="154507"/>
                      <a:pt x="813310" y="80026"/>
                      <a:pt x="845050" y="7665"/>
                    </a:cubicBezTo>
                    <a:cubicBezTo>
                      <a:pt x="846313" y="4869"/>
                      <a:pt x="848612" y="2525"/>
                      <a:pt x="85037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CC9D310-DE26-4BBB-B1D9-2892FD93C561}"/>
                  </a:ext>
                </a:extLst>
              </p:cNvPr>
              <p:cNvSpPr/>
              <p:nvPr/>
            </p:nvSpPr>
            <p:spPr>
              <a:xfrm>
                <a:off x="6277789" y="2339720"/>
                <a:ext cx="580853" cy="1136799"/>
              </a:xfrm>
              <a:custGeom>
                <a:avLst/>
                <a:gdLst>
                  <a:gd name="connsiteX0" fmla="*/ 4825 w 857429"/>
                  <a:gd name="connsiteY0" fmla="*/ 0 h 1678091"/>
                  <a:gd name="connsiteX1" fmla="*/ 45491 w 857429"/>
                  <a:gd name="connsiteY1" fmla="*/ 95310 h 1678091"/>
                  <a:gd name="connsiteX2" fmla="*/ 121280 w 857429"/>
                  <a:gd name="connsiteY2" fmla="*/ 387824 h 1678091"/>
                  <a:gd name="connsiteX3" fmla="*/ 197248 w 857429"/>
                  <a:gd name="connsiteY3" fmla="*/ 670328 h 1678091"/>
                  <a:gd name="connsiteX4" fmla="*/ 354866 w 857429"/>
                  <a:gd name="connsiteY4" fmla="*/ 920461 h 1678091"/>
                  <a:gd name="connsiteX5" fmla="*/ 464965 w 857429"/>
                  <a:gd name="connsiteY5" fmla="*/ 1040207 h 1678091"/>
                  <a:gd name="connsiteX6" fmla="*/ 612213 w 857429"/>
                  <a:gd name="connsiteY6" fmla="*/ 1177717 h 1678091"/>
                  <a:gd name="connsiteX7" fmla="*/ 775151 w 857429"/>
                  <a:gd name="connsiteY7" fmla="*/ 1353640 h 1678091"/>
                  <a:gd name="connsiteX8" fmla="*/ 853284 w 857429"/>
                  <a:gd name="connsiteY8" fmla="*/ 1523882 h 1678091"/>
                  <a:gd name="connsiteX9" fmla="*/ 855178 w 857429"/>
                  <a:gd name="connsiteY9" fmla="*/ 1586370 h 1678091"/>
                  <a:gd name="connsiteX10" fmla="*/ 829524 w 857429"/>
                  <a:gd name="connsiteY10" fmla="*/ 1665314 h 1678091"/>
                  <a:gd name="connsiteX11" fmla="*/ 809191 w 857429"/>
                  <a:gd name="connsiteY11" fmla="*/ 1677848 h 1678091"/>
                  <a:gd name="connsiteX12" fmla="*/ 4058 w 857429"/>
                  <a:gd name="connsiteY12" fmla="*/ 1675008 h 1678091"/>
                  <a:gd name="connsiteX13" fmla="*/ 4825 w 857429"/>
                  <a:gd name="connsiteY13" fmla="*/ 0 h 167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7429" h="1678091">
                    <a:moveTo>
                      <a:pt x="4825" y="0"/>
                    </a:moveTo>
                    <a:cubicBezTo>
                      <a:pt x="22723" y="29892"/>
                      <a:pt x="33499" y="62939"/>
                      <a:pt x="45491" y="95310"/>
                    </a:cubicBezTo>
                    <a:cubicBezTo>
                      <a:pt x="80658" y="190215"/>
                      <a:pt x="102118" y="288771"/>
                      <a:pt x="121280" y="387824"/>
                    </a:cubicBezTo>
                    <a:cubicBezTo>
                      <a:pt x="139855" y="483810"/>
                      <a:pt x="159783" y="579436"/>
                      <a:pt x="197248" y="670328"/>
                    </a:cubicBezTo>
                    <a:cubicBezTo>
                      <a:pt x="220873" y="728758"/>
                      <a:pt x="295264" y="849361"/>
                      <a:pt x="354866" y="920461"/>
                    </a:cubicBezTo>
                    <a:cubicBezTo>
                      <a:pt x="389717" y="962029"/>
                      <a:pt x="426237" y="1002110"/>
                      <a:pt x="464965" y="1040207"/>
                    </a:cubicBezTo>
                    <a:cubicBezTo>
                      <a:pt x="477363" y="1052425"/>
                      <a:pt x="580293" y="1147240"/>
                      <a:pt x="612213" y="1177717"/>
                    </a:cubicBezTo>
                    <a:cubicBezTo>
                      <a:pt x="670148" y="1232947"/>
                      <a:pt x="727226" y="1289123"/>
                      <a:pt x="775151" y="1353640"/>
                    </a:cubicBezTo>
                    <a:cubicBezTo>
                      <a:pt x="813158" y="1404857"/>
                      <a:pt x="843771" y="1459545"/>
                      <a:pt x="853284" y="1523882"/>
                    </a:cubicBezTo>
                    <a:cubicBezTo>
                      <a:pt x="853419" y="1524739"/>
                      <a:pt x="861129" y="1561708"/>
                      <a:pt x="855178" y="1586370"/>
                    </a:cubicBezTo>
                    <a:cubicBezTo>
                      <a:pt x="847513" y="1612970"/>
                      <a:pt x="841878" y="1640157"/>
                      <a:pt x="829524" y="1665314"/>
                    </a:cubicBezTo>
                    <a:cubicBezTo>
                      <a:pt x="824925" y="1674692"/>
                      <a:pt x="819741" y="1677893"/>
                      <a:pt x="809191" y="1677848"/>
                    </a:cubicBezTo>
                    <a:cubicBezTo>
                      <a:pt x="713835" y="1677487"/>
                      <a:pt x="8972" y="1679787"/>
                      <a:pt x="4058" y="1675008"/>
                    </a:cubicBezTo>
                    <a:cubicBezTo>
                      <a:pt x="406" y="1670815"/>
                      <a:pt x="-3201" y="8341"/>
                      <a:pt x="48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948FA8F-BFF9-45C5-8DAA-3632AB41A810}"/>
                  </a:ext>
                </a:extLst>
              </p:cNvPr>
              <p:cNvSpPr/>
              <p:nvPr/>
            </p:nvSpPr>
            <p:spPr>
              <a:xfrm>
                <a:off x="6412954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3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3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3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38E6A3C-0865-41EC-A173-01CB0AE511E2}"/>
                  </a:ext>
                </a:extLst>
              </p:cNvPr>
              <p:cNvSpPr/>
              <p:nvPr/>
            </p:nvSpPr>
            <p:spPr>
              <a:xfrm>
                <a:off x="5928051" y="3474614"/>
                <a:ext cx="351611" cy="146390"/>
              </a:xfrm>
              <a:custGeom>
                <a:avLst/>
                <a:gdLst>
                  <a:gd name="connsiteX0" fmla="*/ 53333 w 519032"/>
                  <a:gd name="connsiteY0" fmla="*/ 0 h 216094"/>
                  <a:gd name="connsiteX1" fmla="*/ 465728 w 519032"/>
                  <a:gd name="connsiteY1" fmla="*/ 180 h 216094"/>
                  <a:gd name="connsiteX2" fmla="*/ 517756 w 519032"/>
                  <a:gd name="connsiteY2" fmla="*/ 201711 h 216094"/>
                  <a:gd name="connsiteX3" fmla="*/ 506079 w 519032"/>
                  <a:gd name="connsiteY3" fmla="*/ 216094 h 216094"/>
                  <a:gd name="connsiteX4" fmla="*/ 13478 w 519032"/>
                  <a:gd name="connsiteY4" fmla="*/ 216094 h 216094"/>
                  <a:gd name="connsiteX5" fmla="*/ 1485 w 519032"/>
                  <a:gd name="connsiteY5" fmla="*/ 200629 h 216094"/>
                  <a:gd name="connsiteX6" fmla="*/ 53333 w 519032"/>
                  <a:gd name="connsiteY6" fmla="*/ 0 h 21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032" h="216094">
                    <a:moveTo>
                      <a:pt x="53333" y="0"/>
                    </a:moveTo>
                    <a:cubicBezTo>
                      <a:pt x="190798" y="45"/>
                      <a:pt x="328263" y="135"/>
                      <a:pt x="465728" y="180"/>
                    </a:cubicBezTo>
                    <a:cubicBezTo>
                      <a:pt x="482950" y="67403"/>
                      <a:pt x="499812" y="134715"/>
                      <a:pt x="517756" y="201711"/>
                    </a:cubicBezTo>
                    <a:cubicBezTo>
                      <a:pt x="521183" y="214606"/>
                      <a:pt x="517846" y="216094"/>
                      <a:pt x="506079" y="216094"/>
                    </a:cubicBezTo>
                    <a:cubicBezTo>
                      <a:pt x="341879" y="215778"/>
                      <a:pt x="177678" y="215733"/>
                      <a:pt x="13478" y="216094"/>
                    </a:cubicBezTo>
                    <a:cubicBezTo>
                      <a:pt x="583" y="216139"/>
                      <a:pt x="-2167" y="213930"/>
                      <a:pt x="1485" y="200629"/>
                    </a:cubicBezTo>
                    <a:cubicBezTo>
                      <a:pt x="17580" y="141342"/>
                      <a:pt x="47517" y="6402"/>
                      <a:pt x="5333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28000">
                    <a:schemeClr val="tx1">
                      <a:lumMod val="75000"/>
                      <a:lumOff val="25000"/>
                    </a:schemeClr>
                  </a:gs>
                  <a:gs pos="97345">
                    <a:schemeClr val="bg1">
                      <a:lumMod val="7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5457F18-60D8-4938-B91B-01FCA3C5B342}"/>
                  </a:ext>
                </a:extLst>
              </p:cNvPr>
              <p:cNvSpPr/>
              <p:nvPr/>
            </p:nvSpPr>
            <p:spPr>
              <a:xfrm>
                <a:off x="5574536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2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4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2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6F2E7F51-A859-42D4-BBC9-ED50BBEFE148}"/>
                  </a:ext>
                </a:extLst>
              </p:cNvPr>
              <p:cNvGrpSpPr/>
              <p:nvPr/>
            </p:nvGrpSpPr>
            <p:grpSpPr>
              <a:xfrm>
                <a:off x="5575416" y="2099749"/>
                <a:ext cx="1056756" cy="650063"/>
                <a:chOff x="5575416" y="2099749"/>
                <a:chExt cx="1056756" cy="650063"/>
              </a:xfrm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EECE9F8-06C9-4736-9238-792A3AC533DA}"/>
                    </a:ext>
                  </a:extLst>
                </p:cNvPr>
                <p:cNvSpPr/>
                <p:nvPr/>
              </p:nvSpPr>
              <p:spPr>
                <a:xfrm>
                  <a:off x="5575865" y="2099779"/>
                  <a:ext cx="218256" cy="43003"/>
                </a:xfrm>
                <a:custGeom>
                  <a:avLst/>
                  <a:gdLst>
                    <a:gd name="connsiteX0" fmla="*/ 322179 w 322179"/>
                    <a:gd name="connsiteY0" fmla="*/ 63480 h 63479"/>
                    <a:gd name="connsiteX1" fmla="*/ 225 w 322179"/>
                    <a:gd name="connsiteY1" fmla="*/ 63119 h 63479"/>
                    <a:gd name="connsiteX2" fmla="*/ 0 w 322179"/>
                    <a:gd name="connsiteY2" fmla="*/ 271 h 63479"/>
                    <a:gd name="connsiteX3" fmla="*/ 322179 w 322179"/>
                    <a:gd name="connsiteY3" fmla="*/ 0 h 63479"/>
                    <a:gd name="connsiteX4" fmla="*/ 322179 w 322179"/>
                    <a:gd name="connsiteY4" fmla="*/ 6348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179" h="63479">
                      <a:moveTo>
                        <a:pt x="322179" y="63480"/>
                      </a:moveTo>
                      <a:cubicBezTo>
                        <a:pt x="214876" y="63345"/>
                        <a:pt x="107528" y="63255"/>
                        <a:pt x="225" y="63119"/>
                      </a:cubicBezTo>
                      <a:cubicBezTo>
                        <a:pt x="135" y="42155"/>
                        <a:pt x="45" y="21235"/>
                        <a:pt x="0" y="271"/>
                      </a:cubicBezTo>
                      <a:cubicBezTo>
                        <a:pt x="107393" y="180"/>
                        <a:pt x="214786" y="90"/>
                        <a:pt x="322179" y="0"/>
                      </a:cubicBezTo>
                      <a:cubicBezTo>
                        <a:pt x="322179" y="21145"/>
                        <a:pt x="322179" y="42335"/>
                        <a:pt x="322179" y="634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ED61D248-CD0B-42C5-804F-CA0CB35B4975}"/>
                    </a:ext>
                  </a:extLst>
                </p:cNvPr>
                <p:cNvSpPr/>
                <p:nvPr/>
              </p:nvSpPr>
              <p:spPr>
                <a:xfrm>
                  <a:off x="5575416" y="2213488"/>
                  <a:ext cx="218703" cy="43308"/>
                </a:xfrm>
                <a:custGeom>
                  <a:avLst/>
                  <a:gdLst>
                    <a:gd name="connsiteX0" fmla="*/ 752 w 322840"/>
                    <a:gd name="connsiteY0" fmla="*/ 406 h 63930"/>
                    <a:gd name="connsiteX1" fmla="*/ 322841 w 322840"/>
                    <a:gd name="connsiteY1" fmla="*/ 0 h 63930"/>
                    <a:gd name="connsiteX2" fmla="*/ 322841 w 322840"/>
                    <a:gd name="connsiteY2" fmla="*/ 63435 h 63930"/>
                    <a:gd name="connsiteX3" fmla="*/ 3727 w 322840"/>
                    <a:gd name="connsiteY3" fmla="*/ 63931 h 63930"/>
                    <a:gd name="connsiteX4" fmla="*/ 752 w 322840"/>
                    <a:gd name="connsiteY4" fmla="*/ 406 h 6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840" h="63930">
                      <a:moveTo>
                        <a:pt x="752" y="406"/>
                      </a:moveTo>
                      <a:cubicBezTo>
                        <a:pt x="108100" y="271"/>
                        <a:pt x="215493" y="135"/>
                        <a:pt x="322841" y="0"/>
                      </a:cubicBezTo>
                      <a:cubicBezTo>
                        <a:pt x="322841" y="21145"/>
                        <a:pt x="322841" y="42290"/>
                        <a:pt x="322841" y="63435"/>
                      </a:cubicBezTo>
                      <a:cubicBezTo>
                        <a:pt x="216485" y="63615"/>
                        <a:pt x="110084" y="63796"/>
                        <a:pt x="3727" y="63931"/>
                      </a:cubicBezTo>
                      <a:cubicBezTo>
                        <a:pt x="-3306" y="43056"/>
                        <a:pt x="2014" y="21596"/>
                        <a:pt x="752" y="4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57013C9B-D839-4217-BD46-A7D23B6E5F47}"/>
                    </a:ext>
                  </a:extLst>
                </p:cNvPr>
                <p:cNvSpPr/>
                <p:nvPr/>
              </p:nvSpPr>
              <p:spPr>
                <a:xfrm>
                  <a:off x="5575834" y="2706299"/>
                  <a:ext cx="218286" cy="43513"/>
                </a:xfrm>
                <a:custGeom>
                  <a:avLst/>
                  <a:gdLst>
                    <a:gd name="connsiteX0" fmla="*/ 322224 w 322224"/>
                    <a:gd name="connsiteY0" fmla="*/ 63781 h 64232"/>
                    <a:gd name="connsiteX1" fmla="*/ 3111 w 322224"/>
                    <a:gd name="connsiteY1" fmla="*/ 64232 h 64232"/>
                    <a:gd name="connsiteX2" fmla="*/ 0 w 322224"/>
                    <a:gd name="connsiteY2" fmla="*/ 707 h 64232"/>
                    <a:gd name="connsiteX3" fmla="*/ 219475 w 322224"/>
                    <a:gd name="connsiteY3" fmla="*/ 31 h 64232"/>
                    <a:gd name="connsiteX4" fmla="*/ 322134 w 322224"/>
                    <a:gd name="connsiteY4" fmla="*/ 76 h 64232"/>
                    <a:gd name="connsiteX5" fmla="*/ 322224 w 322224"/>
                    <a:gd name="connsiteY5" fmla="*/ 63781 h 6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224" h="64232">
                      <a:moveTo>
                        <a:pt x="322224" y="63781"/>
                      </a:moveTo>
                      <a:cubicBezTo>
                        <a:pt x="215868" y="63917"/>
                        <a:pt x="109512" y="64097"/>
                        <a:pt x="3111" y="64232"/>
                      </a:cubicBezTo>
                      <a:cubicBezTo>
                        <a:pt x="-631" y="40022"/>
                        <a:pt x="1488" y="21897"/>
                        <a:pt x="0" y="707"/>
                      </a:cubicBezTo>
                      <a:cubicBezTo>
                        <a:pt x="73173" y="482"/>
                        <a:pt x="146302" y="211"/>
                        <a:pt x="219475" y="31"/>
                      </a:cubicBezTo>
                      <a:cubicBezTo>
                        <a:pt x="253695" y="-59"/>
                        <a:pt x="287915" y="76"/>
                        <a:pt x="322134" y="76"/>
                      </a:cubicBezTo>
                      <a:cubicBezTo>
                        <a:pt x="322179" y="21356"/>
                        <a:pt x="322224" y="42591"/>
                        <a:pt x="322224" y="6378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9D02A50A-FF82-411F-B967-E486CAB878B2}"/>
                    </a:ext>
                  </a:extLst>
                </p:cNvPr>
                <p:cNvSpPr/>
                <p:nvPr/>
              </p:nvSpPr>
              <p:spPr>
                <a:xfrm>
                  <a:off x="6413672" y="2099749"/>
                  <a:ext cx="218438" cy="43004"/>
                </a:xfrm>
                <a:custGeom>
                  <a:avLst/>
                  <a:gdLst>
                    <a:gd name="connsiteX0" fmla="*/ 322270 w 322449"/>
                    <a:gd name="connsiteY0" fmla="*/ 63210 h 63480"/>
                    <a:gd name="connsiteX1" fmla="*/ 0 w 322449"/>
                    <a:gd name="connsiteY1" fmla="*/ 63480 h 63480"/>
                    <a:gd name="connsiteX2" fmla="*/ 135 w 322449"/>
                    <a:gd name="connsiteY2" fmla="*/ 0 h 63480"/>
                    <a:gd name="connsiteX3" fmla="*/ 322450 w 322449"/>
                    <a:gd name="connsiteY3" fmla="*/ 451 h 63480"/>
                    <a:gd name="connsiteX4" fmla="*/ 322270 w 322449"/>
                    <a:gd name="connsiteY4" fmla="*/ 63210 h 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449" h="63480">
                      <a:moveTo>
                        <a:pt x="322270" y="63210"/>
                      </a:moveTo>
                      <a:cubicBezTo>
                        <a:pt x="214831" y="63300"/>
                        <a:pt x="107438" y="63390"/>
                        <a:pt x="0" y="63480"/>
                      </a:cubicBezTo>
                      <a:cubicBezTo>
                        <a:pt x="45" y="42335"/>
                        <a:pt x="90" y="21145"/>
                        <a:pt x="135" y="0"/>
                      </a:cubicBezTo>
                      <a:cubicBezTo>
                        <a:pt x="107574" y="135"/>
                        <a:pt x="215012" y="271"/>
                        <a:pt x="322450" y="451"/>
                      </a:cubicBezTo>
                      <a:cubicBezTo>
                        <a:pt x="322405" y="21371"/>
                        <a:pt x="322315" y="42290"/>
                        <a:pt x="322270" y="632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32B3DFB9-EF0A-4ABC-8E20-E795F09025A2}"/>
                    </a:ext>
                  </a:extLst>
                </p:cNvPr>
                <p:cNvSpPr/>
                <p:nvPr/>
              </p:nvSpPr>
              <p:spPr>
                <a:xfrm>
                  <a:off x="6413703" y="2213488"/>
                  <a:ext cx="218377" cy="43003"/>
                </a:xfrm>
                <a:custGeom>
                  <a:avLst/>
                  <a:gdLst>
                    <a:gd name="connsiteX0" fmla="*/ 45 w 322359"/>
                    <a:gd name="connsiteY0" fmla="*/ 0 h 63479"/>
                    <a:gd name="connsiteX1" fmla="*/ 322360 w 322359"/>
                    <a:gd name="connsiteY1" fmla="*/ 406 h 63479"/>
                    <a:gd name="connsiteX2" fmla="*/ 322270 w 322359"/>
                    <a:gd name="connsiteY2" fmla="*/ 63164 h 63479"/>
                    <a:gd name="connsiteX3" fmla="*/ 0 w 322359"/>
                    <a:gd name="connsiteY3" fmla="*/ 63480 h 63479"/>
                    <a:gd name="connsiteX4" fmla="*/ 45 w 322359"/>
                    <a:gd name="connsiteY4" fmla="*/ 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359" h="63479">
                      <a:moveTo>
                        <a:pt x="45" y="0"/>
                      </a:moveTo>
                      <a:cubicBezTo>
                        <a:pt x="107483" y="135"/>
                        <a:pt x="214922" y="271"/>
                        <a:pt x="322360" y="406"/>
                      </a:cubicBezTo>
                      <a:cubicBezTo>
                        <a:pt x="322315" y="21325"/>
                        <a:pt x="322270" y="42245"/>
                        <a:pt x="322270" y="63164"/>
                      </a:cubicBezTo>
                      <a:cubicBezTo>
                        <a:pt x="214831" y="63255"/>
                        <a:pt x="107438" y="63390"/>
                        <a:pt x="0" y="63480"/>
                      </a:cubicBezTo>
                      <a:cubicBezTo>
                        <a:pt x="0" y="42290"/>
                        <a:pt x="45" y="21145"/>
                        <a:pt x="4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ABE3E152-6658-4B3A-A7EA-78E88DDD7085}"/>
                    </a:ext>
                  </a:extLst>
                </p:cNvPr>
                <p:cNvSpPr/>
                <p:nvPr/>
              </p:nvSpPr>
              <p:spPr>
                <a:xfrm>
                  <a:off x="6413672" y="2706412"/>
                  <a:ext cx="218500" cy="43065"/>
                </a:xfrm>
                <a:custGeom>
                  <a:avLst/>
                  <a:gdLst>
                    <a:gd name="connsiteX0" fmla="*/ 322224 w 322540"/>
                    <a:gd name="connsiteY0" fmla="*/ 63345 h 63570"/>
                    <a:gd name="connsiteX1" fmla="*/ 0 w 322540"/>
                    <a:gd name="connsiteY1" fmla="*/ 63570 h 63570"/>
                    <a:gd name="connsiteX2" fmla="*/ 135 w 322540"/>
                    <a:gd name="connsiteY2" fmla="*/ 0 h 63570"/>
                    <a:gd name="connsiteX3" fmla="*/ 322540 w 322540"/>
                    <a:gd name="connsiteY3" fmla="*/ 496 h 63570"/>
                    <a:gd name="connsiteX4" fmla="*/ 322224 w 322540"/>
                    <a:gd name="connsiteY4" fmla="*/ 63345 h 6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540" h="63570">
                      <a:moveTo>
                        <a:pt x="322224" y="63345"/>
                      </a:moveTo>
                      <a:cubicBezTo>
                        <a:pt x="214831" y="63435"/>
                        <a:pt x="107393" y="63525"/>
                        <a:pt x="0" y="63570"/>
                      </a:cubicBezTo>
                      <a:cubicBezTo>
                        <a:pt x="45" y="42380"/>
                        <a:pt x="90" y="21190"/>
                        <a:pt x="135" y="0"/>
                      </a:cubicBezTo>
                      <a:cubicBezTo>
                        <a:pt x="107619" y="180"/>
                        <a:pt x="215057" y="316"/>
                        <a:pt x="322540" y="496"/>
                      </a:cubicBezTo>
                      <a:cubicBezTo>
                        <a:pt x="322405" y="21461"/>
                        <a:pt x="322315" y="42380"/>
                        <a:pt x="322224" y="6334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E5BCA3D-F42D-49D5-9737-231BDEF5A46A}"/>
                  </a:ext>
                </a:extLst>
              </p:cNvPr>
              <p:cNvSpPr/>
              <p:nvPr/>
            </p:nvSpPr>
            <p:spPr>
              <a:xfrm>
                <a:off x="6508323" y="3196189"/>
                <a:ext cx="125071" cy="120489"/>
              </a:xfrm>
              <a:custGeom>
                <a:avLst/>
                <a:gdLst>
                  <a:gd name="connsiteX0" fmla="*/ 32552 w 184624"/>
                  <a:gd name="connsiteY0" fmla="*/ 175292 h 177861"/>
                  <a:gd name="connsiteX1" fmla="*/ 42876 w 184624"/>
                  <a:gd name="connsiteY1" fmla="*/ 123489 h 177861"/>
                  <a:gd name="connsiteX2" fmla="*/ 37150 w 184624"/>
                  <a:gd name="connsiteY2" fmla="*/ 103831 h 177861"/>
                  <a:gd name="connsiteX3" fmla="*/ 0 w 184624"/>
                  <a:gd name="connsiteY3" fmla="*/ 70063 h 177861"/>
                  <a:gd name="connsiteX4" fmla="*/ 2705 w 184624"/>
                  <a:gd name="connsiteY4" fmla="*/ 65058 h 177861"/>
                  <a:gd name="connsiteX5" fmla="*/ 51848 w 184624"/>
                  <a:gd name="connsiteY5" fmla="*/ 59377 h 177861"/>
                  <a:gd name="connsiteX6" fmla="*/ 68845 w 184624"/>
                  <a:gd name="connsiteY6" fmla="*/ 48241 h 177861"/>
                  <a:gd name="connsiteX7" fmla="*/ 93687 w 184624"/>
                  <a:gd name="connsiteY7" fmla="*/ 0 h 177861"/>
                  <a:gd name="connsiteX8" fmla="*/ 116410 w 184624"/>
                  <a:gd name="connsiteY8" fmla="*/ 48737 h 177861"/>
                  <a:gd name="connsiteX9" fmla="*/ 131063 w 184624"/>
                  <a:gd name="connsiteY9" fmla="*/ 60369 h 177861"/>
                  <a:gd name="connsiteX10" fmla="*/ 184624 w 184624"/>
                  <a:gd name="connsiteY10" fmla="*/ 69612 h 177861"/>
                  <a:gd name="connsiteX11" fmla="*/ 147789 w 184624"/>
                  <a:gd name="connsiteY11" fmla="*/ 104102 h 177861"/>
                  <a:gd name="connsiteX12" fmla="*/ 139719 w 184624"/>
                  <a:gd name="connsiteY12" fmla="*/ 128944 h 177861"/>
                  <a:gd name="connsiteX13" fmla="*/ 147203 w 184624"/>
                  <a:gd name="connsiteY13" fmla="*/ 177861 h 177861"/>
                  <a:gd name="connsiteX14" fmla="*/ 100585 w 184624"/>
                  <a:gd name="connsiteY14" fmla="*/ 151757 h 177861"/>
                  <a:gd name="connsiteX15" fmla="*/ 80207 w 184624"/>
                  <a:gd name="connsiteY15" fmla="*/ 151396 h 177861"/>
                  <a:gd name="connsiteX16" fmla="*/ 32552 w 184624"/>
                  <a:gd name="connsiteY16" fmla="*/ 175292 h 177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624" h="177861">
                    <a:moveTo>
                      <a:pt x="32552" y="175292"/>
                    </a:moveTo>
                    <a:cubicBezTo>
                      <a:pt x="36339" y="156175"/>
                      <a:pt x="39359" y="139764"/>
                      <a:pt x="42876" y="123489"/>
                    </a:cubicBezTo>
                    <a:cubicBezTo>
                      <a:pt x="44544" y="115689"/>
                      <a:pt x="43733" y="109467"/>
                      <a:pt x="37150" y="103831"/>
                    </a:cubicBezTo>
                    <a:cubicBezTo>
                      <a:pt x="24436" y="92966"/>
                      <a:pt x="12353" y="81379"/>
                      <a:pt x="0" y="70063"/>
                    </a:cubicBezTo>
                    <a:cubicBezTo>
                      <a:pt x="902" y="68395"/>
                      <a:pt x="1803" y="66726"/>
                      <a:pt x="2705" y="65058"/>
                    </a:cubicBezTo>
                    <a:cubicBezTo>
                      <a:pt x="19071" y="63074"/>
                      <a:pt x="35392" y="60595"/>
                      <a:pt x="51848" y="59377"/>
                    </a:cubicBezTo>
                    <a:cubicBezTo>
                      <a:pt x="60189" y="58746"/>
                      <a:pt x="65193" y="55861"/>
                      <a:pt x="68845" y="48241"/>
                    </a:cubicBezTo>
                    <a:cubicBezTo>
                      <a:pt x="76239" y="32777"/>
                      <a:pt x="84535" y="17674"/>
                      <a:pt x="93687" y="0"/>
                    </a:cubicBezTo>
                    <a:cubicBezTo>
                      <a:pt x="101983" y="17674"/>
                      <a:pt x="109512" y="33093"/>
                      <a:pt x="116410" y="48737"/>
                    </a:cubicBezTo>
                    <a:cubicBezTo>
                      <a:pt x="119386" y="55500"/>
                      <a:pt x="122812" y="59422"/>
                      <a:pt x="131063" y="60369"/>
                    </a:cubicBezTo>
                    <a:cubicBezTo>
                      <a:pt x="148150" y="62398"/>
                      <a:pt x="165012" y="66140"/>
                      <a:pt x="184624" y="69612"/>
                    </a:cubicBezTo>
                    <a:cubicBezTo>
                      <a:pt x="171369" y="82145"/>
                      <a:pt x="160143" y="93868"/>
                      <a:pt x="147789" y="104102"/>
                    </a:cubicBezTo>
                    <a:cubicBezTo>
                      <a:pt x="139223" y="111180"/>
                      <a:pt x="137645" y="118619"/>
                      <a:pt x="139719" y="128944"/>
                    </a:cubicBezTo>
                    <a:cubicBezTo>
                      <a:pt x="142830" y="144273"/>
                      <a:pt x="144543" y="159872"/>
                      <a:pt x="147203" y="177861"/>
                    </a:cubicBezTo>
                    <a:cubicBezTo>
                      <a:pt x="130296" y="168484"/>
                      <a:pt x="115193" y="160549"/>
                      <a:pt x="100585" y="151757"/>
                    </a:cubicBezTo>
                    <a:cubicBezTo>
                      <a:pt x="93417" y="147474"/>
                      <a:pt x="87465" y="147474"/>
                      <a:pt x="80207" y="151396"/>
                    </a:cubicBezTo>
                    <a:cubicBezTo>
                      <a:pt x="65419" y="159377"/>
                      <a:pt x="50270" y="166455"/>
                      <a:pt x="32552" y="175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9F25889-7CE5-44C8-8AB5-323E05F33A27}"/>
                  </a:ext>
                </a:extLst>
              </p:cNvPr>
              <p:cNvSpPr/>
              <p:nvPr/>
            </p:nvSpPr>
            <p:spPr>
              <a:xfrm>
                <a:off x="6011967" y="2112695"/>
                <a:ext cx="184610" cy="75196"/>
              </a:xfrm>
              <a:custGeom>
                <a:avLst/>
                <a:gdLst>
                  <a:gd name="connsiteX0" fmla="*/ 272514 w 272513"/>
                  <a:gd name="connsiteY0" fmla="*/ 46264 h 111001"/>
                  <a:gd name="connsiteX1" fmla="*/ 270034 w 272513"/>
                  <a:gd name="connsiteY1" fmla="*/ 52982 h 111001"/>
                  <a:gd name="connsiteX2" fmla="*/ 249385 w 272513"/>
                  <a:gd name="connsiteY2" fmla="*/ 102395 h 111001"/>
                  <a:gd name="connsiteX3" fmla="*/ 233605 w 272513"/>
                  <a:gd name="connsiteY3" fmla="*/ 109068 h 111001"/>
                  <a:gd name="connsiteX4" fmla="*/ 144111 w 272513"/>
                  <a:gd name="connsiteY4" fmla="*/ 85623 h 111001"/>
                  <a:gd name="connsiteX5" fmla="*/ 41948 w 272513"/>
                  <a:gd name="connsiteY5" fmla="*/ 108617 h 111001"/>
                  <a:gd name="connsiteX6" fmla="*/ 22922 w 272513"/>
                  <a:gd name="connsiteY6" fmla="*/ 100501 h 111001"/>
                  <a:gd name="connsiteX7" fmla="*/ 2768 w 272513"/>
                  <a:gd name="connsiteY7" fmla="*/ 56002 h 111001"/>
                  <a:gd name="connsiteX8" fmla="*/ 7638 w 272513"/>
                  <a:gd name="connsiteY8" fmla="*/ 37698 h 111001"/>
                  <a:gd name="connsiteX9" fmla="*/ 263001 w 272513"/>
                  <a:gd name="connsiteY9" fmla="*/ 38013 h 111001"/>
                  <a:gd name="connsiteX10" fmla="*/ 272514 w 272513"/>
                  <a:gd name="connsiteY10" fmla="*/ 46264 h 1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513" h="111001">
                    <a:moveTo>
                      <a:pt x="272514" y="46264"/>
                    </a:moveTo>
                    <a:cubicBezTo>
                      <a:pt x="271477" y="49059"/>
                      <a:pt x="270846" y="51043"/>
                      <a:pt x="270034" y="52982"/>
                    </a:cubicBezTo>
                    <a:cubicBezTo>
                      <a:pt x="263091" y="69438"/>
                      <a:pt x="255517" y="85668"/>
                      <a:pt x="249385" y="102395"/>
                    </a:cubicBezTo>
                    <a:cubicBezTo>
                      <a:pt x="246049" y="111457"/>
                      <a:pt x="242622" y="112629"/>
                      <a:pt x="233605" y="109068"/>
                    </a:cubicBezTo>
                    <a:cubicBezTo>
                      <a:pt x="204796" y="97571"/>
                      <a:pt x="175580" y="87201"/>
                      <a:pt x="144111" y="85623"/>
                    </a:cubicBezTo>
                    <a:cubicBezTo>
                      <a:pt x="107907" y="83820"/>
                      <a:pt x="74499" y="94956"/>
                      <a:pt x="41948" y="108617"/>
                    </a:cubicBezTo>
                    <a:cubicBezTo>
                      <a:pt x="30812" y="113306"/>
                      <a:pt x="26934" y="111322"/>
                      <a:pt x="22922" y="100501"/>
                    </a:cubicBezTo>
                    <a:cubicBezTo>
                      <a:pt x="17331" y="85263"/>
                      <a:pt x="10117" y="70520"/>
                      <a:pt x="2768" y="56002"/>
                    </a:cubicBezTo>
                    <a:cubicBezTo>
                      <a:pt x="-1379" y="47752"/>
                      <a:pt x="-1695" y="43243"/>
                      <a:pt x="7638" y="37698"/>
                    </a:cubicBezTo>
                    <a:cubicBezTo>
                      <a:pt x="92984" y="-12888"/>
                      <a:pt x="177970" y="-12347"/>
                      <a:pt x="263001" y="38013"/>
                    </a:cubicBezTo>
                    <a:cubicBezTo>
                      <a:pt x="266698" y="40222"/>
                      <a:pt x="272243" y="41079"/>
                      <a:pt x="272514" y="46264"/>
                    </a:cubicBezTo>
                    <a:close/>
                  </a:path>
                </a:pathLst>
              </a:custGeom>
              <a:solidFill>
                <a:srgbClr val="273248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18F20A5-6445-4BE0-8958-BEBF10D5E7D5}"/>
                  </a:ext>
                </a:extLst>
              </p:cNvPr>
              <p:cNvSpPr/>
              <p:nvPr/>
            </p:nvSpPr>
            <p:spPr>
              <a:xfrm>
                <a:off x="5574521" y="3196250"/>
                <a:ext cx="125498" cy="120337"/>
              </a:xfrm>
              <a:custGeom>
                <a:avLst/>
                <a:gdLst>
                  <a:gd name="connsiteX0" fmla="*/ 0 w 185255"/>
                  <a:gd name="connsiteY0" fmla="*/ 69521 h 177636"/>
                  <a:gd name="connsiteX1" fmla="*/ 54193 w 185255"/>
                  <a:gd name="connsiteY1" fmla="*/ 60189 h 177636"/>
                  <a:gd name="connsiteX2" fmla="*/ 67898 w 185255"/>
                  <a:gd name="connsiteY2" fmla="*/ 49639 h 177636"/>
                  <a:gd name="connsiteX3" fmla="*/ 90892 w 185255"/>
                  <a:gd name="connsiteY3" fmla="*/ 0 h 177636"/>
                  <a:gd name="connsiteX4" fmla="*/ 114787 w 185255"/>
                  <a:gd name="connsiteY4" fmla="*/ 45717 h 177636"/>
                  <a:gd name="connsiteX5" fmla="*/ 134985 w 185255"/>
                  <a:gd name="connsiteY5" fmla="*/ 59467 h 177636"/>
                  <a:gd name="connsiteX6" fmla="*/ 185255 w 185255"/>
                  <a:gd name="connsiteY6" fmla="*/ 65238 h 177636"/>
                  <a:gd name="connsiteX7" fmla="*/ 149458 w 185255"/>
                  <a:gd name="connsiteY7" fmla="*/ 101757 h 177636"/>
                  <a:gd name="connsiteX8" fmla="*/ 142379 w 185255"/>
                  <a:gd name="connsiteY8" fmla="*/ 125337 h 177636"/>
                  <a:gd name="connsiteX9" fmla="*/ 152208 w 185255"/>
                  <a:gd name="connsiteY9" fmla="*/ 175156 h 177636"/>
                  <a:gd name="connsiteX10" fmla="*/ 118394 w 185255"/>
                  <a:gd name="connsiteY10" fmla="*/ 157979 h 177636"/>
                  <a:gd name="connsiteX11" fmla="*/ 70017 w 185255"/>
                  <a:gd name="connsiteY11" fmla="*/ 159557 h 177636"/>
                  <a:gd name="connsiteX12" fmla="*/ 37781 w 185255"/>
                  <a:gd name="connsiteY12" fmla="*/ 177636 h 177636"/>
                  <a:gd name="connsiteX13" fmla="*/ 44860 w 185255"/>
                  <a:gd name="connsiteY13" fmla="*/ 129891 h 177636"/>
                  <a:gd name="connsiteX14" fmla="*/ 35482 w 185255"/>
                  <a:gd name="connsiteY14" fmla="*/ 102524 h 177636"/>
                  <a:gd name="connsiteX15" fmla="*/ 0 w 185255"/>
                  <a:gd name="connsiteY15" fmla="*/ 69521 h 17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255" h="177636">
                    <a:moveTo>
                      <a:pt x="0" y="69521"/>
                    </a:moveTo>
                    <a:cubicBezTo>
                      <a:pt x="20063" y="65960"/>
                      <a:pt x="37060" y="62308"/>
                      <a:pt x="54193" y="60189"/>
                    </a:cubicBezTo>
                    <a:cubicBezTo>
                      <a:pt x="61722" y="59242"/>
                      <a:pt x="65103" y="55906"/>
                      <a:pt x="67898" y="49639"/>
                    </a:cubicBezTo>
                    <a:cubicBezTo>
                      <a:pt x="74887" y="33904"/>
                      <a:pt x="82326" y="18350"/>
                      <a:pt x="90892" y="0"/>
                    </a:cubicBezTo>
                    <a:cubicBezTo>
                      <a:pt x="99729" y="16682"/>
                      <a:pt x="108069" y="30838"/>
                      <a:pt x="114787" y="45717"/>
                    </a:cubicBezTo>
                    <a:cubicBezTo>
                      <a:pt x="119025" y="55139"/>
                      <a:pt x="124616" y="58972"/>
                      <a:pt x="134985" y="59467"/>
                    </a:cubicBezTo>
                    <a:cubicBezTo>
                      <a:pt x="150630" y="60234"/>
                      <a:pt x="166184" y="62939"/>
                      <a:pt x="185255" y="65238"/>
                    </a:cubicBezTo>
                    <a:cubicBezTo>
                      <a:pt x="171955" y="78944"/>
                      <a:pt x="161270" y="90937"/>
                      <a:pt x="149458" y="101757"/>
                    </a:cubicBezTo>
                    <a:cubicBezTo>
                      <a:pt x="141928" y="108655"/>
                      <a:pt x="139900" y="115508"/>
                      <a:pt x="142379" y="125337"/>
                    </a:cubicBezTo>
                    <a:cubicBezTo>
                      <a:pt x="146166" y="140531"/>
                      <a:pt x="148556" y="156085"/>
                      <a:pt x="152208" y="175156"/>
                    </a:cubicBezTo>
                    <a:cubicBezTo>
                      <a:pt x="139043" y="168574"/>
                      <a:pt x="127862" y="164561"/>
                      <a:pt x="118394" y="157979"/>
                    </a:cubicBezTo>
                    <a:cubicBezTo>
                      <a:pt x="101352" y="146121"/>
                      <a:pt x="86248" y="147474"/>
                      <a:pt x="70017" y="159557"/>
                    </a:cubicBezTo>
                    <a:cubicBezTo>
                      <a:pt x="60910" y="166320"/>
                      <a:pt x="50135" y="170828"/>
                      <a:pt x="37781" y="177636"/>
                    </a:cubicBezTo>
                    <a:cubicBezTo>
                      <a:pt x="40261" y="160323"/>
                      <a:pt x="41569" y="144859"/>
                      <a:pt x="44860" y="129891"/>
                    </a:cubicBezTo>
                    <a:cubicBezTo>
                      <a:pt x="47475" y="118123"/>
                      <a:pt x="44860" y="110143"/>
                      <a:pt x="35482" y="102524"/>
                    </a:cubicBezTo>
                    <a:cubicBezTo>
                      <a:pt x="23805" y="93056"/>
                      <a:pt x="13255" y="82010"/>
                      <a:pt x="0" y="695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56139816-78EE-4C23-AC1D-E26AB8558065}"/>
                  </a:ext>
                </a:extLst>
              </p:cNvPr>
              <p:cNvSpPr/>
              <p:nvPr/>
            </p:nvSpPr>
            <p:spPr>
              <a:xfrm>
                <a:off x="5926763" y="1735188"/>
                <a:ext cx="354304" cy="1739330"/>
              </a:xfrm>
              <a:custGeom>
                <a:avLst/>
                <a:gdLst>
                  <a:gd name="connsiteX0" fmla="*/ 522272 w 523007"/>
                  <a:gd name="connsiteY0" fmla="*/ 2567437 h 2567521"/>
                  <a:gd name="connsiteX1" fmla="*/ 906 w 523007"/>
                  <a:gd name="connsiteY1" fmla="*/ 2567437 h 2567521"/>
                  <a:gd name="connsiteX2" fmla="*/ 4 w 523007"/>
                  <a:gd name="connsiteY2" fmla="*/ 637607 h 2567521"/>
                  <a:gd name="connsiteX3" fmla="*/ 29490 w 523007"/>
                  <a:gd name="connsiteY3" fmla="*/ 498113 h 2567521"/>
                  <a:gd name="connsiteX4" fmla="*/ 212040 w 523007"/>
                  <a:gd name="connsiteY4" fmla="*/ 79993 h 2567521"/>
                  <a:gd name="connsiteX5" fmla="*/ 248108 w 523007"/>
                  <a:gd name="connsiteY5" fmla="*/ 13357 h 2567521"/>
                  <a:gd name="connsiteX6" fmla="*/ 275159 w 523007"/>
                  <a:gd name="connsiteY6" fmla="*/ 13627 h 2567521"/>
                  <a:gd name="connsiteX7" fmla="*/ 330163 w 523007"/>
                  <a:gd name="connsiteY7" fmla="*/ 125484 h 2567521"/>
                  <a:gd name="connsiteX8" fmla="*/ 498061 w 523007"/>
                  <a:gd name="connsiteY8" fmla="*/ 508708 h 2567521"/>
                  <a:gd name="connsiteX9" fmla="*/ 522993 w 523007"/>
                  <a:gd name="connsiteY9" fmla="*/ 628229 h 2567521"/>
                  <a:gd name="connsiteX10" fmla="*/ 522272 w 523007"/>
                  <a:gd name="connsiteY10" fmla="*/ 2567437 h 256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3007" h="2567521">
                    <a:moveTo>
                      <a:pt x="522272" y="2567437"/>
                    </a:moveTo>
                    <a:cubicBezTo>
                      <a:pt x="504057" y="2567572"/>
                      <a:pt x="18985" y="2567527"/>
                      <a:pt x="906" y="2567437"/>
                    </a:cubicBezTo>
                    <a:cubicBezTo>
                      <a:pt x="1852" y="2520638"/>
                      <a:pt x="410" y="722503"/>
                      <a:pt x="4" y="637607"/>
                    </a:cubicBezTo>
                    <a:cubicBezTo>
                      <a:pt x="-222" y="588870"/>
                      <a:pt x="9337" y="542387"/>
                      <a:pt x="29490" y="498113"/>
                    </a:cubicBezTo>
                    <a:cubicBezTo>
                      <a:pt x="92474" y="359656"/>
                      <a:pt x="151040" y="219306"/>
                      <a:pt x="212040" y="79993"/>
                    </a:cubicBezTo>
                    <a:cubicBezTo>
                      <a:pt x="222184" y="56819"/>
                      <a:pt x="234718" y="34817"/>
                      <a:pt x="248108" y="13357"/>
                    </a:cubicBezTo>
                    <a:cubicBezTo>
                      <a:pt x="259199" y="-4407"/>
                      <a:pt x="263933" y="-4587"/>
                      <a:pt x="275159" y="13627"/>
                    </a:cubicBezTo>
                    <a:cubicBezTo>
                      <a:pt x="297026" y="49154"/>
                      <a:pt x="314023" y="87161"/>
                      <a:pt x="330163" y="125484"/>
                    </a:cubicBezTo>
                    <a:cubicBezTo>
                      <a:pt x="384356" y="254022"/>
                      <a:pt x="441298" y="381297"/>
                      <a:pt x="498061" y="508708"/>
                    </a:cubicBezTo>
                    <a:cubicBezTo>
                      <a:pt x="515103" y="546941"/>
                      <a:pt x="523399" y="586255"/>
                      <a:pt x="522993" y="628229"/>
                    </a:cubicBezTo>
                    <a:cubicBezTo>
                      <a:pt x="522181" y="716236"/>
                      <a:pt x="522362" y="2563740"/>
                      <a:pt x="522272" y="256743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348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CABE7B2-76EF-44BF-A74E-DAF640B74291}"/>
                  </a:ext>
                </a:extLst>
              </p:cNvPr>
              <p:cNvSpPr/>
              <p:nvPr/>
            </p:nvSpPr>
            <p:spPr>
              <a:xfrm>
                <a:off x="5915520" y="913710"/>
                <a:ext cx="376997" cy="279137"/>
              </a:xfrm>
              <a:custGeom>
                <a:avLst/>
                <a:gdLst>
                  <a:gd name="connsiteX0" fmla="*/ 197107 w 405271"/>
                  <a:gd name="connsiteY0" fmla="*/ 0 h 300072"/>
                  <a:gd name="connsiteX1" fmla="*/ 205689 w 405271"/>
                  <a:gd name="connsiteY1" fmla="*/ 0 h 300072"/>
                  <a:gd name="connsiteX2" fmla="*/ 218334 w 405271"/>
                  <a:gd name="connsiteY2" fmla="*/ 11301 h 300072"/>
                  <a:gd name="connsiteX3" fmla="*/ 395984 w 405271"/>
                  <a:gd name="connsiteY3" fmla="*/ 264008 h 300072"/>
                  <a:gd name="connsiteX4" fmla="*/ 405271 w 405271"/>
                  <a:gd name="connsiteY4" fmla="*/ 281638 h 300072"/>
                  <a:gd name="connsiteX5" fmla="*/ 222407 w 405271"/>
                  <a:gd name="connsiteY5" fmla="*/ 300072 h 300072"/>
                  <a:gd name="connsiteX6" fmla="*/ 0 w 405271"/>
                  <a:gd name="connsiteY6" fmla="*/ 277652 h 300072"/>
                  <a:gd name="connsiteX7" fmla="*/ 22470 w 405271"/>
                  <a:gd name="connsiteY7" fmla="*/ 237937 h 300072"/>
                  <a:gd name="connsiteX8" fmla="*/ 172032 w 405271"/>
                  <a:gd name="connsiteY8" fmla="*/ 28893 h 300072"/>
                  <a:gd name="connsiteX9" fmla="*/ 197107 w 405271"/>
                  <a:gd name="connsiteY9" fmla="*/ 0 h 30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5271" h="300072">
                    <a:moveTo>
                      <a:pt x="197107" y="0"/>
                    </a:moveTo>
                    <a:cubicBezTo>
                      <a:pt x="199978" y="0"/>
                      <a:pt x="202818" y="0"/>
                      <a:pt x="205689" y="0"/>
                    </a:cubicBezTo>
                    <a:cubicBezTo>
                      <a:pt x="210332" y="3268"/>
                      <a:pt x="214608" y="6842"/>
                      <a:pt x="218334" y="11301"/>
                    </a:cubicBezTo>
                    <a:cubicBezTo>
                      <a:pt x="285054" y="91169"/>
                      <a:pt x="344314" y="175374"/>
                      <a:pt x="395984" y="264008"/>
                    </a:cubicBezTo>
                    <a:lnTo>
                      <a:pt x="405271" y="281638"/>
                    </a:lnTo>
                    <a:lnTo>
                      <a:pt x="222407" y="300072"/>
                    </a:lnTo>
                    <a:lnTo>
                      <a:pt x="0" y="277652"/>
                    </a:lnTo>
                    <a:lnTo>
                      <a:pt x="22470" y="237937"/>
                    </a:lnTo>
                    <a:cubicBezTo>
                      <a:pt x="67294" y="165173"/>
                      <a:pt x="117407" y="95674"/>
                      <a:pt x="172032" y="28893"/>
                    </a:cubicBezTo>
                    <a:cubicBezTo>
                      <a:pt x="180095" y="19028"/>
                      <a:pt x="188739" y="9621"/>
                      <a:pt x="197107" y="0"/>
                    </a:cubicBezTo>
                    <a:close/>
                  </a:path>
                </a:pathLst>
              </a:custGeom>
              <a:gradFill flip="none" rotWithShape="1">
                <a:gsLst>
                  <a:gs pos="62000">
                    <a:schemeClr val="accent3">
                      <a:lumMod val="40000"/>
                      <a:lumOff val="60000"/>
                    </a:schemeClr>
                  </a:gs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2000000" scaled="0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BA1F175-FE39-430D-B3F1-835AF0713999}"/>
              </a:ext>
            </a:extLst>
          </p:cNvPr>
          <p:cNvGrpSpPr/>
          <p:nvPr/>
        </p:nvGrpSpPr>
        <p:grpSpPr>
          <a:xfrm>
            <a:off x="3935707" y="4767020"/>
            <a:ext cx="4204010" cy="1792245"/>
            <a:chOff x="1418640" y="4102855"/>
            <a:chExt cx="5324685" cy="227000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BD0CFDE-FC6C-4977-AC81-0CC47AB95D33}"/>
                </a:ext>
              </a:extLst>
            </p:cNvPr>
            <p:cNvSpPr/>
            <p:nvPr/>
          </p:nvSpPr>
          <p:spPr>
            <a:xfrm>
              <a:off x="4514680" y="5445235"/>
              <a:ext cx="544632" cy="544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75D756B-971F-43B3-8D29-ECB5A44ED095}"/>
                </a:ext>
              </a:extLst>
            </p:cNvPr>
            <p:cNvSpPr/>
            <p:nvPr/>
          </p:nvSpPr>
          <p:spPr>
            <a:xfrm>
              <a:off x="4780440" y="5127138"/>
              <a:ext cx="699580" cy="6995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8A075C2-2C94-445D-AE6B-4355E2A6AD23}"/>
                </a:ext>
              </a:extLst>
            </p:cNvPr>
            <p:cNvSpPr/>
            <p:nvPr/>
          </p:nvSpPr>
          <p:spPr>
            <a:xfrm>
              <a:off x="5176251" y="5444370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0FF70D4-0850-4942-A1E3-7FCAF68B9961}"/>
                </a:ext>
              </a:extLst>
            </p:cNvPr>
            <p:cNvSpPr/>
            <p:nvPr/>
          </p:nvSpPr>
          <p:spPr>
            <a:xfrm>
              <a:off x="5655807" y="5395567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E304A44-828A-4DE0-BAB1-E76FDF44D14D}"/>
                </a:ext>
              </a:extLst>
            </p:cNvPr>
            <p:cNvSpPr/>
            <p:nvPr/>
          </p:nvSpPr>
          <p:spPr>
            <a:xfrm>
              <a:off x="2683098" y="4905490"/>
              <a:ext cx="751408" cy="75140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AF4B916-F88E-4EFD-95C1-500022B73920}"/>
                </a:ext>
              </a:extLst>
            </p:cNvPr>
            <p:cNvSpPr/>
            <p:nvPr/>
          </p:nvSpPr>
          <p:spPr>
            <a:xfrm>
              <a:off x="3314394" y="4946151"/>
              <a:ext cx="548616" cy="54861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0F6B6C-556B-4AD1-BB63-B181894F9161}"/>
                </a:ext>
              </a:extLst>
            </p:cNvPr>
            <p:cNvSpPr/>
            <p:nvPr/>
          </p:nvSpPr>
          <p:spPr>
            <a:xfrm>
              <a:off x="3679829" y="5173735"/>
              <a:ext cx="657571" cy="65757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FFE9CE8-FF2B-478F-BAA8-1C83C3F5AC1B}"/>
                </a:ext>
              </a:extLst>
            </p:cNvPr>
            <p:cNvSpPr/>
            <p:nvPr/>
          </p:nvSpPr>
          <p:spPr>
            <a:xfrm>
              <a:off x="4127774" y="4960942"/>
              <a:ext cx="769163" cy="7691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4FC4BEE-5850-4699-926D-F462ECE35292}"/>
                </a:ext>
              </a:extLst>
            </p:cNvPr>
            <p:cNvSpPr/>
            <p:nvPr/>
          </p:nvSpPr>
          <p:spPr>
            <a:xfrm>
              <a:off x="3688783" y="4539662"/>
              <a:ext cx="800222" cy="8002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00454E5-626F-48A8-9EAD-717C9E4A9595}"/>
                </a:ext>
              </a:extLst>
            </p:cNvPr>
            <p:cNvSpPr/>
            <p:nvPr/>
          </p:nvSpPr>
          <p:spPr>
            <a:xfrm>
              <a:off x="4642116" y="4739286"/>
              <a:ext cx="594928" cy="5949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6E9F279-88CE-496C-8354-9A8EA92E5DCC}"/>
                </a:ext>
              </a:extLst>
            </p:cNvPr>
            <p:cNvSpPr/>
            <p:nvPr/>
          </p:nvSpPr>
          <p:spPr>
            <a:xfrm>
              <a:off x="1896877" y="5484341"/>
              <a:ext cx="544632" cy="544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0FCD936-35E0-430A-A50C-5A1DE7474927}"/>
                </a:ext>
              </a:extLst>
            </p:cNvPr>
            <p:cNvSpPr/>
            <p:nvPr/>
          </p:nvSpPr>
          <p:spPr>
            <a:xfrm>
              <a:off x="2238355" y="5267852"/>
              <a:ext cx="699580" cy="6995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6274B7A-16D5-4949-A8AB-C5E3802C0053}"/>
                </a:ext>
              </a:extLst>
            </p:cNvPr>
            <p:cNvSpPr/>
            <p:nvPr/>
          </p:nvSpPr>
          <p:spPr>
            <a:xfrm>
              <a:off x="2624176" y="5484341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BCC3643-729D-4D32-90D2-3B56058891F7}"/>
                </a:ext>
              </a:extLst>
            </p:cNvPr>
            <p:cNvSpPr/>
            <p:nvPr/>
          </p:nvSpPr>
          <p:spPr>
            <a:xfrm>
              <a:off x="3145883" y="5368468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A5279D3-5BFC-4314-8C7C-5D6527FF8E4C}"/>
                </a:ext>
              </a:extLst>
            </p:cNvPr>
            <p:cNvSpPr/>
            <p:nvPr/>
          </p:nvSpPr>
          <p:spPr>
            <a:xfrm>
              <a:off x="4033604" y="5535685"/>
              <a:ext cx="657571" cy="65757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DF96436-1134-4461-A9DC-8B54BB6BFE0A}"/>
                </a:ext>
              </a:extLst>
            </p:cNvPr>
            <p:cNvSpPr/>
            <p:nvPr/>
          </p:nvSpPr>
          <p:spPr>
            <a:xfrm>
              <a:off x="3645147" y="5719382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B0A127A-4197-450D-B2F6-4A42744AB2ED}"/>
                </a:ext>
              </a:extLst>
            </p:cNvPr>
            <p:cNvSpPr/>
            <p:nvPr/>
          </p:nvSpPr>
          <p:spPr>
            <a:xfrm>
              <a:off x="4836414" y="5656523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1FC62D-886E-4AC2-9D1B-09DD2EFBC8F7}"/>
                </a:ext>
              </a:extLst>
            </p:cNvPr>
            <p:cNvSpPr/>
            <p:nvPr/>
          </p:nvSpPr>
          <p:spPr>
            <a:xfrm>
              <a:off x="5340662" y="4557194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B2A3176-BF69-4EB2-982E-D4BC6E3202E0}"/>
                </a:ext>
              </a:extLst>
            </p:cNvPr>
            <p:cNvSpPr/>
            <p:nvPr/>
          </p:nvSpPr>
          <p:spPr>
            <a:xfrm>
              <a:off x="2618674" y="4525723"/>
              <a:ext cx="295274" cy="2952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D79322A-56EC-4E21-B212-1B5E917A8438}"/>
                </a:ext>
              </a:extLst>
            </p:cNvPr>
            <p:cNvSpPr/>
            <p:nvPr/>
          </p:nvSpPr>
          <p:spPr>
            <a:xfrm>
              <a:off x="3476351" y="4102855"/>
              <a:ext cx="224828" cy="2248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D7E8782-088F-46B3-87C9-6BB2BBFFF389}"/>
                </a:ext>
              </a:extLst>
            </p:cNvPr>
            <p:cNvSpPr/>
            <p:nvPr/>
          </p:nvSpPr>
          <p:spPr>
            <a:xfrm>
              <a:off x="6134469" y="4717321"/>
              <a:ext cx="207353" cy="2073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9CEB0C8-D85F-48F3-BED8-22052B2EDA21}"/>
                </a:ext>
              </a:extLst>
            </p:cNvPr>
            <p:cNvSpPr/>
            <p:nvPr/>
          </p:nvSpPr>
          <p:spPr>
            <a:xfrm>
              <a:off x="6026370" y="5695203"/>
              <a:ext cx="410335" cy="41033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7888D4F-531B-4608-A432-113026704745}"/>
                </a:ext>
              </a:extLst>
            </p:cNvPr>
            <p:cNvSpPr/>
            <p:nvPr/>
          </p:nvSpPr>
          <p:spPr>
            <a:xfrm>
              <a:off x="6518399" y="5505179"/>
              <a:ext cx="224926" cy="22492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9EC6BE9-99C1-461C-9ED9-22DAE8913E74}"/>
                </a:ext>
              </a:extLst>
            </p:cNvPr>
            <p:cNvSpPr/>
            <p:nvPr/>
          </p:nvSpPr>
          <p:spPr>
            <a:xfrm>
              <a:off x="6559657" y="5208409"/>
              <a:ext cx="137114" cy="13711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7E977B0-57FF-4CF0-AA2E-F66194D0B35D}"/>
                </a:ext>
              </a:extLst>
            </p:cNvPr>
            <p:cNvSpPr/>
            <p:nvPr/>
          </p:nvSpPr>
          <p:spPr>
            <a:xfrm>
              <a:off x="3317145" y="6088337"/>
              <a:ext cx="224926" cy="22492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726ECDA-D2E2-4443-88DC-7F02D21B698D}"/>
                </a:ext>
              </a:extLst>
            </p:cNvPr>
            <p:cNvSpPr/>
            <p:nvPr/>
          </p:nvSpPr>
          <p:spPr>
            <a:xfrm>
              <a:off x="3020327" y="6235749"/>
              <a:ext cx="137114" cy="13711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BB9B744-EEAD-4D7F-9A04-291099CEB7BF}"/>
                </a:ext>
              </a:extLst>
            </p:cNvPr>
            <p:cNvSpPr/>
            <p:nvPr/>
          </p:nvSpPr>
          <p:spPr>
            <a:xfrm>
              <a:off x="1896877" y="5290986"/>
              <a:ext cx="4539829" cy="931086"/>
            </a:xfrm>
            <a:custGeom>
              <a:avLst/>
              <a:gdLst>
                <a:gd name="connsiteX0" fmla="*/ 691268 w 4539829"/>
                <a:gd name="connsiteY0" fmla="*/ 0 h 931086"/>
                <a:gd name="connsiteX1" fmla="*/ 1013570 w 4539829"/>
                <a:gd name="connsiteY1" fmla="*/ 213636 h 931086"/>
                <a:gd name="connsiteX2" fmla="*/ 1014847 w 4539829"/>
                <a:gd name="connsiteY2" fmla="*/ 219961 h 931086"/>
                <a:gd name="connsiteX3" fmla="*/ 1049283 w 4539829"/>
                <a:gd name="connsiteY3" fmla="*/ 216489 h 931086"/>
                <a:gd name="connsiteX4" fmla="*/ 1229307 w 4539829"/>
                <a:gd name="connsiteY4" fmla="*/ 271479 h 931086"/>
                <a:gd name="connsiteX5" fmla="*/ 1272347 w 4539829"/>
                <a:gd name="connsiteY5" fmla="*/ 306990 h 931086"/>
                <a:gd name="connsiteX6" fmla="*/ 1274309 w 4539829"/>
                <a:gd name="connsiteY6" fmla="*/ 297269 h 931086"/>
                <a:gd name="connsiteX7" fmla="*/ 1570990 w 4539829"/>
                <a:gd name="connsiteY7" fmla="*/ 100616 h 931086"/>
                <a:gd name="connsiteX8" fmla="*/ 1892974 w 4539829"/>
                <a:gd name="connsiteY8" fmla="*/ 422600 h 931086"/>
                <a:gd name="connsiteX9" fmla="*/ 1881928 w 4539829"/>
                <a:gd name="connsiteY9" fmla="*/ 477314 h 931086"/>
                <a:gd name="connsiteX10" fmla="*/ 1894715 w 4539829"/>
                <a:gd name="connsiteY10" fmla="*/ 470373 h 931086"/>
                <a:gd name="connsiteX11" fmla="*/ 1988048 w 4539829"/>
                <a:gd name="connsiteY11" fmla="*/ 451530 h 931086"/>
                <a:gd name="connsiteX12" fmla="*/ 2122110 w 4539829"/>
                <a:gd name="connsiteY12" fmla="*/ 492481 h 931086"/>
                <a:gd name="connsiteX13" fmla="*/ 2152662 w 4539829"/>
                <a:gd name="connsiteY13" fmla="*/ 517688 h 931086"/>
                <a:gd name="connsiteX14" fmla="*/ 2162564 w 4539829"/>
                <a:gd name="connsiteY14" fmla="*/ 468641 h 931086"/>
                <a:gd name="connsiteX15" fmla="*/ 2465513 w 4539829"/>
                <a:gd name="connsiteY15" fmla="*/ 267833 h 931086"/>
                <a:gd name="connsiteX16" fmla="*/ 2649340 w 4539829"/>
                <a:gd name="connsiteY16" fmla="*/ 323985 h 931086"/>
                <a:gd name="connsiteX17" fmla="*/ 2651368 w 4539829"/>
                <a:gd name="connsiteY17" fmla="*/ 325658 h 931086"/>
                <a:gd name="connsiteX18" fmla="*/ 2697563 w 4539829"/>
                <a:gd name="connsiteY18" fmla="*/ 257143 h 931086"/>
                <a:gd name="connsiteX19" fmla="*/ 2890119 w 4539829"/>
                <a:gd name="connsiteY19" fmla="*/ 177383 h 931086"/>
                <a:gd name="connsiteX20" fmla="*/ 3141035 w 4539829"/>
                <a:gd name="connsiteY20" fmla="*/ 343702 h 931086"/>
                <a:gd name="connsiteX21" fmla="*/ 3150697 w 4539829"/>
                <a:gd name="connsiteY21" fmla="*/ 391556 h 931086"/>
                <a:gd name="connsiteX22" fmla="*/ 3179315 w 4539829"/>
                <a:gd name="connsiteY22" fmla="*/ 388671 h 931086"/>
                <a:gd name="connsiteX23" fmla="*/ 3272648 w 4539829"/>
                <a:gd name="connsiteY23" fmla="*/ 407514 h 931086"/>
                <a:gd name="connsiteX24" fmla="*/ 3295265 w 4539829"/>
                <a:gd name="connsiteY24" fmla="*/ 419791 h 931086"/>
                <a:gd name="connsiteX25" fmla="*/ 3304677 w 4539829"/>
                <a:gd name="connsiteY25" fmla="*/ 373171 h 931086"/>
                <a:gd name="connsiteX26" fmla="*/ 3601358 w 4539829"/>
                <a:gd name="connsiteY26" fmla="*/ 176518 h 931086"/>
                <a:gd name="connsiteX27" fmla="*/ 3781383 w 4539829"/>
                <a:gd name="connsiteY27" fmla="*/ 231508 h 931086"/>
                <a:gd name="connsiteX28" fmla="*/ 3819477 w 4539829"/>
                <a:gd name="connsiteY28" fmla="*/ 262939 h 931086"/>
                <a:gd name="connsiteX29" fmla="*/ 3853237 w 4539829"/>
                <a:gd name="connsiteY29" fmla="*/ 222022 h 931086"/>
                <a:gd name="connsiteX30" fmla="*/ 4080914 w 4539829"/>
                <a:gd name="connsiteY30" fmla="*/ 127715 h 931086"/>
                <a:gd name="connsiteX31" fmla="*/ 4377595 w 4539829"/>
                <a:gd name="connsiteY31" fmla="*/ 324368 h 931086"/>
                <a:gd name="connsiteX32" fmla="*/ 4400780 w 4539829"/>
                <a:gd name="connsiteY32" fmla="*/ 439209 h 931086"/>
                <a:gd name="connsiteX33" fmla="*/ 4414522 w 4539829"/>
                <a:gd name="connsiteY33" fmla="*/ 443474 h 931086"/>
                <a:gd name="connsiteX34" fmla="*/ 4539829 w 4539829"/>
                <a:gd name="connsiteY34" fmla="*/ 632519 h 931086"/>
                <a:gd name="connsiteX35" fmla="*/ 4334661 w 4539829"/>
                <a:gd name="connsiteY35" fmla="*/ 837687 h 931086"/>
                <a:gd name="connsiteX36" fmla="*/ 4189586 w 4539829"/>
                <a:gd name="connsiteY36" fmla="*/ 777595 h 931086"/>
                <a:gd name="connsiteX37" fmla="*/ 4175066 w 4539829"/>
                <a:gd name="connsiteY37" fmla="*/ 756059 h 931086"/>
                <a:gd name="connsiteX38" fmla="*/ 4145805 w 4539829"/>
                <a:gd name="connsiteY38" fmla="*/ 765142 h 931086"/>
                <a:gd name="connsiteX39" fmla="*/ 4080914 w 4539829"/>
                <a:gd name="connsiteY39" fmla="*/ 771683 h 931086"/>
                <a:gd name="connsiteX40" fmla="*/ 3900890 w 4539829"/>
                <a:gd name="connsiteY40" fmla="*/ 716693 h 931086"/>
                <a:gd name="connsiteX41" fmla="*/ 3862795 w 4539829"/>
                <a:gd name="connsiteY41" fmla="*/ 685262 h 931086"/>
                <a:gd name="connsiteX42" fmla="*/ 3829035 w 4539829"/>
                <a:gd name="connsiteY42" fmla="*/ 726179 h 931086"/>
                <a:gd name="connsiteX43" fmla="*/ 3601358 w 4539829"/>
                <a:gd name="connsiteY43" fmla="*/ 820486 h 931086"/>
                <a:gd name="connsiteX44" fmla="*/ 3421334 w 4539829"/>
                <a:gd name="connsiteY44" fmla="*/ 765496 h 931086"/>
                <a:gd name="connsiteX45" fmla="*/ 3388848 w 4539829"/>
                <a:gd name="connsiteY45" fmla="*/ 738693 h 931086"/>
                <a:gd name="connsiteX46" fmla="*/ 3348864 w 4539829"/>
                <a:gd name="connsiteY46" fmla="*/ 797998 h 931086"/>
                <a:gd name="connsiteX47" fmla="*/ 3179315 w 4539829"/>
                <a:gd name="connsiteY47" fmla="*/ 868227 h 931086"/>
                <a:gd name="connsiteX48" fmla="*/ 2958380 w 4539829"/>
                <a:gd name="connsiteY48" fmla="*/ 721782 h 931086"/>
                <a:gd name="connsiteX49" fmla="*/ 2956584 w 4539829"/>
                <a:gd name="connsiteY49" fmla="*/ 712887 h 931086"/>
                <a:gd name="connsiteX50" fmla="*/ 2945000 w 4539829"/>
                <a:gd name="connsiteY50" fmla="*/ 716483 h 931086"/>
                <a:gd name="connsiteX51" fmla="*/ 2890119 w 4539829"/>
                <a:gd name="connsiteY51" fmla="*/ 722015 h 931086"/>
                <a:gd name="connsiteX52" fmla="*/ 2784122 w 4539829"/>
                <a:gd name="connsiteY52" fmla="*/ 700615 h 931086"/>
                <a:gd name="connsiteX53" fmla="*/ 2774372 w 4539829"/>
                <a:gd name="connsiteY53" fmla="*/ 695323 h 931086"/>
                <a:gd name="connsiteX54" fmla="*/ 2768462 w 4539829"/>
                <a:gd name="connsiteY54" fmla="*/ 724597 h 931086"/>
                <a:gd name="connsiteX55" fmla="*/ 2465513 w 4539829"/>
                <a:gd name="connsiteY55" fmla="*/ 925405 h 931086"/>
                <a:gd name="connsiteX56" fmla="*/ 2233026 w 4539829"/>
                <a:gd name="connsiteY56" fmla="*/ 829106 h 931086"/>
                <a:gd name="connsiteX57" fmla="*/ 2203297 w 4539829"/>
                <a:gd name="connsiteY57" fmla="*/ 793074 h 931086"/>
                <a:gd name="connsiteX58" fmla="*/ 2157597 w 4539829"/>
                <a:gd name="connsiteY58" fmla="*/ 860857 h 931086"/>
                <a:gd name="connsiteX59" fmla="*/ 1988048 w 4539829"/>
                <a:gd name="connsiteY59" fmla="*/ 931086 h 931086"/>
                <a:gd name="connsiteX60" fmla="*/ 1748270 w 4539829"/>
                <a:gd name="connsiteY60" fmla="*/ 691308 h 931086"/>
                <a:gd name="connsiteX61" fmla="*/ 1748321 w 4539829"/>
                <a:gd name="connsiteY61" fmla="*/ 691057 h 931086"/>
                <a:gd name="connsiteX62" fmla="*/ 1696321 w 4539829"/>
                <a:gd name="connsiteY62" fmla="*/ 719281 h 931086"/>
                <a:gd name="connsiteX63" fmla="*/ 1570990 w 4539829"/>
                <a:gd name="connsiteY63" fmla="*/ 744584 h 931086"/>
                <a:gd name="connsiteX64" fmla="*/ 1390966 w 4539829"/>
                <a:gd name="connsiteY64" fmla="*/ 689594 h 931086"/>
                <a:gd name="connsiteX65" fmla="*/ 1347926 w 4539829"/>
                <a:gd name="connsiteY65" fmla="*/ 654084 h 931086"/>
                <a:gd name="connsiteX66" fmla="*/ 1345964 w 4539829"/>
                <a:gd name="connsiteY66" fmla="*/ 663804 h 931086"/>
                <a:gd name="connsiteX67" fmla="*/ 1049283 w 4539829"/>
                <a:gd name="connsiteY67" fmla="*/ 860457 h 931086"/>
                <a:gd name="connsiteX68" fmla="*/ 782289 w 4539829"/>
                <a:gd name="connsiteY68" fmla="*/ 718498 h 931086"/>
                <a:gd name="connsiteX69" fmla="*/ 767241 w 4539829"/>
                <a:gd name="connsiteY69" fmla="*/ 690773 h 931086"/>
                <a:gd name="connsiteX70" fmla="*/ 761763 w 4539829"/>
                <a:gd name="connsiteY70" fmla="*/ 692474 h 931086"/>
                <a:gd name="connsiteX71" fmla="*/ 691268 w 4539829"/>
                <a:gd name="connsiteY71" fmla="*/ 699580 h 931086"/>
                <a:gd name="connsiteX72" fmla="*/ 495697 w 4539829"/>
                <a:gd name="connsiteY72" fmla="*/ 639842 h 931086"/>
                <a:gd name="connsiteX73" fmla="*/ 493878 w 4539829"/>
                <a:gd name="connsiteY73" fmla="*/ 638341 h 931086"/>
                <a:gd name="connsiteX74" fmla="*/ 464872 w 4539829"/>
                <a:gd name="connsiteY74" fmla="*/ 681362 h 931086"/>
                <a:gd name="connsiteX75" fmla="*/ 272316 w 4539829"/>
                <a:gd name="connsiteY75" fmla="*/ 761121 h 931086"/>
                <a:gd name="connsiteX76" fmla="*/ 0 w 4539829"/>
                <a:gd name="connsiteY76" fmla="*/ 488805 h 931086"/>
                <a:gd name="connsiteX77" fmla="*/ 272316 w 4539829"/>
                <a:gd name="connsiteY77" fmla="*/ 216489 h 931086"/>
                <a:gd name="connsiteX78" fmla="*/ 327197 w 4539829"/>
                <a:gd name="connsiteY78" fmla="*/ 222022 h 931086"/>
                <a:gd name="connsiteX79" fmla="*/ 364910 w 4539829"/>
                <a:gd name="connsiteY79" fmla="*/ 233728 h 931086"/>
                <a:gd name="connsiteX80" fmla="*/ 368966 w 4539829"/>
                <a:gd name="connsiteY80" fmla="*/ 213636 h 931086"/>
                <a:gd name="connsiteX81" fmla="*/ 691268 w 4539829"/>
                <a:gd name="connsiteY81" fmla="*/ 0 h 93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539829" h="931086">
                  <a:moveTo>
                    <a:pt x="691268" y="0"/>
                  </a:moveTo>
                  <a:cubicBezTo>
                    <a:pt x="836156" y="0"/>
                    <a:pt x="960469" y="88091"/>
                    <a:pt x="1013570" y="213636"/>
                  </a:cubicBezTo>
                  <a:lnTo>
                    <a:pt x="1014847" y="219961"/>
                  </a:lnTo>
                  <a:lnTo>
                    <a:pt x="1049283" y="216489"/>
                  </a:lnTo>
                  <a:cubicBezTo>
                    <a:pt x="1115968" y="216489"/>
                    <a:pt x="1177918" y="236761"/>
                    <a:pt x="1229307" y="271479"/>
                  </a:cubicBezTo>
                  <a:lnTo>
                    <a:pt x="1272347" y="306990"/>
                  </a:lnTo>
                  <a:lnTo>
                    <a:pt x="1274309" y="297269"/>
                  </a:lnTo>
                  <a:cubicBezTo>
                    <a:pt x="1323189" y="181705"/>
                    <a:pt x="1437620" y="100616"/>
                    <a:pt x="1570990" y="100616"/>
                  </a:cubicBezTo>
                  <a:cubicBezTo>
                    <a:pt x="1748817" y="100616"/>
                    <a:pt x="1892974" y="244773"/>
                    <a:pt x="1892974" y="422600"/>
                  </a:cubicBezTo>
                  <a:lnTo>
                    <a:pt x="1881928" y="477314"/>
                  </a:lnTo>
                  <a:lnTo>
                    <a:pt x="1894715" y="470373"/>
                  </a:lnTo>
                  <a:cubicBezTo>
                    <a:pt x="1923402" y="458240"/>
                    <a:pt x="1954941" y="451530"/>
                    <a:pt x="1988048" y="451530"/>
                  </a:cubicBezTo>
                  <a:cubicBezTo>
                    <a:pt x="2037708" y="451530"/>
                    <a:pt x="2083841" y="466627"/>
                    <a:pt x="2122110" y="492481"/>
                  </a:cubicBezTo>
                  <a:lnTo>
                    <a:pt x="2152662" y="517688"/>
                  </a:lnTo>
                  <a:lnTo>
                    <a:pt x="2162564" y="468641"/>
                  </a:lnTo>
                  <a:cubicBezTo>
                    <a:pt x="2212477" y="350635"/>
                    <a:pt x="2329325" y="267833"/>
                    <a:pt x="2465513" y="267833"/>
                  </a:cubicBezTo>
                  <a:cubicBezTo>
                    <a:pt x="2533606" y="267833"/>
                    <a:pt x="2596865" y="288534"/>
                    <a:pt x="2649340" y="323985"/>
                  </a:cubicBezTo>
                  <a:lnTo>
                    <a:pt x="2651368" y="325658"/>
                  </a:lnTo>
                  <a:lnTo>
                    <a:pt x="2697563" y="257143"/>
                  </a:lnTo>
                  <a:cubicBezTo>
                    <a:pt x="2746842" y="207863"/>
                    <a:pt x="2814921" y="177383"/>
                    <a:pt x="2890119" y="177383"/>
                  </a:cubicBezTo>
                  <a:cubicBezTo>
                    <a:pt x="3002916" y="177383"/>
                    <a:pt x="3099695" y="245963"/>
                    <a:pt x="3141035" y="343702"/>
                  </a:cubicBezTo>
                  <a:lnTo>
                    <a:pt x="3150697" y="391556"/>
                  </a:lnTo>
                  <a:lnTo>
                    <a:pt x="3179315" y="388671"/>
                  </a:lnTo>
                  <a:cubicBezTo>
                    <a:pt x="3212422" y="388671"/>
                    <a:pt x="3243961" y="395381"/>
                    <a:pt x="3272648" y="407514"/>
                  </a:cubicBezTo>
                  <a:lnTo>
                    <a:pt x="3295265" y="419791"/>
                  </a:lnTo>
                  <a:lnTo>
                    <a:pt x="3304677" y="373171"/>
                  </a:lnTo>
                  <a:cubicBezTo>
                    <a:pt x="3353557" y="257607"/>
                    <a:pt x="3467988" y="176518"/>
                    <a:pt x="3601358" y="176518"/>
                  </a:cubicBezTo>
                  <a:cubicBezTo>
                    <a:pt x="3668043" y="176518"/>
                    <a:pt x="3729994" y="196790"/>
                    <a:pt x="3781383" y="231508"/>
                  </a:cubicBezTo>
                  <a:lnTo>
                    <a:pt x="3819477" y="262939"/>
                  </a:lnTo>
                  <a:lnTo>
                    <a:pt x="3853237" y="222022"/>
                  </a:lnTo>
                  <a:cubicBezTo>
                    <a:pt x="3911505" y="163754"/>
                    <a:pt x="3992001" y="127715"/>
                    <a:pt x="4080914" y="127715"/>
                  </a:cubicBezTo>
                  <a:cubicBezTo>
                    <a:pt x="4214285" y="127715"/>
                    <a:pt x="4328715" y="208804"/>
                    <a:pt x="4377595" y="324368"/>
                  </a:cubicBezTo>
                  <a:lnTo>
                    <a:pt x="4400780" y="439209"/>
                  </a:lnTo>
                  <a:lnTo>
                    <a:pt x="4414522" y="443474"/>
                  </a:lnTo>
                  <a:cubicBezTo>
                    <a:pt x="4488160" y="474621"/>
                    <a:pt x="4539829" y="547536"/>
                    <a:pt x="4539829" y="632519"/>
                  </a:cubicBezTo>
                  <a:cubicBezTo>
                    <a:pt x="4539829" y="745830"/>
                    <a:pt x="4447972" y="837687"/>
                    <a:pt x="4334661" y="837687"/>
                  </a:cubicBezTo>
                  <a:cubicBezTo>
                    <a:pt x="4278006" y="837687"/>
                    <a:pt x="4226714" y="814723"/>
                    <a:pt x="4189586" y="777595"/>
                  </a:cubicBezTo>
                  <a:lnTo>
                    <a:pt x="4175066" y="756059"/>
                  </a:lnTo>
                  <a:lnTo>
                    <a:pt x="4145805" y="765142"/>
                  </a:lnTo>
                  <a:cubicBezTo>
                    <a:pt x="4124845" y="769431"/>
                    <a:pt x="4103143" y="771683"/>
                    <a:pt x="4080914" y="771683"/>
                  </a:cubicBezTo>
                  <a:cubicBezTo>
                    <a:pt x="4014229" y="771683"/>
                    <a:pt x="3952279" y="751411"/>
                    <a:pt x="3900890" y="716693"/>
                  </a:cubicBezTo>
                  <a:lnTo>
                    <a:pt x="3862795" y="685262"/>
                  </a:lnTo>
                  <a:lnTo>
                    <a:pt x="3829035" y="726179"/>
                  </a:lnTo>
                  <a:cubicBezTo>
                    <a:pt x="3770768" y="784447"/>
                    <a:pt x="3690272" y="820486"/>
                    <a:pt x="3601358" y="820486"/>
                  </a:cubicBezTo>
                  <a:cubicBezTo>
                    <a:pt x="3534673" y="820486"/>
                    <a:pt x="3472723" y="800214"/>
                    <a:pt x="3421334" y="765496"/>
                  </a:cubicBezTo>
                  <a:lnTo>
                    <a:pt x="3388848" y="738693"/>
                  </a:lnTo>
                  <a:lnTo>
                    <a:pt x="3348864" y="797998"/>
                  </a:lnTo>
                  <a:cubicBezTo>
                    <a:pt x="3305473" y="841389"/>
                    <a:pt x="3245528" y="868227"/>
                    <a:pt x="3179315" y="868227"/>
                  </a:cubicBezTo>
                  <a:cubicBezTo>
                    <a:pt x="3079996" y="868227"/>
                    <a:pt x="2994780" y="807842"/>
                    <a:pt x="2958380" y="721782"/>
                  </a:cubicBezTo>
                  <a:lnTo>
                    <a:pt x="2956584" y="712887"/>
                  </a:lnTo>
                  <a:lnTo>
                    <a:pt x="2945000" y="716483"/>
                  </a:lnTo>
                  <a:cubicBezTo>
                    <a:pt x="2927273" y="720110"/>
                    <a:pt x="2908919" y="722015"/>
                    <a:pt x="2890119" y="722015"/>
                  </a:cubicBezTo>
                  <a:cubicBezTo>
                    <a:pt x="2852520" y="722015"/>
                    <a:pt x="2816701" y="714395"/>
                    <a:pt x="2784122" y="700615"/>
                  </a:cubicBezTo>
                  <a:lnTo>
                    <a:pt x="2774372" y="695323"/>
                  </a:lnTo>
                  <a:lnTo>
                    <a:pt x="2768462" y="724597"/>
                  </a:lnTo>
                  <a:cubicBezTo>
                    <a:pt x="2718549" y="842604"/>
                    <a:pt x="2601700" y="925405"/>
                    <a:pt x="2465513" y="925405"/>
                  </a:cubicBezTo>
                  <a:cubicBezTo>
                    <a:pt x="2374721" y="925405"/>
                    <a:pt x="2292525" y="888605"/>
                    <a:pt x="2233026" y="829106"/>
                  </a:cubicBezTo>
                  <a:lnTo>
                    <a:pt x="2203297" y="793074"/>
                  </a:lnTo>
                  <a:lnTo>
                    <a:pt x="2157597" y="860857"/>
                  </a:lnTo>
                  <a:cubicBezTo>
                    <a:pt x="2114205" y="904248"/>
                    <a:pt x="2054261" y="931086"/>
                    <a:pt x="1988048" y="931086"/>
                  </a:cubicBezTo>
                  <a:cubicBezTo>
                    <a:pt x="1855622" y="931086"/>
                    <a:pt x="1748270" y="823734"/>
                    <a:pt x="1748270" y="691308"/>
                  </a:cubicBezTo>
                  <a:lnTo>
                    <a:pt x="1748321" y="691057"/>
                  </a:lnTo>
                  <a:lnTo>
                    <a:pt x="1696321" y="719281"/>
                  </a:lnTo>
                  <a:cubicBezTo>
                    <a:pt x="1657799" y="735574"/>
                    <a:pt x="1615447" y="744584"/>
                    <a:pt x="1570990" y="744584"/>
                  </a:cubicBezTo>
                  <a:cubicBezTo>
                    <a:pt x="1504305" y="744584"/>
                    <a:pt x="1442355" y="724312"/>
                    <a:pt x="1390966" y="689594"/>
                  </a:cubicBezTo>
                  <a:lnTo>
                    <a:pt x="1347926" y="654084"/>
                  </a:lnTo>
                  <a:lnTo>
                    <a:pt x="1345964" y="663804"/>
                  </a:lnTo>
                  <a:cubicBezTo>
                    <a:pt x="1297084" y="779369"/>
                    <a:pt x="1182653" y="860457"/>
                    <a:pt x="1049283" y="860457"/>
                  </a:cubicBezTo>
                  <a:cubicBezTo>
                    <a:pt x="938141" y="860457"/>
                    <a:pt x="840152" y="804146"/>
                    <a:pt x="782289" y="718498"/>
                  </a:cubicBezTo>
                  <a:lnTo>
                    <a:pt x="767241" y="690773"/>
                  </a:lnTo>
                  <a:lnTo>
                    <a:pt x="761763" y="692474"/>
                  </a:lnTo>
                  <a:cubicBezTo>
                    <a:pt x="738992" y="697133"/>
                    <a:pt x="715416" y="699580"/>
                    <a:pt x="691268" y="699580"/>
                  </a:cubicBezTo>
                  <a:cubicBezTo>
                    <a:pt x="618824" y="699580"/>
                    <a:pt x="551524" y="677558"/>
                    <a:pt x="495697" y="639842"/>
                  </a:cubicBezTo>
                  <a:lnTo>
                    <a:pt x="493878" y="638341"/>
                  </a:lnTo>
                  <a:lnTo>
                    <a:pt x="464872" y="681362"/>
                  </a:lnTo>
                  <a:cubicBezTo>
                    <a:pt x="415593" y="730641"/>
                    <a:pt x="347514" y="761121"/>
                    <a:pt x="272316" y="761121"/>
                  </a:cubicBezTo>
                  <a:cubicBezTo>
                    <a:pt x="121920" y="761121"/>
                    <a:pt x="0" y="639201"/>
                    <a:pt x="0" y="488805"/>
                  </a:cubicBezTo>
                  <a:cubicBezTo>
                    <a:pt x="0" y="338409"/>
                    <a:pt x="121920" y="216489"/>
                    <a:pt x="272316" y="216489"/>
                  </a:cubicBezTo>
                  <a:cubicBezTo>
                    <a:pt x="291115" y="216489"/>
                    <a:pt x="309470" y="218394"/>
                    <a:pt x="327197" y="222022"/>
                  </a:cubicBezTo>
                  <a:lnTo>
                    <a:pt x="364910" y="233728"/>
                  </a:lnTo>
                  <a:lnTo>
                    <a:pt x="368966" y="213636"/>
                  </a:lnTo>
                  <a:cubicBezTo>
                    <a:pt x="422067" y="88091"/>
                    <a:pt x="546380" y="0"/>
                    <a:pt x="691268" y="0"/>
                  </a:cubicBezTo>
                  <a:close/>
                </a:path>
              </a:pathLst>
            </a:custGeom>
            <a:gradFill flip="none" rotWithShape="1">
              <a:gsLst>
                <a:gs pos="29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50000"/>
                    <a:alpha val="50000"/>
                  </a:schemeClr>
                </a:gs>
              </a:gsLst>
              <a:lin ang="5400000" scaled="1"/>
              <a:tileRect/>
            </a:gradFill>
            <a:ln w="403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FE00D51-8485-4DAD-BC96-C089160F799B}"/>
                </a:ext>
              </a:extLst>
            </p:cNvPr>
            <p:cNvSpPr/>
            <p:nvPr/>
          </p:nvSpPr>
          <p:spPr>
            <a:xfrm>
              <a:off x="1722989" y="5290986"/>
              <a:ext cx="192707" cy="1927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42FD8CB-EEAB-4DEF-967F-8675CC2C389C}"/>
                </a:ext>
              </a:extLst>
            </p:cNvPr>
            <p:cNvSpPr/>
            <p:nvPr/>
          </p:nvSpPr>
          <p:spPr>
            <a:xfrm>
              <a:off x="1418640" y="5431144"/>
              <a:ext cx="298961" cy="2989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E448AB-A403-4BF4-A711-7293C71699FF}"/>
              </a:ext>
            </a:extLst>
          </p:cNvPr>
          <p:cNvGrpSpPr/>
          <p:nvPr/>
        </p:nvGrpSpPr>
        <p:grpSpPr>
          <a:xfrm>
            <a:off x="4045226" y="2441560"/>
            <a:ext cx="4045226" cy="2040445"/>
            <a:chOff x="4035287" y="2912166"/>
            <a:chExt cx="4045226" cy="204044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6D75EFA-93D6-45E5-9C44-A6792D4C446C}"/>
                </a:ext>
              </a:extLst>
            </p:cNvPr>
            <p:cNvSpPr/>
            <p:nvPr/>
          </p:nvSpPr>
          <p:spPr>
            <a:xfrm>
              <a:off x="5404475" y="2912166"/>
              <a:ext cx="1176005" cy="1305067"/>
            </a:xfrm>
            <a:custGeom>
              <a:avLst/>
              <a:gdLst>
                <a:gd name="connsiteX0" fmla="*/ 585046 w 1176005"/>
                <a:gd name="connsiteY0" fmla="*/ 1156 h 1305067"/>
                <a:gd name="connsiteX1" fmla="*/ 1176005 w 1176005"/>
                <a:gd name="connsiteY1" fmla="*/ 68675 h 1305067"/>
                <a:gd name="connsiteX2" fmla="*/ 849399 w 1176005"/>
                <a:gd name="connsiteY2" fmla="*/ 1289864 h 1305067"/>
                <a:gd name="connsiteX3" fmla="*/ 806878 w 1176005"/>
                <a:gd name="connsiteY3" fmla="*/ 1276665 h 1305067"/>
                <a:gd name="connsiteX4" fmla="*/ 653426 w 1176005"/>
                <a:gd name="connsiteY4" fmla="*/ 1261196 h 1305067"/>
                <a:gd name="connsiteX5" fmla="*/ 499974 w 1176005"/>
                <a:gd name="connsiteY5" fmla="*/ 1276665 h 1305067"/>
                <a:gd name="connsiteX6" fmla="*/ 408481 w 1176005"/>
                <a:gd name="connsiteY6" fmla="*/ 1305067 h 1305067"/>
                <a:gd name="connsiteX7" fmla="*/ 0 w 1176005"/>
                <a:gd name="connsiteY7" fmla="*/ 108455 h 1305067"/>
                <a:gd name="connsiteX8" fmla="*/ 585046 w 1176005"/>
                <a:gd name="connsiteY8" fmla="*/ 1156 h 130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6005" h="1305067">
                  <a:moveTo>
                    <a:pt x="585046" y="1156"/>
                  </a:moveTo>
                  <a:cubicBezTo>
                    <a:pt x="783212" y="-5548"/>
                    <a:pt x="982364" y="16885"/>
                    <a:pt x="1176005" y="68675"/>
                  </a:cubicBezTo>
                  <a:lnTo>
                    <a:pt x="849399" y="1289864"/>
                  </a:lnTo>
                  <a:lnTo>
                    <a:pt x="806878" y="1276665"/>
                  </a:lnTo>
                  <a:cubicBezTo>
                    <a:pt x="757312" y="1266523"/>
                    <a:pt x="705991" y="1261196"/>
                    <a:pt x="653426" y="1261196"/>
                  </a:cubicBezTo>
                  <a:cubicBezTo>
                    <a:pt x="600861" y="1261196"/>
                    <a:pt x="549540" y="1266523"/>
                    <a:pt x="499974" y="1276665"/>
                  </a:cubicBezTo>
                  <a:lnTo>
                    <a:pt x="408481" y="1305067"/>
                  </a:lnTo>
                  <a:lnTo>
                    <a:pt x="0" y="108455"/>
                  </a:lnTo>
                  <a:cubicBezTo>
                    <a:pt x="189699" y="43699"/>
                    <a:pt x="386879" y="7859"/>
                    <a:pt x="585046" y="11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4F86608-34C9-483A-9C9B-A69A98F0D07A}"/>
                </a:ext>
              </a:extLst>
            </p:cNvPr>
            <p:cNvSpPr/>
            <p:nvPr/>
          </p:nvSpPr>
          <p:spPr>
            <a:xfrm>
              <a:off x="6279639" y="3000664"/>
              <a:ext cx="1377510" cy="1469861"/>
            </a:xfrm>
            <a:custGeom>
              <a:avLst/>
              <a:gdLst>
                <a:gd name="connsiteX0" fmla="*/ 370006 w 1377510"/>
                <a:gd name="connsiteY0" fmla="*/ 0 h 1469861"/>
                <a:gd name="connsiteX1" fmla="*/ 1377510 w 1377510"/>
                <a:gd name="connsiteY1" fmla="*/ 695823 h 1469861"/>
                <a:gd name="connsiteX2" fmla="*/ 377844 w 1377510"/>
                <a:gd name="connsiteY2" fmla="*/ 1469861 h 1469861"/>
                <a:gd name="connsiteX3" fmla="*/ 316666 w 1377510"/>
                <a:gd name="connsiteY3" fmla="*/ 1395712 h 1469861"/>
                <a:gd name="connsiteX4" fmla="*/ 74640 w 1377510"/>
                <a:gd name="connsiteY4" fmla="*/ 1232534 h 1469861"/>
                <a:gd name="connsiteX5" fmla="*/ 0 w 1377510"/>
                <a:gd name="connsiteY5" fmla="*/ 1209364 h 1469861"/>
                <a:gd name="connsiteX6" fmla="*/ 370006 w 1377510"/>
                <a:gd name="connsiteY6" fmla="*/ 0 h 146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510" h="1469861">
                  <a:moveTo>
                    <a:pt x="370006" y="0"/>
                  </a:moveTo>
                  <a:cubicBezTo>
                    <a:pt x="769666" y="122277"/>
                    <a:pt x="1121633" y="365359"/>
                    <a:pt x="1377510" y="695823"/>
                  </a:cubicBezTo>
                  <a:lnTo>
                    <a:pt x="377844" y="1469861"/>
                  </a:lnTo>
                  <a:lnTo>
                    <a:pt x="316666" y="1395712"/>
                  </a:lnTo>
                  <a:cubicBezTo>
                    <a:pt x="247771" y="1326817"/>
                    <a:pt x="165735" y="1271064"/>
                    <a:pt x="74640" y="1232534"/>
                  </a:cubicBezTo>
                  <a:lnTo>
                    <a:pt x="0" y="1209364"/>
                  </a:lnTo>
                  <a:lnTo>
                    <a:pt x="370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830EEE-076E-4817-837F-E7AFBF1F8502}"/>
                </a:ext>
              </a:extLst>
            </p:cNvPr>
            <p:cNvSpPr/>
            <p:nvPr/>
          </p:nvSpPr>
          <p:spPr>
            <a:xfrm>
              <a:off x="4418578" y="3041066"/>
              <a:ext cx="1372638" cy="1448841"/>
            </a:xfrm>
            <a:custGeom>
              <a:avLst/>
              <a:gdLst>
                <a:gd name="connsiteX0" fmla="*/ 928820 w 1372638"/>
                <a:gd name="connsiteY0" fmla="*/ 0 h 1448841"/>
                <a:gd name="connsiteX1" fmla="*/ 1372638 w 1372638"/>
                <a:gd name="connsiteY1" fmla="*/ 1182915 h 1448841"/>
                <a:gd name="connsiteX2" fmla="*/ 1342945 w 1372638"/>
                <a:gd name="connsiteY2" fmla="*/ 1192132 h 1448841"/>
                <a:gd name="connsiteX3" fmla="*/ 1100919 w 1372638"/>
                <a:gd name="connsiteY3" fmla="*/ 1355310 h 1448841"/>
                <a:gd name="connsiteX4" fmla="*/ 1023749 w 1372638"/>
                <a:gd name="connsiteY4" fmla="*/ 1448841 h 1448841"/>
                <a:gd name="connsiteX5" fmla="*/ 0 w 1372638"/>
                <a:gd name="connsiteY5" fmla="*/ 708983 h 1448841"/>
                <a:gd name="connsiteX6" fmla="*/ 928820 w 1372638"/>
                <a:gd name="connsiteY6" fmla="*/ 0 h 144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638" h="1448841">
                  <a:moveTo>
                    <a:pt x="928820" y="0"/>
                  </a:moveTo>
                  <a:lnTo>
                    <a:pt x="1372638" y="1182915"/>
                  </a:lnTo>
                  <a:lnTo>
                    <a:pt x="1342945" y="1192132"/>
                  </a:lnTo>
                  <a:cubicBezTo>
                    <a:pt x="1251850" y="1230662"/>
                    <a:pt x="1169814" y="1286415"/>
                    <a:pt x="1100919" y="1355310"/>
                  </a:cubicBezTo>
                  <a:lnTo>
                    <a:pt x="1023749" y="1448841"/>
                  </a:lnTo>
                  <a:lnTo>
                    <a:pt x="0" y="708983"/>
                  </a:lnTo>
                  <a:cubicBezTo>
                    <a:pt x="233113" y="386423"/>
                    <a:pt x="556205" y="139801"/>
                    <a:pt x="92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7CF6684-0DC1-41B0-BFF2-DD5ECF8C8F2B}"/>
                </a:ext>
              </a:extLst>
            </p:cNvPr>
            <p:cNvSpPr/>
            <p:nvPr/>
          </p:nvSpPr>
          <p:spPr>
            <a:xfrm>
              <a:off x="6669052" y="3735121"/>
              <a:ext cx="1411461" cy="1217490"/>
            </a:xfrm>
            <a:custGeom>
              <a:avLst/>
              <a:gdLst>
                <a:gd name="connsiteX0" fmla="*/ 1017278 w 1411461"/>
                <a:gd name="connsiteY0" fmla="*/ 0 h 1217490"/>
                <a:gd name="connsiteX1" fmla="*/ 1411383 w 1411461"/>
                <a:gd name="connsiteY1" fmla="*/ 1217490 h 1217490"/>
                <a:gd name="connsiteX2" fmla="*/ 149928 w 1411461"/>
                <a:gd name="connsiteY2" fmla="*/ 1206368 h 1217490"/>
                <a:gd name="connsiteX3" fmla="*/ 150267 w 1411461"/>
                <a:gd name="connsiteY3" fmla="*/ 1199659 h 1217490"/>
                <a:gd name="connsiteX4" fmla="*/ 20229 w 1411461"/>
                <a:gd name="connsiteY4" fmla="*/ 773943 h 1217490"/>
                <a:gd name="connsiteX5" fmla="*/ 0 w 1411461"/>
                <a:gd name="connsiteY5" fmla="*/ 749425 h 1217490"/>
                <a:gd name="connsiteX6" fmla="*/ 1017278 w 1411461"/>
                <a:gd name="connsiteY6" fmla="*/ 0 h 121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1461" h="1217490">
                  <a:moveTo>
                    <a:pt x="1017278" y="0"/>
                  </a:moveTo>
                  <a:cubicBezTo>
                    <a:pt x="1276950" y="352481"/>
                    <a:pt x="1415242" y="779702"/>
                    <a:pt x="1411383" y="1217490"/>
                  </a:cubicBezTo>
                  <a:lnTo>
                    <a:pt x="149928" y="1206368"/>
                  </a:lnTo>
                  <a:lnTo>
                    <a:pt x="150267" y="1199659"/>
                  </a:lnTo>
                  <a:cubicBezTo>
                    <a:pt x="150267" y="1041964"/>
                    <a:pt x="102328" y="895466"/>
                    <a:pt x="20229" y="773943"/>
                  </a:cubicBezTo>
                  <a:lnTo>
                    <a:pt x="0" y="749425"/>
                  </a:lnTo>
                  <a:lnTo>
                    <a:pt x="10172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C10CD9F-42D2-4CAE-AFC9-BAF52E14FA82}"/>
                </a:ext>
              </a:extLst>
            </p:cNvPr>
            <p:cNvSpPr/>
            <p:nvPr/>
          </p:nvSpPr>
          <p:spPr>
            <a:xfrm>
              <a:off x="4035287" y="3804779"/>
              <a:ext cx="1391072" cy="1141395"/>
            </a:xfrm>
            <a:custGeom>
              <a:avLst/>
              <a:gdLst>
                <a:gd name="connsiteX0" fmla="*/ 345096 w 1391072"/>
                <a:gd name="connsiteY0" fmla="*/ 0 h 1141395"/>
                <a:gd name="connsiteX1" fmla="*/ 1391072 w 1391072"/>
                <a:gd name="connsiteY1" fmla="*/ 704585 h 1141395"/>
                <a:gd name="connsiteX2" fmla="*/ 1321032 w 1391072"/>
                <a:gd name="connsiteY2" fmla="*/ 833623 h 1141395"/>
                <a:gd name="connsiteX3" fmla="*/ 1261196 w 1391072"/>
                <a:gd name="connsiteY3" fmla="*/ 1130001 h 1141395"/>
                <a:gd name="connsiteX4" fmla="*/ 1261413 w 1391072"/>
                <a:gd name="connsiteY4" fmla="*/ 1134289 h 1141395"/>
                <a:gd name="connsiteX5" fmla="*/ 32 w 1391072"/>
                <a:gd name="connsiteY5" fmla="*/ 1141395 h 1141395"/>
                <a:gd name="connsiteX6" fmla="*/ 345096 w 1391072"/>
                <a:gd name="connsiteY6" fmla="*/ 0 h 114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072" h="1141395">
                  <a:moveTo>
                    <a:pt x="345096" y="0"/>
                  </a:moveTo>
                  <a:lnTo>
                    <a:pt x="1391072" y="704585"/>
                  </a:lnTo>
                  <a:lnTo>
                    <a:pt x="1321032" y="833623"/>
                  </a:lnTo>
                  <a:cubicBezTo>
                    <a:pt x="1282502" y="924718"/>
                    <a:pt x="1261196" y="1024871"/>
                    <a:pt x="1261196" y="1130001"/>
                  </a:cubicBezTo>
                  <a:lnTo>
                    <a:pt x="1261413" y="1134289"/>
                  </a:lnTo>
                  <a:lnTo>
                    <a:pt x="32" y="1141395"/>
                  </a:lnTo>
                  <a:cubicBezTo>
                    <a:pt x="-2258" y="734899"/>
                    <a:pt x="117990" y="337145"/>
                    <a:pt x="345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Block Arc 8">
            <a:extLst>
              <a:ext uri="{FF2B5EF4-FFF2-40B4-BE49-F238E27FC236}">
                <a16:creationId xmlns:a16="http://schemas.microsoft.com/office/drawing/2014/main" id="{E358F2E1-090C-40E4-9E5E-B68605E3E60D}"/>
              </a:ext>
            </a:extLst>
          </p:cNvPr>
          <p:cNvSpPr/>
          <p:nvPr/>
        </p:nvSpPr>
        <p:spPr>
          <a:xfrm>
            <a:off x="3482938" y="1875031"/>
            <a:ext cx="5169802" cy="5169802"/>
          </a:xfrm>
          <a:prstGeom prst="blockArc">
            <a:avLst>
              <a:gd name="adj1" fmla="val 10770735"/>
              <a:gd name="adj2" fmla="val 23394"/>
              <a:gd name="adj3" fmla="val 96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1F7C62-F881-42F4-99A8-489A6B0DC423}"/>
              </a:ext>
            </a:extLst>
          </p:cNvPr>
          <p:cNvSpPr/>
          <p:nvPr/>
        </p:nvSpPr>
        <p:spPr>
          <a:xfrm>
            <a:off x="4553529" y="4064113"/>
            <a:ext cx="1732971" cy="614480"/>
          </a:xfrm>
          <a:custGeom>
            <a:avLst/>
            <a:gdLst>
              <a:gd name="connsiteX0" fmla="*/ 47316 w 1732971"/>
              <a:gd name="connsiteY0" fmla="*/ 214 h 614480"/>
              <a:gd name="connsiteX1" fmla="*/ 1231518 w 1732971"/>
              <a:gd name="connsiteY1" fmla="*/ 184648 h 614480"/>
              <a:gd name="connsiteX2" fmla="*/ 1403782 w 1732971"/>
              <a:gd name="connsiteY2" fmla="*/ 211478 h 614480"/>
              <a:gd name="connsiteX3" fmla="*/ 1429198 w 1732971"/>
              <a:gd name="connsiteY3" fmla="*/ 194342 h 614480"/>
              <a:gd name="connsiteX4" fmla="*/ 1514310 w 1732971"/>
              <a:gd name="connsiteY4" fmla="*/ 177158 h 614480"/>
              <a:gd name="connsiteX5" fmla="*/ 1732971 w 1732971"/>
              <a:gd name="connsiteY5" fmla="*/ 395819 h 614480"/>
              <a:gd name="connsiteX6" fmla="*/ 1514310 w 1732971"/>
              <a:gd name="connsiteY6" fmla="*/ 614480 h 614480"/>
              <a:gd name="connsiteX7" fmla="*/ 1312833 w 1732971"/>
              <a:gd name="connsiteY7" fmla="*/ 480932 h 614480"/>
              <a:gd name="connsiteX8" fmla="*/ 1305325 w 1732971"/>
              <a:gd name="connsiteY8" fmla="*/ 443746 h 614480"/>
              <a:gd name="connsiteX9" fmla="*/ 1180404 w 1732971"/>
              <a:gd name="connsiteY9" fmla="*/ 404500 h 614480"/>
              <a:gd name="connsiteX10" fmla="*/ 114 w 1732971"/>
              <a:gd name="connsiteY10" fmla="*/ 14432 h 614480"/>
              <a:gd name="connsiteX11" fmla="*/ 47316 w 1732971"/>
              <a:gd name="connsiteY11" fmla="*/ 214 h 61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2971" h="614480">
                <a:moveTo>
                  <a:pt x="47316" y="214"/>
                </a:moveTo>
                <a:cubicBezTo>
                  <a:pt x="216803" y="-5743"/>
                  <a:pt x="804606" y="113536"/>
                  <a:pt x="1231518" y="184648"/>
                </a:cubicBezTo>
                <a:lnTo>
                  <a:pt x="1403782" y="211478"/>
                </a:lnTo>
                <a:lnTo>
                  <a:pt x="1429198" y="194342"/>
                </a:lnTo>
                <a:cubicBezTo>
                  <a:pt x="1455358" y="183277"/>
                  <a:pt x="1484119" y="177158"/>
                  <a:pt x="1514310" y="177158"/>
                </a:cubicBezTo>
                <a:cubicBezTo>
                  <a:pt x="1635073" y="177158"/>
                  <a:pt x="1732971" y="275056"/>
                  <a:pt x="1732971" y="395819"/>
                </a:cubicBezTo>
                <a:cubicBezTo>
                  <a:pt x="1732971" y="516582"/>
                  <a:pt x="1635073" y="614480"/>
                  <a:pt x="1514310" y="614480"/>
                </a:cubicBezTo>
                <a:cubicBezTo>
                  <a:pt x="1423738" y="614480"/>
                  <a:pt x="1346027" y="559413"/>
                  <a:pt x="1312833" y="480932"/>
                </a:cubicBezTo>
                <a:lnTo>
                  <a:pt x="1305325" y="443746"/>
                </a:lnTo>
                <a:lnTo>
                  <a:pt x="1180404" y="404500"/>
                </a:lnTo>
                <a:cubicBezTo>
                  <a:pt x="697224" y="257518"/>
                  <a:pt x="-10332" y="68135"/>
                  <a:pt x="114" y="14432"/>
                </a:cubicBezTo>
                <a:cubicBezTo>
                  <a:pt x="2441" y="5679"/>
                  <a:pt x="19069" y="1207"/>
                  <a:pt x="47316" y="214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458DFA-C91E-475D-92C1-4361C7EE073C}"/>
              </a:ext>
            </a:extLst>
          </p:cNvPr>
          <p:cNvSpPr txBox="1"/>
          <p:nvPr/>
        </p:nvSpPr>
        <p:spPr>
          <a:xfrm>
            <a:off x="5272627" y="4835816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AC4E2-4A78-4933-BD65-6010430A507D}"/>
              </a:ext>
            </a:extLst>
          </p:cNvPr>
          <p:cNvSpPr txBox="1"/>
          <p:nvPr/>
        </p:nvSpPr>
        <p:spPr>
          <a:xfrm rot="16795849">
            <a:off x="3273425" y="3639661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300" dirty="0">
                <a:solidFill>
                  <a:schemeClr val="bg1"/>
                </a:solidFill>
                <a:cs typeface="Arial" pitchFamily="34" charset="0"/>
              </a:rPr>
              <a:t>LOW</a:t>
            </a:r>
            <a:endParaRPr lang="ko-KR" altLang="en-US" sz="24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7641EC-451D-461A-B5BA-4483F7EF656F}"/>
              </a:ext>
            </a:extLst>
          </p:cNvPr>
          <p:cNvSpPr txBox="1"/>
          <p:nvPr/>
        </p:nvSpPr>
        <p:spPr>
          <a:xfrm rot="4796263">
            <a:off x="7748972" y="3663759"/>
            <a:ext cx="114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spc="300" dirty="0">
                <a:solidFill>
                  <a:schemeClr val="bg1"/>
                </a:solidFill>
                <a:cs typeface="Arial" pitchFamily="34" charset="0"/>
              </a:rPr>
              <a:t>HIGH</a:t>
            </a:r>
            <a:endParaRPr lang="ko-KR" altLang="en-US" sz="24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ight Arrow 7">
            <a:extLst>
              <a:ext uri="{FF2B5EF4-FFF2-40B4-BE49-F238E27FC236}">
                <a16:creationId xmlns:a16="http://schemas.microsoft.com/office/drawing/2014/main" id="{E0B5B270-BAF6-43D4-82FB-5ECF28FEE9A4}"/>
              </a:ext>
            </a:extLst>
          </p:cNvPr>
          <p:cNvSpPr/>
          <p:nvPr/>
        </p:nvSpPr>
        <p:spPr>
          <a:xfrm rot="16200000">
            <a:off x="6781394" y="4807438"/>
            <a:ext cx="874767" cy="826196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ight Arrow 56">
            <a:extLst>
              <a:ext uri="{FF2B5EF4-FFF2-40B4-BE49-F238E27FC236}">
                <a16:creationId xmlns:a16="http://schemas.microsoft.com/office/drawing/2014/main" id="{3485807C-7306-4454-8025-AD8CADE6C9B3}"/>
              </a:ext>
            </a:extLst>
          </p:cNvPr>
          <p:cNvSpPr/>
          <p:nvPr/>
        </p:nvSpPr>
        <p:spPr>
          <a:xfrm rot="5400000">
            <a:off x="4487514" y="4807438"/>
            <a:ext cx="874767" cy="8261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A59E80-ECF4-4CAA-8AC6-38B662A5059E}"/>
              </a:ext>
            </a:extLst>
          </p:cNvPr>
          <p:cNvGrpSpPr/>
          <p:nvPr/>
        </p:nvGrpSpPr>
        <p:grpSpPr>
          <a:xfrm>
            <a:off x="8277711" y="4931286"/>
            <a:ext cx="3384391" cy="672313"/>
            <a:chOff x="4965552" y="1768882"/>
            <a:chExt cx="2583556" cy="67231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FD4D20-B16E-40AF-8D71-89107740BEE7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80EAF7-F817-40D9-8467-8CA68A0694C5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A8CCCD-3539-4DEF-B46C-3F1862AAEA5D}"/>
              </a:ext>
            </a:extLst>
          </p:cNvPr>
          <p:cNvGrpSpPr/>
          <p:nvPr/>
        </p:nvGrpSpPr>
        <p:grpSpPr>
          <a:xfrm>
            <a:off x="8277711" y="5662005"/>
            <a:ext cx="3384391" cy="672313"/>
            <a:chOff x="4965552" y="1768882"/>
            <a:chExt cx="2583556" cy="67231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9D2846-6B8E-4C75-86FA-14039F144049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8EFE09-9F76-4910-B006-377F65BD40EB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 17">
            <a:extLst>
              <a:ext uri="{FF2B5EF4-FFF2-40B4-BE49-F238E27FC236}">
                <a16:creationId xmlns:a16="http://schemas.microsoft.com/office/drawing/2014/main" id="{4CBD2B85-9E5A-4174-BCFB-932160386419}"/>
              </a:ext>
            </a:extLst>
          </p:cNvPr>
          <p:cNvSpPr/>
          <p:nvPr/>
        </p:nvSpPr>
        <p:spPr>
          <a:xfrm>
            <a:off x="7360801" y="5998161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91B97879-C9EF-4699-BF4B-221CEDA497F1}"/>
              </a:ext>
            </a:extLst>
          </p:cNvPr>
          <p:cNvSpPr/>
          <p:nvPr/>
        </p:nvSpPr>
        <p:spPr>
          <a:xfrm>
            <a:off x="7774457" y="52674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94D7B2-C3FF-4180-A5EB-1AC0ABABADF3}"/>
              </a:ext>
            </a:extLst>
          </p:cNvPr>
          <p:cNvGrpSpPr/>
          <p:nvPr/>
        </p:nvGrpSpPr>
        <p:grpSpPr>
          <a:xfrm>
            <a:off x="529899" y="4931286"/>
            <a:ext cx="3391027" cy="672313"/>
            <a:chOff x="4965552" y="1768882"/>
            <a:chExt cx="2583556" cy="67231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94DA43-FA0B-4065-ABBE-E074C215105E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6B38A7-D04E-4334-B335-27F9C3BF24B1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E929162-875B-4F28-A857-12232DC233DC}"/>
              </a:ext>
            </a:extLst>
          </p:cNvPr>
          <p:cNvGrpSpPr/>
          <p:nvPr/>
        </p:nvGrpSpPr>
        <p:grpSpPr>
          <a:xfrm>
            <a:off x="529899" y="5662005"/>
            <a:ext cx="3391027" cy="672313"/>
            <a:chOff x="4965552" y="1768882"/>
            <a:chExt cx="2583556" cy="67231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319C59-2E3F-4B89-AF8A-EE33FBB2BD2A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B44538-911E-44C4-896A-834A4F2C9B5B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Freeform 80">
            <a:extLst>
              <a:ext uri="{FF2B5EF4-FFF2-40B4-BE49-F238E27FC236}">
                <a16:creationId xmlns:a16="http://schemas.microsoft.com/office/drawing/2014/main" id="{C5F23E6D-7BC6-4992-8865-ADC1205C7A39}"/>
              </a:ext>
            </a:extLst>
          </p:cNvPr>
          <p:cNvSpPr/>
          <p:nvPr/>
        </p:nvSpPr>
        <p:spPr>
          <a:xfrm rot="10800000">
            <a:off x="3938555" y="5998161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Freeform 81">
            <a:extLst>
              <a:ext uri="{FF2B5EF4-FFF2-40B4-BE49-F238E27FC236}">
                <a16:creationId xmlns:a16="http://schemas.microsoft.com/office/drawing/2014/main" id="{107591E0-7ED5-4E57-9D01-8DDF7F118BDF}"/>
              </a:ext>
            </a:extLst>
          </p:cNvPr>
          <p:cNvSpPr/>
          <p:nvPr/>
        </p:nvSpPr>
        <p:spPr>
          <a:xfrm rot="10800000">
            <a:off x="3938555" y="52674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06A932-E468-4F1C-B1D6-D4B88A531A84}"/>
              </a:ext>
            </a:extLst>
          </p:cNvPr>
          <p:cNvGrpSpPr/>
          <p:nvPr/>
        </p:nvGrpSpPr>
        <p:grpSpPr>
          <a:xfrm>
            <a:off x="8516065" y="2033811"/>
            <a:ext cx="2711712" cy="1068786"/>
            <a:chOff x="270023" y="1671304"/>
            <a:chExt cx="2279585" cy="107947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5302D6-2840-4786-BE4C-E52AE33C8DC2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7EEB905-49FF-4A8F-946E-5DEB3C7EFE8F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75E1E5D-7FC3-4F58-90EE-C9D284D80653}"/>
              </a:ext>
            </a:extLst>
          </p:cNvPr>
          <p:cNvGrpSpPr/>
          <p:nvPr/>
        </p:nvGrpSpPr>
        <p:grpSpPr>
          <a:xfrm>
            <a:off x="952166" y="2033811"/>
            <a:ext cx="2734154" cy="1068786"/>
            <a:chOff x="270023" y="1671304"/>
            <a:chExt cx="2279585" cy="107947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0143B4-4734-498F-AA5B-C444FD0EA25C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84969D-4EDC-44FD-9438-8083F09E45B1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95340E6-93C5-4FE8-9316-825B7C4CC8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BEE8A5-FA28-45A0-89FE-205A4E2E0A19}"/>
              </a:ext>
            </a:extLst>
          </p:cNvPr>
          <p:cNvSpPr/>
          <p:nvPr/>
        </p:nvSpPr>
        <p:spPr>
          <a:xfrm>
            <a:off x="0" y="2981325"/>
            <a:ext cx="12192000" cy="96957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55AB2E-D2FB-4238-ADB9-C2FA31515C34}"/>
              </a:ext>
            </a:extLst>
          </p:cNvPr>
          <p:cNvGrpSpPr/>
          <p:nvPr/>
        </p:nvGrpSpPr>
        <p:grpSpPr>
          <a:xfrm>
            <a:off x="4074005" y="4349542"/>
            <a:ext cx="7624913" cy="1038550"/>
            <a:chOff x="3501215" y="1904844"/>
            <a:chExt cx="4031191" cy="10385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253B7C-683F-4682-A094-0E2EFA735F9B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A62F40-6B85-40BB-8CE0-3D33881F9AC1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049C4E0-A81A-4EF0-BEB2-2A64BE5F1254}"/>
              </a:ext>
            </a:extLst>
          </p:cNvPr>
          <p:cNvSpPr txBox="1"/>
          <p:nvPr/>
        </p:nvSpPr>
        <p:spPr>
          <a:xfrm>
            <a:off x="585182" y="5384361"/>
            <a:ext cx="22911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5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5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accent5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FBAB32-450C-4CE1-AD26-710B21A0CACC}"/>
              </a:ext>
            </a:extLst>
          </p:cNvPr>
          <p:cNvSpPr txBox="1"/>
          <p:nvPr/>
        </p:nvSpPr>
        <p:spPr>
          <a:xfrm>
            <a:off x="40740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D978B-1644-41A5-80C0-D1C6494FC391}"/>
              </a:ext>
            </a:extLst>
          </p:cNvPr>
          <p:cNvSpPr txBox="1"/>
          <p:nvPr/>
        </p:nvSpPr>
        <p:spPr>
          <a:xfrm>
            <a:off x="668385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C9943-88D6-4084-B6C2-627C3D3C2CB9}"/>
              </a:ext>
            </a:extLst>
          </p:cNvPr>
          <p:cNvSpPr txBox="1"/>
          <p:nvPr/>
        </p:nvSpPr>
        <p:spPr>
          <a:xfrm>
            <a:off x="92937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21F33-BF77-4EC0-A1F6-563294B41560}"/>
              </a:ext>
            </a:extLst>
          </p:cNvPr>
          <p:cNvSpPr txBox="1"/>
          <p:nvPr/>
        </p:nvSpPr>
        <p:spPr>
          <a:xfrm>
            <a:off x="5884564" y="3067269"/>
            <a:ext cx="58117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19">
            <a:extLst>
              <a:ext uri="{FF2B5EF4-FFF2-40B4-BE49-F238E27FC236}">
                <a16:creationId xmlns:a16="http://schemas.microsoft.com/office/drawing/2014/main" id="{245254C6-393C-4E84-A982-8CFBFD165E2D}"/>
              </a:ext>
            </a:extLst>
          </p:cNvPr>
          <p:cNvSpPr/>
          <p:nvPr/>
        </p:nvSpPr>
        <p:spPr>
          <a:xfrm>
            <a:off x="9282161" y="2362894"/>
            <a:ext cx="2153774" cy="4494471"/>
          </a:xfrm>
          <a:custGeom>
            <a:avLst/>
            <a:gdLst>
              <a:gd name="connsiteX0" fmla="*/ 0 w 2432097"/>
              <a:gd name="connsiteY0" fmla="*/ 0 h 4450535"/>
              <a:gd name="connsiteX1" fmla="*/ 2432098 w 2432097"/>
              <a:gd name="connsiteY1" fmla="*/ 0 h 4450535"/>
              <a:gd name="connsiteX2" fmla="*/ 2432098 w 2432097"/>
              <a:gd name="connsiteY2" fmla="*/ 4450536 h 4450535"/>
              <a:gd name="connsiteX3" fmla="*/ 0 w 2432097"/>
              <a:gd name="connsiteY3" fmla="*/ 4450536 h 445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097" h="4450535">
                <a:moveTo>
                  <a:pt x="0" y="0"/>
                </a:moveTo>
                <a:lnTo>
                  <a:pt x="2432098" y="0"/>
                </a:lnTo>
                <a:lnTo>
                  <a:pt x="2432098" y="4450536"/>
                </a:lnTo>
                <a:lnTo>
                  <a:pt x="0" y="445053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19">
            <a:extLst>
              <a:ext uri="{FF2B5EF4-FFF2-40B4-BE49-F238E27FC236}">
                <a16:creationId xmlns:a16="http://schemas.microsoft.com/office/drawing/2014/main" id="{D72C4B75-5E55-411D-B777-6E80A8E8AB68}"/>
              </a:ext>
            </a:extLst>
          </p:cNvPr>
          <p:cNvSpPr/>
          <p:nvPr/>
        </p:nvSpPr>
        <p:spPr>
          <a:xfrm>
            <a:off x="10269936" y="2362894"/>
            <a:ext cx="1166064" cy="4495106"/>
          </a:xfrm>
          <a:custGeom>
            <a:avLst/>
            <a:gdLst>
              <a:gd name="connsiteX0" fmla="*/ 0 w 1316750"/>
              <a:gd name="connsiteY0" fmla="*/ 0 h 4451165"/>
              <a:gd name="connsiteX1" fmla="*/ 1316751 w 1316750"/>
              <a:gd name="connsiteY1" fmla="*/ 0 h 4451165"/>
              <a:gd name="connsiteX2" fmla="*/ 1316751 w 1316750"/>
              <a:gd name="connsiteY2" fmla="*/ 4451166 h 4451165"/>
              <a:gd name="connsiteX3" fmla="*/ 0 w 1316750"/>
              <a:gd name="connsiteY3" fmla="*/ 4451166 h 445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6750" h="4451165">
                <a:moveTo>
                  <a:pt x="0" y="0"/>
                </a:moveTo>
                <a:lnTo>
                  <a:pt x="1316751" y="0"/>
                </a:lnTo>
                <a:lnTo>
                  <a:pt x="1316751" y="4451166"/>
                </a:lnTo>
                <a:lnTo>
                  <a:pt x="0" y="4451166"/>
                </a:lnTo>
                <a:close/>
              </a:path>
            </a:pathLst>
          </a:custGeom>
          <a:solidFill>
            <a:schemeClr val="accent5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9">
            <a:extLst>
              <a:ext uri="{FF2B5EF4-FFF2-40B4-BE49-F238E27FC236}">
                <a16:creationId xmlns:a16="http://schemas.microsoft.com/office/drawing/2014/main" id="{984AA8EE-CBBC-46DD-87D2-2085D3C60029}"/>
              </a:ext>
            </a:extLst>
          </p:cNvPr>
          <p:cNvSpPr/>
          <p:nvPr/>
        </p:nvSpPr>
        <p:spPr>
          <a:xfrm>
            <a:off x="7648131" y="3142295"/>
            <a:ext cx="2060879" cy="3715123"/>
          </a:xfrm>
          <a:custGeom>
            <a:avLst/>
            <a:gdLst>
              <a:gd name="connsiteX0" fmla="*/ 0 w 2327194"/>
              <a:gd name="connsiteY0" fmla="*/ 0 h 3571254"/>
              <a:gd name="connsiteX1" fmla="*/ 2327194 w 2327194"/>
              <a:gd name="connsiteY1" fmla="*/ 0 h 3571254"/>
              <a:gd name="connsiteX2" fmla="*/ 2327194 w 2327194"/>
              <a:gd name="connsiteY2" fmla="*/ 3571255 h 3571254"/>
              <a:gd name="connsiteX3" fmla="*/ 0 w 2327194"/>
              <a:gd name="connsiteY3" fmla="*/ 3571255 h 35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194" h="3571254">
                <a:moveTo>
                  <a:pt x="0" y="0"/>
                </a:moveTo>
                <a:lnTo>
                  <a:pt x="2327194" y="0"/>
                </a:lnTo>
                <a:lnTo>
                  <a:pt x="2327194" y="3571255"/>
                </a:lnTo>
                <a:lnTo>
                  <a:pt x="0" y="357125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9">
            <a:extLst>
              <a:ext uri="{FF2B5EF4-FFF2-40B4-BE49-F238E27FC236}">
                <a16:creationId xmlns:a16="http://schemas.microsoft.com/office/drawing/2014/main" id="{D65ED2B2-9401-4F10-8E2A-35BE6A1F8678}"/>
              </a:ext>
            </a:extLst>
          </p:cNvPr>
          <p:cNvSpPr/>
          <p:nvPr/>
        </p:nvSpPr>
        <p:spPr>
          <a:xfrm>
            <a:off x="8593238" y="3142296"/>
            <a:ext cx="1115710" cy="3715704"/>
          </a:xfrm>
          <a:custGeom>
            <a:avLst/>
            <a:gdLst>
              <a:gd name="connsiteX0" fmla="*/ 0 w 1259886"/>
              <a:gd name="connsiteY0" fmla="*/ 0 h 3571814"/>
              <a:gd name="connsiteX1" fmla="*/ 1259887 w 1259886"/>
              <a:gd name="connsiteY1" fmla="*/ 0 h 3571814"/>
              <a:gd name="connsiteX2" fmla="*/ 1259887 w 1259886"/>
              <a:gd name="connsiteY2" fmla="*/ 3571815 h 3571814"/>
              <a:gd name="connsiteX3" fmla="*/ 0 w 1259886"/>
              <a:gd name="connsiteY3" fmla="*/ 3571815 h 357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886" h="3571814">
                <a:moveTo>
                  <a:pt x="0" y="0"/>
                </a:moveTo>
                <a:lnTo>
                  <a:pt x="1259887" y="0"/>
                </a:lnTo>
                <a:lnTo>
                  <a:pt x="1259887" y="3571815"/>
                </a:lnTo>
                <a:lnTo>
                  <a:pt x="0" y="3571815"/>
                </a:lnTo>
                <a:close/>
              </a:path>
            </a:pathLst>
          </a:custGeom>
          <a:solidFill>
            <a:schemeClr val="accent4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9">
            <a:extLst>
              <a:ext uri="{FF2B5EF4-FFF2-40B4-BE49-F238E27FC236}">
                <a16:creationId xmlns:a16="http://schemas.microsoft.com/office/drawing/2014/main" id="{A7DF16F0-6551-4E07-B0C9-5C47F19FB787}"/>
              </a:ext>
            </a:extLst>
          </p:cNvPr>
          <p:cNvSpPr/>
          <p:nvPr/>
        </p:nvSpPr>
        <p:spPr>
          <a:xfrm>
            <a:off x="5911467" y="3811189"/>
            <a:ext cx="2060879" cy="3046354"/>
          </a:xfrm>
          <a:custGeom>
            <a:avLst/>
            <a:gdLst>
              <a:gd name="connsiteX0" fmla="*/ 0 w 2327194"/>
              <a:gd name="connsiteY0" fmla="*/ 0 h 2816064"/>
              <a:gd name="connsiteX1" fmla="*/ 2327194 w 2327194"/>
              <a:gd name="connsiteY1" fmla="*/ 0 h 2816064"/>
              <a:gd name="connsiteX2" fmla="*/ 2327194 w 2327194"/>
              <a:gd name="connsiteY2" fmla="*/ 2816065 h 2816064"/>
              <a:gd name="connsiteX3" fmla="*/ 0 w 2327194"/>
              <a:gd name="connsiteY3" fmla="*/ 2816065 h 281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194" h="2816064">
                <a:moveTo>
                  <a:pt x="0" y="0"/>
                </a:moveTo>
                <a:lnTo>
                  <a:pt x="2327194" y="0"/>
                </a:lnTo>
                <a:lnTo>
                  <a:pt x="2327194" y="2816065"/>
                </a:lnTo>
                <a:lnTo>
                  <a:pt x="0" y="281606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9">
            <a:extLst>
              <a:ext uri="{FF2B5EF4-FFF2-40B4-BE49-F238E27FC236}">
                <a16:creationId xmlns:a16="http://schemas.microsoft.com/office/drawing/2014/main" id="{A9FF4E76-9B07-49E8-AC4C-812C952E75EA}"/>
              </a:ext>
            </a:extLst>
          </p:cNvPr>
          <p:cNvSpPr/>
          <p:nvPr/>
        </p:nvSpPr>
        <p:spPr>
          <a:xfrm>
            <a:off x="6856574" y="3811188"/>
            <a:ext cx="1115710" cy="3046811"/>
          </a:xfrm>
          <a:custGeom>
            <a:avLst/>
            <a:gdLst>
              <a:gd name="connsiteX0" fmla="*/ 0 w 1259886"/>
              <a:gd name="connsiteY0" fmla="*/ 0 h 2816485"/>
              <a:gd name="connsiteX1" fmla="*/ 1259887 w 1259886"/>
              <a:gd name="connsiteY1" fmla="*/ 0 h 2816485"/>
              <a:gd name="connsiteX2" fmla="*/ 1259887 w 1259886"/>
              <a:gd name="connsiteY2" fmla="*/ 2816485 h 2816485"/>
              <a:gd name="connsiteX3" fmla="*/ 1 w 1259886"/>
              <a:gd name="connsiteY3" fmla="*/ 2816485 h 281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886" h="2816485">
                <a:moveTo>
                  <a:pt x="0" y="0"/>
                </a:moveTo>
                <a:lnTo>
                  <a:pt x="1259887" y="0"/>
                </a:lnTo>
                <a:lnTo>
                  <a:pt x="1259887" y="2816485"/>
                </a:lnTo>
                <a:lnTo>
                  <a:pt x="1" y="2816485"/>
                </a:lnTo>
                <a:close/>
              </a:path>
            </a:pathLst>
          </a:custGeom>
          <a:solidFill>
            <a:schemeClr val="accent3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9">
            <a:extLst>
              <a:ext uri="{FF2B5EF4-FFF2-40B4-BE49-F238E27FC236}">
                <a16:creationId xmlns:a16="http://schemas.microsoft.com/office/drawing/2014/main" id="{04FF15E2-BD18-4C00-AF4D-805AA4168A2F}"/>
              </a:ext>
            </a:extLst>
          </p:cNvPr>
          <p:cNvSpPr/>
          <p:nvPr/>
        </p:nvSpPr>
        <p:spPr>
          <a:xfrm>
            <a:off x="4204323" y="4478840"/>
            <a:ext cx="2060879" cy="2378755"/>
          </a:xfrm>
          <a:custGeom>
            <a:avLst/>
            <a:gdLst>
              <a:gd name="connsiteX0" fmla="*/ 0 w 2327194"/>
              <a:gd name="connsiteY0" fmla="*/ 0 h 2062205"/>
              <a:gd name="connsiteX1" fmla="*/ 2327195 w 2327194"/>
              <a:gd name="connsiteY1" fmla="*/ 0 h 2062205"/>
              <a:gd name="connsiteX2" fmla="*/ 2327195 w 2327194"/>
              <a:gd name="connsiteY2" fmla="*/ 2062206 h 2062205"/>
              <a:gd name="connsiteX3" fmla="*/ 0 w 2327194"/>
              <a:gd name="connsiteY3" fmla="*/ 2062206 h 206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194" h="2062205">
                <a:moveTo>
                  <a:pt x="0" y="0"/>
                </a:moveTo>
                <a:lnTo>
                  <a:pt x="2327195" y="0"/>
                </a:lnTo>
                <a:lnTo>
                  <a:pt x="2327195" y="2062206"/>
                </a:lnTo>
                <a:lnTo>
                  <a:pt x="0" y="206220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19">
            <a:extLst>
              <a:ext uri="{FF2B5EF4-FFF2-40B4-BE49-F238E27FC236}">
                <a16:creationId xmlns:a16="http://schemas.microsoft.com/office/drawing/2014/main" id="{20E1D09D-9611-4A55-B15F-2B2B8CE6BC92}"/>
              </a:ext>
            </a:extLst>
          </p:cNvPr>
          <p:cNvSpPr/>
          <p:nvPr/>
        </p:nvSpPr>
        <p:spPr>
          <a:xfrm>
            <a:off x="5149429" y="4478840"/>
            <a:ext cx="1115710" cy="2379159"/>
          </a:xfrm>
          <a:custGeom>
            <a:avLst/>
            <a:gdLst>
              <a:gd name="connsiteX0" fmla="*/ 0 w 1259886"/>
              <a:gd name="connsiteY0" fmla="*/ 0 h 2062555"/>
              <a:gd name="connsiteX1" fmla="*/ 1259886 w 1259886"/>
              <a:gd name="connsiteY1" fmla="*/ 0 h 2062555"/>
              <a:gd name="connsiteX2" fmla="*/ 1259886 w 1259886"/>
              <a:gd name="connsiteY2" fmla="*/ 2062556 h 2062555"/>
              <a:gd name="connsiteX3" fmla="*/ 0 w 1259886"/>
              <a:gd name="connsiteY3" fmla="*/ 2062556 h 206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886" h="2062555">
                <a:moveTo>
                  <a:pt x="0" y="0"/>
                </a:moveTo>
                <a:lnTo>
                  <a:pt x="1259886" y="0"/>
                </a:lnTo>
                <a:lnTo>
                  <a:pt x="1259886" y="2062556"/>
                </a:lnTo>
                <a:lnTo>
                  <a:pt x="0" y="2062556"/>
                </a:lnTo>
                <a:close/>
              </a:path>
            </a:pathLst>
          </a:custGeom>
          <a:solidFill>
            <a:schemeClr val="accent2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19">
            <a:extLst>
              <a:ext uri="{FF2B5EF4-FFF2-40B4-BE49-F238E27FC236}">
                <a16:creationId xmlns:a16="http://schemas.microsoft.com/office/drawing/2014/main" id="{CA3501B2-A93F-43F9-8EEB-3EDFF91F435E}"/>
              </a:ext>
            </a:extLst>
          </p:cNvPr>
          <p:cNvSpPr/>
          <p:nvPr/>
        </p:nvSpPr>
        <p:spPr>
          <a:xfrm>
            <a:off x="2397149" y="5055516"/>
            <a:ext cx="2060879" cy="1802213"/>
          </a:xfrm>
          <a:custGeom>
            <a:avLst/>
            <a:gdLst>
              <a:gd name="connsiteX0" fmla="*/ 0 w 2327194"/>
              <a:gd name="connsiteY0" fmla="*/ 0 h 1409678"/>
              <a:gd name="connsiteX1" fmla="*/ 2327195 w 2327194"/>
              <a:gd name="connsiteY1" fmla="*/ 0 h 1409678"/>
              <a:gd name="connsiteX2" fmla="*/ 2327195 w 2327194"/>
              <a:gd name="connsiteY2" fmla="*/ 1409678 h 1409678"/>
              <a:gd name="connsiteX3" fmla="*/ 0 w 2327194"/>
              <a:gd name="connsiteY3" fmla="*/ 1409678 h 140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194" h="1409678">
                <a:moveTo>
                  <a:pt x="0" y="0"/>
                </a:moveTo>
                <a:lnTo>
                  <a:pt x="2327195" y="0"/>
                </a:lnTo>
                <a:lnTo>
                  <a:pt x="2327195" y="1409678"/>
                </a:lnTo>
                <a:lnTo>
                  <a:pt x="0" y="140967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9">
            <a:extLst>
              <a:ext uri="{FF2B5EF4-FFF2-40B4-BE49-F238E27FC236}">
                <a16:creationId xmlns:a16="http://schemas.microsoft.com/office/drawing/2014/main" id="{77E1F3A0-B636-427D-841A-914801AC4A21}"/>
              </a:ext>
            </a:extLst>
          </p:cNvPr>
          <p:cNvSpPr/>
          <p:nvPr/>
        </p:nvSpPr>
        <p:spPr>
          <a:xfrm>
            <a:off x="3342255" y="5055517"/>
            <a:ext cx="1115710" cy="1802483"/>
          </a:xfrm>
          <a:custGeom>
            <a:avLst/>
            <a:gdLst>
              <a:gd name="connsiteX0" fmla="*/ 0 w 1259886"/>
              <a:gd name="connsiteY0" fmla="*/ 0 h 1409888"/>
              <a:gd name="connsiteX1" fmla="*/ 1259887 w 1259886"/>
              <a:gd name="connsiteY1" fmla="*/ 0 h 1409888"/>
              <a:gd name="connsiteX2" fmla="*/ 1259887 w 1259886"/>
              <a:gd name="connsiteY2" fmla="*/ 1409888 h 1409888"/>
              <a:gd name="connsiteX3" fmla="*/ 0 w 1259886"/>
              <a:gd name="connsiteY3" fmla="*/ 1409888 h 140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886" h="1409888">
                <a:moveTo>
                  <a:pt x="0" y="0"/>
                </a:moveTo>
                <a:lnTo>
                  <a:pt x="1259887" y="0"/>
                </a:lnTo>
                <a:lnTo>
                  <a:pt x="1259887" y="1409888"/>
                </a:lnTo>
                <a:lnTo>
                  <a:pt x="0" y="1409888"/>
                </a:lnTo>
                <a:close/>
              </a:path>
            </a:pathLst>
          </a:custGeom>
          <a:solidFill>
            <a:schemeClr val="accent1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9">
            <a:extLst>
              <a:ext uri="{FF2B5EF4-FFF2-40B4-BE49-F238E27FC236}">
                <a16:creationId xmlns:a16="http://schemas.microsoft.com/office/drawing/2014/main" id="{C4D633BC-ADC1-4F93-8121-2318587D0229}"/>
              </a:ext>
            </a:extLst>
          </p:cNvPr>
          <p:cNvSpPr/>
          <p:nvPr/>
        </p:nvSpPr>
        <p:spPr>
          <a:xfrm>
            <a:off x="636360" y="5611975"/>
            <a:ext cx="2060879" cy="1245799"/>
          </a:xfrm>
          <a:custGeom>
            <a:avLst/>
            <a:gdLst>
              <a:gd name="connsiteX0" fmla="*/ 0 w 2327194"/>
              <a:gd name="connsiteY0" fmla="*/ 0 h 782851"/>
              <a:gd name="connsiteX1" fmla="*/ 2327195 w 2327194"/>
              <a:gd name="connsiteY1" fmla="*/ 0 h 782851"/>
              <a:gd name="connsiteX2" fmla="*/ 2327195 w 2327194"/>
              <a:gd name="connsiteY2" fmla="*/ 782851 h 782851"/>
              <a:gd name="connsiteX3" fmla="*/ 0 w 2327194"/>
              <a:gd name="connsiteY3" fmla="*/ 782851 h 78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194" h="782851">
                <a:moveTo>
                  <a:pt x="0" y="0"/>
                </a:moveTo>
                <a:lnTo>
                  <a:pt x="2327195" y="0"/>
                </a:lnTo>
                <a:lnTo>
                  <a:pt x="2327195" y="782851"/>
                </a:lnTo>
                <a:lnTo>
                  <a:pt x="0" y="78285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9">
            <a:extLst>
              <a:ext uri="{FF2B5EF4-FFF2-40B4-BE49-F238E27FC236}">
                <a16:creationId xmlns:a16="http://schemas.microsoft.com/office/drawing/2014/main" id="{DCA1D0D5-A67A-434A-B931-B7AD1671EB83}"/>
              </a:ext>
            </a:extLst>
          </p:cNvPr>
          <p:cNvSpPr/>
          <p:nvPr/>
        </p:nvSpPr>
        <p:spPr>
          <a:xfrm>
            <a:off x="1581466" y="5611976"/>
            <a:ext cx="1115710" cy="1246024"/>
          </a:xfrm>
          <a:custGeom>
            <a:avLst/>
            <a:gdLst>
              <a:gd name="connsiteX0" fmla="*/ 0 w 1259886"/>
              <a:gd name="connsiteY0" fmla="*/ 0 h 782991"/>
              <a:gd name="connsiteX1" fmla="*/ 1259887 w 1259886"/>
              <a:gd name="connsiteY1" fmla="*/ 0 h 782991"/>
              <a:gd name="connsiteX2" fmla="*/ 1259887 w 1259886"/>
              <a:gd name="connsiteY2" fmla="*/ 782991 h 782991"/>
              <a:gd name="connsiteX3" fmla="*/ 0 w 1259886"/>
              <a:gd name="connsiteY3" fmla="*/ 782991 h 7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886" h="782991">
                <a:moveTo>
                  <a:pt x="0" y="0"/>
                </a:moveTo>
                <a:lnTo>
                  <a:pt x="1259887" y="0"/>
                </a:lnTo>
                <a:lnTo>
                  <a:pt x="1259887" y="782991"/>
                </a:lnTo>
                <a:lnTo>
                  <a:pt x="0" y="782991"/>
                </a:lnTo>
                <a:close/>
              </a:path>
            </a:pathLst>
          </a:custGeom>
          <a:solidFill>
            <a:schemeClr val="accent6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F282AF-90B1-41A3-BC0C-98D983B7DBAC}"/>
              </a:ext>
            </a:extLst>
          </p:cNvPr>
          <p:cNvGrpSpPr/>
          <p:nvPr/>
        </p:nvGrpSpPr>
        <p:grpSpPr>
          <a:xfrm>
            <a:off x="10368217" y="2569400"/>
            <a:ext cx="983930" cy="1668654"/>
            <a:chOff x="993672" y="3632214"/>
            <a:chExt cx="1989414" cy="16686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050B30-4718-453D-9E43-5D071FB1525E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657429-B9D4-4D54-9CAD-32739863C99A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86AF1D-5EF1-4EEF-BCD9-4D01431030BA}"/>
              </a:ext>
            </a:extLst>
          </p:cNvPr>
          <p:cNvGrpSpPr/>
          <p:nvPr/>
        </p:nvGrpSpPr>
        <p:grpSpPr>
          <a:xfrm>
            <a:off x="8667842" y="3392064"/>
            <a:ext cx="983930" cy="1668654"/>
            <a:chOff x="993672" y="3632214"/>
            <a:chExt cx="1989414" cy="166865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491B58-ADF9-43AB-9483-C1B507771A3F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D7F7C8-3BFD-4570-9391-7F878D179ADC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9F7074-1B38-4CC5-95B8-F8A75AA30A12}"/>
              </a:ext>
            </a:extLst>
          </p:cNvPr>
          <p:cNvGrpSpPr/>
          <p:nvPr/>
        </p:nvGrpSpPr>
        <p:grpSpPr>
          <a:xfrm>
            <a:off x="6918056" y="4011042"/>
            <a:ext cx="983930" cy="1668654"/>
            <a:chOff x="993672" y="3632214"/>
            <a:chExt cx="1989414" cy="16686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A9EBAF-07AF-41BD-95B8-668F6828B0A6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49C617-1771-45A3-86F3-F7C463DAABD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CB67E4-1F7B-4EFD-9D86-410BEE2BD7F0}"/>
              </a:ext>
            </a:extLst>
          </p:cNvPr>
          <p:cNvGrpSpPr/>
          <p:nvPr/>
        </p:nvGrpSpPr>
        <p:grpSpPr>
          <a:xfrm>
            <a:off x="5217670" y="4645257"/>
            <a:ext cx="983930" cy="1299322"/>
            <a:chOff x="993672" y="3632214"/>
            <a:chExt cx="1989414" cy="129932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ABA0D2-D704-4063-B606-F0B892235FA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128ABA-C656-45E7-B376-C51176328AFD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861C05-ED79-4476-AC21-42B0DA31BCB5}"/>
              </a:ext>
            </a:extLst>
          </p:cNvPr>
          <p:cNvGrpSpPr/>
          <p:nvPr/>
        </p:nvGrpSpPr>
        <p:grpSpPr>
          <a:xfrm>
            <a:off x="3413711" y="5217219"/>
            <a:ext cx="983930" cy="1299322"/>
            <a:chOff x="993672" y="3632214"/>
            <a:chExt cx="1989414" cy="12993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BABDB3-D8B4-4E94-9C62-3FE8A0820984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A07CB0-7E72-48C7-AEAC-6EC28EF3FC0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2D21CD-99FB-475F-8A4A-3E0772002F18}"/>
              </a:ext>
            </a:extLst>
          </p:cNvPr>
          <p:cNvGrpSpPr/>
          <p:nvPr/>
        </p:nvGrpSpPr>
        <p:grpSpPr>
          <a:xfrm>
            <a:off x="1666861" y="5779899"/>
            <a:ext cx="983930" cy="929990"/>
            <a:chOff x="993672" y="3632214"/>
            <a:chExt cx="1989414" cy="9299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E6E406-7798-4E30-9F7A-0EEBEFCBBED9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93945B-A7B2-488F-9F7D-1972C772A00A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19DB954-3C8D-4B1A-91C3-94D96ABA3819}"/>
              </a:ext>
            </a:extLst>
          </p:cNvPr>
          <p:cNvGrpSpPr/>
          <p:nvPr/>
        </p:nvGrpSpPr>
        <p:grpSpPr>
          <a:xfrm>
            <a:off x="1666799" y="1319188"/>
            <a:ext cx="2212156" cy="4292800"/>
            <a:chOff x="1455536" y="1562473"/>
            <a:chExt cx="2349402" cy="4559132"/>
          </a:xfrm>
        </p:grpSpPr>
        <p:sp>
          <p:nvSpPr>
            <p:cNvPr id="34" name="Graphic 19">
              <a:extLst>
                <a:ext uri="{FF2B5EF4-FFF2-40B4-BE49-F238E27FC236}">
                  <a16:creationId xmlns:a16="http://schemas.microsoft.com/office/drawing/2014/main" id="{91B5CD91-2822-4F90-ACCC-EE94C4CE55C2}"/>
                </a:ext>
              </a:extLst>
            </p:cNvPr>
            <p:cNvSpPr/>
            <p:nvPr/>
          </p:nvSpPr>
          <p:spPr>
            <a:xfrm>
              <a:off x="1826011" y="2127782"/>
              <a:ext cx="1762349" cy="3800421"/>
            </a:xfrm>
            <a:custGeom>
              <a:avLst/>
              <a:gdLst>
                <a:gd name="connsiteX0" fmla="*/ 1793926 w 1873832"/>
                <a:gd name="connsiteY0" fmla="*/ 2294684 h 4040829"/>
                <a:gd name="connsiteX1" fmla="*/ 1448124 w 1873832"/>
                <a:gd name="connsiteY1" fmla="*/ 1896851 h 4040829"/>
                <a:gd name="connsiteX2" fmla="*/ 1430407 w 1873832"/>
                <a:gd name="connsiteY2" fmla="*/ 1841668 h 4040829"/>
                <a:gd name="connsiteX3" fmla="*/ 1529217 w 1873832"/>
                <a:gd name="connsiteY3" fmla="*/ 1582702 h 4040829"/>
                <a:gd name="connsiteX4" fmla="*/ 1608070 w 1873832"/>
                <a:gd name="connsiteY4" fmla="*/ 1596217 h 4040829"/>
                <a:gd name="connsiteX5" fmla="*/ 1628658 w 1873832"/>
                <a:gd name="connsiteY5" fmla="*/ 1599789 h 4040829"/>
                <a:gd name="connsiteX6" fmla="*/ 1717664 w 1873832"/>
                <a:gd name="connsiteY6" fmla="*/ 1576189 h 4040829"/>
                <a:gd name="connsiteX7" fmla="*/ 1780830 w 1873832"/>
                <a:gd name="connsiteY7" fmla="*/ 1437532 h 4040829"/>
                <a:gd name="connsiteX8" fmla="*/ 1765144 w 1873832"/>
                <a:gd name="connsiteY8" fmla="*/ 1386341 h 4040829"/>
                <a:gd name="connsiteX9" fmla="*/ 1594624 w 1873832"/>
                <a:gd name="connsiteY9" fmla="*/ 1298455 h 4040829"/>
                <a:gd name="connsiteX10" fmla="*/ 1563671 w 1873832"/>
                <a:gd name="connsiteY10" fmla="*/ 1247895 h 4040829"/>
                <a:gd name="connsiteX11" fmla="*/ 1554778 w 1873832"/>
                <a:gd name="connsiteY11" fmla="*/ 968970 h 4040829"/>
                <a:gd name="connsiteX12" fmla="*/ 1439580 w 1873832"/>
                <a:gd name="connsiteY12" fmla="*/ 309860 h 4040829"/>
                <a:gd name="connsiteX13" fmla="*/ 1188387 w 1873832"/>
                <a:gd name="connsiteY13" fmla="*/ 8036 h 4040829"/>
                <a:gd name="connsiteX14" fmla="*/ 996789 w 1873832"/>
                <a:gd name="connsiteY14" fmla="*/ 135418 h 4040829"/>
                <a:gd name="connsiteX15" fmla="*/ 784182 w 1873832"/>
                <a:gd name="connsiteY15" fmla="*/ 370575 h 4040829"/>
                <a:gd name="connsiteX16" fmla="*/ 492372 w 1873832"/>
                <a:gd name="connsiteY16" fmla="*/ 972962 h 4040829"/>
                <a:gd name="connsiteX17" fmla="*/ 405046 w 1873832"/>
                <a:gd name="connsiteY17" fmla="*/ 1477029 h 4040829"/>
                <a:gd name="connsiteX18" fmla="*/ 382497 w 1873832"/>
                <a:gd name="connsiteY18" fmla="*/ 1727451 h 4040829"/>
                <a:gd name="connsiteX19" fmla="*/ 415550 w 1873832"/>
                <a:gd name="connsiteY19" fmla="*/ 1767158 h 4040829"/>
                <a:gd name="connsiteX20" fmla="*/ 661071 w 1873832"/>
                <a:gd name="connsiteY20" fmla="*/ 1823461 h 4040829"/>
                <a:gd name="connsiteX21" fmla="*/ 686982 w 1873832"/>
                <a:gd name="connsiteY21" fmla="*/ 1857215 h 4040829"/>
                <a:gd name="connsiteX22" fmla="*/ 0 w 1873832"/>
                <a:gd name="connsiteY22" fmla="*/ 3895331 h 4040829"/>
                <a:gd name="connsiteX23" fmla="*/ 28712 w 1873832"/>
                <a:gd name="connsiteY23" fmla="*/ 3922922 h 4040829"/>
                <a:gd name="connsiteX24" fmla="*/ 328785 w 1873832"/>
                <a:gd name="connsiteY24" fmla="*/ 4035038 h 4040829"/>
                <a:gd name="connsiteX25" fmla="*/ 374093 w 1873832"/>
                <a:gd name="connsiteY25" fmla="*/ 4031256 h 4040829"/>
                <a:gd name="connsiteX26" fmla="*/ 983273 w 1873832"/>
                <a:gd name="connsiteY26" fmla="*/ 2178576 h 4040829"/>
                <a:gd name="connsiteX27" fmla="*/ 1461359 w 1873832"/>
                <a:gd name="connsiteY27" fmla="*/ 2493986 h 4040829"/>
                <a:gd name="connsiteX28" fmla="*/ 1475645 w 1873832"/>
                <a:gd name="connsiteY28" fmla="*/ 2555541 h 4040829"/>
                <a:gd name="connsiteX29" fmla="*/ 1076131 w 1873832"/>
                <a:gd name="connsiteY29" fmla="*/ 3212060 h 4040829"/>
                <a:gd name="connsiteX30" fmla="*/ 1346652 w 1873832"/>
                <a:gd name="connsiteY30" fmla="*/ 3413043 h 4040829"/>
                <a:gd name="connsiteX31" fmla="*/ 1621865 w 1873832"/>
                <a:gd name="connsiteY31" fmla="*/ 2963388 h 4040829"/>
                <a:gd name="connsiteX32" fmla="*/ 1812833 w 1873832"/>
                <a:gd name="connsiteY32" fmla="*/ 2654492 h 4040829"/>
                <a:gd name="connsiteX33" fmla="*/ 1864515 w 1873832"/>
                <a:gd name="connsiteY33" fmla="*/ 2532712 h 4040829"/>
                <a:gd name="connsiteX34" fmla="*/ 1793926 w 1873832"/>
                <a:gd name="connsiteY34" fmla="*/ 2294684 h 40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3832" h="4040829">
                  <a:moveTo>
                    <a:pt x="1793926" y="2294684"/>
                  </a:moveTo>
                  <a:cubicBezTo>
                    <a:pt x="1666613" y="2172484"/>
                    <a:pt x="1553937" y="2037679"/>
                    <a:pt x="1448124" y="1896851"/>
                  </a:cubicBezTo>
                  <a:cubicBezTo>
                    <a:pt x="1436289" y="1881094"/>
                    <a:pt x="1419832" y="1867999"/>
                    <a:pt x="1430407" y="1841668"/>
                  </a:cubicBezTo>
                  <a:cubicBezTo>
                    <a:pt x="1454637" y="1781233"/>
                    <a:pt x="1510239" y="1596498"/>
                    <a:pt x="1529217" y="1582702"/>
                  </a:cubicBezTo>
                  <a:cubicBezTo>
                    <a:pt x="1549456" y="1567926"/>
                    <a:pt x="1581108" y="1590895"/>
                    <a:pt x="1608070" y="1596217"/>
                  </a:cubicBezTo>
                  <a:cubicBezTo>
                    <a:pt x="1614932" y="1597548"/>
                    <a:pt x="1622215" y="1597478"/>
                    <a:pt x="1628658" y="1599789"/>
                  </a:cubicBezTo>
                  <a:cubicBezTo>
                    <a:pt x="1663952" y="1612604"/>
                    <a:pt x="1696726" y="1617226"/>
                    <a:pt x="1717664" y="1576189"/>
                  </a:cubicBezTo>
                  <a:cubicBezTo>
                    <a:pt x="1742805" y="1531861"/>
                    <a:pt x="1772847" y="1489774"/>
                    <a:pt x="1780830" y="1437532"/>
                  </a:cubicBezTo>
                  <a:cubicBezTo>
                    <a:pt x="1796657" y="1414003"/>
                    <a:pt x="1794556" y="1399857"/>
                    <a:pt x="1765144" y="1386341"/>
                  </a:cubicBezTo>
                  <a:cubicBezTo>
                    <a:pt x="1707090" y="1359660"/>
                    <a:pt x="1652188" y="1326397"/>
                    <a:pt x="1594624" y="1298455"/>
                  </a:cubicBezTo>
                  <a:cubicBezTo>
                    <a:pt x="1571374" y="1287181"/>
                    <a:pt x="1562131" y="1274155"/>
                    <a:pt x="1563671" y="1247895"/>
                  </a:cubicBezTo>
                  <a:cubicBezTo>
                    <a:pt x="1569064" y="1154756"/>
                    <a:pt x="1565282" y="1061408"/>
                    <a:pt x="1554778" y="968970"/>
                  </a:cubicBezTo>
                  <a:cubicBezTo>
                    <a:pt x="1533629" y="783114"/>
                    <a:pt x="1463320" y="341163"/>
                    <a:pt x="1439580" y="309860"/>
                  </a:cubicBezTo>
                  <a:cubicBezTo>
                    <a:pt x="1375084" y="84087"/>
                    <a:pt x="1229354" y="-32791"/>
                    <a:pt x="1188387" y="8036"/>
                  </a:cubicBezTo>
                  <a:cubicBezTo>
                    <a:pt x="1137406" y="72252"/>
                    <a:pt x="1033834" y="115950"/>
                    <a:pt x="996789" y="135418"/>
                  </a:cubicBezTo>
                  <a:cubicBezTo>
                    <a:pt x="908342" y="179957"/>
                    <a:pt x="791254" y="360211"/>
                    <a:pt x="784182" y="370575"/>
                  </a:cubicBezTo>
                  <a:cubicBezTo>
                    <a:pt x="657780" y="557201"/>
                    <a:pt x="554137" y="755103"/>
                    <a:pt x="492372" y="972962"/>
                  </a:cubicBezTo>
                  <a:cubicBezTo>
                    <a:pt x="445593" y="1137809"/>
                    <a:pt x="422343" y="1306999"/>
                    <a:pt x="405046" y="1477029"/>
                  </a:cubicBezTo>
                  <a:cubicBezTo>
                    <a:pt x="396573" y="1560363"/>
                    <a:pt x="390060" y="1643977"/>
                    <a:pt x="382497" y="1727451"/>
                  </a:cubicBezTo>
                  <a:cubicBezTo>
                    <a:pt x="380256" y="1752031"/>
                    <a:pt x="388169" y="1764146"/>
                    <a:pt x="415550" y="1767158"/>
                  </a:cubicBezTo>
                  <a:cubicBezTo>
                    <a:pt x="450985" y="1771079"/>
                    <a:pt x="614082" y="1813096"/>
                    <a:pt x="661071" y="1823461"/>
                  </a:cubicBezTo>
                  <a:cubicBezTo>
                    <a:pt x="683410" y="1828363"/>
                    <a:pt x="691183" y="1835506"/>
                    <a:pt x="686982" y="1857215"/>
                  </a:cubicBezTo>
                  <a:cubicBezTo>
                    <a:pt x="678088" y="1903854"/>
                    <a:pt x="9174" y="3826702"/>
                    <a:pt x="0" y="3895331"/>
                  </a:cubicBezTo>
                  <a:cubicBezTo>
                    <a:pt x="3081" y="3911297"/>
                    <a:pt x="15476" y="3917950"/>
                    <a:pt x="28712" y="3922922"/>
                  </a:cubicBezTo>
                  <a:cubicBezTo>
                    <a:pt x="128643" y="3960527"/>
                    <a:pt x="228434" y="3998623"/>
                    <a:pt x="328785" y="4035038"/>
                  </a:cubicBezTo>
                  <a:cubicBezTo>
                    <a:pt x="343981" y="4040570"/>
                    <a:pt x="360158" y="4046172"/>
                    <a:pt x="374093" y="4031256"/>
                  </a:cubicBezTo>
                  <a:cubicBezTo>
                    <a:pt x="404276" y="3969561"/>
                    <a:pt x="962685" y="2162470"/>
                    <a:pt x="983273" y="2178576"/>
                  </a:cubicBezTo>
                  <a:cubicBezTo>
                    <a:pt x="1039646" y="2222554"/>
                    <a:pt x="1385168" y="2446716"/>
                    <a:pt x="1461359" y="2493986"/>
                  </a:cubicBezTo>
                  <a:cubicBezTo>
                    <a:pt x="1498545" y="2517095"/>
                    <a:pt x="1498755" y="2516955"/>
                    <a:pt x="1475645" y="2555541"/>
                  </a:cubicBezTo>
                  <a:cubicBezTo>
                    <a:pt x="1355266" y="2756313"/>
                    <a:pt x="1085375" y="3191892"/>
                    <a:pt x="1076131" y="3212060"/>
                  </a:cubicBezTo>
                  <a:cubicBezTo>
                    <a:pt x="1069759" y="3225926"/>
                    <a:pt x="1280335" y="3356950"/>
                    <a:pt x="1346652" y="3413043"/>
                  </a:cubicBezTo>
                  <a:cubicBezTo>
                    <a:pt x="1350784" y="3407510"/>
                    <a:pt x="1533419" y="3107227"/>
                    <a:pt x="1621865" y="2963388"/>
                  </a:cubicBezTo>
                  <a:cubicBezTo>
                    <a:pt x="1685311" y="2860306"/>
                    <a:pt x="1756950" y="2762196"/>
                    <a:pt x="1812833" y="2654492"/>
                  </a:cubicBezTo>
                  <a:cubicBezTo>
                    <a:pt x="1833142" y="2615345"/>
                    <a:pt x="1852820" y="2575709"/>
                    <a:pt x="1864515" y="2532712"/>
                  </a:cubicBezTo>
                  <a:cubicBezTo>
                    <a:pt x="1890005" y="2438803"/>
                    <a:pt x="1862134" y="2360161"/>
                    <a:pt x="1793926" y="229468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9">
              <a:extLst>
                <a:ext uri="{FF2B5EF4-FFF2-40B4-BE49-F238E27FC236}">
                  <a16:creationId xmlns:a16="http://schemas.microsoft.com/office/drawing/2014/main" id="{FF5F4657-0EB6-41F8-A963-1428A00B5518}"/>
                </a:ext>
              </a:extLst>
            </p:cNvPr>
            <p:cNvSpPr/>
            <p:nvPr/>
          </p:nvSpPr>
          <p:spPr>
            <a:xfrm>
              <a:off x="3007088" y="1648530"/>
              <a:ext cx="522661" cy="647250"/>
            </a:xfrm>
            <a:custGeom>
              <a:avLst/>
              <a:gdLst>
                <a:gd name="connsiteX0" fmla="*/ 434353 w 555725"/>
                <a:gd name="connsiteY0" fmla="*/ 41969 h 688193"/>
                <a:gd name="connsiteX1" fmla="*/ 480642 w 555725"/>
                <a:gd name="connsiteY1" fmla="*/ 226144 h 688193"/>
                <a:gd name="connsiteX2" fmla="*/ 539816 w 555725"/>
                <a:gd name="connsiteY2" fmla="*/ 361440 h 688193"/>
                <a:gd name="connsiteX3" fmla="*/ 526441 w 555725"/>
                <a:gd name="connsiteY3" fmla="*/ 408359 h 688193"/>
                <a:gd name="connsiteX4" fmla="*/ 505992 w 555725"/>
                <a:gd name="connsiteY4" fmla="*/ 443864 h 688193"/>
                <a:gd name="connsiteX5" fmla="*/ 494157 w 555725"/>
                <a:gd name="connsiteY5" fmla="*/ 553949 h 688193"/>
                <a:gd name="connsiteX6" fmla="*/ 414255 w 555725"/>
                <a:gd name="connsiteY6" fmla="*/ 605840 h 688193"/>
                <a:gd name="connsiteX7" fmla="*/ 295556 w 555725"/>
                <a:gd name="connsiteY7" fmla="*/ 581610 h 688193"/>
                <a:gd name="connsiteX8" fmla="*/ 224827 w 555725"/>
                <a:gd name="connsiteY8" fmla="*/ 606961 h 688193"/>
                <a:gd name="connsiteX9" fmla="*/ 162711 w 555725"/>
                <a:gd name="connsiteY9" fmla="*/ 688194 h 688193"/>
                <a:gd name="connsiteX10" fmla="*/ 34138 w 555725"/>
                <a:gd name="connsiteY10" fmla="*/ 524607 h 688193"/>
                <a:gd name="connsiteX11" fmla="*/ 29307 w 555725"/>
                <a:gd name="connsiteY11" fmla="*/ 474186 h 688193"/>
                <a:gd name="connsiteX12" fmla="*/ 74825 w 555725"/>
                <a:gd name="connsiteY12" fmla="*/ 401426 h 688193"/>
                <a:gd name="connsiteX13" fmla="*/ 106408 w 555725"/>
                <a:gd name="connsiteY13" fmla="*/ 283568 h 688193"/>
                <a:gd name="connsiteX14" fmla="*/ 353049 w 555725"/>
                <a:gd name="connsiteY14" fmla="*/ 1562 h 688193"/>
                <a:gd name="connsiteX15" fmla="*/ 434353 w 555725"/>
                <a:gd name="connsiteY15" fmla="*/ 41969 h 6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725" h="688193">
                  <a:moveTo>
                    <a:pt x="434353" y="41969"/>
                  </a:moveTo>
                  <a:cubicBezTo>
                    <a:pt x="465796" y="99252"/>
                    <a:pt x="474899" y="163119"/>
                    <a:pt x="480642" y="226144"/>
                  </a:cubicBezTo>
                  <a:cubicBezTo>
                    <a:pt x="485544" y="279576"/>
                    <a:pt x="515656" y="318372"/>
                    <a:pt x="539816" y="361440"/>
                  </a:cubicBezTo>
                  <a:cubicBezTo>
                    <a:pt x="551021" y="381468"/>
                    <a:pt x="575040" y="403807"/>
                    <a:pt x="526441" y="408359"/>
                  </a:cubicBezTo>
                  <a:cubicBezTo>
                    <a:pt x="508513" y="410040"/>
                    <a:pt x="506482" y="427547"/>
                    <a:pt x="505992" y="443864"/>
                  </a:cubicBezTo>
                  <a:cubicBezTo>
                    <a:pt x="504872" y="480769"/>
                    <a:pt x="509143" y="518094"/>
                    <a:pt x="494157" y="553949"/>
                  </a:cubicBezTo>
                  <a:cubicBezTo>
                    <a:pt x="477560" y="593515"/>
                    <a:pt x="456482" y="608081"/>
                    <a:pt x="414255" y="605840"/>
                  </a:cubicBezTo>
                  <a:cubicBezTo>
                    <a:pt x="373428" y="603669"/>
                    <a:pt x="333161" y="597017"/>
                    <a:pt x="295556" y="581610"/>
                  </a:cubicBezTo>
                  <a:cubicBezTo>
                    <a:pt x="262012" y="567815"/>
                    <a:pt x="242474" y="576358"/>
                    <a:pt x="224827" y="606961"/>
                  </a:cubicBezTo>
                  <a:cubicBezTo>
                    <a:pt x="211241" y="630490"/>
                    <a:pt x="186661" y="671877"/>
                    <a:pt x="162711" y="688194"/>
                  </a:cubicBezTo>
                  <a:cubicBezTo>
                    <a:pt x="158790" y="685533"/>
                    <a:pt x="94363" y="555279"/>
                    <a:pt x="34138" y="524607"/>
                  </a:cubicBezTo>
                  <a:cubicBezTo>
                    <a:pt x="-10540" y="501847"/>
                    <a:pt x="-10540" y="501847"/>
                    <a:pt x="29307" y="474186"/>
                  </a:cubicBezTo>
                  <a:cubicBezTo>
                    <a:pt x="54797" y="456469"/>
                    <a:pt x="63551" y="427967"/>
                    <a:pt x="74825" y="401426"/>
                  </a:cubicBezTo>
                  <a:cubicBezTo>
                    <a:pt x="90862" y="363681"/>
                    <a:pt x="97935" y="323204"/>
                    <a:pt x="106408" y="283568"/>
                  </a:cubicBezTo>
                  <a:cubicBezTo>
                    <a:pt x="127487" y="184547"/>
                    <a:pt x="295696" y="-19867"/>
                    <a:pt x="353049" y="1562"/>
                  </a:cubicBezTo>
                  <a:cubicBezTo>
                    <a:pt x="368736" y="7305"/>
                    <a:pt x="426790" y="26072"/>
                    <a:pt x="434353" y="41969"/>
                  </a:cubicBezTo>
                  <a:close/>
                </a:path>
              </a:pathLst>
            </a:custGeom>
            <a:solidFill>
              <a:srgbClr val="F7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9">
              <a:extLst>
                <a:ext uri="{FF2B5EF4-FFF2-40B4-BE49-F238E27FC236}">
                  <a16:creationId xmlns:a16="http://schemas.microsoft.com/office/drawing/2014/main" id="{0DB210B5-E1C8-4899-9367-8D5C0F69DEF3}"/>
                </a:ext>
              </a:extLst>
            </p:cNvPr>
            <p:cNvSpPr/>
            <p:nvPr/>
          </p:nvSpPr>
          <p:spPr>
            <a:xfrm>
              <a:off x="3441483" y="3479853"/>
              <a:ext cx="363455" cy="262328"/>
            </a:xfrm>
            <a:custGeom>
              <a:avLst/>
              <a:gdLst>
                <a:gd name="connsiteX0" fmla="*/ 0 w 386448"/>
                <a:gd name="connsiteY0" fmla="*/ 138657 h 278923"/>
                <a:gd name="connsiteX1" fmla="*/ 63166 w 386448"/>
                <a:gd name="connsiteY1" fmla="*/ 0 h 278923"/>
                <a:gd name="connsiteX2" fmla="*/ 243210 w 386448"/>
                <a:gd name="connsiteY2" fmla="*/ 22619 h 278923"/>
                <a:gd name="connsiteX3" fmla="*/ 347973 w 386448"/>
                <a:gd name="connsiteY3" fmla="*/ 52732 h 278923"/>
                <a:gd name="connsiteX4" fmla="*/ 378435 w 386448"/>
                <a:gd name="connsiteY4" fmla="*/ 192439 h 278923"/>
                <a:gd name="connsiteX5" fmla="*/ 330816 w 386448"/>
                <a:gd name="connsiteY5" fmla="*/ 241319 h 278923"/>
                <a:gd name="connsiteX6" fmla="*/ 113587 w 386448"/>
                <a:gd name="connsiteY6" fmla="*/ 234596 h 278923"/>
                <a:gd name="connsiteX7" fmla="*/ 0 w 386448"/>
                <a:gd name="connsiteY7" fmla="*/ 138657 h 2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48" h="278923">
                  <a:moveTo>
                    <a:pt x="0" y="138657"/>
                  </a:moveTo>
                  <a:cubicBezTo>
                    <a:pt x="11135" y="87886"/>
                    <a:pt x="41877" y="46149"/>
                    <a:pt x="63166" y="0"/>
                  </a:cubicBezTo>
                  <a:cubicBezTo>
                    <a:pt x="120940" y="25350"/>
                    <a:pt x="180814" y="34874"/>
                    <a:pt x="243210" y="22619"/>
                  </a:cubicBezTo>
                  <a:cubicBezTo>
                    <a:pt x="283546" y="14706"/>
                    <a:pt x="321082" y="19748"/>
                    <a:pt x="347973" y="52732"/>
                  </a:cubicBezTo>
                  <a:cubicBezTo>
                    <a:pt x="381026" y="93348"/>
                    <a:pt x="397343" y="139987"/>
                    <a:pt x="378435" y="192439"/>
                  </a:cubicBezTo>
                  <a:cubicBezTo>
                    <a:pt x="370242" y="215198"/>
                    <a:pt x="350774" y="229204"/>
                    <a:pt x="330816" y="241319"/>
                  </a:cubicBezTo>
                  <a:cubicBezTo>
                    <a:pt x="247131" y="291880"/>
                    <a:pt x="184946" y="293210"/>
                    <a:pt x="113587" y="234596"/>
                  </a:cubicBezTo>
                  <a:cubicBezTo>
                    <a:pt x="75281" y="203013"/>
                    <a:pt x="34804" y="174161"/>
                    <a:pt x="0" y="138657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9">
              <a:extLst>
                <a:ext uri="{FF2B5EF4-FFF2-40B4-BE49-F238E27FC236}">
                  <a16:creationId xmlns:a16="http://schemas.microsoft.com/office/drawing/2014/main" id="{21F17205-047D-4EED-B4DF-4FA5AD816591}"/>
                </a:ext>
              </a:extLst>
            </p:cNvPr>
            <p:cNvSpPr/>
            <p:nvPr/>
          </p:nvSpPr>
          <p:spPr>
            <a:xfrm>
              <a:off x="1751829" y="5791096"/>
              <a:ext cx="752825" cy="330509"/>
            </a:xfrm>
            <a:custGeom>
              <a:avLst/>
              <a:gdLst>
                <a:gd name="connsiteX0" fmla="*/ 448346 w 800448"/>
                <a:gd name="connsiteY0" fmla="*/ 133755 h 351418"/>
                <a:gd name="connsiteX1" fmla="*/ 786795 w 800448"/>
                <a:gd name="connsiteY1" fmla="*/ 313309 h 351418"/>
                <a:gd name="connsiteX2" fmla="*/ 544775 w 800448"/>
                <a:gd name="connsiteY2" fmla="*/ 346082 h 351418"/>
                <a:gd name="connsiteX3" fmla="*/ 323274 w 800448"/>
                <a:gd name="connsiteY3" fmla="*/ 348813 h 351418"/>
                <a:gd name="connsiteX4" fmla="*/ 300445 w 800448"/>
                <a:gd name="connsiteY4" fmla="*/ 342441 h 351418"/>
                <a:gd name="connsiteX5" fmla="*/ 242321 w 800448"/>
                <a:gd name="connsiteY5" fmla="*/ 287188 h 351418"/>
                <a:gd name="connsiteX6" fmla="*/ 202755 w 800448"/>
                <a:gd name="connsiteY6" fmla="*/ 284877 h 351418"/>
                <a:gd name="connsiteX7" fmla="*/ 140079 w 800448"/>
                <a:gd name="connsiteY7" fmla="*/ 283477 h 351418"/>
                <a:gd name="connsiteX8" fmla="*/ 16128 w 800448"/>
                <a:gd name="connsiteY8" fmla="*/ 176193 h 351418"/>
                <a:gd name="connsiteX9" fmla="*/ 6815 w 800448"/>
                <a:gd name="connsiteY9" fmla="*/ 132775 h 351418"/>
                <a:gd name="connsiteX10" fmla="*/ 82236 w 800448"/>
                <a:gd name="connsiteY10" fmla="*/ 0 h 351418"/>
                <a:gd name="connsiteX11" fmla="*/ 448346 w 800448"/>
                <a:gd name="connsiteY11" fmla="*/ 133755 h 35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448" h="351418">
                  <a:moveTo>
                    <a:pt x="448346" y="133755"/>
                  </a:moveTo>
                  <a:cubicBezTo>
                    <a:pt x="508010" y="197551"/>
                    <a:pt x="716766" y="250283"/>
                    <a:pt x="786795" y="313309"/>
                  </a:cubicBezTo>
                  <a:cubicBezTo>
                    <a:pt x="850871" y="367581"/>
                    <a:pt x="675799" y="348813"/>
                    <a:pt x="544775" y="346082"/>
                  </a:cubicBezTo>
                  <a:cubicBezTo>
                    <a:pt x="471035" y="349723"/>
                    <a:pt x="397085" y="348673"/>
                    <a:pt x="323274" y="348813"/>
                  </a:cubicBezTo>
                  <a:cubicBezTo>
                    <a:pt x="315641" y="348813"/>
                    <a:pt x="308008" y="344682"/>
                    <a:pt x="300445" y="342441"/>
                  </a:cubicBezTo>
                  <a:cubicBezTo>
                    <a:pt x="280907" y="324163"/>
                    <a:pt x="260039" y="307146"/>
                    <a:pt x="242321" y="287188"/>
                  </a:cubicBezTo>
                  <a:cubicBezTo>
                    <a:pt x="228246" y="271292"/>
                    <a:pt x="216621" y="268840"/>
                    <a:pt x="202755" y="284877"/>
                  </a:cubicBezTo>
                  <a:cubicBezTo>
                    <a:pt x="181046" y="310017"/>
                    <a:pt x="162769" y="304905"/>
                    <a:pt x="140079" y="283477"/>
                  </a:cubicBezTo>
                  <a:cubicBezTo>
                    <a:pt x="100443" y="245941"/>
                    <a:pt x="58426" y="210787"/>
                    <a:pt x="16128" y="176193"/>
                  </a:cubicBezTo>
                  <a:cubicBezTo>
                    <a:pt x="-118" y="162887"/>
                    <a:pt x="-5650" y="151962"/>
                    <a:pt x="6815" y="132775"/>
                  </a:cubicBezTo>
                  <a:cubicBezTo>
                    <a:pt x="34616" y="90057"/>
                    <a:pt x="51143" y="40897"/>
                    <a:pt x="82236" y="0"/>
                  </a:cubicBezTo>
                  <a:cubicBezTo>
                    <a:pt x="84547" y="11135"/>
                    <a:pt x="333289" y="101262"/>
                    <a:pt x="448346" y="133755"/>
                  </a:cubicBezTo>
                  <a:close/>
                </a:path>
              </a:pathLst>
            </a:custGeom>
            <a:solidFill>
              <a:srgbClr val="040404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9">
              <a:extLst>
                <a:ext uri="{FF2B5EF4-FFF2-40B4-BE49-F238E27FC236}">
                  <a16:creationId xmlns:a16="http://schemas.microsoft.com/office/drawing/2014/main" id="{D9FBA510-6B44-4CD1-88F7-EA0DF03555E0}"/>
                </a:ext>
              </a:extLst>
            </p:cNvPr>
            <p:cNvSpPr/>
            <p:nvPr/>
          </p:nvSpPr>
          <p:spPr>
            <a:xfrm>
              <a:off x="2675571" y="5155282"/>
              <a:ext cx="812927" cy="428878"/>
            </a:xfrm>
            <a:custGeom>
              <a:avLst/>
              <a:gdLst>
                <a:gd name="connsiteX0" fmla="*/ 845107 w 864351"/>
                <a:gd name="connsiteY0" fmla="*/ 376590 h 456007"/>
                <a:gd name="connsiteX1" fmla="*/ 768355 w 864351"/>
                <a:gd name="connsiteY1" fmla="*/ 345147 h 456007"/>
                <a:gd name="connsiteX2" fmla="*/ 601337 w 864351"/>
                <a:gd name="connsiteY2" fmla="*/ 313914 h 456007"/>
                <a:gd name="connsiteX3" fmla="*/ 537891 w 864351"/>
                <a:gd name="connsiteY3" fmla="*/ 277009 h 456007"/>
                <a:gd name="connsiteX4" fmla="*/ 226753 w 864351"/>
                <a:gd name="connsiteY4" fmla="*/ 17623 h 456007"/>
                <a:gd name="connsiteX5" fmla="*/ 178223 w 864351"/>
                <a:gd name="connsiteY5" fmla="*/ 21404 h 456007"/>
                <a:gd name="connsiteX6" fmla="*/ 98180 w 864351"/>
                <a:gd name="connsiteY6" fmla="*/ 118464 h 456007"/>
                <a:gd name="connsiteX7" fmla="*/ 22759 w 864351"/>
                <a:gd name="connsiteY7" fmla="*/ 287233 h 456007"/>
                <a:gd name="connsiteX8" fmla="*/ 0 w 864351"/>
                <a:gd name="connsiteY8" fmla="*/ 345007 h 456007"/>
                <a:gd name="connsiteX9" fmla="*/ 221011 w 864351"/>
                <a:gd name="connsiteY9" fmla="*/ 450050 h 456007"/>
                <a:gd name="connsiteX10" fmla="*/ 237888 w 864351"/>
                <a:gd name="connsiteY10" fmla="*/ 426170 h 456007"/>
                <a:gd name="connsiteX11" fmla="*/ 262608 w 864351"/>
                <a:gd name="connsiteY11" fmla="*/ 410624 h 456007"/>
                <a:gd name="connsiteX12" fmla="*/ 406377 w 864351"/>
                <a:gd name="connsiteY12" fmla="*/ 455302 h 456007"/>
                <a:gd name="connsiteX13" fmla="*/ 736912 w 864351"/>
                <a:gd name="connsiteY13" fmla="*/ 455582 h 456007"/>
                <a:gd name="connsiteX14" fmla="*/ 824168 w 864351"/>
                <a:gd name="connsiteY14" fmla="*/ 442627 h 456007"/>
                <a:gd name="connsiteX15" fmla="*/ 845107 w 864351"/>
                <a:gd name="connsiteY15" fmla="*/ 376590 h 45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351" h="456007">
                  <a:moveTo>
                    <a:pt x="845107" y="376590"/>
                  </a:moveTo>
                  <a:cubicBezTo>
                    <a:pt x="822627" y="360483"/>
                    <a:pt x="795526" y="352220"/>
                    <a:pt x="768355" y="345147"/>
                  </a:cubicBezTo>
                  <a:cubicBezTo>
                    <a:pt x="713383" y="330791"/>
                    <a:pt x="657570" y="321267"/>
                    <a:pt x="601337" y="313914"/>
                  </a:cubicBezTo>
                  <a:cubicBezTo>
                    <a:pt x="586070" y="311953"/>
                    <a:pt x="549305" y="288423"/>
                    <a:pt x="537891" y="277009"/>
                  </a:cubicBezTo>
                  <a:cubicBezTo>
                    <a:pt x="451755" y="190944"/>
                    <a:pt x="289079" y="71194"/>
                    <a:pt x="226753" y="17623"/>
                  </a:cubicBezTo>
                  <a:cubicBezTo>
                    <a:pt x="198671" y="-6537"/>
                    <a:pt x="210436" y="-6397"/>
                    <a:pt x="178223" y="21404"/>
                  </a:cubicBezTo>
                  <a:cubicBezTo>
                    <a:pt x="150562" y="52987"/>
                    <a:pt x="122690" y="84500"/>
                    <a:pt x="98180" y="118464"/>
                  </a:cubicBezTo>
                  <a:cubicBezTo>
                    <a:pt x="52452" y="181770"/>
                    <a:pt x="14776" y="201798"/>
                    <a:pt x="22759" y="287233"/>
                  </a:cubicBezTo>
                  <a:cubicBezTo>
                    <a:pt x="24090" y="301099"/>
                    <a:pt x="10014" y="324278"/>
                    <a:pt x="0" y="345007"/>
                  </a:cubicBezTo>
                  <a:cubicBezTo>
                    <a:pt x="31863" y="372458"/>
                    <a:pt x="221011" y="450050"/>
                    <a:pt x="221011" y="450050"/>
                  </a:cubicBezTo>
                  <a:cubicBezTo>
                    <a:pt x="221641" y="449069"/>
                    <a:pt x="237607" y="427010"/>
                    <a:pt x="237888" y="426170"/>
                  </a:cubicBezTo>
                  <a:cubicBezTo>
                    <a:pt x="241879" y="414545"/>
                    <a:pt x="254274" y="399629"/>
                    <a:pt x="262608" y="410624"/>
                  </a:cubicBezTo>
                  <a:cubicBezTo>
                    <a:pt x="298532" y="458033"/>
                    <a:pt x="355396" y="456002"/>
                    <a:pt x="406377" y="455302"/>
                  </a:cubicBezTo>
                  <a:cubicBezTo>
                    <a:pt x="516462" y="456562"/>
                    <a:pt x="626687" y="455792"/>
                    <a:pt x="736912" y="455582"/>
                  </a:cubicBezTo>
                  <a:cubicBezTo>
                    <a:pt x="764924" y="455512"/>
                    <a:pt x="797347" y="450190"/>
                    <a:pt x="824168" y="442627"/>
                  </a:cubicBezTo>
                  <a:cubicBezTo>
                    <a:pt x="863104" y="431702"/>
                    <a:pt x="880611" y="402150"/>
                    <a:pt x="845107" y="376590"/>
                  </a:cubicBezTo>
                  <a:close/>
                </a:path>
              </a:pathLst>
            </a:custGeom>
            <a:solidFill>
              <a:srgbClr val="010101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9">
              <a:extLst>
                <a:ext uri="{FF2B5EF4-FFF2-40B4-BE49-F238E27FC236}">
                  <a16:creationId xmlns:a16="http://schemas.microsoft.com/office/drawing/2014/main" id="{936C2675-DA18-4E1E-B652-DBB73C1E8BEB}"/>
                </a:ext>
              </a:extLst>
            </p:cNvPr>
            <p:cNvSpPr/>
            <p:nvPr/>
          </p:nvSpPr>
          <p:spPr>
            <a:xfrm>
              <a:off x="2923345" y="2116634"/>
              <a:ext cx="257442" cy="1433784"/>
            </a:xfrm>
            <a:custGeom>
              <a:avLst/>
              <a:gdLst>
                <a:gd name="connsiteX0" fmla="*/ 35505 w 273727"/>
                <a:gd name="connsiteY0" fmla="*/ 12115 h 1524483"/>
                <a:gd name="connsiteX1" fmla="*/ 209036 w 273727"/>
                <a:gd name="connsiteY1" fmla="*/ 211557 h 1524483"/>
                <a:gd name="connsiteX2" fmla="*/ 221991 w 273727"/>
                <a:gd name="connsiteY2" fmla="*/ 262118 h 1524483"/>
                <a:gd name="connsiteX3" fmla="*/ 263938 w 273727"/>
                <a:gd name="connsiteY3" fmla="*/ 568773 h 1524483"/>
                <a:gd name="connsiteX4" fmla="*/ 248882 w 273727"/>
                <a:gd name="connsiteY4" fmla="*/ 826899 h 1524483"/>
                <a:gd name="connsiteX5" fmla="*/ 159245 w 273727"/>
                <a:gd name="connsiteY5" fmla="*/ 1208486 h 1524483"/>
                <a:gd name="connsiteX6" fmla="*/ 0 w 273727"/>
                <a:gd name="connsiteY6" fmla="*/ 1459048 h 1524483"/>
                <a:gd name="connsiteX7" fmla="*/ 16877 w 273727"/>
                <a:gd name="connsiteY7" fmla="*/ 1468012 h 1524483"/>
                <a:gd name="connsiteX8" fmla="*/ 129553 w 273727"/>
                <a:gd name="connsiteY8" fmla="*/ 1514231 h 1524483"/>
                <a:gd name="connsiteX9" fmla="*/ 180954 w 273727"/>
                <a:gd name="connsiteY9" fmla="*/ 1482018 h 1524483"/>
                <a:gd name="connsiteX10" fmla="*/ 222411 w 273727"/>
                <a:gd name="connsiteY10" fmla="*/ 1213108 h 1524483"/>
                <a:gd name="connsiteX11" fmla="*/ 264148 w 273727"/>
                <a:gd name="connsiteY11" fmla="*/ 916186 h 1524483"/>
                <a:gd name="connsiteX12" fmla="*/ 273322 w 273727"/>
                <a:gd name="connsiteY12" fmla="*/ 351964 h 1524483"/>
                <a:gd name="connsiteX13" fmla="*/ 260927 w 273727"/>
                <a:gd name="connsiteY13" fmla="*/ 212747 h 1524483"/>
                <a:gd name="connsiteX14" fmla="*/ 91247 w 273727"/>
                <a:gd name="connsiteY14" fmla="*/ 0 h 1524483"/>
                <a:gd name="connsiteX15" fmla="*/ 34804 w 273727"/>
                <a:gd name="connsiteY15" fmla="*/ 9524 h 1524483"/>
                <a:gd name="connsiteX16" fmla="*/ 35505 w 273727"/>
                <a:gd name="connsiteY16" fmla="*/ 12115 h 152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727" h="1524483">
                  <a:moveTo>
                    <a:pt x="35505" y="12115"/>
                  </a:moveTo>
                  <a:cubicBezTo>
                    <a:pt x="134875" y="42437"/>
                    <a:pt x="187677" y="113236"/>
                    <a:pt x="209036" y="211557"/>
                  </a:cubicBezTo>
                  <a:cubicBezTo>
                    <a:pt x="212747" y="228574"/>
                    <a:pt x="218770" y="245101"/>
                    <a:pt x="221991" y="262118"/>
                  </a:cubicBezTo>
                  <a:cubicBezTo>
                    <a:pt x="241179" y="363659"/>
                    <a:pt x="267230" y="464501"/>
                    <a:pt x="263938" y="568773"/>
                  </a:cubicBezTo>
                  <a:cubicBezTo>
                    <a:pt x="261277" y="654909"/>
                    <a:pt x="256095" y="741044"/>
                    <a:pt x="248882" y="826899"/>
                  </a:cubicBezTo>
                  <a:cubicBezTo>
                    <a:pt x="237818" y="958343"/>
                    <a:pt x="213798" y="1087196"/>
                    <a:pt x="159245" y="1208486"/>
                  </a:cubicBezTo>
                  <a:cubicBezTo>
                    <a:pt x="118489" y="1299103"/>
                    <a:pt x="63236" y="1380966"/>
                    <a:pt x="0" y="1459048"/>
                  </a:cubicBezTo>
                  <a:cubicBezTo>
                    <a:pt x="6933" y="1462760"/>
                    <a:pt x="11695" y="1465841"/>
                    <a:pt x="16877" y="1468012"/>
                  </a:cubicBezTo>
                  <a:cubicBezTo>
                    <a:pt x="54342" y="1483558"/>
                    <a:pt x="91668" y="1499595"/>
                    <a:pt x="129553" y="1514231"/>
                  </a:cubicBezTo>
                  <a:cubicBezTo>
                    <a:pt x="174231" y="1531458"/>
                    <a:pt x="173671" y="1530828"/>
                    <a:pt x="180954" y="1482018"/>
                  </a:cubicBezTo>
                  <a:cubicBezTo>
                    <a:pt x="194330" y="1392311"/>
                    <a:pt x="209386" y="1302884"/>
                    <a:pt x="222411" y="1213108"/>
                  </a:cubicBezTo>
                  <a:cubicBezTo>
                    <a:pt x="236697" y="1114157"/>
                    <a:pt x="261557" y="1016327"/>
                    <a:pt x="264148" y="916186"/>
                  </a:cubicBezTo>
                  <a:cubicBezTo>
                    <a:pt x="269261" y="718074"/>
                    <a:pt x="270661" y="550146"/>
                    <a:pt x="273322" y="351964"/>
                  </a:cubicBezTo>
                  <a:cubicBezTo>
                    <a:pt x="275913" y="302944"/>
                    <a:pt x="265409" y="261487"/>
                    <a:pt x="260927" y="212747"/>
                  </a:cubicBezTo>
                  <a:cubicBezTo>
                    <a:pt x="251823" y="109105"/>
                    <a:pt x="158475" y="26261"/>
                    <a:pt x="91247" y="0"/>
                  </a:cubicBezTo>
                  <a:lnTo>
                    <a:pt x="34804" y="9524"/>
                  </a:lnTo>
                  <a:cubicBezTo>
                    <a:pt x="35014" y="10504"/>
                    <a:pt x="35295" y="11275"/>
                    <a:pt x="35505" y="1211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9">
              <a:extLst>
                <a:ext uri="{FF2B5EF4-FFF2-40B4-BE49-F238E27FC236}">
                  <a16:creationId xmlns:a16="http://schemas.microsoft.com/office/drawing/2014/main" id="{BD26901D-2344-447F-8F38-8AAD4089C542}"/>
                </a:ext>
              </a:extLst>
            </p:cNvPr>
            <p:cNvSpPr/>
            <p:nvPr/>
          </p:nvSpPr>
          <p:spPr>
            <a:xfrm>
              <a:off x="2866397" y="1562473"/>
              <a:ext cx="559141" cy="563183"/>
            </a:xfrm>
            <a:custGeom>
              <a:avLst/>
              <a:gdLst>
                <a:gd name="connsiteX0" fmla="*/ 589686 w 594511"/>
                <a:gd name="connsiteY0" fmla="*/ 53146 h 598810"/>
                <a:gd name="connsiteX1" fmla="*/ 585205 w 594511"/>
                <a:gd name="connsiteY1" fmla="*/ 42222 h 598810"/>
                <a:gd name="connsiteX2" fmla="*/ 554462 w 594511"/>
                <a:gd name="connsiteY2" fmla="*/ 30667 h 598810"/>
                <a:gd name="connsiteX3" fmla="*/ 488635 w 594511"/>
                <a:gd name="connsiteY3" fmla="*/ 43692 h 598810"/>
                <a:gd name="connsiteX4" fmla="*/ 488635 w 594511"/>
                <a:gd name="connsiteY4" fmla="*/ 43692 h 598810"/>
                <a:gd name="connsiteX5" fmla="*/ 405161 w 594511"/>
                <a:gd name="connsiteY5" fmla="*/ 6857 h 598810"/>
                <a:gd name="connsiteX6" fmla="*/ 404951 w 594511"/>
                <a:gd name="connsiteY6" fmla="*/ 6787 h 598810"/>
                <a:gd name="connsiteX7" fmla="*/ 404741 w 594511"/>
                <a:gd name="connsiteY7" fmla="*/ 6787 h 598810"/>
                <a:gd name="connsiteX8" fmla="*/ 326658 w 594511"/>
                <a:gd name="connsiteY8" fmla="*/ 64 h 598810"/>
                <a:gd name="connsiteX9" fmla="*/ 326658 w 594511"/>
                <a:gd name="connsiteY9" fmla="*/ 64 h 598810"/>
                <a:gd name="connsiteX10" fmla="*/ 326658 w 594511"/>
                <a:gd name="connsiteY10" fmla="*/ 64 h 598810"/>
                <a:gd name="connsiteX11" fmla="*/ 226517 w 594511"/>
                <a:gd name="connsiteY11" fmla="*/ 20023 h 598810"/>
                <a:gd name="connsiteX12" fmla="*/ 225467 w 594511"/>
                <a:gd name="connsiteY12" fmla="*/ 20233 h 598810"/>
                <a:gd name="connsiteX13" fmla="*/ 224907 w 594511"/>
                <a:gd name="connsiteY13" fmla="*/ 20583 h 598810"/>
                <a:gd name="connsiteX14" fmla="*/ 47104 w 594511"/>
                <a:gd name="connsiteY14" fmla="*/ 142853 h 598810"/>
                <a:gd name="connsiteX15" fmla="*/ 19442 w 594511"/>
                <a:gd name="connsiteY15" fmla="*/ 194884 h 598810"/>
                <a:gd name="connsiteX16" fmla="*/ 19373 w 594511"/>
                <a:gd name="connsiteY16" fmla="*/ 194954 h 598810"/>
                <a:gd name="connsiteX17" fmla="*/ 19373 w 594511"/>
                <a:gd name="connsiteY17" fmla="*/ 195094 h 598810"/>
                <a:gd name="connsiteX18" fmla="*/ 95494 w 594511"/>
                <a:gd name="connsiteY18" fmla="*/ 598810 h 598810"/>
                <a:gd name="connsiteX19" fmla="*/ 151937 w 594511"/>
                <a:gd name="connsiteY19" fmla="*/ 589286 h 598810"/>
                <a:gd name="connsiteX20" fmla="*/ 151587 w 594511"/>
                <a:gd name="connsiteY20" fmla="*/ 589076 h 598810"/>
                <a:gd name="connsiteX21" fmla="*/ 232750 w 594511"/>
                <a:gd name="connsiteY21" fmla="*/ 496708 h 598810"/>
                <a:gd name="connsiteX22" fmla="*/ 269515 w 594511"/>
                <a:gd name="connsiteY22" fmla="*/ 362183 h 598810"/>
                <a:gd name="connsiteX23" fmla="*/ 340034 w 594511"/>
                <a:gd name="connsiteY23" fmla="*/ 339774 h 598810"/>
                <a:gd name="connsiteX24" fmla="*/ 370216 w 594511"/>
                <a:gd name="connsiteY24" fmla="*/ 411973 h 598810"/>
                <a:gd name="connsiteX25" fmla="*/ 414895 w 594511"/>
                <a:gd name="connsiteY25" fmla="*/ 158189 h 598810"/>
                <a:gd name="connsiteX26" fmla="*/ 450749 w 594511"/>
                <a:gd name="connsiteY26" fmla="*/ 127657 h 598810"/>
                <a:gd name="connsiteX27" fmla="*/ 584154 w 594511"/>
                <a:gd name="connsiteY27" fmla="*/ 133399 h 598810"/>
                <a:gd name="connsiteX28" fmla="*/ 589686 w 594511"/>
                <a:gd name="connsiteY28" fmla="*/ 53146 h 5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4511" h="598810">
                  <a:moveTo>
                    <a:pt x="589686" y="53146"/>
                  </a:moveTo>
                  <a:cubicBezTo>
                    <a:pt x="588426" y="49505"/>
                    <a:pt x="586955" y="45863"/>
                    <a:pt x="585205" y="42222"/>
                  </a:cubicBezTo>
                  <a:cubicBezTo>
                    <a:pt x="578062" y="27516"/>
                    <a:pt x="571619" y="18272"/>
                    <a:pt x="554462" y="30667"/>
                  </a:cubicBezTo>
                  <a:cubicBezTo>
                    <a:pt x="532473" y="46634"/>
                    <a:pt x="510694" y="49575"/>
                    <a:pt x="488635" y="43692"/>
                  </a:cubicBezTo>
                  <a:lnTo>
                    <a:pt x="488635" y="43692"/>
                  </a:lnTo>
                  <a:cubicBezTo>
                    <a:pt x="488635" y="43692"/>
                    <a:pt x="423298" y="12109"/>
                    <a:pt x="405161" y="6857"/>
                  </a:cubicBezTo>
                  <a:lnTo>
                    <a:pt x="404951" y="6787"/>
                  </a:lnTo>
                  <a:lnTo>
                    <a:pt x="404741" y="6787"/>
                  </a:lnTo>
                  <a:cubicBezTo>
                    <a:pt x="387864" y="1885"/>
                    <a:pt x="334782" y="-426"/>
                    <a:pt x="326658" y="64"/>
                  </a:cubicBezTo>
                  <a:lnTo>
                    <a:pt x="326658" y="64"/>
                  </a:lnTo>
                  <a:lnTo>
                    <a:pt x="326658" y="64"/>
                  </a:lnTo>
                  <a:cubicBezTo>
                    <a:pt x="290874" y="2305"/>
                    <a:pt x="257610" y="9168"/>
                    <a:pt x="226517" y="20023"/>
                  </a:cubicBezTo>
                  <a:lnTo>
                    <a:pt x="225467" y="20233"/>
                  </a:lnTo>
                  <a:lnTo>
                    <a:pt x="224907" y="20583"/>
                  </a:lnTo>
                  <a:cubicBezTo>
                    <a:pt x="150396" y="46984"/>
                    <a:pt x="98015" y="73595"/>
                    <a:pt x="47104" y="142853"/>
                  </a:cubicBezTo>
                  <a:cubicBezTo>
                    <a:pt x="40241" y="152167"/>
                    <a:pt x="24835" y="185220"/>
                    <a:pt x="19442" y="194884"/>
                  </a:cubicBezTo>
                  <a:lnTo>
                    <a:pt x="19373" y="194954"/>
                  </a:lnTo>
                  <a:lnTo>
                    <a:pt x="19373" y="195094"/>
                  </a:lnTo>
                  <a:cubicBezTo>
                    <a:pt x="-44774" y="406791"/>
                    <a:pt x="68673" y="552171"/>
                    <a:pt x="95494" y="598810"/>
                  </a:cubicBezTo>
                  <a:lnTo>
                    <a:pt x="151937" y="589286"/>
                  </a:lnTo>
                  <a:cubicBezTo>
                    <a:pt x="151797" y="589216"/>
                    <a:pt x="151727" y="589146"/>
                    <a:pt x="151587" y="589076"/>
                  </a:cubicBezTo>
                  <a:cubicBezTo>
                    <a:pt x="203338" y="576261"/>
                    <a:pt x="219445" y="536344"/>
                    <a:pt x="232750" y="496708"/>
                  </a:cubicBezTo>
                  <a:cubicBezTo>
                    <a:pt x="247526" y="452730"/>
                    <a:pt x="256630" y="406861"/>
                    <a:pt x="269515" y="362183"/>
                  </a:cubicBezTo>
                  <a:cubicBezTo>
                    <a:pt x="286462" y="303289"/>
                    <a:pt x="315454" y="283751"/>
                    <a:pt x="340034" y="339774"/>
                  </a:cubicBezTo>
                  <a:cubicBezTo>
                    <a:pt x="349488" y="361273"/>
                    <a:pt x="353620" y="386623"/>
                    <a:pt x="370216" y="411973"/>
                  </a:cubicBezTo>
                  <a:cubicBezTo>
                    <a:pt x="367625" y="331020"/>
                    <a:pt x="357121" y="223806"/>
                    <a:pt x="414895" y="158189"/>
                  </a:cubicBezTo>
                  <a:lnTo>
                    <a:pt x="450749" y="127657"/>
                  </a:lnTo>
                  <a:cubicBezTo>
                    <a:pt x="493537" y="99925"/>
                    <a:pt x="539476" y="97755"/>
                    <a:pt x="584154" y="133399"/>
                  </a:cubicBezTo>
                  <a:cubicBezTo>
                    <a:pt x="593678" y="106788"/>
                    <a:pt x="598930" y="80247"/>
                    <a:pt x="589686" y="53146"/>
                  </a:cubicBez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9">
              <a:extLst>
                <a:ext uri="{FF2B5EF4-FFF2-40B4-BE49-F238E27FC236}">
                  <a16:creationId xmlns:a16="http://schemas.microsoft.com/office/drawing/2014/main" id="{3395EB48-BF0F-49B8-B386-6F8358E6408C}"/>
                </a:ext>
              </a:extLst>
            </p:cNvPr>
            <p:cNvSpPr/>
            <p:nvPr/>
          </p:nvSpPr>
          <p:spPr>
            <a:xfrm>
              <a:off x="1455536" y="3928832"/>
              <a:ext cx="1508512" cy="1260018"/>
            </a:xfrm>
            <a:custGeom>
              <a:avLst/>
              <a:gdLst>
                <a:gd name="connsiteX0" fmla="*/ 1091748 w 1603937"/>
                <a:gd name="connsiteY0" fmla="*/ 231100 h 1339724"/>
                <a:gd name="connsiteX1" fmla="*/ 1111006 w 1603937"/>
                <a:gd name="connsiteY1" fmla="*/ 155469 h 1339724"/>
                <a:gd name="connsiteX2" fmla="*/ 1050921 w 1603937"/>
                <a:gd name="connsiteY2" fmla="*/ 54347 h 1339724"/>
                <a:gd name="connsiteX3" fmla="*/ 847628 w 1603937"/>
                <a:gd name="connsiteY3" fmla="*/ 2596 h 1339724"/>
                <a:gd name="connsiteX4" fmla="*/ 746506 w 1603937"/>
                <a:gd name="connsiteY4" fmla="*/ 62681 h 1339724"/>
                <a:gd name="connsiteX5" fmla="*/ 727248 w 1603937"/>
                <a:gd name="connsiteY5" fmla="*/ 138312 h 1339724"/>
                <a:gd name="connsiteX6" fmla="*/ 249022 w 1603937"/>
                <a:gd name="connsiteY6" fmla="*/ 16602 h 1339724"/>
                <a:gd name="connsiteX7" fmla="*/ 0 w 1603937"/>
                <a:gd name="connsiteY7" fmla="*/ 994833 h 1339724"/>
                <a:gd name="connsiteX8" fmla="*/ 1354986 w 1603937"/>
                <a:gd name="connsiteY8" fmla="*/ 1339724 h 1339724"/>
                <a:gd name="connsiteX9" fmla="*/ 1603938 w 1603937"/>
                <a:gd name="connsiteY9" fmla="*/ 361423 h 1339724"/>
                <a:gd name="connsiteX10" fmla="*/ 1091748 w 1603937"/>
                <a:gd name="connsiteY10" fmla="*/ 231100 h 1339724"/>
                <a:gd name="connsiteX11" fmla="*/ 781170 w 1603937"/>
                <a:gd name="connsiteY11" fmla="*/ 98185 h 1339724"/>
                <a:gd name="connsiteX12" fmla="*/ 864154 w 1603937"/>
                <a:gd name="connsiteY12" fmla="*/ 48885 h 1339724"/>
                <a:gd name="connsiteX13" fmla="*/ 1015136 w 1603937"/>
                <a:gd name="connsiteY13" fmla="*/ 87331 h 1339724"/>
                <a:gd name="connsiteX14" fmla="*/ 1064437 w 1603937"/>
                <a:gd name="connsiteY14" fmla="*/ 170315 h 1339724"/>
                <a:gd name="connsiteX15" fmla="*/ 1051551 w 1603937"/>
                <a:gd name="connsiteY15" fmla="*/ 220875 h 1339724"/>
                <a:gd name="connsiteX16" fmla="*/ 768285 w 1603937"/>
                <a:gd name="connsiteY16" fmla="*/ 148746 h 1339724"/>
                <a:gd name="connsiteX17" fmla="*/ 781170 w 1603937"/>
                <a:gd name="connsiteY17" fmla="*/ 98185 h 13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3937" h="1339724">
                  <a:moveTo>
                    <a:pt x="1091748" y="231100"/>
                  </a:moveTo>
                  <a:lnTo>
                    <a:pt x="1111006" y="155469"/>
                  </a:lnTo>
                  <a:cubicBezTo>
                    <a:pt x="1122350" y="110931"/>
                    <a:pt x="1095459" y="65692"/>
                    <a:pt x="1050921" y="54347"/>
                  </a:cubicBezTo>
                  <a:lnTo>
                    <a:pt x="847628" y="2596"/>
                  </a:lnTo>
                  <a:cubicBezTo>
                    <a:pt x="803089" y="-8749"/>
                    <a:pt x="757851" y="18142"/>
                    <a:pt x="746506" y="62681"/>
                  </a:cubicBezTo>
                  <a:lnTo>
                    <a:pt x="727248" y="138312"/>
                  </a:lnTo>
                  <a:lnTo>
                    <a:pt x="249022" y="16602"/>
                  </a:lnTo>
                  <a:lnTo>
                    <a:pt x="0" y="994833"/>
                  </a:lnTo>
                  <a:lnTo>
                    <a:pt x="1354986" y="1339724"/>
                  </a:lnTo>
                  <a:lnTo>
                    <a:pt x="1603938" y="361423"/>
                  </a:lnTo>
                  <a:lnTo>
                    <a:pt x="1091748" y="231100"/>
                  </a:lnTo>
                  <a:close/>
                  <a:moveTo>
                    <a:pt x="781170" y="98185"/>
                  </a:moveTo>
                  <a:cubicBezTo>
                    <a:pt x="790484" y="61630"/>
                    <a:pt x="827669" y="39571"/>
                    <a:pt x="864154" y="48885"/>
                  </a:cubicBezTo>
                  <a:lnTo>
                    <a:pt x="1015136" y="87331"/>
                  </a:lnTo>
                  <a:cubicBezTo>
                    <a:pt x="1051691" y="96645"/>
                    <a:pt x="1073750" y="133830"/>
                    <a:pt x="1064437" y="170315"/>
                  </a:cubicBezTo>
                  <a:lnTo>
                    <a:pt x="1051551" y="220875"/>
                  </a:lnTo>
                  <a:lnTo>
                    <a:pt x="768285" y="148746"/>
                  </a:lnTo>
                  <a:lnTo>
                    <a:pt x="781170" y="98185"/>
                  </a:ln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19">
              <a:extLst>
                <a:ext uri="{FF2B5EF4-FFF2-40B4-BE49-F238E27FC236}">
                  <a16:creationId xmlns:a16="http://schemas.microsoft.com/office/drawing/2014/main" id="{BC3A7ED7-BF9E-49F9-8E45-CE94E9B58684}"/>
                </a:ext>
              </a:extLst>
            </p:cNvPr>
            <p:cNvSpPr/>
            <p:nvPr/>
          </p:nvSpPr>
          <p:spPr>
            <a:xfrm>
              <a:off x="2239044" y="3810286"/>
              <a:ext cx="246447" cy="289939"/>
            </a:xfrm>
            <a:custGeom>
              <a:avLst/>
              <a:gdLst>
                <a:gd name="connsiteX0" fmla="*/ 81573 w 262037"/>
                <a:gd name="connsiteY0" fmla="*/ 0 h 308280"/>
                <a:gd name="connsiteX1" fmla="*/ 249011 w 262037"/>
                <a:gd name="connsiteY1" fmla="*/ 26961 h 308280"/>
                <a:gd name="connsiteX2" fmla="*/ 260776 w 262037"/>
                <a:gd name="connsiteY2" fmla="*/ 48880 h 308280"/>
                <a:gd name="connsiteX3" fmla="*/ 222471 w 262037"/>
                <a:gd name="connsiteY3" fmla="*/ 224932 h 308280"/>
                <a:gd name="connsiteX4" fmla="*/ 198591 w 262037"/>
                <a:gd name="connsiteY4" fmla="*/ 276613 h 308280"/>
                <a:gd name="connsiteX5" fmla="*/ 106993 w 262037"/>
                <a:gd name="connsiteY5" fmla="*/ 296922 h 308280"/>
                <a:gd name="connsiteX6" fmla="*/ 4821 w 262037"/>
                <a:gd name="connsiteY6" fmla="*/ 163937 h 308280"/>
                <a:gd name="connsiteX7" fmla="*/ 30522 w 262037"/>
                <a:gd name="connsiteY7" fmla="*/ 84314 h 308280"/>
                <a:gd name="connsiteX8" fmla="*/ 81573 w 262037"/>
                <a:gd name="connsiteY8" fmla="*/ 0 h 30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037" h="308280">
                  <a:moveTo>
                    <a:pt x="81573" y="0"/>
                  </a:moveTo>
                  <a:cubicBezTo>
                    <a:pt x="138716" y="770"/>
                    <a:pt x="191938" y="25490"/>
                    <a:pt x="249011" y="26961"/>
                  </a:cubicBezTo>
                  <a:cubicBezTo>
                    <a:pt x="264908" y="27381"/>
                    <a:pt x="262527" y="37115"/>
                    <a:pt x="260776" y="48880"/>
                  </a:cubicBezTo>
                  <a:cubicBezTo>
                    <a:pt x="251953" y="108474"/>
                    <a:pt x="241869" y="167719"/>
                    <a:pt x="222471" y="224932"/>
                  </a:cubicBezTo>
                  <a:cubicBezTo>
                    <a:pt x="219879" y="232635"/>
                    <a:pt x="205804" y="266739"/>
                    <a:pt x="198591" y="276613"/>
                  </a:cubicBezTo>
                  <a:cubicBezTo>
                    <a:pt x="175201" y="308897"/>
                    <a:pt x="140537" y="318000"/>
                    <a:pt x="106993" y="296922"/>
                  </a:cubicBezTo>
                  <a:cubicBezTo>
                    <a:pt x="56923" y="265409"/>
                    <a:pt x="23729" y="219890"/>
                    <a:pt x="4821" y="163937"/>
                  </a:cubicBezTo>
                  <a:cubicBezTo>
                    <a:pt x="-6313" y="131024"/>
                    <a:pt x="1670" y="101472"/>
                    <a:pt x="30522" y="84314"/>
                  </a:cubicBezTo>
                  <a:cubicBezTo>
                    <a:pt x="64066" y="64286"/>
                    <a:pt x="77861" y="36135"/>
                    <a:pt x="81573" y="0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E034"/>
      </a:accent1>
      <a:accent2>
        <a:srgbClr val="B0D66C"/>
      </a:accent2>
      <a:accent3>
        <a:srgbClr val="FF870F"/>
      </a:accent3>
      <a:accent4>
        <a:srgbClr val="96C8E9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E034"/>
      </a:accent1>
      <a:accent2>
        <a:srgbClr val="B0D66C"/>
      </a:accent2>
      <a:accent3>
        <a:srgbClr val="FF870F"/>
      </a:accent3>
      <a:accent4>
        <a:srgbClr val="96C8E9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E034"/>
      </a:accent1>
      <a:accent2>
        <a:srgbClr val="B0D66C"/>
      </a:accent2>
      <a:accent3>
        <a:srgbClr val="FF870F"/>
      </a:accent3>
      <a:accent4>
        <a:srgbClr val="96C8E9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4813</Words>
  <PresentationFormat>Widescreen</PresentationFormat>
  <Paragraphs>658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Infographic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2020-01-20T05:08:25Z</dcterms:created>
  <dcterms:modified xsi:type="dcterms:W3CDTF">2022-10-13T02:35:55Z</dcterms:modified>
</cp:coreProperties>
</file>