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4"/>
  </p:notesMasterIdLst>
  <p:sldIdLst>
    <p:sldId id="2007577250" r:id="rId3"/>
    <p:sldId id="259" r:id="rId4"/>
    <p:sldId id="2007577253" r:id="rId5"/>
    <p:sldId id="703" r:id="rId6"/>
    <p:sldId id="2007577255" r:id="rId7"/>
    <p:sldId id="2007577240" r:id="rId8"/>
    <p:sldId id="2007577247" r:id="rId9"/>
    <p:sldId id="2007577244" r:id="rId10"/>
    <p:sldId id="2007577248" r:id="rId11"/>
    <p:sldId id="2007577246" r:id="rId12"/>
    <p:sldId id="2007577245" r:id="rId13"/>
    <p:sldId id="2007577252" r:id="rId14"/>
    <p:sldId id="549" r:id="rId15"/>
    <p:sldId id="544" r:id="rId16"/>
    <p:sldId id="529" r:id="rId17"/>
    <p:sldId id="545" r:id="rId18"/>
    <p:sldId id="547" r:id="rId19"/>
    <p:sldId id="694" r:id="rId20"/>
    <p:sldId id="280" r:id="rId21"/>
    <p:sldId id="11088845" r:id="rId22"/>
    <p:sldId id="200757725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1" d="100"/>
          <a:sy n="91" d="100"/>
        </p:scale>
        <p:origin x="53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ECDA89-5E3D-4393-8D4F-7781D2956B55}" type="datetimeFigureOut">
              <a:rPr lang="en-US" smtClean="0"/>
              <a:t>2/22/2023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E68011-7CAD-4A5B-9BB7-32D2E340CABD}" type="slidenum">
              <a:rPr lang="en-US" smtClean="0"/>
              <a:t>‹#›</a:t>
            </a:fld>
            <a:endParaRPr lang="en-US"/>
          </a:p>
        </p:txBody>
      </p:sp>
    </p:spTree>
    <p:extLst>
      <p:ext uri="{BB962C8B-B14F-4D97-AF65-F5344CB8AC3E}">
        <p14:creationId xmlns:p14="http://schemas.microsoft.com/office/powerpoint/2010/main" val="69274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gf5a57be6f9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746" name="Google Shape;746;gf5a57be6f9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4922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02ED74C-2D2F-48A4-B9AB-7EFECD52182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39897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9A59B4-AF1D-B145-BC44-B61B7A02F543}" type="slidenum">
              <a:rPr kumimoji="0" lang="es-ES_tradnl"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s-ES_tradnl"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960839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2"/>
        <p:cNvGrpSpPr/>
        <p:nvPr/>
      </p:nvGrpSpPr>
      <p:grpSpPr>
        <a:xfrm>
          <a:off x="0" y="0"/>
          <a:ext cx="0" cy="0"/>
          <a:chOff x="0" y="0"/>
          <a:chExt cx="0" cy="0"/>
        </a:xfrm>
      </p:grpSpPr>
      <p:sp>
        <p:nvSpPr>
          <p:cNvPr id="1833" name="Google Shape;1833;gd2479e2529_0_9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4" name="Google Shape;1834;gd2479e2529_0_9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0335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CEA03-AE04-9DE2-A6DF-95D356413C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3774B6-D21E-A8D4-2DDC-CAA5259AFD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6822F1-41E0-9791-EE91-DB3246B2A2B9}"/>
              </a:ext>
            </a:extLst>
          </p:cNvPr>
          <p:cNvSpPr>
            <a:spLocks noGrp="1"/>
          </p:cNvSpPr>
          <p:nvPr>
            <p:ph type="dt" sz="half" idx="10"/>
          </p:nvPr>
        </p:nvSpPr>
        <p:spPr/>
        <p:txBody>
          <a:bodyPr/>
          <a:lstStyle/>
          <a:p>
            <a:fld id="{D520590F-1D7F-4D4D-A2B6-F53D53F52962}" type="datetimeFigureOut">
              <a:rPr lang="en-US" smtClean="0"/>
              <a:t>2/22/2023</a:t>
            </a:fld>
            <a:endParaRPr lang="en-US"/>
          </a:p>
        </p:txBody>
      </p:sp>
      <p:sp>
        <p:nvSpPr>
          <p:cNvPr id="5" name="Footer Placeholder 4">
            <a:extLst>
              <a:ext uri="{FF2B5EF4-FFF2-40B4-BE49-F238E27FC236}">
                <a16:creationId xmlns:a16="http://schemas.microsoft.com/office/drawing/2014/main" id="{ED88657C-6B9C-350F-427D-220DEC5F7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40E09E-E872-481A-7163-115C90F7E725}"/>
              </a:ext>
            </a:extLst>
          </p:cNvPr>
          <p:cNvSpPr>
            <a:spLocks noGrp="1"/>
          </p:cNvSpPr>
          <p:nvPr>
            <p:ph type="sldNum" sz="quarter" idx="12"/>
          </p:nvPr>
        </p:nvSpPr>
        <p:spPr/>
        <p:txBody>
          <a:bodyPr/>
          <a:lstStyle/>
          <a:p>
            <a:fld id="{73AEAE7C-D919-46A0-860C-3A5DA91F7A7E}" type="slidenum">
              <a:rPr lang="en-US" smtClean="0"/>
              <a:t>‹#›</a:t>
            </a:fld>
            <a:endParaRPr lang="en-US"/>
          </a:p>
        </p:txBody>
      </p:sp>
    </p:spTree>
    <p:extLst>
      <p:ext uri="{BB962C8B-B14F-4D97-AF65-F5344CB8AC3E}">
        <p14:creationId xmlns:p14="http://schemas.microsoft.com/office/powerpoint/2010/main" val="2249230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CE964-5D78-BC61-095F-7528B09D7B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A5A65D1-D9F2-EE3E-E76D-CA99BE50DB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4919B-8720-C25C-33ED-6985093595FB}"/>
              </a:ext>
            </a:extLst>
          </p:cNvPr>
          <p:cNvSpPr>
            <a:spLocks noGrp="1"/>
          </p:cNvSpPr>
          <p:nvPr>
            <p:ph type="dt" sz="half" idx="10"/>
          </p:nvPr>
        </p:nvSpPr>
        <p:spPr/>
        <p:txBody>
          <a:bodyPr/>
          <a:lstStyle/>
          <a:p>
            <a:fld id="{D520590F-1D7F-4D4D-A2B6-F53D53F52962}" type="datetimeFigureOut">
              <a:rPr lang="en-US" smtClean="0"/>
              <a:t>2/22/2023</a:t>
            </a:fld>
            <a:endParaRPr lang="en-US"/>
          </a:p>
        </p:txBody>
      </p:sp>
      <p:sp>
        <p:nvSpPr>
          <p:cNvPr id="5" name="Footer Placeholder 4">
            <a:extLst>
              <a:ext uri="{FF2B5EF4-FFF2-40B4-BE49-F238E27FC236}">
                <a16:creationId xmlns:a16="http://schemas.microsoft.com/office/drawing/2014/main" id="{B8EDA715-F378-4011-0DAF-DB96461460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4D7CC9-797A-D951-CF03-2A06065F44CD}"/>
              </a:ext>
            </a:extLst>
          </p:cNvPr>
          <p:cNvSpPr>
            <a:spLocks noGrp="1"/>
          </p:cNvSpPr>
          <p:nvPr>
            <p:ph type="sldNum" sz="quarter" idx="12"/>
          </p:nvPr>
        </p:nvSpPr>
        <p:spPr/>
        <p:txBody>
          <a:bodyPr/>
          <a:lstStyle/>
          <a:p>
            <a:fld id="{73AEAE7C-D919-46A0-860C-3A5DA91F7A7E}" type="slidenum">
              <a:rPr lang="en-US" smtClean="0"/>
              <a:t>‹#›</a:t>
            </a:fld>
            <a:endParaRPr lang="en-US"/>
          </a:p>
        </p:txBody>
      </p:sp>
    </p:spTree>
    <p:extLst>
      <p:ext uri="{BB962C8B-B14F-4D97-AF65-F5344CB8AC3E}">
        <p14:creationId xmlns:p14="http://schemas.microsoft.com/office/powerpoint/2010/main" val="1214566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A359E6-34D7-DCFF-B805-7D9770E2FFA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9E5987-96B3-8C1C-C02F-8363D5FFE7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9C1EEF-E98D-E692-1D9F-867ACF2B6036}"/>
              </a:ext>
            </a:extLst>
          </p:cNvPr>
          <p:cNvSpPr>
            <a:spLocks noGrp="1"/>
          </p:cNvSpPr>
          <p:nvPr>
            <p:ph type="dt" sz="half" idx="10"/>
          </p:nvPr>
        </p:nvSpPr>
        <p:spPr/>
        <p:txBody>
          <a:bodyPr/>
          <a:lstStyle/>
          <a:p>
            <a:fld id="{D520590F-1D7F-4D4D-A2B6-F53D53F52962}" type="datetimeFigureOut">
              <a:rPr lang="en-US" smtClean="0"/>
              <a:t>2/22/2023</a:t>
            </a:fld>
            <a:endParaRPr lang="en-US"/>
          </a:p>
        </p:txBody>
      </p:sp>
      <p:sp>
        <p:nvSpPr>
          <p:cNvPr id="5" name="Footer Placeholder 4">
            <a:extLst>
              <a:ext uri="{FF2B5EF4-FFF2-40B4-BE49-F238E27FC236}">
                <a16:creationId xmlns:a16="http://schemas.microsoft.com/office/drawing/2014/main" id="{B28AAF78-21F1-7E3B-7005-D141AAB927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9A6FFA-8285-4572-D88B-36A1E8390E4E}"/>
              </a:ext>
            </a:extLst>
          </p:cNvPr>
          <p:cNvSpPr>
            <a:spLocks noGrp="1"/>
          </p:cNvSpPr>
          <p:nvPr>
            <p:ph type="sldNum" sz="quarter" idx="12"/>
          </p:nvPr>
        </p:nvSpPr>
        <p:spPr/>
        <p:txBody>
          <a:bodyPr/>
          <a:lstStyle/>
          <a:p>
            <a:fld id="{73AEAE7C-D919-46A0-860C-3A5DA91F7A7E}" type="slidenum">
              <a:rPr lang="en-US" smtClean="0"/>
              <a:t>‹#›</a:t>
            </a:fld>
            <a:endParaRPr lang="en-US"/>
          </a:p>
        </p:txBody>
      </p:sp>
    </p:spTree>
    <p:extLst>
      <p:ext uri="{BB962C8B-B14F-4D97-AF65-F5344CB8AC3E}">
        <p14:creationId xmlns:p14="http://schemas.microsoft.com/office/powerpoint/2010/main" val="2165735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7856357"/>
      </p:ext>
    </p:extLst>
  </p:cSld>
  <p:clrMapOvr>
    <a:masterClrMapping/>
  </p:clrMapOvr>
  <mc:AlternateContent xmlns:mc="http://schemas.openxmlformats.org/markup-compatibility/2006" xmlns:p14="http://schemas.microsoft.com/office/powerpoint/2010/main">
    <mc:Choice Requires="p14">
      <p:transition spd="slow" p14:dur="3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455"/>
        <p:cNvGrpSpPr/>
        <p:nvPr/>
      </p:nvGrpSpPr>
      <p:grpSpPr>
        <a:xfrm>
          <a:off x="0" y="0"/>
          <a:ext cx="0" cy="0"/>
          <a:chOff x="0" y="0"/>
          <a:chExt cx="0" cy="0"/>
        </a:xfrm>
      </p:grpSpPr>
      <p:sp>
        <p:nvSpPr>
          <p:cNvPr id="456" name="Google Shape;456;p18"/>
          <p:cNvSpPr txBox="1">
            <a:spLocks noGrp="1"/>
          </p:cNvSpPr>
          <p:nvPr>
            <p:ph type="title"/>
          </p:nvPr>
        </p:nvSpPr>
        <p:spPr>
          <a:xfrm>
            <a:off x="1011700" y="521645"/>
            <a:ext cx="101684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6"/>
              </a:buClr>
              <a:buSzPts val="3200"/>
              <a:buFont typeface="Rajdhani"/>
              <a:buNone/>
              <a:defRPr b="1">
                <a:solidFill>
                  <a:schemeClr val="accent6"/>
                </a:solidFill>
                <a:latin typeface="Rajdhani"/>
                <a:ea typeface="Rajdhani"/>
                <a:cs typeface="Rajdhani"/>
                <a:sym typeface="Rajdhani"/>
              </a:defRPr>
            </a:lvl1pPr>
            <a:lvl2pPr lvl="1"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2pPr>
            <a:lvl3pPr lvl="2"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3pPr>
            <a:lvl4pPr lvl="3"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4pPr>
            <a:lvl5pPr lvl="4"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5pPr>
            <a:lvl6pPr lvl="5"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6pPr>
            <a:lvl7pPr lvl="6"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7pPr>
            <a:lvl8pPr lvl="7"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8pPr>
            <a:lvl9pPr lvl="8"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9pPr>
          </a:lstStyle>
          <a:p>
            <a:endParaRPr/>
          </a:p>
        </p:txBody>
      </p:sp>
      <p:grpSp>
        <p:nvGrpSpPr>
          <p:cNvPr id="457" name="Google Shape;457;p18"/>
          <p:cNvGrpSpPr/>
          <p:nvPr/>
        </p:nvGrpSpPr>
        <p:grpSpPr>
          <a:xfrm>
            <a:off x="-2152595" y="-891659"/>
            <a:ext cx="16925004" cy="9185980"/>
            <a:chOff x="-1614447" y="-668745"/>
            <a:chExt cx="12693753" cy="6889485"/>
          </a:xfrm>
        </p:grpSpPr>
        <p:grpSp>
          <p:nvGrpSpPr>
            <p:cNvPr id="458" name="Google Shape;458;p18"/>
            <p:cNvGrpSpPr/>
            <p:nvPr/>
          </p:nvGrpSpPr>
          <p:grpSpPr>
            <a:xfrm>
              <a:off x="-1614447" y="4335248"/>
              <a:ext cx="2795340" cy="1885492"/>
              <a:chOff x="965100" y="1428788"/>
              <a:chExt cx="1354200" cy="913425"/>
            </a:xfrm>
          </p:grpSpPr>
          <p:sp>
            <p:nvSpPr>
              <p:cNvPr id="459" name="Google Shape;459;p18"/>
              <p:cNvSpPr/>
              <p:nvPr/>
            </p:nvSpPr>
            <p:spPr>
              <a:xfrm>
                <a:off x="1024800" y="1480513"/>
                <a:ext cx="1238800" cy="803850"/>
              </a:xfrm>
              <a:custGeom>
                <a:avLst/>
                <a:gdLst/>
                <a:ahLst/>
                <a:cxnLst/>
                <a:rect l="l" t="t" r="r" b="b"/>
                <a:pathLst>
                  <a:path w="49552" h="32154" fill="none" extrusionOk="0">
                    <a:moveTo>
                      <a:pt x="4579" y="32153"/>
                    </a:moveTo>
                    <a:cubicBezTo>
                      <a:pt x="3894" y="32153"/>
                      <a:pt x="3122" y="31957"/>
                      <a:pt x="2229" y="31541"/>
                    </a:cubicBezTo>
                    <a:cubicBezTo>
                      <a:pt x="1078" y="31027"/>
                      <a:pt x="416" y="30414"/>
                      <a:pt x="208" y="29668"/>
                    </a:cubicBezTo>
                    <a:cubicBezTo>
                      <a:pt x="0" y="28970"/>
                      <a:pt x="208" y="28284"/>
                      <a:pt x="392" y="27598"/>
                    </a:cubicBezTo>
                    <a:cubicBezTo>
                      <a:pt x="429" y="27439"/>
                      <a:pt x="465" y="27304"/>
                      <a:pt x="514" y="27170"/>
                    </a:cubicBezTo>
                    <a:cubicBezTo>
                      <a:pt x="600" y="26815"/>
                      <a:pt x="661" y="26447"/>
                      <a:pt x="735" y="26092"/>
                    </a:cubicBezTo>
                    <a:cubicBezTo>
                      <a:pt x="894" y="25260"/>
                      <a:pt x="1065" y="24366"/>
                      <a:pt x="1518" y="23631"/>
                    </a:cubicBezTo>
                    <a:cubicBezTo>
                      <a:pt x="2388" y="22235"/>
                      <a:pt x="4041" y="21685"/>
                      <a:pt x="5632" y="21170"/>
                    </a:cubicBezTo>
                    <a:cubicBezTo>
                      <a:pt x="5914" y="21072"/>
                      <a:pt x="6208" y="20987"/>
                      <a:pt x="6477" y="20876"/>
                    </a:cubicBezTo>
                    <a:cubicBezTo>
                      <a:pt x="8240" y="20252"/>
                      <a:pt x="10199" y="18868"/>
                      <a:pt x="9967" y="16995"/>
                    </a:cubicBezTo>
                    <a:cubicBezTo>
                      <a:pt x="9918" y="16603"/>
                      <a:pt x="9783" y="16224"/>
                      <a:pt x="9648" y="15856"/>
                    </a:cubicBezTo>
                    <a:cubicBezTo>
                      <a:pt x="9489" y="15465"/>
                      <a:pt x="9342" y="15048"/>
                      <a:pt x="9306" y="14620"/>
                    </a:cubicBezTo>
                    <a:cubicBezTo>
                      <a:pt x="9220" y="13481"/>
                      <a:pt x="9906" y="12538"/>
                      <a:pt x="10579" y="11620"/>
                    </a:cubicBezTo>
                    <a:cubicBezTo>
                      <a:pt x="11203" y="10763"/>
                      <a:pt x="11865" y="9857"/>
                      <a:pt x="11865" y="8828"/>
                    </a:cubicBezTo>
                    <a:cubicBezTo>
                      <a:pt x="11865" y="8571"/>
                      <a:pt x="11816" y="8326"/>
                      <a:pt x="11791" y="8069"/>
                    </a:cubicBezTo>
                    <a:cubicBezTo>
                      <a:pt x="11754" y="7837"/>
                      <a:pt x="11718" y="7592"/>
                      <a:pt x="11718" y="7359"/>
                    </a:cubicBezTo>
                    <a:cubicBezTo>
                      <a:pt x="11669" y="5510"/>
                      <a:pt x="13469" y="4163"/>
                      <a:pt x="15170" y="3674"/>
                    </a:cubicBezTo>
                    <a:cubicBezTo>
                      <a:pt x="16823" y="3196"/>
                      <a:pt x="18574" y="3233"/>
                      <a:pt x="20252" y="3257"/>
                    </a:cubicBezTo>
                    <a:cubicBezTo>
                      <a:pt x="21696" y="3294"/>
                      <a:pt x="23178" y="3306"/>
                      <a:pt x="24586" y="3025"/>
                    </a:cubicBezTo>
                    <a:cubicBezTo>
                      <a:pt x="25921" y="2768"/>
                      <a:pt x="27206" y="2229"/>
                      <a:pt x="28443" y="1715"/>
                    </a:cubicBezTo>
                    <a:cubicBezTo>
                      <a:pt x="29116" y="1421"/>
                      <a:pt x="29814" y="1127"/>
                      <a:pt x="30537" y="882"/>
                    </a:cubicBezTo>
                    <a:cubicBezTo>
                      <a:pt x="33047" y="13"/>
                      <a:pt x="35128" y="0"/>
                      <a:pt x="36757" y="845"/>
                    </a:cubicBezTo>
                    <a:cubicBezTo>
                      <a:pt x="37797" y="1372"/>
                      <a:pt x="38605" y="2278"/>
                      <a:pt x="39365" y="3135"/>
                    </a:cubicBezTo>
                    <a:cubicBezTo>
                      <a:pt x="40013" y="3857"/>
                      <a:pt x="40687" y="4604"/>
                      <a:pt x="41495" y="5143"/>
                    </a:cubicBezTo>
                    <a:cubicBezTo>
                      <a:pt x="42413" y="5755"/>
                      <a:pt x="43491" y="6098"/>
                      <a:pt x="44531" y="6416"/>
                    </a:cubicBezTo>
                    <a:cubicBezTo>
                      <a:pt x="44972" y="6551"/>
                      <a:pt x="45425" y="6698"/>
                      <a:pt x="45878" y="6857"/>
                    </a:cubicBezTo>
                    <a:cubicBezTo>
                      <a:pt x="47899" y="7604"/>
                      <a:pt x="49552" y="9722"/>
                      <a:pt x="49343" y="11277"/>
                    </a:cubicBezTo>
                    <a:cubicBezTo>
                      <a:pt x="49209" y="12306"/>
                      <a:pt x="48303" y="12967"/>
                      <a:pt x="46772" y="13114"/>
                    </a:cubicBezTo>
                    <a:lnTo>
                      <a:pt x="46503" y="13150"/>
                    </a:lnTo>
                    <a:cubicBezTo>
                      <a:pt x="45046" y="13285"/>
                      <a:pt x="42609" y="13518"/>
                      <a:pt x="42095" y="15024"/>
                    </a:cubicBezTo>
                    <a:cubicBezTo>
                      <a:pt x="41850" y="15734"/>
                      <a:pt x="42083" y="16456"/>
                      <a:pt x="42328" y="17215"/>
                    </a:cubicBezTo>
                    <a:cubicBezTo>
                      <a:pt x="42670" y="18293"/>
                      <a:pt x="43025" y="19407"/>
                      <a:pt x="42058" y="20558"/>
                    </a:cubicBezTo>
                    <a:lnTo>
                      <a:pt x="42058" y="20558"/>
                    </a:lnTo>
                    <a:cubicBezTo>
                      <a:pt x="41838" y="20827"/>
                      <a:pt x="41544" y="21060"/>
                      <a:pt x="41262" y="21268"/>
                    </a:cubicBezTo>
                    <a:cubicBezTo>
                      <a:pt x="40956" y="21513"/>
                      <a:pt x="40638" y="21758"/>
                      <a:pt x="40405" y="22064"/>
                    </a:cubicBezTo>
                    <a:cubicBezTo>
                      <a:pt x="39977" y="22640"/>
                      <a:pt x="39854" y="23374"/>
                      <a:pt x="39720" y="24097"/>
                    </a:cubicBezTo>
                    <a:cubicBezTo>
                      <a:pt x="39585" y="24819"/>
                      <a:pt x="39462" y="25590"/>
                      <a:pt x="38985" y="26190"/>
                    </a:cubicBezTo>
                    <a:cubicBezTo>
                      <a:pt x="38165" y="27243"/>
                      <a:pt x="36659" y="27378"/>
                      <a:pt x="35324" y="27427"/>
                    </a:cubicBezTo>
                    <a:cubicBezTo>
                      <a:pt x="33794" y="27476"/>
                      <a:pt x="31896" y="27537"/>
                      <a:pt x="30402" y="26643"/>
                    </a:cubicBezTo>
                    <a:cubicBezTo>
                      <a:pt x="30169" y="26509"/>
                      <a:pt x="29961" y="26362"/>
                      <a:pt x="29741" y="26203"/>
                    </a:cubicBezTo>
                    <a:cubicBezTo>
                      <a:pt x="29447" y="25994"/>
                      <a:pt x="29141" y="25774"/>
                      <a:pt x="28810" y="25603"/>
                    </a:cubicBezTo>
                    <a:cubicBezTo>
                      <a:pt x="26986" y="24745"/>
                      <a:pt x="24880" y="25872"/>
                      <a:pt x="23778" y="26631"/>
                    </a:cubicBezTo>
                    <a:cubicBezTo>
                      <a:pt x="23423" y="26876"/>
                      <a:pt x="23080" y="27121"/>
                      <a:pt x="22749" y="27378"/>
                    </a:cubicBezTo>
                    <a:cubicBezTo>
                      <a:pt x="21635" y="28211"/>
                      <a:pt x="20472" y="29068"/>
                      <a:pt x="19101" y="29374"/>
                    </a:cubicBezTo>
                    <a:cubicBezTo>
                      <a:pt x="17668" y="29692"/>
                      <a:pt x="16138" y="29386"/>
                      <a:pt x="14656" y="29080"/>
                    </a:cubicBezTo>
                    <a:cubicBezTo>
                      <a:pt x="12771" y="28700"/>
                      <a:pt x="10995" y="28333"/>
                      <a:pt x="9404" y="29190"/>
                    </a:cubicBezTo>
                    <a:cubicBezTo>
                      <a:pt x="8791" y="29508"/>
                      <a:pt x="8265" y="29998"/>
                      <a:pt x="7751" y="30476"/>
                    </a:cubicBezTo>
                    <a:cubicBezTo>
                      <a:pt x="7065" y="31112"/>
                      <a:pt x="6343" y="31786"/>
                      <a:pt x="5412" y="32031"/>
                    </a:cubicBezTo>
                    <a:cubicBezTo>
                      <a:pt x="5130" y="32129"/>
                      <a:pt x="4861" y="32153"/>
                      <a:pt x="4579" y="3215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18"/>
              <p:cNvSpPr/>
              <p:nvPr/>
            </p:nvSpPr>
            <p:spPr>
              <a:xfrm>
                <a:off x="1115700" y="1572038"/>
                <a:ext cx="1019650" cy="629350"/>
              </a:xfrm>
              <a:custGeom>
                <a:avLst/>
                <a:gdLst/>
                <a:ahLst/>
                <a:cxnLst/>
                <a:rect l="l" t="t" r="r" b="b"/>
                <a:pathLst>
                  <a:path w="40786" h="25174" fill="none" extrusionOk="0">
                    <a:moveTo>
                      <a:pt x="576" y="25149"/>
                    </a:moveTo>
                    <a:cubicBezTo>
                      <a:pt x="392" y="25149"/>
                      <a:pt x="184" y="25088"/>
                      <a:pt x="37" y="24807"/>
                    </a:cubicBezTo>
                    <a:cubicBezTo>
                      <a:pt x="1" y="24696"/>
                      <a:pt x="37" y="24599"/>
                      <a:pt x="99" y="24488"/>
                    </a:cubicBezTo>
                    <a:cubicBezTo>
                      <a:pt x="135" y="24439"/>
                      <a:pt x="148" y="24378"/>
                      <a:pt x="160" y="24329"/>
                    </a:cubicBezTo>
                    <a:cubicBezTo>
                      <a:pt x="282" y="23876"/>
                      <a:pt x="368" y="23435"/>
                      <a:pt x="441" y="23031"/>
                    </a:cubicBezTo>
                    <a:cubicBezTo>
                      <a:pt x="527" y="22578"/>
                      <a:pt x="637" y="21942"/>
                      <a:pt x="760" y="21746"/>
                    </a:cubicBezTo>
                    <a:cubicBezTo>
                      <a:pt x="992" y="21391"/>
                      <a:pt x="2229" y="20987"/>
                      <a:pt x="3062" y="20705"/>
                    </a:cubicBezTo>
                    <a:cubicBezTo>
                      <a:pt x="3331" y="20619"/>
                      <a:pt x="3649" y="20509"/>
                      <a:pt x="3955" y="20399"/>
                    </a:cubicBezTo>
                    <a:cubicBezTo>
                      <a:pt x="7837" y="19040"/>
                      <a:pt x="10077" y="16089"/>
                      <a:pt x="9698" y="12906"/>
                    </a:cubicBezTo>
                    <a:cubicBezTo>
                      <a:pt x="9600" y="12097"/>
                      <a:pt x="9367" y="11449"/>
                      <a:pt x="9184" y="10971"/>
                    </a:cubicBezTo>
                    <a:cubicBezTo>
                      <a:pt x="9184" y="10959"/>
                      <a:pt x="9159" y="10934"/>
                      <a:pt x="9147" y="10922"/>
                    </a:cubicBezTo>
                    <a:cubicBezTo>
                      <a:pt x="9122" y="10885"/>
                      <a:pt x="9098" y="10836"/>
                      <a:pt x="9098" y="10787"/>
                    </a:cubicBezTo>
                    <a:cubicBezTo>
                      <a:pt x="9122" y="10591"/>
                      <a:pt x="9306" y="10396"/>
                      <a:pt x="9490" y="10187"/>
                    </a:cubicBezTo>
                    <a:cubicBezTo>
                      <a:pt x="9563" y="10114"/>
                      <a:pt x="9624" y="10040"/>
                      <a:pt x="9686" y="9967"/>
                    </a:cubicBezTo>
                    <a:cubicBezTo>
                      <a:pt x="10494" y="8841"/>
                      <a:pt x="11608" y="7310"/>
                      <a:pt x="11632" y="5192"/>
                    </a:cubicBezTo>
                    <a:cubicBezTo>
                      <a:pt x="11632" y="4665"/>
                      <a:pt x="11547" y="4225"/>
                      <a:pt x="11510" y="3906"/>
                    </a:cubicBezTo>
                    <a:lnTo>
                      <a:pt x="11510" y="3882"/>
                    </a:lnTo>
                    <a:cubicBezTo>
                      <a:pt x="11510" y="3869"/>
                      <a:pt x="11485" y="3845"/>
                      <a:pt x="11510" y="3821"/>
                    </a:cubicBezTo>
                    <a:cubicBezTo>
                      <a:pt x="11571" y="3637"/>
                      <a:pt x="11877" y="3478"/>
                      <a:pt x="12465" y="3306"/>
                    </a:cubicBezTo>
                    <a:cubicBezTo>
                      <a:pt x="13383" y="3049"/>
                      <a:pt x="14461" y="3012"/>
                      <a:pt x="15391" y="3012"/>
                    </a:cubicBezTo>
                    <a:cubicBezTo>
                      <a:pt x="15771" y="3012"/>
                      <a:pt x="16163" y="3012"/>
                      <a:pt x="16542" y="3025"/>
                    </a:cubicBezTo>
                    <a:lnTo>
                      <a:pt x="16567" y="3025"/>
                    </a:lnTo>
                    <a:cubicBezTo>
                      <a:pt x="16983" y="3025"/>
                      <a:pt x="17412" y="3049"/>
                      <a:pt x="17852" y="3049"/>
                    </a:cubicBezTo>
                    <a:cubicBezTo>
                      <a:pt x="18881" y="3049"/>
                      <a:pt x="20228" y="3012"/>
                      <a:pt x="21623" y="2743"/>
                    </a:cubicBezTo>
                    <a:cubicBezTo>
                      <a:pt x="23289" y="2400"/>
                      <a:pt x="24807" y="1776"/>
                      <a:pt x="26129" y="1225"/>
                    </a:cubicBezTo>
                    <a:cubicBezTo>
                      <a:pt x="26790" y="943"/>
                      <a:pt x="27415" y="686"/>
                      <a:pt x="28027" y="478"/>
                    </a:cubicBezTo>
                    <a:cubicBezTo>
                      <a:pt x="28921" y="172"/>
                      <a:pt x="29753" y="0"/>
                      <a:pt x="30402" y="0"/>
                    </a:cubicBezTo>
                    <a:cubicBezTo>
                      <a:pt x="30868" y="0"/>
                      <a:pt x="31247" y="74"/>
                      <a:pt x="31541" y="233"/>
                    </a:cubicBezTo>
                    <a:cubicBezTo>
                      <a:pt x="32043" y="490"/>
                      <a:pt x="32606" y="1115"/>
                      <a:pt x="33206" y="1788"/>
                    </a:cubicBezTo>
                    <a:cubicBezTo>
                      <a:pt x="33953" y="2621"/>
                      <a:pt x="34810" y="3563"/>
                      <a:pt x="35973" y="4347"/>
                    </a:cubicBezTo>
                    <a:cubicBezTo>
                      <a:pt x="37296" y="5216"/>
                      <a:pt x="38667" y="5657"/>
                      <a:pt x="39879" y="6024"/>
                    </a:cubicBezTo>
                    <a:cubicBezTo>
                      <a:pt x="39965" y="6061"/>
                      <a:pt x="40112" y="6073"/>
                      <a:pt x="40247" y="6073"/>
                    </a:cubicBezTo>
                    <a:cubicBezTo>
                      <a:pt x="40455" y="6086"/>
                      <a:pt x="40638" y="6110"/>
                      <a:pt x="40736" y="6196"/>
                    </a:cubicBezTo>
                    <a:cubicBezTo>
                      <a:pt x="40773" y="6233"/>
                      <a:pt x="40785" y="6269"/>
                      <a:pt x="40785" y="6331"/>
                    </a:cubicBezTo>
                    <a:cubicBezTo>
                      <a:pt x="40700" y="7335"/>
                      <a:pt x="39659" y="7665"/>
                      <a:pt x="38459" y="8045"/>
                    </a:cubicBezTo>
                    <a:cubicBezTo>
                      <a:pt x="37186" y="8449"/>
                      <a:pt x="35741" y="8902"/>
                      <a:pt x="35275" y="10285"/>
                    </a:cubicBezTo>
                    <a:cubicBezTo>
                      <a:pt x="34663" y="12061"/>
                      <a:pt x="35153" y="13603"/>
                      <a:pt x="35471" y="14632"/>
                    </a:cubicBezTo>
                    <a:lnTo>
                      <a:pt x="35520" y="14718"/>
                    </a:lnTo>
                    <a:cubicBezTo>
                      <a:pt x="35557" y="14803"/>
                      <a:pt x="35594" y="14877"/>
                      <a:pt x="35582" y="14963"/>
                    </a:cubicBezTo>
                    <a:cubicBezTo>
                      <a:pt x="35582" y="14987"/>
                      <a:pt x="35557" y="14987"/>
                      <a:pt x="35557" y="14999"/>
                    </a:cubicBezTo>
                    <a:cubicBezTo>
                      <a:pt x="35178" y="15305"/>
                      <a:pt x="34602" y="15746"/>
                      <a:pt x="34088" y="16420"/>
                    </a:cubicBezTo>
                    <a:cubicBezTo>
                      <a:pt x="33170" y="17632"/>
                      <a:pt x="32949" y="18930"/>
                      <a:pt x="32778" y="19885"/>
                    </a:cubicBezTo>
                    <a:cubicBezTo>
                      <a:pt x="32778" y="19921"/>
                      <a:pt x="32765" y="19970"/>
                      <a:pt x="32765" y="20019"/>
                    </a:cubicBezTo>
                    <a:cubicBezTo>
                      <a:pt x="32765" y="20129"/>
                      <a:pt x="32765" y="20252"/>
                      <a:pt x="32680" y="20325"/>
                    </a:cubicBezTo>
                    <a:cubicBezTo>
                      <a:pt x="32582" y="20436"/>
                      <a:pt x="32361" y="20436"/>
                      <a:pt x="32055" y="20411"/>
                    </a:cubicBezTo>
                    <a:cubicBezTo>
                      <a:pt x="31921" y="20411"/>
                      <a:pt x="31761" y="20399"/>
                      <a:pt x="31615" y="20411"/>
                    </a:cubicBezTo>
                    <a:cubicBezTo>
                      <a:pt x="31272" y="20436"/>
                      <a:pt x="30929" y="20436"/>
                      <a:pt x="30574" y="20436"/>
                    </a:cubicBezTo>
                    <a:cubicBezTo>
                      <a:pt x="29925" y="20436"/>
                      <a:pt x="29031" y="20399"/>
                      <a:pt x="28541" y="20105"/>
                    </a:cubicBezTo>
                    <a:cubicBezTo>
                      <a:pt x="28443" y="20044"/>
                      <a:pt x="28296" y="19946"/>
                      <a:pt x="28137" y="19836"/>
                    </a:cubicBezTo>
                    <a:cubicBezTo>
                      <a:pt x="27758" y="19554"/>
                      <a:pt x="27280" y="19223"/>
                      <a:pt x="26680" y="18930"/>
                    </a:cubicBezTo>
                    <a:cubicBezTo>
                      <a:pt x="25799" y="18501"/>
                      <a:pt x="24819" y="18293"/>
                      <a:pt x="23791" y="18293"/>
                    </a:cubicBezTo>
                    <a:cubicBezTo>
                      <a:pt x="21562" y="18293"/>
                      <a:pt x="19554" y="19334"/>
                      <a:pt x="18269" y="20215"/>
                    </a:cubicBezTo>
                    <a:cubicBezTo>
                      <a:pt x="17865" y="20497"/>
                      <a:pt x="17485" y="20766"/>
                      <a:pt x="17130" y="21023"/>
                    </a:cubicBezTo>
                    <a:cubicBezTo>
                      <a:pt x="16261" y="21672"/>
                      <a:pt x="15440" y="22284"/>
                      <a:pt x="14767" y="22431"/>
                    </a:cubicBezTo>
                    <a:cubicBezTo>
                      <a:pt x="14595" y="22468"/>
                      <a:pt x="14412" y="22493"/>
                      <a:pt x="14179" y="22493"/>
                    </a:cubicBezTo>
                    <a:cubicBezTo>
                      <a:pt x="13493" y="22493"/>
                      <a:pt x="12636" y="22333"/>
                      <a:pt x="11743" y="22150"/>
                    </a:cubicBezTo>
                    <a:cubicBezTo>
                      <a:pt x="10641" y="21917"/>
                      <a:pt x="9392" y="21672"/>
                      <a:pt x="8069" y="21672"/>
                    </a:cubicBezTo>
                    <a:cubicBezTo>
                      <a:pt x="6637" y="21672"/>
                      <a:pt x="5376" y="21978"/>
                      <a:pt x="4213" y="22591"/>
                    </a:cubicBezTo>
                    <a:cubicBezTo>
                      <a:pt x="3209" y="23129"/>
                      <a:pt x="2462" y="23827"/>
                      <a:pt x="1849" y="24390"/>
                    </a:cubicBezTo>
                    <a:cubicBezTo>
                      <a:pt x="1764" y="24452"/>
                      <a:pt x="1690" y="24537"/>
                      <a:pt x="1617" y="24623"/>
                    </a:cubicBezTo>
                    <a:cubicBezTo>
                      <a:pt x="1372" y="24868"/>
                      <a:pt x="1127" y="25113"/>
                      <a:pt x="956" y="25162"/>
                    </a:cubicBezTo>
                    <a:lnTo>
                      <a:pt x="956" y="25125"/>
                    </a:lnTo>
                    <a:lnTo>
                      <a:pt x="956" y="25162"/>
                    </a:lnTo>
                    <a:cubicBezTo>
                      <a:pt x="943" y="25162"/>
                      <a:pt x="943" y="25162"/>
                      <a:pt x="931" y="25174"/>
                    </a:cubicBezTo>
                    <a:cubicBezTo>
                      <a:pt x="809" y="25113"/>
                      <a:pt x="698" y="25149"/>
                      <a:pt x="576" y="25149"/>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18"/>
              <p:cNvSpPr/>
              <p:nvPr/>
            </p:nvSpPr>
            <p:spPr>
              <a:xfrm>
                <a:off x="1395775" y="1654988"/>
                <a:ext cx="560500" cy="394900"/>
              </a:xfrm>
              <a:custGeom>
                <a:avLst/>
                <a:gdLst/>
                <a:ahLst/>
                <a:cxnLst/>
                <a:rect l="l" t="t" r="r" b="b"/>
                <a:pathLst>
                  <a:path w="22420" h="15796" fill="none" extrusionOk="0">
                    <a:moveTo>
                      <a:pt x="2548" y="15783"/>
                    </a:moveTo>
                    <a:cubicBezTo>
                      <a:pt x="2290" y="15783"/>
                      <a:pt x="1972" y="15685"/>
                      <a:pt x="1654" y="15612"/>
                    </a:cubicBezTo>
                    <a:cubicBezTo>
                      <a:pt x="1482" y="15563"/>
                      <a:pt x="1311" y="15526"/>
                      <a:pt x="1164" y="15489"/>
                    </a:cubicBezTo>
                    <a:cubicBezTo>
                      <a:pt x="1103" y="15477"/>
                      <a:pt x="1005" y="15477"/>
                      <a:pt x="919" y="15489"/>
                    </a:cubicBezTo>
                    <a:cubicBezTo>
                      <a:pt x="735" y="15501"/>
                      <a:pt x="527" y="15501"/>
                      <a:pt x="454" y="15342"/>
                    </a:cubicBezTo>
                    <a:cubicBezTo>
                      <a:pt x="1" y="14265"/>
                      <a:pt x="503" y="13212"/>
                      <a:pt x="1042" y="12110"/>
                    </a:cubicBezTo>
                    <a:cubicBezTo>
                      <a:pt x="1482" y="11179"/>
                      <a:pt x="1960" y="10224"/>
                      <a:pt x="1837" y="9220"/>
                    </a:cubicBezTo>
                    <a:cubicBezTo>
                      <a:pt x="1813" y="9049"/>
                      <a:pt x="1776" y="8890"/>
                      <a:pt x="1727" y="8743"/>
                    </a:cubicBezTo>
                    <a:cubicBezTo>
                      <a:pt x="1654" y="8498"/>
                      <a:pt x="1593" y="8265"/>
                      <a:pt x="1629" y="8057"/>
                    </a:cubicBezTo>
                    <a:cubicBezTo>
                      <a:pt x="1666" y="7898"/>
                      <a:pt x="1690" y="7726"/>
                      <a:pt x="1727" y="7555"/>
                    </a:cubicBezTo>
                    <a:cubicBezTo>
                      <a:pt x="1960" y="6220"/>
                      <a:pt x="2266" y="4384"/>
                      <a:pt x="3711" y="3074"/>
                    </a:cubicBezTo>
                    <a:cubicBezTo>
                      <a:pt x="3821" y="2988"/>
                      <a:pt x="3956" y="3013"/>
                      <a:pt x="4066" y="3049"/>
                    </a:cubicBezTo>
                    <a:cubicBezTo>
                      <a:pt x="4115" y="3062"/>
                      <a:pt x="4139" y="3062"/>
                      <a:pt x="4176" y="3062"/>
                    </a:cubicBezTo>
                    <a:cubicBezTo>
                      <a:pt x="4543" y="3062"/>
                      <a:pt x="4923" y="3062"/>
                      <a:pt x="5266" y="3074"/>
                    </a:cubicBezTo>
                    <a:lnTo>
                      <a:pt x="5290" y="3074"/>
                    </a:lnTo>
                    <a:cubicBezTo>
                      <a:pt x="5768" y="3098"/>
                      <a:pt x="6184" y="3098"/>
                      <a:pt x="6637" y="3098"/>
                    </a:cubicBezTo>
                    <a:cubicBezTo>
                      <a:pt x="7812" y="3098"/>
                      <a:pt x="9380" y="3049"/>
                      <a:pt x="11057" y="2706"/>
                    </a:cubicBezTo>
                    <a:cubicBezTo>
                      <a:pt x="13065" y="2315"/>
                      <a:pt x="14816" y="1580"/>
                      <a:pt x="16224" y="992"/>
                    </a:cubicBezTo>
                    <a:cubicBezTo>
                      <a:pt x="16836" y="735"/>
                      <a:pt x="17412" y="490"/>
                      <a:pt x="17938" y="307"/>
                    </a:cubicBezTo>
                    <a:cubicBezTo>
                      <a:pt x="18036" y="270"/>
                      <a:pt x="18134" y="233"/>
                      <a:pt x="18220" y="196"/>
                    </a:cubicBezTo>
                    <a:cubicBezTo>
                      <a:pt x="18514" y="86"/>
                      <a:pt x="18746" y="1"/>
                      <a:pt x="18893" y="62"/>
                    </a:cubicBezTo>
                    <a:cubicBezTo>
                      <a:pt x="19077" y="123"/>
                      <a:pt x="19224" y="319"/>
                      <a:pt x="19346" y="490"/>
                    </a:cubicBezTo>
                    <a:cubicBezTo>
                      <a:pt x="19408" y="564"/>
                      <a:pt x="19444" y="637"/>
                      <a:pt x="19493" y="698"/>
                    </a:cubicBezTo>
                    <a:cubicBezTo>
                      <a:pt x="19738" y="980"/>
                      <a:pt x="20154" y="1213"/>
                      <a:pt x="20583" y="1458"/>
                    </a:cubicBezTo>
                    <a:cubicBezTo>
                      <a:pt x="21403" y="1911"/>
                      <a:pt x="22322" y="2437"/>
                      <a:pt x="22383" y="3478"/>
                    </a:cubicBezTo>
                    <a:cubicBezTo>
                      <a:pt x="22420" y="3968"/>
                      <a:pt x="22052" y="4335"/>
                      <a:pt x="21660" y="4727"/>
                    </a:cubicBezTo>
                    <a:cubicBezTo>
                      <a:pt x="21342" y="5070"/>
                      <a:pt x="21011" y="5400"/>
                      <a:pt x="20852" y="5841"/>
                    </a:cubicBezTo>
                    <a:cubicBezTo>
                      <a:pt x="20509" y="6869"/>
                      <a:pt x="20571" y="7861"/>
                      <a:pt x="20632" y="8743"/>
                    </a:cubicBezTo>
                    <a:cubicBezTo>
                      <a:pt x="20669" y="9392"/>
                      <a:pt x="20705" y="10028"/>
                      <a:pt x="20571" y="10555"/>
                    </a:cubicBezTo>
                    <a:cubicBezTo>
                      <a:pt x="20534" y="10702"/>
                      <a:pt x="20424" y="10787"/>
                      <a:pt x="20326" y="10898"/>
                    </a:cubicBezTo>
                    <a:cubicBezTo>
                      <a:pt x="20265" y="10959"/>
                      <a:pt x="20203" y="11008"/>
                      <a:pt x="20154" y="11069"/>
                    </a:cubicBezTo>
                    <a:cubicBezTo>
                      <a:pt x="19873" y="11436"/>
                      <a:pt x="19738" y="11914"/>
                      <a:pt x="19603" y="12355"/>
                    </a:cubicBezTo>
                    <a:cubicBezTo>
                      <a:pt x="19420" y="12942"/>
                      <a:pt x="19248" y="13518"/>
                      <a:pt x="18759" y="13689"/>
                    </a:cubicBezTo>
                    <a:cubicBezTo>
                      <a:pt x="18440" y="13775"/>
                      <a:pt x="18134" y="13518"/>
                      <a:pt x="17767" y="13187"/>
                    </a:cubicBezTo>
                    <a:cubicBezTo>
                      <a:pt x="17497" y="12979"/>
                      <a:pt x="17216" y="12722"/>
                      <a:pt x="16885" y="12563"/>
                    </a:cubicBezTo>
                    <a:cubicBezTo>
                      <a:pt x="15538" y="11926"/>
                      <a:pt x="14069" y="11608"/>
                      <a:pt x="12563" y="11608"/>
                    </a:cubicBezTo>
                    <a:cubicBezTo>
                      <a:pt x="9465" y="11608"/>
                      <a:pt x="6821" y="12967"/>
                      <a:pt x="5131" y="14106"/>
                    </a:cubicBezTo>
                    <a:cubicBezTo>
                      <a:pt x="4690" y="14412"/>
                      <a:pt x="4262" y="14718"/>
                      <a:pt x="3894" y="14999"/>
                    </a:cubicBezTo>
                    <a:cubicBezTo>
                      <a:pt x="3784" y="15073"/>
                      <a:pt x="3686" y="15171"/>
                      <a:pt x="3576" y="15256"/>
                    </a:cubicBezTo>
                    <a:cubicBezTo>
                      <a:pt x="3294" y="15489"/>
                      <a:pt x="3013" y="15734"/>
                      <a:pt x="2768" y="15795"/>
                    </a:cubicBezTo>
                    <a:lnTo>
                      <a:pt x="2768" y="15795"/>
                    </a:lnTo>
                    <a:cubicBezTo>
                      <a:pt x="2695" y="15783"/>
                      <a:pt x="2633" y="15783"/>
                      <a:pt x="2548" y="1578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2" name="Google Shape;462;p18"/>
              <p:cNvSpPr/>
              <p:nvPr/>
            </p:nvSpPr>
            <p:spPr>
              <a:xfrm>
                <a:off x="1520375" y="1749563"/>
                <a:ext cx="329375" cy="164400"/>
              </a:xfrm>
              <a:custGeom>
                <a:avLst/>
                <a:gdLst/>
                <a:ahLst/>
                <a:cxnLst/>
                <a:rect l="l" t="t" r="r" b="b"/>
                <a:pathLst>
                  <a:path w="13175" h="6576" fill="none" extrusionOk="0">
                    <a:moveTo>
                      <a:pt x="1212" y="6576"/>
                    </a:moveTo>
                    <a:cubicBezTo>
                      <a:pt x="857" y="6576"/>
                      <a:pt x="539" y="6490"/>
                      <a:pt x="233" y="6294"/>
                    </a:cubicBezTo>
                    <a:lnTo>
                      <a:pt x="233" y="6294"/>
                    </a:lnTo>
                    <a:cubicBezTo>
                      <a:pt x="0" y="6135"/>
                      <a:pt x="61" y="5841"/>
                      <a:pt x="135" y="5535"/>
                    </a:cubicBezTo>
                    <a:cubicBezTo>
                      <a:pt x="184" y="5352"/>
                      <a:pt x="221" y="5168"/>
                      <a:pt x="196" y="5021"/>
                    </a:cubicBezTo>
                    <a:cubicBezTo>
                      <a:pt x="184" y="4886"/>
                      <a:pt x="147" y="4764"/>
                      <a:pt x="123" y="4654"/>
                    </a:cubicBezTo>
                    <a:cubicBezTo>
                      <a:pt x="98" y="4531"/>
                      <a:pt x="61" y="4409"/>
                      <a:pt x="61" y="4286"/>
                    </a:cubicBezTo>
                    <a:cubicBezTo>
                      <a:pt x="37" y="3748"/>
                      <a:pt x="0" y="2952"/>
                      <a:pt x="441" y="2646"/>
                    </a:cubicBezTo>
                    <a:cubicBezTo>
                      <a:pt x="674" y="2499"/>
                      <a:pt x="955" y="2535"/>
                      <a:pt x="1225" y="2597"/>
                    </a:cubicBezTo>
                    <a:cubicBezTo>
                      <a:pt x="1359" y="2633"/>
                      <a:pt x="1506" y="2658"/>
                      <a:pt x="1641" y="2658"/>
                    </a:cubicBezTo>
                    <a:cubicBezTo>
                      <a:pt x="2975" y="2658"/>
                      <a:pt x="4751" y="2621"/>
                      <a:pt x="6722" y="2217"/>
                    </a:cubicBezTo>
                    <a:cubicBezTo>
                      <a:pt x="9061" y="1764"/>
                      <a:pt x="11056" y="919"/>
                      <a:pt x="12526" y="307"/>
                    </a:cubicBezTo>
                    <a:cubicBezTo>
                      <a:pt x="12562" y="295"/>
                      <a:pt x="12624" y="246"/>
                      <a:pt x="12685" y="197"/>
                    </a:cubicBezTo>
                    <a:cubicBezTo>
                      <a:pt x="12807" y="111"/>
                      <a:pt x="12954" y="1"/>
                      <a:pt x="13040" y="111"/>
                    </a:cubicBezTo>
                    <a:cubicBezTo>
                      <a:pt x="13175" y="258"/>
                      <a:pt x="13028" y="442"/>
                      <a:pt x="12893" y="613"/>
                    </a:cubicBezTo>
                    <a:cubicBezTo>
                      <a:pt x="12807" y="723"/>
                      <a:pt x="12722" y="821"/>
                      <a:pt x="12685" y="931"/>
                    </a:cubicBezTo>
                    <a:cubicBezTo>
                      <a:pt x="12367" y="1850"/>
                      <a:pt x="12379" y="2744"/>
                      <a:pt x="12416" y="3515"/>
                    </a:cubicBezTo>
                    <a:cubicBezTo>
                      <a:pt x="12428" y="4152"/>
                      <a:pt x="12440" y="4703"/>
                      <a:pt x="12281" y="5156"/>
                    </a:cubicBezTo>
                    <a:cubicBezTo>
                      <a:pt x="12097" y="5682"/>
                      <a:pt x="11118" y="5352"/>
                      <a:pt x="9979" y="4972"/>
                    </a:cubicBezTo>
                    <a:cubicBezTo>
                      <a:pt x="9171" y="4703"/>
                      <a:pt x="8253" y="4409"/>
                      <a:pt x="7567" y="4409"/>
                    </a:cubicBezTo>
                    <a:cubicBezTo>
                      <a:pt x="6294" y="4409"/>
                      <a:pt x="5020" y="5045"/>
                      <a:pt x="3906" y="5609"/>
                    </a:cubicBezTo>
                    <a:cubicBezTo>
                      <a:pt x="2914" y="6123"/>
                      <a:pt x="2008" y="6576"/>
                      <a:pt x="1212" y="6576"/>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3" name="Google Shape;463;p18"/>
              <p:cNvSpPr/>
              <p:nvPr/>
            </p:nvSpPr>
            <p:spPr>
              <a:xfrm>
                <a:off x="965100" y="1428788"/>
                <a:ext cx="1354200" cy="913425"/>
              </a:xfrm>
              <a:custGeom>
                <a:avLst/>
                <a:gdLst/>
                <a:ahLst/>
                <a:cxnLst/>
                <a:rect l="l" t="t" r="r" b="b"/>
                <a:pathLst>
                  <a:path w="54168" h="36537" fill="none" extrusionOk="0">
                    <a:moveTo>
                      <a:pt x="52613" y="9416"/>
                    </a:moveTo>
                    <a:cubicBezTo>
                      <a:pt x="51670" y="8228"/>
                      <a:pt x="50409" y="7285"/>
                      <a:pt x="49025" y="6783"/>
                    </a:cubicBezTo>
                    <a:cubicBezTo>
                      <a:pt x="48536" y="6600"/>
                      <a:pt x="48046" y="6441"/>
                      <a:pt x="47568" y="6294"/>
                    </a:cubicBezTo>
                    <a:cubicBezTo>
                      <a:pt x="46638" y="6000"/>
                      <a:pt x="45769" y="5730"/>
                      <a:pt x="45120" y="5302"/>
                    </a:cubicBezTo>
                    <a:cubicBezTo>
                      <a:pt x="44556" y="4910"/>
                      <a:pt x="44005" y="4322"/>
                      <a:pt x="43430" y="3673"/>
                    </a:cubicBezTo>
                    <a:cubicBezTo>
                      <a:pt x="42548" y="2706"/>
                      <a:pt x="41569" y="1629"/>
                      <a:pt x="40161" y="894"/>
                    </a:cubicBezTo>
                    <a:cubicBezTo>
                      <a:pt x="39047" y="306"/>
                      <a:pt x="37773" y="0"/>
                      <a:pt x="36390" y="0"/>
                    </a:cubicBezTo>
                    <a:cubicBezTo>
                      <a:pt x="35067" y="0"/>
                      <a:pt x="33647" y="282"/>
                      <a:pt x="32129" y="796"/>
                    </a:cubicBezTo>
                    <a:cubicBezTo>
                      <a:pt x="31370" y="1078"/>
                      <a:pt x="30635" y="1384"/>
                      <a:pt x="29913" y="1665"/>
                    </a:cubicBezTo>
                    <a:cubicBezTo>
                      <a:pt x="28713" y="2167"/>
                      <a:pt x="27598" y="2633"/>
                      <a:pt x="26497" y="2853"/>
                    </a:cubicBezTo>
                    <a:cubicBezTo>
                      <a:pt x="25590" y="3037"/>
                      <a:pt x="24586" y="3049"/>
                      <a:pt x="23815" y="3049"/>
                    </a:cubicBezTo>
                    <a:cubicBezTo>
                      <a:pt x="23423" y="3049"/>
                      <a:pt x="23019" y="3049"/>
                      <a:pt x="22640" y="3037"/>
                    </a:cubicBezTo>
                    <a:cubicBezTo>
                      <a:pt x="22248" y="3037"/>
                      <a:pt x="21819" y="3012"/>
                      <a:pt x="21391" y="3012"/>
                    </a:cubicBezTo>
                    <a:cubicBezTo>
                      <a:pt x="20056" y="3012"/>
                      <a:pt x="18477" y="3073"/>
                      <a:pt x="16885" y="3539"/>
                    </a:cubicBezTo>
                    <a:cubicBezTo>
                      <a:pt x="15612" y="3894"/>
                      <a:pt x="14436" y="4567"/>
                      <a:pt x="13555" y="5424"/>
                    </a:cubicBezTo>
                    <a:cubicBezTo>
                      <a:pt x="12367" y="6551"/>
                      <a:pt x="11730" y="8008"/>
                      <a:pt x="11779" y="9489"/>
                    </a:cubicBezTo>
                    <a:cubicBezTo>
                      <a:pt x="11792" y="9893"/>
                      <a:pt x="11840" y="10224"/>
                      <a:pt x="11877" y="10506"/>
                    </a:cubicBezTo>
                    <a:cubicBezTo>
                      <a:pt x="11902" y="10640"/>
                      <a:pt x="11926" y="10824"/>
                      <a:pt x="11926" y="10897"/>
                    </a:cubicBezTo>
                    <a:cubicBezTo>
                      <a:pt x="11926" y="11179"/>
                      <a:pt x="11424" y="11877"/>
                      <a:pt x="11081" y="12342"/>
                    </a:cubicBezTo>
                    <a:cubicBezTo>
                      <a:pt x="10285" y="13420"/>
                      <a:pt x="9208" y="14913"/>
                      <a:pt x="9367" y="16897"/>
                    </a:cubicBezTo>
                    <a:cubicBezTo>
                      <a:pt x="9428" y="17644"/>
                      <a:pt x="9673" y="18293"/>
                      <a:pt x="9857" y="18746"/>
                    </a:cubicBezTo>
                    <a:cubicBezTo>
                      <a:pt x="9943" y="18954"/>
                      <a:pt x="10041" y="19223"/>
                      <a:pt x="10065" y="19333"/>
                    </a:cubicBezTo>
                    <a:cubicBezTo>
                      <a:pt x="10090" y="19542"/>
                      <a:pt x="9453" y="20301"/>
                      <a:pt x="8082" y="20790"/>
                    </a:cubicBezTo>
                    <a:cubicBezTo>
                      <a:pt x="7824" y="20876"/>
                      <a:pt x="7567" y="20974"/>
                      <a:pt x="7286" y="21060"/>
                    </a:cubicBezTo>
                    <a:cubicBezTo>
                      <a:pt x="5498" y="21660"/>
                      <a:pt x="3270" y="22394"/>
                      <a:pt x="1947" y="24488"/>
                    </a:cubicBezTo>
                    <a:cubicBezTo>
                      <a:pt x="1262" y="25602"/>
                      <a:pt x="1029" y="26802"/>
                      <a:pt x="858" y="27770"/>
                    </a:cubicBezTo>
                    <a:cubicBezTo>
                      <a:pt x="796" y="28100"/>
                      <a:pt x="735" y="28406"/>
                      <a:pt x="674" y="28688"/>
                    </a:cubicBezTo>
                    <a:cubicBezTo>
                      <a:pt x="649" y="28810"/>
                      <a:pt x="613" y="28945"/>
                      <a:pt x="576" y="29067"/>
                    </a:cubicBezTo>
                    <a:cubicBezTo>
                      <a:pt x="331" y="29924"/>
                      <a:pt x="1" y="31088"/>
                      <a:pt x="392" y="32386"/>
                    </a:cubicBezTo>
                    <a:cubicBezTo>
                      <a:pt x="796" y="33794"/>
                      <a:pt x="1898" y="34908"/>
                      <a:pt x="3674" y="35728"/>
                    </a:cubicBezTo>
                    <a:cubicBezTo>
                      <a:pt x="4886" y="36279"/>
                      <a:pt x="5963" y="36536"/>
                      <a:pt x="6980" y="36536"/>
                    </a:cubicBezTo>
                    <a:cubicBezTo>
                      <a:pt x="7469" y="36536"/>
                      <a:pt x="7947" y="36475"/>
                      <a:pt x="8412" y="36353"/>
                    </a:cubicBezTo>
                    <a:cubicBezTo>
                      <a:pt x="9894" y="35948"/>
                      <a:pt x="10898" y="35006"/>
                      <a:pt x="11730" y="34259"/>
                    </a:cubicBezTo>
                    <a:cubicBezTo>
                      <a:pt x="12159" y="33855"/>
                      <a:pt x="12551" y="33487"/>
                      <a:pt x="12893" y="33304"/>
                    </a:cubicBezTo>
                    <a:cubicBezTo>
                      <a:pt x="13212" y="33132"/>
                      <a:pt x="13579" y="33059"/>
                      <a:pt x="14069" y="33059"/>
                    </a:cubicBezTo>
                    <a:cubicBezTo>
                      <a:pt x="14791" y="33059"/>
                      <a:pt x="15673" y="33243"/>
                      <a:pt x="16616" y="33426"/>
                    </a:cubicBezTo>
                    <a:cubicBezTo>
                      <a:pt x="17693" y="33647"/>
                      <a:pt x="18917" y="33904"/>
                      <a:pt x="20191" y="33904"/>
                    </a:cubicBezTo>
                    <a:cubicBezTo>
                      <a:pt x="20852" y="33904"/>
                      <a:pt x="21452" y="33843"/>
                      <a:pt x="22027" y="33708"/>
                    </a:cubicBezTo>
                    <a:cubicBezTo>
                      <a:pt x="23864" y="33292"/>
                      <a:pt x="25284" y="32239"/>
                      <a:pt x="26545" y="31320"/>
                    </a:cubicBezTo>
                    <a:cubicBezTo>
                      <a:pt x="26864" y="31088"/>
                      <a:pt x="27182" y="30843"/>
                      <a:pt x="27513" y="30622"/>
                    </a:cubicBezTo>
                    <a:cubicBezTo>
                      <a:pt x="28370" y="30047"/>
                      <a:pt x="29227" y="29692"/>
                      <a:pt x="29815" y="29692"/>
                    </a:cubicBezTo>
                    <a:cubicBezTo>
                      <a:pt x="29986" y="29692"/>
                      <a:pt x="30121" y="29729"/>
                      <a:pt x="30268" y="29790"/>
                    </a:cubicBezTo>
                    <a:cubicBezTo>
                      <a:pt x="30402" y="29851"/>
                      <a:pt x="30635" y="30010"/>
                      <a:pt x="30843" y="30169"/>
                    </a:cubicBezTo>
                    <a:cubicBezTo>
                      <a:pt x="31088" y="30341"/>
                      <a:pt x="31345" y="30537"/>
                      <a:pt x="31676" y="30720"/>
                    </a:cubicBezTo>
                    <a:cubicBezTo>
                      <a:pt x="33353" y="31712"/>
                      <a:pt x="35190" y="31835"/>
                      <a:pt x="36598" y="31835"/>
                    </a:cubicBezTo>
                    <a:lnTo>
                      <a:pt x="36598" y="31835"/>
                    </a:lnTo>
                    <a:cubicBezTo>
                      <a:pt x="37039" y="31835"/>
                      <a:pt x="37455" y="31822"/>
                      <a:pt x="37834" y="31810"/>
                    </a:cubicBezTo>
                    <a:cubicBezTo>
                      <a:pt x="39096" y="31761"/>
                      <a:pt x="41679" y="31688"/>
                      <a:pt x="43246" y="29692"/>
                    </a:cubicBezTo>
                    <a:cubicBezTo>
                      <a:pt x="44054" y="28651"/>
                      <a:pt x="44263" y="27463"/>
                      <a:pt x="44422" y="26582"/>
                    </a:cubicBezTo>
                    <a:cubicBezTo>
                      <a:pt x="44483" y="26251"/>
                      <a:pt x="44569" y="25700"/>
                      <a:pt x="44679" y="25541"/>
                    </a:cubicBezTo>
                    <a:cubicBezTo>
                      <a:pt x="44740" y="25468"/>
                      <a:pt x="44973" y="25284"/>
                      <a:pt x="45120" y="25162"/>
                    </a:cubicBezTo>
                    <a:cubicBezTo>
                      <a:pt x="45462" y="24904"/>
                      <a:pt x="45891" y="24562"/>
                      <a:pt x="46271" y="24109"/>
                    </a:cubicBezTo>
                    <a:cubicBezTo>
                      <a:pt x="48046" y="21990"/>
                      <a:pt x="47348" y="19774"/>
                      <a:pt x="46956" y="18599"/>
                    </a:cubicBezTo>
                    <a:cubicBezTo>
                      <a:pt x="46895" y="18403"/>
                      <a:pt x="46809" y="18134"/>
                      <a:pt x="46760" y="17938"/>
                    </a:cubicBezTo>
                    <a:cubicBezTo>
                      <a:pt x="47324" y="17681"/>
                      <a:pt x="48695" y="17546"/>
                      <a:pt x="49160" y="17497"/>
                    </a:cubicBezTo>
                    <a:lnTo>
                      <a:pt x="49442" y="17460"/>
                    </a:lnTo>
                    <a:cubicBezTo>
                      <a:pt x="52062" y="17203"/>
                      <a:pt x="53788" y="15770"/>
                      <a:pt x="54045" y="13640"/>
                    </a:cubicBezTo>
                    <a:cubicBezTo>
                      <a:pt x="54168" y="12281"/>
                      <a:pt x="53678" y="10775"/>
                      <a:pt x="52613" y="9416"/>
                    </a:cubicBezTo>
                    <a:close/>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64" name="Google Shape;464;p18"/>
            <p:cNvSpPr/>
            <p:nvPr/>
          </p:nvSpPr>
          <p:spPr>
            <a:xfrm rot="10620205">
              <a:off x="-1539537" y="-577621"/>
              <a:ext cx="3514722" cy="1088935"/>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5" name="Google Shape;465;p18"/>
            <p:cNvSpPr/>
            <p:nvPr/>
          </p:nvSpPr>
          <p:spPr>
            <a:xfrm rot="240955">
              <a:off x="7530858" y="4027551"/>
              <a:ext cx="3514632" cy="1088907"/>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1506971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内页">
    <p:bg>
      <p:bgPr>
        <a:pattFill prst="pct40">
          <a:fgClr>
            <a:srgbClr val="F2EDD6"/>
          </a:fgClr>
          <a:bgClr>
            <a:schemeClr val="bg1"/>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3916532" y="174169"/>
            <a:ext cx="8277057" cy="510988"/>
          </a:xfrm>
          <a:custGeom>
            <a:avLst/>
            <a:gdLst>
              <a:gd name="connsiteX0" fmla="*/ 85166 w 9116251"/>
              <a:gd name="connsiteY0" fmla="*/ 0 h 510988"/>
              <a:gd name="connsiteX1" fmla="*/ 9116251 w 9116251"/>
              <a:gd name="connsiteY1" fmla="*/ 0 h 510988"/>
              <a:gd name="connsiteX2" fmla="*/ 9116251 w 9116251"/>
              <a:gd name="connsiteY2" fmla="*/ 510988 h 510988"/>
              <a:gd name="connsiteX3" fmla="*/ 85166 w 9116251"/>
              <a:gd name="connsiteY3" fmla="*/ 510988 h 510988"/>
              <a:gd name="connsiteX4" fmla="*/ 0 w 9116251"/>
              <a:gd name="connsiteY4" fmla="*/ 425822 h 510988"/>
              <a:gd name="connsiteX5" fmla="*/ 0 w 9116251"/>
              <a:gd name="connsiteY5" fmla="*/ 85166 h 510988"/>
              <a:gd name="connsiteX6" fmla="*/ 85166 w 9116251"/>
              <a:gd name="connsiteY6" fmla="*/ 0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16251" h="510988">
                <a:moveTo>
                  <a:pt x="85166" y="0"/>
                </a:moveTo>
                <a:lnTo>
                  <a:pt x="9116251" y="0"/>
                </a:lnTo>
                <a:lnTo>
                  <a:pt x="9116251" y="510988"/>
                </a:lnTo>
                <a:lnTo>
                  <a:pt x="85166" y="510988"/>
                </a:lnTo>
                <a:cubicBezTo>
                  <a:pt x="38130" y="510988"/>
                  <a:pt x="0" y="472858"/>
                  <a:pt x="0" y="425822"/>
                </a:cubicBezTo>
                <a:lnTo>
                  <a:pt x="0" y="85166"/>
                </a:lnTo>
                <a:cubicBezTo>
                  <a:pt x="0" y="38130"/>
                  <a:pt x="38130" y="0"/>
                  <a:pt x="85166" y="0"/>
                </a:cubicBezTo>
                <a:close/>
              </a:path>
            </a:pathLst>
          </a:custGeom>
          <a:solidFill>
            <a:srgbClr val="7FDADB"/>
          </a:solidFill>
          <a:ln w="12700" cap="flat" cmpd="sng" algn="ctr">
            <a:noFill/>
            <a:prstDash val="solid"/>
            <a:miter lim="800000"/>
          </a:ln>
          <a:effectLst/>
        </p:spPr>
        <p:txBody>
          <a:bodyPr wrap="square" rtlCol="0" anchor="ctr">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3" name="圆角矩形 2"/>
          <p:cNvSpPr/>
          <p:nvPr userDrawn="1"/>
        </p:nvSpPr>
        <p:spPr>
          <a:xfrm>
            <a:off x="635966" y="174169"/>
            <a:ext cx="3204417" cy="510988"/>
          </a:xfrm>
          <a:prstGeom prst="roundRect">
            <a:avLst/>
          </a:prstGeom>
          <a:solidFill>
            <a:srgbClr val="EC7070"/>
          </a:solidFill>
          <a:ln w="12700" cap="flat" cmpd="sng" algn="ctr">
            <a:noFill/>
            <a:prstDash val="solid"/>
            <a:miter lim="800000"/>
          </a:ln>
          <a:effectLst/>
        </p:spPr>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4" name="圆角矩形 3"/>
          <p:cNvSpPr/>
          <p:nvPr userDrawn="1"/>
        </p:nvSpPr>
        <p:spPr>
          <a:xfrm>
            <a:off x="709964" y="217256"/>
            <a:ext cx="3057309" cy="413489"/>
          </a:xfrm>
          <a:prstGeom prst="roundRect">
            <a:avLst/>
          </a:prstGeom>
          <a:noFill/>
          <a:ln w="12700" cap="flat" cmpd="sng" algn="ctr">
            <a:solidFill>
              <a:sysClr val="window" lastClr="FFFFFF"/>
            </a:solidFill>
            <a:prstDash val="dash"/>
            <a:miter lim="800000"/>
          </a:ln>
          <a:effectLst/>
        </p:spPr>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cxnSp>
        <p:nvCxnSpPr>
          <p:cNvPr id="5" name="直接连接符 4"/>
          <p:cNvCxnSpPr/>
          <p:nvPr userDrawn="1"/>
        </p:nvCxnSpPr>
        <p:spPr>
          <a:xfrm>
            <a:off x="3984777" y="174172"/>
            <a:ext cx="0" cy="524435"/>
          </a:xfrm>
          <a:prstGeom prst="line">
            <a:avLst/>
          </a:prstGeom>
          <a:noFill/>
          <a:ln w="38100" cap="flat" cmpd="sng" algn="ctr">
            <a:solidFill>
              <a:sysClr val="window" lastClr="FFFFFF"/>
            </a:solidFill>
            <a:prstDash val="solid"/>
            <a:miter lim="800000"/>
          </a:ln>
          <a:effectLst/>
        </p:spPr>
      </p:cxnSp>
      <p:sp>
        <p:nvSpPr>
          <p:cNvPr id="6" name="任意多边形 5"/>
          <p:cNvSpPr/>
          <p:nvPr userDrawn="1"/>
        </p:nvSpPr>
        <p:spPr>
          <a:xfrm>
            <a:off x="-2259" y="174169"/>
            <a:ext cx="558779" cy="510988"/>
          </a:xfrm>
          <a:custGeom>
            <a:avLst/>
            <a:gdLst>
              <a:gd name="connsiteX0" fmla="*/ 0 w 558706"/>
              <a:gd name="connsiteY0" fmla="*/ 0 h 510988"/>
              <a:gd name="connsiteX1" fmla="*/ 473540 w 558706"/>
              <a:gd name="connsiteY1" fmla="*/ 0 h 510988"/>
              <a:gd name="connsiteX2" fmla="*/ 558706 w 558706"/>
              <a:gd name="connsiteY2" fmla="*/ 85166 h 510988"/>
              <a:gd name="connsiteX3" fmla="*/ 558706 w 558706"/>
              <a:gd name="connsiteY3" fmla="*/ 425822 h 510988"/>
              <a:gd name="connsiteX4" fmla="*/ 473540 w 558706"/>
              <a:gd name="connsiteY4" fmla="*/ 510988 h 510988"/>
              <a:gd name="connsiteX5" fmla="*/ 0 w 558706"/>
              <a:gd name="connsiteY5" fmla="*/ 510988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8706" h="510988">
                <a:moveTo>
                  <a:pt x="0" y="0"/>
                </a:moveTo>
                <a:lnTo>
                  <a:pt x="473540" y="0"/>
                </a:lnTo>
                <a:cubicBezTo>
                  <a:pt x="520576" y="0"/>
                  <a:pt x="558706" y="38130"/>
                  <a:pt x="558706" y="85166"/>
                </a:cubicBezTo>
                <a:lnTo>
                  <a:pt x="558706" y="425822"/>
                </a:lnTo>
                <a:cubicBezTo>
                  <a:pt x="558706" y="472858"/>
                  <a:pt x="520576" y="510988"/>
                  <a:pt x="473540" y="510988"/>
                </a:cubicBezTo>
                <a:lnTo>
                  <a:pt x="0" y="510988"/>
                </a:lnTo>
                <a:close/>
              </a:path>
            </a:pathLst>
          </a:custGeom>
          <a:solidFill>
            <a:srgbClr val="7FDADB"/>
          </a:solidFill>
          <a:ln w="12700" cap="flat" cmpd="sng" algn="ctr">
            <a:noFill/>
            <a:prstDash val="solid"/>
            <a:miter lim="800000"/>
          </a:ln>
          <a:effectLst/>
        </p:spPr>
        <p:txBody>
          <a:bodyPr wrap="square" rtlCol="0" anchor="ctr">
            <a:no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cxnSp>
        <p:nvCxnSpPr>
          <p:cNvPr id="7" name="直接连接符 6"/>
          <p:cNvCxnSpPr/>
          <p:nvPr userDrawn="1"/>
        </p:nvCxnSpPr>
        <p:spPr>
          <a:xfrm>
            <a:off x="471823" y="160725"/>
            <a:ext cx="0" cy="524435"/>
          </a:xfrm>
          <a:prstGeom prst="line">
            <a:avLst/>
          </a:prstGeom>
          <a:noFill/>
          <a:ln w="38100" cap="flat" cmpd="sng" algn="ctr">
            <a:solidFill>
              <a:sysClr val="window" lastClr="FFFFFF"/>
            </a:solidFill>
            <a:prstDash val="solid"/>
            <a:miter lim="800000"/>
          </a:ln>
          <a:effectLst/>
        </p:spPr>
      </p:cxnSp>
      <p:cxnSp>
        <p:nvCxnSpPr>
          <p:cNvPr id="8" name="直接连接符 7"/>
          <p:cNvCxnSpPr/>
          <p:nvPr userDrawn="1"/>
        </p:nvCxnSpPr>
        <p:spPr>
          <a:xfrm flipH="1">
            <a:off x="3" y="6843933"/>
            <a:ext cx="12193587" cy="0"/>
          </a:xfrm>
          <a:prstGeom prst="line">
            <a:avLst/>
          </a:prstGeom>
          <a:noFill/>
          <a:ln w="38100" cap="flat" cmpd="sng" algn="ctr">
            <a:solidFill>
              <a:srgbClr val="7FDADB"/>
            </a:solidFill>
            <a:prstDash val="solid"/>
            <a:miter lim="800000"/>
          </a:ln>
          <a:effectLst/>
        </p:spPr>
      </p:cxnSp>
    </p:spTree>
    <p:extLst>
      <p:ext uri="{BB962C8B-B14F-4D97-AF65-F5344CB8AC3E}">
        <p14:creationId xmlns:p14="http://schemas.microsoft.com/office/powerpoint/2010/main" val="4053991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950800" y="1759633"/>
            <a:ext cx="6032800" cy="2998000"/>
          </a:xfrm>
          <a:prstGeom prst="rect">
            <a:avLst/>
          </a:prstGeom>
        </p:spPr>
        <p:txBody>
          <a:bodyPr spcFirstLastPara="1" wrap="square" lIns="91425" tIns="91425" rIns="91425" bIns="91425" anchor="b" anchorCtr="0">
            <a:noAutofit/>
          </a:bodyPr>
          <a:lstStyle>
            <a:lvl1pPr lvl="0">
              <a:lnSpc>
                <a:spcPct val="80000"/>
              </a:lnSpc>
              <a:spcBef>
                <a:spcPts val="0"/>
              </a:spcBef>
              <a:spcAft>
                <a:spcPts val="0"/>
              </a:spcAft>
              <a:buClr>
                <a:srgbClr val="191919"/>
              </a:buClr>
              <a:buSzPts val="5200"/>
              <a:buNone/>
              <a:defRPr sz="8133">
                <a:solidFill>
                  <a:schemeClr val="lt2"/>
                </a:solidFill>
              </a:defRPr>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
        <p:nvSpPr>
          <p:cNvPr id="10" name="Google Shape;10;p2"/>
          <p:cNvSpPr txBox="1">
            <a:spLocks noGrp="1"/>
          </p:cNvSpPr>
          <p:nvPr>
            <p:ph type="subTitle" idx="1"/>
          </p:nvPr>
        </p:nvSpPr>
        <p:spPr>
          <a:xfrm>
            <a:off x="950800" y="4757633"/>
            <a:ext cx="6032800" cy="4604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Font typeface="Open Sans"/>
              <a:buNone/>
              <a:defRPr sz="2133">
                <a:solidFill>
                  <a:schemeClr val="dk2"/>
                </a:solidFill>
                <a:latin typeface="Open Sans"/>
                <a:ea typeface="Open Sans"/>
                <a:cs typeface="Open Sans"/>
                <a:sym typeface="Open Sans"/>
              </a:defRPr>
            </a:lvl1pPr>
            <a:lvl2pPr lvl="1" algn="ctr">
              <a:lnSpc>
                <a:spcPct val="100000"/>
              </a:lnSpc>
              <a:spcBef>
                <a:spcPts val="0"/>
              </a:spcBef>
              <a:spcAft>
                <a:spcPts val="0"/>
              </a:spcAft>
              <a:buSzPts val="1800"/>
              <a:buFont typeface="Open Sans"/>
              <a:buNone/>
              <a:defRPr sz="2400">
                <a:latin typeface="Open Sans"/>
                <a:ea typeface="Open Sans"/>
                <a:cs typeface="Open Sans"/>
                <a:sym typeface="Open Sans"/>
              </a:defRPr>
            </a:lvl2pPr>
            <a:lvl3pPr lvl="2" algn="ctr">
              <a:lnSpc>
                <a:spcPct val="100000"/>
              </a:lnSpc>
              <a:spcBef>
                <a:spcPts val="0"/>
              </a:spcBef>
              <a:spcAft>
                <a:spcPts val="0"/>
              </a:spcAft>
              <a:buSzPts val="1800"/>
              <a:buFont typeface="Open Sans"/>
              <a:buNone/>
              <a:defRPr sz="2400">
                <a:latin typeface="Open Sans"/>
                <a:ea typeface="Open Sans"/>
                <a:cs typeface="Open Sans"/>
                <a:sym typeface="Open Sans"/>
              </a:defRPr>
            </a:lvl3pPr>
            <a:lvl4pPr lvl="3" algn="ctr">
              <a:lnSpc>
                <a:spcPct val="100000"/>
              </a:lnSpc>
              <a:spcBef>
                <a:spcPts val="0"/>
              </a:spcBef>
              <a:spcAft>
                <a:spcPts val="0"/>
              </a:spcAft>
              <a:buSzPts val="1800"/>
              <a:buFont typeface="Open Sans"/>
              <a:buNone/>
              <a:defRPr sz="2400">
                <a:latin typeface="Open Sans"/>
                <a:ea typeface="Open Sans"/>
                <a:cs typeface="Open Sans"/>
                <a:sym typeface="Open Sans"/>
              </a:defRPr>
            </a:lvl4pPr>
            <a:lvl5pPr lvl="4" algn="ctr">
              <a:lnSpc>
                <a:spcPct val="100000"/>
              </a:lnSpc>
              <a:spcBef>
                <a:spcPts val="0"/>
              </a:spcBef>
              <a:spcAft>
                <a:spcPts val="0"/>
              </a:spcAft>
              <a:buSzPts val="1800"/>
              <a:buFont typeface="Open Sans"/>
              <a:buNone/>
              <a:defRPr sz="2400">
                <a:latin typeface="Open Sans"/>
                <a:ea typeface="Open Sans"/>
                <a:cs typeface="Open Sans"/>
                <a:sym typeface="Open Sans"/>
              </a:defRPr>
            </a:lvl5pPr>
            <a:lvl6pPr lvl="5" algn="ctr">
              <a:lnSpc>
                <a:spcPct val="100000"/>
              </a:lnSpc>
              <a:spcBef>
                <a:spcPts val="0"/>
              </a:spcBef>
              <a:spcAft>
                <a:spcPts val="0"/>
              </a:spcAft>
              <a:buSzPts val="1800"/>
              <a:buFont typeface="Open Sans"/>
              <a:buNone/>
              <a:defRPr sz="2400">
                <a:latin typeface="Open Sans"/>
                <a:ea typeface="Open Sans"/>
                <a:cs typeface="Open Sans"/>
                <a:sym typeface="Open Sans"/>
              </a:defRPr>
            </a:lvl6pPr>
            <a:lvl7pPr lvl="6" algn="ctr">
              <a:lnSpc>
                <a:spcPct val="100000"/>
              </a:lnSpc>
              <a:spcBef>
                <a:spcPts val="0"/>
              </a:spcBef>
              <a:spcAft>
                <a:spcPts val="0"/>
              </a:spcAft>
              <a:buSzPts val="1800"/>
              <a:buFont typeface="Open Sans"/>
              <a:buNone/>
              <a:defRPr sz="2400">
                <a:latin typeface="Open Sans"/>
                <a:ea typeface="Open Sans"/>
                <a:cs typeface="Open Sans"/>
                <a:sym typeface="Open Sans"/>
              </a:defRPr>
            </a:lvl7pPr>
            <a:lvl8pPr lvl="7" algn="ctr">
              <a:lnSpc>
                <a:spcPct val="100000"/>
              </a:lnSpc>
              <a:spcBef>
                <a:spcPts val="0"/>
              </a:spcBef>
              <a:spcAft>
                <a:spcPts val="0"/>
              </a:spcAft>
              <a:buSzPts val="1800"/>
              <a:buFont typeface="Open Sans"/>
              <a:buNone/>
              <a:defRPr sz="2400">
                <a:latin typeface="Open Sans"/>
                <a:ea typeface="Open Sans"/>
                <a:cs typeface="Open Sans"/>
                <a:sym typeface="Open Sans"/>
              </a:defRPr>
            </a:lvl8pPr>
            <a:lvl9pPr lvl="8" algn="ctr">
              <a:lnSpc>
                <a:spcPct val="100000"/>
              </a:lnSpc>
              <a:spcBef>
                <a:spcPts val="0"/>
              </a:spcBef>
              <a:spcAft>
                <a:spcPts val="0"/>
              </a:spcAft>
              <a:buSzPts val="1800"/>
              <a:buFont typeface="Open Sans"/>
              <a:buNone/>
              <a:defRPr sz="2400">
                <a:latin typeface="Open Sans"/>
                <a:ea typeface="Open Sans"/>
                <a:cs typeface="Open Sans"/>
                <a:sym typeface="Open Sans"/>
              </a:defRPr>
            </a:lvl9pPr>
          </a:lstStyle>
          <a:p>
            <a:endParaRPr/>
          </a:p>
        </p:txBody>
      </p:sp>
      <p:grpSp>
        <p:nvGrpSpPr>
          <p:cNvPr id="11" name="Google Shape;11;p2"/>
          <p:cNvGrpSpPr/>
          <p:nvPr/>
        </p:nvGrpSpPr>
        <p:grpSpPr>
          <a:xfrm rot="-2390044">
            <a:off x="-326091" y="5506834"/>
            <a:ext cx="1466709" cy="1380703"/>
            <a:chOff x="3611750" y="1496100"/>
            <a:chExt cx="821550" cy="773375"/>
          </a:xfrm>
        </p:grpSpPr>
        <p:sp>
          <p:nvSpPr>
            <p:cNvPr id="12" name="Google Shape;12;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9" name="Google Shape;29;p2"/>
          <p:cNvGrpSpPr/>
          <p:nvPr/>
        </p:nvGrpSpPr>
        <p:grpSpPr>
          <a:xfrm>
            <a:off x="11089062" y="3848680"/>
            <a:ext cx="1263517" cy="2290123"/>
            <a:chOff x="5329525" y="1305350"/>
            <a:chExt cx="595325" cy="1079025"/>
          </a:xfrm>
        </p:grpSpPr>
        <p:sp>
          <p:nvSpPr>
            <p:cNvPr id="30" name="Google Shape;30;p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0" name="Google Shape;40;p2"/>
          <p:cNvGrpSpPr/>
          <p:nvPr/>
        </p:nvGrpSpPr>
        <p:grpSpPr>
          <a:xfrm>
            <a:off x="-298833" y="5903056"/>
            <a:ext cx="2226948" cy="2096361"/>
            <a:chOff x="3611750" y="1496100"/>
            <a:chExt cx="821550" cy="773375"/>
          </a:xfrm>
        </p:grpSpPr>
        <p:sp>
          <p:nvSpPr>
            <p:cNvPr id="41" name="Google Shape;41;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8" name="Google Shape;58;p2"/>
          <p:cNvGrpSpPr/>
          <p:nvPr/>
        </p:nvGrpSpPr>
        <p:grpSpPr>
          <a:xfrm rot="856444">
            <a:off x="10458750" y="5017293"/>
            <a:ext cx="2369497" cy="2359785"/>
            <a:chOff x="4532700" y="3320475"/>
            <a:chExt cx="647125" cy="644450"/>
          </a:xfrm>
        </p:grpSpPr>
        <p:sp>
          <p:nvSpPr>
            <p:cNvPr id="59" name="Google Shape;59;p2"/>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2"/>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2"/>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2"/>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2"/>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2"/>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2"/>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2"/>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2"/>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2"/>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 name="Google Shape;69;p2"/>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2"/>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2"/>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2"/>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2"/>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2"/>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2"/>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7822924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712"/>
        <p:cNvGrpSpPr/>
        <p:nvPr/>
      </p:nvGrpSpPr>
      <p:grpSpPr>
        <a:xfrm>
          <a:off x="0" y="0"/>
          <a:ext cx="0" cy="0"/>
          <a:chOff x="0" y="0"/>
          <a:chExt cx="0" cy="0"/>
        </a:xfrm>
      </p:grpSpPr>
    </p:spTree>
    <p:extLst>
      <p:ext uri="{BB962C8B-B14F-4D97-AF65-F5344CB8AC3E}">
        <p14:creationId xmlns:p14="http://schemas.microsoft.com/office/powerpoint/2010/main" val="11213665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713"/>
        <p:cNvGrpSpPr/>
        <p:nvPr/>
      </p:nvGrpSpPr>
      <p:grpSpPr>
        <a:xfrm>
          <a:off x="0" y="0"/>
          <a:ext cx="0" cy="0"/>
          <a:chOff x="0" y="0"/>
          <a:chExt cx="0" cy="0"/>
        </a:xfrm>
      </p:grpSpPr>
      <p:sp>
        <p:nvSpPr>
          <p:cNvPr id="714" name="Google Shape;714;p13"/>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5" name="Google Shape;715;p13"/>
          <p:cNvSpPr txBox="1">
            <a:spLocks noGrp="1"/>
          </p:cNvSpPr>
          <p:nvPr>
            <p:ph type="title" idx="2"/>
          </p:nvPr>
        </p:nvSpPr>
        <p:spPr>
          <a:xfrm>
            <a:off x="2477783" y="1848597"/>
            <a:ext cx="3014800" cy="580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667"/>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16" name="Google Shape;716;p13"/>
          <p:cNvSpPr txBox="1">
            <a:spLocks noGrp="1"/>
          </p:cNvSpPr>
          <p:nvPr>
            <p:ph type="subTitle" idx="1"/>
          </p:nvPr>
        </p:nvSpPr>
        <p:spPr>
          <a:xfrm>
            <a:off x="2477767" y="2455433"/>
            <a:ext cx="3014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7" name="Google Shape;717;p13"/>
          <p:cNvSpPr txBox="1">
            <a:spLocks noGrp="1"/>
          </p:cNvSpPr>
          <p:nvPr>
            <p:ph type="title" idx="3" hasCustomPrompt="1"/>
          </p:nvPr>
        </p:nvSpPr>
        <p:spPr>
          <a:xfrm>
            <a:off x="1258300" y="2061967"/>
            <a:ext cx="94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4400">
                <a:solidFill>
                  <a:schemeClr val="lt1"/>
                </a:solidFill>
              </a:defRPr>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r>
              <a:t>xx%</a:t>
            </a:r>
          </a:p>
        </p:txBody>
      </p:sp>
      <p:sp>
        <p:nvSpPr>
          <p:cNvPr id="718" name="Google Shape;718;p13"/>
          <p:cNvSpPr txBox="1">
            <a:spLocks noGrp="1"/>
          </p:cNvSpPr>
          <p:nvPr>
            <p:ph type="title" idx="4"/>
          </p:nvPr>
        </p:nvSpPr>
        <p:spPr>
          <a:xfrm>
            <a:off x="7527233" y="1848567"/>
            <a:ext cx="3014800" cy="580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667"/>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19" name="Google Shape;719;p13"/>
          <p:cNvSpPr txBox="1">
            <a:spLocks noGrp="1"/>
          </p:cNvSpPr>
          <p:nvPr>
            <p:ph type="subTitle" idx="5"/>
          </p:nvPr>
        </p:nvSpPr>
        <p:spPr>
          <a:xfrm>
            <a:off x="7527233" y="2455428"/>
            <a:ext cx="3014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0" name="Google Shape;720;p13"/>
          <p:cNvSpPr txBox="1">
            <a:spLocks noGrp="1"/>
          </p:cNvSpPr>
          <p:nvPr>
            <p:ph type="title" idx="6" hasCustomPrompt="1"/>
          </p:nvPr>
        </p:nvSpPr>
        <p:spPr>
          <a:xfrm>
            <a:off x="6302583" y="2061967"/>
            <a:ext cx="94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4400">
                <a:solidFill>
                  <a:schemeClr val="lt1"/>
                </a:solidFill>
              </a:defRPr>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r>
              <a:t>xx%</a:t>
            </a:r>
          </a:p>
        </p:txBody>
      </p:sp>
      <p:sp>
        <p:nvSpPr>
          <p:cNvPr id="721" name="Google Shape;721;p13"/>
          <p:cNvSpPr txBox="1">
            <a:spLocks noGrp="1"/>
          </p:cNvSpPr>
          <p:nvPr>
            <p:ph type="title" idx="7"/>
          </p:nvPr>
        </p:nvSpPr>
        <p:spPr>
          <a:xfrm>
            <a:off x="3234049" y="4173764"/>
            <a:ext cx="3014800" cy="580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667"/>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22" name="Google Shape;722;p13"/>
          <p:cNvSpPr txBox="1">
            <a:spLocks noGrp="1"/>
          </p:cNvSpPr>
          <p:nvPr>
            <p:ph type="subTitle" idx="8"/>
          </p:nvPr>
        </p:nvSpPr>
        <p:spPr>
          <a:xfrm>
            <a:off x="3234033" y="4780600"/>
            <a:ext cx="3014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3" name="Google Shape;723;p13"/>
          <p:cNvSpPr txBox="1">
            <a:spLocks noGrp="1"/>
          </p:cNvSpPr>
          <p:nvPr>
            <p:ph type="title" idx="9" hasCustomPrompt="1"/>
          </p:nvPr>
        </p:nvSpPr>
        <p:spPr>
          <a:xfrm>
            <a:off x="2014567" y="4387133"/>
            <a:ext cx="94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4400">
                <a:solidFill>
                  <a:schemeClr val="lt1"/>
                </a:solidFill>
              </a:defRPr>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r>
              <a:t>xx%</a:t>
            </a:r>
          </a:p>
        </p:txBody>
      </p:sp>
      <p:sp>
        <p:nvSpPr>
          <p:cNvPr id="724" name="Google Shape;724;p13"/>
          <p:cNvSpPr txBox="1">
            <a:spLocks noGrp="1"/>
          </p:cNvSpPr>
          <p:nvPr>
            <p:ph type="title" idx="13"/>
          </p:nvPr>
        </p:nvSpPr>
        <p:spPr>
          <a:xfrm>
            <a:off x="8283500" y="4173733"/>
            <a:ext cx="3014800" cy="580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667"/>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25" name="Google Shape;725;p13"/>
          <p:cNvSpPr txBox="1">
            <a:spLocks noGrp="1"/>
          </p:cNvSpPr>
          <p:nvPr>
            <p:ph type="subTitle" idx="14"/>
          </p:nvPr>
        </p:nvSpPr>
        <p:spPr>
          <a:xfrm>
            <a:off x="8283500" y="4780595"/>
            <a:ext cx="3014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6" name="Google Shape;726;p13"/>
          <p:cNvSpPr txBox="1">
            <a:spLocks noGrp="1"/>
          </p:cNvSpPr>
          <p:nvPr>
            <p:ph type="title" idx="15" hasCustomPrompt="1"/>
          </p:nvPr>
        </p:nvSpPr>
        <p:spPr>
          <a:xfrm>
            <a:off x="7058849" y="4387133"/>
            <a:ext cx="94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4400">
                <a:solidFill>
                  <a:schemeClr val="lt1"/>
                </a:solidFill>
              </a:defRPr>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r>
              <a:t>xx%</a:t>
            </a:r>
          </a:p>
        </p:txBody>
      </p:sp>
      <p:grpSp>
        <p:nvGrpSpPr>
          <p:cNvPr id="727" name="Google Shape;727;p13"/>
          <p:cNvGrpSpPr/>
          <p:nvPr/>
        </p:nvGrpSpPr>
        <p:grpSpPr>
          <a:xfrm rot="-2390044">
            <a:off x="-326091" y="5506834"/>
            <a:ext cx="1466709" cy="1380703"/>
            <a:chOff x="3611750" y="1496100"/>
            <a:chExt cx="821550" cy="773375"/>
          </a:xfrm>
        </p:grpSpPr>
        <p:sp>
          <p:nvSpPr>
            <p:cNvPr id="728" name="Google Shape;728;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9" name="Google Shape;729;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0" name="Google Shape;730;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2" name="Google Shape;732;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3" name="Google Shape;733;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6" name="Google Shape;736;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7" name="Google Shape;737;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8" name="Google Shape;738;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9" name="Google Shape;739;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0" name="Google Shape;740;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2" name="Google Shape;742;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3" name="Google Shape;743;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4" name="Google Shape;744;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45" name="Google Shape;745;p13"/>
          <p:cNvGrpSpPr/>
          <p:nvPr/>
        </p:nvGrpSpPr>
        <p:grpSpPr>
          <a:xfrm>
            <a:off x="-298833" y="6100722"/>
            <a:ext cx="2226948" cy="2096361"/>
            <a:chOff x="3611750" y="1496100"/>
            <a:chExt cx="821550" cy="773375"/>
          </a:xfrm>
        </p:grpSpPr>
        <p:sp>
          <p:nvSpPr>
            <p:cNvPr id="746" name="Google Shape;746;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7" name="Google Shape;747;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8" name="Google Shape;748;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9" name="Google Shape;749;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0" name="Google Shape;750;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2" name="Google Shape;752;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3" name="Google Shape;753;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4" name="Google Shape;754;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5" name="Google Shape;755;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6" name="Google Shape;756;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7" name="Google Shape;757;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8" name="Google Shape;758;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9" name="Google Shape;759;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0" name="Google Shape;760;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1" name="Google Shape;761;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63" name="Google Shape;763;p13"/>
          <p:cNvGrpSpPr/>
          <p:nvPr/>
        </p:nvGrpSpPr>
        <p:grpSpPr>
          <a:xfrm rot="10381071">
            <a:off x="10676538" y="-296455"/>
            <a:ext cx="1263521" cy="2290129"/>
            <a:chOff x="5329525" y="1305350"/>
            <a:chExt cx="595325" cy="1079025"/>
          </a:xfrm>
        </p:grpSpPr>
        <p:sp>
          <p:nvSpPr>
            <p:cNvPr id="764" name="Google Shape;764;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5" name="Google Shape;765;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7" name="Google Shape;767;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8" name="Google Shape;768;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9" name="Google Shape;769;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0" name="Google Shape;770;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1" name="Google Shape;771;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2" name="Google Shape;772;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3" name="Google Shape;773;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74" name="Google Shape;774;p13"/>
          <p:cNvGrpSpPr/>
          <p:nvPr/>
        </p:nvGrpSpPr>
        <p:grpSpPr>
          <a:xfrm rot="4751213">
            <a:off x="-326088" y="-183220"/>
            <a:ext cx="1466712" cy="1380705"/>
            <a:chOff x="3611750" y="1496100"/>
            <a:chExt cx="821550" cy="773375"/>
          </a:xfrm>
        </p:grpSpPr>
        <p:sp>
          <p:nvSpPr>
            <p:cNvPr id="775" name="Google Shape;775;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6" name="Google Shape;776;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7" name="Google Shape;777;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8" name="Google Shape;778;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9" name="Google Shape;779;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0" name="Google Shape;780;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1" name="Google Shape;781;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3" name="Google Shape;783;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4" name="Google Shape;784;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5" name="Google Shape;785;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6" name="Google Shape;786;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7" name="Google Shape;787;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8" name="Google Shape;788;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92" name="Google Shape;792;p13"/>
          <p:cNvGrpSpPr/>
          <p:nvPr/>
        </p:nvGrpSpPr>
        <p:grpSpPr>
          <a:xfrm rot="-9096855" flipH="1">
            <a:off x="10957071" y="-878788"/>
            <a:ext cx="1906087" cy="3454776"/>
            <a:chOff x="5329525" y="1305350"/>
            <a:chExt cx="595325" cy="1079025"/>
          </a:xfrm>
        </p:grpSpPr>
        <p:sp>
          <p:nvSpPr>
            <p:cNvPr id="793" name="Google Shape;793;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4" name="Google Shape;794;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6630758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482"/>
        <p:cNvGrpSpPr/>
        <p:nvPr/>
      </p:nvGrpSpPr>
      <p:grpSpPr>
        <a:xfrm>
          <a:off x="0" y="0"/>
          <a:ext cx="0" cy="0"/>
          <a:chOff x="0" y="0"/>
          <a:chExt cx="0" cy="0"/>
        </a:xfrm>
      </p:grpSpPr>
    </p:spTree>
    <p:extLst>
      <p:ext uri="{BB962C8B-B14F-4D97-AF65-F5344CB8AC3E}">
        <p14:creationId xmlns:p14="http://schemas.microsoft.com/office/powerpoint/2010/main" val="24752392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483"/>
        <p:cNvGrpSpPr/>
        <p:nvPr/>
      </p:nvGrpSpPr>
      <p:grpSpPr>
        <a:xfrm>
          <a:off x="0" y="0"/>
          <a:ext cx="0" cy="0"/>
          <a:chOff x="0" y="0"/>
          <a:chExt cx="0" cy="0"/>
        </a:xfrm>
      </p:grpSpPr>
      <p:grpSp>
        <p:nvGrpSpPr>
          <p:cNvPr id="1484" name="Google Shape;1484;p25"/>
          <p:cNvGrpSpPr/>
          <p:nvPr/>
        </p:nvGrpSpPr>
        <p:grpSpPr>
          <a:xfrm rot="-430491" flipH="1">
            <a:off x="-657754" y="2795703"/>
            <a:ext cx="2479217" cy="4493573"/>
            <a:chOff x="5329525" y="1305350"/>
            <a:chExt cx="595325" cy="1079025"/>
          </a:xfrm>
        </p:grpSpPr>
        <p:sp>
          <p:nvSpPr>
            <p:cNvPr id="1485" name="Google Shape;1485;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6" name="Google Shape;1486;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7" name="Google Shape;1487;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8" name="Google Shape;1488;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9" name="Google Shape;1489;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0" name="Google Shape;1490;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1" name="Google Shape;1491;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2" name="Google Shape;1492;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3" name="Google Shape;1493;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4" name="Google Shape;1494;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95" name="Google Shape;1495;p25"/>
          <p:cNvGrpSpPr/>
          <p:nvPr/>
        </p:nvGrpSpPr>
        <p:grpSpPr>
          <a:xfrm rot="-2552483">
            <a:off x="396200" y="3096683"/>
            <a:ext cx="1643363" cy="2978591"/>
            <a:chOff x="5329525" y="1305350"/>
            <a:chExt cx="595325" cy="1079025"/>
          </a:xfrm>
        </p:grpSpPr>
        <p:sp>
          <p:nvSpPr>
            <p:cNvPr id="1496" name="Google Shape;1496;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7" name="Google Shape;1497;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8" name="Google Shape;1498;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9" name="Google Shape;1499;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0" name="Google Shape;1500;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1" name="Google Shape;1501;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2" name="Google Shape;1502;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3" name="Google Shape;1503;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4" name="Google Shape;1504;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5" name="Google Shape;1505;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06" name="Google Shape;1506;p25"/>
          <p:cNvGrpSpPr/>
          <p:nvPr/>
        </p:nvGrpSpPr>
        <p:grpSpPr>
          <a:xfrm rot="-362166" flipH="1">
            <a:off x="10062595" y="-231565"/>
            <a:ext cx="1643317" cy="2978509"/>
            <a:chOff x="5329525" y="1305350"/>
            <a:chExt cx="595325" cy="1079025"/>
          </a:xfrm>
        </p:grpSpPr>
        <p:sp>
          <p:nvSpPr>
            <p:cNvPr id="1507" name="Google Shape;1507;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8" name="Google Shape;1508;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9" name="Google Shape;1509;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0" name="Google Shape;1510;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1" name="Google Shape;1511;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2" name="Google Shape;1512;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3" name="Google Shape;1513;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4" name="Google Shape;1514;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5" name="Google Shape;1515;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6" name="Google Shape;1516;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17" name="Google Shape;1517;p25"/>
          <p:cNvGrpSpPr/>
          <p:nvPr/>
        </p:nvGrpSpPr>
        <p:grpSpPr>
          <a:xfrm rot="-2484274">
            <a:off x="10406753" y="-1165195"/>
            <a:ext cx="2479217" cy="4493573"/>
            <a:chOff x="5329525" y="1305350"/>
            <a:chExt cx="595325" cy="1079025"/>
          </a:xfrm>
        </p:grpSpPr>
        <p:sp>
          <p:nvSpPr>
            <p:cNvPr id="1518" name="Google Shape;1518;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9" name="Google Shape;1519;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0" name="Google Shape;1520;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1" name="Google Shape;1521;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2" name="Google Shape;1522;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3" name="Google Shape;1523;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4" name="Google Shape;1524;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5" name="Google Shape;1525;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6" name="Google Shape;1526;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7" name="Google Shape;1527;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669274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A6DEB-4150-6B8B-2A84-7E8FF4D094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56F1A4-0AA4-1519-C31A-5C346138CE9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E50873-C57D-890C-3B87-CC72F84CD730}"/>
              </a:ext>
            </a:extLst>
          </p:cNvPr>
          <p:cNvSpPr>
            <a:spLocks noGrp="1"/>
          </p:cNvSpPr>
          <p:nvPr>
            <p:ph type="dt" sz="half" idx="10"/>
          </p:nvPr>
        </p:nvSpPr>
        <p:spPr/>
        <p:txBody>
          <a:bodyPr/>
          <a:lstStyle/>
          <a:p>
            <a:fld id="{D520590F-1D7F-4D4D-A2B6-F53D53F52962}" type="datetimeFigureOut">
              <a:rPr lang="en-US" smtClean="0"/>
              <a:t>2/22/2023</a:t>
            </a:fld>
            <a:endParaRPr lang="en-US"/>
          </a:p>
        </p:txBody>
      </p:sp>
      <p:sp>
        <p:nvSpPr>
          <p:cNvPr id="5" name="Footer Placeholder 4">
            <a:extLst>
              <a:ext uri="{FF2B5EF4-FFF2-40B4-BE49-F238E27FC236}">
                <a16:creationId xmlns:a16="http://schemas.microsoft.com/office/drawing/2014/main" id="{12457386-665D-3B48-6380-6539C15286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2FC74F-EBB3-33C8-2490-D9FBF66F2B6D}"/>
              </a:ext>
            </a:extLst>
          </p:cNvPr>
          <p:cNvSpPr>
            <a:spLocks noGrp="1"/>
          </p:cNvSpPr>
          <p:nvPr>
            <p:ph type="sldNum" sz="quarter" idx="12"/>
          </p:nvPr>
        </p:nvSpPr>
        <p:spPr/>
        <p:txBody>
          <a:bodyPr/>
          <a:lstStyle/>
          <a:p>
            <a:fld id="{73AEAE7C-D919-46A0-860C-3A5DA91F7A7E}" type="slidenum">
              <a:rPr lang="en-US" smtClean="0"/>
              <a:t>‹#›</a:t>
            </a:fld>
            <a:endParaRPr lang="en-US"/>
          </a:p>
        </p:txBody>
      </p:sp>
    </p:spTree>
    <p:extLst>
      <p:ext uri="{BB962C8B-B14F-4D97-AF65-F5344CB8AC3E}">
        <p14:creationId xmlns:p14="http://schemas.microsoft.com/office/powerpoint/2010/main" val="2494380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사용자 지정 레이아웃">
    <p:bg>
      <p:bgPr>
        <a:solidFill>
          <a:schemeClr val="bg1"/>
        </a:solidFill>
        <a:effectLst/>
      </p:bgPr>
    </p:bg>
    <p:spTree>
      <p:nvGrpSpPr>
        <p:cNvPr id="1" name=""/>
        <p:cNvGrpSpPr/>
        <p:nvPr/>
      </p:nvGrpSpPr>
      <p:grpSpPr>
        <a:xfrm>
          <a:off x="0" y="0"/>
          <a:ext cx="0" cy="0"/>
          <a:chOff x="0" y="0"/>
          <a:chExt cx="0" cy="0"/>
        </a:xfrm>
      </p:grpSpPr>
      <p:pic>
        <p:nvPicPr>
          <p:cNvPr id="5125" name="Picture 5"/>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 y="1240"/>
            <a:ext cx="12191997" cy="6855517"/>
          </a:xfrm>
          <a:prstGeom prst="rect">
            <a:avLst/>
          </a:prstGeom>
          <a:noFill/>
          <a:extLst>
            <a:ext uri="{909E8E84-426E-40DD-AFC4-6F175D3DCCD1}">
              <a14:hiddenFill xmlns:a14="http://schemas.microsoft.com/office/drawing/2010/main">
                <a:solidFill>
                  <a:srgbClr val="FFFFFF"/>
                </a:solidFill>
              </a14:hiddenFill>
            </a:ext>
          </a:extLst>
        </p:spPr>
      </p:pic>
      <p:sp>
        <p:nvSpPr>
          <p:cNvPr id="3" name="날짜 개체 틀 2"/>
          <p:cNvSpPr>
            <a:spLocks noGrp="1"/>
          </p:cNvSpPr>
          <p:nvPr>
            <p:ph type="dt" sz="half" idx="10"/>
          </p:nvPr>
        </p:nvSpPr>
        <p:spPr/>
        <p:txBody>
          <a:bodyPr/>
          <a:lstStyle/>
          <a:p>
            <a:fld id="{ED3D6733-6F27-4404-AB51-585418F146E5}" type="datetimeFigureOut">
              <a:rPr lang="ko-KR" altLang="en-US" smtClean="0"/>
              <a:pPr/>
              <a:t>2023-02-22</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EE6BC638-39B7-4287-91A7-2A3DDA573295}" type="slidenum">
              <a:rPr lang="ko-KR" altLang="en-US" smtClean="0"/>
              <a:pPr/>
              <a:t>‹#›</a:t>
            </a:fld>
            <a:endParaRPr lang="ko-KR" altLang="en-US"/>
          </a:p>
        </p:txBody>
      </p:sp>
      <p:sp>
        <p:nvSpPr>
          <p:cNvPr id="14" name="제목 1"/>
          <p:cNvSpPr>
            <a:spLocks noGrp="1"/>
          </p:cNvSpPr>
          <p:nvPr>
            <p:ph type="title"/>
          </p:nvPr>
        </p:nvSpPr>
        <p:spPr>
          <a:xfrm>
            <a:off x="361998" y="506081"/>
            <a:ext cx="7894847" cy="798568"/>
          </a:xfrm>
        </p:spPr>
        <p:txBody>
          <a:bodyPr vert="horz" lIns="99569" tIns="49785" rIns="99569" bIns="49785" rtlCol="0" anchor="ctr">
            <a:normAutofit/>
          </a:bodyPr>
          <a:lstStyle>
            <a:lvl1pPr algn="l" defTabSz="995399" rtl="0" eaLnBrk="1" latinLnBrk="1" hangingPunct="1">
              <a:spcBef>
                <a:spcPct val="0"/>
              </a:spcBef>
              <a:buNone/>
              <a:defRPr lang="ko-KR" altLang="en-US" sz="2500" b="1" kern="1200" baseline="0" dirty="0">
                <a:solidFill>
                  <a:schemeClr val="bg1"/>
                </a:solidFill>
                <a:effectLst>
                  <a:outerShdw blurRad="38100" dist="38100" dir="2700000" algn="tl">
                    <a:srgbClr val="000000">
                      <a:alpha val="43137"/>
                    </a:srgbClr>
                  </a:outerShdw>
                </a:effectLst>
                <a:latin typeface="+mj-lt"/>
                <a:ea typeface="맑은 고딕" pitchFamily="50" charset="-127"/>
                <a:cs typeface="+mj-cs"/>
              </a:defRPr>
            </a:lvl1pPr>
          </a:lstStyle>
          <a:p>
            <a:r>
              <a:rPr lang="ko-KR" altLang="en-US" dirty="0"/>
              <a:t>마스터 제목 스타일 편집</a:t>
            </a:r>
          </a:p>
        </p:txBody>
      </p:sp>
      <p:sp>
        <p:nvSpPr>
          <p:cNvPr id="15" name="내용 개체 틀 2"/>
          <p:cNvSpPr>
            <a:spLocks noGrp="1"/>
          </p:cNvSpPr>
          <p:nvPr>
            <p:ph idx="1"/>
          </p:nvPr>
        </p:nvSpPr>
        <p:spPr>
          <a:xfrm>
            <a:off x="361998" y="1599830"/>
            <a:ext cx="11423375" cy="4564841"/>
          </a:xfrm>
        </p:spPr>
        <p:txBody>
          <a:bodyPr>
            <a:normAutofit/>
          </a:bodyPr>
          <a:lstStyle>
            <a:lvl1pPr algn="l">
              <a:buNone/>
              <a:defRPr sz="1600" i="1" baseline="0">
                <a:solidFill>
                  <a:schemeClr val="tx1">
                    <a:lumMod val="75000"/>
                    <a:lumOff val="25000"/>
                  </a:schemeClr>
                </a:solidFill>
                <a:latin typeface="+mj-lt"/>
                <a:ea typeface="맑은 고딕" pitchFamily="50" charset="-127"/>
              </a:defRPr>
            </a:lvl1pPr>
            <a:lvl2pPr algn="l">
              <a:buNone/>
              <a:defRPr sz="1600" i="1" baseline="0">
                <a:solidFill>
                  <a:schemeClr val="tx1">
                    <a:lumMod val="75000"/>
                    <a:lumOff val="25000"/>
                  </a:schemeClr>
                </a:solidFill>
                <a:latin typeface="+mj-lt"/>
                <a:ea typeface="맑은 고딕" pitchFamily="50" charset="-127"/>
              </a:defRPr>
            </a:lvl2pPr>
            <a:lvl3pPr algn="l">
              <a:buNone/>
              <a:defRPr sz="1600" i="1" baseline="0">
                <a:solidFill>
                  <a:schemeClr val="tx1">
                    <a:lumMod val="75000"/>
                    <a:lumOff val="25000"/>
                  </a:schemeClr>
                </a:solidFill>
                <a:latin typeface="+mj-lt"/>
                <a:ea typeface="맑은 고딕" pitchFamily="50" charset="-127"/>
              </a:defRPr>
            </a:lvl3pPr>
            <a:lvl4pPr algn="l">
              <a:buNone/>
              <a:defRPr sz="1600" i="1" baseline="0">
                <a:solidFill>
                  <a:schemeClr val="tx1">
                    <a:lumMod val="75000"/>
                    <a:lumOff val="25000"/>
                  </a:schemeClr>
                </a:solidFill>
                <a:latin typeface="+mj-lt"/>
                <a:ea typeface="맑은 고딕" pitchFamily="50" charset="-127"/>
              </a:defRPr>
            </a:lvl4pPr>
            <a:lvl5pPr algn="l">
              <a:buNone/>
              <a:defRPr sz="1600" i="1" baseline="0">
                <a:solidFill>
                  <a:schemeClr val="tx1">
                    <a:lumMod val="75000"/>
                    <a:lumOff val="25000"/>
                  </a:schemeClr>
                </a:solidFill>
                <a:latin typeface="+mj-lt"/>
                <a:ea typeface="맑은 고딕" pitchFamily="50" charset="-127"/>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extLst>
      <p:ext uri="{BB962C8B-B14F-4D97-AF65-F5344CB8AC3E}">
        <p14:creationId xmlns:p14="http://schemas.microsoft.com/office/powerpoint/2010/main" val="32386286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22/02/2023</a:t>
            </a:fld>
            <a:endParaRPr lang="es-ES">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ES">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38890604"/>
      </p:ext>
    </p:extLst>
  </p:cSld>
  <p:clrMapOvr>
    <a:masterClrMapping/>
  </p:clrMapOvr>
  <p:transition spd="slow">
    <p:wipe di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803"/>
        <p:cNvGrpSpPr/>
        <p:nvPr/>
      </p:nvGrpSpPr>
      <p:grpSpPr>
        <a:xfrm>
          <a:off x="0" y="0"/>
          <a:ext cx="0" cy="0"/>
          <a:chOff x="0" y="0"/>
          <a:chExt cx="0" cy="0"/>
        </a:xfrm>
      </p:grpSpPr>
      <p:sp>
        <p:nvSpPr>
          <p:cNvPr id="804" name="Google Shape;804;p14"/>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05" name="Google Shape;805;p14"/>
          <p:cNvGrpSpPr/>
          <p:nvPr/>
        </p:nvGrpSpPr>
        <p:grpSpPr>
          <a:xfrm>
            <a:off x="-365597" y="-8345"/>
            <a:ext cx="1545719" cy="1455079"/>
            <a:chOff x="3611750" y="1496100"/>
            <a:chExt cx="821550" cy="773375"/>
          </a:xfrm>
        </p:grpSpPr>
        <p:sp>
          <p:nvSpPr>
            <p:cNvPr id="806" name="Google Shape;806;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7" name="Google Shape;807;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8" name="Google Shape;808;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9" name="Google Shape;809;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1" name="Google Shape;811;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2" name="Google Shape;812;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3" name="Google Shape;813;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5" name="Google Shape;815;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7" name="Google Shape;817;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2" name="Google Shape;822;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23" name="Google Shape;823;p14"/>
          <p:cNvGrpSpPr/>
          <p:nvPr/>
        </p:nvGrpSpPr>
        <p:grpSpPr>
          <a:xfrm rot="-4503473">
            <a:off x="11430629" y="5037944"/>
            <a:ext cx="1058681" cy="996601"/>
            <a:chOff x="3611750" y="1496100"/>
            <a:chExt cx="821550" cy="773375"/>
          </a:xfrm>
        </p:grpSpPr>
        <p:sp>
          <p:nvSpPr>
            <p:cNvPr id="824" name="Google Shape;824;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5" name="Google Shape;825;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6" name="Google Shape;826;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7" name="Google Shape;827;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8" name="Google Shape;828;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9" name="Google Shape;829;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0" name="Google Shape;830;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1" name="Google Shape;831;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2" name="Google Shape;832;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3" name="Google Shape;833;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4" name="Google Shape;834;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5" name="Google Shape;835;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6" name="Google Shape;836;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7" name="Google Shape;837;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8" name="Google Shape;838;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9" name="Google Shape;839;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41" name="Google Shape;841;p14"/>
          <p:cNvGrpSpPr/>
          <p:nvPr/>
        </p:nvGrpSpPr>
        <p:grpSpPr>
          <a:xfrm rot="-4503338">
            <a:off x="10988411" y="5656737"/>
            <a:ext cx="1466728" cy="1380721"/>
            <a:chOff x="3611750" y="1496100"/>
            <a:chExt cx="821550" cy="773375"/>
          </a:xfrm>
        </p:grpSpPr>
        <p:sp>
          <p:nvSpPr>
            <p:cNvPr id="842" name="Google Shape;842;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3" name="Google Shape;843;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4" name="Google Shape;844;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5" name="Google Shape;845;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6" name="Google Shape;846;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7" name="Google Shape;847;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8" name="Google Shape;848;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9" name="Google Shape;849;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0" name="Google Shape;850;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1" name="Google Shape;851;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2" name="Google Shape;852;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3" name="Google Shape;853;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4" name="Google Shape;854;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5" name="Google Shape;855;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6" name="Google Shape;856;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7" name="Google Shape;857;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8" name="Google Shape;858;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964968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4D80-C6BE-80E2-AB80-A23FAC70FE3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4A0C58C-B4F4-BE74-4DDC-419C1A2198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0261AA8-9D3C-52A8-A246-29BECB9AE553}"/>
              </a:ext>
            </a:extLst>
          </p:cNvPr>
          <p:cNvSpPr>
            <a:spLocks noGrp="1"/>
          </p:cNvSpPr>
          <p:nvPr>
            <p:ph type="dt" sz="half" idx="10"/>
          </p:nvPr>
        </p:nvSpPr>
        <p:spPr/>
        <p:txBody>
          <a:bodyPr/>
          <a:lstStyle/>
          <a:p>
            <a:fld id="{D520590F-1D7F-4D4D-A2B6-F53D53F52962}" type="datetimeFigureOut">
              <a:rPr lang="en-US" smtClean="0"/>
              <a:t>2/22/2023</a:t>
            </a:fld>
            <a:endParaRPr lang="en-US"/>
          </a:p>
        </p:txBody>
      </p:sp>
      <p:sp>
        <p:nvSpPr>
          <p:cNvPr id="5" name="Footer Placeholder 4">
            <a:extLst>
              <a:ext uri="{FF2B5EF4-FFF2-40B4-BE49-F238E27FC236}">
                <a16:creationId xmlns:a16="http://schemas.microsoft.com/office/drawing/2014/main" id="{938ABD4D-AE61-9D41-1A22-4ADDE10A0C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A44CDF-A0DB-B726-7283-5E0F85E544EB}"/>
              </a:ext>
            </a:extLst>
          </p:cNvPr>
          <p:cNvSpPr>
            <a:spLocks noGrp="1"/>
          </p:cNvSpPr>
          <p:nvPr>
            <p:ph type="sldNum" sz="quarter" idx="12"/>
          </p:nvPr>
        </p:nvSpPr>
        <p:spPr/>
        <p:txBody>
          <a:bodyPr/>
          <a:lstStyle/>
          <a:p>
            <a:fld id="{73AEAE7C-D919-46A0-860C-3A5DA91F7A7E}" type="slidenum">
              <a:rPr lang="en-US" smtClean="0"/>
              <a:t>‹#›</a:t>
            </a:fld>
            <a:endParaRPr lang="en-US"/>
          </a:p>
        </p:txBody>
      </p:sp>
    </p:spTree>
    <p:extLst>
      <p:ext uri="{BB962C8B-B14F-4D97-AF65-F5344CB8AC3E}">
        <p14:creationId xmlns:p14="http://schemas.microsoft.com/office/powerpoint/2010/main" val="1419380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13DF9-EF18-D2FA-FA15-DD47F41207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62982C-CD8D-162E-2DF7-DE735F62BA5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74E20E-26A5-64E2-995E-A0E9CFC0ED1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A3D53EE-EB1B-63C1-347F-5E0CB3B1EF80}"/>
              </a:ext>
            </a:extLst>
          </p:cNvPr>
          <p:cNvSpPr>
            <a:spLocks noGrp="1"/>
          </p:cNvSpPr>
          <p:nvPr>
            <p:ph type="dt" sz="half" idx="10"/>
          </p:nvPr>
        </p:nvSpPr>
        <p:spPr/>
        <p:txBody>
          <a:bodyPr/>
          <a:lstStyle/>
          <a:p>
            <a:fld id="{D520590F-1D7F-4D4D-A2B6-F53D53F52962}" type="datetimeFigureOut">
              <a:rPr lang="en-US" smtClean="0"/>
              <a:t>2/22/2023</a:t>
            </a:fld>
            <a:endParaRPr lang="en-US"/>
          </a:p>
        </p:txBody>
      </p:sp>
      <p:sp>
        <p:nvSpPr>
          <p:cNvPr id="6" name="Footer Placeholder 5">
            <a:extLst>
              <a:ext uri="{FF2B5EF4-FFF2-40B4-BE49-F238E27FC236}">
                <a16:creationId xmlns:a16="http://schemas.microsoft.com/office/drawing/2014/main" id="{85B8C05C-59B0-0B01-4089-2F497F9BF8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4CFDB2-87A5-1321-E91C-C278BF010803}"/>
              </a:ext>
            </a:extLst>
          </p:cNvPr>
          <p:cNvSpPr>
            <a:spLocks noGrp="1"/>
          </p:cNvSpPr>
          <p:nvPr>
            <p:ph type="sldNum" sz="quarter" idx="12"/>
          </p:nvPr>
        </p:nvSpPr>
        <p:spPr/>
        <p:txBody>
          <a:bodyPr/>
          <a:lstStyle/>
          <a:p>
            <a:fld id="{73AEAE7C-D919-46A0-860C-3A5DA91F7A7E}" type="slidenum">
              <a:rPr lang="en-US" smtClean="0"/>
              <a:t>‹#›</a:t>
            </a:fld>
            <a:endParaRPr lang="en-US"/>
          </a:p>
        </p:txBody>
      </p:sp>
    </p:spTree>
    <p:extLst>
      <p:ext uri="{BB962C8B-B14F-4D97-AF65-F5344CB8AC3E}">
        <p14:creationId xmlns:p14="http://schemas.microsoft.com/office/powerpoint/2010/main" val="154018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011AE-D767-2AE0-57C8-FF01ADC534E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596CCE-378A-1EEC-2B4A-F95DDD3CAD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8559A9-B999-4810-D70D-F7F59EC687E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747A63-F2C1-DA3E-4AE3-C8DFBE6D12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893DA50-337B-4DE7-0375-6549D80F50D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2D0BE03-A67F-740D-43B7-2587F6FCD89B}"/>
              </a:ext>
            </a:extLst>
          </p:cNvPr>
          <p:cNvSpPr>
            <a:spLocks noGrp="1"/>
          </p:cNvSpPr>
          <p:nvPr>
            <p:ph type="dt" sz="half" idx="10"/>
          </p:nvPr>
        </p:nvSpPr>
        <p:spPr/>
        <p:txBody>
          <a:bodyPr/>
          <a:lstStyle/>
          <a:p>
            <a:fld id="{D520590F-1D7F-4D4D-A2B6-F53D53F52962}" type="datetimeFigureOut">
              <a:rPr lang="en-US" smtClean="0"/>
              <a:t>2/22/2023</a:t>
            </a:fld>
            <a:endParaRPr lang="en-US"/>
          </a:p>
        </p:txBody>
      </p:sp>
      <p:sp>
        <p:nvSpPr>
          <p:cNvPr id="8" name="Footer Placeholder 7">
            <a:extLst>
              <a:ext uri="{FF2B5EF4-FFF2-40B4-BE49-F238E27FC236}">
                <a16:creationId xmlns:a16="http://schemas.microsoft.com/office/drawing/2014/main" id="{294737DA-C19B-1F25-2582-6054BB5E049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F146FCB-BE8B-374D-01F7-14F130570FAA}"/>
              </a:ext>
            </a:extLst>
          </p:cNvPr>
          <p:cNvSpPr>
            <a:spLocks noGrp="1"/>
          </p:cNvSpPr>
          <p:nvPr>
            <p:ph type="sldNum" sz="quarter" idx="12"/>
          </p:nvPr>
        </p:nvSpPr>
        <p:spPr/>
        <p:txBody>
          <a:bodyPr/>
          <a:lstStyle/>
          <a:p>
            <a:fld id="{73AEAE7C-D919-46A0-860C-3A5DA91F7A7E}" type="slidenum">
              <a:rPr lang="en-US" smtClean="0"/>
              <a:t>‹#›</a:t>
            </a:fld>
            <a:endParaRPr lang="en-US"/>
          </a:p>
        </p:txBody>
      </p:sp>
    </p:spTree>
    <p:extLst>
      <p:ext uri="{BB962C8B-B14F-4D97-AF65-F5344CB8AC3E}">
        <p14:creationId xmlns:p14="http://schemas.microsoft.com/office/powerpoint/2010/main" val="656995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78FE0-8BD0-BFDA-8E95-B91939D215E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C802D38-2C5B-6310-3BF5-DC55BFAABFBC}"/>
              </a:ext>
            </a:extLst>
          </p:cNvPr>
          <p:cNvSpPr>
            <a:spLocks noGrp="1"/>
          </p:cNvSpPr>
          <p:nvPr>
            <p:ph type="dt" sz="half" idx="10"/>
          </p:nvPr>
        </p:nvSpPr>
        <p:spPr/>
        <p:txBody>
          <a:bodyPr/>
          <a:lstStyle/>
          <a:p>
            <a:fld id="{D520590F-1D7F-4D4D-A2B6-F53D53F52962}" type="datetimeFigureOut">
              <a:rPr lang="en-US" smtClean="0"/>
              <a:t>2/22/2023</a:t>
            </a:fld>
            <a:endParaRPr lang="en-US"/>
          </a:p>
        </p:txBody>
      </p:sp>
      <p:sp>
        <p:nvSpPr>
          <p:cNvPr id="4" name="Footer Placeholder 3">
            <a:extLst>
              <a:ext uri="{FF2B5EF4-FFF2-40B4-BE49-F238E27FC236}">
                <a16:creationId xmlns:a16="http://schemas.microsoft.com/office/drawing/2014/main" id="{F89BD401-FD6B-AE9D-291A-1938FEF6CE5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508841-9D19-2B62-F3FC-0C7CA8EBF0A3}"/>
              </a:ext>
            </a:extLst>
          </p:cNvPr>
          <p:cNvSpPr>
            <a:spLocks noGrp="1"/>
          </p:cNvSpPr>
          <p:nvPr>
            <p:ph type="sldNum" sz="quarter" idx="12"/>
          </p:nvPr>
        </p:nvSpPr>
        <p:spPr/>
        <p:txBody>
          <a:bodyPr/>
          <a:lstStyle/>
          <a:p>
            <a:fld id="{73AEAE7C-D919-46A0-860C-3A5DA91F7A7E}" type="slidenum">
              <a:rPr lang="en-US" smtClean="0"/>
              <a:t>‹#›</a:t>
            </a:fld>
            <a:endParaRPr lang="en-US"/>
          </a:p>
        </p:txBody>
      </p:sp>
    </p:spTree>
    <p:extLst>
      <p:ext uri="{BB962C8B-B14F-4D97-AF65-F5344CB8AC3E}">
        <p14:creationId xmlns:p14="http://schemas.microsoft.com/office/powerpoint/2010/main" val="2228384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4052392-39D5-82D6-6EFF-C3525AC881BC}"/>
              </a:ext>
            </a:extLst>
          </p:cNvPr>
          <p:cNvSpPr>
            <a:spLocks noGrp="1"/>
          </p:cNvSpPr>
          <p:nvPr>
            <p:ph type="dt" sz="half" idx="10"/>
          </p:nvPr>
        </p:nvSpPr>
        <p:spPr/>
        <p:txBody>
          <a:bodyPr/>
          <a:lstStyle/>
          <a:p>
            <a:fld id="{D520590F-1D7F-4D4D-A2B6-F53D53F52962}" type="datetimeFigureOut">
              <a:rPr lang="en-US" smtClean="0"/>
              <a:t>2/22/2023</a:t>
            </a:fld>
            <a:endParaRPr lang="en-US"/>
          </a:p>
        </p:txBody>
      </p:sp>
      <p:sp>
        <p:nvSpPr>
          <p:cNvPr id="3" name="Footer Placeholder 2">
            <a:extLst>
              <a:ext uri="{FF2B5EF4-FFF2-40B4-BE49-F238E27FC236}">
                <a16:creationId xmlns:a16="http://schemas.microsoft.com/office/drawing/2014/main" id="{00214331-5689-17DE-A43D-D9FA1722FB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AE925FF-858F-AF16-DC6F-E15D904E80B7}"/>
              </a:ext>
            </a:extLst>
          </p:cNvPr>
          <p:cNvSpPr>
            <a:spLocks noGrp="1"/>
          </p:cNvSpPr>
          <p:nvPr>
            <p:ph type="sldNum" sz="quarter" idx="12"/>
          </p:nvPr>
        </p:nvSpPr>
        <p:spPr/>
        <p:txBody>
          <a:bodyPr/>
          <a:lstStyle/>
          <a:p>
            <a:fld id="{73AEAE7C-D919-46A0-860C-3A5DA91F7A7E}" type="slidenum">
              <a:rPr lang="en-US" smtClean="0"/>
              <a:t>‹#›</a:t>
            </a:fld>
            <a:endParaRPr lang="en-US"/>
          </a:p>
        </p:txBody>
      </p:sp>
    </p:spTree>
    <p:extLst>
      <p:ext uri="{BB962C8B-B14F-4D97-AF65-F5344CB8AC3E}">
        <p14:creationId xmlns:p14="http://schemas.microsoft.com/office/powerpoint/2010/main" val="9955211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B9B02-1DC6-EA1C-D266-A95228FB00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A99139B-21EA-639F-20E5-FED6DFAC84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0CE05E-21C6-F147-0D01-595B1F0084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13350C-7533-C678-1C54-DF622FD52838}"/>
              </a:ext>
            </a:extLst>
          </p:cNvPr>
          <p:cNvSpPr>
            <a:spLocks noGrp="1"/>
          </p:cNvSpPr>
          <p:nvPr>
            <p:ph type="dt" sz="half" idx="10"/>
          </p:nvPr>
        </p:nvSpPr>
        <p:spPr/>
        <p:txBody>
          <a:bodyPr/>
          <a:lstStyle/>
          <a:p>
            <a:fld id="{D520590F-1D7F-4D4D-A2B6-F53D53F52962}" type="datetimeFigureOut">
              <a:rPr lang="en-US" smtClean="0"/>
              <a:t>2/22/2023</a:t>
            </a:fld>
            <a:endParaRPr lang="en-US"/>
          </a:p>
        </p:txBody>
      </p:sp>
      <p:sp>
        <p:nvSpPr>
          <p:cNvPr id="6" name="Footer Placeholder 5">
            <a:extLst>
              <a:ext uri="{FF2B5EF4-FFF2-40B4-BE49-F238E27FC236}">
                <a16:creationId xmlns:a16="http://schemas.microsoft.com/office/drawing/2014/main" id="{741EBBE1-B4A9-8A66-5801-AF5D31BC3D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840D84-B73D-DEA5-23D1-694EB136C21E}"/>
              </a:ext>
            </a:extLst>
          </p:cNvPr>
          <p:cNvSpPr>
            <a:spLocks noGrp="1"/>
          </p:cNvSpPr>
          <p:nvPr>
            <p:ph type="sldNum" sz="quarter" idx="12"/>
          </p:nvPr>
        </p:nvSpPr>
        <p:spPr/>
        <p:txBody>
          <a:bodyPr/>
          <a:lstStyle/>
          <a:p>
            <a:fld id="{73AEAE7C-D919-46A0-860C-3A5DA91F7A7E}" type="slidenum">
              <a:rPr lang="en-US" smtClean="0"/>
              <a:t>‹#›</a:t>
            </a:fld>
            <a:endParaRPr lang="en-US"/>
          </a:p>
        </p:txBody>
      </p:sp>
    </p:spTree>
    <p:extLst>
      <p:ext uri="{BB962C8B-B14F-4D97-AF65-F5344CB8AC3E}">
        <p14:creationId xmlns:p14="http://schemas.microsoft.com/office/powerpoint/2010/main" val="1843415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BA35A-4626-201A-B206-0D4626ADBC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419537-A286-424A-58CC-CC9BFBEDF0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4B7C3BA-46DB-2C30-6BA1-6EFD30C0F0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86B62A-DB81-8C4D-43B8-B56CE018CA00}"/>
              </a:ext>
            </a:extLst>
          </p:cNvPr>
          <p:cNvSpPr>
            <a:spLocks noGrp="1"/>
          </p:cNvSpPr>
          <p:nvPr>
            <p:ph type="dt" sz="half" idx="10"/>
          </p:nvPr>
        </p:nvSpPr>
        <p:spPr/>
        <p:txBody>
          <a:bodyPr/>
          <a:lstStyle/>
          <a:p>
            <a:fld id="{D520590F-1D7F-4D4D-A2B6-F53D53F52962}" type="datetimeFigureOut">
              <a:rPr lang="en-US" smtClean="0"/>
              <a:t>2/22/2023</a:t>
            </a:fld>
            <a:endParaRPr lang="en-US"/>
          </a:p>
        </p:txBody>
      </p:sp>
      <p:sp>
        <p:nvSpPr>
          <p:cNvPr id="6" name="Footer Placeholder 5">
            <a:extLst>
              <a:ext uri="{FF2B5EF4-FFF2-40B4-BE49-F238E27FC236}">
                <a16:creationId xmlns:a16="http://schemas.microsoft.com/office/drawing/2014/main" id="{0B5E9FC2-9518-E344-B63A-5F93229B44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F7E35E-71E8-A4DB-C5E4-83B42B1017CC}"/>
              </a:ext>
            </a:extLst>
          </p:cNvPr>
          <p:cNvSpPr>
            <a:spLocks noGrp="1"/>
          </p:cNvSpPr>
          <p:nvPr>
            <p:ph type="sldNum" sz="quarter" idx="12"/>
          </p:nvPr>
        </p:nvSpPr>
        <p:spPr/>
        <p:txBody>
          <a:bodyPr/>
          <a:lstStyle/>
          <a:p>
            <a:fld id="{73AEAE7C-D919-46A0-860C-3A5DA91F7A7E}" type="slidenum">
              <a:rPr lang="en-US" smtClean="0"/>
              <a:t>‹#›</a:t>
            </a:fld>
            <a:endParaRPr lang="en-US"/>
          </a:p>
        </p:txBody>
      </p:sp>
    </p:spTree>
    <p:extLst>
      <p:ext uri="{BB962C8B-B14F-4D97-AF65-F5344CB8AC3E}">
        <p14:creationId xmlns:p14="http://schemas.microsoft.com/office/powerpoint/2010/main" val="3954059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image" Target="../media/image1.jpg"/><Relationship Id="rId4" Type="http://schemas.openxmlformats.org/officeDocument/2006/relationships/slideLayout" Target="../slideLayouts/slideLayout18.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21FB17-12A9-983E-31B2-F7014D88CE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08BB299-1186-F5ED-98DD-4A8FB7E20A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B6ADB2-567B-BBC0-8E91-45391BE145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20590F-1D7F-4D4D-A2B6-F53D53F52962}" type="datetimeFigureOut">
              <a:rPr lang="en-US" smtClean="0"/>
              <a:t>2/22/2023</a:t>
            </a:fld>
            <a:endParaRPr lang="en-US"/>
          </a:p>
        </p:txBody>
      </p:sp>
      <p:sp>
        <p:nvSpPr>
          <p:cNvPr id="5" name="Footer Placeholder 4">
            <a:extLst>
              <a:ext uri="{FF2B5EF4-FFF2-40B4-BE49-F238E27FC236}">
                <a16:creationId xmlns:a16="http://schemas.microsoft.com/office/drawing/2014/main" id="{28A626EF-E906-42FD-9B7E-5EBAEBAF90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FECD4FD-C913-FA9B-7583-B25DB07302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AEAE7C-D919-46A0-860C-3A5DA91F7A7E}" type="slidenum">
              <a:rPr lang="en-US" smtClean="0"/>
              <a:t>‹#›</a:t>
            </a:fld>
            <a:endParaRPr lang="en-US"/>
          </a:p>
        </p:txBody>
      </p:sp>
    </p:spTree>
    <p:extLst>
      <p:ext uri="{BB962C8B-B14F-4D97-AF65-F5344CB8AC3E}">
        <p14:creationId xmlns:p14="http://schemas.microsoft.com/office/powerpoint/2010/main" val="16195175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800" y="593367"/>
            <a:ext cx="102904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2"/>
              </a:buClr>
              <a:buSzPts val="2800"/>
              <a:buFont typeface="Quintessential"/>
              <a:buNone/>
              <a:defRPr sz="2800" b="1">
                <a:solidFill>
                  <a:schemeClr val="lt2"/>
                </a:solidFill>
                <a:latin typeface="Quintessential"/>
                <a:ea typeface="Quintessential"/>
                <a:cs typeface="Quintessential"/>
                <a:sym typeface="Quintessential"/>
              </a:defRPr>
            </a:lvl1pPr>
            <a:lvl2pPr lvl="1"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2pPr>
            <a:lvl3pPr lvl="2"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3pPr>
            <a:lvl4pPr lvl="3"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4pPr>
            <a:lvl5pPr lvl="4"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5pPr>
            <a:lvl6pPr lvl="5"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6pPr>
            <a:lvl7pPr lvl="6"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7pPr>
            <a:lvl8pPr lvl="7"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8pPr>
            <a:lvl9pPr lvl="8"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9pPr>
          </a:lstStyle>
          <a:p>
            <a:endParaRPr/>
          </a:p>
        </p:txBody>
      </p:sp>
      <p:sp>
        <p:nvSpPr>
          <p:cNvPr id="7" name="Google Shape;7;p1"/>
          <p:cNvSpPr txBox="1">
            <a:spLocks noGrp="1"/>
          </p:cNvSpPr>
          <p:nvPr>
            <p:ph type="body" idx="1"/>
          </p:nvPr>
        </p:nvSpPr>
        <p:spPr>
          <a:xfrm>
            <a:off x="950800" y="1536633"/>
            <a:ext cx="102904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1pPr>
            <a:lvl2pPr marL="914400" lvl="1"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3518856842"/>
      </p:ext>
    </p:extLst>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10.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8" Type="http://schemas.openxmlformats.org/officeDocument/2006/relationships/image" Target="../media/image28.jpeg"/><Relationship Id="rId3" Type="http://schemas.microsoft.com/office/2007/relationships/hdphoto" Target="../media/hdphoto5.wdp"/><Relationship Id="rId7"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26.jpeg"/><Relationship Id="rId9"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5.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notesSlide" Target="../notesSlides/notesSlide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10.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hong cảnh: Sài Gòn Hoa Lệ | Phong cảnh, Thành phố, Cánh">
            <a:extLst>
              <a:ext uri="{FF2B5EF4-FFF2-40B4-BE49-F238E27FC236}">
                <a16:creationId xmlns:a16="http://schemas.microsoft.com/office/drawing/2014/main" id="{9CF40B8C-6578-5F41-4A72-CFC7091A96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472" y="-517792"/>
            <a:ext cx="12702448" cy="777790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805E2DA2-4897-A901-4337-85453719C8EB}"/>
              </a:ext>
            </a:extLst>
          </p:cNvPr>
          <p:cNvSpPr/>
          <p:nvPr/>
        </p:nvSpPr>
        <p:spPr>
          <a:xfrm>
            <a:off x="-172720" y="574357"/>
            <a:ext cx="11866859" cy="59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Times New Roman" panose="02020603050405020304" pitchFamily="18" charset="0"/>
                <a:cs typeface="Times New Roman" panose="02020603050405020304" pitchFamily="18" charset="0"/>
              </a:rPr>
              <a:t>PHÒNG GIÁO DỤC ĐÀO TẠO QUẬN TÂN PHÚ</a:t>
            </a:r>
          </a:p>
        </p:txBody>
      </p:sp>
      <p:sp>
        <p:nvSpPr>
          <p:cNvPr id="4" name="TextBox 3">
            <a:extLst>
              <a:ext uri="{FF2B5EF4-FFF2-40B4-BE49-F238E27FC236}">
                <a16:creationId xmlns:a16="http://schemas.microsoft.com/office/drawing/2014/main" id="{BDCFCE1A-23B3-AB78-87DB-C1240BC07F03}"/>
              </a:ext>
            </a:extLst>
          </p:cNvPr>
          <p:cNvSpPr txBox="1"/>
          <p:nvPr/>
        </p:nvSpPr>
        <p:spPr>
          <a:xfrm>
            <a:off x="1823720" y="1172233"/>
            <a:ext cx="8351520" cy="707886"/>
          </a:xfrm>
          <a:prstGeom prst="rect">
            <a:avLst/>
          </a:prstGeom>
          <a:noFill/>
        </p:spPr>
        <p:txBody>
          <a:bodyPr wrap="square" rtlCol="0">
            <a:spAutoFit/>
          </a:bodyPr>
          <a:lstStyle/>
          <a:p>
            <a:pPr algn="ctr"/>
            <a:r>
              <a:rPr lang="en-US" sz="4000" b="1" dirty="0">
                <a:solidFill>
                  <a:schemeClr val="bg1"/>
                </a:solidFill>
                <a:latin typeface="Times New Roman" panose="02020603050405020304" pitchFamily="18" charset="0"/>
                <a:cs typeface="Times New Roman" panose="02020603050405020304" pitchFamily="18" charset="0"/>
              </a:rPr>
              <a:t>TRƯỜNG THCS TÂN THỚI HÒA</a:t>
            </a:r>
          </a:p>
        </p:txBody>
      </p:sp>
      <p:sp>
        <p:nvSpPr>
          <p:cNvPr id="5" name="TextBox 4">
            <a:extLst>
              <a:ext uri="{FF2B5EF4-FFF2-40B4-BE49-F238E27FC236}">
                <a16:creationId xmlns:a16="http://schemas.microsoft.com/office/drawing/2014/main" id="{D4DDDC49-E072-C55D-6384-66AB5A1A8282}"/>
              </a:ext>
            </a:extLst>
          </p:cNvPr>
          <p:cNvSpPr txBox="1"/>
          <p:nvPr/>
        </p:nvSpPr>
        <p:spPr>
          <a:xfrm>
            <a:off x="182880" y="2905760"/>
            <a:ext cx="11633200" cy="1938992"/>
          </a:xfrm>
          <a:prstGeom prst="rect">
            <a:avLst/>
          </a:prstGeom>
          <a:noFill/>
        </p:spPr>
        <p:txBody>
          <a:bodyPr wrap="square" rtlCol="0">
            <a:spAutoFit/>
          </a:bodyPr>
          <a:lstStyle/>
          <a:p>
            <a:pPr algn="ctr"/>
            <a:r>
              <a:rPr lang="en-US" sz="6000" b="1" dirty="0">
                <a:solidFill>
                  <a:srgbClr val="FFFF00"/>
                </a:solidFill>
                <a:latin typeface="Palatino Linotype" panose="02040502050505030304" pitchFamily="18" charset="0"/>
              </a:rPr>
              <a:t>GIÁO DỤC ĐỊA PHƯƠNG</a:t>
            </a:r>
          </a:p>
          <a:p>
            <a:pPr algn="ctr"/>
            <a:r>
              <a:rPr lang="en-US" sz="6000" b="1" dirty="0">
                <a:solidFill>
                  <a:srgbClr val="FFFF00"/>
                </a:solidFill>
                <a:latin typeface="Palatino Linotype" panose="02040502050505030304" pitchFamily="18" charset="0"/>
              </a:rPr>
              <a:t>THÀNH PHỐ HỒ CHÍ MINH</a:t>
            </a:r>
          </a:p>
        </p:txBody>
      </p:sp>
    </p:spTree>
    <p:extLst>
      <p:ext uri="{BB962C8B-B14F-4D97-AF65-F5344CB8AC3E}">
        <p14:creationId xmlns:p14="http://schemas.microsoft.com/office/powerpoint/2010/main" val="17548395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hóng sự - Bệnh viện Nhi đồng Thành phố - Bệnh Viện Nhi Đồng Thành Phố">
            <a:extLst>
              <a:ext uri="{FF2B5EF4-FFF2-40B4-BE49-F238E27FC236}">
                <a16:creationId xmlns:a16="http://schemas.microsoft.com/office/drawing/2014/main" id="{27B3771F-F52C-0500-D356-AAE4F38BD2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360" y="421383"/>
            <a:ext cx="9916160" cy="551624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EC6951B-AC84-4065-EA8C-BCCD922BCBDC}"/>
              </a:ext>
            </a:extLst>
          </p:cNvPr>
          <p:cNvSpPr txBox="1"/>
          <p:nvPr/>
        </p:nvSpPr>
        <p:spPr>
          <a:xfrm>
            <a:off x="2529840" y="5937628"/>
            <a:ext cx="6217920" cy="584775"/>
          </a:xfrm>
          <a:prstGeom prst="rect">
            <a:avLst/>
          </a:prstGeom>
          <a:noFill/>
        </p:spPr>
        <p:txBody>
          <a:bodyPr wrap="square" rtlCol="0">
            <a:spAutoFit/>
          </a:bodyPr>
          <a:lstStyle/>
          <a:p>
            <a:pPr algn="ctr"/>
            <a:r>
              <a:rPr lang="en-US" sz="3200" dirty="0" err="1">
                <a:solidFill>
                  <a:srgbClr val="0000FF"/>
                </a:solidFill>
                <a:latin typeface="Times New Roman" panose="02020603050405020304" pitchFamily="18" charset="0"/>
                <a:cs typeface="Times New Roman" panose="02020603050405020304" pitchFamily="18" charset="0"/>
              </a:rPr>
              <a:t>Bệnh</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viện</a:t>
            </a:r>
            <a:endParaRPr lang="en-US" sz="3200" dirty="0">
              <a:solidFill>
                <a:srgbClr val="0000FF"/>
              </a:solidFill>
              <a:latin typeface="Times New Roman" panose="02020603050405020304" pitchFamily="18" charset="0"/>
              <a:cs typeface="Times New Roman" panose="02020603050405020304" pitchFamily="18" charset="0"/>
            </a:endParaRPr>
          </a:p>
        </p:txBody>
      </p:sp>
      <p:grpSp>
        <p:nvGrpSpPr>
          <p:cNvPr id="3" name="Google Shape;809;p13">
            <a:extLst>
              <a:ext uri="{FF2B5EF4-FFF2-40B4-BE49-F238E27FC236}">
                <a16:creationId xmlns:a16="http://schemas.microsoft.com/office/drawing/2014/main" id="{D24AA86A-A634-DE35-D06C-1106318BCBA4}"/>
              </a:ext>
            </a:extLst>
          </p:cNvPr>
          <p:cNvGrpSpPr/>
          <p:nvPr/>
        </p:nvGrpSpPr>
        <p:grpSpPr>
          <a:xfrm rot="10800000">
            <a:off x="240653" y="4966777"/>
            <a:ext cx="1899488" cy="1837767"/>
            <a:chOff x="7455887" y="129587"/>
            <a:chExt cx="1424616" cy="1378325"/>
          </a:xfrm>
        </p:grpSpPr>
        <p:sp>
          <p:nvSpPr>
            <p:cNvPr id="4" name="Google Shape;810;p13">
              <a:extLst>
                <a:ext uri="{FF2B5EF4-FFF2-40B4-BE49-F238E27FC236}">
                  <a16:creationId xmlns:a16="http://schemas.microsoft.com/office/drawing/2014/main" id="{B281DA16-9AE1-5F75-8A01-C0F1BF242703}"/>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 name="Google Shape;811;p13">
              <a:extLst>
                <a:ext uri="{FF2B5EF4-FFF2-40B4-BE49-F238E27FC236}">
                  <a16:creationId xmlns:a16="http://schemas.microsoft.com/office/drawing/2014/main" id="{75B07500-7BEA-28B1-7F2D-8E6B5A65C0A5}"/>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6" name="Google Shape;812;p13">
              <a:extLst>
                <a:ext uri="{FF2B5EF4-FFF2-40B4-BE49-F238E27FC236}">
                  <a16:creationId xmlns:a16="http://schemas.microsoft.com/office/drawing/2014/main" id="{F67C2E02-A709-7AA3-43C3-87EA784FC46B}"/>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7" name="Google Shape;813;p13">
              <a:extLst>
                <a:ext uri="{FF2B5EF4-FFF2-40B4-BE49-F238E27FC236}">
                  <a16:creationId xmlns:a16="http://schemas.microsoft.com/office/drawing/2014/main" id="{7A35DD27-D597-56B5-1B18-2E601F35F5DB}"/>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 name="Google Shape;814;p13">
              <a:extLst>
                <a:ext uri="{FF2B5EF4-FFF2-40B4-BE49-F238E27FC236}">
                  <a16:creationId xmlns:a16="http://schemas.microsoft.com/office/drawing/2014/main" id="{1A16DDAE-66B6-79A1-35B5-64CED419C4AB}"/>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9" name="Google Shape;815;p13">
              <a:extLst>
                <a:ext uri="{FF2B5EF4-FFF2-40B4-BE49-F238E27FC236}">
                  <a16:creationId xmlns:a16="http://schemas.microsoft.com/office/drawing/2014/main" id="{32C45465-C439-259F-61B6-590543FBB049}"/>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0" name="Google Shape;816;p13">
              <a:extLst>
                <a:ext uri="{FF2B5EF4-FFF2-40B4-BE49-F238E27FC236}">
                  <a16:creationId xmlns:a16="http://schemas.microsoft.com/office/drawing/2014/main" id="{A1AA5AF6-5A5F-FD4E-4F18-86ADCF361901}"/>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1" name="Google Shape;817;p13">
              <a:extLst>
                <a:ext uri="{FF2B5EF4-FFF2-40B4-BE49-F238E27FC236}">
                  <a16:creationId xmlns:a16="http://schemas.microsoft.com/office/drawing/2014/main" id="{AA9B47CB-F128-CA13-FB32-3E7C6E6163A7}"/>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2" name="Google Shape;818;p13">
              <a:extLst>
                <a:ext uri="{FF2B5EF4-FFF2-40B4-BE49-F238E27FC236}">
                  <a16:creationId xmlns:a16="http://schemas.microsoft.com/office/drawing/2014/main" id="{9D714191-E092-2064-F65A-00B87674FB66}"/>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3" name="Google Shape;819;p13">
              <a:extLst>
                <a:ext uri="{FF2B5EF4-FFF2-40B4-BE49-F238E27FC236}">
                  <a16:creationId xmlns:a16="http://schemas.microsoft.com/office/drawing/2014/main" id="{0DB2D5F1-3CBE-FFD7-E24D-4D8D652BE33B}"/>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4" name="Google Shape;820;p13">
              <a:extLst>
                <a:ext uri="{FF2B5EF4-FFF2-40B4-BE49-F238E27FC236}">
                  <a16:creationId xmlns:a16="http://schemas.microsoft.com/office/drawing/2014/main" id="{D8152C44-1EDE-D5CC-FAB7-D2419D05D1D8}"/>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5" name="Google Shape;821;p13">
              <a:extLst>
                <a:ext uri="{FF2B5EF4-FFF2-40B4-BE49-F238E27FC236}">
                  <a16:creationId xmlns:a16="http://schemas.microsoft.com/office/drawing/2014/main" id="{FE931699-79B2-9C7A-2C19-76DE12CD563E}"/>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6" name="Google Shape;822;p13">
              <a:extLst>
                <a:ext uri="{FF2B5EF4-FFF2-40B4-BE49-F238E27FC236}">
                  <a16:creationId xmlns:a16="http://schemas.microsoft.com/office/drawing/2014/main" id="{DF95D122-2A46-6315-8779-3DF76D452861}"/>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7" name="Google Shape;823;p13">
              <a:extLst>
                <a:ext uri="{FF2B5EF4-FFF2-40B4-BE49-F238E27FC236}">
                  <a16:creationId xmlns:a16="http://schemas.microsoft.com/office/drawing/2014/main" id="{9647B755-F405-78FA-DAA2-628E44D047DE}"/>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8" name="Google Shape;824;p13">
              <a:extLst>
                <a:ext uri="{FF2B5EF4-FFF2-40B4-BE49-F238E27FC236}">
                  <a16:creationId xmlns:a16="http://schemas.microsoft.com/office/drawing/2014/main" id="{94C59B87-23F5-3EF5-8791-09E8ACC3CD1B}"/>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9" name="Google Shape;825;p13">
              <a:extLst>
                <a:ext uri="{FF2B5EF4-FFF2-40B4-BE49-F238E27FC236}">
                  <a16:creationId xmlns:a16="http://schemas.microsoft.com/office/drawing/2014/main" id="{AFDEC605-A370-6AD0-4AC8-6E3C8FBE2CDE}"/>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0" name="Google Shape;826;p13">
              <a:extLst>
                <a:ext uri="{FF2B5EF4-FFF2-40B4-BE49-F238E27FC236}">
                  <a16:creationId xmlns:a16="http://schemas.microsoft.com/office/drawing/2014/main" id="{D0E5E634-4DE6-2A1D-6798-2F66BEA1A664}"/>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1" name="Google Shape;827;p13">
              <a:extLst>
                <a:ext uri="{FF2B5EF4-FFF2-40B4-BE49-F238E27FC236}">
                  <a16:creationId xmlns:a16="http://schemas.microsoft.com/office/drawing/2014/main" id="{C07299D4-AAF3-84C6-02BC-A74CB13C4B3D}"/>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2" name="Google Shape;828;p13">
              <a:extLst>
                <a:ext uri="{FF2B5EF4-FFF2-40B4-BE49-F238E27FC236}">
                  <a16:creationId xmlns:a16="http://schemas.microsoft.com/office/drawing/2014/main" id="{B0F1165A-E90E-49CC-7263-3E894FDE2355}"/>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grpSp>
        <p:nvGrpSpPr>
          <p:cNvPr id="23" name="Google Shape;809;p13">
            <a:extLst>
              <a:ext uri="{FF2B5EF4-FFF2-40B4-BE49-F238E27FC236}">
                <a16:creationId xmlns:a16="http://schemas.microsoft.com/office/drawing/2014/main" id="{535623D9-2817-888B-2142-6578FC05DFD7}"/>
              </a:ext>
            </a:extLst>
          </p:cNvPr>
          <p:cNvGrpSpPr/>
          <p:nvPr/>
        </p:nvGrpSpPr>
        <p:grpSpPr>
          <a:xfrm>
            <a:off x="10439780" y="103107"/>
            <a:ext cx="1899488" cy="1837767"/>
            <a:chOff x="7455887" y="129587"/>
            <a:chExt cx="1424616" cy="1378325"/>
          </a:xfrm>
        </p:grpSpPr>
        <p:sp>
          <p:nvSpPr>
            <p:cNvPr id="24" name="Google Shape;810;p13">
              <a:extLst>
                <a:ext uri="{FF2B5EF4-FFF2-40B4-BE49-F238E27FC236}">
                  <a16:creationId xmlns:a16="http://schemas.microsoft.com/office/drawing/2014/main" id="{0F627FE2-7D23-0B39-D3DA-17BCA8EA9E8E}"/>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5" name="Google Shape;811;p13">
              <a:extLst>
                <a:ext uri="{FF2B5EF4-FFF2-40B4-BE49-F238E27FC236}">
                  <a16:creationId xmlns:a16="http://schemas.microsoft.com/office/drawing/2014/main" id="{0EAA5D44-F3EB-BFDB-DE81-CAB45BE1FFDD}"/>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6" name="Google Shape;812;p13">
              <a:extLst>
                <a:ext uri="{FF2B5EF4-FFF2-40B4-BE49-F238E27FC236}">
                  <a16:creationId xmlns:a16="http://schemas.microsoft.com/office/drawing/2014/main" id="{5E13F349-A795-56FE-CF0C-AE4F7ADBA708}"/>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7" name="Google Shape;813;p13">
              <a:extLst>
                <a:ext uri="{FF2B5EF4-FFF2-40B4-BE49-F238E27FC236}">
                  <a16:creationId xmlns:a16="http://schemas.microsoft.com/office/drawing/2014/main" id="{D97F1DD7-8062-7702-7A27-009B6412BB70}"/>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8" name="Google Shape;814;p13">
              <a:extLst>
                <a:ext uri="{FF2B5EF4-FFF2-40B4-BE49-F238E27FC236}">
                  <a16:creationId xmlns:a16="http://schemas.microsoft.com/office/drawing/2014/main" id="{2A44FCE2-C996-CAAA-0A5C-2ABE579205BF}"/>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9" name="Google Shape;815;p13">
              <a:extLst>
                <a:ext uri="{FF2B5EF4-FFF2-40B4-BE49-F238E27FC236}">
                  <a16:creationId xmlns:a16="http://schemas.microsoft.com/office/drawing/2014/main" id="{9B27598E-B8AC-AF44-A228-C49A13548BC6}"/>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0" name="Google Shape;816;p13">
              <a:extLst>
                <a:ext uri="{FF2B5EF4-FFF2-40B4-BE49-F238E27FC236}">
                  <a16:creationId xmlns:a16="http://schemas.microsoft.com/office/drawing/2014/main" id="{6831FEF8-A5D0-5A67-5DA9-B9490D25319F}"/>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1" name="Google Shape;817;p13">
              <a:extLst>
                <a:ext uri="{FF2B5EF4-FFF2-40B4-BE49-F238E27FC236}">
                  <a16:creationId xmlns:a16="http://schemas.microsoft.com/office/drawing/2014/main" id="{90D8090D-2F59-3799-BD2C-AA6FEAA7CA28}"/>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2" name="Google Shape;818;p13">
              <a:extLst>
                <a:ext uri="{FF2B5EF4-FFF2-40B4-BE49-F238E27FC236}">
                  <a16:creationId xmlns:a16="http://schemas.microsoft.com/office/drawing/2014/main" id="{507D19A6-4623-AB1F-363E-B503F5BAF7B9}"/>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3" name="Google Shape;819;p13">
              <a:extLst>
                <a:ext uri="{FF2B5EF4-FFF2-40B4-BE49-F238E27FC236}">
                  <a16:creationId xmlns:a16="http://schemas.microsoft.com/office/drawing/2014/main" id="{1466EFDF-F15F-C3C3-F829-230685826844}"/>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4" name="Google Shape;820;p13">
              <a:extLst>
                <a:ext uri="{FF2B5EF4-FFF2-40B4-BE49-F238E27FC236}">
                  <a16:creationId xmlns:a16="http://schemas.microsoft.com/office/drawing/2014/main" id="{D79B10F2-4F56-4C09-30A9-F988469885BD}"/>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5" name="Google Shape;821;p13">
              <a:extLst>
                <a:ext uri="{FF2B5EF4-FFF2-40B4-BE49-F238E27FC236}">
                  <a16:creationId xmlns:a16="http://schemas.microsoft.com/office/drawing/2014/main" id="{A8F91D67-22B8-49C7-7B69-58BB5B41F4EE}"/>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6" name="Google Shape;822;p13">
              <a:extLst>
                <a:ext uri="{FF2B5EF4-FFF2-40B4-BE49-F238E27FC236}">
                  <a16:creationId xmlns:a16="http://schemas.microsoft.com/office/drawing/2014/main" id="{EBBC386D-CF43-CA80-9802-1E2ABD95E36A}"/>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7" name="Google Shape;823;p13">
              <a:extLst>
                <a:ext uri="{FF2B5EF4-FFF2-40B4-BE49-F238E27FC236}">
                  <a16:creationId xmlns:a16="http://schemas.microsoft.com/office/drawing/2014/main" id="{5A28A560-E2B3-642A-7211-34EB27EB56D3}"/>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8" name="Google Shape;824;p13">
              <a:extLst>
                <a:ext uri="{FF2B5EF4-FFF2-40B4-BE49-F238E27FC236}">
                  <a16:creationId xmlns:a16="http://schemas.microsoft.com/office/drawing/2014/main" id="{5B78D553-B122-DC95-809D-8F6C17DC9F50}"/>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9" name="Google Shape;825;p13">
              <a:extLst>
                <a:ext uri="{FF2B5EF4-FFF2-40B4-BE49-F238E27FC236}">
                  <a16:creationId xmlns:a16="http://schemas.microsoft.com/office/drawing/2014/main" id="{A4B90261-382F-5057-EF32-605F89AA4BF2}"/>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0" name="Google Shape;826;p13">
              <a:extLst>
                <a:ext uri="{FF2B5EF4-FFF2-40B4-BE49-F238E27FC236}">
                  <a16:creationId xmlns:a16="http://schemas.microsoft.com/office/drawing/2014/main" id="{31436796-071E-74FF-CC28-27C030459969}"/>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1" name="Google Shape;827;p13">
              <a:extLst>
                <a:ext uri="{FF2B5EF4-FFF2-40B4-BE49-F238E27FC236}">
                  <a16:creationId xmlns:a16="http://schemas.microsoft.com/office/drawing/2014/main" id="{B7DE7678-88E6-F513-E4ED-859531B78A93}"/>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2" name="Google Shape;828;p13">
              <a:extLst>
                <a:ext uri="{FF2B5EF4-FFF2-40B4-BE49-F238E27FC236}">
                  <a16:creationId xmlns:a16="http://schemas.microsoft.com/office/drawing/2014/main" id="{45776241-7A9A-DF29-D748-E0CE7858BD92}"/>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spTree>
    <p:extLst>
      <p:ext uri="{BB962C8B-B14F-4D97-AF65-F5344CB8AC3E}">
        <p14:creationId xmlns:p14="http://schemas.microsoft.com/office/powerpoint/2010/main" val="3025358653"/>
      </p:ext>
    </p:extLst>
  </p:cSld>
  <p:clrMapOvr>
    <a:masterClrMapping/>
  </p:clrMapOvr>
  <mc:AlternateContent xmlns:mc="http://schemas.openxmlformats.org/markup-compatibility/2006" xmlns:p14="http://schemas.microsoft.com/office/powerpoint/2010/main">
    <mc:Choice Requires="p14">
      <p:transition spd="slow" p14:dur="3500" advTm="3000">
        <p:random/>
      </p:transition>
    </mc:Choice>
    <mc:Fallback xmlns="">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rường THPT chuyên Lê Hồng Phong đưa trí tuệ nhân tạo vào giảng dạy - Báo  Người lao động">
            <a:extLst>
              <a:ext uri="{FF2B5EF4-FFF2-40B4-BE49-F238E27FC236}">
                <a16:creationId xmlns:a16="http://schemas.microsoft.com/office/drawing/2014/main" id="{4C7698E2-2F96-E44C-D2CC-4448875C3B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473" y="362903"/>
            <a:ext cx="5362575" cy="531653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Điểm chuẩn Trường Đại học Bách Khoa - ĐHQG TP.HCM 2021 chính xác nhất">
            <a:extLst>
              <a:ext uri="{FF2B5EF4-FFF2-40B4-BE49-F238E27FC236}">
                <a16:creationId xmlns:a16="http://schemas.microsoft.com/office/drawing/2014/main" id="{8C927DDE-A3F9-0D5C-CA4A-85145C6F8B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8527" y="362902"/>
            <a:ext cx="5715000" cy="531653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8130C6C-CD33-6A24-30A4-90FFFE71C3A8}"/>
              </a:ext>
            </a:extLst>
          </p:cNvPr>
          <p:cNvSpPr txBox="1"/>
          <p:nvPr/>
        </p:nvSpPr>
        <p:spPr>
          <a:xfrm>
            <a:off x="2926080" y="5913120"/>
            <a:ext cx="4897120" cy="584775"/>
          </a:xfrm>
          <a:prstGeom prst="rect">
            <a:avLst/>
          </a:prstGeom>
          <a:noFill/>
        </p:spPr>
        <p:txBody>
          <a:bodyPr wrap="square" rtlCol="0">
            <a:spAutoFit/>
          </a:bodyPr>
          <a:lstStyle/>
          <a:p>
            <a:pPr algn="ctr"/>
            <a:r>
              <a:rPr lang="en-US" sz="3200" dirty="0" err="1">
                <a:solidFill>
                  <a:srgbClr val="0000FF"/>
                </a:solidFill>
                <a:latin typeface="Times New Roman" panose="02020603050405020304" pitchFamily="18" charset="0"/>
                <a:cs typeface="Times New Roman" panose="02020603050405020304" pitchFamily="18" charset="0"/>
              </a:rPr>
              <a:t>Trường</a:t>
            </a:r>
            <a:r>
              <a:rPr lang="en-US" sz="3200" dirty="0">
                <a:solidFill>
                  <a:srgbClr val="0000FF"/>
                </a:solidFill>
                <a:latin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cs typeface="Times New Roman" panose="02020603050405020304" pitchFamily="18" charset="0"/>
              </a:rPr>
              <a:t>học</a:t>
            </a:r>
            <a:endParaRPr lang="en-US" sz="3200" dirty="0">
              <a:solidFill>
                <a:srgbClr val="0000FF"/>
              </a:solidFill>
              <a:latin typeface="Times New Roman" panose="02020603050405020304" pitchFamily="18" charset="0"/>
              <a:cs typeface="Times New Roman" panose="02020603050405020304" pitchFamily="18" charset="0"/>
            </a:endParaRPr>
          </a:p>
        </p:txBody>
      </p:sp>
      <p:grpSp>
        <p:nvGrpSpPr>
          <p:cNvPr id="3" name="Google Shape;809;p13">
            <a:extLst>
              <a:ext uri="{FF2B5EF4-FFF2-40B4-BE49-F238E27FC236}">
                <a16:creationId xmlns:a16="http://schemas.microsoft.com/office/drawing/2014/main" id="{F9AFC0BD-6A49-7434-B417-886B6807AABA}"/>
              </a:ext>
            </a:extLst>
          </p:cNvPr>
          <p:cNvGrpSpPr/>
          <p:nvPr/>
        </p:nvGrpSpPr>
        <p:grpSpPr>
          <a:xfrm>
            <a:off x="10287380" y="-49293"/>
            <a:ext cx="1899488" cy="1837767"/>
            <a:chOff x="7455887" y="129587"/>
            <a:chExt cx="1424616" cy="1378325"/>
          </a:xfrm>
        </p:grpSpPr>
        <p:sp>
          <p:nvSpPr>
            <p:cNvPr id="4" name="Google Shape;810;p13">
              <a:extLst>
                <a:ext uri="{FF2B5EF4-FFF2-40B4-BE49-F238E27FC236}">
                  <a16:creationId xmlns:a16="http://schemas.microsoft.com/office/drawing/2014/main" id="{1498B2F3-C1D8-5945-1B0E-B80708E52522}"/>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 name="Google Shape;811;p13">
              <a:extLst>
                <a:ext uri="{FF2B5EF4-FFF2-40B4-BE49-F238E27FC236}">
                  <a16:creationId xmlns:a16="http://schemas.microsoft.com/office/drawing/2014/main" id="{FEA7E9D4-6157-8D6B-6697-3A923B0C3D8E}"/>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6" name="Google Shape;812;p13">
              <a:extLst>
                <a:ext uri="{FF2B5EF4-FFF2-40B4-BE49-F238E27FC236}">
                  <a16:creationId xmlns:a16="http://schemas.microsoft.com/office/drawing/2014/main" id="{5D15299A-8A47-7E4B-3479-1A25ADABAF10}"/>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7" name="Google Shape;813;p13">
              <a:extLst>
                <a:ext uri="{FF2B5EF4-FFF2-40B4-BE49-F238E27FC236}">
                  <a16:creationId xmlns:a16="http://schemas.microsoft.com/office/drawing/2014/main" id="{A57A4CD9-D7F5-D0BE-E971-A3CB8B0F15DE}"/>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 name="Google Shape;814;p13">
              <a:extLst>
                <a:ext uri="{FF2B5EF4-FFF2-40B4-BE49-F238E27FC236}">
                  <a16:creationId xmlns:a16="http://schemas.microsoft.com/office/drawing/2014/main" id="{5CFB51C8-47C2-C9AB-E0EE-6731529DE5CB}"/>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9" name="Google Shape;815;p13">
              <a:extLst>
                <a:ext uri="{FF2B5EF4-FFF2-40B4-BE49-F238E27FC236}">
                  <a16:creationId xmlns:a16="http://schemas.microsoft.com/office/drawing/2014/main" id="{9D43D63A-1509-9334-86BE-AA86FAEE25AB}"/>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0" name="Google Shape;816;p13">
              <a:extLst>
                <a:ext uri="{FF2B5EF4-FFF2-40B4-BE49-F238E27FC236}">
                  <a16:creationId xmlns:a16="http://schemas.microsoft.com/office/drawing/2014/main" id="{E2778F3C-DD01-481D-0691-2631C7503FA3}"/>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1" name="Google Shape;817;p13">
              <a:extLst>
                <a:ext uri="{FF2B5EF4-FFF2-40B4-BE49-F238E27FC236}">
                  <a16:creationId xmlns:a16="http://schemas.microsoft.com/office/drawing/2014/main" id="{107AEE8E-9937-B478-48F6-784941DDE007}"/>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2" name="Google Shape;818;p13">
              <a:extLst>
                <a:ext uri="{FF2B5EF4-FFF2-40B4-BE49-F238E27FC236}">
                  <a16:creationId xmlns:a16="http://schemas.microsoft.com/office/drawing/2014/main" id="{8A921043-2650-0399-100E-3D14845C6DA3}"/>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3" name="Google Shape;819;p13">
              <a:extLst>
                <a:ext uri="{FF2B5EF4-FFF2-40B4-BE49-F238E27FC236}">
                  <a16:creationId xmlns:a16="http://schemas.microsoft.com/office/drawing/2014/main" id="{D9EE0E60-6993-E3AB-FDBE-E15A02DE3A66}"/>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4" name="Google Shape;820;p13">
              <a:extLst>
                <a:ext uri="{FF2B5EF4-FFF2-40B4-BE49-F238E27FC236}">
                  <a16:creationId xmlns:a16="http://schemas.microsoft.com/office/drawing/2014/main" id="{4A4871F3-CDED-8C3B-EED7-5AB186E4F978}"/>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5" name="Google Shape;821;p13">
              <a:extLst>
                <a:ext uri="{FF2B5EF4-FFF2-40B4-BE49-F238E27FC236}">
                  <a16:creationId xmlns:a16="http://schemas.microsoft.com/office/drawing/2014/main" id="{5EB7C723-4D0A-71CF-2D33-7131E396833B}"/>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6" name="Google Shape;822;p13">
              <a:extLst>
                <a:ext uri="{FF2B5EF4-FFF2-40B4-BE49-F238E27FC236}">
                  <a16:creationId xmlns:a16="http://schemas.microsoft.com/office/drawing/2014/main" id="{C2EA75D0-2091-F358-422C-F970861D7E8A}"/>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7" name="Google Shape;823;p13">
              <a:extLst>
                <a:ext uri="{FF2B5EF4-FFF2-40B4-BE49-F238E27FC236}">
                  <a16:creationId xmlns:a16="http://schemas.microsoft.com/office/drawing/2014/main" id="{8DEC5288-7F83-5786-CC9F-DFAE02137D2B}"/>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8" name="Google Shape;824;p13">
              <a:extLst>
                <a:ext uri="{FF2B5EF4-FFF2-40B4-BE49-F238E27FC236}">
                  <a16:creationId xmlns:a16="http://schemas.microsoft.com/office/drawing/2014/main" id="{84F0589D-DE79-2BB5-1075-0D4EED605157}"/>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9" name="Google Shape;825;p13">
              <a:extLst>
                <a:ext uri="{FF2B5EF4-FFF2-40B4-BE49-F238E27FC236}">
                  <a16:creationId xmlns:a16="http://schemas.microsoft.com/office/drawing/2014/main" id="{E6D215B5-FCEA-3F03-967C-BAA34E02732E}"/>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0" name="Google Shape;826;p13">
              <a:extLst>
                <a:ext uri="{FF2B5EF4-FFF2-40B4-BE49-F238E27FC236}">
                  <a16:creationId xmlns:a16="http://schemas.microsoft.com/office/drawing/2014/main" id="{78DA1D65-CA48-60DE-1DFD-7225D45DC9A0}"/>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1" name="Google Shape;827;p13">
              <a:extLst>
                <a:ext uri="{FF2B5EF4-FFF2-40B4-BE49-F238E27FC236}">
                  <a16:creationId xmlns:a16="http://schemas.microsoft.com/office/drawing/2014/main" id="{FEAF2E9F-47C3-F302-8E42-6CF2D2FD4D1C}"/>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2" name="Google Shape;828;p13">
              <a:extLst>
                <a:ext uri="{FF2B5EF4-FFF2-40B4-BE49-F238E27FC236}">
                  <a16:creationId xmlns:a16="http://schemas.microsoft.com/office/drawing/2014/main" id="{9383E581-4662-D0FF-6A01-4DFCB4FF2B9C}"/>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grpSp>
        <p:nvGrpSpPr>
          <p:cNvPr id="23" name="Google Shape;809;p13">
            <a:extLst>
              <a:ext uri="{FF2B5EF4-FFF2-40B4-BE49-F238E27FC236}">
                <a16:creationId xmlns:a16="http://schemas.microsoft.com/office/drawing/2014/main" id="{748F6125-2450-1F39-8CA9-B4388D0B2B1C}"/>
              </a:ext>
            </a:extLst>
          </p:cNvPr>
          <p:cNvGrpSpPr/>
          <p:nvPr/>
        </p:nvGrpSpPr>
        <p:grpSpPr>
          <a:xfrm rot="10800000">
            <a:off x="113885" y="5020233"/>
            <a:ext cx="1899488" cy="1837767"/>
            <a:chOff x="7455887" y="129587"/>
            <a:chExt cx="1424616" cy="1378325"/>
          </a:xfrm>
        </p:grpSpPr>
        <p:sp>
          <p:nvSpPr>
            <p:cNvPr id="24" name="Google Shape;810;p13">
              <a:extLst>
                <a:ext uri="{FF2B5EF4-FFF2-40B4-BE49-F238E27FC236}">
                  <a16:creationId xmlns:a16="http://schemas.microsoft.com/office/drawing/2014/main" id="{E015454E-178A-9E4E-2262-4A3F32C8E470}"/>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5" name="Google Shape;811;p13">
              <a:extLst>
                <a:ext uri="{FF2B5EF4-FFF2-40B4-BE49-F238E27FC236}">
                  <a16:creationId xmlns:a16="http://schemas.microsoft.com/office/drawing/2014/main" id="{A3589700-0D43-397A-717C-0F8382E29F71}"/>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6" name="Google Shape;812;p13">
              <a:extLst>
                <a:ext uri="{FF2B5EF4-FFF2-40B4-BE49-F238E27FC236}">
                  <a16:creationId xmlns:a16="http://schemas.microsoft.com/office/drawing/2014/main" id="{1AAE1610-AF2B-4B68-FE57-675656ECE8F1}"/>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7" name="Google Shape;813;p13">
              <a:extLst>
                <a:ext uri="{FF2B5EF4-FFF2-40B4-BE49-F238E27FC236}">
                  <a16:creationId xmlns:a16="http://schemas.microsoft.com/office/drawing/2014/main" id="{876A900F-8570-65CA-9DA0-B35E16B8A0C2}"/>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8" name="Google Shape;814;p13">
              <a:extLst>
                <a:ext uri="{FF2B5EF4-FFF2-40B4-BE49-F238E27FC236}">
                  <a16:creationId xmlns:a16="http://schemas.microsoft.com/office/drawing/2014/main" id="{A5F3C732-1C5E-169B-3323-3E6481107BE5}"/>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9" name="Google Shape;815;p13">
              <a:extLst>
                <a:ext uri="{FF2B5EF4-FFF2-40B4-BE49-F238E27FC236}">
                  <a16:creationId xmlns:a16="http://schemas.microsoft.com/office/drawing/2014/main" id="{9D63BE2D-26BF-07A7-68A8-DDD2FBC39F01}"/>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0" name="Google Shape;816;p13">
              <a:extLst>
                <a:ext uri="{FF2B5EF4-FFF2-40B4-BE49-F238E27FC236}">
                  <a16:creationId xmlns:a16="http://schemas.microsoft.com/office/drawing/2014/main" id="{C37A9040-6BD0-8C55-D8D0-C81A167F3DA5}"/>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1" name="Google Shape;817;p13">
              <a:extLst>
                <a:ext uri="{FF2B5EF4-FFF2-40B4-BE49-F238E27FC236}">
                  <a16:creationId xmlns:a16="http://schemas.microsoft.com/office/drawing/2014/main" id="{DE01EE8A-339F-6213-0519-84692405A3D0}"/>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2" name="Google Shape;818;p13">
              <a:extLst>
                <a:ext uri="{FF2B5EF4-FFF2-40B4-BE49-F238E27FC236}">
                  <a16:creationId xmlns:a16="http://schemas.microsoft.com/office/drawing/2014/main" id="{F612F0EA-99BB-73A8-2FCB-EDB0C4EE4F73}"/>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3" name="Google Shape;819;p13">
              <a:extLst>
                <a:ext uri="{FF2B5EF4-FFF2-40B4-BE49-F238E27FC236}">
                  <a16:creationId xmlns:a16="http://schemas.microsoft.com/office/drawing/2014/main" id="{24CAEC44-B155-3AB1-D94A-7016DF2AEA40}"/>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4" name="Google Shape;820;p13">
              <a:extLst>
                <a:ext uri="{FF2B5EF4-FFF2-40B4-BE49-F238E27FC236}">
                  <a16:creationId xmlns:a16="http://schemas.microsoft.com/office/drawing/2014/main" id="{D94C68A6-D21D-CA18-2A1D-B3FD804CC54B}"/>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5" name="Google Shape;821;p13">
              <a:extLst>
                <a:ext uri="{FF2B5EF4-FFF2-40B4-BE49-F238E27FC236}">
                  <a16:creationId xmlns:a16="http://schemas.microsoft.com/office/drawing/2014/main" id="{4D43EBF5-880F-81E6-86B5-B0F557E5633A}"/>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6" name="Google Shape;822;p13">
              <a:extLst>
                <a:ext uri="{FF2B5EF4-FFF2-40B4-BE49-F238E27FC236}">
                  <a16:creationId xmlns:a16="http://schemas.microsoft.com/office/drawing/2014/main" id="{9B5C09D3-264C-A76C-F331-21417DB7ED72}"/>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7" name="Google Shape;823;p13">
              <a:extLst>
                <a:ext uri="{FF2B5EF4-FFF2-40B4-BE49-F238E27FC236}">
                  <a16:creationId xmlns:a16="http://schemas.microsoft.com/office/drawing/2014/main" id="{4153D17F-DE7F-776F-BA52-5F4C208D9FF3}"/>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8" name="Google Shape;824;p13">
              <a:extLst>
                <a:ext uri="{FF2B5EF4-FFF2-40B4-BE49-F238E27FC236}">
                  <a16:creationId xmlns:a16="http://schemas.microsoft.com/office/drawing/2014/main" id="{B70163C6-383C-E685-D8DF-58686CAE46F0}"/>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9" name="Google Shape;825;p13">
              <a:extLst>
                <a:ext uri="{FF2B5EF4-FFF2-40B4-BE49-F238E27FC236}">
                  <a16:creationId xmlns:a16="http://schemas.microsoft.com/office/drawing/2014/main" id="{CCD0A60B-6B5A-9C30-7149-A981E8D0EA52}"/>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0" name="Google Shape;826;p13">
              <a:extLst>
                <a:ext uri="{FF2B5EF4-FFF2-40B4-BE49-F238E27FC236}">
                  <a16:creationId xmlns:a16="http://schemas.microsoft.com/office/drawing/2014/main" id="{606482FC-7DB0-73DE-6750-F4B20C52F238}"/>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1" name="Google Shape;827;p13">
              <a:extLst>
                <a:ext uri="{FF2B5EF4-FFF2-40B4-BE49-F238E27FC236}">
                  <a16:creationId xmlns:a16="http://schemas.microsoft.com/office/drawing/2014/main" id="{AD3382B9-7ABF-BD3A-5C7E-8D3AC1E118BC}"/>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2" name="Google Shape;828;p13">
              <a:extLst>
                <a:ext uri="{FF2B5EF4-FFF2-40B4-BE49-F238E27FC236}">
                  <a16:creationId xmlns:a16="http://schemas.microsoft.com/office/drawing/2014/main" id="{84332017-119A-CAA5-7E63-732F07D20A07}"/>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spTree>
    <p:extLst>
      <p:ext uri="{BB962C8B-B14F-4D97-AF65-F5344CB8AC3E}">
        <p14:creationId xmlns:p14="http://schemas.microsoft.com/office/powerpoint/2010/main" val="2962978985"/>
      </p:ext>
    </p:extLst>
  </p:cSld>
  <p:clrMapOvr>
    <a:masterClrMapping/>
  </p:clrMapOvr>
  <mc:AlternateContent xmlns:mc="http://schemas.openxmlformats.org/markup-compatibility/2006" xmlns:p14="http://schemas.microsoft.com/office/powerpoint/2010/main">
    <mc:Choice Requires="p14">
      <p:transition spd="slow" p14:dur="3500" advTm="3000">
        <p:random/>
      </p:transition>
    </mc:Choice>
    <mc:Fallback xmlns="">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Số hiệu Bản chiếu 1">
            <a:extLst>
              <a:ext uri="{FF2B5EF4-FFF2-40B4-BE49-F238E27FC236}">
                <a16:creationId xmlns:a16="http://schemas.microsoft.com/office/drawing/2014/main" id="{5B6F9E57-0766-491D-A288-5BBEEFF1413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A4A44FA-6A53-4DB3-A14D-917DE3D34585}" type="slidenum">
              <a:rPr kumimoji="0" lang="en-US" sz="2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Hộp Văn bản 2">
            <a:extLst>
              <a:ext uri="{FF2B5EF4-FFF2-40B4-BE49-F238E27FC236}">
                <a16:creationId xmlns:a16="http://schemas.microsoft.com/office/drawing/2014/main" id="{80CCC2E1-579F-4106-8A82-ECC289EA8807}"/>
              </a:ext>
            </a:extLst>
          </p:cNvPr>
          <p:cNvSpPr txBox="1"/>
          <p:nvPr/>
        </p:nvSpPr>
        <p:spPr>
          <a:xfrm>
            <a:off x="1503315" y="403258"/>
            <a:ext cx="989248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4.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Yếu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tố</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giao</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lưu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văn</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hóa</a:t>
            </a:r>
            <a:endPar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endParaRPr>
          </a:p>
        </p:txBody>
      </p:sp>
      <p:sp>
        <p:nvSpPr>
          <p:cNvPr id="4" name="Bong bóng Ý nghĩ: Hình đám mây 3">
            <a:extLst>
              <a:ext uri="{FF2B5EF4-FFF2-40B4-BE49-F238E27FC236}">
                <a16:creationId xmlns:a16="http://schemas.microsoft.com/office/drawing/2014/main" id="{CAAFA888-F940-8AB1-2A05-EAFB199AE4F4}"/>
              </a:ext>
            </a:extLst>
          </p:cNvPr>
          <p:cNvSpPr/>
          <p:nvPr/>
        </p:nvSpPr>
        <p:spPr>
          <a:xfrm>
            <a:off x="6295845" y="907704"/>
            <a:ext cx="5689600" cy="3413348"/>
          </a:xfrm>
          <a:prstGeom prst="cloudCallout">
            <a:avLst>
              <a:gd name="adj1" fmla="val 13706"/>
              <a:gd name="adj2" fmla="val 8899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tx1"/>
                </a:solidFill>
                <a:latin typeface="Times New Roman" panose="02020603050405020304" pitchFamily="18" charset="0"/>
                <a:cs typeface="Times New Roman" panose="02020603050405020304" pitchFamily="18" charset="0"/>
              </a:rPr>
              <a:t>Đọc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đoạn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thông</a:t>
            </a:r>
            <a:r>
              <a:rPr lang="en-US" sz="2800" dirty="0">
                <a:solidFill>
                  <a:schemeClr val="tx1"/>
                </a:solidFill>
                <a:latin typeface="Times New Roman" panose="02020603050405020304" pitchFamily="18" charset="0"/>
                <a:cs typeface="Times New Roman" panose="02020603050405020304" pitchFamily="18" charset="0"/>
              </a:rPr>
              <a:t> tin </a:t>
            </a:r>
            <a:r>
              <a:rPr lang="en-US" sz="2800" dirty="0" err="1">
                <a:solidFill>
                  <a:schemeClr val="tx1"/>
                </a:solidFill>
                <a:latin typeface="Times New Roman" panose="02020603050405020304" pitchFamily="18" charset="0"/>
                <a:cs typeface="Times New Roman" panose="02020603050405020304" pitchFamily="18" charset="0"/>
              </a:rPr>
              <a:t>sau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em</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hãy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biết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ngay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từ</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sơ</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sử</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người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Việt</a:t>
            </a:r>
            <a:r>
              <a:rPr lang="en-US" sz="2800" dirty="0">
                <a:solidFill>
                  <a:schemeClr val="tx1"/>
                </a:solidFill>
                <a:latin typeface="Times New Roman" panose="02020603050405020304" pitchFamily="18" charset="0"/>
                <a:cs typeface="Times New Roman" panose="02020603050405020304" pitchFamily="18" charset="0"/>
              </a:rPr>
              <a:t> ở </a:t>
            </a:r>
            <a:r>
              <a:rPr lang="en-US" sz="2800" dirty="0" err="1">
                <a:solidFill>
                  <a:schemeClr val="tx1"/>
                </a:solidFill>
                <a:latin typeface="Times New Roman" panose="02020603050405020304" pitchFamily="18" charset="0"/>
                <a:cs typeface="Times New Roman" panose="02020603050405020304" pitchFamily="18" charset="0"/>
              </a:rPr>
              <a:t>Sài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Gòn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đã</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chịu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ảnh</a:t>
            </a:r>
            <a:r>
              <a:rPr lang="en-US" sz="2800" dirty="0">
                <a:solidFill>
                  <a:schemeClr val="tx1"/>
                </a:solidFill>
                <a:latin typeface="Times New Roman" panose="02020603050405020304" pitchFamily="18" charset="0"/>
                <a:cs typeface="Times New Roman" panose="02020603050405020304" pitchFamily="18" charset="0"/>
              </a:rPr>
              <a:t> của </a:t>
            </a:r>
            <a:r>
              <a:rPr lang="en-US" sz="2800" dirty="0" err="1">
                <a:solidFill>
                  <a:schemeClr val="tx1"/>
                </a:solidFill>
                <a:latin typeface="Times New Roman" panose="02020603050405020304" pitchFamily="18" charset="0"/>
                <a:cs typeface="Times New Roman" panose="02020603050405020304" pitchFamily="18" charset="0"/>
              </a:rPr>
              <a:t>những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nền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văn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hóa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nào</a:t>
            </a:r>
            <a:r>
              <a:rPr lang="en-US" sz="2800" dirty="0">
                <a:solidFill>
                  <a:schemeClr val="tx1"/>
                </a:solidFill>
                <a:latin typeface="Times New Roman" panose="02020603050405020304" pitchFamily="18" charset="0"/>
                <a:cs typeface="Times New Roman" panose="02020603050405020304" pitchFamily="18" charset="0"/>
              </a:rPr>
              <a:t>?</a:t>
            </a:r>
          </a:p>
        </p:txBody>
      </p:sp>
      <p:pic>
        <p:nvPicPr>
          <p:cNvPr id="7" name="Picture 29">
            <a:extLst>
              <a:ext uri="{FF2B5EF4-FFF2-40B4-BE49-F238E27FC236}">
                <a16:creationId xmlns:a16="http://schemas.microsoft.com/office/drawing/2014/main" id="{AA72E669-218D-0032-F4F0-4B8EE669B1EF}"/>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foregroundMark x1="82715" y1="17871" x2="82715" y2="17871"/>
                        <a14:foregroundMark x1="71289" y1="37988" x2="71289" y2="37988"/>
                      </a14:backgroundRemoval>
                    </a14:imgEffect>
                  </a14:imgLayer>
                </a14:imgProps>
              </a:ext>
            </a:extLst>
          </a:blip>
          <a:srcRect l="29223" t="8206" r="9863" b="16103"/>
          <a:stretch/>
        </p:blipFill>
        <p:spPr>
          <a:xfrm>
            <a:off x="10130835" y="5042443"/>
            <a:ext cx="1324565" cy="1253673"/>
          </a:xfrm>
          <a:prstGeom prst="rect">
            <a:avLst/>
          </a:prstGeom>
        </p:spPr>
      </p:pic>
      <p:pic>
        <p:nvPicPr>
          <p:cNvPr id="9" name="Hình ảnh 8">
            <a:extLst>
              <a:ext uri="{FF2B5EF4-FFF2-40B4-BE49-F238E27FC236}">
                <a16:creationId xmlns:a16="http://schemas.microsoft.com/office/drawing/2014/main" id="{CF230501-3DA2-EBC6-13D3-52D3A324A638}"/>
              </a:ext>
            </a:extLst>
          </p:cNvPr>
          <p:cNvPicPr>
            <a:picLocks noChangeAspect="1"/>
          </p:cNvPicPr>
          <p:nvPr/>
        </p:nvPicPr>
        <p:blipFill>
          <a:blip r:embed="rId4"/>
          <a:stretch>
            <a:fillRect/>
          </a:stretch>
        </p:blipFill>
        <p:spPr>
          <a:xfrm>
            <a:off x="47445" y="1872174"/>
            <a:ext cx="6248400" cy="4666738"/>
          </a:xfrm>
          <a:prstGeom prst="rect">
            <a:avLst/>
          </a:prstGeom>
        </p:spPr>
      </p:pic>
      <p:sp>
        <p:nvSpPr>
          <p:cNvPr id="10" name="TextBox 10">
            <a:extLst>
              <a:ext uri="{FF2B5EF4-FFF2-40B4-BE49-F238E27FC236}">
                <a16:creationId xmlns:a16="http://schemas.microsoft.com/office/drawing/2014/main" id="{A1FBD9BF-4EBE-988A-79F7-68BEC7B74536}"/>
              </a:ext>
            </a:extLst>
          </p:cNvPr>
          <p:cNvSpPr txBox="1"/>
          <p:nvPr/>
        </p:nvSpPr>
        <p:spPr>
          <a:xfrm>
            <a:off x="2401538" y="1202143"/>
            <a:ext cx="2028222" cy="584775"/>
          </a:xfrm>
          <a:prstGeom prst="rect">
            <a:avLst/>
          </a:prstGeom>
          <a:noFill/>
        </p:spPr>
        <p:txBody>
          <a:bodyPr wrap="square" rtlCol="0">
            <a:spAutoFit/>
          </a:bodyPr>
          <a:lstStyle/>
          <a:p>
            <a:r>
              <a:rPr lang="vi-VN" sz="3200" b="1" dirty="0">
                <a:solidFill>
                  <a:srgbClr val="00B0F0"/>
                </a:solidFill>
                <a:latin typeface="+mj-lt"/>
              </a:rPr>
              <a:t>Cá nhân</a:t>
            </a:r>
            <a:endParaRPr lang="en-US" sz="3200" b="1" dirty="0">
              <a:solidFill>
                <a:srgbClr val="00B0F0"/>
              </a:solidFill>
              <a:latin typeface="+mj-lt"/>
            </a:endParaRPr>
          </a:p>
        </p:txBody>
      </p:sp>
      <p:pic>
        <p:nvPicPr>
          <p:cNvPr id="11" name="Picture 2" descr="Hình ảnh Hồ Sơ Cá Nhân Cá Nhân Doanh Nghiệp Sử Dụng Phim Phẳng, Giải  Thích., Avatar, Thân Hình Vector và PNG với nền trong suốt để tải xuống  miễn phí">
            <a:extLst>
              <a:ext uri="{FF2B5EF4-FFF2-40B4-BE49-F238E27FC236}">
                <a16:creationId xmlns:a16="http://schemas.microsoft.com/office/drawing/2014/main" id="{5301B804-F973-3208-EFF4-995C7ED9C694}"/>
              </a:ext>
            </a:extLst>
          </p:cNvPr>
          <p:cNvPicPr>
            <a:picLocks noChangeAspect="1" noChangeArrowheads="1"/>
          </p:cNvPicPr>
          <p:nvPr/>
        </p:nvPicPr>
        <p:blipFill>
          <a:blip r:embed="rId5"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5800" y="636661"/>
            <a:ext cx="1715738" cy="171573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oogle Shape;809;p13">
            <a:extLst>
              <a:ext uri="{FF2B5EF4-FFF2-40B4-BE49-F238E27FC236}">
                <a16:creationId xmlns:a16="http://schemas.microsoft.com/office/drawing/2014/main" id="{657FD1ED-0D41-D202-4106-86E1AF753E38}"/>
              </a:ext>
            </a:extLst>
          </p:cNvPr>
          <p:cNvGrpSpPr/>
          <p:nvPr/>
        </p:nvGrpSpPr>
        <p:grpSpPr>
          <a:xfrm rot="5400000">
            <a:off x="10194267" y="4989373"/>
            <a:ext cx="1899488" cy="1837767"/>
            <a:chOff x="7455887" y="129587"/>
            <a:chExt cx="1424616" cy="1378325"/>
          </a:xfrm>
        </p:grpSpPr>
        <p:sp>
          <p:nvSpPr>
            <p:cNvPr id="6" name="Google Shape;810;p13">
              <a:extLst>
                <a:ext uri="{FF2B5EF4-FFF2-40B4-BE49-F238E27FC236}">
                  <a16:creationId xmlns:a16="http://schemas.microsoft.com/office/drawing/2014/main" id="{F6464C50-E0D9-6910-F5F2-B58F3D3894C0}"/>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 name="Google Shape;811;p13">
              <a:extLst>
                <a:ext uri="{FF2B5EF4-FFF2-40B4-BE49-F238E27FC236}">
                  <a16:creationId xmlns:a16="http://schemas.microsoft.com/office/drawing/2014/main" id="{1FE1BECD-DD58-C25C-3B2F-A9C5BA0BCA8F}"/>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2" name="Google Shape;812;p13">
              <a:extLst>
                <a:ext uri="{FF2B5EF4-FFF2-40B4-BE49-F238E27FC236}">
                  <a16:creationId xmlns:a16="http://schemas.microsoft.com/office/drawing/2014/main" id="{6B6A2297-9D14-FF5F-5534-800CA4D5CC16}"/>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3" name="Google Shape;813;p13">
              <a:extLst>
                <a:ext uri="{FF2B5EF4-FFF2-40B4-BE49-F238E27FC236}">
                  <a16:creationId xmlns:a16="http://schemas.microsoft.com/office/drawing/2014/main" id="{CA2DCC4A-9F1B-6AFE-BBCB-D0909E5E2BD4}"/>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4" name="Google Shape;814;p13">
              <a:extLst>
                <a:ext uri="{FF2B5EF4-FFF2-40B4-BE49-F238E27FC236}">
                  <a16:creationId xmlns:a16="http://schemas.microsoft.com/office/drawing/2014/main" id="{4AD93142-C8B1-8718-34C8-A86CC3572C6D}"/>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5" name="Google Shape;815;p13">
              <a:extLst>
                <a:ext uri="{FF2B5EF4-FFF2-40B4-BE49-F238E27FC236}">
                  <a16:creationId xmlns:a16="http://schemas.microsoft.com/office/drawing/2014/main" id="{441E3869-B083-BF56-16E1-5B5946018FB3}"/>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6" name="Google Shape;816;p13">
              <a:extLst>
                <a:ext uri="{FF2B5EF4-FFF2-40B4-BE49-F238E27FC236}">
                  <a16:creationId xmlns:a16="http://schemas.microsoft.com/office/drawing/2014/main" id="{2A7DE5B4-9D9E-A3E1-477D-5F876005D3F1}"/>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7" name="Google Shape;817;p13">
              <a:extLst>
                <a:ext uri="{FF2B5EF4-FFF2-40B4-BE49-F238E27FC236}">
                  <a16:creationId xmlns:a16="http://schemas.microsoft.com/office/drawing/2014/main" id="{140A5E13-6817-3986-716F-B30F6FC53141}"/>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8" name="Google Shape;818;p13">
              <a:extLst>
                <a:ext uri="{FF2B5EF4-FFF2-40B4-BE49-F238E27FC236}">
                  <a16:creationId xmlns:a16="http://schemas.microsoft.com/office/drawing/2014/main" id="{B08075DF-3E95-1EB4-53E7-F4B9A634B928}"/>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9" name="Google Shape;819;p13">
              <a:extLst>
                <a:ext uri="{FF2B5EF4-FFF2-40B4-BE49-F238E27FC236}">
                  <a16:creationId xmlns:a16="http://schemas.microsoft.com/office/drawing/2014/main" id="{05BE97B3-FDCD-B0F6-6D5E-FEFFED4497DF}"/>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0" name="Google Shape;820;p13">
              <a:extLst>
                <a:ext uri="{FF2B5EF4-FFF2-40B4-BE49-F238E27FC236}">
                  <a16:creationId xmlns:a16="http://schemas.microsoft.com/office/drawing/2014/main" id="{4EE87B51-721E-1FDC-8C63-A1C3F61F953F}"/>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1" name="Google Shape;821;p13">
              <a:extLst>
                <a:ext uri="{FF2B5EF4-FFF2-40B4-BE49-F238E27FC236}">
                  <a16:creationId xmlns:a16="http://schemas.microsoft.com/office/drawing/2014/main" id="{61C7EA6D-4CA7-A5A4-0F73-88B7D5488C81}"/>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2" name="Google Shape;822;p13">
              <a:extLst>
                <a:ext uri="{FF2B5EF4-FFF2-40B4-BE49-F238E27FC236}">
                  <a16:creationId xmlns:a16="http://schemas.microsoft.com/office/drawing/2014/main" id="{2E88B616-1A0B-5919-7CA8-91D14075A37B}"/>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3" name="Google Shape;823;p13">
              <a:extLst>
                <a:ext uri="{FF2B5EF4-FFF2-40B4-BE49-F238E27FC236}">
                  <a16:creationId xmlns:a16="http://schemas.microsoft.com/office/drawing/2014/main" id="{C97C863F-8852-F736-D7C5-647A98BAB315}"/>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4" name="Google Shape;824;p13">
              <a:extLst>
                <a:ext uri="{FF2B5EF4-FFF2-40B4-BE49-F238E27FC236}">
                  <a16:creationId xmlns:a16="http://schemas.microsoft.com/office/drawing/2014/main" id="{E3172DD7-2DC4-297F-FD52-7A2F3F8F5F0D}"/>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5" name="Google Shape;825;p13">
              <a:extLst>
                <a:ext uri="{FF2B5EF4-FFF2-40B4-BE49-F238E27FC236}">
                  <a16:creationId xmlns:a16="http://schemas.microsoft.com/office/drawing/2014/main" id="{BE313C47-95AD-194D-9954-7BD0D3F82CAA}"/>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6" name="Google Shape;826;p13">
              <a:extLst>
                <a:ext uri="{FF2B5EF4-FFF2-40B4-BE49-F238E27FC236}">
                  <a16:creationId xmlns:a16="http://schemas.microsoft.com/office/drawing/2014/main" id="{F05E63CB-A809-C7D1-FC8F-C50CFE120A11}"/>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7" name="Google Shape;827;p13">
              <a:extLst>
                <a:ext uri="{FF2B5EF4-FFF2-40B4-BE49-F238E27FC236}">
                  <a16:creationId xmlns:a16="http://schemas.microsoft.com/office/drawing/2014/main" id="{EDAF84B4-A311-BE7D-1512-1626E07BCC3C}"/>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8" name="Google Shape;828;p13">
              <a:extLst>
                <a:ext uri="{FF2B5EF4-FFF2-40B4-BE49-F238E27FC236}">
                  <a16:creationId xmlns:a16="http://schemas.microsoft.com/office/drawing/2014/main" id="{2FE03850-6841-92D2-44C6-A3AF95154DD3}"/>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grpSp>
        <p:nvGrpSpPr>
          <p:cNvPr id="29" name="Google Shape;809;p13">
            <a:extLst>
              <a:ext uri="{FF2B5EF4-FFF2-40B4-BE49-F238E27FC236}">
                <a16:creationId xmlns:a16="http://schemas.microsoft.com/office/drawing/2014/main" id="{D25A589A-13C8-7853-D055-71DBD44D63D9}"/>
              </a:ext>
            </a:extLst>
          </p:cNvPr>
          <p:cNvGrpSpPr/>
          <p:nvPr/>
        </p:nvGrpSpPr>
        <p:grpSpPr>
          <a:xfrm rot="16200000">
            <a:off x="178399" y="125535"/>
            <a:ext cx="1899488" cy="1837767"/>
            <a:chOff x="7455887" y="129587"/>
            <a:chExt cx="1424616" cy="1378325"/>
          </a:xfrm>
        </p:grpSpPr>
        <p:sp>
          <p:nvSpPr>
            <p:cNvPr id="30" name="Google Shape;810;p13">
              <a:extLst>
                <a:ext uri="{FF2B5EF4-FFF2-40B4-BE49-F238E27FC236}">
                  <a16:creationId xmlns:a16="http://schemas.microsoft.com/office/drawing/2014/main" id="{4F225939-54F6-619C-41D6-7D603BA59FB1}"/>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1" name="Google Shape;811;p13">
              <a:extLst>
                <a:ext uri="{FF2B5EF4-FFF2-40B4-BE49-F238E27FC236}">
                  <a16:creationId xmlns:a16="http://schemas.microsoft.com/office/drawing/2014/main" id="{D4C9D3AC-2BEE-0F8C-C4B0-1415B0BF8102}"/>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2" name="Google Shape;812;p13">
              <a:extLst>
                <a:ext uri="{FF2B5EF4-FFF2-40B4-BE49-F238E27FC236}">
                  <a16:creationId xmlns:a16="http://schemas.microsoft.com/office/drawing/2014/main" id="{19B30BF2-EAC9-24CF-D744-E0CADA8D9091}"/>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3" name="Google Shape;813;p13">
              <a:extLst>
                <a:ext uri="{FF2B5EF4-FFF2-40B4-BE49-F238E27FC236}">
                  <a16:creationId xmlns:a16="http://schemas.microsoft.com/office/drawing/2014/main" id="{CB765AE9-6D82-C50E-C002-D71B85804B8F}"/>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4" name="Google Shape;814;p13">
              <a:extLst>
                <a:ext uri="{FF2B5EF4-FFF2-40B4-BE49-F238E27FC236}">
                  <a16:creationId xmlns:a16="http://schemas.microsoft.com/office/drawing/2014/main" id="{F4B2FEDF-E086-A8EF-10BC-048FEE78A783}"/>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5" name="Google Shape;815;p13">
              <a:extLst>
                <a:ext uri="{FF2B5EF4-FFF2-40B4-BE49-F238E27FC236}">
                  <a16:creationId xmlns:a16="http://schemas.microsoft.com/office/drawing/2014/main" id="{7BF72710-4892-FDA1-F53F-F8B5623122D1}"/>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6" name="Google Shape;816;p13">
              <a:extLst>
                <a:ext uri="{FF2B5EF4-FFF2-40B4-BE49-F238E27FC236}">
                  <a16:creationId xmlns:a16="http://schemas.microsoft.com/office/drawing/2014/main" id="{45916F3E-F858-20D3-11E6-2BFB2ACF181B}"/>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7" name="Google Shape;817;p13">
              <a:extLst>
                <a:ext uri="{FF2B5EF4-FFF2-40B4-BE49-F238E27FC236}">
                  <a16:creationId xmlns:a16="http://schemas.microsoft.com/office/drawing/2014/main" id="{27EBD017-3698-2534-ECC1-1F233017C781}"/>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8" name="Google Shape;818;p13">
              <a:extLst>
                <a:ext uri="{FF2B5EF4-FFF2-40B4-BE49-F238E27FC236}">
                  <a16:creationId xmlns:a16="http://schemas.microsoft.com/office/drawing/2014/main" id="{A8554308-B786-AC46-B9F0-6D8716E6460A}"/>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9" name="Google Shape;819;p13">
              <a:extLst>
                <a:ext uri="{FF2B5EF4-FFF2-40B4-BE49-F238E27FC236}">
                  <a16:creationId xmlns:a16="http://schemas.microsoft.com/office/drawing/2014/main" id="{18506998-E3A6-F7B6-2808-524DE2276551}"/>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0" name="Google Shape;820;p13">
              <a:extLst>
                <a:ext uri="{FF2B5EF4-FFF2-40B4-BE49-F238E27FC236}">
                  <a16:creationId xmlns:a16="http://schemas.microsoft.com/office/drawing/2014/main" id="{860F572A-CED7-06D5-D606-D0B6D23E79D6}"/>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1" name="Google Shape;821;p13">
              <a:extLst>
                <a:ext uri="{FF2B5EF4-FFF2-40B4-BE49-F238E27FC236}">
                  <a16:creationId xmlns:a16="http://schemas.microsoft.com/office/drawing/2014/main" id="{0066BAFC-7681-D1EB-2455-A82193C2B786}"/>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2" name="Google Shape;822;p13">
              <a:extLst>
                <a:ext uri="{FF2B5EF4-FFF2-40B4-BE49-F238E27FC236}">
                  <a16:creationId xmlns:a16="http://schemas.microsoft.com/office/drawing/2014/main" id="{0D76D47D-FD7C-B062-2640-7C51548355C2}"/>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3" name="Google Shape;823;p13">
              <a:extLst>
                <a:ext uri="{FF2B5EF4-FFF2-40B4-BE49-F238E27FC236}">
                  <a16:creationId xmlns:a16="http://schemas.microsoft.com/office/drawing/2014/main" id="{03CBAB01-FC6E-76C7-E9E0-E5953D01007B}"/>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4" name="Google Shape;824;p13">
              <a:extLst>
                <a:ext uri="{FF2B5EF4-FFF2-40B4-BE49-F238E27FC236}">
                  <a16:creationId xmlns:a16="http://schemas.microsoft.com/office/drawing/2014/main" id="{E2A0B04B-09A7-6A9A-87DF-E56E74026060}"/>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5" name="Google Shape;825;p13">
              <a:extLst>
                <a:ext uri="{FF2B5EF4-FFF2-40B4-BE49-F238E27FC236}">
                  <a16:creationId xmlns:a16="http://schemas.microsoft.com/office/drawing/2014/main" id="{9C3FD924-CE7B-DFD2-2D70-5B4AAA180D6B}"/>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6" name="Google Shape;826;p13">
              <a:extLst>
                <a:ext uri="{FF2B5EF4-FFF2-40B4-BE49-F238E27FC236}">
                  <a16:creationId xmlns:a16="http://schemas.microsoft.com/office/drawing/2014/main" id="{AED3C78B-AC3D-4800-49BC-402AFE37889E}"/>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7" name="Google Shape;827;p13">
              <a:extLst>
                <a:ext uri="{FF2B5EF4-FFF2-40B4-BE49-F238E27FC236}">
                  <a16:creationId xmlns:a16="http://schemas.microsoft.com/office/drawing/2014/main" id="{A55101DA-821A-4805-A6F2-8F76C5A28219}"/>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8" name="Google Shape;828;p13">
              <a:extLst>
                <a:ext uri="{FF2B5EF4-FFF2-40B4-BE49-F238E27FC236}">
                  <a16:creationId xmlns:a16="http://schemas.microsoft.com/office/drawing/2014/main" id="{03733CEB-BE47-80F1-08D1-F150F43C6E5B}"/>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spTree>
    <p:extLst>
      <p:ext uri="{BB962C8B-B14F-4D97-AF65-F5344CB8AC3E}">
        <p14:creationId xmlns:p14="http://schemas.microsoft.com/office/powerpoint/2010/main" val="16512818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Số hiệu Bản chiếu 1">
            <a:extLst>
              <a:ext uri="{FF2B5EF4-FFF2-40B4-BE49-F238E27FC236}">
                <a16:creationId xmlns:a16="http://schemas.microsoft.com/office/drawing/2014/main" id="{5B6F9E57-0766-491D-A288-5BBEEFF1413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A4A44FA-6A53-4DB3-A14D-917DE3D34585}" type="slidenum">
              <a:rPr kumimoji="0" lang="en-US" sz="2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Hộp Văn bản 2">
            <a:extLst>
              <a:ext uri="{FF2B5EF4-FFF2-40B4-BE49-F238E27FC236}">
                <a16:creationId xmlns:a16="http://schemas.microsoft.com/office/drawing/2014/main" id="{80CCC2E1-579F-4106-8A82-ECC289EA8807}"/>
              </a:ext>
            </a:extLst>
          </p:cNvPr>
          <p:cNvSpPr txBox="1"/>
          <p:nvPr/>
        </p:nvSpPr>
        <p:spPr>
          <a:xfrm>
            <a:off x="1127760" y="26850"/>
            <a:ext cx="989248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4.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Yếu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tố</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giao</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lưu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văn</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hóa</a:t>
            </a:r>
            <a:endPar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endParaRPr>
          </a:p>
        </p:txBody>
      </p:sp>
      <p:grpSp>
        <p:nvGrpSpPr>
          <p:cNvPr id="18" name="Group 8">
            <a:extLst>
              <a:ext uri="{FF2B5EF4-FFF2-40B4-BE49-F238E27FC236}">
                <a16:creationId xmlns:a16="http://schemas.microsoft.com/office/drawing/2014/main" id="{4CE5FA81-62C8-9D5F-29D3-29A025B2E997}"/>
              </a:ext>
            </a:extLst>
          </p:cNvPr>
          <p:cNvGrpSpPr/>
          <p:nvPr/>
        </p:nvGrpSpPr>
        <p:grpSpPr>
          <a:xfrm>
            <a:off x="518968" y="1711987"/>
            <a:ext cx="4069854" cy="4271068"/>
            <a:chOff x="303866" y="2381017"/>
            <a:chExt cx="3568229" cy="3675578"/>
          </a:xfrm>
        </p:grpSpPr>
        <p:grpSp>
          <p:nvGrpSpPr>
            <p:cNvPr id="19" name="Group 9">
              <a:extLst>
                <a:ext uri="{FF2B5EF4-FFF2-40B4-BE49-F238E27FC236}">
                  <a16:creationId xmlns:a16="http://schemas.microsoft.com/office/drawing/2014/main" id="{7119C383-43D4-3B16-B3E6-EB3B1422919E}"/>
                </a:ext>
              </a:extLst>
            </p:cNvPr>
            <p:cNvGrpSpPr/>
            <p:nvPr/>
          </p:nvGrpSpPr>
          <p:grpSpPr>
            <a:xfrm>
              <a:off x="303866" y="2381017"/>
              <a:ext cx="3568229" cy="3592104"/>
              <a:chOff x="124189" y="2766931"/>
              <a:chExt cx="3568229" cy="3592104"/>
            </a:xfrm>
          </p:grpSpPr>
          <p:sp>
            <p:nvSpPr>
              <p:cNvPr id="21" name="Rectangle 11">
                <a:extLst>
                  <a:ext uri="{FF2B5EF4-FFF2-40B4-BE49-F238E27FC236}">
                    <a16:creationId xmlns:a16="http://schemas.microsoft.com/office/drawing/2014/main" id="{7FA6EF2F-1466-5777-CDC7-4A31721FCBF8}"/>
                  </a:ext>
                </a:extLst>
              </p:cNvPr>
              <p:cNvSpPr/>
              <p:nvPr/>
            </p:nvSpPr>
            <p:spPr>
              <a:xfrm>
                <a:off x="124189" y="2766931"/>
                <a:ext cx="3568229" cy="3592104"/>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solidFill>
                      <a:prstClr val="white"/>
                    </a:solidFill>
                  </a:ln>
                  <a:solidFill>
                    <a:srgbClr val="7030A0"/>
                  </a:solidFill>
                  <a:effectLst/>
                  <a:uLnTx/>
                  <a:uFillTx/>
                  <a:latin typeface="Calibri" panose="020F0502020204030204"/>
                  <a:ea typeface="+mn-ea"/>
                  <a:cs typeface="+mn-cs"/>
                </a:endParaRPr>
              </a:p>
            </p:txBody>
          </p:sp>
          <p:pic>
            <p:nvPicPr>
              <p:cNvPr id="24" name="Picture 14">
                <a:extLst>
                  <a:ext uri="{FF2B5EF4-FFF2-40B4-BE49-F238E27FC236}">
                    <a16:creationId xmlns:a16="http://schemas.microsoft.com/office/drawing/2014/main" id="{F6A19BFB-0BD2-3F47-99B0-D368476A9F83}"/>
                  </a:ext>
                </a:extLst>
              </p:cNvPr>
              <p:cNvPicPr>
                <a:picLocks noChangeAspect="1"/>
              </p:cNvPicPr>
              <p:nvPr/>
            </p:nvPicPr>
            <p:blipFill>
              <a:blip r:embed="rId2">
                <a:clrChange>
                  <a:clrFrom>
                    <a:srgbClr val="F5F5F5"/>
                  </a:clrFrom>
                  <a:clrTo>
                    <a:srgbClr val="F5F5F5">
                      <a:alpha val="0"/>
                    </a:srgbClr>
                  </a:clrTo>
                </a:clrChange>
              </a:blip>
              <a:stretch>
                <a:fillRect/>
              </a:stretch>
            </p:blipFill>
            <p:spPr>
              <a:xfrm>
                <a:off x="1111709" y="4275912"/>
                <a:ext cx="1312813" cy="1416573"/>
              </a:xfrm>
              <a:prstGeom prst="rect">
                <a:avLst/>
              </a:prstGeom>
            </p:spPr>
          </p:pic>
          <p:sp>
            <p:nvSpPr>
              <p:cNvPr id="25" name="TextBox 15">
                <a:extLst>
                  <a:ext uri="{FF2B5EF4-FFF2-40B4-BE49-F238E27FC236}">
                    <a16:creationId xmlns:a16="http://schemas.microsoft.com/office/drawing/2014/main" id="{57CC2C44-6DF0-A671-E6D5-6D1209B4E9FF}"/>
                  </a:ext>
                </a:extLst>
              </p:cNvPr>
              <p:cNvSpPr txBox="1"/>
              <p:nvPr/>
            </p:nvSpPr>
            <p:spPr>
              <a:xfrm>
                <a:off x="279091" y="4719701"/>
                <a:ext cx="1474804" cy="5386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2 </a:t>
                </a:r>
                <a:r>
                  <a:rPr kumimoji="0" lang="vi-VN" sz="24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phút</a:t>
                </a:r>
                <a:endParaRPr kumimoji="0" lang="en-US" sz="24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sp>
            <p:nvSpPr>
              <p:cNvPr id="26" name="TextBox 16">
                <a:extLst>
                  <a:ext uri="{FF2B5EF4-FFF2-40B4-BE49-F238E27FC236}">
                    <a16:creationId xmlns:a16="http://schemas.microsoft.com/office/drawing/2014/main" id="{2055AA5A-B55A-1332-07B9-45B7F543BEC9}"/>
                  </a:ext>
                </a:extLst>
              </p:cNvPr>
              <p:cNvSpPr txBox="1"/>
              <p:nvPr/>
            </p:nvSpPr>
            <p:spPr>
              <a:xfrm>
                <a:off x="1224836" y="5484004"/>
                <a:ext cx="2467581" cy="83255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Hoàn thành </a:t>
                </a:r>
                <a:endPar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lang="en-US" sz="2800" b="1" dirty="0" err="1">
                    <a:solidFill>
                      <a:srgbClr val="002060"/>
                    </a:solidFill>
                    <a:latin typeface="Times New Roman" panose="02020603050405020304" pitchFamily="18" charset="0"/>
                    <a:cs typeface="Times New Roman" panose="02020603050405020304" pitchFamily="18" charset="0"/>
                  </a:rPr>
                  <a:t>các</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câu</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hỏi</a:t>
                </a:r>
                <a:endPar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grpSp>
        <p:pic>
          <p:nvPicPr>
            <p:cNvPr id="20" name="Picture 10">
              <a:extLst>
                <a:ext uri="{FF2B5EF4-FFF2-40B4-BE49-F238E27FC236}">
                  <a16:creationId xmlns:a16="http://schemas.microsoft.com/office/drawing/2014/main" id="{2E6D106B-DC94-FCA4-747A-3164F2A344A6}"/>
                </a:ext>
              </a:extLst>
            </p:cNvPr>
            <p:cNvPicPr>
              <a:picLocks noChangeAspect="1"/>
            </p:cNvPicPr>
            <p:nvPr/>
          </p:nvPicPr>
          <p:blipFill>
            <a:blip r:embed="rId3"/>
            <a:stretch>
              <a:fillRect/>
            </a:stretch>
          </p:blipFill>
          <p:spPr>
            <a:xfrm>
              <a:off x="410900" y="5065503"/>
              <a:ext cx="991092" cy="991092"/>
            </a:xfrm>
            <a:prstGeom prst="rect">
              <a:avLst/>
            </a:prstGeom>
          </p:spPr>
        </p:pic>
      </p:grpSp>
      <p:pic>
        <p:nvPicPr>
          <p:cNvPr id="15" name="Hình ảnh 14">
            <a:extLst>
              <a:ext uri="{FF2B5EF4-FFF2-40B4-BE49-F238E27FC236}">
                <a16:creationId xmlns:a16="http://schemas.microsoft.com/office/drawing/2014/main" id="{669D4835-0E27-4F22-78E3-E08732ACD8CB}"/>
              </a:ext>
            </a:extLst>
          </p:cNvPr>
          <p:cNvPicPr>
            <a:picLocks noChangeAspect="1"/>
          </p:cNvPicPr>
          <p:nvPr/>
        </p:nvPicPr>
        <p:blipFill>
          <a:blip r:embed="rId4"/>
          <a:stretch>
            <a:fillRect/>
          </a:stretch>
        </p:blipFill>
        <p:spPr>
          <a:xfrm>
            <a:off x="518968" y="695357"/>
            <a:ext cx="3281680" cy="946625"/>
          </a:xfrm>
          <a:prstGeom prst="rect">
            <a:avLst/>
          </a:prstGeom>
        </p:spPr>
      </p:pic>
      <p:pic>
        <p:nvPicPr>
          <p:cNvPr id="28" name="Hình ảnh 27">
            <a:extLst>
              <a:ext uri="{FF2B5EF4-FFF2-40B4-BE49-F238E27FC236}">
                <a16:creationId xmlns:a16="http://schemas.microsoft.com/office/drawing/2014/main" id="{2365140B-374D-3C6F-3A73-B0AE1C032145}"/>
              </a:ext>
            </a:extLst>
          </p:cNvPr>
          <p:cNvPicPr>
            <a:picLocks noChangeAspect="1"/>
          </p:cNvPicPr>
          <p:nvPr/>
        </p:nvPicPr>
        <p:blipFill>
          <a:blip r:embed="rId5"/>
          <a:stretch>
            <a:fillRect/>
          </a:stretch>
        </p:blipFill>
        <p:spPr>
          <a:xfrm>
            <a:off x="864795" y="1885089"/>
            <a:ext cx="3378200" cy="1832580"/>
          </a:xfrm>
          <a:prstGeom prst="rect">
            <a:avLst/>
          </a:prstGeom>
        </p:spPr>
      </p:pic>
      <p:sp>
        <p:nvSpPr>
          <p:cNvPr id="29" name="TextBox 1">
            <a:extLst>
              <a:ext uri="{FF2B5EF4-FFF2-40B4-BE49-F238E27FC236}">
                <a16:creationId xmlns:a16="http://schemas.microsoft.com/office/drawing/2014/main" id="{5E41DF0D-98F1-E299-76B5-4F1975062020}"/>
              </a:ext>
            </a:extLst>
          </p:cNvPr>
          <p:cNvSpPr txBox="1"/>
          <p:nvPr/>
        </p:nvSpPr>
        <p:spPr>
          <a:xfrm>
            <a:off x="4934649" y="1704129"/>
            <a:ext cx="7116696" cy="2492990"/>
          </a:xfrm>
          <a:prstGeom prst="rect">
            <a:avLst/>
          </a:prstGeom>
          <a:solidFill>
            <a:schemeClr val="accent6">
              <a:lumMod val="20000"/>
              <a:lumOff val="80000"/>
            </a:schemeClr>
          </a:solidFill>
          <a:ln>
            <a:solidFill>
              <a:srgbClr val="00B050"/>
            </a:solidFill>
          </a:ln>
        </p:spPr>
        <p:txBody>
          <a:bodyPr wrap="square" rtlCol="0">
            <a:spAutoFit/>
          </a:bodyPr>
          <a:lstStyle/>
          <a:p>
            <a:pPr marL="457200" marR="0" lvl="0" indent="-457200" defTabSz="914400" rtl="0" eaLnBrk="1" fontAlgn="auto" latinLnBrk="0" hangingPunct="1">
              <a:lnSpc>
                <a:spcPct val="100000"/>
              </a:lnSpc>
              <a:spcBef>
                <a:spcPts val="0"/>
              </a:spcBef>
              <a:spcAft>
                <a:spcPts val="0"/>
              </a:spcAft>
              <a:buClrTx/>
              <a:buSzTx/>
              <a:buAutoNum type="arabicPeriod"/>
              <a:tabLst/>
              <a:defRPr/>
            </a:pPr>
            <a:r>
              <a:rPr lang="en-US" sz="2600" b="1" dirty="0" err="1">
                <a:latin typeface="Times New Roman" panose="02020603050405020304" pitchFamily="18" charset="0"/>
                <a:cs typeface="Times New Roman" panose="02020603050405020304" pitchFamily="18" charset="0"/>
              </a:rPr>
              <a:t>Dựa</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vào</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nội</a:t>
            </a:r>
            <a:r>
              <a:rPr lang="en-US" sz="2600" b="1" dirty="0">
                <a:latin typeface="Times New Roman" panose="02020603050405020304" pitchFamily="18" charset="0"/>
                <a:cs typeface="Times New Roman" panose="02020603050405020304" pitchFamily="18" charset="0"/>
              </a:rPr>
              <a:t> dung </a:t>
            </a:r>
            <a:r>
              <a:rPr lang="en-US" sz="2600" b="1" dirty="0" err="1">
                <a:latin typeface="Times New Roman" panose="02020603050405020304" pitchFamily="18" charset="0"/>
                <a:cs typeface="Times New Roman" panose="02020603050405020304" pitchFamily="18" charset="0"/>
              </a:rPr>
              <a:t>tài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liệu</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em</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hãy</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cho</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biết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một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số</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nét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nổi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bật</a:t>
            </a:r>
            <a:r>
              <a:rPr lang="en-US" sz="2600" b="1" dirty="0">
                <a:latin typeface="Times New Roman" panose="02020603050405020304" pitchFamily="18" charset="0"/>
                <a:cs typeface="Times New Roman" panose="02020603050405020304" pitchFamily="18" charset="0"/>
              </a:rPr>
              <a:t> của </a:t>
            </a:r>
            <a:r>
              <a:rPr lang="en-US" sz="2600" b="1" dirty="0" err="1">
                <a:latin typeface="Times New Roman" panose="02020603050405020304" pitchFamily="18" charset="0"/>
                <a:cs typeface="Times New Roman" panose="02020603050405020304" pitchFamily="18" charset="0"/>
              </a:rPr>
              <a:t>văn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hóa</a:t>
            </a:r>
            <a:r>
              <a:rPr lang="en-US" sz="2600" b="1" dirty="0">
                <a:latin typeface="Times New Roman" panose="02020603050405020304" pitchFamily="18" charset="0"/>
                <a:cs typeface="Times New Roman" panose="02020603050405020304" pitchFamily="18" charset="0"/>
              </a:rPr>
              <a:t> Thành phố </a:t>
            </a:r>
            <a:r>
              <a:rPr lang="vi-VN" sz="2600" b="1" dirty="0">
                <a:latin typeface="Times New Roman" panose="02020603050405020304" pitchFamily="18" charset="0"/>
                <a:ea typeface="Tahoma" panose="020B0604030504040204" pitchFamily="34" charset="0"/>
                <a:cs typeface="Times New Roman" panose="02020603050405020304" pitchFamily="18" charset="0"/>
              </a:rPr>
              <a:t>Hồ</a:t>
            </a:r>
            <a:r>
              <a:rPr lang="vi-VN" sz="2600" b="1" spc="-100"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Chí</a:t>
            </a:r>
            <a:r>
              <a:rPr lang="vi-VN" sz="2600" b="1" spc="-100"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Minh</a:t>
            </a:r>
            <a:r>
              <a:rPr lang="en-US" sz="2600" b="1" dirty="0">
                <a:latin typeface="Times New Roman" panose="02020603050405020304" pitchFamily="18" charset="0"/>
                <a:ea typeface="Tahoma" panose="020B0604030504040204" pitchFamily="34" charset="0"/>
                <a:cs typeface="Times New Roman" panose="02020603050405020304" pitchFamily="18" charset="0"/>
              </a:rPr>
              <a:t>?</a:t>
            </a:r>
            <a:r>
              <a:rPr kumimoji="0" lang="vi-VN" sz="2600" b="1" i="0" u="none" strike="noStrike" kern="1200" cap="none" spc="0" normalizeH="0" baseline="0" noProof="0" dirty="0">
                <a:ln>
                  <a:noFill/>
                </a:ln>
                <a:effectLst/>
                <a:uLnTx/>
                <a:uFillTx/>
                <a:latin typeface="#9Slide03 SFU Futura_09" panose="00000400000000000000" pitchFamily="2" charset="0"/>
                <a:ea typeface="+mn-ea"/>
                <a:cs typeface="+mn-cs"/>
              </a:rPr>
              <a:t> </a:t>
            </a:r>
            <a:endParaRPr lang="en-US" sz="2600" b="1" dirty="0">
              <a:latin typeface="Times New Roman" panose="02020603050405020304" pitchFamily="18" charset="0"/>
              <a:cs typeface="Times New Roman" panose="02020603050405020304" pitchFamily="18" charset="0"/>
            </a:endParaRPr>
          </a:p>
          <a:p>
            <a:pPr marL="457200" indent="-457200">
              <a:buFontTx/>
              <a:buAutoNum type="arabicPeriod"/>
              <a:defRPr/>
            </a:pPr>
            <a:r>
              <a:rPr lang="en-US" sz="2600" b="1" dirty="0" err="1">
                <a:latin typeface="Times New Roman" panose="02020603050405020304" pitchFamily="18" charset="0"/>
                <a:ea typeface="Tahoma" panose="020B0604030504040204" pitchFamily="34" charset="0"/>
                <a:cs typeface="Times New Roman" panose="02020603050405020304" pitchFamily="18" charset="0"/>
              </a:rPr>
              <a:t>Em</a:t>
            </a:r>
            <a:r>
              <a:rPr lang="en-US" sz="2600" b="1" dirty="0">
                <a:latin typeface="Times New Roman" panose="02020603050405020304" pitchFamily="18" charset="0"/>
                <a:ea typeface="Tahoma" panose="020B0604030504040204" pitchFamily="34" charset="0"/>
                <a:cs typeface="Times New Roman" panose="02020603050405020304" pitchFamily="18" charset="0"/>
              </a:rPr>
              <a:t> </a:t>
            </a:r>
            <a:r>
              <a:rPr lang="en-US" sz="2600" b="1" dirty="0" err="1">
                <a:latin typeface="Times New Roman" panose="02020603050405020304" pitchFamily="18" charset="0"/>
                <a:ea typeface="Tahoma" panose="020B0604030504040204" pitchFamily="34" charset="0"/>
                <a:cs typeface="Times New Roman" panose="02020603050405020304" pitchFamily="18" charset="0"/>
              </a:rPr>
              <a:t>hãy</a:t>
            </a:r>
            <a:r>
              <a:rPr lang="en-US" sz="2600" b="1" dirty="0">
                <a:latin typeface="Times New Roman" panose="02020603050405020304" pitchFamily="18" charset="0"/>
                <a:ea typeface="Tahoma" panose="020B0604030504040204" pitchFamily="34" charset="0"/>
                <a:cs typeface="Times New Roman" panose="02020603050405020304" pitchFamily="18" charset="0"/>
              </a:rPr>
              <a:t> </a:t>
            </a:r>
            <a:r>
              <a:rPr lang="en-US" sz="2600" b="1" dirty="0" err="1">
                <a:latin typeface="Times New Roman" panose="02020603050405020304" pitchFamily="18" charset="0"/>
                <a:ea typeface="Tahoma" panose="020B0604030504040204" pitchFamily="34" charset="0"/>
                <a:cs typeface="Times New Roman" panose="02020603050405020304" pitchFamily="18" charset="0"/>
              </a:rPr>
              <a:t>rút</a:t>
            </a:r>
            <a:r>
              <a:rPr lang="en-US" sz="2600" b="1" dirty="0">
                <a:latin typeface="Times New Roman" panose="02020603050405020304" pitchFamily="18" charset="0"/>
                <a:ea typeface="Tahoma" panose="020B0604030504040204" pitchFamily="34" charset="0"/>
                <a:cs typeface="Times New Roman" panose="02020603050405020304" pitchFamily="18" charset="0"/>
              </a:rPr>
              <a:t> </a:t>
            </a:r>
            <a:r>
              <a:rPr lang="en-US" sz="2600" b="1" dirty="0" err="1">
                <a:latin typeface="Times New Roman" panose="02020603050405020304" pitchFamily="18" charset="0"/>
                <a:ea typeface="Tahoma" panose="020B0604030504040204" pitchFamily="34" charset="0"/>
                <a:cs typeface="Times New Roman" panose="02020603050405020304" pitchFamily="18" charset="0"/>
              </a:rPr>
              <a:t>ra</a:t>
            </a:r>
            <a:r>
              <a:rPr lang="en-US" sz="2600" b="1" dirty="0">
                <a:latin typeface="Times New Roman" panose="02020603050405020304" pitchFamily="18" charset="0"/>
                <a:ea typeface="Tahoma" panose="020B0604030504040204" pitchFamily="34" charset="0"/>
                <a:cs typeface="Times New Roman" panose="02020603050405020304" pitchFamily="18" charset="0"/>
              </a:rPr>
              <a:t> </a:t>
            </a:r>
            <a:r>
              <a:rPr lang="en-US" sz="2600" b="1" dirty="0" err="1">
                <a:latin typeface="Times New Roman" panose="02020603050405020304" pitchFamily="18" charset="0"/>
                <a:ea typeface="Tahoma" panose="020B0604030504040204" pitchFamily="34" charset="0"/>
                <a:cs typeface="Times New Roman" panose="02020603050405020304" pitchFamily="18" charset="0"/>
              </a:rPr>
              <a:t>một</a:t>
            </a:r>
            <a:r>
              <a:rPr lang="en-US" sz="2600" b="1" dirty="0">
                <a:latin typeface="Times New Roman" panose="02020603050405020304" pitchFamily="18" charset="0"/>
                <a:ea typeface="Tahoma" panose="020B0604030504040204" pitchFamily="34" charset="0"/>
                <a:cs typeface="Times New Roman" panose="02020603050405020304" pitchFamily="18" charset="0"/>
              </a:rPr>
              <a:t> </a:t>
            </a:r>
            <a:r>
              <a:rPr lang="en-US" sz="2600" b="1" dirty="0" err="1">
                <a:latin typeface="Times New Roman" panose="02020603050405020304" pitchFamily="18" charset="0"/>
                <a:ea typeface="Tahoma" panose="020B0604030504040204" pitchFamily="34" charset="0"/>
                <a:cs typeface="Times New Roman" panose="02020603050405020304" pitchFamily="18" charset="0"/>
              </a:rPr>
              <a:t>những</a:t>
            </a:r>
            <a:r>
              <a:rPr lang="en-US" sz="2600" b="1" dirty="0">
                <a:latin typeface="Times New Roman" panose="02020603050405020304" pitchFamily="18" charset="0"/>
                <a:ea typeface="Tahoma" panose="020B0604030504040204" pitchFamily="34" charset="0"/>
                <a:cs typeface="Times New Roman" panose="02020603050405020304" pitchFamily="18" charset="0"/>
              </a:rPr>
              <a:t> </a:t>
            </a:r>
            <a:r>
              <a:rPr lang="en-US" sz="2600" b="1" dirty="0" err="1">
                <a:latin typeface="Times New Roman" panose="02020603050405020304" pitchFamily="18" charset="0"/>
                <a:ea typeface="Tahoma" panose="020B0604030504040204" pitchFamily="34" charset="0"/>
                <a:cs typeface="Times New Roman" panose="02020603050405020304" pitchFamily="18" charset="0"/>
              </a:rPr>
              <a:t>đặc</a:t>
            </a:r>
            <a:r>
              <a:rPr lang="en-US" sz="2600" b="1"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trưng</a:t>
            </a:r>
            <a:r>
              <a:rPr lang="vi-VN" sz="2600" b="1" spc="-25"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trong</a:t>
            </a:r>
            <a:r>
              <a:rPr lang="vi-VN" sz="2600" b="1" spc="-30"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yếu</a:t>
            </a:r>
            <a:r>
              <a:rPr lang="vi-VN" sz="2600" b="1" spc="-25"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tố</a:t>
            </a:r>
            <a:r>
              <a:rPr lang="vi-VN" sz="2600" b="1" spc="-345" dirty="0">
                <a:latin typeface="Times New Roman" panose="02020603050405020304" pitchFamily="18" charset="0"/>
                <a:ea typeface="Tahoma" panose="020B0604030504040204" pitchFamily="34" charset="0"/>
                <a:cs typeface="Times New Roman" panose="02020603050405020304" pitchFamily="18" charset="0"/>
              </a:rPr>
              <a:t> </a:t>
            </a:r>
            <a:r>
              <a:rPr lang="en-US" sz="2600" b="1" spc="-345"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giao</a:t>
            </a:r>
            <a:r>
              <a:rPr lang="vi-VN" sz="2600" b="1" spc="-105"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lưu</a:t>
            </a:r>
            <a:r>
              <a:rPr lang="vi-VN" sz="2600" b="1" spc="-100"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văn</a:t>
            </a:r>
            <a:r>
              <a:rPr lang="vi-VN" sz="2600" b="1" spc="-100"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err="1">
                <a:latin typeface="Times New Roman" panose="02020603050405020304" pitchFamily="18" charset="0"/>
                <a:ea typeface="Tahoma" panose="020B0604030504040204" pitchFamily="34" charset="0"/>
                <a:cs typeface="Times New Roman" panose="02020603050405020304" pitchFamily="18" charset="0"/>
              </a:rPr>
              <a:t>hoá</a:t>
            </a:r>
            <a:r>
              <a:rPr lang="vi-VN" sz="2600" b="1" spc="-100"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của</a:t>
            </a:r>
            <a:r>
              <a:rPr lang="vi-VN" sz="2600" b="1" spc="-150"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Thành</a:t>
            </a:r>
            <a:r>
              <a:rPr lang="vi-VN" sz="2600" b="1" spc="-100"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phố</a:t>
            </a:r>
            <a:r>
              <a:rPr lang="vi-VN" sz="2600" b="1" spc="-100"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Hồ</a:t>
            </a:r>
            <a:r>
              <a:rPr lang="vi-VN" sz="2600" b="1" spc="-100"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Chí</a:t>
            </a:r>
            <a:r>
              <a:rPr lang="vi-VN" sz="2600" b="1" spc="-100" dirty="0">
                <a:latin typeface="Times New Roman" panose="02020603050405020304" pitchFamily="18" charset="0"/>
                <a:ea typeface="Tahoma" panose="020B0604030504040204" pitchFamily="34" charset="0"/>
                <a:cs typeface="Times New Roman" panose="02020603050405020304" pitchFamily="18" charset="0"/>
              </a:rPr>
              <a:t> </a:t>
            </a:r>
            <a:r>
              <a:rPr lang="vi-VN" sz="2600" b="1" dirty="0">
                <a:latin typeface="Times New Roman" panose="02020603050405020304" pitchFamily="18" charset="0"/>
                <a:ea typeface="Tahoma" panose="020B0604030504040204" pitchFamily="34" charset="0"/>
                <a:cs typeface="Times New Roman" panose="02020603050405020304" pitchFamily="18" charset="0"/>
              </a:rPr>
              <a:t>Minh</a:t>
            </a:r>
            <a:r>
              <a:rPr lang="en-US" sz="2600" b="1" dirty="0">
                <a:latin typeface="Times New Roman" panose="02020603050405020304" pitchFamily="18" charset="0"/>
                <a:ea typeface="Tahoma" panose="020B0604030504040204" pitchFamily="34" charset="0"/>
                <a:cs typeface="Times New Roman" panose="02020603050405020304" pitchFamily="18" charset="0"/>
              </a:rPr>
              <a:t>?</a:t>
            </a:r>
            <a:r>
              <a:rPr kumimoji="0" lang="vi-VN" sz="2600" b="1" i="0" u="none" strike="noStrike" kern="1200" cap="none" spc="0" normalizeH="0" baseline="0" noProof="0" dirty="0">
                <a:ln>
                  <a:noFill/>
                </a:ln>
                <a:effectLst/>
                <a:uLnTx/>
                <a:uFillTx/>
                <a:latin typeface="#9Slide03 SFU Futura_09" panose="00000400000000000000" pitchFamily="2" charset="0"/>
                <a:ea typeface="+mn-ea"/>
                <a:cs typeface="+mn-cs"/>
              </a:rPr>
              <a:t> </a:t>
            </a:r>
          </a:p>
        </p:txBody>
      </p:sp>
      <p:pic>
        <p:nvPicPr>
          <p:cNvPr id="31" name="Hình ảnh 30">
            <a:extLst>
              <a:ext uri="{FF2B5EF4-FFF2-40B4-BE49-F238E27FC236}">
                <a16:creationId xmlns:a16="http://schemas.microsoft.com/office/drawing/2014/main" id="{0B247DD4-3B58-CE9E-F285-50B6C51F1141}"/>
              </a:ext>
            </a:extLst>
          </p:cNvPr>
          <p:cNvPicPr>
            <a:picLocks noChangeAspect="1"/>
          </p:cNvPicPr>
          <p:nvPr/>
        </p:nvPicPr>
        <p:blipFill>
          <a:blip r:embed="rId6"/>
          <a:stretch>
            <a:fillRect/>
          </a:stretch>
        </p:blipFill>
        <p:spPr>
          <a:xfrm>
            <a:off x="7051040" y="754253"/>
            <a:ext cx="3596640" cy="945611"/>
          </a:xfrm>
          <a:prstGeom prst="rect">
            <a:avLst/>
          </a:prstGeom>
        </p:spPr>
      </p:pic>
      <p:pic>
        <p:nvPicPr>
          <p:cNvPr id="32" name="Picture 7">
            <a:extLst>
              <a:ext uri="{FF2B5EF4-FFF2-40B4-BE49-F238E27FC236}">
                <a16:creationId xmlns:a16="http://schemas.microsoft.com/office/drawing/2014/main" id="{940BFAC3-8978-B170-71E9-3680EE983D9C}"/>
              </a:ext>
            </a:extLst>
          </p:cNvPr>
          <p:cNvPicPr>
            <a:picLocks noChangeAspect="1"/>
          </p:cNvPicPr>
          <p:nvPr/>
        </p:nvPicPr>
        <p:blipFill rotWithShape="1">
          <a:blip r:embed="rId7"/>
          <a:srcRect l="2139"/>
          <a:stretch/>
        </p:blipFill>
        <p:spPr>
          <a:xfrm>
            <a:off x="6942030" y="4319134"/>
            <a:ext cx="3337140" cy="2493800"/>
          </a:xfrm>
          <a:prstGeom prst="rect">
            <a:avLst/>
          </a:prstGeom>
          <a:ln w="38100" cap="sq" cmpd="thickThin">
            <a:solidFill>
              <a:srgbClr val="000000"/>
            </a:solidFill>
            <a:prstDash val="solid"/>
            <a:miter lim="800000"/>
          </a:ln>
          <a:effectLst>
            <a:innerShdw blurRad="76200">
              <a:srgbClr val="000000"/>
            </a:innerShdw>
          </a:effectLst>
        </p:spPr>
      </p:pic>
      <p:grpSp>
        <p:nvGrpSpPr>
          <p:cNvPr id="4" name="Google Shape;809;p13">
            <a:extLst>
              <a:ext uri="{FF2B5EF4-FFF2-40B4-BE49-F238E27FC236}">
                <a16:creationId xmlns:a16="http://schemas.microsoft.com/office/drawing/2014/main" id="{73529C67-5A9F-7626-4209-A99C78B9CE4C}"/>
              </a:ext>
            </a:extLst>
          </p:cNvPr>
          <p:cNvGrpSpPr/>
          <p:nvPr/>
        </p:nvGrpSpPr>
        <p:grpSpPr>
          <a:xfrm>
            <a:off x="10287380" y="-49293"/>
            <a:ext cx="1899488" cy="1837767"/>
            <a:chOff x="7455887" y="129587"/>
            <a:chExt cx="1424616" cy="1378325"/>
          </a:xfrm>
        </p:grpSpPr>
        <p:sp>
          <p:nvSpPr>
            <p:cNvPr id="5" name="Google Shape;810;p13">
              <a:extLst>
                <a:ext uri="{FF2B5EF4-FFF2-40B4-BE49-F238E27FC236}">
                  <a16:creationId xmlns:a16="http://schemas.microsoft.com/office/drawing/2014/main" id="{643BBDAE-84C0-B294-A985-4BBE78426DFD}"/>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6" name="Google Shape;811;p13">
              <a:extLst>
                <a:ext uri="{FF2B5EF4-FFF2-40B4-BE49-F238E27FC236}">
                  <a16:creationId xmlns:a16="http://schemas.microsoft.com/office/drawing/2014/main" id="{29AD74F2-A515-3DA3-DF68-129943DAD08B}"/>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7" name="Google Shape;812;p13">
              <a:extLst>
                <a:ext uri="{FF2B5EF4-FFF2-40B4-BE49-F238E27FC236}">
                  <a16:creationId xmlns:a16="http://schemas.microsoft.com/office/drawing/2014/main" id="{92857183-6802-D39C-B918-0AB1288C4B18}"/>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 name="Google Shape;813;p13">
              <a:extLst>
                <a:ext uri="{FF2B5EF4-FFF2-40B4-BE49-F238E27FC236}">
                  <a16:creationId xmlns:a16="http://schemas.microsoft.com/office/drawing/2014/main" id="{CBD360EE-0EC3-72D0-6BD6-B67B897E6186}"/>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9" name="Google Shape;814;p13">
              <a:extLst>
                <a:ext uri="{FF2B5EF4-FFF2-40B4-BE49-F238E27FC236}">
                  <a16:creationId xmlns:a16="http://schemas.microsoft.com/office/drawing/2014/main" id="{278B6AD9-E493-5DD9-8F5C-78D0E3C945FC}"/>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0" name="Google Shape;815;p13">
              <a:extLst>
                <a:ext uri="{FF2B5EF4-FFF2-40B4-BE49-F238E27FC236}">
                  <a16:creationId xmlns:a16="http://schemas.microsoft.com/office/drawing/2014/main" id="{66BFD75F-1E97-77C4-5309-C8DBD1B843F4}"/>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1" name="Google Shape;816;p13">
              <a:extLst>
                <a:ext uri="{FF2B5EF4-FFF2-40B4-BE49-F238E27FC236}">
                  <a16:creationId xmlns:a16="http://schemas.microsoft.com/office/drawing/2014/main" id="{40D92F8D-4F52-519D-1F07-52F7631DEF74}"/>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2" name="Google Shape;817;p13">
              <a:extLst>
                <a:ext uri="{FF2B5EF4-FFF2-40B4-BE49-F238E27FC236}">
                  <a16:creationId xmlns:a16="http://schemas.microsoft.com/office/drawing/2014/main" id="{AA568D78-B415-E99F-2D41-AD4540EC57BE}"/>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3" name="Google Shape;818;p13">
              <a:extLst>
                <a:ext uri="{FF2B5EF4-FFF2-40B4-BE49-F238E27FC236}">
                  <a16:creationId xmlns:a16="http://schemas.microsoft.com/office/drawing/2014/main" id="{AB001758-E88A-0237-2BBB-1398339E0E07}"/>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4" name="Google Shape;819;p13">
              <a:extLst>
                <a:ext uri="{FF2B5EF4-FFF2-40B4-BE49-F238E27FC236}">
                  <a16:creationId xmlns:a16="http://schemas.microsoft.com/office/drawing/2014/main" id="{B218BCB3-9B8C-9080-863F-502052A96376}"/>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6" name="Google Shape;820;p13">
              <a:extLst>
                <a:ext uri="{FF2B5EF4-FFF2-40B4-BE49-F238E27FC236}">
                  <a16:creationId xmlns:a16="http://schemas.microsoft.com/office/drawing/2014/main" id="{19CFB5E5-92ED-34FA-8145-DE1A7C2B4CD2}"/>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7" name="Google Shape;821;p13">
              <a:extLst>
                <a:ext uri="{FF2B5EF4-FFF2-40B4-BE49-F238E27FC236}">
                  <a16:creationId xmlns:a16="http://schemas.microsoft.com/office/drawing/2014/main" id="{4D50A960-EDF2-A301-9C7E-EC6545F78DE3}"/>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2" name="Google Shape;822;p13">
              <a:extLst>
                <a:ext uri="{FF2B5EF4-FFF2-40B4-BE49-F238E27FC236}">
                  <a16:creationId xmlns:a16="http://schemas.microsoft.com/office/drawing/2014/main" id="{C6F69BE4-080E-4DA6-19E3-2AF24E741BD0}"/>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3" name="Google Shape;823;p13">
              <a:extLst>
                <a:ext uri="{FF2B5EF4-FFF2-40B4-BE49-F238E27FC236}">
                  <a16:creationId xmlns:a16="http://schemas.microsoft.com/office/drawing/2014/main" id="{701DC970-1DAD-31EA-E490-5CABFE127CC1}"/>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7" name="Google Shape;824;p13">
              <a:extLst>
                <a:ext uri="{FF2B5EF4-FFF2-40B4-BE49-F238E27FC236}">
                  <a16:creationId xmlns:a16="http://schemas.microsoft.com/office/drawing/2014/main" id="{0D198ECC-79BB-786B-E99D-F37D7A7DB7C1}"/>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0" name="Google Shape;825;p13">
              <a:extLst>
                <a:ext uri="{FF2B5EF4-FFF2-40B4-BE49-F238E27FC236}">
                  <a16:creationId xmlns:a16="http://schemas.microsoft.com/office/drawing/2014/main" id="{4D5333F8-BE90-FA25-A20D-B0CC52762097}"/>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3" name="Google Shape;826;p13">
              <a:extLst>
                <a:ext uri="{FF2B5EF4-FFF2-40B4-BE49-F238E27FC236}">
                  <a16:creationId xmlns:a16="http://schemas.microsoft.com/office/drawing/2014/main" id="{1DCC2B84-E8E5-D4B1-AC63-45ABB877A85F}"/>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4" name="Google Shape;827;p13">
              <a:extLst>
                <a:ext uri="{FF2B5EF4-FFF2-40B4-BE49-F238E27FC236}">
                  <a16:creationId xmlns:a16="http://schemas.microsoft.com/office/drawing/2014/main" id="{B41FD60E-F139-0553-0D70-87A88EC9BA51}"/>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5" name="Google Shape;828;p13">
              <a:extLst>
                <a:ext uri="{FF2B5EF4-FFF2-40B4-BE49-F238E27FC236}">
                  <a16:creationId xmlns:a16="http://schemas.microsoft.com/office/drawing/2014/main" id="{BE524068-ED84-0267-02E4-F1346CC1CBE7}"/>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grpSp>
        <p:nvGrpSpPr>
          <p:cNvPr id="36" name="Google Shape;809;p13">
            <a:extLst>
              <a:ext uri="{FF2B5EF4-FFF2-40B4-BE49-F238E27FC236}">
                <a16:creationId xmlns:a16="http://schemas.microsoft.com/office/drawing/2014/main" id="{89A8A4A4-81C8-CE07-B0E9-557A33FEAD44}"/>
              </a:ext>
            </a:extLst>
          </p:cNvPr>
          <p:cNvGrpSpPr/>
          <p:nvPr/>
        </p:nvGrpSpPr>
        <p:grpSpPr>
          <a:xfrm rot="10644407">
            <a:off x="150811" y="5046748"/>
            <a:ext cx="1899488" cy="1837767"/>
            <a:chOff x="7455887" y="129587"/>
            <a:chExt cx="1424616" cy="1378325"/>
          </a:xfrm>
        </p:grpSpPr>
        <p:sp>
          <p:nvSpPr>
            <p:cNvPr id="37" name="Google Shape;810;p13">
              <a:extLst>
                <a:ext uri="{FF2B5EF4-FFF2-40B4-BE49-F238E27FC236}">
                  <a16:creationId xmlns:a16="http://schemas.microsoft.com/office/drawing/2014/main" id="{06C45F7F-EF0B-1685-E9E0-28EDD20E9879}"/>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8" name="Google Shape;811;p13">
              <a:extLst>
                <a:ext uri="{FF2B5EF4-FFF2-40B4-BE49-F238E27FC236}">
                  <a16:creationId xmlns:a16="http://schemas.microsoft.com/office/drawing/2014/main" id="{2EED9D1C-D669-67CB-66EF-AA2DACB3369F}"/>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9" name="Google Shape;812;p13">
              <a:extLst>
                <a:ext uri="{FF2B5EF4-FFF2-40B4-BE49-F238E27FC236}">
                  <a16:creationId xmlns:a16="http://schemas.microsoft.com/office/drawing/2014/main" id="{76D3C39F-8CE0-DBD9-B6B6-FAFD83930E0E}"/>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0" name="Google Shape;813;p13">
              <a:extLst>
                <a:ext uri="{FF2B5EF4-FFF2-40B4-BE49-F238E27FC236}">
                  <a16:creationId xmlns:a16="http://schemas.microsoft.com/office/drawing/2014/main" id="{85AA2B5F-E6B0-B053-DA1D-D8677E0B5A8B}"/>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1" name="Google Shape;814;p13">
              <a:extLst>
                <a:ext uri="{FF2B5EF4-FFF2-40B4-BE49-F238E27FC236}">
                  <a16:creationId xmlns:a16="http://schemas.microsoft.com/office/drawing/2014/main" id="{5DCAC0DB-5C6C-12B6-ADBB-FFFD36407B14}"/>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2" name="Google Shape;815;p13">
              <a:extLst>
                <a:ext uri="{FF2B5EF4-FFF2-40B4-BE49-F238E27FC236}">
                  <a16:creationId xmlns:a16="http://schemas.microsoft.com/office/drawing/2014/main" id="{727A5C48-6C59-3081-07C5-DBD64F638853}"/>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3" name="Google Shape;816;p13">
              <a:extLst>
                <a:ext uri="{FF2B5EF4-FFF2-40B4-BE49-F238E27FC236}">
                  <a16:creationId xmlns:a16="http://schemas.microsoft.com/office/drawing/2014/main" id="{BC2BE59F-B69A-48BB-5C1D-8F38CBB7EDA1}"/>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4" name="Google Shape;817;p13">
              <a:extLst>
                <a:ext uri="{FF2B5EF4-FFF2-40B4-BE49-F238E27FC236}">
                  <a16:creationId xmlns:a16="http://schemas.microsoft.com/office/drawing/2014/main" id="{F738DC4E-A260-E138-FA80-856DEE048A57}"/>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5" name="Google Shape;818;p13">
              <a:extLst>
                <a:ext uri="{FF2B5EF4-FFF2-40B4-BE49-F238E27FC236}">
                  <a16:creationId xmlns:a16="http://schemas.microsoft.com/office/drawing/2014/main" id="{803AF7F1-88C9-9B5B-77E3-068CF43AD4B7}"/>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6" name="Google Shape;819;p13">
              <a:extLst>
                <a:ext uri="{FF2B5EF4-FFF2-40B4-BE49-F238E27FC236}">
                  <a16:creationId xmlns:a16="http://schemas.microsoft.com/office/drawing/2014/main" id="{3444ABB8-CBB7-D883-9C11-8B61DC9F84CF}"/>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7" name="Google Shape;820;p13">
              <a:extLst>
                <a:ext uri="{FF2B5EF4-FFF2-40B4-BE49-F238E27FC236}">
                  <a16:creationId xmlns:a16="http://schemas.microsoft.com/office/drawing/2014/main" id="{D8C60584-7666-4023-BA3D-1A72CE886897}"/>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8" name="Google Shape;821;p13">
              <a:extLst>
                <a:ext uri="{FF2B5EF4-FFF2-40B4-BE49-F238E27FC236}">
                  <a16:creationId xmlns:a16="http://schemas.microsoft.com/office/drawing/2014/main" id="{B5290F52-E5FD-AAC6-FE1B-3B6F4D645D45}"/>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9" name="Google Shape;822;p13">
              <a:extLst>
                <a:ext uri="{FF2B5EF4-FFF2-40B4-BE49-F238E27FC236}">
                  <a16:creationId xmlns:a16="http://schemas.microsoft.com/office/drawing/2014/main" id="{F4FAE81D-2C2A-6119-C81D-4B12F06971B2}"/>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0" name="Google Shape;823;p13">
              <a:extLst>
                <a:ext uri="{FF2B5EF4-FFF2-40B4-BE49-F238E27FC236}">
                  <a16:creationId xmlns:a16="http://schemas.microsoft.com/office/drawing/2014/main" id="{18D9E832-1E73-B4A8-706A-C556649D8708}"/>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1" name="Google Shape;824;p13">
              <a:extLst>
                <a:ext uri="{FF2B5EF4-FFF2-40B4-BE49-F238E27FC236}">
                  <a16:creationId xmlns:a16="http://schemas.microsoft.com/office/drawing/2014/main" id="{D66A44A0-1EB2-45C8-7C79-B5504390D852}"/>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2" name="Google Shape;825;p13">
              <a:extLst>
                <a:ext uri="{FF2B5EF4-FFF2-40B4-BE49-F238E27FC236}">
                  <a16:creationId xmlns:a16="http://schemas.microsoft.com/office/drawing/2014/main" id="{F1D62583-8CC2-E29B-67A7-9CBE5F111888}"/>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3" name="Google Shape;826;p13">
              <a:extLst>
                <a:ext uri="{FF2B5EF4-FFF2-40B4-BE49-F238E27FC236}">
                  <a16:creationId xmlns:a16="http://schemas.microsoft.com/office/drawing/2014/main" id="{7A611D53-0BC6-AEA0-AEAE-066605B6050E}"/>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4" name="Google Shape;827;p13">
              <a:extLst>
                <a:ext uri="{FF2B5EF4-FFF2-40B4-BE49-F238E27FC236}">
                  <a16:creationId xmlns:a16="http://schemas.microsoft.com/office/drawing/2014/main" id="{725B7FA2-42DB-4080-8CE4-F54C519C850A}"/>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5" name="Google Shape;828;p13">
              <a:extLst>
                <a:ext uri="{FF2B5EF4-FFF2-40B4-BE49-F238E27FC236}">
                  <a16:creationId xmlns:a16="http://schemas.microsoft.com/office/drawing/2014/main" id="{272F851E-E1BD-0031-AFFE-C54A3A161706}"/>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spTree>
    <p:extLst>
      <p:ext uri="{BB962C8B-B14F-4D97-AF65-F5344CB8AC3E}">
        <p14:creationId xmlns:p14="http://schemas.microsoft.com/office/powerpoint/2010/main" val="37437590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Hình chữ nhật 19">
            <a:extLst>
              <a:ext uri="{FF2B5EF4-FFF2-40B4-BE49-F238E27FC236}">
                <a16:creationId xmlns:a16="http://schemas.microsoft.com/office/drawing/2014/main" id="{06D19850-237B-AB11-D315-41BF90552747}"/>
              </a:ext>
            </a:extLst>
          </p:cNvPr>
          <p:cNvSpPr/>
          <p:nvPr/>
        </p:nvSpPr>
        <p:spPr>
          <a:xfrm>
            <a:off x="3625958" y="2914972"/>
            <a:ext cx="5947149" cy="141842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Hình chữ nhật 18">
            <a:extLst>
              <a:ext uri="{FF2B5EF4-FFF2-40B4-BE49-F238E27FC236}">
                <a16:creationId xmlns:a16="http://schemas.microsoft.com/office/drawing/2014/main" id="{2125C04D-C341-1F43-9F2F-BA8CA1C6C485}"/>
              </a:ext>
            </a:extLst>
          </p:cNvPr>
          <p:cNvSpPr/>
          <p:nvPr/>
        </p:nvSpPr>
        <p:spPr>
          <a:xfrm>
            <a:off x="3587611" y="952622"/>
            <a:ext cx="6025569" cy="1369813"/>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Hộp Văn bản 2">
            <a:extLst>
              <a:ext uri="{FF2B5EF4-FFF2-40B4-BE49-F238E27FC236}">
                <a16:creationId xmlns:a16="http://schemas.microsoft.com/office/drawing/2014/main" id="{80CCC2E1-579F-4106-8A82-ECC289EA8807}"/>
              </a:ext>
            </a:extLst>
          </p:cNvPr>
          <p:cNvSpPr txBox="1"/>
          <p:nvPr/>
        </p:nvSpPr>
        <p:spPr>
          <a:xfrm>
            <a:off x="914400" y="176292"/>
            <a:ext cx="10573205" cy="76944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4.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Yếu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tố</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giao</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lưu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văn</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hóa</a:t>
            </a:r>
            <a:endPar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endParaRPr>
          </a:p>
        </p:txBody>
      </p:sp>
      <p:pic>
        <p:nvPicPr>
          <p:cNvPr id="6" name="Hình ảnh 5">
            <a:extLst>
              <a:ext uri="{FF2B5EF4-FFF2-40B4-BE49-F238E27FC236}">
                <a16:creationId xmlns:a16="http://schemas.microsoft.com/office/drawing/2014/main" id="{784FA320-7DE9-2458-C03F-5AC431556886}"/>
              </a:ext>
            </a:extLst>
          </p:cNvPr>
          <p:cNvPicPr>
            <a:picLocks noChangeAspect="1"/>
          </p:cNvPicPr>
          <p:nvPr/>
        </p:nvPicPr>
        <p:blipFill>
          <a:blip r:embed="rId2"/>
          <a:stretch>
            <a:fillRect/>
          </a:stretch>
        </p:blipFill>
        <p:spPr>
          <a:xfrm>
            <a:off x="228353" y="2588267"/>
            <a:ext cx="2517524" cy="1251369"/>
          </a:xfrm>
          <a:prstGeom prst="rect">
            <a:avLst/>
          </a:prstGeom>
        </p:spPr>
      </p:pic>
      <p:pic>
        <p:nvPicPr>
          <p:cNvPr id="7" name="Picture 2">
            <a:extLst>
              <a:ext uri="{FF2B5EF4-FFF2-40B4-BE49-F238E27FC236}">
                <a16:creationId xmlns:a16="http://schemas.microsoft.com/office/drawing/2014/main" id="{E8536241-0B11-7007-4999-15AA5456B870}"/>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32292" b="68620" l="33529" r="66179"/>
                    </a14:imgEffect>
                  </a14:imgLayer>
                </a14:imgProps>
              </a:ext>
              <a:ext uri="{28A0092B-C50C-407E-A947-70E740481C1C}">
                <a14:useLocalDpi xmlns:a14="http://schemas.microsoft.com/office/drawing/2010/main" val="0"/>
              </a:ext>
            </a:extLst>
          </a:blip>
          <a:srcRect l="32262" t="30978" r="32777" b="32065"/>
          <a:stretch/>
        </p:blipFill>
        <p:spPr bwMode="auto">
          <a:xfrm rot="18579384" flipH="1" flipV="1">
            <a:off x="2493379" y="1923930"/>
            <a:ext cx="1231147" cy="838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a:extLst>
              <a:ext uri="{FF2B5EF4-FFF2-40B4-BE49-F238E27FC236}">
                <a16:creationId xmlns:a16="http://schemas.microsoft.com/office/drawing/2014/main" id="{F895CA94-A807-30BA-1601-6A147900C295}"/>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32292" b="68620" l="33529" r="66179"/>
                    </a14:imgEffect>
                  </a14:imgLayer>
                </a14:imgProps>
              </a:ext>
              <a:ext uri="{28A0092B-C50C-407E-A947-70E740481C1C}">
                <a14:useLocalDpi xmlns:a14="http://schemas.microsoft.com/office/drawing/2010/main" val="0"/>
              </a:ext>
            </a:extLst>
          </a:blip>
          <a:srcRect l="32262" t="30978" r="32777" b="32065"/>
          <a:stretch/>
        </p:blipFill>
        <p:spPr bwMode="auto">
          <a:xfrm rot="469577" flipH="1" flipV="1">
            <a:off x="2635638" y="3327967"/>
            <a:ext cx="989453" cy="700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Hộp Văn bản 12">
            <a:extLst>
              <a:ext uri="{FF2B5EF4-FFF2-40B4-BE49-F238E27FC236}">
                <a16:creationId xmlns:a16="http://schemas.microsoft.com/office/drawing/2014/main" id="{296031C2-902C-48F5-DCAA-AE91D759402E}"/>
              </a:ext>
            </a:extLst>
          </p:cNvPr>
          <p:cNvSpPr txBox="1"/>
          <p:nvPr/>
        </p:nvSpPr>
        <p:spPr>
          <a:xfrm>
            <a:off x="3587611" y="931754"/>
            <a:ext cx="6491109" cy="1384995"/>
          </a:xfrm>
          <a:prstGeom prst="rect">
            <a:avLst/>
          </a:prstGeom>
          <a:noFill/>
        </p:spPr>
        <p:txBody>
          <a:bodyPr wrap="square">
            <a:spAutoFit/>
          </a:bodyPr>
          <a:lstStyle/>
          <a:p>
            <a:pPr marR="718185" indent="179705" algn="just">
              <a:spcAft>
                <a:spcPts val="0"/>
              </a:spcAft>
            </a:pPr>
            <a:r>
              <a:rPr lang="en-US" sz="2800" dirty="0">
                <a:latin typeface="Times New Roman" panose="02020603050405020304" pitchFamily="18" charset="0"/>
                <a:ea typeface="Tahoma" panose="020B0604030504040204" pitchFamily="34" charset="0"/>
                <a:cs typeface="Times New Roman" panose="02020603050405020304" pitchFamily="18" charset="0"/>
              </a:rPr>
              <a:t>L</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à</a:t>
            </a:r>
            <a:r>
              <a:rPr lang="vi-VN" sz="2800" spc="-5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nơi</a:t>
            </a:r>
            <a:r>
              <a:rPr lang="vi-VN" sz="2800" spc="-4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hội</a:t>
            </a:r>
            <a:r>
              <a:rPr lang="vi-VN" sz="2800" spc="-5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tụ,</a:t>
            </a:r>
            <a:r>
              <a:rPr lang="vi-VN" sz="2800" spc="-5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giao</a:t>
            </a:r>
            <a:r>
              <a:rPr lang="vi-VN" sz="2800" spc="-5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lưu</a:t>
            </a:r>
            <a:r>
              <a:rPr lang="vi-VN" sz="2800" spc="-4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err="1">
                <a:effectLst/>
                <a:latin typeface="Times New Roman" panose="02020603050405020304" pitchFamily="18" charset="0"/>
                <a:ea typeface="Tahoma" panose="020B0604030504040204" pitchFamily="34" charset="0"/>
                <a:cs typeface="Times New Roman" panose="02020603050405020304" pitchFamily="18" charset="0"/>
              </a:rPr>
              <a:t>vă</a:t>
            </a:r>
            <a:r>
              <a:rPr lang="en-US" sz="2800" dirty="0">
                <a:latin typeface="Times New Roman" panose="02020603050405020304" pitchFamily="18" charset="0"/>
                <a:ea typeface="Tahoma" panose="020B0604030504040204" pitchFamily="34" charset="0"/>
                <a:cs typeface="Times New Roman" panose="02020603050405020304" pitchFamily="18" charset="0"/>
              </a:rPr>
              <a:t>n </a:t>
            </a:r>
            <a:r>
              <a:rPr lang="vi-VN" sz="2800" dirty="0" err="1">
                <a:effectLst/>
                <a:latin typeface="Times New Roman" panose="02020603050405020304" pitchFamily="18" charset="0"/>
                <a:ea typeface="Tahoma" panose="020B0604030504040204" pitchFamily="34" charset="0"/>
                <a:cs typeface="Times New Roman" panose="02020603050405020304" pitchFamily="18" charset="0"/>
              </a:rPr>
              <a:t>hoá</a:t>
            </a:r>
            <a:r>
              <a:rPr lang="en-US" sz="2800" spc="-50" dirty="0">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với</a:t>
            </a:r>
            <a:r>
              <a:rPr lang="vi-VN" sz="2800" spc="-4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các</a:t>
            </a:r>
            <a:r>
              <a:rPr lang="vi-VN" sz="2800" spc="-5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vùng,</a:t>
            </a:r>
            <a:r>
              <a:rPr lang="vi-VN" sz="2800" spc="-5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miền,</a:t>
            </a:r>
            <a:r>
              <a:rPr lang="vi-VN" sz="2800" spc="-5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khu</a:t>
            </a:r>
            <a:r>
              <a:rPr lang="vi-VN" sz="2800" spc="-4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vực</a:t>
            </a:r>
            <a:r>
              <a:rPr lang="vi-VN" sz="2800" spc="-5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và</a:t>
            </a:r>
            <a:r>
              <a:rPr lang="en-US" sz="2800" spc="-345" dirty="0">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các</a:t>
            </a:r>
            <a:r>
              <a:rPr lang="vi-VN" sz="2800" spc="-13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nước</a:t>
            </a:r>
            <a:r>
              <a:rPr lang="vi-VN" sz="2800" spc="-13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trên</a:t>
            </a:r>
            <a:r>
              <a:rPr lang="vi-VN" sz="2800" spc="-12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thế</a:t>
            </a:r>
            <a:r>
              <a:rPr lang="vi-VN" sz="2800" spc="-13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giới.</a:t>
            </a:r>
            <a:endParaRPr lang="en-US" sz="2800" dirty="0">
              <a:effectLst/>
              <a:latin typeface="Times New Roman" panose="02020603050405020304" pitchFamily="18" charset="0"/>
              <a:ea typeface="Tahoma" panose="020B0604030504040204" pitchFamily="34" charset="0"/>
              <a:cs typeface="Times New Roman" panose="02020603050405020304" pitchFamily="18" charset="0"/>
            </a:endParaRPr>
          </a:p>
        </p:txBody>
      </p:sp>
      <p:sp>
        <p:nvSpPr>
          <p:cNvPr id="17" name="Hộp Văn bản 16">
            <a:extLst>
              <a:ext uri="{FF2B5EF4-FFF2-40B4-BE49-F238E27FC236}">
                <a16:creationId xmlns:a16="http://schemas.microsoft.com/office/drawing/2014/main" id="{4BA1C2AC-8DF7-96EF-1D26-CAAC8A414BA6}"/>
              </a:ext>
            </a:extLst>
          </p:cNvPr>
          <p:cNvSpPr txBox="1"/>
          <p:nvPr/>
        </p:nvSpPr>
        <p:spPr>
          <a:xfrm>
            <a:off x="3681199" y="2948402"/>
            <a:ext cx="5686631" cy="1384995"/>
          </a:xfrm>
          <a:prstGeom prst="rect">
            <a:avLst/>
          </a:prstGeom>
          <a:noFill/>
        </p:spPr>
        <p:txBody>
          <a:bodyPr wrap="square">
            <a:spAutoFit/>
          </a:bodyPr>
          <a:lstStyle/>
          <a:p>
            <a:pPr algn="just"/>
            <a:r>
              <a:rPr lang="en-US" sz="2800" dirty="0">
                <a:effectLst/>
                <a:latin typeface="Times New Roman" panose="02020603050405020304" pitchFamily="18" charset="0"/>
                <a:ea typeface="Tahoma" panose="020B0604030504040204" pitchFamily="34" charset="0"/>
                <a:cs typeface="Times New Roman" panose="02020603050405020304" pitchFamily="18" charset="0"/>
              </a:rPr>
              <a:t>L</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à nơi sinh</a:t>
            </a:r>
            <a:r>
              <a:rPr lang="vi-VN" sz="2800" spc="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sống lâu đời của 54 dân tộc và hơn</a:t>
            </a:r>
            <a:r>
              <a:rPr lang="vi-VN" sz="2800" spc="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1000</a:t>
            </a:r>
            <a:r>
              <a:rPr lang="vi-VN" sz="2800" spc="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người</a:t>
            </a:r>
            <a:r>
              <a:rPr lang="vi-VN" sz="2800" spc="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nước</a:t>
            </a:r>
            <a:r>
              <a:rPr lang="vi-VN" sz="2800" spc="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ngoài</a:t>
            </a:r>
            <a:r>
              <a:rPr lang="vi-VN" sz="2800" spc="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hình thành nên nền văn </a:t>
            </a:r>
            <a:r>
              <a:rPr lang="vi-VN" sz="2800" dirty="0" err="1">
                <a:effectLst/>
                <a:latin typeface="Times New Roman" panose="02020603050405020304" pitchFamily="18" charset="0"/>
                <a:ea typeface="Tahoma" panose="020B0604030504040204" pitchFamily="34" charset="0"/>
                <a:cs typeface="Times New Roman" panose="02020603050405020304" pitchFamily="18" charset="0"/>
              </a:rPr>
              <a:t>hoá</a:t>
            </a:r>
            <a:r>
              <a:rPr lang="vi-VN" sz="2800" spc="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đa dạng</a:t>
            </a:r>
            <a:r>
              <a:rPr lang="en-US" sz="2800" dirty="0">
                <a:effectLst/>
                <a:latin typeface="Times New Roman" panose="02020603050405020304" pitchFamily="18" charset="0"/>
                <a:ea typeface="Tahoma" panose="020B0604030504040204" pitchFamily="34"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pic>
        <p:nvPicPr>
          <p:cNvPr id="18" name="Picture 2">
            <a:extLst>
              <a:ext uri="{FF2B5EF4-FFF2-40B4-BE49-F238E27FC236}">
                <a16:creationId xmlns:a16="http://schemas.microsoft.com/office/drawing/2014/main" id="{A3DC731E-BEE4-1BA2-803E-037FF324064C}"/>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32292" b="68620" l="33529" r="66179"/>
                    </a14:imgEffect>
                  </a14:imgLayer>
                </a14:imgProps>
              </a:ext>
              <a:ext uri="{28A0092B-C50C-407E-A947-70E740481C1C}">
                <a14:useLocalDpi xmlns:a14="http://schemas.microsoft.com/office/drawing/2010/main" val="0"/>
              </a:ext>
            </a:extLst>
          </a:blip>
          <a:srcRect l="32262" t="30978" r="32777" b="32065"/>
          <a:stretch/>
        </p:blipFill>
        <p:spPr bwMode="auto">
          <a:xfrm rot="1770575" flipH="1" flipV="1">
            <a:off x="1220332" y="4100628"/>
            <a:ext cx="1185928" cy="766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Hình chữ nhật 21">
            <a:extLst>
              <a:ext uri="{FF2B5EF4-FFF2-40B4-BE49-F238E27FC236}">
                <a16:creationId xmlns:a16="http://schemas.microsoft.com/office/drawing/2014/main" id="{3C1BD6FC-8B39-3AB0-8A38-04BD98647A9C}"/>
              </a:ext>
            </a:extLst>
          </p:cNvPr>
          <p:cNvSpPr/>
          <p:nvPr/>
        </p:nvSpPr>
        <p:spPr>
          <a:xfrm>
            <a:off x="1696720" y="4989957"/>
            <a:ext cx="7876387" cy="132643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L</a:t>
            </a:r>
            <a:r>
              <a:rPr lang="vi-VN" sz="28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à cửa ngõ của giao lưu văn </a:t>
            </a:r>
            <a:r>
              <a:rPr lang="vi-VN" sz="2800" dirty="0" err="1">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hoá</a:t>
            </a:r>
            <a:r>
              <a:rPr lang="vi-VN" sz="28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Đông – Tây, tạo</a:t>
            </a:r>
            <a:r>
              <a:rPr lang="vi-VN" sz="2800" spc="5"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điều kiện thuận lợi cho việc tiếp thu, hội nhập với tinh hoa của nền văn </a:t>
            </a:r>
            <a:r>
              <a:rPr lang="vi-VN" sz="2800" dirty="0" err="1">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hoá</a:t>
            </a:r>
            <a:r>
              <a:rPr lang="vi-VN" sz="28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thế giới</a:t>
            </a:r>
            <a:r>
              <a:rPr lang="en-US" sz="28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p:txBody>
      </p:sp>
      <p:pic>
        <p:nvPicPr>
          <p:cNvPr id="23" name="Picture 2">
            <a:extLst>
              <a:ext uri="{FF2B5EF4-FFF2-40B4-BE49-F238E27FC236}">
                <a16:creationId xmlns:a16="http://schemas.microsoft.com/office/drawing/2014/main" id="{8ECCBD61-F74E-9ABF-1FC1-D541304924B1}"/>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14714" b="89974" l="40776" r="89971"/>
                    </a14:imgEffect>
                  </a14:imgLayer>
                </a14:imgProps>
              </a:ext>
              <a:ext uri="{28A0092B-C50C-407E-A947-70E740481C1C}">
                <a14:useLocalDpi xmlns:a14="http://schemas.microsoft.com/office/drawing/2010/main" val="0"/>
              </a:ext>
            </a:extLst>
          </a:blip>
          <a:srcRect l="41078" t="19829" r="41842" b="20836"/>
          <a:stretch/>
        </p:blipFill>
        <p:spPr bwMode="auto">
          <a:xfrm rot="7262664" flipH="1">
            <a:off x="9780549" y="1678163"/>
            <a:ext cx="357653" cy="6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
            <a:extLst>
              <a:ext uri="{FF2B5EF4-FFF2-40B4-BE49-F238E27FC236}">
                <a16:creationId xmlns:a16="http://schemas.microsoft.com/office/drawing/2014/main" id="{0E58C4FE-6D5F-84BC-EC0D-8AD3CFBF1668}"/>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14714" b="89974" l="40776" r="89971"/>
                    </a14:imgEffect>
                  </a14:imgLayer>
                </a14:imgProps>
              </a:ext>
              <a:ext uri="{28A0092B-C50C-407E-A947-70E740481C1C}">
                <a14:useLocalDpi xmlns:a14="http://schemas.microsoft.com/office/drawing/2010/main" val="0"/>
              </a:ext>
            </a:extLst>
          </a:blip>
          <a:srcRect l="41078" t="19829" r="41842" b="20836"/>
          <a:stretch/>
        </p:blipFill>
        <p:spPr bwMode="auto">
          <a:xfrm rot="5400000" flipH="1">
            <a:off x="9783634" y="3528626"/>
            <a:ext cx="357653" cy="6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a:extLst>
              <a:ext uri="{FF2B5EF4-FFF2-40B4-BE49-F238E27FC236}">
                <a16:creationId xmlns:a16="http://schemas.microsoft.com/office/drawing/2014/main" id="{6DFD5AB3-F41C-E34E-B2E9-6F7061DEBB60}"/>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14714" b="89974" l="40776" r="89971"/>
                    </a14:imgEffect>
                  </a14:imgLayer>
                </a14:imgProps>
              </a:ext>
              <a:ext uri="{28A0092B-C50C-407E-A947-70E740481C1C}">
                <a14:useLocalDpi xmlns:a14="http://schemas.microsoft.com/office/drawing/2010/main" val="0"/>
              </a:ext>
            </a:extLst>
          </a:blip>
          <a:srcRect l="41078" t="19829" r="41842" b="20836"/>
          <a:stretch/>
        </p:blipFill>
        <p:spPr bwMode="auto">
          <a:xfrm rot="3335207" flipH="1">
            <a:off x="9743699" y="5221734"/>
            <a:ext cx="357653" cy="6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Hình chữ nhật 28">
            <a:extLst>
              <a:ext uri="{FF2B5EF4-FFF2-40B4-BE49-F238E27FC236}">
                <a16:creationId xmlns:a16="http://schemas.microsoft.com/office/drawing/2014/main" id="{83123EA5-5C6D-E70E-3688-9DFE2CCB4010}"/>
              </a:ext>
            </a:extLst>
          </p:cNvPr>
          <p:cNvSpPr/>
          <p:nvPr/>
        </p:nvSpPr>
        <p:spPr>
          <a:xfrm>
            <a:off x="10350850" y="1956172"/>
            <a:ext cx="1708918" cy="372210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effectLst/>
                <a:latin typeface="Times New Roman" panose="02020603050405020304" pitchFamily="18" charset="0"/>
                <a:ea typeface="Tahoma" panose="020B0604030504040204" pitchFamily="34" charset="0"/>
                <a:cs typeface="Times New Roman" panose="02020603050405020304" pitchFamily="18" charset="0"/>
              </a:rPr>
              <a:t>Đ</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ặc</a:t>
            </a:r>
            <a:r>
              <a:rPr lang="vi-VN" sz="2800" spc="-3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trưng</a:t>
            </a:r>
            <a:r>
              <a:rPr lang="vi-VN" sz="2800" spc="-2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trong</a:t>
            </a:r>
            <a:r>
              <a:rPr lang="vi-VN" sz="2800" spc="-3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yếu</a:t>
            </a:r>
            <a:r>
              <a:rPr lang="vi-VN" sz="2800" spc="-2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tố</a:t>
            </a:r>
            <a:r>
              <a:rPr lang="vi-VN" sz="2800" spc="-34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giao</a:t>
            </a:r>
            <a:r>
              <a:rPr lang="vi-VN" sz="2800" spc="-10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lưu</a:t>
            </a:r>
            <a:r>
              <a:rPr lang="vi-VN" sz="2800" spc="-10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văn</a:t>
            </a:r>
            <a:r>
              <a:rPr lang="vi-VN" sz="2800" spc="-10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err="1">
                <a:effectLst/>
                <a:latin typeface="Times New Roman" panose="02020603050405020304" pitchFamily="18" charset="0"/>
                <a:ea typeface="Tahoma" panose="020B0604030504040204" pitchFamily="34" charset="0"/>
                <a:cs typeface="Times New Roman" panose="02020603050405020304" pitchFamily="18" charset="0"/>
              </a:rPr>
              <a:t>hoá</a:t>
            </a:r>
            <a:r>
              <a:rPr lang="vi-VN" sz="2800" spc="-10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của</a:t>
            </a:r>
            <a:r>
              <a:rPr lang="vi-VN" sz="2800" spc="-15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Thành</a:t>
            </a:r>
            <a:r>
              <a:rPr lang="vi-VN" sz="2800" spc="-10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phố</a:t>
            </a:r>
            <a:r>
              <a:rPr lang="vi-VN" sz="2800" spc="-10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Hồ</a:t>
            </a:r>
            <a:r>
              <a:rPr lang="vi-VN" sz="2800" spc="-10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Chí</a:t>
            </a:r>
            <a:r>
              <a:rPr lang="vi-VN" sz="2800" spc="-10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Minh</a:t>
            </a:r>
            <a:endParaRPr lang="en-US" sz="2800" dirty="0">
              <a:latin typeface="Times New Roman" panose="02020603050405020304" pitchFamily="18" charset="0"/>
              <a:cs typeface="Times New Roman" panose="02020603050405020304" pitchFamily="18" charset="0"/>
            </a:endParaRPr>
          </a:p>
        </p:txBody>
      </p:sp>
      <p:grpSp>
        <p:nvGrpSpPr>
          <p:cNvPr id="2" name="Google Shape;809;p13">
            <a:extLst>
              <a:ext uri="{FF2B5EF4-FFF2-40B4-BE49-F238E27FC236}">
                <a16:creationId xmlns:a16="http://schemas.microsoft.com/office/drawing/2014/main" id="{E361F614-DBE8-30C1-DCB5-0D13A3537A50}"/>
              </a:ext>
            </a:extLst>
          </p:cNvPr>
          <p:cNvGrpSpPr/>
          <p:nvPr/>
        </p:nvGrpSpPr>
        <p:grpSpPr>
          <a:xfrm>
            <a:off x="10287380" y="-49293"/>
            <a:ext cx="1899488" cy="1837767"/>
            <a:chOff x="7455887" y="129587"/>
            <a:chExt cx="1424616" cy="1378325"/>
          </a:xfrm>
        </p:grpSpPr>
        <p:sp>
          <p:nvSpPr>
            <p:cNvPr id="4" name="Google Shape;810;p13">
              <a:extLst>
                <a:ext uri="{FF2B5EF4-FFF2-40B4-BE49-F238E27FC236}">
                  <a16:creationId xmlns:a16="http://schemas.microsoft.com/office/drawing/2014/main" id="{77536433-6AAF-1671-3270-078A4EEF10FF}"/>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 name="Google Shape;811;p13">
              <a:extLst>
                <a:ext uri="{FF2B5EF4-FFF2-40B4-BE49-F238E27FC236}">
                  <a16:creationId xmlns:a16="http://schemas.microsoft.com/office/drawing/2014/main" id="{A5FF9AD4-0A5B-3B88-0965-C53F8329290D}"/>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9" name="Google Shape;812;p13">
              <a:extLst>
                <a:ext uri="{FF2B5EF4-FFF2-40B4-BE49-F238E27FC236}">
                  <a16:creationId xmlns:a16="http://schemas.microsoft.com/office/drawing/2014/main" id="{360619D2-A0CD-F3C3-2254-BA25BEAFE56A}"/>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0" name="Google Shape;813;p13">
              <a:extLst>
                <a:ext uri="{FF2B5EF4-FFF2-40B4-BE49-F238E27FC236}">
                  <a16:creationId xmlns:a16="http://schemas.microsoft.com/office/drawing/2014/main" id="{1E6E2D21-4611-5101-99EB-CB4DDA7E47B1}"/>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1" name="Google Shape;814;p13">
              <a:extLst>
                <a:ext uri="{FF2B5EF4-FFF2-40B4-BE49-F238E27FC236}">
                  <a16:creationId xmlns:a16="http://schemas.microsoft.com/office/drawing/2014/main" id="{25E26BE3-7798-994B-D11C-84128C6098DE}"/>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2" name="Google Shape;815;p13">
              <a:extLst>
                <a:ext uri="{FF2B5EF4-FFF2-40B4-BE49-F238E27FC236}">
                  <a16:creationId xmlns:a16="http://schemas.microsoft.com/office/drawing/2014/main" id="{902A91AB-50D1-75EE-73A3-840CD2A0F935}"/>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4" name="Google Shape;816;p13">
              <a:extLst>
                <a:ext uri="{FF2B5EF4-FFF2-40B4-BE49-F238E27FC236}">
                  <a16:creationId xmlns:a16="http://schemas.microsoft.com/office/drawing/2014/main" id="{C87EF371-5103-7EC9-E629-85D43A9549D1}"/>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5" name="Google Shape;817;p13">
              <a:extLst>
                <a:ext uri="{FF2B5EF4-FFF2-40B4-BE49-F238E27FC236}">
                  <a16:creationId xmlns:a16="http://schemas.microsoft.com/office/drawing/2014/main" id="{AE320E0B-24B5-41A1-560F-436621DA924F}"/>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6" name="Google Shape;818;p13">
              <a:extLst>
                <a:ext uri="{FF2B5EF4-FFF2-40B4-BE49-F238E27FC236}">
                  <a16:creationId xmlns:a16="http://schemas.microsoft.com/office/drawing/2014/main" id="{0F44E7CC-4259-0997-5FBA-0E319E9F5C3E}"/>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1" name="Google Shape;819;p13">
              <a:extLst>
                <a:ext uri="{FF2B5EF4-FFF2-40B4-BE49-F238E27FC236}">
                  <a16:creationId xmlns:a16="http://schemas.microsoft.com/office/drawing/2014/main" id="{8283F809-89DD-1419-24A5-966BBDE4E51F}"/>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5" name="Google Shape;820;p13">
              <a:extLst>
                <a:ext uri="{FF2B5EF4-FFF2-40B4-BE49-F238E27FC236}">
                  <a16:creationId xmlns:a16="http://schemas.microsoft.com/office/drawing/2014/main" id="{FD5CF3CA-80E8-2295-7F11-8A5AE9EA5914}"/>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7" name="Google Shape;821;p13">
              <a:extLst>
                <a:ext uri="{FF2B5EF4-FFF2-40B4-BE49-F238E27FC236}">
                  <a16:creationId xmlns:a16="http://schemas.microsoft.com/office/drawing/2014/main" id="{BBB11CAA-F82B-9517-6F3E-046C8CFDC418}"/>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8" name="Google Shape;822;p13">
              <a:extLst>
                <a:ext uri="{FF2B5EF4-FFF2-40B4-BE49-F238E27FC236}">
                  <a16:creationId xmlns:a16="http://schemas.microsoft.com/office/drawing/2014/main" id="{7DCE794F-A90F-B51C-034E-F96EA1298D95}"/>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0" name="Google Shape;823;p13">
              <a:extLst>
                <a:ext uri="{FF2B5EF4-FFF2-40B4-BE49-F238E27FC236}">
                  <a16:creationId xmlns:a16="http://schemas.microsoft.com/office/drawing/2014/main" id="{8FA9CE85-6274-0339-F5A9-DDD370989D02}"/>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1" name="Google Shape;824;p13">
              <a:extLst>
                <a:ext uri="{FF2B5EF4-FFF2-40B4-BE49-F238E27FC236}">
                  <a16:creationId xmlns:a16="http://schemas.microsoft.com/office/drawing/2014/main" id="{B7616714-AF6B-2E4F-88BB-A85FA1F4C4F6}"/>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2" name="Google Shape;825;p13">
              <a:extLst>
                <a:ext uri="{FF2B5EF4-FFF2-40B4-BE49-F238E27FC236}">
                  <a16:creationId xmlns:a16="http://schemas.microsoft.com/office/drawing/2014/main" id="{E278615C-92D1-6D41-0B19-B882ABB9CDEC}"/>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3" name="Google Shape;826;p13">
              <a:extLst>
                <a:ext uri="{FF2B5EF4-FFF2-40B4-BE49-F238E27FC236}">
                  <a16:creationId xmlns:a16="http://schemas.microsoft.com/office/drawing/2014/main" id="{5B8D8CCD-EA69-C3D8-8EFA-D5605944C712}"/>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4" name="Google Shape;827;p13">
              <a:extLst>
                <a:ext uri="{FF2B5EF4-FFF2-40B4-BE49-F238E27FC236}">
                  <a16:creationId xmlns:a16="http://schemas.microsoft.com/office/drawing/2014/main" id="{560B8E0F-098D-AFAF-F2F7-BCCB8353BC2A}"/>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5" name="Google Shape;828;p13">
              <a:extLst>
                <a:ext uri="{FF2B5EF4-FFF2-40B4-BE49-F238E27FC236}">
                  <a16:creationId xmlns:a16="http://schemas.microsoft.com/office/drawing/2014/main" id="{7AFE6053-EADF-A4DE-B11A-5D5C9DE5E2E5}"/>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grpSp>
        <p:nvGrpSpPr>
          <p:cNvPr id="36" name="Google Shape;809;p13">
            <a:extLst>
              <a:ext uri="{FF2B5EF4-FFF2-40B4-BE49-F238E27FC236}">
                <a16:creationId xmlns:a16="http://schemas.microsoft.com/office/drawing/2014/main" id="{B2A86841-FD82-A646-DCE5-2E96472B6D70}"/>
              </a:ext>
            </a:extLst>
          </p:cNvPr>
          <p:cNvGrpSpPr/>
          <p:nvPr/>
        </p:nvGrpSpPr>
        <p:grpSpPr>
          <a:xfrm rot="10800000">
            <a:off x="158690" y="4925869"/>
            <a:ext cx="1899488" cy="1837767"/>
            <a:chOff x="7455887" y="129587"/>
            <a:chExt cx="1424616" cy="1378325"/>
          </a:xfrm>
        </p:grpSpPr>
        <p:sp>
          <p:nvSpPr>
            <p:cNvPr id="37" name="Google Shape;810;p13">
              <a:extLst>
                <a:ext uri="{FF2B5EF4-FFF2-40B4-BE49-F238E27FC236}">
                  <a16:creationId xmlns:a16="http://schemas.microsoft.com/office/drawing/2014/main" id="{73125EDA-2622-28F6-4CE7-7472EF22AB6C}"/>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8" name="Google Shape;811;p13">
              <a:extLst>
                <a:ext uri="{FF2B5EF4-FFF2-40B4-BE49-F238E27FC236}">
                  <a16:creationId xmlns:a16="http://schemas.microsoft.com/office/drawing/2014/main" id="{3967C8D0-9FE9-5F5E-D352-EB58AECB2FAA}"/>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9" name="Google Shape;812;p13">
              <a:extLst>
                <a:ext uri="{FF2B5EF4-FFF2-40B4-BE49-F238E27FC236}">
                  <a16:creationId xmlns:a16="http://schemas.microsoft.com/office/drawing/2014/main" id="{B2A7C38A-9DF2-452C-24C2-A0FE19E340BF}"/>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0" name="Google Shape;813;p13">
              <a:extLst>
                <a:ext uri="{FF2B5EF4-FFF2-40B4-BE49-F238E27FC236}">
                  <a16:creationId xmlns:a16="http://schemas.microsoft.com/office/drawing/2014/main" id="{68953CC5-1CC8-7A2B-9F4C-3053FB62034F}"/>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1" name="Google Shape;814;p13">
              <a:extLst>
                <a:ext uri="{FF2B5EF4-FFF2-40B4-BE49-F238E27FC236}">
                  <a16:creationId xmlns:a16="http://schemas.microsoft.com/office/drawing/2014/main" id="{E21B6532-8AB5-6F2C-C2CE-9B085081D8EC}"/>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2" name="Google Shape;815;p13">
              <a:extLst>
                <a:ext uri="{FF2B5EF4-FFF2-40B4-BE49-F238E27FC236}">
                  <a16:creationId xmlns:a16="http://schemas.microsoft.com/office/drawing/2014/main" id="{E902167B-3139-4CD7-0F9F-510A73437F16}"/>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3" name="Google Shape;816;p13">
              <a:extLst>
                <a:ext uri="{FF2B5EF4-FFF2-40B4-BE49-F238E27FC236}">
                  <a16:creationId xmlns:a16="http://schemas.microsoft.com/office/drawing/2014/main" id="{3123C7FD-6AB3-F9E0-5066-E49986D3EF9D}"/>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4" name="Google Shape;817;p13">
              <a:extLst>
                <a:ext uri="{FF2B5EF4-FFF2-40B4-BE49-F238E27FC236}">
                  <a16:creationId xmlns:a16="http://schemas.microsoft.com/office/drawing/2014/main" id="{E1E6E65D-1D70-4464-104F-AC716FCE9B2B}"/>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5" name="Google Shape;818;p13">
              <a:extLst>
                <a:ext uri="{FF2B5EF4-FFF2-40B4-BE49-F238E27FC236}">
                  <a16:creationId xmlns:a16="http://schemas.microsoft.com/office/drawing/2014/main" id="{62E61AED-F4B2-A3A3-EBCD-F3C0C25ADBA3}"/>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6" name="Google Shape;819;p13">
              <a:extLst>
                <a:ext uri="{FF2B5EF4-FFF2-40B4-BE49-F238E27FC236}">
                  <a16:creationId xmlns:a16="http://schemas.microsoft.com/office/drawing/2014/main" id="{0A807E7C-2C95-EA8A-98BF-F73088035938}"/>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7" name="Google Shape;820;p13">
              <a:extLst>
                <a:ext uri="{FF2B5EF4-FFF2-40B4-BE49-F238E27FC236}">
                  <a16:creationId xmlns:a16="http://schemas.microsoft.com/office/drawing/2014/main" id="{303733E1-F0E4-5E21-FD54-FDBA80AA98EB}"/>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8" name="Google Shape;821;p13">
              <a:extLst>
                <a:ext uri="{FF2B5EF4-FFF2-40B4-BE49-F238E27FC236}">
                  <a16:creationId xmlns:a16="http://schemas.microsoft.com/office/drawing/2014/main" id="{7E9EEC3F-CFB2-FAD4-D71B-D0B252BC1222}"/>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9" name="Google Shape;822;p13">
              <a:extLst>
                <a:ext uri="{FF2B5EF4-FFF2-40B4-BE49-F238E27FC236}">
                  <a16:creationId xmlns:a16="http://schemas.microsoft.com/office/drawing/2014/main" id="{B0FBF0C3-53F3-DE6A-BEE6-4B5254191FE4}"/>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0" name="Google Shape;823;p13">
              <a:extLst>
                <a:ext uri="{FF2B5EF4-FFF2-40B4-BE49-F238E27FC236}">
                  <a16:creationId xmlns:a16="http://schemas.microsoft.com/office/drawing/2014/main" id="{E9E6DD01-2863-BD85-7280-9486255D91E2}"/>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1" name="Google Shape;824;p13">
              <a:extLst>
                <a:ext uri="{FF2B5EF4-FFF2-40B4-BE49-F238E27FC236}">
                  <a16:creationId xmlns:a16="http://schemas.microsoft.com/office/drawing/2014/main" id="{BFBFAC8D-A9DB-92FA-6F6F-46F0FD857131}"/>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2" name="Google Shape;825;p13">
              <a:extLst>
                <a:ext uri="{FF2B5EF4-FFF2-40B4-BE49-F238E27FC236}">
                  <a16:creationId xmlns:a16="http://schemas.microsoft.com/office/drawing/2014/main" id="{687A871D-6031-3CC7-5B60-54F7EE16AEF2}"/>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3" name="Google Shape;826;p13">
              <a:extLst>
                <a:ext uri="{FF2B5EF4-FFF2-40B4-BE49-F238E27FC236}">
                  <a16:creationId xmlns:a16="http://schemas.microsoft.com/office/drawing/2014/main" id="{490CBCDF-5632-2CD3-7E7B-A7CB036EF08A}"/>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4" name="Google Shape;827;p13">
              <a:extLst>
                <a:ext uri="{FF2B5EF4-FFF2-40B4-BE49-F238E27FC236}">
                  <a16:creationId xmlns:a16="http://schemas.microsoft.com/office/drawing/2014/main" id="{1BA215DC-4DE6-186F-B7D4-9DCFD000C7B7}"/>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5" name="Google Shape;828;p13">
              <a:extLst>
                <a:ext uri="{FF2B5EF4-FFF2-40B4-BE49-F238E27FC236}">
                  <a16:creationId xmlns:a16="http://schemas.microsoft.com/office/drawing/2014/main" id="{DBB5E973-6439-76FD-528F-83D3E14BA4EB}"/>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spTree>
    <p:extLst>
      <p:ext uri="{BB962C8B-B14F-4D97-AF65-F5344CB8AC3E}">
        <p14:creationId xmlns:p14="http://schemas.microsoft.com/office/powerpoint/2010/main" val="241443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Số hiệu Bản chiếu 1">
            <a:extLst>
              <a:ext uri="{FF2B5EF4-FFF2-40B4-BE49-F238E27FC236}">
                <a16:creationId xmlns:a16="http://schemas.microsoft.com/office/drawing/2014/main" id="{5B6F9E57-0766-491D-A288-5BBEEFF14138}"/>
              </a:ext>
            </a:extLst>
          </p:cNvPr>
          <p:cNvSpPr>
            <a:spLocks noGrp="1"/>
          </p:cNvSpPr>
          <p:nvPr>
            <p:ph type="sldNum" sz="quarter" idx="12"/>
          </p:nvPr>
        </p:nvSpPr>
        <p:spPr>
          <a:xfrm>
            <a:off x="8620760" y="6448107"/>
            <a:ext cx="27432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A4A44FA-6A53-4DB3-A14D-917DE3D34585}" type="slidenum">
              <a:rPr kumimoji="0" lang="en-US" sz="2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Hộp Văn bản 2">
            <a:extLst>
              <a:ext uri="{FF2B5EF4-FFF2-40B4-BE49-F238E27FC236}">
                <a16:creationId xmlns:a16="http://schemas.microsoft.com/office/drawing/2014/main" id="{80CCC2E1-579F-4106-8A82-ECC289EA8807}"/>
              </a:ext>
            </a:extLst>
          </p:cNvPr>
          <p:cNvSpPr txBox="1"/>
          <p:nvPr/>
        </p:nvSpPr>
        <p:spPr>
          <a:xfrm>
            <a:off x="558657" y="171899"/>
            <a:ext cx="989248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4.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Yếu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tố</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giao</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lưu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văn</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hóa</a:t>
            </a:r>
            <a:endPar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endParaRPr>
          </a:p>
        </p:txBody>
      </p:sp>
      <p:pic>
        <p:nvPicPr>
          <p:cNvPr id="4" name="Picture 2">
            <a:extLst>
              <a:ext uri="{FF2B5EF4-FFF2-40B4-BE49-F238E27FC236}">
                <a16:creationId xmlns:a16="http://schemas.microsoft.com/office/drawing/2014/main" id="{8E849E72-7572-1E97-7F29-EA12BBB70BFD}"/>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42383" y="908724"/>
            <a:ext cx="844177" cy="622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Hộp Văn bản 5">
            <a:extLst>
              <a:ext uri="{FF2B5EF4-FFF2-40B4-BE49-F238E27FC236}">
                <a16:creationId xmlns:a16="http://schemas.microsoft.com/office/drawing/2014/main" id="{8E589EC4-B76D-03B6-D6AA-43B9FD58FF66}"/>
              </a:ext>
            </a:extLst>
          </p:cNvPr>
          <p:cNvSpPr txBox="1"/>
          <p:nvPr/>
        </p:nvSpPr>
        <p:spPr>
          <a:xfrm>
            <a:off x="679823" y="1003269"/>
            <a:ext cx="10157542" cy="523220"/>
          </a:xfrm>
          <a:prstGeom prst="rect">
            <a:avLst/>
          </a:prstGeom>
          <a:noFill/>
        </p:spPr>
        <p:txBody>
          <a:bodyPr wrap="square">
            <a:spAutoFit/>
          </a:bodyPr>
          <a:lstStyle/>
          <a:p>
            <a:pPr marL="899795" marR="0" algn="just">
              <a:spcBef>
                <a:spcPts val="560"/>
              </a:spcBef>
              <a:spcAft>
                <a:spcPts val="0"/>
              </a:spcAft>
            </a:pPr>
            <a:r>
              <a:rPr lang="vi-VN" sz="2800" b="1" i="1" spc="-5" dirty="0">
                <a:effectLst/>
                <a:latin typeface="Times New Roman" panose="02020603050405020304" pitchFamily="18" charset="0"/>
                <a:ea typeface="Tahoma" panose="020B0604030504040204" pitchFamily="34" charset="0"/>
                <a:cs typeface="Times New Roman" panose="02020603050405020304" pitchFamily="18" charset="0"/>
              </a:rPr>
              <a:t>Thứ</a:t>
            </a:r>
            <a:r>
              <a:rPr lang="vi-VN" sz="2800" b="1" i="1" spc="-10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i="1" spc="-5" dirty="0">
                <a:effectLst/>
                <a:latin typeface="Times New Roman" panose="02020603050405020304" pitchFamily="18" charset="0"/>
                <a:ea typeface="Tahoma" panose="020B0604030504040204" pitchFamily="34" charset="0"/>
                <a:cs typeface="Times New Roman" panose="02020603050405020304" pitchFamily="18" charset="0"/>
              </a:rPr>
              <a:t>nhất,</a:t>
            </a:r>
            <a:r>
              <a:rPr lang="vi-VN" sz="2800" b="1" i="1" spc="-6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spc="-5" dirty="0">
                <a:effectLst/>
                <a:latin typeface="Times New Roman" panose="02020603050405020304" pitchFamily="18" charset="0"/>
                <a:ea typeface="Tahoma" panose="020B0604030504040204" pitchFamily="34" charset="0"/>
                <a:cs typeface="Times New Roman" panose="02020603050405020304" pitchFamily="18" charset="0"/>
              </a:rPr>
              <a:t>tính</a:t>
            </a:r>
            <a:r>
              <a:rPr lang="vi-VN" sz="2800" b="1" spc="-10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chất</a:t>
            </a:r>
            <a:r>
              <a:rPr lang="vi-VN" sz="2800" b="1" spc="-10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văn</a:t>
            </a:r>
            <a:r>
              <a:rPr lang="vi-VN" sz="2800" b="1" spc="-10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err="1">
                <a:effectLst/>
                <a:latin typeface="Times New Roman" panose="02020603050405020304" pitchFamily="18" charset="0"/>
                <a:ea typeface="Tahoma" panose="020B0604030504040204" pitchFamily="34" charset="0"/>
                <a:cs typeface="Times New Roman" panose="02020603050405020304" pitchFamily="18" charset="0"/>
              </a:rPr>
              <a:t>hoá</a:t>
            </a:r>
            <a:r>
              <a:rPr lang="vi-VN" sz="2800" b="1" spc="-10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toàn</a:t>
            </a:r>
            <a:r>
              <a:rPr lang="vi-VN" sz="2800" b="1" spc="-10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cầu</a:t>
            </a:r>
            <a:r>
              <a:rPr lang="vi-VN" sz="2800" dirty="0">
                <a:effectLst/>
                <a:latin typeface="Times New Roman" panose="02020603050405020304" pitchFamily="18" charset="0"/>
                <a:ea typeface="Tahoma" panose="020B0604030504040204" pitchFamily="34" charset="0"/>
                <a:cs typeface="Times New Roman" panose="02020603050405020304" pitchFamily="18" charset="0"/>
              </a:rPr>
              <a:t>.</a:t>
            </a:r>
            <a:endParaRPr lang="en-US" sz="2800" dirty="0">
              <a:effectLst/>
              <a:latin typeface="Times New Roman" panose="02020603050405020304" pitchFamily="18" charset="0"/>
              <a:ea typeface="Tahoma" panose="020B0604030504040204" pitchFamily="34" charset="0"/>
              <a:cs typeface="Times New Roman" panose="02020603050405020304" pitchFamily="18" charset="0"/>
            </a:endParaRPr>
          </a:p>
        </p:txBody>
      </p:sp>
      <p:pic>
        <p:nvPicPr>
          <p:cNvPr id="1026" name="Picture 2" descr="Nhà văn hóa Hữu Ngọc: Toàn cầu hóa có dẫn tới ngõ cụt">
            <a:extLst>
              <a:ext uri="{FF2B5EF4-FFF2-40B4-BE49-F238E27FC236}">
                <a16:creationId xmlns:a16="http://schemas.microsoft.com/office/drawing/2014/main" id="{8AFCD508-6D22-E771-FE39-EEEF767631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63710" y="-51025"/>
            <a:ext cx="2828290" cy="21085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9">
            <a:extLst>
              <a:ext uri="{FF2B5EF4-FFF2-40B4-BE49-F238E27FC236}">
                <a16:creationId xmlns:a16="http://schemas.microsoft.com/office/drawing/2014/main" id="{1A02BF14-75ED-347F-93C2-20535BFAFF30}"/>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82715" y1="17871" x2="82715" y2="17871"/>
                        <a14:foregroundMark x1="71289" y1="37988" x2="71289" y2="37988"/>
                      </a14:backgroundRemoval>
                    </a14:imgEffect>
                  </a14:imgLayer>
                </a14:imgProps>
              </a:ext>
            </a:extLst>
          </a:blip>
          <a:srcRect l="29223" t="8206" r="9863" b="16103"/>
          <a:stretch/>
        </p:blipFill>
        <p:spPr>
          <a:xfrm>
            <a:off x="3660797" y="5376997"/>
            <a:ext cx="1324565" cy="1253673"/>
          </a:xfrm>
          <a:prstGeom prst="rect">
            <a:avLst/>
          </a:prstGeom>
        </p:spPr>
      </p:pic>
      <p:sp>
        <p:nvSpPr>
          <p:cNvPr id="8" name="Bong bóng Ý nghĩ: Hình đám mây 7">
            <a:extLst>
              <a:ext uri="{FF2B5EF4-FFF2-40B4-BE49-F238E27FC236}">
                <a16:creationId xmlns:a16="http://schemas.microsoft.com/office/drawing/2014/main" id="{122D06E4-1583-0E6F-B7C3-77518DDCA41D}"/>
              </a:ext>
            </a:extLst>
          </p:cNvPr>
          <p:cNvSpPr/>
          <p:nvPr/>
        </p:nvSpPr>
        <p:spPr>
          <a:xfrm>
            <a:off x="396241" y="1795022"/>
            <a:ext cx="4856480" cy="2970018"/>
          </a:xfrm>
          <a:prstGeom prst="cloudCallout">
            <a:avLst>
              <a:gd name="adj1" fmla="val 13706"/>
              <a:gd name="adj2" fmla="val 8899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tx1"/>
                </a:solidFill>
                <a:latin typeface="Times New Roman" panose="02020603050405020304" pitchFamily="18" charset="0"/>
                <a:cs typeface="Times New Roman" panose="02020603050405020304" pitchFamily="18" charset="0"/>
              </a:rPr>
              <a:t>Em</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hãy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biết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tính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chất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văn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hóa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toàn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cầu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mang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lại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cho</a:t>
            </a:r>
            <a:r>
              <a:rPr lang="en-US" sz="2800" dirty="0">
                <a:solidFill>
                  <a:schemeClr val="tx1"/>
                </a:solidFill>
                <a:latin typeface="Times New Roman" panose="02020603050405020304" pitchFamily="18" charset="0"/>
                <a:cs typeface="Times New Roman" panose="02020603050405020304" pitchFamily="18" charset="0"/>
              </a:rPr>
              <a:t> Thành phố </a:t>
            </a:r>
            <a:r>
              <a:rPr lang="en-US" sz="2800" dirty="0" err="1">
                <a:solidFill>
                  <a:schemeClr val="tx1"/>
                </a:solidFill>
                <a:latin typeface="Times New Roman" panose="02020603050405020304" pitchFamily="18" charset="0"/>
                <a:cs typeface="Times New Roman" panose="02020603050405020304" pitchFamily="18" charset="0"/>
              </a:rPr>
              <a:t>Hồ</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Chí</a:t>
            </a:r>
            <a:r>
              <a:rPr lang="en-US" sz="2800" dirty="0">
                <a:solidFill>
                  <a:schemeClr val="tx1"/>
                </a:solidFill>
                <a:latin typeface="Times New Roman" panose="02020603050405020304" pitchFamily="18" charset="0"/>
                <a:cs typeface="Times New Roman" panose="02020603050405020304" pitchFamily="18" charset="0"/>
              </a:rPr>
              <a:t> Minh </a:t>
            </a:r>
            <a:r>
              <a:rPr lang="en-US" sz="2800" dirty="0" err="1">
                <a:solidFill>
                  <a:schemeClr val="tx1"/>
                </a:solidFill>
                <a:latin typeface="Times New Roman" panose="02020603050405020304" pitchFamily="18" charset="0"/>
                <a:cs typeface="Times New Roman" panose="02020603050405020304" pitchFamily="18" charset="0"/>
              </a:rPr>
              <a:t>điều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gì</a:t>
            </a:r>
            <a:r>
              <a:rPr lang="en-US" sz="2800" dirty="0">
                <a:solidFill>
                  <a:schemeClr val="tx1"/>
                </a:solidFill>
                <a:latin typeface="Times New Roman" panose="02020603050405020304" pitchFamily="18" charset="0"/>
                <a:cs typeface="Times New Roman" panose="02020603050405020304" pitchFamily="18" charset="0"/>
              </a:rPr>
              <a:t>?</a:t>
            </a:r>
          </a:p>
        </p:txBody>
      </p:sp>
      <p:sp>
        <p:nvSpPr>
          <p:cNvPr id="10" name="Hộp Văn bản 9">
            <a:extLst>
              <a:ext uri="{FF2B5EF4-FFF2-40B4-BE49-F238E27FC236}">
                <a16:creationId xmlns:a16="http://schemas.microsoft.com/office/drawing/2014/main" id="{1E5AC7AC-69DA-EDD8-CAFF-C74C25231587}"/>
              </a:ext>
            </a:extLst>
          </p:cNvPr>
          <p:cNvSpPr txBox="1"/>
          <p:nvPr/>
        </p:nvSpPr>
        <p:spPr>
          <a:xfrm>
            <a:off x="6167119" y="2135438"/>
            <a:ext cx="5628639" cy="1384995"/>
          </a:xfrm>
          <a:prstGeom prst="rect">
            <a:avLst/>
          </a:prstGeom>
          <a:noFill/>
        </p:spPr>
        <p:txBody>
          <a:bodyPr wrap="square">
            <a:spAutoFit/>
          </a:bodyPr>
          <a:lstStyle/>
          <a:p>
            <a:r>
              <a:rPr lang="en-US" sz="2800" dirty="0" err="1">
                <a:latin typeface="Times New Roman" panose="02020603050405020304" pitchFamily="18" charset="0"/>
                <a:ea typeface="Tahoma" panose="020B0604030504040204" pitchFamily="34" charset="0"/>
                <a:cs typeface="Times New Roman" panose="02020603050405020304" pitchFamily="18" charset="0"/>
              </a:rPr>
              <a:t>Tạo</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nên</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sự</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đa</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dạng</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cho</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văn</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hóa</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thành</a:t>
            </a:r>
            <a:r>
              <a:rPr lang="en-US" sz="2800" dirty="0">
                <a:latin typeface="Times New Roman" panose="02020603050405020304" pitchFamily="18" charset="0"/>
                <a:ea typeface="Tahoma" panose="020B0604030504040204" pitchFamily="34" charset="0"/>
                <a:cs typeface="Times New Roman" panose="02020603050405020304" pitchFamily="18" charset="0"/>
              </a:rPr>
              <a:t> phố </a:t>
            </a:r>
            <a:r>
              <a:rPr lang="en-US" sz="2800" dirty="0" err="1">
                <a:latin typeface="Times New Roman" panose="02020603050405020304" pitchFamily="18" charset="0"/>
                <a:ea typeface="Tahoma" panose="020B0604030504040204" pitchFamily="34" charset="0"/>
                <a:cs typeface="Times New Roman" panose="02020603050405020304" pitchFamily="18" charset="0"/>
              </a:rPr>
              <a:t>trên</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nhiều</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lĩnh</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vực</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như</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văn</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học</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nghệ</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thuật</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xã</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hội</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ẩm</a:t>
            </a:r>
            <a:r>
              <a:rPr lang="en-US" sz="2800" dirty="0">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latin typeface="Times New Roman" panose="02020603050405020304" pitchFamily="18" charset="0"/>
                <a:ea typeface="Tahoma" panose="020B0604030504040204" pitchFamily="34" charset="0"/>
                <a:cs typeface="Times New Roman" panose="02020603050405020304" pitchFamily="18" charset="0"/>
              </a:rPr>
              <a:t>thực</a:t>
            </a:r>
            <a:r>
              <a:rPr lang="en-US" sz="2800" dirty="0">
                <a:latin typeface="Times New Roman" panose="02020603050405020304" pitchFamily="18" charset="0"/>
                <a:ea typeface="Tahoma" panose="020B0604030504040204" pitchFamily="34" charset="0"/>
                <a:cs typeface="Times New Roman" panose="02020603050405020304" pitchFamily="18" charset="0"/>
              </a:rPr>
              <a:t>….</a:t>
            </a:r>
            <a:endParaRPr lang="en-US" sz="2800" dirty="0"/>
          </a:p>
        </p:txBody>
      </p:sp>
      <p:pic>
        <p:nvPicPr>
          <p:cNvPr id="12" name="Hình ảnh 11">
            <a:extLst>
              <a:ext uri="{FF2B5EF4-FFF2-40B4-BE49-F238E27FC236}">
                <a16:creationId xmlns:a16="http://schemas.microsoft.com/office/drawing/2014/main" id="{A77E06B1-BF10-C376-CD3B-37B356430477}"/>
              </a:ext>
            </a:extLst>
          </p:cNvPr>
          <p:cNvPicPr>
            <a:picLocks noChangeAspect="1"/>
          </p:cNvPicPr>
          <p:nvPr/>
        </p:nvPicPr>
        <p:blipFill>
          <a:blip r:embed="rId7"/>
          <a:stretch>
            <a:fillRect/>
          </a:stretch>
        </p:blipFill>
        <p:spPr>
          <a:xfrm>
            <a:off x="2894528" y="1526488"/>
            <a:ext cx="6196767" cy="5010945"/>
          </a:xfrm>
          <a:prstGeom prst="rect">
            <a:avLst/>
          </a:prstGeom>
        </p:spPr>
      </p:pic>
      <p:pic>
        <p:nvPicPr>
          <p:cNvPr id="13" name="Picture 2" descr="Giao lưu ẩm thực Việt Nam và thế giới">
            <a:extLst>
              <a:ext uri="{FF2B5EF4-FFF2-40B4-BE49-F238E27FC236}">
                <a16:creationId xmlns:a16="http://schemas.microsoft.com/office/drawing/2014/main" id="{B18F98E8-F701-9D7E-91DE-5E6A4C09B1B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05807" y="1526487"/>
            <a:ext cx="5980386" cy="4149145"/>
          </a:xfrm>
          <a:prstGeom prst="rect">
            <a:avLst/>
          </a:prstGeom>
          <a:noFill/>
          <a:extLst>
            <a:ext uri="{909E8E84-426E-40DD-AFC4-6F175D3DCCD1}">
              <a14:hiddenFill xmlns:a14="http://schemas.microsoft.com/office/drawing/2010/main">
                <a:solidFill>
                  <a:srgbClr val="FFFFFF"/>
                </a:solidFill>
              </a14:hiddenFill>
            </a:ext>
          </a:extLst>
        </p:spPr>
      </p:pic>
      <p:pic>
        <p:nvPicPr>
          <p:cNvPr id="16" name="Hình ảnh 15">
            <a:extLst>
              <a:ext uri="{FF2B5EF4-FFF2-40B4-BE49-F238E27FC236}">
                <a16:creationId xmlns:a16="http://schemas.microsoft.com/office/drawing/2014/main" id="{F4880D7B-15C1-7BE9-17FD-8580B9C63635}"/>
              </a:ext>
            </a:extLst>
          </p:cNvPr>
          <p:cNvPicPr>
            <a:picLocks noChangeAspect="1"/>
          </p:cNvPicPr>
          <p:nvPr/>
        </p:nvPicPr>
        <p:blipFill>
          <a:blip r:embed="rId9"/>
          <a:stretch>
            <a:fillRect/>
          </a:stretch>
        </p:blipFill>
        <p:spPr>
          <a:xfrm>
            <a:off x="2969661" y="1443808"/>
            <a:ext cx="6116532" cy="4964973"/>
          </a:xfrm>
          <a:prstGeom prst="rect">
            <a:avLst/>
          </a:prstGeom>
        </p:spPr>
      </p:pic>
      <p:grpSp>
        <p:nvGrpSpPr>
          <p:cNvPr id="7" name="Google Shape;809;p13">
            <a:extLst>
              <a:ext uri="{FF2B5EF4-FFF2-40B4-BE49-F238E27FC236}">
                <a16:creationId xmlns:a16="http://schemas.microsoft.com/office/drawing/2014/main" id="{FDD284C5-E1EC-CB28-FE2A-C59F2F048442}"/>
              </a:ext>
            </a:extLst>
          </p:cNvPr>
          <p:cNvGrpSpPr/>
          <p:nvPr/>
        </p:nvGrpSpPr>
        <p:grpSpPr>
          <a:xfrm rot="5400000">
            <a:off x="10194517" y="4859600"/>
            <a:ext cx="1899488" cy="1837767"/>
            <a:chOff x="7455887" y="129587"/>
            <a:chExt cx="1424616" cy="1378325"/>
          </a:xfrm>
        </p:grpSpPr>
        <p:sp>
          <p:nvSpPr>
            <p:cNvPr id="9" name="Google Shape;810;p13">
              <a:extLst>
                <a:ext uri="{FF2B5EF4-FFF2-40B4-BE49-F238E27FC236}">
                  <a16:creationId xmlns:a16="http://schemas.microsoft.com/office/drawing/2014/main" id="{38E521E6-B254-06BF-CA35-FEBEDD1A359D}"/>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1" name="Google Shape;811;p13">
              <a:extLst>
                <a:ext uri="{FF2B5EF4-FFF2-40B4-BE49-F238E27FC236}">
                  <a16:creationId xmlns:a16="http://schemas.microsoft.com/office/drawing/2014/main" id="{76E3E653-2F3C-86CD-4399-089C6201E3DF}"/>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4" name="Google Shape;812;p13">
              <a:extLst>
                <a:ext uri="{FF2B5EF4-FFF2-40B4-BE49-F238E27FC236}">
                  <a16:creationId xmlns:a16="http://schemas.microsoft.com/office/drawing/2014/main" id="{141A3E8E-01BC-5469-2046-E0D39F6462E4}"/>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5" name="Google Shape;813;p13">
              <a:extLst>
                <a:ext uri="{FF2B5EF4-FFF2-40B4-BE49-F238E27FC236}">
                  <a16:creationId xmlns:a16="http://schemas.microsoft.com/office/drawing/2014/main" id="{CCA3A15F-8979-4907-27D9-1A166A416063}"/>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7" name="Google Shape;814;p13">
              <a:extLst>
                <a:ext uri="{FF2B5EF4-FFF2-40B4-BE49-F238E27FC236}">
                  <a16:creationId xmlns:a16="http://schemas.microsoft.com/office/drawing/2014/main" id="{F774704E-7F29-2827-A90E-1955EC45D9CE}"/>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8" name="Google Shape;815;p13">
              <a:extLst>
                <a:ext uri="{FF2B5EF4-FFF2-40B4-BE49-F238E27FC236}">
                  <a16:creationId xmlns:a16="http://schemas.microsoft.com/office/drawing/2014/main" id="{384A404C-941F-A720-AAF8-106560EA06BE}"/>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9" name="Google Shape;816;p13">
              <a:extLst>
                <a:ext uri="{FF2B5EF4-FFF2-40B4-BE49-F238E27FC236}">
                  <a16:creationId xmlns:a16="http://schemas.microsoft.com/office/drawing/2014/main" id="{351A7373-67AB-803E-B315-F6F530594755}"/>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0" name="Google Shape;817;p13">
              <a:extLst>
                <a:ext uri="{FF2B5EF4-FFF2-40B4-BE49-F238E27FC236}">
                  <a16:creationId xmlns:a16="http://schemas.microsoft.com/office/drawing/2014/main" id="{952D402B-4F0E-DBF8-1198-D2EB293C8844}"/>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1" name="Google Shape;818;p13">
              <a:extLst>
                <a:ext uri="{FF2B5EF4-FFF2-40B4-BE49-F238E27FC236}">
                  <a16:creationId xmlns:a16="http://schemas.microsoft.com/office/drawing/2014/main" id="{25BFB3EF-4A49-65A1-7DBF-535503117B39}"/>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2" name="Google Shape;819;p13">
              <a:extLst>
                <a:ext uri="{FF2B5EF4-FFF2-40B4-BE49-F238E27FC236}">
                  <a16:creationId xmlns:a16="http://schemas.microsoft.com/office/drawing/2014/main" id="{47CCD421-CBD9-77F2-2389-D01824CFD99F}"/>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3" name="Google Shape;820;p13">
              <a:extLst>
                <a:ext uri="{FF2B5EF4-FFF2-40B4-BE49-F238E27FC236}">
                  <a16:creationId xmlns:a16="http://schemas.microsoft.com/office/drawing/2014/main" id="{2585D899-E6CF-9D3D-97F8-301C6EF64B14}"/>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4" name="Google Shape;821;p13">
              <a:extLst>
                <a:ext uri="{FF2B5EF4-FFF2-40B4-BE49-F238E27FC236}">
                  <a16:creationId xmlns:a16="http://schemas.microsoft.com/office/drawing/2014/main" id="{80740B66-44FC-06F6-E4C9-19516187BBDD}"/>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5" name="Google Shape;822;p13">
              <a:extLst>
                <a:ext uri="{FF2B5EF4-FFF2-40B4-BE49-F238E27FC236}">
                  <a16:creationId xmlns:a16="http://schemas.microsoft.com/office/drawing/2014/main" id="{5BE1122B-D790-A086-A9CF-C8BC633C0C98}"/>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6" name="Google Shape;823;p13">
              <a:extLst>
                <a:ext uri="{FF2B5EF4-FFF2-40B4-BE49-F238E27FC236}">
                  <a16:creationId xmlns:a16="http://schemas.microsoft.com/office/drawing/2014/main" id="{FC0117DB-F62E-E693-F374-DAB06507F79E}"/>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7" name="Google Shape;824;p13">
              <a:extLst>
                <a:ext uri="{FF2B5EF4-FFF2-40B4-BE49-F238E27FC236}">
                  <a16:creationId xmlns:a16="http://schemas.microsoft.com/office/drawing/2014/main" id="{4DDB6A56-BA32-6A01-1A68-6C0E9BC2A741}"/>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8" name="Google Shape;825;p13">
              <a:extLst>
                <a:ext uri="{FF2B5EF4-FFF2-40B4-BE49-F238E27FC236}">
                  <a16:creationId xmlns:a16="http://schemas.microsoft.com/office/drawing/2014/main" id="{051E9133-5144-0A63-9103-F60DB2613D5A}"/>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9" name="Google Shape;826;p13">
              <a:extLst>
                <a:ext uri="{FF2B5EF4-FFF2-40B4-BE49-F238E27FC236}">
                  <a16:creationId xmlns:a16="http://schemas.microsoft.com/office/drawing/2014/main" id="{B6B2BB2C-C82B-5CA2-344A-76F2D50DFC3B}"/>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0" name="Google Shape;827;p13">
              <a:extLst>
                <a:ext uri="{FF2B5EF4-FFF2-40B4-BE49-F238E27FC236}">
                  <a16:creationId xmlns:a16="http://schemas.microsoft.com/office/drawing/2014/main" id="{DF818927-D022-6638-001E-35A5D85DE198}"/>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1" name="Google Shape;828;p13">
              <a:extLst>
                <a:ext uri="{FF2B5EF4-FFF2-40B4-BE49-F238E27FC236}">
                  <a16:creationId xmlns:a16="http://schemas.microsoft.com/office/drawing/2014/main" id="{0E2FD68D-08B7-93D2-A98E-65571EC4A66B}"/>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grpSp>
        <p:nvGrpSpPr>
          <p:cNvPr id="32" name="Google Shape;809;p13">
            <a:extLst>
              <a:ext uri="{FF2B5EF4-FFF2-40B4-BE49-F238E27FC236}">
                <a16:creationId xmlns:a16="http://schemas.microsoft.com/office/drawing/2014/main" id="{AB0E9E1C-ABB5-9551-2DEB-54ECB8D1F51F}"/>
              </a:ext>
            </a:extLst>
          </p:cNvPr>
          <p:cNvGrpSpPr/>
          <p:nvPr/>
        </p:nvGrpSpPr>
        <p:grpSpPr>
          <a:xfrm rot="10800000">
            <a:off x="120470" y="5061524"/>
            <a:ext cx="1899488" cy="1837767"/>
            <a:chOff x="7455887" y="129587"/>
            <a:chExt cx="1424616" cy="1378325"/>
          </a:xfrm>
        </p:grpSpPr>
        <p:sp>
          <p:nvSpPr>
            <p:cNvPr id="33" name="Google Shape;810;p13">
              <a:extLst>
                <a:ext uri="{FF2B5EF4-FFF2-40B4-BE49-F238E27FC236}">
                  <a16:creationId xmlns:a16="http://schemas.microsoft.com/office/drawing/2014/main" id="{A6A64399-361B-D5B1-7836-E4C782DD82A5}"/>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4" name="Google Shape;811;p13">
              <a:extLst>
                <a:ext uri="{FF2B5EF4-FFF2-40B4-BE49-F238E27FC236}">
                  <a16:creationId xmlns:a16="http://schemas.microsoft.com/office/drawing/2014/main" id="{90D465D8-D6F8-9DEA-DA04-49C8F6DE11B4}"/>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5" name="Google Shape;812;p13">
              <a:extLst>
                <a:ext uri="{FF2B5EF4-FFF2-40B4-BE49-F238E27FC236}">
                  <a16:creationId xmlns:a16="http://schemas.microsoft.com/office/drawing/2014/main" id="{24649300-6054-ACC8-D280-38C7DC7C9981}"/>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6" name="Google Shape;813;p13">
              <a:extLst>
                <a:ext uri="{FF2B5EF4-FFF2-40B4-BE49-F238E27FC236}">
                  <a16:creationId xmlns:a16="http://schemas.microsoft.com/office/drawing/2014/main" id="{D746452F-B3B7-0832-FAF2-22A228179BB4}"/>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7" name="Google Shape;814;p13">
              <a:extLst>
                <a:ext uri="{FF2B5EF4-FFF2-40B4-BE49-F238E27FC236}">
                  <a16:creationId xmlns:a16="http://schemas.microsoft.com/office/drawing/2014/main" id="{51F96EF7-6093-0D0C-CD1F-305F84F2C49F}"/>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8" name="Google Shape;815;p13">
              <a:extLst>
                <a:ext uri="{FF2B5EF4-FFF2-40B4-BE49-F238E27FC236}">
                  <a16:creationId xmlns:a16="http://schemas.microsoft.com/office/drawing/2014/main" id="{390B9406-2FFC-F7F2-9043-2ACFA14F6208}"/>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9" name="Google Shape;816;p13">
              <a:extLst>
                <a:ext uri="{FF2B5EF4-FFF2-40B4-BE49-F238E27FC236}">
                  <a16:creationId xmlns:a16="http://schemas.microsoft.com/office/drawing/2014/main" id="{5D5BFB5F-DF62-E5DA-7E78-765F2B2626D8}"/>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0" name="Google Shape;817;p13">
              <a:extLst>
                <a:ext uri="{FF2B5EF4-FFF2-40B4-BE49-F238E27FC236}">
                  <a16:creationId xmlns:a16="http://schemas.microsoft.com/office/drawing/2014/main" id="{A51FAAB6-BE30-14D2-46F1-4AF3855B0EE3}"/>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1" name="Google Shape;818;p13">
              <a:extLst>
                <a:ext uri="{FF2B5EF4-FFF2-40B4-BE49-F238E27FC236}">
                  <a16:creationId xmlns:a16="http://schemas.microsoft.com/office/drawing/2014/main" id="{1C8F8921-E79B-923C-6032-D4BCB40615D3}"/>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2" name="Google Shape;819;p13">
              <a:extLst>
                <a:ext uri="{FF2B5EF4-FFF2-40B4-BE49-F238E27FC236}">
                  <a16:creationId xmlns:a16="http://schemas.microsoft.com/office/drawing/2014/main" id="{38261D3C-B174-C799-4951-C462E535F232}"/>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3" name="Google Shape;820;p13">
              <a:extLst>
                <a:ext uri="{FF2B5EF4-FFF2-40B4-BE49-F238E27FC236}">
                  <a16:creationId xmlns:a16="http://schemas.microsoft.com/office/drawing/2014/main" id="{49527DB1-C2FB-81F5-354E-73B028AF26F8}"/>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4" name="Google Shape;821;p13">
              <a:extLst>
                <a:ext uri="{FF2B5EF4-FFF2-40B4-BE49-F238E27FC236}">
                  <a16:creationId xmlns:a16="http://schemas.microsoft.com/office/drawing/2014/main" id="{843E1F44-5AA0-DD5E-D3E4-F42E6505704A}"/>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5" name="Google Shape;822;p13">
              <a:extLst>
                <a:ext uri="{FF2B5EF4-FFF2-40B4-BE49-F238E27FC236}">
                  <a16:creationId xmlns:a16="http://schemas.microsoft.com/office/drawing/2014/main" id="{BBC406BE-D451-2BD2-4CBB-76C58074BC27}"/>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6" name="Google Shape;823;p13">
              <a:extLst>
                <a:ext uri="{FF2B5EF4-FFF2-40B4-BE49-F238E27FC236}">
                  <a16:creationId xmlns:a16="http://schemas.microsoft.com/office/drawing/2014/main" id="{F5CEC487-7062-C56F-FDD4-51C66ABE1115}"/>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7" name="Google Shape;824;p13">
              <a:extLst>
                <a:ext uri="{FF2B5EF4-FFF2-40B4-BE49-F238E27FC236}">
                  <a16:creationId xmlns:a16="http://schemas.microsoft.com/office/drawing/2014/main" id="{00916F4A-2353-E6F0-3973-D749B83548E8}"/>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8" name="Google Shape;825;p13">
              <a:extLst>
                <a:ext uri="{FF2B5EF4-FFF2-40B4-BE49-F238E27FC236}">
                  <a16:creationId xmlns:a16="http://schemas.microsoft.com/office/drawing/2014/main" id="{601A0A1C-275B-74DC-DE88-8F616573057B}"/>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9" name="Google Shape;826;p13">
              <a:extLst>
                <a:ext uri="{FF2B5EF4-FFF2-40B4-BE49-F238E27FC236}">
                  <a16:creationId xmlns:a16="http://schemas.microsoft.com/office/drawing/2014/main" id="{340BB609-8FD3-EEC7-E828-E2674349A668}"/>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0" name="Google Shape;827;p13">
              <a:extLst>
                <a:ext uri="{FF2B5EF4-FFF2-40B4-BE49-F238E27FC236}">
                  <a16:creationId xmlns:a16="http://schemas.microsoft.com/office/drawing/2014/main" id="{48CA7A73-5A36-A116-F68C-E071D7B4A249}"/>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51" name="Google Shape;828;p13">
              <a:extLst>
                <a:ext uri="{FF2B5EF4-FFF2-40B4-BE49-F238E27FC236}">
                  <a16:creationId xmlns:a16="http://schemas.microsoft.com/office/drawing/2014/main" id="{6139C623-1B47-D97A-9131-04F7C616DC27}"/>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spTree>
    <p:extLst>
      <p:ext uri="{BB962C8B-B14F-4D97-AF65-F5344CB8AC3E}">
        <p14:creationId xmlns:p14="http://schemas.microsoft.com/office/powerpoint/2010/main" val="4037775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7" presetClass="exit" presetSubtype="0" fill="hold" nodeType="clickEffect">
                                  <p:stCondLst>
                                    <p:cond delay="0"/>
                                  </p:stCondLst>
                                  <p:childTnLst>
                                    <p:animEffect transition="out" filter="fade">
                                      <p:cBhvr>
                                        <p:cTn id="28" dur="1000"/>
                                        <p:tgtEl>
                                          <p:spTgt spid="5"/>
                                        </p:tgtEl>
                                      </p:cBhvr>
                                    </p:animEffect>
                                    <p:anim calcmode="lin" valueType="num">
                                      <p:cBhvr>
                                        <p:cTn id="29" dur="1000"/>
                                        <p:tgtEl>
                                          <p:spTgt spid="5"/>
                                        </p:tgtEl>
                                        <p:attrNameLst>
                                          <p:attrName>ppt_x</p:attrName>
                                        </p:attrNameLst>
                                      </p:cBhvr>
                                      <p:tavLst>
                                        <p:tav tm="0">
                                          <p:val>
                                            <p:strVal val="ppt_x"/>
                                          </p:val>
                                        </p:tav>
                                        <p:tav tm="100000">
                                          <p:val>
                                            <p:strVal val="ppt_x"/>
                                          </p:val>
                                        </p:tav>
                                      </p:tavLst>
                                    </p:anim>
                                    <p:anim calcmode="lin" valueType="num">
                                      <p:cBhvr>
                                        <p:cTn id="30" dur="100" decel="100000"/>
                                        <p:tgtEl>
                                          <p:spTgt spid="5"/>
                                        </p:tgtEl>
                                        <p:attrNameLst>
                                          <p:attrName>ppt_y</p:attrName>
                                        </p:attrNameLst>
                                      </p:cBhvr>
                                      <p:tavLst>
                                        <p:tav tm="0">
                                          <p:val>
                                            <p:strVal val="ppt_y"/>
                                          </p:val>
                                        </p:tav>
                                        <p:tav tm="100000">
                                          <p:val>
                                            <p:strVal val="ppt_y-.03"/>
                                          </p:val>
                                        </p:tav>
                                      </p:tavLst>
                                    </p:anim>
                                    <p:anim calcmode="lin" valueType="num">
                                      <p:cBhvr>
                                        <p:cTn id="31" dur="900" accel="100000">
                                          <p:stCondLst>
                                            <p:cond delay="100"/>
                                          </p:stCondLst>
                                        </p:cTn>
                                        <p:tgtEl>
                                          <p:spTgt spid="5"/>
                                        </p:tgtEl>
                                        <p:attrNameLst>
                                          <p:attrName>ppt_y</p:attrName>
                                        </p:attrNameLst>
                                      </p:cBhvr>
                                      <p:tavLst>
                                        <p:tav tm="0">
                                          <p:val>
                                            <p:strVal val="ppt_y"/>
                                          </p:val>
                                        </p:tav>
                                        <p:tav tm="100000">
                                          <p:val>
                                            <p:strVal val="ppt_y+1"/>
                                          </p:val>
                                        </p:tav>
                                      </p:tavLst>
                                    </p:anim>
                                    <p:set>
                                      <p:cBhvr>
                                        <p:cTn id="32" dur="1" fill="hold">
                                          <p:stCondLst>
                                            <p:cond delay="999"/>
                                          </p:stCondLst>
                                        </p:cTn>
                                        <p:tgtEl>
                                          <p:spTgt spid="5"/>
                                        </p:tgtEl>
                                        <p:attrNameLst>
                                          <p:attrName>style.visibility</p:attrName>
                                        </p:attrNameLst>
                                      </p:cBhvr>
                                      <p:to>
                                        <p:strVal val="hidden"/>
                                      </p:to>
                                    </p:set>
                                  </p:childTnLst>
                                </p:cTn>
                              </p:par>
                              <p:par>
                                <p:cTn id="33" presetID="37" presetClass="exit" presetSubtype="0" fill="hold" grpId="1" nodeType="withEffect">
                                  <p:stCondLst>
                                    <p:cond delay="0"/>
                                  </p:stCondLst>
                                  <p:childTnLst>
                                    <p:animEffect transition="out" filter="fade">
                                      <p:cBhvr>
                                        <p:cTn id="34" dur="1000"/>
                                        <p:tgtEl>
                                          <p:spTgt spid="8"/>
                                        </p:tgtEl>
                                      </p:cBhvr>
                                    </p:animEffect>
                                    <p:anim calcmode="lin" valueType="num">
                                      <p:cBhvr>
                                        <p:cTn id="35" dur="1000"/>
                                        <p:tgtEl>
                                          <p:spTgt spid="8"/>
                                        </p:tgtEl>
                                        <p:attrNameLst>
                                          <p:attrName>ppt_x</p:attrName>
                                        </p:attrNameLst>
                                      </p:cBhvr>
                                      <p:tavLst>
                                        <p:tav tm="0">
                                          <p:val>
                                            <p:strVal val="ppt_x"/>
                                          </p:val>
                                        </p:tav>
                                        <p:tav tm="100000">
                                          <p:val>
                                            <p:strVal val="ppt_x"/>
                                          </p:val>
                                        </p:tav>
                                      </p:tavLst>
                                    </p:anim>
                                    <p:anim calcmode="lin" valueType="num">
                                      <p:cBhvr>
                                        <p:cTn id="36" dur="100" decel="100000"/>
                                        <p:tgtEl>
                                          <p:spTgt spid="8"/>
                                        </p:tgtEl>
                                        <p:attrNameLst>
                                          <p:attrName>ppt_y</p:attrName>
                                        </p:attrNameLst>
                                      </p:cBhvr>
                                      <p:tavLst>
                                        <p:tav tm="0">
                                          <p:val>
                                            <p:strVal val="ppt_y"/>
                                          </p:val>
                                        </p:tav>
                                        <p:tav tm="100000">
                                          <p:val>
                                            <p:strVal val="ppt_y-.03"/>
                                          </p:val>
                                        </p:tav>
                                      </p:tavLst>
                                    </p:anim>
                                    <p:anim calcmode="lin" valueType="num">
                                      <p:cBhvr>
                                        <p:cTn id="37" dur="900" accel="100000">
                                          <p:stCondLst>
                                            <p:cond delay="100"/>
                                          </p:stCondLst>
                                        </p:cTn>
                                        <p:tgtEl>
                                          <p:spTgt spid="8"/>
                                        </p:tgtEl>
                                        <p:attrNameLst>
                                          <p:attrName>ppt_y</p:attrName>
                                        </p:attrNameLst>
                                      </p:cBhvr>
                                      <p:tavLst>
                                        <p:tav tm="0">
                                          <p:val>
                                            <p:strVal val="ppt_y"/>
                                          </p:val>
                                        </p:tav>
                                        <p:tav tm="100000">
                                          <p:val>
                                            <p:strVal val="ppt_y+1"/>
                                          </p:val>
                                        </p:tav>
                                      </p:tavLst>
                                    </p:anim>
                                    <p:set>
                                      <p:cBhvr>
                                        <p:cTn id="38" dur="1" fill="hold">
                                          <p:stCondLst>
                                            <p:cond delay="999"/>
                                          </p:stCondLst>
                                        </p:cTn>
                                        <p:tgtEl>
                                          <p:spTgt spid="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xit" presetSubtype="0" fill="hold" grpId="1" nodeType="clickEffect">
                                  <p:stCondLst>
                                    <p:cond delay="0"/>
                                  </p:stCondLst>
                                  <p:childTnLst>
                                    <p:animEffect transition="out" filter="fade">
                                      <p:cBhvr>
                                        <p:cTn id="49" dur="1000"/>
                                        <p:tgtEl>
                                          <p:spTgt spid="10"/>
                                        </p:tgtEl>
                                      </p:cBhvr>
                                    </p:animEffect>
                                    <p:anim calcmode="lin" valueType="num">
                                      <p:cBhvr>
                                        <p:cTn id="50" dur="1000"/>
                                        <p:tgtEl>
                                          <p:spTgt spid="10"/>
                                        </p:tgtEl>
                                        <p:attrNameLst>
                                          <p:attrName>ppt_x</p:attrName>
                                        </p:attrNameLst>
                                      </p:cBhvr>
                                      <p:tavLst>
                                        <p:tav tm="0">
                                          <p:val>
                                            <p:strVal val="ppt_x"/>
                                          </p:val>
                                        </p:tav>
                                        <p:tav tm="100000">
                                          <p:val>
                                            <p:strVal val="ppt_x"/>
                                          </p:val>
                                        </p:tav>
                                      </p:tavLst>
                                    </p:anim>
                                    <p:anim calcmode="lin" valueType="num">
                                      <p:cBhvr>
                                        <p:cTn id="51" dur="1000"/>
                                        <p:tgtEl>
                                          <p:spTgt spid="10"/>
                                        </p:tgtEl>
                                        <p:attrNameLst>
                                          <p:attrName>ppt_y</p:attrName>
                                        </p:attrNameLst>
                                      </p:cBhvr>
                                      <p:tavLst>
                                        <p:tav tm="0">
                                          <p:val>
                                            <p:strVal val="ppt_y"/>
                                          </p:val>
                                        </p:tav>
                                        <p:tav tm="100000">
                                          <p:val>
                                            <p:strVal val="ppt_y+.1"/>
                                          </p:val>
                                        </p:tav>
                                      </p:tavLst>
                                    </p:anim>
                                    <p:set>
                                      <p:cBhvr>
                                        <p:cTn id="52" dur="1" fill="hold">
                                          <p:stCondLst>
                                            <p:cond delay="999"/>
                                          </p:stCondLst>
                                        </p:cTn>
                                        <p:tgtEl>
                                          <p:spTgt spid="1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7" presetClass="exit" presetSubtype="0" fill="hold" nodeType="clickEffect">
                                  <p:stCondLst>
                                    <p:cond delay="0"/>
                                  </p:stCondLst>
                                  <p:childTnLst>
                                    <p:animEffect transition="out" filter="fade">
                                      <p:cBhvr>
                                        <p:cTn id="62" dur="1000"/>
                                        <p:tgtEl>
                                          <p:spTgt spid="12"/>
                                        </p:tgtEl>
                                      </p:cBhvr>
                                    </p:animEffect>
                                    <p:anim calcmode="lin" valueType="num">
                                      <p:cBhvr>
                                        <p:cTn id="63" dur="1000"/>
                                        <p:tgtEl>
                                          <p:spTgt spid="12"/>
                                        </p:tgtEl>
                                        <p:attrNameLst>
                                          <p:attrName>ppt_x</p:attrName>
                                        </p:attrNameLst>
                                      </p:cBhvr>
                                      <p:tavLst>
                                        <p:tav tm="0">
                                          <p:val>
                                            <p:strVal val="ppt_x"/>
                                          </p:val>
                                        </p:tav>
                                        <p:tav tm="100000">
                                          <p:val>
                                            <p:strVal val="ppt_x"/>
                                          </p:val>
                                        </p:tav>
                                      </p:tavLst>
                                    </p:anim>
                                    <p:anim calcmode="lin" valueType="num">
                                      <p:cBhvr>
                                        <p:cTn id="64" dur="100" decel="100000"/>
                                        <p:tgtEl>
                                          <p:spTgt spid="12"/>
                                        </p:tgtEl>
                                        <p:attrNameLst>
                                          <p:attrName>ppt_y</p:attrName>
                                        </p:attrNameLst>
                                      </p:cBhvr>
                                      <p:tavLst>
                                        <p:tav tm="0">
                                          <p:val>
                                            <p:strVal val="ppt_y"/>
                                          </p:val>
                                        </p:tav>
                                        <p:tav tm="100000">
                                          <p:val>
                                            <p:strVal val="ppt_y-.03"/>
                                          </p:val>
                                        </p:tav>
                                      </p:tavLst>
                                    </p:anim>
                                    <p:anim calcmode="lin" valueType="num">
                                      <p:cBhvr>
                                        <p:cTn id="65" dur="900" accel="100000">
                                          <p:stCondLst>
                                            <p:cond delay="100"/>
                                          </p:stCondLst>
                                        </p:cTn>
                                        <p:tgtEl>
                                          <p:spTgt spid="12"/>
                                        </p:tgtEl>
                                        <p:attrNameLst>
                                          <p:attrName>ppt_y</p:attrName>
                                        </p:attrNameLst>
                                      </p:cBhvr>
                                      <p:tavLst>
                                        <p:tav tm="0">
                                          <p:val>
                                            <p:strVal val="ppt_y"/>
                                          </p:val>
                                        </p:tav>
                                        <p:tav tm="100000">
                                          <p:val>
                                            <p:strVal val="ppt_y+1"/>
                                          </p:val>
                                        </p:tav>
                                      </p:tavLst>
                                    </p:anim>
                                    <p:set>
                                      <p:cBhvr>
                                        <p:cTn id="66" dur="1" fill="hold">
                                          <p:stCondLst>
                                            <p:cond delay="999"/>
                                          </p:stCondLst>
                                        </p:cTn>
                                        <p:tgtEl>
                                          <p:spTgt spid="12"/>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xit" presetSubtype="0" fill="hold" nodeType="clickEffect">
                                  <p:stCondLst>
                                    <p:cond delay="0"/>
                                  </p:stCondLst>
                                  <p:childTnLst>
                                    <p:animEffect transition="out" filter="fade">
                                      <p:cBhvr>
                                        <p:cTn id="76" dur="1000"/>
                                        <p:tgtEl>
                                          <p:spTgt spid="13"/>
                                        </p:tgtEl>
                                      </p:cBhvr>
                                    </p:animEffect>
                                    <p:anim calcmode="lin" valueType="num">
                                      <p:cBhvr>
                                        <p:cTn id="77" dur="1000"/>
                                        <p:tgtEl>
                                          <p:spTgt spid="13"/>
                                        </p:tgtEl>
                                        <p:attrNameLst>
                                          <p:attrName>ppt_x</p:attrName>
                                        </p:attrNameLst>
                                      </p:cBhvr>
                                      <p:tavLst>
                                        <p:tav tm="0">
                                          <p:val>
                                            <p:strVal val="ppt_x"/>
                                          </p:val>
                                        </p:tav>
                                        <p:tav tm="100000">
                                          <p:val>
                                            <p:strVal val="ppt_x"/>
                                          </p:val>
                                        </p:tav>
                                      </p:tavLst>
                                    </p:anim>
                                    <p:anim calcmode="lin" valueType="num">
                                      <p:cBhvr>
                                        <p:cTn id="78" dur="1000"/>
                                        <p:tgtEl>
                                          <p:spTgt spid="13"/>
                                        </p:tgtEl>
                                        <p:attrNameLst>
                                          <p:attrName>ppt_y</p:attrName>
                                        </p:attrNameLst>
                                      </p:cBhvr>
                                      <p:tavLst>
                                        <p:tav tm="0">
                                          <p:val>
                                            <p:strVal val="ppt_y"/>
                                          </p:val>
                                        </p:tav>
                                        <p:tav tm="100000">
                                          <p:val>
                                            <p:strVal val="ppt_y+.1"/>
                                          </p:val>
                                        </p:tav>
                                      </p:tavLst>
                                    </p:anim>
                                    <p:set>
                                      <p:cBhvr>
                                        <p:cTn id="79" dur="1" fill="hold">
                                          <p:stCondLst>
                                            <p:cond delay="999"/>
                                          </p:stCondLst>
                                        </p:cTn>
                                        <p:tgtEl>
                                          <p:spTgt spid="13"/>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1000"/>
                                        <p:tgtEl>
                                          <p:spTgt spid="16"/>
                                        </p:tgtEl>
                                      </p:cBhvr>
                                    </p:animEffect>
                                    <p:anim calcmode="lin" valueType="num">
                                      <p:cBhvr>
                                        <p:cTn id="85" dur="1000" fill="hold"/>
                                        <p:tgtEl>
                                          <p:spTgt spid="16"/>
                                        </p:tgtEl>
                                        <p:attrNameLst>
                                          <p:attrName>ppt_x</p:attrName>
                                        </p:attrNameLst>
                                      </p:cBhvr>
                                      <p:tavLst>
                                        <p:tav tm="0">
                                          <p:val>
                                            <p:strVal val="#ppt_x"/>
                                          </p:val>
                                        </p:tav>
                                        <p:tav tm="100000">
                                          <p:val>
                                            <p:strVal val="#ppt_x"/>
                                          </p:val>
                                        </p:tav>
                                      </p:tavLst>
                                    </p:anim>
                                    <p:anim calcmode="lin" valueType="num">
                                      <p:cBhvr>
                                        <p:cTn id="8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6" presetClass="exit" presetSubtype="21" fill="hold" nodeType="clickEffect">
                                  <p:stCondLst>
                                    <p:cond delay="0"/>
                                  </p:stCondLst>
                                  <p:childTnLst>
                                    <p:animEffect transition="out" filter="barn(inVertical)">
                                      <p:cBhvr>
                                        <p:cTn id="90" dur="500"/>
                                        <p:tgtEl>
                                          <p:spTgt spid="16"/>
                                        </p:tgtEl>
                                      </p:cBhvr>
                                    </p:animEffect>
                                    <p:set>
                                      <p:cBhvr>
                                        <p:cTn id="91"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8" grpId="1" animBg="1"/>
      <p:bldP spid="10" grpId="0"/>
      <p:bldP spid="1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Số hiệu Bản chiếu 1">
            <a:extLst>
              <a:ext uri="{FF2B5EF4-FFF2-40B4-BE49-F238E27FC236}">
                <a16:creationId xmlns:a16="http://schemas.microsoft.com/office/drawing/2014/main" id="{5B6F9E57-0766-491D-A288-5BBEEFF1413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A4A44FA-6A53-4DB3-A14D-917DE3D34585}" type="slidenum">
              <a:rPr kumimoji="0" lang="en-US" sz="2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Hộp Văn bản 2">
            <a:extLst>
              <a:ext uri="{FF2B5EF4-FFF2-40B4-BE49-F238E27FC236}">
                <a16:creationId xmlns:a16="http://schemas.microsoft.com/office/drawing/2014/main" id="{80CCC2E1-579F-4106-8A82-ECC289EA8807}"/>
              </a:ext>
            </a:extLst>
          </p:cNvPr>
          <p:cNvSpPr txBox="1"/>
          <p:nvPr/>
        </p:nvSpPr>
        <p:spPr>
          <a:xfrm>
            <a:off x="1199744" y="260114"/>
            <a:ext cx="989248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4.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Yếu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tố</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giao</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lưu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văn</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hóa</a:t>
            </a:r>
            <a:endPar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endParaRPr>
          </a:p>
        </p:txBody>
      </p:sp>
      <p:sp>
        <p:nvSpPr>
          <p:cNvPr id="8" name="Hộp Văn bản 7">
            <a:extLst>
              <a:ext uri="{FF2B5EF4-FFF2-40B4-BE49-F238E27FC236}">
                <a16:creationId xmlns:a16="http://schemas.microsoft.com/office/drawing/2014/main" id="{3898D170-9B0F-AF4A-FCBD-FDA9930A3ED4}"/>
              </a:ext>
            </a:extLst>
          </p:cNvPr>
          <p:cNvSpPr txBox="1">
            <a:spLocks noGrp="1" noRot="1" noMove="1" noResize="1" noEditPoints="1" noAdjustHandles="1" noChangeArrowheads="1" noChangeShapeType="1"/>
          </p:cNvSpPr>
          <p:nvPr/>
        </p:nvSpPr>
        <p:spPr>
          <a:xfrm>
            <a:off x="983090" y="977459"/>
            <a:ext cx="9014350" cy="954107"/>
          </a:xfrm>
          <a:prstGeom prst="rect">
            <a:avLst/>
          </a:prstGeom>
          <a:noFill/>
        </p:spPr>
        <p:txBody>
          <a:bodyPr wrap="square">
            <a:spAutoFit/>
          </a:bodyPr>
          <a:lstStyle/>
          <a:p>
            <a:pPr marL="899795" marR="0" algn="just">
              <a:spcBef>
                <a:spcPts val="560"/>
              </a:spcBef>
              <a:spcAft>
                <a:spcPts val="0"/>
              </a:spcAft>
            </a:pPr>
            <a:r>
              <a:rPr lang="vi-VN" sz="2800" b="1" i="1" dirty="0">
                <a:effectLst/>
                <a:latin typeface="Times New Roman" panose="02020603050405020304" pitchFamily="18" charset="0"/>
                <a:ea typeface="Tahoma" panose="020B0604030504040204" pitchFamily="34" charset="0"/>
                <a:cs typeface="Times New Roman" panose="02020603050405020304" pitchFamily="18" charset="0"/>
              </a:rPr>
              <a:t>Thứ</a:t>
            </a:r>
            <a:r>
              <a:rPr lang="vi-VN" sz="2800" b="1" i="1" spc="-8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i="1" dirty="0">
                <a:effectLst/>
                <a:latin typeface="Times New Roman" panose="02020603050405020304" pitchFamily="18" charset="0"/>
                <a:ea typeface="Tahoma" panose="020B0604030504040204" pitchFamily="34" charset="0"/>
                <a:cs typeface="Times New Roman" panose="02020603050405020304" pitchFamily="18" charset="0"/>
              </a:rPr>
              <a:t>hai,</a:t>
            </a:r>
            <a:r>
              <a:rPr lang="vi-VN" sz="2800" b="1" i="1" spc="-4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tính</a:t>
            </a:r>
            <a:r>
              <a:rPr lang="vi-VN" sz="2800" b="1" spc="-8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cởi</a:t>
            </a:r>
            <a:r>
              <a:rPr lang="vi-VN" sz="2800" b="1" spc="-8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mở,</a:t>
            </a:r>
            <a:r>
              <a:rPr lang="vi-VN" sz="2800" b="1" spc="-8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khoan</a:t>
            </a:r>
            <a:r>
              <a:rPr lang="vi-VN" sz="2800" b="1" spc="-8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dung,</a:t>
            </a:r>
            <a:r>
              <a:rPr lang="vi-VN" sz="2800" b="1" spc="-8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năng</a:t>
            </a:r>
            <a:r>
              <a:rPr lang="vi-VN" sz="2800" b="1" spc="-8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động</a:t>
            </a:r>
            <a:r>
              <a:rPr lang="vi-VN" sz="2800" b="1" spc="-8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và</a:t>
            </a:r>
            <a:r>
              <a:rPr lang="vi-VN" sz="2800" b="1" spc="-8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không</a:t>
            </a:r>
            <a:r>
              <a:rPr lang="vi-VN" sz="2800" b="1" spc="-8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kì</a:t>
            </a:r>
            <a:r>
              <a:rPr lang="vi-VN" sz="2800" b="1" spc="-8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thị</a:t>
            </a:r>
            <a:r>
              <a:rPr lang="vi-VN" sz="2800" b="1" spc="-80"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văn</a:t>
            </a:r>
            <a:r>
              <a:rPr lang="vi-VN" sz="2800" b="1" spc="-85" dirty="0">
                <a:effectLst/>
                <a:latin typeface="Times New Roman" panose="02020603050405020304" pitchFamily="18" charset="0"/>
                <a:ea typeface="Tahoma" panose="020B0604030504040204" pitchFamily="34" charset="0"/>
                <a:cs typeface="Times New Roman" panose="02020603050405020304" pitchFamily="18" charset="0"/>
              </a:rPr>
              <a:t> </a:t>
            </a:r>
            <a:r>
              <a:rPr lang="vi-VN" sz="2800" b="1" dirty="0" err="1">
                <a:effectLst/>
                <a:latin typeface="Times New Roman" panose="02020603050405020304" pitchFamily="18" charset="0"/>
                <a:ea typeface="Tahoma" panose="020B0604030504040204" pitchFamily="34" charset="0"/>
                <a:cs typeface="Times New Roman" panose="02020603050405020304" pitchFamily="18" charset="0"/>
              </a:rPr>
              <a:t>hoá</a:t>
            </a:r>
            <a:r>
              <a:rPr lang="vi-VN" sz="2800" b="1" dirty="0">
                <a:effectLst/>
                <a:latin typeface="Times New Roman" panose="02020603050405020304" pitchFamily="18" charset="0"/>
                <a:ea typeface="Tahoma" panose="020B0604030504040204" pitchFamily="34" charset="0"/>
                <a:cs typeface="Times New Roman" panose="02020603050405020304" pitchFamily="18" charset="0"/>
              </a:rPr>
              <a:t>.</a:t>
            </a:r>
            <a:endParaRPr lang="en-US" sz="2800" b="1" dirty="0">
              <a:effectLst/>
              <a:latin typeface="Times New Roman" panose="02020603050405020304" pitchFamily="18" charset="0"/>
              <a:ea typeface="Tahoma" panose="020B0604030504040204" pitchFamily="34" charset="0"/>
              <a:cs typeface="Times New Roman" panose="02020603050405020304" pitchFamily="18" charset="0"/>
            </a:endParaRPr>
          </a:p>
        </p:txBody>
      </p:sp>
      <p:pic>
        <p:nvPicPr>
          <p:cNvPr id="5" name="Picture 2">
            <a:extLst>
              <a:ext uri="{FF2B5EF4-FFF2-40B4-BE49-F238E27FC236}">
                <a16:creationId xmlns:a16="http://schemas.microsoft.com/office/drawing/2014/main" id="{51D35DEC-43A1-9573-B6AD-090E7444CD2C}"/>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127760" y="977459"/>
            <a:ext cx="844177" cy="622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Hình ảnh 13">
            <a:extLst>
              <a:ext uri="{FF2B5EF4-FFF2-40B4-BE49-F238E27FC236}">
                <a16:creationId xmlns:a16="http://schemas.microsoft.com/office/drawing/2014/main" id="{35DCC545-928E-EF30-C813-5B908D012AA3}"/>
              </a:ext>
            </a:extLst>
          </p:cNvPr>
          <p:cNvPicPr>
            <a:picLocks noChangeAspect="1"/>
          </p:cNvPicPr>
          <p:nvPr/>
        </p:nvPicPr>
        <p:blipFill>
          <a:blip r:embed="rId4"/>
          <a:stretch>
            <a:fillRect/>
          </a:stretch>
        </p:blipFill>
        <p:spPr>
          <a:xfrm>
            <a:off x="464930" y="2196192"/>
            <a:ext cx="5184030" cy="4426029"/>
          </a:xfrm>
          <a:prstGeom prst="rect">
            <a:avLst/>
          </a:prstGeom>
        </p:spPr>
      </p:pic>
      <p:pic>
        <p:nvPicPr>
          <p:cNvPr id="16" name="Hình ảnh 15">
            <a:extLst>
              <a:ext uri="{FF2B5EF4-FFF2-40B4-BE49-F238E27FC236}">
                <a16:creationId xmlns:a16="http://schemas.microsoft.com/office/drawing/2014/main" id="{C7D425F0-C66B-2816-9C36-DF44B4DBB4E7}"/>
              </a:ext>
            </a:extLst>
          </p:cNvPr>
          <p:cNvPicPr>
            <a:picLocks noChangeAspect="1"/>
          </p:cNvPicPr>
          <p:nvPr/>
        </p:nvPicPr>
        <p:blipFill>
          <a:blip r:embed="rId5"/>
          <a:stretch>
            <a:fillRect/>
          </a:stretch>
        </p:blipFill>
        <p:spPr>
          <a:xfrm>
            <a:off x="6248400" y="2196192"/>
            <a:ext cx="5478670" cy="4296048"/>
          </a:xfrm>
          <a:prstGeom prst="rect">
            <a:avLst/>
          </a:prstGeom>
        </p:spPr>
      </p:pic>
      <p:grpSp>
        <p:nvGrpSpPr>
          <p:cNvPr id="4" name="Google Shape;809;p13">
            <a:extLst>
              <a:ext uri="{FF2B5EF4-FFF2-40B4-BE49-F238E27FC236}">
                <a16:creationId xmlns:a16="http://schemas.microsoft.com/office/drawing/2014/main" id="{71A1ECF1-5311-4263-3BEA-51675ABEA216}"/>
              </a:ext>
            </a:extLst>
          </p:cNvPr>
          <p:cNvGrpSpPr/>
          <p:nvPr/>
        </p:nvGrpSpPr>
        <p:grpSpPr>
          <a:xfrm>
            <a:off x="10287380" y="-49293"/>
            <a:ext cx="1899488" cy="1837767"/>
            <a:chOff x="7455887" y="129587"/>
            <a:chExt cx="1424616" cy="1378325"/>
          </a:xfrm>
        </p:grpSpPr>
        <p:sp>
          <p:nvSpPr>
            <p:cNvPr id="6" name="Google Shape;810;p13">
              <a:extLst>
                <a:ext uri="{FF2B5EF4-FFF2-40B4-BE49-F238E27FC236}">
                  <a16:creationId xmlns:a16="http://schemas.microsoft.com/office/drawing/2014/main" id="{6499D2D8-0363-619D-0F2A-BEF3307EAB56}"/>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7" name="Google Shape;811;p13">
              <a:extLst>
                <a:ext uri="{FF2B5EF4-FFF2-40B4-BE49-F238E27FC236}">
                  <a16:creationId xmlns:a16="http://schemas.microsoft.com/office/drawing/2014/main" id="{2187C113-C01A-2D33-5302-B0CC26CDAED3}"/>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9" name="Google Shape;812;p13">
              <a:extLst>
                <a:ext uri="{FF2B5EF4-FFF2-40B4-BE49-F238E27FC236}">
                  <a16:creationId xmlns:a16="http://schemas.microsoft.com/office/drawing/2014/main" id="{391916CC-4F2A-22D0-7E4C-D89124063BE5}"/>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0" name="Google Shape;813;p13">
              <a:extLst>
                <a:ext uri="{FF2B5EF4-FFF2-40B4-BE49-F238E27FC236}">
                  <a16:creationId xmlns:a16="http://schemas.microsoft.com/office/drawing/2014/main" id="{71B4676C-A574-77CA-F72A-977AB0036416}"/>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1" name="Google Shape;814;p13">
              <a:extLst>
                <a:ext uri="{FF2B5EF4-FFF2-40B4-BE49-F238E27FC236}">
                  <a16:creationId xmlns:a16="http://schemas.microsoft.com/office/drawing/2014/main" id="{D68EA7DA-928B-A4AE-0E8D-A7E4EDEAC975}"/>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2" name="Google Shape;815;p13">
              <a:extLst>
                <a:ext uri="{FF2B5EF4-FFF2-40B4-BE49-F238E27FC236}">
                  <a16:creationId xmlns:a16="http://schemas.microsoft.com/office/drawing/2014/main" id="{2AE76BC4-3606-8B29-20ED-AC6F48B71A8E}"/>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3" name="Google Shape;816;p13">
              <a:extLst>
                <a:ext uri="{FF2B5EF4-FFF2-40B4-BE49-F238E27FC236}">
                  <a16:creationId xmlns:a16="http://schemas.microsoft.com/office/drawing/2014/main" id="{A8265E62-C9F6-1637-45F4-4AA303192CA1}"/>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5" name="Google Shape;817;p13">
              <a:extLst>
                <a:ext uri="{FF2B5EF4-FFF2-40B4-BE49-F238E27FC236}">
                  <a16:creationId xmlns:a16="http://schemas.microsoft.com/office/drawing/2014/main" id="{CA8E8685-ED9C-4CE4-5C57-4A5843618B63}"/>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7" name="Google Shape;818;p13">
              <a:extLst>
                <a:ext uri="{FF2B5EF4-FFF2-40B4-BE49-F238E27FC236}">
                  <a16:creationId xmlns:a16="http://schemas.microsoft.com/office/drawing/2014/main" id="{D85F3A56-A822-CA74-66C1-3B20207F2369}"/>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8" name="Google Shape;819;p13">
              <a:extLst>
                <a:ext uri="{FF2B5EF4-FFF2-40B4-BE49-F238E27FC236}">
                  <a16:creationId xmlns:a16="http://schemas.microsoft.com/office/drawing/2014/main" id="{D4D35623-881E-3060-4766-1A78166C441B}"/>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9" name="Google Shape;820;p13">
              <a:extLst>
                <a:ext uri="{FF2B5EF4-FFF2-40B4-BE49-F238E27FC236}">
                  <a16:creationId xmlns:a16="http://schemas.microsoft.com/office/drawing/2014/main" id="{A46154CE-690A-4701-D04E-CA4275D3946E}"/>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0" name="Google Shape;821;p13">
              <a:extLst>
                <a:ext uri="{FF2B5EF4-FFF2-40B4-BE49-F238E27FC236}">
                  <a16:creationId xmlns:a16="http://schemas.microsoft.com/office/drawing/2014/main" id="{38695E4D-3A08-CE04-0672-5C82AAC1825C}"/>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1" name="Google Shape;822;p13">
              <a:extLst>
                <a:ext uri="{FF2B5EF4-FFF2-40B4-BE49-F238E27FC236}">
                  <a16:creationId xmlns:a16="http://schemas.microsoft.com/office/drawing/2014/main" id="{22DCEB25-7217-741B-CAA3-8FB42D184B45}"/>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2" name="Google Shape;823;p13">
              <a:extLst>
                <a:ext uri="{FF2B5EF4-FFF2-40B4-BE49-F238E27FC236}">
                  <a16:creationId xmlns:a16="http://schemas.microsoft.com/office/drawing/2014/main" id="{2C5F3F6E-82D5-E952-A273-32E52429D9FE}"/>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3" name="Google Shape;824;p13">
              <a:extLst>
                <a:ext uri="{FF2B5EF4-FFF2-40B4-BE49-F238E27FC236}">
                  <a16:creationId xmlns:a16="http://schemas.microsoft.com/office/drawing/2014/main" id="{16C40A6A-E921-CA4C-0B71-CBE0034A956A}"/>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4" name="Google Shape;825;p13">
              <a:extLst>
                <a:ext uri="{FF2B5EF4-FFF2-40B4-BE49-F238E27FC236}">
                  <a16:creationId xmlns:a16="http://schemas.microsoft.com/office/drawing/2014/main" id="{651A5944-5300-98BB-AF04-B29D28335340}"/>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5" name="Google Shape;826;p13">
              <a:extLst>
                <a:ext uri="{FF2B5EF4-FFF2-40B4-BE49-F238E27FC236}">
                  <a16:creationId xmlns:a16="http://schemas.microsoft.com/office/drawing/2014/main" id="{B81C0BEB-0BF3-D906-C027-820048C6D9AD}"/>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6" name="Google Shape;827;p13">
              <a:extLst>
                <a:ext uri="{FF2B5EF4-FFF2-40B4-BE49-F238E27FC236}">
                  <a16:creationId xmlns:a16="http://schemas.microsoft.com/office/drawing/2014/main" id="{E8DDC6E9-1979-C731-8081-3009B65AE0FD}"/>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7" name="Google Shape;828;p13">
              <a:extLst>
                <a:ext uri="{FF2B5EF4-FFF2-40B4-BE49-F238E27FC236}">
                  <a16:creationId xmlns:a16="http://schemas.microsoft.com/office/drawing/2014/main" id="{EEDA5C8A-42B0-6D47-2A43-40C8A6D8F329}"/>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grpSp>
        <p:nvGrpSpPr>
          <p:cNvPr id="28" name="Google Shape;809;p13">
            <a:extLst>
              <a:ext uri="{FF2B5EF4-FFF2-40B4-BE49-F238E27FC236}">
                <a16:creationId xmlns:a16="http://schemas.microsoft.com/office/drawing/2014/main" id="{9C1D7E39-6DFA-5F82-563A-CE6891969828}"/>
              </a:ext>
            </a:extLst>
          </p:cNvPr>
          <p:cNvGrpSpPr/>
          <p:nvPr/>
        </p:nvGrpSpPr>
        <p:grpSpPr>
          <a:xfrm rot="16200000">
            <a:off x="15412" y="50896"/>
            <a:ext cx="1899488" cy="1837767"/>
            <a:chOff x="7455887" y="129587"/>
            <a:chExt cx="1424616" cy="1378325"/>
          </a:xfrm>
        </p:grpSpPr>
        <p:sp>
          <p:nvSpPr>
            <p:cNvPr id="29" name="Google Shape;810;p13">
              <a:extLst>
                <a:ext uri="{FF2B5EF4-FFF2-40B4-BE49-F238E27FC236}">
                  <a16:creationId xmlns:a16="http://schemas.microsoft.com/office/drawing/2014/main" id="{290135CC-D537-4B5B-DA96-9C3102B1C262}"/>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0" name="Google Shape;811;p13">
              <a:extLst>
                <a:ext uri="{FF2B5EF4-FFF2-40B4-BE49-F238E27FC236}">
                  <a16:creationId xmlns:a16="http://schemas.microsoft.com/office/drawing/2014/main" id="{3DA8FC3E-B54B-ABDA-6EFE-90C73B258AEE}"/>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1" name="Google Shape;812;p13">
              <a:extLst>
                <a:ext uri="{FF2B5EF4-FFF2-40B4-BE49-F238E27FC236}">
                  <a16:creationId xmlns:a16="http://schemas.microsoft.com/office/drawing/2014/main" id="{926F849F-F51F-6BA3-8DB8-DC04806A9363}"/>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2" name="Google Shape;813;p13">
              <a:extLst>
                <a:ext uri="{FF2B5EF4-FFF2-40B4-BE49-F238E27FC236}">
                  <a16:creationId xmlns:a16="http://schemas.microsoft.com/office/drawing/2014/main" id="{E4F10709-38A5-6495-EC42-0C3F454BDB2F}"/>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3" name="Google Shape;814;p13">
              <a:extLst>
                <a:ext uri="{FF2B5EF4-FFF2-40B4-BE49-F238E27FC236}">
                  <a16:creationId xmlns:a16="http://schemas.microsoft.com/office/drawing/2014/main" id="{F20AC3A6-D11C-3361-DCF0-9F2CED0F1377}"/>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4" name="Google Shape;815;p13">
              <a:extLst>
                <a:ext uri="{FF2B5EF4-FFF2-40B4-BE49-F238E27FC236}">
                  <a16:creationId xmlns:a16="http://schemas.microsoft.com/office/drawing/2014/main" id="{9DF00E0D-C412-787B-8D0B-964C1057AD23}"/>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5" name="Google Shape;816;p13">
              <a:extLst>
                <a:ext uri="{FF2B5EF4-FFF2-40B4-BE49-F238E27FC236}">
                  <a16:creationId xmlns:a16="http://schemas.microsoft.com/office/drawing/2014/main" id="{6760FD7F-DAC8-6172-6C42-026B04205972}"/>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6" name="Google Shape;817;p13">
              <a:extLst>
                <a:ext uri="{FF2B5EF4-FFF2-40B4-BE49-F238E27FC236}">
                  <a16:creationId xmlns:a16="http://schemas.microsoft.com/office/drawing/2014/main" id="{3960C0B4-2F8C-6394-8CEA-DEB037C3C39A}"/>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7" name="Google Shape;818;p13">
              <a:extLst>
                <a:ext uri="{FF2B5EF4-FFF2-40B4-BE49-F238E27FC236}">
                  <a16:creationId xmlns:a16="http://schemas.microsoft.com/office/drawing/2014/main" id="{B984CF2B-D5E9-080B-A1F1-6A2038320B15}"/>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8" name="Google Shape;819;p13">
              <a:extLst>
                <a:ext uri="{FF2B5EF4-FFF2-40B4-BE49-F238E27FC236}">
                  <a16:creationId xmlns:a16="http://schemas.microsoft.com/office/drawing/2014/main" id="{FC939096-D1D6-B57E-C386-F9EE2639BB20}"/>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9" name="Google Shape;820;p13">
              <a:extLst>
                <a:ext uri="{FF2B5EF4-FFF2-40B4-BE49-F238E27FC236}">
                  <a16:creationId xmlns:a16="http://schemas.microsoft.com/office/drawing/2014/main" id="{1B66776C-9DDE-4A63-25F2-834B9BECF08A}"/>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0" name="Google Shape;821;p13">
              <a:extLst>
                <a:ext uri="{FF2B5EF4-FFF2-40B4-BE49-F238E27FC236}">
                  <a16:creationId xmlns:a16="http://schemas.microsoft.com/office/drawing/2014/main" id="{98026C65-9C32-E9A8-5044-D4C1AFD38B35}"/>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1" name="Google Shape;822;p13">
              <a:extLst>
                <a:ext uri="{FF2B5EF4-FFF2-40B4-BE49-F238E27FC236}">
                  <a16:creationId xmlns:a16="http://schemas.microsoft.com/office/drawing/2014/main" id="{49E63F83-7282-68F7-998C-63270B143C75}"/>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2" name="Google Shape;823;p13">
              <a:extLst>
                <a:ext uri="{FF2B5EF4-FFF2-40B4-BE49-F238E27FC236}">
                  <a16:creationId xmlns:a16="http://schemas.microsoft.com/office/drawing/2014/main" id="{35E83189-4C0D-0109-6B30-409960F07FF0}"/>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3" name="Google Shape;824;p13">
              <a:extLst>
                <a:ext uri="{FF2B5EF4-FFF2-40B4-BE49-F238E27FC236}">
                  <a16:creationId xmlns:a16="http://schemas.microsoft.com/office/drawing/2014/main" id="{09394B39-050D-9C6D-00B6-24FB9145E1C4}"/>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4" name="Google Shape;825;p13">
              <a:extLst>
                <a:ext uri="{FF2B5EF4-FFF2-40B4-BE49-F238E27FC236}">
                  <a16:creationId xmlns:a16="http://schemas.microsoft.com/office/drawing/2014/main" id="{D9972788-BE3A-C9A7-E92D-158B9DC69A9D}"/>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5" name="Google Shape;826;p13">
              <a:extLst>
                <a:ext uri="{FF2B5EF4-FFF2-40B4-BE49-F238E27FC236}">
                  <a16:creationId xmlns:a16="http://schemas.microsoft.com/office/drawing/2014/main" id="{7176900D-DCED-B639-64A1-9A4D7FC3127A}"/>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6" name="Google Shape;827;p13">
              <a:extLst>
                <a:ext uri="{FF2B5EF4-FFF2-40B4-BE49-F238E27FC236}">
                  <a16:creationId xmlns:a16="http://schemas.microsoft.com/office/drawing/2014/main" id="{EDD0B4CC-EEFB-A89A-4739-1E2AB6950C6F}"/>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7" name="Google Shape;828;p13">
              <a:extLst>
                <a:ext uri="{FF2B5EF4-FFF2-40B4-BE49-F238E27FC236}">
                  <a16:creationId xmlns:a16="http://schemas.microsoft.com/office/drawing/2014/main" id="{24FBD430-8C84-5AB7-10F4-777A2D8F442D}"/>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spTree>
    <p:extLst>
      <p:ext uri="{BB962C8B-B14F-4D97-AF65-F5344CB8AC3E}">
        <p14:creationId xmlns:p14="http://schemas.microsoft.com/office/powerpoint/2010/main" val="35999292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ộp Văn bản 2">
            <a:extLst>
              <a:ext uri="{FF2B5EF4-FFF2-40B4-BE49-F238E27FC236}">
                <a16:creationId xmlns:a16="http://schemas.microsoft.com/office/drawing/2014/main" id="{80CCC2E1-579F-4106-8A82-ECC289EA8807}"/>
              </a:ext>
            </a:extLst>
          </p:cNvPr>
          <p:cNvSpPr txBox="1"/>
          <p:nvPr/>
        </p:nvSpPr>
        <p:spPr>
          <a:xfrm>
            <a:off x="1127760" y="26850"/>
            <a:ext cx="989248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4.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Yếu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tố</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giao</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lưu</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văn</a:t>
            </a:r>
            <a:r>
              <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rPr>
              <a:t> </a:t>
            </a:r>
            <a:r>
              <a:rPr kumimoji="0" lang="en-US" sz="4400" b="1" i="0" u="none" strike="noStrike" kern="1200" cap="none" spc="0" normalizeH="0" baseline="0" noProof="0" dirty="0" err="1">
                <a:ln>
                  <a:noFill/>
                </a:ln>
                <a:solidFill>
                  <a:srgbClr val="7030A0"/>
                </a:solidFill>
                <a:uLnTx/>
                <a:uFillTx/>
                <a:latin typeface="Times New Roman" panose="02020603050405020304" pitchFamily="18" charset="0"/>
                <a:cs typeface="Times New Roman" panose="02020603050405020304" pitchFamily="18" charset="0"/>
              </a:rPr>
              <a:t>hóa</a:t>
            </a:r>
            <a:endParaRPr kumimoji="0" lang="en-US" sz="4400" b="1" i="0" u="none" strike="noStrike" kern="1200" cap="none" spc="0" normalizeH="0" baseline="0" noProof="0" dirty="0">
              <a:ln>
                <a:noFill/>
              </a:ln>
              <a:solidFill>
                <a:srgbClr val="7030A0"/>
              </a:solidFill>
              <a:uLnTx/>
              <a:uFillTx/>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a16="http://schemas.microsoft.com/office/drawing/2014/main" id="{8E589EC4-B76D-03B6-D6AA-43B9FD58FF66}"/>
              </a:ext>
            </a:extLst>
          </p:cNvPr>
          <p:cNvSpPr txBox="1"/>
          <p:nvPr/>
        </p:nvSpPr>
        <p:spPr>
          <a:xfrm>
            <a:off x="726440" y="992851"/>
            <a:ext cx="9255760" cy="523220"/>
          </a:xfrm>
          <a:prstGeom prst="rect">
            <a:avLst/>
          </a:prstGeom>
          <a:noFill/>
        </p:spPr>
        <p:txBody>
          <a:bodyPr wrap="square">
            <a:spAutoFit/>
          </a:bodyPr>
          <a:lstStyle/>
          <a:p>
            <a:pPr marL="899795" marR="0" algn="just">
              <a:spcBef>
                <a:spcPts val="550"/>
              </a:spcBef>
              <a:spcAft>
                <a:spcPts val="0"/>
              </a:spcAft>
            </a:pPr>
            <a:r>
              <a:rPr lang="vi-VN" sz="2800" b="1" spc="-5" dirty="0">
                <a:effectLst/>
                <a:latin typeface="+mj-lt"/>
                <a:ea typeface="Tahoma" panose="020B0604030504040204" pitchFamily="34" charset="0"/>
                <a:cs typeface="Tahoma" panose="020B0604030504040204" pitchFamily="34" charset="0"/>
              </a:rPr>
              <a:t>Thứ</a:t>
            </a:r>
            <a:r>
              <a:rPr lang="vi-VN" sz="2800" b="1" spc="-100" dirty="0">
                <a:effectLst/>
                <a:latin typeface="+mj-lt"/>
                <a:ea typeface="Tahoma" panose="020B0604030504040204" pitchFamily="34" charset="0"/>
                <a:cs typeface="Tahoma" panose="020B0604030504040204" pitchFamily="34" charset="0"/>
              </a:rPr>
              <a:t> </a:t>
            </a:r>
            <a:r>
              <a:rPr lang="vi-VN" sz="2800" b="1" dirty="0">
                <a:effectLst/>
                <a:latin typeface="+mj-lt"/>
                <a:ea typeface="Tahoma" panose="020B0604030504040204" pitchFamily="34" charset="0"/>
                <a:cs typeface="Tahoma" panose="020B0604030504040204" pitchFamily="34" charset="0"/>
              </a:rPr>
              <a:t>ba,</a:t>
            </a:r>
            <a:r>
              <a:rPr lang="vi-VN" sz="2800" b="1" spc="-100" dirty="0">
                <a:effectLst/>
                <a:latin typeface="+mj-lt"/>
                <a:ea typeface="Tahoma" panose="020B0604030504040204" pitchFamily="34" charset="0"/>
                <a:cs typeface="Tahoma" panose="020B0604030504040204" pitchFamily="34" charset="0"/>
              </a:rPr>
              <a:t> </a:t>
            </a:r>
            <a:r>
              <a:rPr lang="vi-VN" sz="2800" b="1" dirty="0">
                <a:effectLst/>
                <a:latin typeface="+mj-lt"/>
                <a:ea typeface="Tahoma" panose="020B0604030504040204" pitchFamily="34" charset="0"/>
              </a:rPr>
              <a:t>bản</a:t>
            </a:r>
            <a:r>
              <a:rPr lang="vi-VN" sz="2800" b="1" spc="-105" dirty="0">
                <a:effectLst/>
                <a:latin typeface="+mj-lt"/>
                <a:ea typeface="Tahoma" panose="020B0604030504040204" pitchFamily="34" charset="0"/>
              </a:rPr>
              <a:t> </a:t>
            </a:r>
            <a:r>
              <a:rPr lang="vi-VN" sz="2800" b="1" dirty="0">
                <a:effectLst/>
                <a:latin typeface="+mj-lt"/>
                <a:ea typeface="Tahoma" panose="020B0604030504040204" pitchFamily="34" charset="0"/>
              </a:rPr>
              <a:t>lĩnh</a:t>
            </a:r>
            <a:r>
              <a:rPr lang="vi-VN" sz="2800" b="1" spc="-105" dirty="0">
                <a:effectLst/>
                <a:latin typeface="+mj-lt"/>
                <a:ea typeface="Tahoma" panose="020B0604030504040204" pitchFamily="34" charset="0"/>
              </a:rPr>
              <a:t> </a:t>
            </a:r>
            <a:r>
              <a:rPr lang="vi-VN" sz="2800" b="1" dirty="0">
                <a:effectLst/>
                <a:latin typeface="+mj-lt"/>
                <a:ea typeface="Tahoma" panose="020B0604030504040204" pitchFamily="34" charset="0"/>
              </a:rPr>
              <a:t>cao,</a:t>
            </a:r>
            <a:r>
              <a:rPr lang="vi-VN" sz="2800" b="1" spc="-105" dirty="0">
                <a:effectLst/>
                <a:latin typeface="+mj-lt"/>
                <a:ea typeface="Tahoma" panose="020B0604030504040204" pitchFamily="34" charset="0"/>
              </a:rPr>
              <a:t> </a:t>
            </a:r>
            <a:r>
              <a:rPr lang="vi-VN" sz="2800" b="1" dirty="0">
                <a:effectLst/>
                <a:latin typeface="+mj-lt"/>
                <a:ea typeface="Tahoma" panose="020B0604030504040204" pitchFamily="34" charset="0"/>
              </a:rPr>
              <a:t>nội</a:t>
            </a:r>
            <a:r>
              <a:rPr lang="vi-VN" sz="2800" b="1" spc="-110" dirty="0">
                <a:effectLst/>
                <a:latin typeface="+mj-lt"/>
                <a:ea typeface="Tahoma" panose="020B0604030504040204" pitchFamily="34" charset="0"/>
              </a:rPr>
              <a:t> </a:t>
            </a:r>
            <a:r>
              <a:rPr lang="vi-VN" sz="2800" b="1" dirty="0">
                <a:effectLst/>
                <a:latin typeface="+mj-lt"/>
                <a:ea typeface="Tahoma" panose="020B0604030504040204" pitchFamily="34" charset="0"/>
              </a:rPr>
              <a:t>lực</a:t>
            </a:r>
            <a:r>
              <a:rPr lang="vi-VN" sz="2800" b="1" spc="-105" dirty="0">
                <a:effectLst/>
                <a:latin typeface="+mj-lt"/>
                <a:ea typeface="Tahoma" panose="020B0604030504040204" pitchFamily="34" charset="0"/>
              </a:rPr>
              <a:t> </a:t>
            </a:r>
            <a:r>
              <a:rPr lang="vi-VN" sz="2800" b="1" dirty="0">
                <a:effectLst/>
                <a:latin typeface="+mj-lt"/>
                <a:ea typeface="Tahoma" panose="020B0604030504040204" pitchFamily="34" charset="0"/>
              </a:rPr>
              <a:t>mạnh</a:t>
            </a:r>
            <a:r>
              <a:rPr lang="vi-VN" sz="2800" b="1" spc="-105" dirty="0">
                <a:effectLst/>
                <a:latin typeface="+mj-lt"/>
                <a:ea typeface="Tahoma" panose="020B0604030504040204" pitchFamily="34" charset="0"/>
              </a:rPr>
              <a:t> </a:t>
            </a:r>
            <a:r>
              <a:rPr lang="vi-VN" sz="2800" b="1" dirty="0">
                <a:effectLst/>
                <a:latin typeface="+mj-lt"/>
                <a:ea typeface="Tahoma" panose="020B0604030504040204" pitchFamily="34" charset="0"/>
              </a:rPr>
              <a:t>mẽ</a:t>
            </a:r>
            <a:r>
              <a:rPr lang="vi-VN" sz="2800" b="1" spc="-105" dirty="0">
                <a:effectLst/>
                <a:latin typeface="+mj-lt"/>
                <a:ea typeface="Tahoma" panose="020B0604030504040204" pitchFamily="34" charset="0"/>
              </a:rPr>
              <a:t> </a:t>
            </a:r>
            <a:r>
              <a:rPr lang="vi-VN" sz="2800" b="1" dirty="0">
                <a:effectLst/>
                <a:latin typeface="+mj-lt"/>
                <a:ea typeface="Tahoma" panose="020B0604030504040204" pitchFamily="34" charset="0"/>
              </a:rPr>
              <a:t>của</a:t>
            </a:r>
            <a:r>
              <a:rPr lang="vi-VN" sz="2800" b="1" spc="-105" dirty="0">
                <a:effectLst/>
                <a:latin typeface="+mj-lt"/>
                <a:ea typeface="Tahoma" panose="020B0604030504040204" pitchFamily="34" charset="0"/>
              </a:rPr>
              <a:t> </a:t>
            </a:r>
            <a:r>
              <a:rPr lang="vi-VN" sz="2800" b="1" dirty="0">
                <a:effectLst/>
                <a:latin typeface="+mj-lt"/>
                <a:ea typeface="Tahoma" panose="020B0604030504040204" pitchFamily="34" charset="0"/>
              </a:rPr>
              <a:t>văn</a:t>
            </a:r>
            <a:r>
              <a:rPr lang="vi-VN" sz="2800" b="1" spc="-110" dirty="0">
                <a:effectLst/>
                <a:latin typeface="+mj-lt"/>
                <a:ea typeface="Tahoma" panose="020B0604030504040204" pitchFamily="34" charset="0"/>
              </a:rPr>
              <a:t> </a:t>
            </a:r>
            <a:r>
              <a:rPr lang="vi-VN" sz="2800" b="1" dirty="0" err="1">
                <a:effectLst/>
                <a:latin typeface="+mj-lt"/>
                <a:ea typeface="Tahoma" panose="020B0604030504040204" pitchFamily="34" charset="0"/>
              </a:rPr>
              <a:t>hoá</a:t>
            </a:r>
            <a:r>
              <a:rPr lang="vi-VN" sz="2800" b="1" dirty="0">
                <a:effectLst/>
                <a:latin typeface="+mj-lt"/>
                <a:ea typeface="Tahoma" panose="020B0604030504040204" pitchFamily="34" charset="0"/>
              </a:rPr>
              <a:t>.</a:t>
            </a:r>
            <a:endParaRPr lang="en-US" sz="2800" b="1" dirty="0">
              <a:effectLst/>
              <a:latin typeface="+mj-lt"/>
              <a:ea typeface="Tahoma" panose="020B0604030504040204" pitchFamily="34" charset="0"/>
            </a:endParaRPr>
          </a:p>
        </p:txBody>
      </p:sp>
      <p:pic>
        <p:nvPicPr>
          <p:cNvPr id="5" name="Picture 2">
            <a:extLst>
              <a:ext uri="{FF2B5EF4-FFF2-40B4-BE49-F238E27FC236}">
                <a16:creationId xmlns:a16="http://schemas.microsoft.com/office/drawing/2014/main" id="{6E79F2B6-5A3F-6A12-9C3D-8B6DCBFF2C6C}"/>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943983" y="943190"/>
            <a:ext cx="844177" cy="622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Bong bóng Ý nghĩ: Hình đám mây 8">
            <a:extLst>
              <a:ext uri="{FF2B5EF4-FFF2-40B4-BE49-F238E27FC236}">
                <a16:creationId xmlns:a16="http://schemas.microsoft.com/office/drawing/2014/main" id="{0738C6E3-1ACD-BC32-F890-46E7B98F2DD6}"/>
              </a:ext>
            </a:extLst>
          </p:cNvPr>
          <p:cNvSpPr/>
          <p:nvPr/>
        </p:nvSpPr>
        <p:spPr>
          <a:xfrm>
            <a:off x="375920" y="1509756"/>
            <a:ext cx="5689600" cy="3413348"/>
          </a:xfrm>
          <a:prstGeom prst="cloudCallout">
            <a:avLst>
              <a:gd name="adj1" fmla="val 13706"/>
              <a:gd name="adj2" fmla="val 8899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Em</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hãy</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cho</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biết</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với</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vi-VN"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tinh thần bản lĩnh</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nội</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lực</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mạnh</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mẽ</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của </a:t>
            </a:r>
            <a:r>
              <a:rPr lang="vi-VN"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văn</a:t>
            </a:r>
            <a:r>
              <a:rPr lang="vi-VN" sz="2800" spc="-345"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vi-VN"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hoá</a:t>
            </a:r>
            <a:r>
              <a:rPr lang="vi-VN" sz="2800" spc="-135"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vi-VN"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Thành</a:t>
            </a:r>
            <a:r>
              <a:rPr lang="vi-VN" sz="2800" spc="-65"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vi-VN"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phố</a:t>
            </a:r>
            <a:r>
              <a:rPr lang="vi-VN" sz="2800" spc="-7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vi-VN"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Hồ</a:t>
            </a:r>
            <a:r>
              <a:rPr lang="vi-VN" sz="2800" spc="-7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vi-VN"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Chí</a:t>
            </a:r>
            <a:r>
              <a:rPr lang="vi-VN" sz="2800" spc="-65"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vi-VN"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Minh</a:t>
            </a:r>
            <a:r>
              <a:rPr lang="vi-VN" sz="2800" spc="-7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đã</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làm</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được</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những</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gì</a:t>
            </a:r>
            <a:r>
              <a:rPr lang="en-US" sz="28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p:txBody>
      </p:sp>
      <p:pic>
        <p:nvPicPr>
          <p:cNvPr id="11" name="Picture 29">
            <a:extLst>
              <a:ext uri="{FF2B5EF4-FFF2-40B4-BE49-F238E27FC236}">
                <a16:creationId xmlns:a16="http://schemas.microsoft.com/office/drawing/2014/main" id="{F9569B85-12F5-20AE-FE9E-6E1B361F29EA}"/>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10000" r="90000">
                        <a14:foregroundMark x1="82715" y1="17871" x2="82715" y2="17871"/>
                        <a14:foregroundMark x1="71289" y1="37988" x2="71289" y2="37988"/>
                      </a14:backgroundRemoval>
                    </a14:imgEffect>
                  </a14:imgLayer>
                </a14:imgProps>
              </a:ext>
            </a:extLst>
          </a:blip>
          <a:srcRect l="29223" t="8206" r="9863" b="16103"/>
          <a:stretch/>
        </p:blipFill>
        <p:spPr>
          <a:xfrm>
            <a:off x="4219597" y="5377362"/>
            <a:ext cx="1324565" cy="1253673"/>
          </a:xfrm>
          <a:prstGeom prst="rect">
            <a:avLst/>
          </a:prstGeom>
        </p:spPr>
      </p:pic>
      <p:sp>
        <p:nvSpPr>
          <p:cNvPr id="13" name="Hộp Văn bản 12">
            <a:extLst>
              <a:ext uri="{FF2B5EF4-FFF2-40B4-BE49-F238E27FC236}">
                <a16:creationId xmlns:a16="http://schemas.microsoft.com/office/drawing/2014/main" id="{82047176-4425-BBBC-39F2-04A9E6D1D11E}"/>
              </a:ext>
            </a:extLst>
          </p:cNvPr>
          <p:cNvSpPr txBox="1"/>
          <p:nvPr/>
        </p:nvSpPr>
        <p:spPr>
          <a:xfrm>
            <a:off x="1530807" y="2145864"/>
            <a:ext cx="9580878" cy="2246769"/>
          </a:xfrm>
          <a:prstGeom prst="rect">
            <a:avLst/>
          </a:prstGeom>
          <a:noFill/>
        </p:spPr>
        <p:txBody>
          <a:bodyPr wrap="square">
            <a:spAutoFit/>
          </a:bodyPr>
          <a:lstStyle/>
          <a:p>
            <a:r>
              <a:rPr lang="en-US" sz="2800" dirty="0">
                <a:effectLst/>
                <a:latin typeface="+mj-lt"/>
                <a:ea typeface="Tahoma" panose="020B0604030504040204" pitchFamily="34" charset="0"/>
              </a:rPr>
              <a:t>-</a:t>
            </a:r>
            <a:r>
              <a:rPr lang="vi-VN" sz="2800" dirty="0">
                <a:effectLst/>
                <a:latin typeface="+mj-lt"/>
                <a:ea typeface="Tahoma" panose="020B0604030504040204" pitchFamily="34" charset="0"/>
              </a:rPr>
              <a:t>Thành</a:t>
            </a:r>
            <a:r>
              <a:rPr lang="vi-VN" sz="2800" spc="-65" dirty="0">
                <a:effectLst/>
                <a:latin typeface="+mj-lt"/>
                <a:ea typeface="Tahoma" panose="020B0604030504040204" pitchFamily="34" charset="0"/>
              </a:rPr>
              <a:t> </a:t>
            </a:r>
            <a:r>
              <a:rPr lang="vi-VN" sz="2800" dirty="0">
                <a:effectLst/>
                <a:latin typeface="+mj-lt"/>
                <a:ea typeface="Tahoma" panose="020B0604030504040204" pitchFamily="34" charset="0"/>
              </a:rPr>
              <a:t>phố</a:t>
            </a:r>
            <a:r>
              <a:rPr lang="vi-VN" sz="2800" spc="-70" dirty="0">
                <a:effectLst/>
                <a:latin typeface="+mj-lt"/>
                <a:ea typeface="Tahoma" panose="020B0604030504040204" pitchFamily="34" charset="0"/>
              </a:rPr>
              <a:t> </a:t>
            </a:r>
            <a:r>
              <a:rPr lang="vi-VN" sz="2800" dirty="0">
                <a:effectLst/>
                <a:latin typeface="+mj-lt"/>
                <a:ea typeface="Tahoma" panose="020B0604030504040204" pitchFamily="34" charset="0"/>
              </a:rPr>
              <a:t>Hồ</a:t>
            </a:r>
            <a:r>
              <a:rPr lang="vi-VN" sz="2800" spc="-70" dirty="0">
                <a:effectLst/>
                <a:latin typeface="+mj-lt"/>
                <a:ea typeface="Tahoma" panose="020B0604030504040204" pitchFamily="34" charset="0"/>
              </a:rPr>
              <a:t> </a:t>
            </a:r>
            <a:r>
              <a:rPr lang="vi-VN" sz="2800" dirty="0">
                <a:effectLst/>
                <a:latin typeface="+mj-lt"/>
                <a:ea typeface="Tahoma" panose="020B0604030504040204" pitchFamily="34" charset="0"/>
              </a:rPr>
              <a:t>Chí</a:t>
            </a:r>
            <a:r>
              <a:rPr lang="vi-VN" sz="2800" spc="-65" dirty="0">
                <a:effectLst/>
                <a:latin typeface="+mj-lt"/>
                <a:ea typeface="Tahoma" panose="020B0604030504040204" pitchFamily="34" charset="0"/>
              </a:rPr>
              <a:t> </a:t>
            </a:r>
            <a:r>
              <a:rPr lang="vi-VN" sz="2800" dirty="0">
                <a:effectLst/>
                <a:latin typeface="+mj-lt"/>
                <a:ea typeface="Tahoma" panose="020B0604030504040204" pitchFamily="34" charset="0"/>
              </a:rPr>
              <a:t>Minh</a:t>
            </a:r>
            <a:r>
              <a:rPr lang="vi-VN" sz="2800" spc="-70" dirty="0">
                <a:effectLst/>
                <a:latin typeface="+mj-lt"/>
                <a:ea typeface="Tahoma" panose="020B0604030504040204" pitchFamily="34" charset="0"/>
              </a:rPr>
              <a:t> </a:t>
            </a:r>
            <a:r>
              <a:rPr lang="vi-VN" sz="2800" dirty="0">
                <a:effectLst/>
                <a:latin typeface="+mj-lt"/>
                <a:ea typeface="Tahoma" panose="020B0604030504040204" pitchFamily="34" charset="0"/>
              </a:rPr>
              <a:t>có</a:t>
            </a:r>
            <a:r>
              <a:rPr lang="vi-VN" sz="2800" spc="-70" dirty="0">
                <a:effectLst/>
                <a:latin typeface="+mj-lt"/>
                <a:ea typeface="Tahoma" panose="020B0604030504040204" pitchFamily="34" charset="0"/>
              </a:rPr>
              <a:t> </a:t>
            </a:r>
            <a:r>
              <a:rPr lang="vi-VN" sz="2800" dirty="0">
                <a:effectLst/>
                <a:latin typeface="+mj-lt"/>
                <a:ea typeface="Tahoma" panose="020B0604030504040204" pitchFamily="34" charset="0"/>
              </a:rPr>
              <a:t>thể</a:t>
            </a:r>
            <a:r>
              <a:rPr lang="vi-VN" sz="2800" spc="-65" dirty="0">
                <a:effectLst/>
                <a:latin typeface="+mj-lt"/>
                <a:ea typeface="Tahoma" panose="020B0604030504040204" pitchFamily="34" charset="0"/>
              </a:rPr>
              <a:t> </a:t>
            </a:r>
            <a:r>
              <a:rPr lang="vi-VN" sz="2800" dirty="0">
                <a:effectLst/>
                <a:latin typeface="+mj-lt"/>
                <a:ea typeface="Tahoma" panose="020B0604030504040204" pitchFamily="34" charset="0"/>
              </a:rPr>
              <a:t>tự</a:t>
            </a:r>
            <a:r>
              <a:rPr lang="vi-VN" sz="2800" spc="-70" dirty="0">
                <a:effectLst/>
                <a:latin typeface="+mj-lt"/>
                <a:ea typeface="Tahoma" panose="020B0604030504040204" pitchFamily="34" charset="0"/>
              </a:rPr>
              <a:t> </a:t>
            </a:r>
            <a:r>
              <a:rPr lang="vi-VN" sz="2800" dirty="0">
                <a:effectLst/>
                <a:latin typeface="+mj-lt"/>
                <a:ea typeface="Tahoma" panose="020B0604030504040204" pitchFamily="34" charset="0"/>
              </a:rPr>
              <a:t>tin</a:t>
            </a:r>
            <a:r>
              <a:rPr lang="vi-VN" sz="2800" spc="-70" dirty="0">
                <a:effectLst/>
                <a:latin typeface="+mj-lt"/>
                <a:ea typeface="Tahoma" panose="020B0604030504040204" pitchFamily="34" charset="0"/>
              </a:rPr>
              <a:t> </a:t>
            </a:r>
            <a:r>
              <a:rPr lang="vi-VN" sz="2800" dirty="0">
                <a:effectLst/>
                <a:latin typeface="+mj-lt"/>
                <a:ea typeface="Tahoma" panose="020B0604030504040204" pitchFamily="34" charset="0"/>
              </a:rPr>
              <a:t>rộng</a:t>
            </a:r>
            <a:r>
              <a:rPr lang="vi-VN" sz="2800" spc="-65" dirty="0">
                <a:effectLst/>
                <a:latin typeface="+mj-lt"/>
                <a:ea typeface="Tahoma" panose="020B0604030504040204" pitchFamily="34" charset="0"/>
              </a:rPr>
              <a:t> </a:t>
            </a:r>
            <a:r>
              <a:rPr lang="vi-VN" sz="2800" dirty="0">
                <a:effectLst/>
                <a:latin typeface="+mj-lt"/>
                <a:ea typeface="Tahoma" panose="020B0604030504040204" pitchFamily="34" charset="0"/>
              </a:rPr>
              <a:t>mở,</a:t>
            </a:r>
            <a:r>
              <a:rPr lang="vi-VN" sz="2800" spc="-70" dirty="0">
                <a:effectLst/>
                <a:latin typeface="+mj-lt"/>
                <a:ea typeface="Tahoma" panose="020B0604030504040204" pitchFamily="34" charset="0"/>
              </a:rPr>
              <a:t> </a:t>
            </a:r>
            <a:r>
              <a:rPr lang="vi-VN" sz="2800" dirty="0">
                <a:effectLst/>
                <a:latin typeface="+mj-lt"/>
                <a:ea typeface="Tahoma" panose="020B0604030504040204" pitchFamily="34" charset="0"/>
              </a:rPr>
              <a:t>tiếp</a:t>
            </a:r>
            <a:r>
              <a:rPr lang="vi-VN" sz="2800" spc="-65" dirty="0">
                <a:effectLst/>
                <a:latin typeface="+mj-lt"/>
                <a:ea typeface="Tahoma" panose="020B0604030504040204" pitchFamily="34" charset="0"/>
              </a:rPr>
              <a:t> </a:t>
            </a:r>
            <a:r>
              <a:rPr lang="vi-VN" sz="2800" dirty="0">
                <a:effectLst/>
                <a:latin typeface="+mj-lt"/>
                <a:ea typeface="Tahoma" panose="020B0604030504040204" pitchFamily="34" charset="0"/>
              </a:rPr>
              <a:t>thu</a:t>
            </a:r>
            <a:r>
              <a:rPr lang="vi-VN" sz="2800" spc="-70" dirty="0">
                <a:effectLst/>
                <a:latin typeface="+mj-lt"/>
                <a:ea typeface="Tahoma" panose="020B0604030504040204" pitchFamily="34" charset="0"/>
              </a:rPr>
              <a:t> </a:t>
            </a:r>
            <a:r>
              <a:rPr lang="vi-VN" sz="2800" dirty="0">
                <a:effectLst/>
                <a:latin typeface="+mj-lt"/>
                <a:ea typeface="Tahoma" panose="020B0604030504040204" pitchFamily="34" charset="0"/>
              </a:rPr>
              <a:t>mọi</a:t>
            </a:r>
            <a:r>
              <a:rPr lang="vi-VN" sz="2800" spc="-70" dirty="0">
                <a:effectLst/>
                <a:latin typeface="+mj-lt"/>
                <a:ea typeface="Tahoma" panose="020B0604030504040204" pitchFamily="34" charset="0"/>
              </a:rPr>
              <a:t> </a:t>
            </a:r>
            <a:r>
              <a:rPr lang="vi-VN" sz="2800" dirty="0">
                <a:effectLst/>
                <a:latin typeface="+mj-lt"/>
                <a:ea typeface="Tahoma" panose="020B0604030504040204" pitchFamily="34" charset="0"/>
              </a:rPr>
              <a:t>luồng</a:t>
            </a:r>
            <a:r>
              <a:rPr lang="vi-VN" sz="2800" spc="-65" dirty="0">
                <a:effectLst/>
                <a:latin typeface="+mj-lt"/>
                <a:ea typeface="Tahoma" panose="020B0604030504040204" pitchFamily="34" charset="0"/>
              </a:rPr>
              <a:t> </a:t>
            </a:r>
            <a:r>
              <a:rPr lang="vi-VN" sz="2800" dirty="0">
                <a:effectLst/>
                <a:latin typeface="+mj-lt"/>
                <a:ea typeface="Tahoma" panose="020B0604030504040204" pitchFamily="34" charset="0"/>
              </a:rPr>
              <a:t>văn</a:t>
            </a:r>
            <a:r>
              <a:rPr lang="vi-VN" sz="2800" spc="-70" dirty="0">
                <a:effectLst/>
                <a:latin typeface="+mj-lt"/>
                <a:ea typeface="Tahoma" panose="020B0604030504040204" pitchFamily="34" charset="0"/>
              </a:rPr>
              <a:t> </a:t>
            </a:r>
            <a:r>
              <a:rPr lang="vi-VN" sz="2800" dirty="0" err="1">
                <a:effectLst/>
                <a:latin typeface="+mj-lt"/>
                <a:ea typeface="Tahoma" panose="020B0604030504040204" pitchFamily="34" charset="0"/>
              </a:rPr>
              <a:t>hoá</a:t>
            </a:r>
            <a:r>
              <a:rPr lang="vi-VN" sz="2800" dirty="0">
                <a:effectLst/>
                <a:latin typeface="+mj-lt"/>
                <a:ea typeface="Tahoma" panose="020B0604030504040204" pitchFamily="34" charset="0"/>
              </a:rPr>
              <a:t>,</a:t>
            </a:r>
            <a:r>
              <a:rPr lang="vi-VN" sz="2800" spc="-70" dirty="0">
                <a:effectLst/>
                <a:latin typeface="+mj-lt"/>
                <a:ea typeface="Tahoma" panose="020B0604030504040204" pitchFamily="34" charset="0"/>
              </a:rPr>
              <a:t> </a:t>
            </a:r>
            <a:r>
              <a:rPr lang="vi-VN" sz="2800" dirty="0">
                <a:effectLst/>
                <a:latin typeface="+mj-lt"/>
                <a:ea typeface="Tahoma" panose="020B0604030504040204" pitchFamily="34" charset="0"/>
              </a:rPr>
              <a:t>tôn</a:t>
            </a:r>
            <a:r>
              <a:rPr lang="vi-VN" sz="2800" spc="-65" dirty="0">
                <a:effectLst/>
                <a:latin typeface="+mj-lt"/>
                <a:ea typeface="Tahoma" panose="020B0604030504040204" pitchFamily="34" charset="0"/>
              </a:rPr>
              <a:t> </a:t>
            </a:r>
            <a:r>
              <a:rPr lang="vi-VN" sz="2800" dirty="0">
                <a:effectLst/>
                <a:latin typeface="+mj-lt"/>
                <a:ea typeface="Tahoma" panose="020B0604030504040204" pitchFamily="34" charset="0"/>
              </a:rPr>
              <a:t>giáo</a:t>
            </a:r>
            <a:r>
              <a:rPr lang="vi-VN" sz="2800" spc="-70" dirty="0">
                <a:effectLst/>
                <a:latin typeface="+mj-lt"/>
                <a:ea typeface="Tahoma" panose="020B0604030504040204" pitchFamily="34" charset="0"/>
              </a:rPr>
              <a:t> </a:t>
            </a:r>
            <a:r>
              <a:rPr lang="vi-VN" sz="2800" dirty="0">
                <a:effectLst/>
                <a:latin typeface="+mj-lt"/>
                <a:ea typeface="Tahoma" panose="020B0604030504040204" pitchFamily="34" charset="0"/>
              </a:rPr>
              <a:t>ở</a:t>
            </a:r>
            <a:r>
              <a:rPr lang="vi-VN" sz="2800" spc="-345" dirty="0">
                <a:effectLst/>
                <a:latin typeface="+mj-lt"/>
                <a:ea typeface="Tahoma" panose="020B0604030504040204" pitchFamily="34" charset="0"/>
              </a:rPr>
              <a:t> </a:t>
            </a:r>
            <a:r>
              <a:rPr lang="vi-VN" sz="2800" dirty="0">
                <a:effectLst/>
                <a:latin typeface="+mj-lt"/>
                <a:ea typeface="Tahoma" panose="020B0604030504040204" pitchFamily="34" charset="0"/>
              </a:rPr>
              <a:t>khắp</a:t>
            </a:r>
            <a:r>
              <a:rPr lang="vi-VN" sz="2800" spc="-95" dirty="0">
                <a:effectLst/>
                <a:latin typeface="+mj-lt"/>
                <a:ea typeface="Tahoma" panose="020B0604030504040204" pitchFamily="34" charset="0"/>
              </a:rPr>
              <a:t> </a:t>
            </a:r>
            <a:r>
              <a:rPr lang="vi-VN" sz="2800" dirty="0">
                <a:effectLst/>
                <a:latin typeface="+mj-lt"/>
                <a:ea typeface="Tahoma" panose="020B0604030504040204" pitchFamily="34" charset="0"/>
              </a:rPr>
              <a:t>mọi</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nơi</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mà</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không</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sợ</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bị</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mai</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một</a:t>
            </a:r>
            <a:r>
              <a:rPr lang="en-US" sz="2800" dirty="0">
                <a:latin typeface="+mj-lt"/>
                <a:ea typeface="Tahoma" panose="020B0604030504040204" pitchFamily="34" charset="0"/>
              </a:rPr>
              <a:t>.</a:t>
            </a:r>
          </a:p>
          <a:p>
            <a:r>
              <a:rPr lang="en-US" sz="2800" dirty="0">
                <a:effectLst/>
                <a:latin typeface="+mj-lt"/>
                <a:ea typeface="Tahoma" panose="020B0604030504040204" pitchFamily="34" charset="0"/>
              </a:rPr>
              <a:t>- </a:t>
            </a:r>
            <a:r>
              <a:rPr lang="en-US" sz="2800" dirty="0">
                <a:latin typeface="+mj-lt"/>
                <a:ea typeface="Tahoma" panose="020B0604030504040204" pitchFamily="34" charset="0"/>
              </a:rPr>
              <a:t>C</a:t>
            </a:r>
            <a:r>
              <a:rPr lang="vi-VN" sz="2800" dirty="0">
                <a:effectLst/>
                <a:latin typeface="+mj-lt"/>
                <a:ea typeface="Tahoma" panose="020B0604030504040204" pitchFamily="34" charset="0"/>
              </a:rPr>
              <a:t>hủ</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động,</a:t>
            </a:r>
            <a:r>
              <a:rPr lang="vi-VN" sz="2800" spc="-95" dirty="0">
                <a:effectLst/>
                <a:latin typeface="+mj-lt"/>
                <a:ea typeface="Tahoma" panose="020B0604030504040204" pitchFamily="34" charset="0"/>
              </a:rPr>
              <a:t> </a:t>
            </a:r>
            <a:r>
              <a:rPr lang="vi-VN" sz="2800" dirty="0">
                <a:effectLst/>
                <a:latin typeface="+mj-lt"/>
                <a:ea typeface="Tahoma" panose="020B0604030504040204" pitchFamily="34" charset="0"/>
              </a:rPr>
              <a:t>sáng</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tạo</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trước</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mọi</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thách</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thức,</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va</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chạm</a:t>
            </a:r>
            <a:r>
              <a:rPr lang="vi-VN" sz="2800" spc="-345" dirty="0">
                <a:effectLst/>
                <a:latin typeface="+mj-lt"/>
                <a:ea typeface="Tahoma" panose="020B0604030504040204" pitchFamily="34" charset="0"/>
              </a:rPr>
              <a:t> </a:t>
            </a:r>
            <a:r>
              <a:rPr lang="vi-VN" sz="2800" dirty="0">
                <a:effectLst/>
                <a:latin typeface="+mj-lt"/>
                <a:ea typeface="Tahoma" panose="020B0604030504040204" pitchFamily="34" charset="0"/>
              </a:rPr>
              <a:t>về</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văn</a:t>
            </a:r>
            <a:r>
              <a:rPr lang="vi-VN" sz="2800" spc="-90" dirty="0">
                <a:effectLst/>
                <a:latin typeface="+mj-lt"/>
                <a:ea typeface="Tahoma" panose="020B0604030504040204" pitchFamily="34" charset="0"/>
              </a:rPr>
              <a:t> </a:t>
            </a:r>
            <a:r>
              <a:rPr lang="vi-VN" sz="2800" dirty="0" err="1">
                <a:effectLst/>
                <a:latin typeface="+mj-lt"/>
                <a:ea typeface="Tahoma" panose="020B0604030504040204" pitchFamily="34" charset="0"/>
              </a:rPr>
              <a:t>hoá</a:t>
            </a:r>
            <a:r>
              <a:rPr lang="vi-VN" sz="2800" dirty="0">
                <a:effectLst/>
                <a:latin typeface="+mj-lt"/>
                <a:ea typeface="Tahoma" panose="020B0604030504040204" pitchFamily="34" charset="0"/>
              </a:rPr>
              <a:t>,</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tôn</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giáo</a:t>
            </a:r>
            <a:r>
              <a:rPr lang="vi-VN" sz="2800" spc="-85" dirty="0">
                <a:effectLst/>
                <a:latin typeface="+mj-lt"/>
                <a:ea typeface="Tahoma" panose="020B0604030504040204" pitchFamily="34" charset="0"/>
              </a:rPr>
              <a:t> </a:t>
            </a:r>
            <a:r>
              <a:rPr lang="vi-VN" sz="2800" dirty="0">
                <a:effectLst/>
                <a:latin typeface="+mj-lt"/>
                <a:ea typeface="Tahoma" panose="020B0604030504040204" pitchFamily="34" charset="0"/>
              </a:rPr>
              <a:t>và</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dám</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thay</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đổi,</a:t>
            </a:r>
            <a:r>
              <a:rPr lang="vi-VN" sz="2800" spc="-85" dirty="0">
                <a:effectLst/>
                <a:latin typeface="+mj-lt"/>
                <a:ea typeface="Tahoma" panose="020B0604030504040204" pitchFamily="34" charset="0"/>
              </a:rPr>
              <a:t> </a:t>
            </a:r>
            <a:r>
              <a:rPr lang="vi-VN" sz="2800" dirty="0">
                <a:effectLst/>
                <a:latin typeface="+mj-lt"/>
                <a:ea typeface="Tahoma" panose="020B0604030504040204" pitchFamily="34" charset="0"/>
              </a:rPr>
              <a:t>làm</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mới</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bản</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thân</a:t>
            </a:r>
            <a:r>
              <a:rPr lang="vi-VN" sz="2800" spc="-85" dirty="0">
                <a:effectLst/>
                <a:latin typeface="+mj-lt"/>
                <a:ea typeface="Tahoma" panose="020B0604030504040204" pitchFamily="34" charset="0"/>
              </a:rPr>
              <a:t> </a:t>
            </a:r>
            <a:r>
              <a:rPr lang="vi-VN" sz="2800" dirty="0">
                <a:effectLst/>
                <a:latin typeface="+mj-lt"/>
                <a:ea typeface="Tahoma" panose="020B0604030504040204" pitchFamily="34" charset="0"/>
              </a:rPr>
              <a:t>trước</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các</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cuộc</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giao</a:t>
            </a:r>
            <a:r>
              <a:rPr lang="vi-VN" sz="2800" spc="-85" dirty="0">
                <a:effectLst/>
                <a:latin typeface="+mj-lt"/>
                <a:ea typeface="Tahoma" panose="020B0604030504040204" pitchFamily="34" charset="0"/>
              </a:rPr>
              <a:t> </a:t>
            </a:r>
            <a:r>
              <a:rPr lang="vi-VN" sz="2800" dirty="0">
                <a:effectLst/>
                <a:latin typeface="+mj-lt"/>
                <a:ea typeface="Tahoma" panose="020B0604030504040204" pitchFamily="34" charset="0"/>
              </a:rPr>
              <a:t>lưu,</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tiếp</a:t>
            </a:r>
            <a:r>
              <a:rPr lang="vi-VN" sz="2800" spc="-90" dirty="0">
                <a:effectLst/>
                <a:latin typeface="+mj-lt"/>
                <a:ea typeface="Tahoma" panose="020B0604030504040204" pitchFamily="34" charset="0"/>
              </a:rPr>
              <a:t> </a:t>
            </a:r>
            <a:r>
              <a:rPr lang="vi-VN" sz="2800" dirty="0">
                <a:effectLst/>
                <a:latin typeface="+mj-lt"/>
                <a:ea typeface="Tahoma" panose="020B0604030504040204" pitchFamily="34" charset="0"/>
              </a:rPr>
              <a:t>biến</a:t>
            </a:r>
            <a:r>
              <a:rPr lang="vi-VN" sz="2800" spc="-345" dirty="0">
                <a:effectLst/>
                <a:latin typeface="+mj-lt"/>
                <a:ea typeface="Tahoma" panose="020B0604030504040204" pitchFamily="34" charset="0"/>
              </a:rPr>
              <a:t> </a:t>
            </a:r>
            <a:r>
              <a:rPr lang="vi-VN" sz="2800" dirty="0">
                <a:effectLst/>
                <a:latin typeface="+mj-lt"/>
                <a:ea typeface="Tahoma" panose="020B0604030504040204" pitchFamily="34" charset="0"/>
              </a:rPr>
              <a:t>văn</a:t>
            </a:r>
            <a:r>
              <a:rPr lang="vi-VN" sz="2800" spc="-60" dirty="0">
                <a:effectLst/>
                <a:latin typeface="+mj-lt"/>
                <a:ea typeface="Tahoma" panose="020B0604030504040204" pitchFamily="34" charset="0"/>
              </a:rPr>
              <a:t> </a:t>
            </a:r>
            <a:r>
              <a:rPr lang="vi-VN" sz="2800" dirty="0" err="1">
                <a:effectLst/>
                <a:latin typeface="+mj-lt"/>
                <a:ea typeface="Tahoma" panose="020B0604030504040204" pitchFamily="34" charset="0"/>
              </a:rPr>
              <a:t>hoá</a:t>
            </a:r>
            <a:r>
              <a:rPr lang="vi-VN" sz="2800" dirty="0">
                <a:effectLst/>
                <a:latin typeface="+mj-lt"/>
                <a:ea typeface="Tahoma" panose="020B0604030504040204" pitchFamily="34" charset="0"/>
              </a:rPr>
              <a:t>.</a:t>
            </a:r>
            <a:endParaRPr lang="en-US" sz="2800" dirty="0">
              <a:latin typeface="+mj-lt"/>
            </a:endParaRPr>
          </a:p>
        </p:txBody>
      </p:sp>
      <p:grpSp>
        <p:nvGrpSpPr>
          <p:cNvPr id="2" name="Google Shape;809;p13">
            <a:extLst>
              <a:ext uri="{FF2B5EF4-FFF2-40B4-BE49-F238E27FC236}">
                <a16:creationId xmlns:a16="http://schemas.microsoft.com/office/drawing/2014/main" id="{639C261E-4021-B9EA-B75D-9C4E541C8C9B}"/>
              </a:ext>
            </a:extLst>
          </p:cNvPr>
          <p:cNvGrpSpPr/>
          <p:nvPr/>
        </p:nvGrpSpPr>
        <p:grpSpPr>
          <a:xfrm>
            <a:off x="10287380" y="-49293"/>
            <a:ext cx="1899488" cy="1837767"/>
            <a:chOff x="7455887" y="129587"/>
            <a:chExt cx="1424616" cy="1378325"/>
          </a:xfrm>
        </p:grpSpPr>
        <p:sp>
          <p:nvSpPr>
            <p:cNvPr id="4" name="Google Shape;810;p13">
              <a:extLst>
                <a:ext uri="{FF2B5EF4-FFF2-40B4-BE49-F238E27FC236}">
                  <a16:creationId xmlns:a16="http://schemas.microsoft.com/office/drawing/2014/main" id="{99F1D248-1A62-D9BB-0139-B485CADF0633}"/>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7" name="Google Shape;811;p13">
              <a:extLst>
                <a:ext uri="{FF2B5EF4-FFF2-40B4-BE49-F238E27FC236}">
                  <a16:creationId xmlns:a16="http://schemas.microsoft.com/office/drawing/2014/main" id="{2B4793AA-D427-E798-EF7B-D666A9BAA23C}"/>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 name="Google Shape;812;p13">
              <a:extLst>
                <a:ext uri="{FF2B5EF4-FFF2-40B4-BE49-F238E27FC236}">
                  <a16:creationId xmlns:a16="http://schemas.microsoft.com/office/drawing/2014/main" id="{B899503F-C9AB-44CB-81FB-47A25FD84DA4}"/>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0" name="Google Shape;813;p13">
              <a:extLst>
                <a:ext uri="{FF2B5EF4-FFF2-40B4-BE49-F238E27FC236}">
                  <a16:creationId xmlns:a16="http://schemas.microsoft.com/office/drawing/2014/main" id="{784FFA71-ADDA-A321-48E7-9E37070496A3}"/>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2" name="Google Shape;814;p13">
              <a:extLst>
                <a:ext uri="{FF2B5EF4-FFF2-40B4-BE49-F238E27FC236}">
                  <a16:creationId xmlns:a16="http://schemas.microsoft.com/office/drawing/2014/main" id="{BED75475-C52F-BDDF-AE3B-B54385BEC092}"/>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4" name="Google Shape;815;p13">
              <a:extLst>
                <a:ext uri="{FF2B5EF4-FFF2-40B4-BE49-F238E27FC236}">
                  <a16:creationId xmlns:a16="http://schemas.microsoft.com/office/drawing/2014/main" id="{7506E5BA-DBD8-CE15-62D1-15CD1B816D4D}"/>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5" name="Google Shape;816;p13">
              <a:extLst>
                <a:ext uri="{FF2B5EF4-FFF2-40B4-BE49-F238E27FC236}">
                  <a16:creationId xmlns:a16="http://schemas.microsoft.com/office/drawing/2014/main" id="{C35F44C4-C90F-D945-8DBF-EA84F7211789}"/>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6" name="Google Shape;817;p13">
              <a:extLst>
                <a:ext uri="{FF2B5EF4-FFF2-40B4-BE49-F238E27FC236}">
                  <a16:creationId xmlns:a16="http://schemas.microsoft.com/office/drawing/2014/main" id="{CE5FA736-941C-F396-6697-04230D3D9A3D}"/>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7" name="Google Shape;818;p13">
              <a:extLst>
                <a:ext uri="{FF2B5EF4-FFF2-40B4-BE49-F238E27FC236}">
                  <a16:creationId xmlns:a16="http://schemas.microsoft.com/office/drawing/2014/main" id="{3203D6B6-9A56-F749-DC75-B56EAC821F9B}"/>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8" name="Google Shape;819;p13">
              <a:extLst>
                <a:ext uri="{FF2B5EF4-FFF2-40B4-BE49-F238E27FC236}">
                  <a16:creationId xmlns:a16="http://schemas.microsoft.com/office/drawing/2014/main" id="{D11356C2-F7DB-09A2-D57C-1BEFC91B35E6}"/>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9" name="Google Shape;820;p13">
              <a:extLst>
                <a:ext uri="{FF2B5EF4-FFF2-40B4-BE49-F238E27FC236}">
                  <a16:creationId xmlns:a16="http://schemas.microsoft.com/office/drawing/2014/main" id="{DAB85AAA-228E-F9BA-3B50-C9C16FF37EF0}"/>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0" name="Google Shape;821;p13">
              <a:extLst>
                <a:ext uri="{FF2B5EF4-FFF2-40B4-BE49-F238E27FC236}">
                  <a16:creationId xmlns:a16="http://schemas.microsoft.com/office/drawing/2014/main" id="{F2EBC8C1-203F-EF29-F543-639F4D2286F1}"/>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1" name="Google Shape;822;p13">
              <a:extLst>
                <a:ext uri="{FF2B5EF4-FFF2-40B4-BE49-F238E27FC236}">
                  <a16:creationId xmlns:a16="http://schemas.microsoft.com/office/drawing/2014/main" id="{7A85038E-7E61-16AA-ABEC-2010CBDB6068}"/>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2" name="Google Shape;823;p13">
              <a:extLst>
                <a:ext uri="{FF2B5EF4-FFF2-40B4-BE49-F238E27FC236}">
                  <a16:creationId xmlns:a16="http://schemas.microsoft.com/office/drawing/2014/main" id="{E5EAF65F-70AD-2DE4-2F07-38A58B4E615F}"/>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3" name="Google Shape;824;p13">
              <a:extLst>
                <a:ext uri="{FF2B5EF4-FFF2-40B4-BE49-F238E27FC236}">
                  <a16:creationId xmlns:a16="http://schemas.microsoft.com/office/drawing/2014/main" id="{E187BED1-0FD0-F1D2-61D9-2AB5AEEBEB8A}"/>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4" name="Google Shape;825;p13">
              <a:extLst>
                <a:ext uri="{FF2B5EF4-FFF2-40B4-BE49-F238E27FC236}">
                  <a16:creationId xmlns:a16="http://schemas.microsoft.com/office/drawing/2014/main" id="{496C4DE2-98A2-E906-0C91-74A84B3114CF}"/>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5" name="Google Shape;826;p13">
              <a:extLst>
                <a:ext uri="{FF2B5EF4-FFF2-40B4-BE49-F238E27FC236}">
                  <a16:creationId xmlns:a16="http://schemas.microsoft.com/office/drawing/2014/main" id="{BBE0346A-7247-EF46-A7D4-4E683F600847}"/>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6" name="Google Shape;827;p13">
              <a:extLst>
                <a:ext uri="{FF2B5EF4-FFF2-40B4-BE49-F238E27FC236}">
                  <a16:creationId xmlns:a16="http://schemas.microsoft.com/office/drawing/2014/main" id="{D4F5D4C8-BD49-E509-7BC2-9429FE8519D9}"/>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7" name="Google Shape;828;p13">
              <a:extLst>
                <a:ext uri="{FF2B5EF4-FFF2-40B4-BE49-F238E27FC236}">
                  <a16:creationId xmlns:a16="http://schemas.microsoft.com/office/drawing/2014/main" id="{F8BE7A6A-D034-82EE-F128-B7A15E705754}"/>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grpSp>
        <p:nvGrpSpPr>
          <p:cNvPr id="28" name="Google Shape;809;p13">
            <a:extLst>
              <a:ext uri="{FF2B5EF4-FFF2-40B4-BE49-F238E27FC236}">
                <a16:creationId xmlns:a16="http://schemas.microsoft.com/office/drawing/2014/main" id="{BFA8BD54-281F-0C3F-1578-27E67C190EC7}"/>
              </a:ext>
            </a:extLst>
          </p:cNvPr>
          <p:cNvGrpSpPr/>
          <p:nvPr/>
        </p:nvGrpSpPr>
        <p:grpSpPr>
          <a:xfrm rot="10800000">
            <a:off x="178016" y="4911909"/>
            <a:ext cx="1899488" cy="1837767"/>
            <a:chOff x="7455887" y="129587"/>
            <a:chExt cx="1424616" cy="1378325"/>
          </a:xfrm>
        </p:grpSpPr>
        <p:sp>
          <p:nvSpPr>
            <p:cNvPr id="29" name="Google Shape;810;p13">
              <a:extLst>
                <a:ext uri="{FF2B5EF4-FFF2-40B4-BE49-F238E27FC236}">
                  <a16:creationId xmlns:a16="http://schemas.microsoft.com/office/drawing/2014/main" id="{601DDE07-B376-79D6-6073-257DBCDAE75C}"/>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0" name="Google Shape;811;p13">
              <a:extLst>
                <a:ext uri="{FF2B5EF4-FFF2-40B4-BE49-F238E27FC236}">
                  <a16:creationId xmlns:a16="http://schemas.microsoft.com/office/drawing/2014/main" id="{DEA210AD-D97B-4B5C-AF9A-2D8F12E77BF7}"/>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1" name="Google Shape;812;p13">
              <a:extLst>
                <a:ext uri="{FF2B5EF4-FFF2-40B4-BE49-F238E27FC236}">
                  <a16:creationId xmlns:a16="http://schemas.microsoft.com/office/drawing/2014/main" id="{57748878-6D11-B0A1-2AF1-C3F76EF45D66}"/>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2" name="Google Shape;813;p13">
              <a:extLst>
                <a:ext uri="{FF2B5EF4-FFF2-40B4-BE49-F238E27FC236}">
                  <a16:creationId xmlns:a16="http://schemas.microsoft.com/office/drawing/2014/main" id="{E75AE264-EF45-4F59-2F8A-240129830AE9}"/>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3" name="Google Shape;814;p13">
              <a:extLst>
                <a:ext uri="{FF2B5EF4-FFF2-40B4-BE49-F238E27FC236}">
                  <a16:creationId xmlns:a16="http://schemas.microsoft.com/office/drawing/2014/main" id="{C35ACEFD-1DD9-DEAB-86C1-DD80A261A95E}"/>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4" name="Google Shape;815;p13">
              <a:extLst>
                <a:ext uri="{FF2B5EF4-FFF2-40B4-BE49-F238E27FC236}">
                  <a16:creationId xmlns:a16="http://schemas.microsoft.com/office/drawing/2014/main" id="{BAD96F99-08E2-6B43-506B-27D7D42FC76C}"/>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5" name="Google Shape;816;p13">
              <a:extLst>
                <a:ext uri="{FF2B5EF4-FFF2-40B4-BE49-F238E27FC236}">
                  <a16:creationId xmlns:a16="http://schemas.microsoft.com/office/drawing/2014/main" id="{D51B9559-558B-8552-79BE-E43236EAE6EC}"/>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6" name="Google Shape;817;p13">
              <a:extLst>
                <a:ext uri="{FF2B5EF4-FFF2-40B4-BE49-F238E27FC236}">
                  <a16:creationId xmlns:a16="http://schemas.microsoft.com/office/drawing/2014/main" id="{9FE8142B-7A22-B7FA-2A96-7DECAD6895DD}"/>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7" name="Google Shape;818;p13">
              <a:extLst>
                <a:ext uri="{FF2B5EF4-FFF2-40B4-BE49-F238E27FC236}">
                  <a16:creationId xmlns:a16="http://schemas.microsoft.com/office/drawing/2014/main" id="{885430D4-A463-20CC-23CA-FF63B47E815A}"/>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8" name="Google Shape;819;p13">
              <a:extLst>
                <a:ext uri="{FF2B5EF4-FFF2-40B4-BE49-F238E27FC236}">
                  <a16:creationId xmlns:a16="http://schemas.microsoft.com/office/drawing/2014/main" id="{06D58409-2B9B-8EFD-AC39-5A3E7910B741}"/>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9" name="Google Shape;820;p13">
              <a:extLst>
                <a:ext uri="{FF2B5EF4-FFF2-40B4-BE49-F238E27FC236}">
                  <a16:creationId xmlns:a16="http://schemas.microsoft.com/office/drawing/2014/main" id="{C33F2044-EC56-AB09-82B2-7F136C314B87}"/>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0" name="Google Shape;821;p13">
              <a:extLst>
                <a:ext uri="{FF2B5EF4-FFF2-40B4-BE49-F238E27FC236}">
                  <a16:creationId xmlns:a16="http://schemas.microsoft.com/office/drawing/2014/main" id="{4BF51D1F-08A7-94AC-6FC1-BE242356646A}"/>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1" name="Google Shape;822;p13">
              <a:extLst>
                <a:ext uri="{FF2B5EF4-FFF2-40B4-BE49-F238E27FC236}">
                  <a16:creationId xmlns:a16="http://schemas.microsoft.com/office/drawing/2014/main" id="{AD53DA3C-A585-3359-ABC8-126DB5519549}"/>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2" name="Google Shape;823;p13">
              <a:extLst>
                <a:ext uri="{FF2B5EF4-FFF2-40B4-BE49-F238E27FC236}">
                  <a16:creationId xmlns:a16="http://schemas.microsoft.com/office/drawing/2014/main" id="{8DF8E67C-8EA4-8F4F-2B59-5A8695912C88}"/>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3" name="Google Shape;824;p13">
              <a:extLst>
                <a:ext uri="{FF2B5EF4-FFF2-40B4-BE49-F238E27FC236}">
                  <a16:creationId xmlns:a16="http://schemas.microsoft.com/office/drawing/2014/main" id="{A684C042-C575-9EB2-4EEE-4D415B54CF20}"/>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4" name="Google Shape;825;p13">
              <a:extLst>
                <a:ext uri="{FF2B5EF4-FFF2-40B4-BE49-F238E27FC236}">
                  <a16:creationId xmlns:a16="http://schemas.microsoft.com/office/drawing/2014/main" id="{20368326-6D32-300C-6350-308D3ECF3E52}"/>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5" name="Google Shape;826;p13">
              <a:extLst>
                <a:ext uri="{FF2B5EF4-FFF2-40B4-BE49-F238E27FC236}">
                  <a16:creationId xmlns:a16="http://schemas.microsoft.com/office/drawing/2014/main" id="{9CB9DE74-569B-F651-777A-B2767A01C22E}"/>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6" name="Google Shape;827;p13">
              <a:extLst>
                <a:ext uri="{FF2B5EF4-FFF2-40B4-BE49-F238E27FC236}">
                  <a16:creationId xmlns:a16="http://schemas.microsoft.com/office/drawing/2014/main" id="{A08250F3-7A89-1992-0C6C-B62D53A5E770}"/>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7" name="Google Shape;828;p13">
              <a:extLst>
                <a:ext uri="{FF2B5EF4-FFF2-40B4-BE49-F238E27FC236}">
                  <a16:creationId xmlns:a16="http://schemas.microsoft.com/office/drawing/2014/main" id="{8ABDC705-41AB-1419-DEBC-323E64943BAA}"/>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spTree>
    <p:extLst>
      <p:ext uri="{BB962C8B-B14F-4D97-AF65-F5344CB8AC3E}">
        <p14:creationId xmlns:p14="http://schemas.microsoft.com/office/powerpoint/2010/main" val="1569142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6" presetClass="entr" presetSubtype="21"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xit" presetSubtype="0" fill="hold" grpId="1" nodeType="clickEffect">
                                  <p:stCondLst>
                                    <p:cond delay="0"/>
                                  </p:stCondLst>
                                  <p:childTnLst>
                                    <p:animEffect transition="out" filter="fade">
                                      <p:cBhvr>
                                        <p:cTn id="21" dur="1000"/>
                                        <p:tgtEl>
                                          <p:spTgt spid="9"/>
                                        </p:tgtEl>
                                      </p:cBhvr>
                                    </p:animEffect>
                                    <p:anim calcmode="lin" valueType="num">
                                      <p:cBhvr>
                                        <p:cTn id="22" dur="1000"/>
                                        <p:tgtEl>
                                          <p:spTgt spid="9"/>
                                        </p:tgtEl>
                                        <p:attrNameLst>
                                          <p:attrName>ppt_x</p:attrName>
                                        </p:attrNameLst>
                                      </p:cBhvr>
                                      <p:tavLst>
                                        <p:tav tm="0">
                                          <p:val>
                                            <p:strVal val="ppt_x"/>
                                          </p:val>
                                        </p:tav>
                                        <p:tav tm="100000">
                                          <p:val>
                                            <p:strVal val="ppt_x"/>
                                          </p:val>
                                        </p:tav>
                                      </p:tavLst>
                                    </p:anim>
                                    <p:anim calcmode="lin" valueType="num">
                                      <p:cBhvr>
                                        <p:cTn id="23" dur="100" decel="100000"/>
                                        <p:tgtEl>
                                          <p:spTgt spid="9"/>
                                        </p:tgtEl>
                                        <p:attrNameLst>
                                          <p:attrName>ppt_y</p:attrName>
                                        </p:attrNameLst>
                                      </p:cBhvr>
                                      <p:tavLst>
                                        <p:tav tm="0">
                                          <p:val>
                                            <p:strVal val="ppt_y"/>
                                          </p:val>
                                        </p:tav>
                                        <p:tav tm="100000">
                                          <p:val>
                                            <p:strVal val="ppt_y-.03"/>
                                          </p:val>
                                        </p:tav>
                                      </p:tavLst>
                                    </p:anim>
                                    <p:anim calcmode="lin" valueType="num">
                                      <p:cBhvr>
                                        <p:cTn id="24" dur="900" accel="100000">
                                          <p:stCondLst>
                                            <p:cond delay="100"/>
                                          </p:stCondLst>
                                        </p:cTn>
                                        <p:tgtEl>
                                          <p:spTgt spid="9"/>
                                        </p:tgtEl>
                                        <p:attrNameLst>
                                          <p:attrName>ppt_y</p:attrName>
                                        </p:attrNameLst>
                                      </p:cBhvr>
                                      <p:tavLst>
                                        <p:tav tm="0">
                                          <p:val>
                                            <p:strVal val="ppt_y"/>
                                          </p:val>
                                        </p:tav>
                                        <p:tav tm="100000">
                                          <p:val>
                                            <p:strVal val="ppt_y+1"/>
                                          </p:val>
                                        </p:tav>
                                      </p:tavLst>
                                    </p:anim>
                                    <p:set>
                                      <p:cBhvr>
                                        <p:cTn id="25" dur="1" fill="hold">
                                          <p:stCondLst>
                                            <p:cond delay="999"/>
                                          </p:stCondLst>
                                        </p:cTn>
                                        <p:tgtEl>
                                          <p:spTgt spid="9"/>
                                        </p:tgtEl>
                                        <p:attrNameLst>
                                          <p:attrName>style.visibility</p:attrName>
                                        </p:attrNameLst>
                                      </p:cBhvr>
                                      <p:to>
                                        <p:strVal val="hidden"/>
                                      </p:to>
                                    </p:set>
                                  </p:childTnLst>
                                </p:cTn>
                              </p:par>
                              <p:par>
                                <p:cTn id="26" presetID="37" presetClass="exit" presetSubtype="0" fill="hold" nodeType="withEffect">
                                  <p:stCondLst>
                                    <p:cond delay="0"/>
                                  </p:stCondLst>
                                  <p:childTnLst>
                                    <p:animEffect transition="out" filter="fade">
                                      <p:cBhvr>
                                        <p:cTn id="27" dur="1000"/>
                                        <p:tgtEl>
                                          <p:spTgt spid="11"/>
                                        </p:tgtEl>
                                      </p:cBhvr>
                                    </p:animEffect>
                                    <p:anim calcmode="lin" valueType="num">
                                      <p:cBhvr>
                                        <p:cTn id="28" dur="1000"/>
                                        <p:tgtEl>
                                          <p:spTgt spid="11"/>
                                        </p:tgtEl>
                                        <p:attrNameLst>
                                          <p:attrName>ppt_x</p:attrName>
                                        </p:attrNameLst>
                                      </p:cBhvr>
                                      <p:tavLst>
                                        <p:tav tm="0">
                                          <p:val>
                                            <p:strVal val="ppt_x"/>
                                          </p:val>
                                        </p:tav>
                                        <p:tav tm="100000">
                                          <p:val>
                                            <p:strVal val="ppt_x"/>
                                          </p:val>
                                        </p:tav>
                                      </p:tavLst>
                                    </p:anim>
                                    <p:anim calcmode="lin" valueType="num">
                                      <p:cBhvr>
                                        <p:cTn id="29" dur="100" decel="100000"/>
                                        <p:tgtEl>
                                          <p:spTgt spid="11"/>
                                        </p:tgtEl>
                                        <p:attrNameLst>
                                          <p:attrName>ppt_y</p:attrName>
                                        </p:attrNameLst>
                                      </p:cBhvr>
                                      <p:tavLst>
                                        <p:tav tm="0">
                                          <p:val>
                                            <p:strVal val="ppt_y"/>
                                          </p:val>
                                        </p:tav>
                                        <p:tav tm="100000">
                                          <p:val>
                                            <p:strVal val="ppt_y-.03"/>
                                          </p:val>
                                        </p:tav>
                                      </p:tavLst>
                                    </p:anim>
                                    <p:anim calcmode="lin" valueType="num">
                                      <p:cBhvr>
                                        <p:cTn id="30" dur="900" accel="100000">
                                          <p:stCondLst>
                                            <p:cond delay="100"/>
                                          </p:stCondLst>
                                        </p:cTn>
                                        <p:tgtEl>
                                          <p:spTgt spid="11"/>
                                        </p:tgtEl>
                                        <p:attrNameLst>
                                          <p:attrName>ppt_y</p:attrName>
                                        </p:attrNameLst>
                                      </p:cBhvr>
                                      <p:tavLst>
                                        <p:tav tm="0">
                                          <p:val>
                                            <p:strVal val="ppt_y"/>
                                          </p:val>
                                        </p:tav>
                                        <p:tav tm="100000">
                                          <p:val>
                                            <p:strVal val="ppt_y+1"/>
                                          </p:val>
                                        </p:tav>
                                      </p:tavLst>
                                    </p:anim>
                                    <p:set>
                                      <p:cBhvr>
                                        <p:cTn id="31" dur="1" fill="hold">
                                          <p:stCondLst>
                                            <p:cond delay="999"/>
                                          </p:stCondLst>
                                        </p:cTn>
                                        <p:tgtEl>
                                          <p:spTgt spid="1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3">
                                            <p:txEl>
                                              <p:pRg st="0" end="0"/>
                                            </p:txEl>
                                          </p:spTgt>
                                        </p:tgtEl>
                                        <p:attrNameLst>
                                          <p:attrName>style.visibility</p:attrName>
                                        </p:attrNameLst>
                                      </p:cBhvr>
                                      <p:to>
                                        <p:strVal val="visible"/>
                                      </p:to>
                                    </p:set>
                                    <p:animEffect transition="in" filter="fade">
                                      <p:cBhvr>
                                        <p:cTn id="36" dur="500"/>
                                        <p:tgtEl>
                                          <p:spTgt spid="1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7" presetClass="exit" presetSubtype="0" fill="hold" nodeType="clickEffect">
                                  <p:stCondLst>
                                    <p:cond delay="0"/>
                                  </p:stCondLst>
                                  <p:childTnLst>
                                    <p:animEffect transition="out" filter="fade">
                                      <p:cBhvr>
                                        <p:cTn id="40" dur="1000"/>
                                        <p:tgtEl>
                                          <p:spTgt spid="13">
                                            <p:txEl>
                                              <p:pRg st="0" end="0"/>
                                            </p:txEl>
                                          </p:spTgt>
                                        </p:tgtEl>
                                      </p:cBhvr>
                                    </p:animEffect>
                                    <p:anim calcmode="lin" valueType="num">
                                      <p:cBhvr>
                                        <p:cTn id="41" dur="1000"/>
                                        <p:tgtEl>
                                          <p:spTgt spid="13">
                                            <p:txEl>
                                              <p:pRg st="0" end="0"/>
                                            </p:txEl>
                                          </p:spTgt>
                                        </p:tgtEl>
                                        <p:attrNameLst>
                                          <p:attrName>ppt_x</p:attrName>
                                        </p:attrNameLst>
                                      </p:cBhvr>
                                      <p:tavLst>
                                        <p:tav tm="0">
                                          <p:val>
                                            <p:strVal val="ppt_x"/>
                                          </p:val>
                                        </p:tav>
                                        <p:tav tm="100000">
                                          <p:val>
                                            <p:strVal val="ppt_x"/>
                                          </p:val>
                                        </p:tav>
                                      </p:tavLst>
                                    </p:anim>
                                    <p:anim calcmode="lin" valueType="num">
                                      <p:cBhvr>
                                        <p:cTn id="42" dur="100" decel="100000"/>
                                        <p:tgtEl>
                                          <p:spTgt spid="13">
                                            <p:txEl>
                                              <p:pRg st="0" end="0"/>
                                            </p:txEl>
                                          </p:spTgt>
                                        </p:tgtEl>
                                        <p:attrNameLst>
                                          <p:attrName>ppt_y</p:attrName>
                                        </p:attrNameLst>
                                      </p:cBhvr>
                                      <p:tavLst>
                                        <p:tav tm="0">
                                          <p:val>
                                            <p:strVal val="ppt_y"/>
                                          </p:val>
                                        </p:tav>
                                        <p:tav tm="100000">
                                          <p:val>
                                            <p:strVal val="ppt_y-.03"/>
                                          </p:val>
                                        </p:tav>
                                      </p:tavLst>
                                    </p:anim>
                                    <p:anim calcmode="lin" valueType="num">
                                      <p:cBhvr>
                                        <p:cTn id="43" dur="900" accel="100000">
                                          <p:stCondLst>
                                            <p:cond delay="100"/>
                                          </p:stCondLst>
                                        </p:cTn>
                                        <p:tgtEl>
                                          <p:spTgt spid="13">
                                            <p:txEl>
                                              <p:pRg st="0" end="0"/>
                                            </p:txEl>
                                          </p:spTgt>
                                        </p:tgtEl>
                                        <p:attrNameLst>
                                          <p:attrName>ppt_y</p:attrName>
                                        </p:attrNameLst>
                                      </p:cBhvr>
                                      <p:tavLst>
                                        <p:tav tm="0">
                                          <p:val>
                                            <p:strVal val="ppt_y"/>
                                          </p:val>
                                        </p:tav>
                                        <p:tav tm="100000">
                                          <p:val>
                                            <p:strVal val="ppt_y+1"/>
                                          </p:val>
                                        </p:tav>
                                      </p:tavLst>
                                    </p:anim>
                                    <p:set>
                                      <p:cBhvr>
                                        <p:cTn id="44" dur="1" fill="hold">
                                          <p:stCondLst>
                                            <p:cond delay="999"/>
                                          </p:stCondLst>
                                        </p:cTn>
                                        <p:tgtEl>
                                          <p:spTgt spid="13">
                                            <p:txEl>
                                              <p:pRg st="0" end="0"/>
                                            </p:txEl>
                                          </p:spTgt>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37" presetClass="exit" presetSubtype="0" fill="hold" nodeType="clickEffect">
                                  <p:stCondLst>
                                    <p:cond delay="0"/>
                                  </p:stCondLst>
                                  <p:childTnLst>
                                    <p:animEffect transition="out" filter="fade">
                                      <p:cBhvr>
                                        <p:cTn id="52" dur="1000"/>
                                        <p:tgtEl>
                                          <p:spTgt spid="13">
                                            <p:txEl>
                                              <p:pRg st="1" end="1"/>
                                            </p:txEl>
                                          </p:spTgt>
                                        </p:tgtEl>
                                      </p:cBhvr>
                                    </p:animEffect>
                                    <p:anim calcmode="lin" valueType="num">
                                      <p:cBhvr>
                                        <p:cTn id="53" dur="1000"/>
                                        <p:tgtEl>
                                          <p:spTgt spid="13">
                                            <p:txEl>
                                              <p:pRg st="1" end="1"/>
                                            </p:txEl>
                                          </p:spTgt>
                                        </p:tgtEl>
                                        <p:attrNameLst>
                                          <p:attrName>ppt_x</p:attrName>
                                        </p:attrNameLst>
                                      </p:cBhvr>
                                      <p:tavLst>
                                        <p:tav tm="0">
                                          <p:val>
                                            <p:strVal val="ppt_x"/>
                                          </p:val>
                                        </p:tav>
                                        <p:tav tm="100000">
                                          <p:val>
                                            <p:strVal val="ppt_x"/>
                                          </p:val>
                                        </p:tav>
                                      </p:tavLst>
                                    </p:anim>
                                    <p:anim calcmode="lin" valueType="num">
                                      <p:cBhvr>
                                        <p:cTn id="54" dur="100" decel="100000"/>
                                        <p:tgtEl>
                                          <p:spTgt spid="13">
                                            <p:txEl>
                                              <p:pRg st="1" end="1"/>
                                            </p:txEl>
                                          </p:spTgt>
                                        </p:tgtEl>
                                        <p:attrNameLst>
                                          <p:attrName>ppt_y</p:attrName>
                                        </p:attrNameLst>
                                      </p:cBhvr>
                                      <p:tavLst>
                                        <p:tav tm="0">
                                          <p:val>
                                            <p:strVal val="ppt_y"/>
                                          </p:val>
                                        </p:tav>
                                        <p:tav tm="100000">
                                          <p:val>
                                            <p:strVal val="ppt_y-.03"/>
                                          </p:val>
                                        </p:tav>
                                      </p:tavLst>
                                    </p:anim>
                                    <p:anim calcmode="lin" valueType="num">
                                      <p:cBhvr>
                                        <p:cTn id="55" dur="900" accel="100000">
                                          <p:stCondLst>
                                            <p:cond delay="100"/>
                                          </p:stCondLst>
                                        </p:cTn>
                                        <p:tgtEl>
                                          <p:spTgt spid="13">
                                            <p:txEl>
                                              <p:pRg st="1" end="1"/>
                                            </p:txEl>
                                          </p:spTgt>
                                        </p:tgtEl>
                                        <p:attrNameLst>
                                          <p:attrName>ppt_y</p:attrName>
                                        </p:attrNameLst>
                                      </p:cBhvr>
                                      <p:tavLst>
                                        <p:tav tm="0">
                                          <p:val>
                                            <p:strVal val="ppt_y"/>
                                          </p:val>
                                        </p:tav>
                                        <p:tav tm="100000">
                                          <p:val>
                                            <p:strVal val="ppt_y+1"/>
                                          </p:val>
                                        </p:tav>
                                      </p:tavLst>
                                    </p:anim>
                                    <p:set>
                                      <p:cBhvr>
                                        <p:cTn id="56" dur="1" fill="hold">
                                          <p:stCondLst>
                                            <p:cond delay="999"/>
                                          </p:stCondLst>
                                        </p:cTn>
                                        <p:tgtEl>
                                          <p:spTgt spid="1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Khung, Sao Chép Không Gian, Thiết Kế">
            <a:extLst>
              <a:ext uri="{FF2B5EF4-FFF2-40B4-BE49-F238E27FC236}">
                <a16:creationId xmlns:a16="http://schemas.microsoft.com/office/drawing/2014/main" id="{2C8843F7-2994-5E92-1DB2-AFBEABC98A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204" y="-82062"/>
            <a:ext cx="11489592" cy="702212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B1F8D5F-285A-54D7-C33C-0C537667499C}"/>
              </a:ext>
            </a:extLst>
          </p:cNvPr>
          <p:cNvSpPr/>
          <p:nvPr/>
        </p:nvSpPr>
        <p:spPr>
          <a:xfrm>
            <a:off x="2474567" y="2644171"/>
            <a:ext cx="7242880" cy="1569660"/>
          </a:xfrm>
          <a:prstGeom prst="rect">
            <a:avLst/>
          </a:prstGeom>
          <a:noFill/>
        </p:spPr>
        <p:txBody>
          <a:bodyPr wrap="none" lIns="91440" tIns="45720" rIns="91440" bIns="45720">
            <a:spAutoFit/>
          </a:bodyPr>
          <a:lstStyle/>
          <a:p>
            <a:pPr algn="ctr" defTabSz="914354">
              <a:defRPr/>
            </a:pPr>
            <a:r>
              <a:rPr lang="en-US" sz="96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LUYỆN TẬP</a:t>
            </a:r>
          </a:p>
        </p:txBody>
      </p:sp>
    </p:spTree>
    <p:extLst>
      <p:ext uri="{BB962C8B-B14F-4D97-AF65-F5344CB8AC3E}">
        <p14:creationId xmlns:p14="http://schemas.microsoft.com/office/powerpoint/2010/main" val="25965513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repeatCount="2000" fill="hold" grpId="0" nodeType="withEffect">
                                  <p:stCondLst>
                                    <p:cond delay="0"/>
                                  </p:stCondLst>
                                  <p:iterate type="lt">
                                    <p:tmPct val="10000"/>
                                  </p:iterate>
                                  <p:childTnLst>
                                    <p:animScale>
                                      <p:cBhvr>
                                        <p:cTn id="6" dur="500" autoRev="1" fill="hold">
                                          <p:stCondLst>
                                            <p:cond delay="0"/>
                                          </p:stCondLst>
                                        </p:cTn>
                                        <p:tgtEl>
                                          <p:spTgt spid="2"/>
                                        </p:tgtEl>
                                      </p:cBhvr>
                                      <p:to x="80000" y="100000"/>
                                    </p:animScale>
                                    <p:anim by="(#ppt_w*0.10)" calcmode="lin" valueType="num">
                                      <p:cBhvr>
                                        <p:cTn id="7" dur="500" autoRev="1" fill="hold">
                                          <p:stCondLst>
                                            <p:cond delay="0"/>
                                          </p:stCondLst>
                                        </p:cTn>
                                        <p:tgtEl>
                                          <p:spTgt spid="2"/>
                                        </p:tgtEl>
                                        <p:attrNameLst>
                                          <p:attrName>ppt_x</p:attrName>
                                        </p:attrNameLst>
                                      </p:cBhvr>
                                    </p:anim>
                                    <p:anim by="(-#ppt_w*0.10)" calcmode="lin" valueType="num">
                                      <p:cBhvr>
                                        <p:cTn id="8" dur="500" autoRev="1" fill="hold">
                                          <p:stCondLst>
                                            <p:cond delay="0"/>
                                          </p:stCondLst>
                                        </p:cTn>
                                        <p:tgtEl>
                                          <p:spTgt spid="2"/>
                                        </p:tgtEl>
                                        <p:attrNameLst>
                                          <p:attrName>ppt_y</p:attrName>
                                        </p:attrNameLst>
                                      </p:cBhvr>
                                    </p:anim>
                                    <p:animRot by="-480000">
                                      <p:cBhvr>
                                        <p:cTn id="9" dur="500" autoRev="1"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35"/>
        <p:cNvGrpSpPr/>
        <p:nvPr/>
      </p:nvGrpSpPr>
      <p:grpSpPr>
        <a:xfrm>
          <a:off x="0" y="0"/>
          <a:ext cx="0" cy="0"/>
          <a:chOff x="0" y="0"/>
          <a:chExt cx="0" cy="0"/>
        </a:xfrm>
      </p:grpSpPr>
      <p:sp>
        <p:nvSpPr>
          <p:cNvPr id="3" name="Rectangle 2">
            <a:extLst>
              <a:ext uri="{FF2B5EF4-FFF2-40B4-BE49-F238E27FC236}">
                <a16:creationId xmlns:a16="http://schemas.microsoft.com/office/drawing/2014/main" id="{958974B1-8A4A-E18F-285D-834A8A59C9DF}"/>
              </a:ext>
            </a:extLst>
          </p:cNvPr>
          <p:cNvSpPr/>
          <p:nvPr/>
        </p:nvSpPr>
        <p:spPr>
          <a:xfrm>
            <a:off x="1027759" y="1526991"/>
            <a:ext cx="10311117" cy="4199035"/>
          </a:xfrm>
          <a:prstGeom prst="rect">
            <a:avLst/>
          </a:prstGeom>
          <a:noFill/>
          <a:ln>
            <a:solidFill>
              <a:srgbClr val="0000FF"/>
            </a:solidFill>
            <a:prstDash val="dash"/>
          </a:ln>
        </p:spPr>
        <p:txBody>
          <a:bodyPr wrap="square">
            <a:spAutoFit/>
          </a:bodyPr>
          <a:lstStyle/>
          <a:p>
            <a:pPr algn="just">
              <a:lnSpc>
                <a:spcPct val="150000"/>
              </a:lnSpc>
            </a:pPr>
            <a:r>
              <a:rPr lang="en-US" sz="3600" b="1" spc="-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- 4 NHÓM</a:t>
            </a:r>
          </a:p>
          <a:p>
            <a:pPr algn="just">
              <a:lnSpc>
                <a:spcPct val="150000"/>
              </a:lnSpc>
            </a:pPr>
            <a:r>
              <a:rPr lang="en-US" sz="3600" b="1" spc="-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a:solidFill>
                  <a:srgbClr val="0070C0"/>
                </a:solidFill>
                <a:latin typeface="Times New Roman" panose="02020603050405020304" pitchFamily="18" charset="0"/>
                <a:ea typeface="Arial" panose="020B0604020202020204" pitchFamily="34" charset="0"/>
                <a:cs typeface="Times New Roman" panose="02020603050405020304" pitchFamily="18" charset="0"/>
              </a:rPr>
              <a:t>Nhiệm</a:t>
            </a:r>
            <a:r>
              <a:rPr lang="en-US" sz="3600" b="1" spc="-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a:solidFill>
                  <a:srgbClr val="0070C0"/>
                </a:solidFill>
                <a:latin typeface="Times New Roman" panose="02020603050405020304" pitchFamily="18" charset="0"/>
                <a:ea typeface="Arial" panose="020B0604020202020204" pitchFamily="34" charset="0"/>
                <a:cs typeface="Times New Roman" panose="02020603050405020304" pitchFamily="18" charset="0"/>
              </a:rPr>
              <a:t>vụ</a:t>
            </a:r>
            <a:r>
              <a:rPr lang="en-US" sz="3600" b="1" spc="-5"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Từ</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thông</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tin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học</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em</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hãy</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vẽ</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sơ</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đồ</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tư</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duy</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thể</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hiện</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những</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yếu</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tố</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hình</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thành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nên</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phong</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cách</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con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người</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Thành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phố</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Hồ</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Chí</a:t>
            </a:r>
            <a:r>
              <a:rPr lang="en-US"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Minh.</a:t>
            </a:r>
          </a:p>
          <a:p>
            <a:pPr marR="74295" algn="just">
              <a:lnSpc>
                <a:spcPct val="150000"/>
              </a:lnSpc>
              <a:spcBef>
                <a:spcPts val="405"/>
              </a:spcBef>
            </a:pPr>
            <a:r>
              <a:rPr lang="en-US" sz="3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Thời</a:t>
            </a:r>
            <a:r>
              <a:rPr lang="en-US" sz="3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gian</a:t>
            </a:r>
            <a:r>
              <a:rPr lang="en-US" sz="3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5 </a:t>
            </a:r>
            <a:r>
              <a:rPr lang="en-US" sz="3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phút</a:t>
            </a:r>
            <a:endParaRPr lang="en-US"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5 Minute Timer (Nho)">
            <a:hlinkClick r:id="" action="ppaction://media"/>
            <a:extLst>
              <a:ext uri="{FF2B5EF4-FFF2-40B4-BE49-F238E27FC236}">
                <a16:creationId xmlns:a16="http://schemas.microsoft.com/office/drawing/2014/main" id="{9EE80633-6C76-DD03-0498-DBAE4C429C31}"/>
              </a:ext>
            </a:extLst>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9489305" y="199728"/>
            <a:ext cx="1938443" cy="1170374"/>
          </a:xfrm>
          <a:prstGeom prst="rect">
            <a:avLst/>
          </a:prstGeom>
        </p:spPr>
      </p:pic>
      <p:pic>
        <p:nvPicPr>
          <p:cNvPr id="5" name="Picture 2" descr="People Logo Team Welcome. Vector Icon Design Stock Vector #business  #communication #concept #design #group #icon #i… | People logo, Vector icon  design, Icon design">
            <a:extLst>
              <a:ext uri="{FF2B5EF4-FFF2-40B4-BE49-F238E27FC236}">
                <a16:creationId xmlns:a16="http://schemas.microsoft.com/office/drawing/2014/main" id="{FBC08082-5FEC-AE4E-9897-5D60F69E4B2F}"/>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8317" t="33855" r="19901" b="41111"/>
          <a:stretch/>
        </p:blipFill>
        <p:spPr bwMode="auto">
          <a:xfrm>
            <a:off x="918166" y="254702"/>
            <a:ext cx="1838761" cy="79669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A4987AE7-874C-A0E9-57E0-3DF8ECFD7A43}"/>
              </a:ext>
            </a:extLst>
          </p:cNvPr>
          <p:cNvSpPr/>
          <p:nvPr/>
        </p:nvSpPr>
        <p:spPr>
          <a:xfrm>
            <a:off x="3590248" y="-20660"/>
            <a:ext cx="5575990" cy="805575"/>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atin typeface="Times New Roman" panose="02020603050405020304" pitchFamily="18" charset="0"/>
                <a:cs typeface="Times New Roman" panose="02020603050405020304" pitchFamily="18" charset="0"/>
              </a:rPr>
              <a:t>NHÓM TÀI NĂNG</a:t>
            </a:r>
          </a:p>
        </p:txBody>
      </p:sp>
    </p:spTree>
    <p:extLst>
      <p:ext uri="{BB962C8B-B14F-4D97-AF65-F5344CB8AC3E}">
        <p14:creationId xmlns:p14="http://schemas.microsoft.com/office/powerpoint/2010/main" val="33475851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125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up)">
                                      <p:cBhvr>
                                        <p:cTn id="12" dur="125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1250"/>
                                        <p:tgtEl>
                                          <p:spTgt spid="3">
                                            <p:txEl>
                                              <p:pRg st="1" end="1"/>
                                            </p:txEl>
                                          </p:spTgt>
                                        </p:tgtEl>
                                      </p:cBhvr>
                                    </p:animEffect>
                                  </p:childTnLst>
                                </p:cTn>
                              </p:par>
                            </p:childTnLst>
                          </p:cTn>
                        </p:par>
                        <p:par>
                          <p:cTn id="18" fill="hold">
                            <p:stCondLst>
                              <p:cond delay="1250"/>
                            </p:stCondLst>
                            <p:childTnLst>
                              <p:par>
                                <p:cTn id="19" presetID="22" presetClass="entr" presetSubtype="1"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up)">
                                      <p:cBhvr>
                                        <p:cTn id="21" dur="125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315095" fill="hold"/>
                                        <p:tgtEl>
                                          <p:spTgt spid="4"/>
                                        </p:tgtEl>
                                      </p:cBhvr>
                                    </p:cmd>
                                  </p:childTnLst>
                                </p:cTn>
                              </p:par>
                              <p:par>
                                <p:cTn id="26" presetID="22" presetClass="entr" presetSubtype="2"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right)">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2" presetClass="mediacall" presetSubtype="0" fill="hold" nodeType="clickEffect">
                                  <p:stCondLst>
                                    <p:cond delay="0"/>
                                  </p:stCondLst>
                                  <p:childTnLst>
                                    <p:cmd type="call" cmd="togglePause">
                                      <p:cBhvr>
                                        <p:cTn id="33" dur="1" fill="hold"/>
                                        <p:tgtEl>
                                          <p:spTgt spid="4"/>
                                        </p:tgtEl>
                                      </p:cBhvr>
                                    </p:cmd>
                                  </p:childTnLst>
                                </p:cTn>
                              </p:par>
                            </p:childTnLst>
                          </p:cTn>
                        </p:par>
                      </p:childTnLst>
                    </p:cTn>
                  </p:par>
                </p:childTnLst>
              </p:cTn>
              <p:nextCondLst>
                <p:cond evt="onClick" delay="0">
                  <p:tgtEl>
                    <p:spTgt spid="4"/>
                  </p:tgtEl>
                </p:cond>
              </p:nextCondLst>
            </p:seq>
            <p:video>
              <p:cMediaNode vol="80000">
                <p:cTn id="34" fill="hold" display="0">
                  <p:stCondLst>
                    <p:cond delay="indefinite"/>
                  </p:stCondLst>
                </p:cTn>
                <p:tgtEl>
                  <p:spTgt spid="4"/>
                </p:tgtEl>
              </p:cMediaNode>
            </p:video>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401F821-F8AF-9090-542B-18BA3BB87FCA}"/>
              </a:ext>
            </a:extLst>
          </p:cNvPr>
          <p:cNvSpPr txBox="1"/>
          <p:nvPr/>
        </p:nvSpPr>
        <p:spPr>
          <a:xfrm>
            <a:off x="1194298" y="95070"/>
            <a:ext cx="8895633" cy="769441"/>
          </a:xfrm>
          <a:prstGeom prst="rect">
            <a:avLst/>
          </a:prstGeom>
          <a:noFill/>
          <a:effectLst>
            <a:innerShdw blurRad="114300">
              <a:prstClr val="black"/>
            </a:innerShdw>
          </a:effectLst>
        </p:spPr>
        <p:txBody>
          <a:bodyPr wrap="square">
            <a:spAutoFit/>
          </a:bodyPr>
          <a:lstStyle/>
          <a:p>
            <a:pPr algn="ctr"/>
            <a:r>
              <a:rPr lang="en-US" sz="4400" b="1" dirty="0">
                <a:solidFill>
                  <a:srgbClr val="0000FF"/>
                </a:solidFill>
                <a:latin typeface="Times New Roman" panose="02020603050405020304" pitchFamily="18" charset="0"/>
                <a:cs typeface="Times New Roman" panose="02020603050405020304" pitchFamily="18" charset="0"/>
              </a:rPr>
              <a:t>MỤC TIÊU CỦA BÀI HỌC</a:t>
            </a:r>
          </a:p>
        </p:txBody>
      </p:sp>
      <p:sp>
        <p:nvSpPr>
          <p:cNvPr id="3" name="TextBox 2">
            <a:extLst>
              <a:ext uri="{FF2B5EF4-FFF2-40B4-BE49-F238E27FC236}">
                <a16:creationId xmlns:a16="http://schemas.microsoft.com/office/drawing/2014/main" id="{FB225C4C-E772-6004-0CB7-AFEB31D066CC}"/>
              </a:ext>
            </a:extLst>
          </p:cNvPr>
          <p:cNvSpPr txBox="1"/>
          <p:nvPr/>
        </p:nvSpPr>
        <p:spPr>
          <a:xfrm>
            <a:off x="388883" y="1160781"/>
            <a:ext cx="11246069" cy="1200329"/>
          </a:xfrm>
          <a:prstGeom prst="rect">
            <a:avLst/>
          </a:prstGeom>
          <a:noFill/>
        </p:spPr>
        <p:txBody>
          <a:bodyPr wrap="square">
            <a:spAutoFit/>
          </a:bodyPr>
          <a:lstStyle/>
          <a:p>
            <a:pPr algn="just"/>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Học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sinh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biết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được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đặc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trưng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phong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cách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sống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của</a:t>
            </a:r>
            <a:r>
              <a:rPr lang="en-US" sz="3600" dirty="0">
                <a:latin typeface="Times New Roman" panose="02020603050405020304" pitchFamily="18" charset="0"/>
                <a:cs typeface="Times New Roman" panose="02020603050405020304" pitchFamily="18" charset="0"/>
              </a:rPr>
              <a:t> con </a:t>
            </a:r>
            <a:r>
              <a:rPr lang="en-US" sz="3600" dirty="0" err="1">
                <a:latin typeface="Times New Roman" panose="02020603050405020304" pitchFamily="18" charset="0"/>
                <a:cs typeface="Times New Roman" panose="02020603050405020304" pitchFamily="18" charset="0"/>
              </a:rPr>
              <a:t>người</a:t>
            </a:r>
            <a:r>
              <a:rPr lang="en-US" sz="3600" dirty="0">
                <a:latin typeface="Times New Roman" panose="02020603050405020304" pitchFamily="18" charset="0"/>
                <a:cs typeface="Times New Roman" panose="02020603050405020304" pitchFamily="18" charset="0"/>
              </a:rPr>
              <a:t> ở Thành </a:t>
            </a:r>
            <a:r>
              <a:rPr lang="en-US" sz="3600" dirty="0" err="1">
                <a:latin typeface="Times New Roman" panose="02020603050405020304" pitchFamily="18" charset="0"/>
                <a:cs typeface="Times New Roman" panose="02020603050405020304" pitchFamily="18" charset="0"/>
              </a:rPr>
              <a:t>phố</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Hồ</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Chí</a:t>
            </a:r>
            <a:r>
              <a:rPr lang="en-US" sz="3600" dirty="0">
                <a:latin typeface="Times New Roman" panose="02020603050405020304" pitchFamily="18" charset="0"/>
                <a:cs typeface="Times New Roman" panose="02020603050405020304" pitchFamily="18" charset="0"/>
              </a:rPr>
              <a:t> Minh.</a:t>
            </a:r>
          </a:p>
        </p:txBody>
      </p:sp>
      <p:sp>
        <p:nvSpPr>
          <p:cNvPr id="5" name="TextBox 4">
            <a:extLst>
              <a:ext uri="{FF2B5EF4-FFF2-40B4-BE49-F238E27FC236}">
                <a16:creationId xmlns:a16="http://schemas.microsoft.com/office/drawing/2014/main" id="{8D421062-2F56-6104-55A9-0C866A3AE180}"/>
              </a:ext>
            </a:extLst>
          </p:cNvPr>
          <p:cNvSpPr txBox="1"/>
          <p:nvPr/>
        </p:nvSpPr>
        <p:spPr>
          <a:xfrm>
            <a:off x="483476" y="2476850"/>
            <a:ext cx="11151476" cy="1200329"/>
          </a:xfrm>
          <a:prstGeom prst="rect">
            <a:avLst/>
          </a:prstGeom>
          <a:noFill/>
        </p:spPr>
        <p:txBody>
          <a:bodyPr wrap="square">
            <a:spAutoFit/>
          </a:bodyPr>
          <a:lstStyle/>
          <a:p>
            <a:pPr algn="just"/>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Mô</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tả</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và</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giải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thích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được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quá</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trình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hình</a:t>
            </a:r>
            <a:r>
              <a:rPr lang="en-US" sz="3600" dirty="0">
                <a:latin typeface="Times New Roman" panose="02020603050405020304" pitchFamily="18" charset="0"/>
                <a:cs typeface="Times New Roman" panose="02020603050405020304" pitchFamily="18" charset="0"/>
              </a:rPr>
              <a:t> thành </a:t>
            </a:r>
            <a:r>
              <a:rPr lang="en-US" sz="3600" dirty="0" err="1">
                <a:latin typeface="Times New Roman" panose="02020603050405020304" pitchFamily="18" charset="0"/>
                <a:cs typeface="Times New Roman" panose="02020603050405020304" pitchFamily="18" charset="0"/>
              </a:rPr>
              <a:t>nên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phong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cách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đặc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trưng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của</a:t>
            </a:r>
            <a:r>
              <a:rPr lang="en-US" sz="3600" dirty="0">
                <a:latin typeface="Times New Roman" panose="02020603050405020304" pitchFamily="18" charset="0"/>
                <a:cs typeface="Times New Roman" panose="02020603050405020304" pitchFamily="18" charset="0"/>
              </a:rPr>
              <a:t> con </a:t>
            </a:r>
            <a:r>
              <a:rPr lang="en-US" sz="3600" dirty="0" err="1">
                <a:latin typeface="Times New Roman" panose="02020603050405020304" pitchFamily="18" charset="0"/>
                <a:cs typeface="Times New Roman" panose="02020603050405020304" pitchFamily="18" charset="0"/>
              </a:rPr>
              <a:t>người</a:t>
            </a:r>
            <a:r>
              <a:rPr lang="en-US" sz="3600" dirty="0">
                <a:latin typeface="Times New Roman" panose="02020603050405020304" pitchFamily="18" charset="0"/>
                <a:cs typeface="Times New Roman" panose="02020603050405020304" pitchFamily="18" charset="0"/>
              </a:rPr>
              <a:t> ở Thành </a:t>
            </a:r>
            <a:r>
              <a:rPr lang="en-US" sz="3600" dirty="0" err="1">
                <a:latin typeface="Times New Roman" panose="02020603050405020304" pitchFamily="18" charset="0"/>
                <a:cs typeface="Times New Roman" panose="02020603050405020304" pitchFamily="18" charset="0"/>
              </a:rPr>
              <a:t>phố</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Hồ</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Chí</a:t>
            </a:r>
            <a:r>
              <a:rPr lang="en-US" sz="3600" dirty="0">
                <a:latin typeface="Times New Roman" panose="02020603050405020304" pitchFamily="18" charset="0"/>
                <a:cs typeface="Times New Roman" panose="02020603050405020304" pitchFamily="18" charset="0"/>
              </a:rPr>
              <a:t> Minh.</a:t>
            </a:r>
          </a:p>
        </p:txBody>
      </p:sp>
      <p:sp>
        <p:nvSpPr>
          <p:cNvPr id="7" name="TextBox 6">
            <a:extLst>
              <a:ext uri="{FF2B5EF4-FFF2-40B4-BE49-F238E27FC236}">
                <a16:creationId xmlns:a16="http://schemas.microsoft.com/office/drawing/2014/main" id="{0074CE78-270D-FE43-ED3A-3880A4DE098E}"/>
              </a:ext>
            </a:extLst>
          </p:cNvPr>
          <p:cNvSpPr txBox="1"/>
          <p:nvPr/>
        </p:nvSpPr>
        <p:spPr>
          <a:xfrm>
            <a:off x="520262" y="3899945"/>
            <a:ext cx="11151476" cy="1200329"/>
          </a:xfrm>
          <a:prstGeom prst="rect">
            <a:avLst/>
          </a:prstGeom>
          <a:noFill/>
        </p:spPr>
        <p:txBody>
          <a:bodyPr wrap="square">
            <a:spAutoFit/>
          </a:bodyPr>
          <a:lstStyle/>
          <a:p>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Nhận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biết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đượcgiá</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trị</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nổi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bật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về</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đặc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trưng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phong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cách</a:t>
            </a:r>
            <a:r>
              <a:rPr lang="en-US" sz="3600" dirty="0">
                <a:latin typeface="Times New Roman" panose="02020603050405020304" pitchFamily="18" charset="0"/>
                <a:cs typeface="Times New Roman" panose="02020603050405020304" pitchFamily="18" charset="0"/>
              </a:rPr>
              <a:t> con </a:t>
            </a:r>
            <a:r>
              <a:rPr lang="en-US" sz="3600" dirty="0" err="1">
                <a:latin typeface="Times New Roman" panose="02020603050405020304" pitchFamily="18" charset="0"/>
                <a:cs typeface="Times New Roman" panose="02020603050405020304" pitchFamily="18" charset="0"/>
              </a:rPr>
              <a:t>người</a:t>
            </a:r>
            <a:r>
              <a:rPr lang="en-US" sz="3600" dirty="0">
                <a:latin typeface="Times New Roman" panose="02020603050405020304" pitchFamily="18" charset="0"/>
                <a:cs typeface="Times New Roman" panose="02020603050405020304" pitchFamily="18" charset="0"/>
              </a:rPr>
              <a:t> ở Thành </a:t>
            </a:r>
            <a:r>
              <a:rPr lang="en-US" sz="3600" dirty="0" err="1">
                <a:latin typeface="Times New Roman" panose="02020603050405020304" pitchFamily="18" charset="0"/>
                <a:cs typeface="Times New Roman" panose="02020603050405020304" pitchFamily="18" charset="0"/>
              </a:rPr>
              <a:t>phố</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Hồ</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Chí</a:t>
            </a:r>
            <a:r>
              <a:rPr lang="en-US" sz="3600" dirty="0">
                <a:latin typeface="Times New Roman" panose="02020603050405020304" pitchFamily="18" charset="0"/>
                <a:cs typeface="Times New Roman" panose="02020603050405020304" pitchFamily="18" charset="0"/>
              </a:rPr>
              <a:t> Minh.</a:t>
            </a:r>
          </a:p>
        </p:txBody>
      </p:sp>
      <p:sp>
        <p:nvSpPr>
          <p:cNvPr id="8" name="TextBox 7">
            <a:extLst>
              <a:ext uri="{FF2B5EF4-FFF2-40B4-BE49-F238E27FC236}">
                <a16:creationId xmlns:a16="http://schemas.microsoft.com/office/drawing/2014/main" id="{9B30A158-24B3-0DBA-FCB4-DA4E7AD4E2DC}"/>
              </a:ext>
            </a:extLst>
          </p:cNvPr>
          <p:cNvSpPr txBox="1"/>
          <p:nvPr/>
        </p:nvSpPr>
        <p:spPr>
          <a:xfrm>
            <a:off x="483476" y="5216014"/>
            <a:ext cx="11151476" cy="1200329"/>
          </a:xfrm>
          <a:prstGeom prst="rect">
            <a:avLst/>
          </a:prstGeom>
          <a:noFill/>
        </p:spPr>
        <p:txBody>
          <a:bodyPr wrap="square">
            <a:spAutoFit/>
          </a:bodyPr>
          <a:lstStyle/>
          <a:p>
            <a:pPr algn="just"/>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Tự</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hào</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và</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có</a:t>
            </a:r>
            <a:r>
              <a:rPr lang="en-US" sz="3600" dirty="0">
                <a:latin typeface="Times New Roman" panose="02020603050405020304" pitchFamily="18" charset="0"/>
                <a:cs typeface="Times New Roman" panose="02020603050405020304" pitchFamily="18" charset="0"/>
              </a:rPr>
              <a:t> ý </a:t>
            </a:r>
            <a:r>
              <a:rPr lang="en-US" sz="3600" dirty="0" err="1">
                <a:latin typeface="Times New Roman" panose="02020603050405020304" pitchFamily="18" charset="0"/>
                <a:cs typeface="Times New Roman" panose="02020603050405020304" pitchFamily="18" charset="0"/>
              </a:rPr>
              <a:t>thức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giữ</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gìn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phát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huy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phong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cách</a:t>
            </a:r>
            <a:r>
              <a:rPr lang="en-US" sz="3600" dirty="0">
                <a:latin typeface="Times New Roman" panose="02020603050405020304" pitchFamily="18" charset="0"/>
                <a:cs typeface="Times New Roman" panose="02020603050405020304" pitchFamily="18" charset="0"/>
              </a:rPr>
              <a:t> con </a:t>
            </a:r>
            <a:r>
              <a:rPr lang="en-US" sz="3600" dirty="0" err="1">
                <a:latin typeface="Times New Roman" panose="02020603050405020304" pitchFamily="18" charset="0"/>
                <a:cs typeface="Times New Roman" panose="02020603050405020304" pitchFamily="18" charset="0"/>
              </a:rPr>
              <a:t>người</a:t>
            </a:r>
            <a:r>
              <a:rPr lang="en-US" sz="3600" dirty="0">
                <a:latin typeface="Times New Roman" panose="02020603050405020304" pitchFamily="18" charset="0"/>
                <a:cs typeface="Times New Roman" panose="02020603050405020304" pitchFamily="18" charset="0"/>
              </a:rPr>
              <a:t> ở thành </a:t>
            </a:r>
            <a:r>
              <a:rPr lang="en-US" sz="3600" dirty="0" err="1">
                <a:latin typeface="Times New Roman" panose="02020603050405020304" pitchFamily="18" charset="0"/>
                <a:cs typeface="Times New Roman" panose="02020603050405020304" pitchFamily="18" charset="0"/>
              </a:rPr>
              <a:t>phố</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Hồ</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Chí</a:t>
            </a:r>
            <a:r>
              <a:rPr lang="en-US" sz="3600" dirty="0">
                <a:latin typeface="Times New Roman" panose="02020603050405020304" pitchFamily="18" charset="0"/>
                <a:cs typeface="Times New Roman" panose="02020603050405020304" pitchFamily="18" charset="0"/>
              </a:rPr>
              <a:t> Minh.</a:t>
            </a:r>
          </a:p>
        </p:txBody>
      </p:sp>
      <p:pic>
        <p:nvPicPr>
          <p:cNvPr id="4" name="Picture 3">
            <a:extLst>
              <a:ext uri="{FF2B5EF4-FFF2-40B4-BE49-F238E27FC236}">
                <a16:creationId xmlns:a16="http://schemas.microsoft.com/office/drawing/2014/main" id="{1299C424-FFE8-201D-0972-DB0E84DB6345}"/>
              </a:ext>
            </a:extLst>
          </p:cNvPr>
          <p:cNvPicPr>
            <a:picLocks noChangeAspect="1"/>
          </p:cNvPicPr>
          <p:nvPr/>
        </p:nvPicPr>
        <p:blipFill>
          <a:blip r:embed="rId2">
            <a:clrChange>
              <a:clrFrom>
                <a:srgbClr val="F7F7F7"/>
              </a:clrFrom>
              <a:clrTo>
                <a:srgbClr val="F7F7F7">
                  <a:alpha val="0"/>
                </a:srgbClr>
              </a:clrTo>
            </a:clrChange>
          </a:blip>
          <a:stretch>
            <a:fillRect/>
          </a:stretch>
        </p:blipFill>
        <p:spPr>
          <a:xfrm>
            <a:off x="9885679" y="0"/>
            <a:ext cx="1383513" cy="1446350"/>
          </a:xfrm>
          <a:prstGeom prst="rect">
            <a:avLst/>
          </a:prstGeom>
        </p:spPr>
      </p:pic>
      <p:grpSp>
        <p:nvGrpSpPr>
          <p:cNvPr id="10" name="Nhóm 1">
            <a:extLst>
              <a:ext uri="{FF2B5EF4-FFF2-40B4-BE49-F238E27FC236}">
                <a16:creationId xmlns:a16="http://schemas.microsoft.com/office/drawing/2014/main" id="{F236F897-D497-2A60-E540-E2F12F624804}"/>
              </a:ext>
            </a:extLst>
          </p:cNvPr>
          <p:cNvGrpSpPr/>
          <p:nvPr/>
        </p:nvGrpSpPr>
        <p:grpSpPr>
          <a:xfrm>
            <a:off x="0" y="0"/>
            <a:ext cx="12206068" cy="6858000"/>
            <a:chOff x="-14068" y="0"/>
            <a:chExt cx="12206068" cy="6858000"/>
          </a:xfrm>
        </p:grpSpPr>
        <p:grpSp>
          <p:nvGrpSpPr>
            <p:cNvPr id="11" name="Nhóm 2">
              <a:extLst>
                <a:ext uri="{FF2B5EF4-FFF2-40B4-BE49-F238E27FC236}">
                  <a16:creationId xmlns:a16="http://schemas.microsoft.com/office/drawing/2014/main" id="{3172F60F-A34E-9984-D86C-593ADA0684AF}"/>
                </a:ext>
              </a:extLst>
            </p:cNvPr>
            <p:cNvGrpSpPr/>
            <p:nvPr/>
          </p:nvGrpSpPr>
          <p:grpSpPr>
            <a:xfrm>
              <a:off x="-14068" y="0"/>
              <a:ext cx="12206068" cy="6858000"/>
              <a:chOff x="-14068" y="0"/>
              <a:chExt cx="12206068" cy="6858000"/>
            </a:xfrm>
          </p:grpSpPr>
          <p:cxnSp>
            <p:nvCxnSpPr>
              <p:cNvPr id="13" name="Đường nối Thẳng 4">
                <a:extLst>
                  <a:ext uri="{FF2B5EF4-FFF2-40B4-BE49-F238E27FC236}">
                    <a16:creationId xmlns:a16="http://schemas.microsoft.com/office/drawing/2014/main" id="{D2A359E8-02D2-6CCC-1268-C7656DEE8573}"/>
                  </a:ext>
                </a:extLst>
              </p:cNvPr>
              <p:cNvCxnSpPr/>
              <p:nvPr/>
            </p:nvCxnSpPr>
            <p:spPr>
              <a:xfrm>
                <a:off x="0" y="33764"/>
                <a:ext cx="12192000" cy="0"/>
              </a:xfrm>
              <a:prstGeom prst="line">
                <a:avLst/>
              </a:prstGeom>
              <a:noFill/>
              <a:ln w="76200" cap="flat" cmpd="sng" algn="ctr">
                <a:solidFill>
                  <a:srgbClr val="92D050"/>
                </a:solidFill>
                <a:prstDash val="solid"/>
                <a:miter lim="800000"/>
              </a:ln>
              <a:effectLst/>
            </p:spPr>
          </p:cxnSp>
          <p:cxnSp>
            <p:nvCxnSpPr>
              <p:cNvPr id="14" name="Đường nối Thẳng 5">
                <a:extLst>
                  <a:ext uri="{FF2B5EF4-FFF2-40B4-BE49-F238E27FC236}">
                    <a16:creationId xmlns:a16="http://schemas.microsoft.com/office/drawing/2014/main" id="{2F3F2B7D-55DC-380A-9DE9-B0DE9F3E32FF}"/>
                  </a:ext>
                </a:extLst>
              </p:cNvPr>
              <p:cNvCxnSpPr>
                <a:cxnSpLocks/>
              </p:cNvCxnSpPr>
              <p:nvPr/>
            </p:nvCxnSpPr>
            <p:spPr>
              <a:xfrm flipV="1">
                <a:off x="14068" y="0"/>
                <a:ext cx="0" cy="6858000"/>
              </a:xfrm>
              <a:prstGeom prst="line">
                <a:avLst/>
              </a:prstGeom>
              <a:noFill/>
              <a:ln w="76200" cap="flat" cmpd="sng" algn="ctr">
                <a:solidFill>
                  <a:srgbClr val="92D050"/>
                </a:solidFill>
                <a:prstDash val="solid"/>
                <a:miter lim="800000"/>
              </a:ln>
              <a:effectLst/>
            </p:spPr>
          </p:cxnSp>
          <p:cxnSp>
            <p:nvCxnSpPr>
              <p:cNvPr id="15" name="Đường nối Thẳng 6">
                <a:extLst>
                  <a:ext uri="{FF2B5EF4-FFF2-40B4-BE49-F238E27FC236}">
                    <a16:creationId xmlns:a16="http://schemas.microsoft.com/office/drawing/2014/main" id="{294BF8D9-691E-90EA-BC33-770383A27906}"/>
                  </a:ext>
                </a:extLst>
              </p:cNvPr>
              <p:cNvCxnSpPr/>
              <p:nvPr/>
            </p:nvCxnSpPr>
            <p:spPr>
              <a:xfrm>
                <a:off x="-14068" y="6858000"/>
                <a:ext cx="12192000" cy="0"/>
              </a:xfrm>
              <a:prstGeom prst="line">
                <a:avLst/>
              </a:prstGeom>
              <a:noFill/>
              <a:ln w="76200" cap="flat" cmpd="sng" algn="ctr">
                <a:solidFill>
                  <a:srgbClr val="92D050"/>
                </a:solidFill>
                <a:prstDash val="solid"/>
                <a:miter lim="800000"/>
              </a:ln>
              <a:effectLst/>
            </p:spPr>
          </p:cxnSp>
        </p:grpSp>
        <p:cxnSp>
          <p:nvCxnSpPr>
            <p:cNvPr id="12" name="Đường nối Thẳng 3">
              <a:extLst>
                <a:ext uri="{FF2B5EF4-FFF2-40B4-BE49-F238E27FC236}">
                  <a16:creationId xmlns:a16="http://schemas.microsoft.com/office/drawing/2014/main" id="{4551CDDE-B88E-1580-AB6C-810EA31DC901}"/>
                </a:ext>
              </a:extLst>
            </p:cNvPr>
            <p:cNvCxnSpPr>
              <a:cxnSpLocks/>
            </p:cNvCxnSpPr>
            <p:nvPr/>
          </p:nvCxnSpPr>
          <p:spPr>
            <a:xfrm flipV="1">
              <a:off x="12149796" y="33766"/>
              <a:ext cx="0" cy="6824234"/>
            </a:xfrm>
            <a:prstGeom prst="line">
              <a:avLst/>
            </a:prstGeom>
            <a:noFill/>
            <a:ln w="76200" cap="flat" cmpd="sng" algn="ctr">
              <a:solidFill>
                <a:srgbClr val="92D050"/>
              </a:solidFill>
              <a:prstDash val="solid"/>
              <a:miter lim="800000"/>
            </a:ln>
            <a:effectLst/>
          </p:spPr>
        </p:cxnSp>
      </p:grpSp>
    </p:spTree>
    <p:extLst>
      <p:ext uri="{BB962C8B-B14F-4D97-AF65-F5344CB8AC3E}">
        <p14:creationId xmlns:p14="http://schemas.microsoft.com/office/powerpoint/2010/main" val="3954812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FDCBDC-9D36-0C60-492C-A9CB6FA746CA}"/>
              </a:ext>
            </a:extLst>
          </p:cNvPr>
          <p:cNvPicPr>
            <a:picLocks noChangeAspect="1"/>
          </p:cNvPicPr>
          <p:nvPr/>
        </p:nvPicPr>
        <p:blipFill>
          <a:blip r:embed="rId2"/>
          <a:stretch>
            <a:fillRect/>
          </a:stretch>
        </p:blipFill>
        <p:spPr>
          <a:xfrm>
            <a:off x="0" y="1078992"/>
            <a:ext cx="6528816" cy="5779008"/>
          </a:xfrm>
          <a:prstGeom prst="rect">
            <a:avLst/>
          </a:prstGeom>
        </p:spPr>
      </p:pic>
      <p:sp>
        <p:nvSpPr>
          <p:cNvPr id="4" name="Rectangle 3">
            <a:extLst>
              <a:ext uri="{FF2B5EF4-FFF2-40B4-BE49-F238E27FC236}">
                <a16:creationId xmlns:a16="http://schemas.microsoft.com/office/drawing/2014/main" id="{A603944A-F6C6-9FDF-9262-8171B7AFFAEB}"/>
              </a:ext>
            </a:extLst>
          </p:cNvPr>
          <p:cNvSpPr/>
          <p:nvPr/>
        </p:nvSpPr>
        <p:spPr>
          <a:xfrm>
            <a:off x="6096002" y="841248"/>
            <a:ext cx="6231231" cy="1107996"/>
          </a:xfrm>
          <a:prstGeom prst="rect">
            <a:avLst/>
          </a:prstGeom>
          <a:noFill/>
        </p:spPr>
        <p:txBody>
          <a:bodyPr wrap="square" lIns="91440" tIns="45720" rIns="91440" bIns="45720">
            <a:spAutoFit/>
          </a:bodyPr>
          <a:lstStyle/>
          <a:p>
            <a:pPr algn="ctr" defTabSz="457178">
              <a:defRPr/>
            </a:pPr>
            <a:r>
              <a:rPr lang="en-US" sz="66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VẬN DỤNG</a:t>
            </a:r>
          </a:p>
        </p:txBody>
      </p:sp>
      <p:grpSp>
        <p:nvGrpSpPr>
          <p:cNvPr id="5" name="Group 4">
            <a:extLst>
              <a:ext uri="{FF2B5EF4-FFF2-40B4-BE49-F238E27FC236}">
                <a16:creationId xmlns:a16="http://schemas.microsoft.com/office/drawing/2014/main" id="{621AAC45-57E7-D8DB-1109-F416A985770B}"/>
              </a:ext>
            </a:extLst>
          </p:cNvPr>
          <p:cNvGrpSpPr/>
          <p:nvPr/>
        </p:nvGrpSpPr>
        <p:grpSpPr>
          <a:xfrm>
            <a:off x="6897288" y="2517695"/>
            <a:ext cx="5061472" cy="3499058"/>
            <a:chOff x="5879797" y="2066170"/>
            <a:chExt cx="5061472" cy="3499058"/>
          </a:xfrm>
        </p:grpSpPr>
        <p:sp>
          <p:nvSpPr>
            <p:cNvPr id="6" name="矩形 19">
              <a:extLst>
                <a:ext uri="{FF2B5EF4-FFF2-40B4-BE49-F238E27FC236}">
                  <a16:creationId xmlns:a16="http://schemas.microsoft.com/office/drawing/2014/main" id="{DE166869-2FA0-3382-5225-53FB2F522D6E}"/>
                </a:ext>
              </a:extLst>
            </p:cNvPr>
            <p:cNvSpPr/>
            <p:nvPr/>
          </p:nvSpPr>
          <p:spPr>
            <a:xfrm>
              <a:off x="6215161" y="2414283"/>
              <a:ext cx="4390744" cy="2631490"/>
            </a:xfrm>
            <a:prstGeom prst="rect">
              <a:avLst/>
            </a:prstGeom>
          </p:spPr>
          <p:txBody>
            <a:bodyPr vert="horz" wrap="square">
              <a:spAutoFit/>
            </a:bodyPr>
            <a:lstStyle/>
            <a:p>
              <a:pPr algn="ctr" defTabSz="457178">
                <a:defRPr/>
              </a:pP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Trong</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các</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yếu</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tố</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hình</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thành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nên</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phong</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cách</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con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người</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TPHCM,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theo</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em</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yếu</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tố</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nào</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quan</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trọng</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nhất</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Vì</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sao</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a:t>
              </a:r>
              <a:endParaRPr lang="zh-CN" altLang="en-US"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endParaRPr>
            </a:p>
          </p:txBody>
        </p:sp>
        <p:sp>
          <p:nvSpPr>
            <p:cNvPr id="7" name="Terminator 6">
              <a:extLst>
                <a:ext uri="{FF2B5EF4-FFF2-40B4-BE49-F238E27FC236}">
                  <a16:creationId xmlns:a16="http://schemas.microsoft.com/office/drawing/2014/main" id="{06FE4A9F-B7F8-47B2-3093-540C4AE14E06}"/>
                </a:ext>
              </a:extLst>
            </p:cNvPr>
            <p:cNvSpPr/>
            <p:nvPr/>
          </p:nvSpPr>
          <p:spPr>
            <a:xfrm>
              <a:off x="5879797" y="2066170"/>
              <a:ext cx="5061472" cy="3499058"/>
            </a:xfrm>
            <a:prstGeom prst="flowChartTerminator">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VN">
                <a:solidFill>
                  <a:prstClr val="white"/>
                </a:solidFill>
                <a:latin typeface="Calibri"/>
                <a:sym typeface="Arial"/>
              </a:endParaRPr>
            </a:p>
          </p:txBody>
        </p:sp>
      </p:grpSp>
    </p:spTree>
    <p:extLst>
      <p:ext uri="{BB962C8B-B14F-4D97-AF65-F5344CB8AC3E}">
        <p14:creationId xmlns:p14="http://schemas.microsoft.com/office/powerpoint/2010/main" val="182074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6" presetClass="entr" presetSubtype="37"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FDCBDC-9D36-0C60-492C-A9CB6FA746CA}"/>
              </a:ext>
            </a:extLst>
          </p:cNvPr>
          <p:cNvPicPr>
            <a:picLocks noChangeAspect="1"/>
          </p:cNvPicPr>
          <p:nvPr/>
        </p:nvPicPr>
        <p:blipFill>
          <a:blip r:embed="rId2"/>
          <a:stretch>
            <a:fillRect/>
          </a:stretch>
        </p:blipFill>
        <p:spPr>
          <a:xfrm>
            <a:off x="0" y="1078992"/>
            <a:ext cx="6528816" cy="5779008"/>
          </a:xfrm>
          <a:prstGeom prst="rect">
            <a:avLst/>
          </a:prstGeom>
        </p:spPr>
      </p:pic>
      <p:sp>
        <p:nvSpPr>
          <p:cNvPr id="4" name="Rectangle 3">
            <a:extLst>
              <a:ext uri="{FF2B5EF4-FFF2-40B4-BE49-F238E27FC236}">
                <a16:creationId xmlns:a16="http://schemas.microsoft.com/office/drawing/2014/main" id="{A603944A-F6C6-9FDF-9262-8171B7AFFAEB}"/>
              </a:ext>
            </a:extLst>
          </p:cNvPr>
          <p:cNvSpPr/>
          <p:nvPr/>
        </p:nvSpPr>
        <p:spPr>
          <a:xfrm>
            <a:off x="4887310" y="841248"/>
            <a:ext cx="7439923" cy="830997"/>
          </a:xfrm>
          <a:prstGeom prst="rect">
            <a:avLst/>
          </a:prstGeom>
          <a:noFill/>
        </p:spPr>
        <p:txBody>
          <a:bodyPr wrap="square" lIns="91440" tIns="45720" rIns="91440" bIns="45720">
            <a:spAutoFit/>
          </a:bodyPr>
          <a:lstStyle/>
          <a:p>
            <a:pPr algn="ctr" defTabSz="457178">
              <a:defRPr/>
            </a:pPr>
            <a:r>
              <a:rPr lang="vi-VN" sz="4800" b="1" dirty="0" smtClean="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HOẠT ĐỘNG NỐI TIẾP</a:t>
            </a:r>
            <a:endParaRPr lang="en-US" sz="48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endParaRPr>
          </a:p>
        </p:txBody>
      </p:sp>
      <p:grpSp>
        <p:nvGrpSpPr>
          <p:cNvPr id="5" name="Group 4">
            <a:extLst>
              <a:ext uri="{FF2B5EF4-FFF2-40B4-BE49-F238E27FC236}">
                <a16:creationId xmlns:a16="http://schemas.microsoft.com/office/drawing/2014/main" id="{621AAC45-57E7-D8DB-1109-F416A985770B}"/>
              </a:ext>
            </a:extLst>
          </p:cNvPr>
          <p:cNvGrpSpPr/>
          <p:nvPr/>
        </p:nvGrpSpPr>
        <p:grpSpPr>
          <a:xfrm>
            <a:off x="6897288" y="2517695"/>
            <a:ext cx="5061472" cy="3499058"/>
            <a:chOff x="5879797" y="2066170"/>
            <a:chExt cx="5061472" cy="3499058"/>
          </a:xfrm>
        </p:grpSpPr>
        <p:sp>
          <p:nvSpPr>
            <p:cNvPr id="6" name="矩形 19">
              <a:extLst>
                <a:ext uri="{FF2B5EF4-FFF2-40B4-BE49-F238E27FC236}">
                  <a16:creationId xmlns:a16="http://schemas.microsoft.com/office/drawing/2014/main" id="{DE166869-2FA0-3382-5225-53FB2F522D6E}"/>
                </a:ext>
              </a:extLst>
            </p:cNvPr>
            <p:cNvSpPr/>
            <p:nvPr/>
          </p:nvSpPr>
          <p:spPr>
            <a:xfrm>
              <a:off x="6267229" y="2246038"/>
              <a:ext cx="4460240" cy="3139321"/>
            </a:xfrm>
            <a:prstGeom prst="rect">
              <a:avLst/>
            </a:prstGeom>
          </p:spPr>
          <p:txBody>
            <a:bodyPr vert="horz" wrap="square">
              <a:spAutoFit/>
            </a:bodyPr>
            <a:lstStyle/>
            <a:p>
              <a:pPr algn="just" defTabSz="457178">
                <a:defRPr/>
              </a:pP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Hoàn</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thành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phần</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vận</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dụng</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a:t>
              </a:r>
            </a:p>
            <a:p>
              <a:pPr algn="just" defTabSz="457178">
                <a:defRPr/>
              </a:pP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Đọc</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trước</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phần</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III: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Đặc</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trưng</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phong</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cách</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con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người</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ở Thành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phố</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Hồ</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a:t>
              </a:r>
              <a:r>
                <a:rPr lang="en-US" altLang="zh-CN" sz="33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Chí</a:t>
              </a:r>
              <a:r>
                <a:rPr lang="en-US" altLang="zh-CN"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rPr>
                <a:t> Minh.</a:t>
              </a:r>
              <a:endParaRPr lang="zh-CN" altLang="en-US" sz="33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sym typeface="Arial"/>
              </a:endParaRPr>
            </a:p>
          </p:txBody>
        </p:sp>
        <p:sp>
          <p:nvSpPr>
            <p:cNvPr id="7" name="Terminator 6">
              <a:extLst>
                <a:ext uri="{FF2B5EF4-FFF2-40B4-BE49-F238E27FC236}">
                  <a16:creationId xmlns:a16="http://schemas.microsoft.com/office/drawing/2014/main" id="{06FE4A9F-B7F8-47B2-3093-540C4AE14E06}"/>
                </a:ext>
              </a:extLst>
            </p:cNvPr>
            <p:cNvSpPr/>
            <p:nvPr/>
          </p:nvSpPr>
          <p:spPr>
            <a:xfrm>
              <a:off x="5879797" y="2066170"/>
              <a:ext cx="5061472" cy="3499058"/>
            </a:xfrm>
            <a:prstGeom prst="flowChartTerminator">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VN">
                <a:solidFill>
                  <a:prstClr val="white"/>
                </a:solidFill>
                <a:latin typeface="Calibri"/>
                <a:sym typeface="Arial"/>
              </a:endParaRPr>
            </a:p>
          </p:txBody>
        </p:sp>
      </p:grpSp>
    </p:spTree>
    <p:extLst>
      <p:ext uri="{BB962C8B-B14F-4D97-AF65-F5344CB8AC3E}">
        <p14:creationId xmlns:p14="http://schemas.microsoft.com/office/powerpoint/2010/main" val="19323070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6" presetClass="entr" presetSubtype="37"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B0131-93B2-8DC4-A20D-5D5F851E0CB3}"/>
              </a:ext>
            </a:extLst>
          </p:cNvPr>
          <p:cNvSpPr/>
          <p:nvPr/>
        </p:nvSpPr>
        <p:spPr>
          <a:xfrm>
            <a:off x="3168833" y="375047"/>
            <a:ext cx="8416728" cy="1764457"/>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66" b="1"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KHỞI ĐỘNG</a:t>
            </a:r>
          </a:p>
        </p:txBody>
      </p:sp>
    </p:spTree>
    <p:extLst>
      <p:ext uri="{BB962C8B-B14F-4D97-AF65-F5344CB8AC3E}">
        <p14:creationId xmlns:p14="http://schemas.microsoft.com/office/powerpoint/2010/main" val="22995866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grpSp>
        <p:nvGrpSpPr>
          <p:cNvPr id="789" name="Google Shape;789;p13"/>
          <p:cNvGrpSpPr/>
          <p:nvPr/>
        </p:nvGrpSpPr>
        <p:grpSpPr>
          <a:xfrm>
            <a:off x="20471" y="-49293"/>
            <a:ext cx="1899488" cy="1837767"/>
            <a:chOff x="287590" y="129587"/>
            <a:chExt cx="1424616" cy="1378325"/>
          </a:xfrm>
        </p:grpSpPr>
        <p:sp>
          <p:nvSpPr>
            <p:cNvPr id="790" name="Google Shape;790;p13"/>
            <p:cNvSpPr/>
            <p:nvPr/>
          </p:nvSpPr>
          <p:spPr>
            <a:xfrm rot="10800000" flipH="1">
              <a:off x="475374"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791" name="Google Shape;791;p13"/>
            <p:cNvSpPr/>
            <p:nvPr/>
          </p:nvSpPr>
          <p:spPr>
            <a:xfrm rot="10800000" flipH="1">
              <a:off x="356057"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792" name="Google Shape;792;p13"/>
            <p:cNvSpPr/>
            <p:nvPr/>
          </p:nvSpPr>
          <p:spPr>
            <a:xfrm rot="10800000" flipH="1">
              <a:off x="42246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793" name="Google Shape;793;p13"/>
            <p:cNvSpPr/>
            <p:nvPr/>
          </p:nvSpPr>
          <p:spPr>
            <a:xfrm rot="10800000" flipH="1">
              <a:off x="488071"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794" name="Google Shape;794;p13"/>
            <p:cNvSpPr/>
            <p:nvPr/>
          </p:nvSpPr>
          <p:spPr>
            <a:xfrm rot="10800000" flipH="1">
              <a:off x="299425"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795" name="Google Shape;795;p13"/>
            <p:cNvSpPr/>
            <p:nvPr/>
          </p:nvSpPr>
          <p:spPr>
            <a:xfrm rot="10800000" flipH="1">
              <a:off x="287590"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796" name="Google Shape;796;p13"/>
            <p:cNvSpPr/>
            <p:nvPr/>
          </p:nvSpPr>
          <p:spPr>
            <a:xfrm rot="10800000" flipH="1">
              <a:off x="329812"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797" name="Google Shape;797;p13"/>
            <p:cNvSpPr/>
            <p:nvPr/>
          </p:nvSpPr>
          <p:spPr>
            <a:xfrm rot="10800000" flipH="1">
              <a:off x="290796"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798" name="Google Shape;798;p13"/>
            <p:cNvSpPr/>
            <p:nvPr/>
          </p:nvSpPr>
          <p:spPr>
            <a:xfrm rot="10800000" flipH="1">
              <a:off x="946645"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799" name="Google Shape;799;p13"/>
            <p:cNvSpPr/>
            <p:nvPr/>
          </p:nvSpPr>
          <p:spPr>
            <a:xfrm rot="10800000" flipH="1">
              <a:off x="322370" y="225561"/>
              <a:ext cx="358392"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800" name="Google Shape;800;p13"/>
            <p:cNvSpPr/>
            <p:nvPr/>
          </p:nvSpPr>
          <p:spPr>
            <a:xfrm rot="10800000" flipH="1">
              <a:off x="1602181"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801" name="Google Shape;801;p13"/>
            <p:cNvSpPr/>
            <p:nvPr/>
          </p:nvSpPr>
          <p:spPr>
            <a:xfrm rot="10800000" flipH="1">
              <a:off x="1609571"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802" name="Google Shape;802;p13"/>
            <p:cNvSpPr/>
            <p:nvPr/>
          </p:nvSpPr>
          <p:spPr>
            <a:xfrm rot="10800000" flipH="1">
              <a:off x="587633"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803" name="Google Shape;803;p13"/>
            <p:cNvSpPr/>
            <p:nvPr/>
          </p:nvSpPr>
          <p:spPr>
            <a:xfrm rot="10800000" flipH="1">
              <a:off x="342606"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804" name="Google Shape;804;p13"/>
            <p:cNvSpPr/>
            <p:nvPr/>
          </p:nvSpPr>
          <p:spPr>
            <a:xfrm rot="10800000" flipH="1">
              <a:off x="543172"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805" name="Google Shape;805;p13"/>
            <p:cNvSpPr/>
            <p:nvPr/>
          </p:nvSpPr>
          <p:spPr>
            <a:xfrm rot="10800000" flipH="1">
              <a:off x="539177"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806" name="Google Shape;806;p13"/>
            <p:cNvSpPr/>
            <p:nvPr/>
          </p:nvSpPr>
          <p:spPr>
            <a:xfrm rot="10800000" flipH="1">
              <a:off x="596405" y="503444"/>
              <a:ext cx="426042"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807" name="Google Shape;807;p13"/>
            <p:cNvSpPr/>
            <p:nvPr/>
          </p:nvSpPr>
          <p:spPr>
            <a:xfrm rot="10800000" flipH="1">
              <a:off x="655573"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sp>
          <p:nvSpPr>
            <p:cNvPr id="808" name="Google Shape;808;p13"/>
            <p:cNvSpPr/>
            <p:nvPr/>
          </p:nvSpPr>
          <p:spPr>
            <a:xfrm rot="10800000" flipH="1">
              <a:off x="548338"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1200">
                <a:solidFill>
                  <a:srgbClr val="2E2E2E"/>
                </a:solidFill>
                <a:latin typeface="Calibri"/>
                <a:ea typeface="Calibri"/>
                <a:cs typeface="Calibri"/>
                <a:sym typeface="Calibri"/>
              </a:endParaRPr>
            </a:p>
          </p:txBody>
        </p:sp>
      </p:grpSp>
      <p:grpSp>
        <p:nvGrpSpPr>
          <p:cNvPr id="809" name="Google Shape;809;p13"/>
          <p:cNvGrpSpPr/>
          <p:nvPr/>
        </p:nvGrpSpPr>
        <p:grpSpPr>
          <a:xfrm>
            <a:off x="10287380" y="-49293"/>
            <a:ext cx="1899488" cy="1837767"/>
            <a:chOff x="7455887" y="129587"/>
            <a:chExt cx="1424616" cy="1378325"/>
          </a:xfrm>
        </p:grpSpPr>
        <p:sp>
          <p:nvSpPr>
            <p:cNvPr id="810" name="Google Shape;810;p13"/>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11" name="Google Shape;811;p13"/>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12" name="Google Shape;812;p13"/>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13" name="Google Shape;813;p13"/>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14" name="Google Shape;814;p13"/>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15" name="Google Shape;815;p13"/>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16" name="Google Shape;816;p13"/>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17" name="Google Shape;817;p13"/>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18" name="Google Shape;818;p13"/>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19" name="Google Shape;819;p13"/>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20" name="Google Shape;820;p13"/>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21" name="Google Shape;821;p13"/>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22" name="Google Shape;822;p13"/>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23" name="Google Shape;823;p13"/>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24" name="Google Shape;824;p13"/>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25" name="Google Shape;825;p13"/>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26" name="Google Shape;826;p13"/>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27" name="Google Shape;827;p13"/>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28" name="Google Shape;828;p13"/>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sp>
        <p:nvSpPr>
          <p:cNvPr id="4" name="Rounded Rectangle 3">
            <a:extLst>
              <a:ext uri="{FF2B5EF4-FFF2-40B4-BE49-F238E27FC236}">
                <a16:creationId xmlns:a16="http://schemas.microsoft.com/office/drawing/2014/main" id="{E80557DC-F667-4840-BF80-B171706B0DE5}"/>
              </a:ext>
            </a:extLst>
          </p:cNvPr>
          <p:cNvSpPr/>
          <p:nvPr/>
        </p:nvSpPr>
        <p:spPr>
          <a:xfrm>
            <a:off x="65198" y="162117"/>
            <a:ext cx="12067023" cy="6642299"/>
          </a:xfrm>
          <a:prstGeom prst="round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0">
              <a:defRPr/>
            </a:pPr>
            <a:endParaRPr lang="en-VN" sz="3733">
              <a:solidFill>
                <a:srgbClr val="FFFFFF"/>
              </a:solidFill>
              <a:latin typeface="Arial"/>
            </a:endParaRPr>
          </a:p>
        </p:txBody>
      </p:sp>
      <p:sp>
        <p:nvSpPr>
          <p:cNvPr id="178" name="Text Box 9">
            <a:extLst>
              <a:ext uri="{FF2B5EF4-FFF2-40B4-BE49-F238E27FC236}">
                <a16:creationId xmlns:a16="http://schemas.microsoft.com/office/drawing/2014/main" id="{BE08D00D-E964-A647-9EEF-E9FDF9A938D3}"/>
              </a:ext>
            </a:extLst>
          </p:cNvPr>
          <p:cNvSpPr txBox="1">
            <a:spLocks noChangeArrowheads="1"/>
          </p:cNvSpPr>
          <p:nvPr/>
        </p:nvSpPr>
        <p:spPr bwMode="auto">
          <a:xfrm>
            <a:off x="9222001" y="5514280"/>
            <a:ext cx="1905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defTabSz="914377">
              <a:spcBef>
                <a:spcPct val="50000"/>
              </a:spcBef>
              <a:defRPr/>
            </a:pPr>
            <a:endParaRPr lang="en-AU" altLang="en-US" sz="2800">
              <a:solidFill>
                <a:srgbClr val="0000FF"/>
              </a:solidFill>
              <a:latin typeface=".VnArial" pitchFamily="34" charset="0"/>
            </a:endParaRPr>
          </a:p>
        </p:txBody>
      </p:sp>
      <p:sp>
        <p:nvSpPr>
          <p:cNvPr id="179" name="Text Box 11">
            <a:extLst>
              <a:ext uri="{FF2B5EF4-FFF2-40B4-BE49-F238E27FC236}">
                <a16:creationId xmlns:a16="http://schemas.microsoft.com/office/drawing/2014/main" id="{94CECE19-A27A-AD4C-B999-28C98D3D4DBA}"/>
              </a:ext>
            </a:extLst>
          </p:cNvPr>
          <p:cNvSpPr txBox="1">
            <a:spLocks noChangeArrowheads="1"/>
          </p:cNvSpPr>
          <p:nvPr/>
        </p:nvSpPr>
        <p:spPr bwMode="auto">
          <a:xfrm>
            <a:off x="2221186" y="551428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just" defTabSz="914377">
              <a:defRPr/>
            </a:pPr>
            <a:endParaRPr lang="vi-VN" altLang="en-US" sz="2800">
              <a:solidFill>
                <a:prstClr val="black"/>
              </a:solidFill>
              <a:latin typeface="Arial" panose="020B0604020202020204" pitchFamily="34" charset="0"/>
            </a:endParaRPr>
          </a:p>
        </p:txBody>
      </p:sp>
      <p:sp>
        <p:nvSpPr>
          <p:cNvPr id="2" name="TextBox 1">
            <a:extLst>
              <a:ext uri="{FF2B5EF4-FFF2-40B4-BE49-F238E27FC236}">
                <a16:creationId xmlns:a16="http://schemas.microsoft.com/office/drawing/2014/main" id="{6DE2B90E-EC83-BECA-4D1E-A093178BD62C}"/>
              </a:ext>
            </a:extLst>
          </p:cNvPr>
          <p:cNvSpPr txBox="1"/>
          <p:nvPr/>
        </p:nvSpPr>
        <p:spPr>
          <a:xfrm>
            <a:off x="1013370" y="1000198"/>
            <a:ext cx="10294759" cy="1938992"/>
          </a:xfrm>
          <a:prstGeom prst="rect">
            <a:avLst/>
          </a:prstGeom>
          <a:noFill/>
        </p:spPr>
        <p:txBody>
          <a:bodyPr wrap="square" rtlCol="0">
            <a:spAutoFit/>
          </a:bodyPr>
          <a:lstStyle/>
          <a:p>
            <a:pPr algn="just"/>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Câu</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ca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dao</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dưới</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đây</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nhắc</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đến</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yếu</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tố</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nào</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tác</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động</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đến</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sự</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hình</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thành,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phát</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triển</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phong</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cách</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con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người</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thành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phố</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Hồ</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a:t>
            </a:r>
            <a:r>
              <a:rPr lang="en-US" sz="4000" dirty="0" err="1">
                <a:solidFill>
                  <a:srgbClr val="0000FF"/>
                </a:solidFill>
                <a:latin typeface="Times New Roman" panose="02020603050405020304" pitchFamily="18" charset="0"/>
                <a:ea typeface="Tahoma" panose="020B0604030504040204" pitchFamily="34" charset="0"/>
                <a:cs typeface="Times New Roman" panose="02020603050405020304" pitchFamily="18" charset="0"/>
              </a:rPr>
              <a:t>Chí</a:t>
            </a:r>
            <a:r>
              <a:rPr lang="en-US" sz="4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 Minh? </a:t>
            </a:r>
          </a:p>
        </p:txBody>
      </p:sp>
      <p:sp>
        <p:nvSpPr>
          <p:cNvPr id="6" name="TextBox 5">
            <a:extLst>
              <a:ext uri="{FF2B5EF4-FFF2-40B4-BE49-F238E27FC236}">
                <a16:creationId xmlns:a16="http://schemas.microsoft.com/office/drawing/2014/main" id="{CEBD8AA6-4AF6-A677-D639-772447A31004}"/>
              </a:ext>
            </a:extLst>
          </p:cNvPr>
          <p:cNvSpPr txBox="1"/>
          <p:nvPr/>
        </p:nvSpPr>
        <p:spPr>
          <a:xfrm>
            <a:off x="1722306" y="3028960"/>
            <a:ext cx="8991360" cy="1323439"/>
          </a:xfrm>
          <a:prstGeom prst="rect">
            <a:avLst/>
          </a:prstGeom>
          <a:noFill/>
        </p:spPr>
        <p:txBody>
          <a:bodyPr wrap="square" rtlCol="0">
            <a:spAutoFit/>
          </a:bodyPr>
          <a:lstStyle/>
          <a:p>
            <a:pPr algn="ctr"/>
            <a:r>
              <a:rPr lang="en-US" sz="4000" i="1" dirty="0">
                <a:latin typeface="Times New Roman" panose="02020603050405020304" pitchFamily="18" charset="0"/>
                <a:cs typeface="Times New Roman" panose="02020603050405020304" pitchFamily="18" charset="0"/>
              </a:rPr>
              <a:t>Ai </a:t>
            </a:r>
            <a:r>
              <a:rPr lang="en-US" sz="4000" i="1" dirty="0" err="1">
                <a:latin typeface="Times New Roman" panose="02020603050405020304" pitchFamily="18" charset="0"/>
                <a:cs typeface="Times New Roman" panose="02020603050405020304" pitchFamily="18" charset="0"/>
              </a:rPr>
              <a:t>về</a:t>
            </a:r>
            <a:r>
              <a:rPr lang="en-US" sz="4000" i="1" dirty="0">
                <a:latin typeface="Times New Roman" panose="02020603050405020304" pitchFamily="18" charset="0"/>
                <a:cs typeface="Times New Roman" panose="02020603050405020304" pitchFamily="18" charset="0"/>
              </a:rPr>
              <a:t> Gia </a:t>
            </a:r>
            <a:r>
              <a:rPr lang="en-US" sz="4000" i="1" dirty="0" err="1">
                <a:latin typeface="Times New Roman" panose="02020603050405020304" pitchFamily="18" charset="0"/>
                <a:cs typeface="Times New Roman" panose="02020603050405020304" pitchFamily="18" charset="0"/>
              </a:rPr>
              <a:t>Định</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thì</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về</a:t>
            </a:r>
            <a:endParaRPr lang="en-US" sz="4000" i="1" dirty="0">
              <a:latin typeface="Times New Roman" panose="02020603050405020304" pitchFamily="18" charset="0"/>
              <a:cs typeface="Times New Roman" panose="02020603050405020304" pitchFamily="18" charset="0"/>
            </a:endParaRPr>
          </a:p>
          <a:p>
            <a:pPr algn="ctr"/>
            <a:r>
              <a:rPr lang="en-US" sz="4000" i="1" dirty="0" err="1">
                <a:latin typeface="Times New Roman" panose="02020603050405020304" pitchFamily="18" charset="0"/>
                <a:cs typeface="Times New Roman" panose="02020603050405020304" pitchFamily="18" charset="0"/>
              </a:rPr>
              <a:t>Nước</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trong</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gạo</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trắng</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dễ</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bề</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làm</a:t>
            </a:r>
            <a:r>
              <a:rPr lang="en-US" sz="4000" i="1" dirty="0">
                <a:latin typeface="Times New Roman" panose="02020603050405020304" pitchFamily="18" charset="0"/>
                <a:cs typeface="Times New Roman" panose="02020603050405020304" pitchFamily="18" charset="0"/>
              </a:rPr>
              <a:t> </a:t>
            </a:r>
            <a:r>
              <a:rPr lang="en-US" sz="4000" i="1" dirty="0" err="1">
                <a:latin typeface="Times New Roman" panose="02020603050405020304" pitchFamily="18" charset="0"/>
                <a:cs typeface="Times New Roman" panose="02020603050405020304" pitchFamily="18" charset="0"/>
              </a:rPr>
              <a:t>ăn</a:t>
            </a:r>
            <a:r>
              <a:rPr lang="en-US" sz="4000" i="1" dirty="0">
                <a:latin typeface="Times New Roman" panose="02020603050405020304" pitchFamily="18" charset="0"/>
                <a:cs typeface="Times New Roman" panose="02020603050405020304" pitchFamily="18" charset="0"/>
              </a:rPr>
              <a:t>.</a:t>
            </a:r>
          </a:p>
        </p:txBody>
      </p:sp>
      <p:pic>
        <p:nvPicPr>
          <p:cNvPr id="3" name="Picture 29">
            <a:extLst>
              <a:ext uri="{FF2B5EF4-FFF2-40B4-BE49-F238E27FC236}">
                <a16:creationId xmlns:a16="http://schemas.microsoft.com/office/drawing/2014/main" id="{4C578AE9-033C-46CC-5D52-96AE6B82FC1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82715" y1="17871" x2="82715" y2="17871"/>
                        <a14:foregroundMark x1="71289" y1="37988" x2="71289" y2="37988"/>
                      </a14:backgroundRemoval>
                    </a14:imgEffect>
                  </a14:imgLayer>
                </a14:imgProps>
              </a:ext>
            </a:extLst>
          </a:blip>
          <a:srcRect l="29223" t="8206" r="9863" b="16103"/>
          <a:stretch/>
        </p:blipFill>
        <p:spPr>
          <a:xfrm>
            <a:off x="158795" y="4293083"/>
            <a:ext cx="2706325" cy="2367418"/>
          </a:xfrm>
          <a:prstGeom prst="rect">
            <a:avLst/>
          </a:prstGeom>
        </p:spPr>
      </p:pic>
    </p:spTree>
    <p:extLst>
      <p:ext uri="{BB962C8B-B14F-4D97-AF65-F5344CB8AC3E}">
        <p14:creationId xmlns:p14="http://schemas.microsoft.com/office/powerpoint/2010/main" val="17924013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hành phố Hồ Chí Minh 45 năm chuyển mình, tỏa sáng">
            <a:extLst>
              <a:ext uri="{FF2B5EF4-FFF2-40B4-BE49-F238E27FC236}">
                <a16:creationId xmlns:a16="http://schemas.microsoft.com/office/drawing/2014/main" id="{B8D9DB90-5390-A024-E8D2-F0F7F9AA6E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760" y="-9144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96582B7-22B5-F4A0-116F-79955592C891}"/>
              </a:ext>
            </a:extLst>
          </p:cNvPr>
          <p:cNvSpPr/>
          <p:nvPr/>
        </p:nvSpPr>
        <p:spPr>
          <a:xfrm>
            <a:off x="670560" y="1991359"/>
            <a:ext cx="11003280" cy="38777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17F125D-70DB-3D80-C0AC-511B07DBB277}"/>
              </a:ext>
            </a:extLst>
          </p:cNvPr>
          <p:cNvSpPr/>
          <p:nvPr/>
        </p:nvSpPr>
        <p:spPr>
          <a:xfrm>
            <a:off x="4244251" y="365125"/>
            <a:ext cx="3509936" cy="943785"/>
          </a:xfrm>
          <a:prstGeom prst="rect">
            <a:avLst/>
          </a:prstGeom>
          <a:noFill/>
        </p:spPr>
        <p:txBody>
          <a:bodyPr wrap="none" lIns="121920" tIns="60960" rIns="121920" bIns="60960">
            <a:spAutoFit/>
          </a:bodyPr>
          <a:lstStyle/>
          <a:p>
            <a:pPr algn="ctr" defTabSz="1219170">
              <a:buClr>
                <a:srgbClr val="000000"/>
              </a:buClr>
              <a:defRPr/>
            </a:pPr>
            <a:r>
              <a:rPr lang="en-US" sz="5333" b="1" kern="0" dirty="0">
                <a:ln w="0"/>
                <a:solidFill>
                  <a:srgbClr val="FF0000"/>
                </a:solidFill>
                <a:effectLst>
                  <a:reflection blurRad="6350" stA="53000" endA="300" endPos="35500" dir="5400000" sy="-90000" algn="bl" rotWithShape="0"/>
                </a:effectLst>
                <a:latin typeface="Palatino Linotype" panose="02040502050505030304" pitchFamily="18" charset="0"/>
                <a:cs typeface="Times New Roman" panose="02020603050405020304" pitchFamily="18" charset="0"/>
                <a:sym typeface="Arial"/>
              </a:rPr>
              <a:t>CHỦ ĐỀ 3</a:t>
            </a:r>
          </a:p>
        </p:txBody>
      </p:sp>
      <p:sp>
        <p:nvSpPr>
          <p:cNvPr id="4" name="Rectangle 3">
            <a:extLst>
              <a:ext uri="{FF2B5EF4-FFF2-40B4-BE49-F238E27FC236}">
                <a16:creationId xmlns:a16="http://schemas.microsoft.com/office/drawing/2014/main" id="{AE365D8E-12B5-FEE7-43E9-5844987F3436}"/>
              </a:ext>
            </a:extLst>
          </p:cNvPr>
          <p:cNvSpPr/>
          <p:nvPr/>
        </p:nvSpPr>
        <p:spPr>
          <a:xfrm>
            <a:off x="594360" y="2185015"/>
            <a:ext cx="11226800" cy="3785652"/>
          </a:xfrm>
          <a:prstGeom prst="rect">
            <a:avLst/>
          </a:prstGeom>
          <a:noFill/>
        </p:spPr>
        <p:txBody>
          <a:bodyPr wrap="square" lIns="91440" tIns="45720" rIns="91440" bIns="45720">
            <a:spAutoFit/>
          </a:bodyPr>
          <a:lstStyle/>
          <a:p>
            <a:pPr algn="ctr"/>
            <a:r>
              <a:rPr lang="en-US" sz="6000" b="1" cap="none" spc="0" dirty="0">
                <a:ln w="0"/>
                <a:solidFill>
                  <a:schemeClr val="bg1"/>
                </a:solidFill>
                <a:effectLst>
                  <a:reflection blurRad="6350" stA="53000" endA="300" endPos="35500" dir="5400000" sy="-90000" algn="bl" rotWithShape="0"/>
                </a:effectLst>
                <a:latin typeface="Palatino Linotype" panose="02040502050505030304" pitchFamily="18" charset="0"/>
              </a:rPr>
              <a:t>ĐẶC TRƯNG PHONG CÁCH CON NGƯỜI Ở </a:t>
            </a:r>
          </a:p>
          <a:p>
            <a:pPr algn="ctr"/>
            <a:r>
              <a:rPr lang="en-US" sz="6000" b="1" cap="none" spc="0" dirty="0">
                <a:ln w="0"/>
                <a:solidFill>
                  <a:schemeClr val="bg1"/>
                </a:solidFill>
                <a:effectLst>
                  <a:reflection blurRad="6350" stA="53000" endA="300" endPos="35500" dir="5400000" sy="-90000" algn="bl" rotWithShape="0"/>
                </a:effectLst>
                <a:latin typeface="Palatino Linotype" panose="02040502050505030304" pitchFamily="18" charset="0"/>
              </a:rPr>
              <a:t>THÀNH PHỐ HỒ CHÍ MINH (T2)</a:t>
            </a:r>
            <a:endParaRPr lang="en-US" sz="6000" b="1" cap="none" spc="0" dirty="0">
              <a:ln w="0"/>
              <a:solidFill>
                <a:schemeClr val="bg1"/>
              </a:solidFill>
              <a:effectLst>
                <a:reflection blurRad="6350" stA="53000" endA="300" endPos="35500" dir="5400000" sy="-90000" algn="bl" rotWithShape="0"/>
              </a:effectLst>
            </a:endParaRPr>
          </a:p>
        </p:txBody>
      </p:sp>
    </p:spTree>
    <p:extLst>
      <p:ext uri="{BB962C8B-B14F-4D97-AF65-F5344CB8AC3E}">
        <p14:creationId xmlns:p14="http://schemas.microsoft.com/office/powerpoint/2010/main" val="808067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55681" y="88743"/>
            <a:ext cx="345440" cy="165913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prstClr val="white"/>
              </a:solidFill>
              <a:latin typeface="Calibri"/>
            </a:endParaRPr>
          </a:p>
        </p:txBody>
      </p:sp>
      <p:sp>
        <p:nvSpPr>
          <p:cNvPr id="9" name="AutoShape 2" descr="宋仁宗- 維基百科，自由的百科全書">
            <a:extLst>
              <a:ext uri="{FF2B5EF4-FFF2-40B4-BE49-F238E27FC236}">
                <a16:creationId xmlns:a16="http://schemas.microsoft.com/office/drawing/2014/main" id="{3607F72A-D015-2822-2A02-7096819B3085}"/>
              </a:ext>
            </a:extLst>
          </p:cNvPr>
          <p:cNvSpPr>
            <a:spLocks noChangeAspect="1" noChangeArrowheads="1"/>
          </p:cNvSpPr>
          <p:nvPr/>
        </p:nvSpPr>
        <p:spPr bwMode="auto">
          <a:xfrm>
            <a:off x="5892800" y="3225800"/>
            <a:ext cx="406400" cy="406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1" name="TextBox 10">
            <a:extLst>
              <a:ext uri="{FF2B5EF4-FFF2-40B4-BE49-F238E27FC236}">
                <a16:creationId xmlns:a16="http://schemas.microsoft.com/office/drawing/2014/main" id="{FEB0AEEF-C50F-3B51-19BB-B2B4D5645D71}"/>
              </a:ext>
            </a:extLst>
          </p:cNvPr>
          <p:cNvSpPr txBox="1"/>
          <p:nvPr/>
        </p:nvSpPr>
        <p:spPr>
          <a:xfrm>
            <a:off x="1277189" y="422782"/>
            <a:ext cx="9946640" cy="830997"/>
          </a:xfrm>
          <a:prstGeom prst="rect">
            <a:avLst/>
          </a:prstGeom>
          <a:noFill/>
        </p:spPr>
        <p:txBody>
          <a:bodyPr wrap="square" rtlCol="0">
            <a:spAutoFit/>
          </a:bodyPr>
          <a:lstStyle/>
          <a:p>
            <a:pPr algn="just"/>
            <a:r>
              <a:rPr lang="en-US" sz="4400" b="1" dirty="0">
                <a:solidFill>
                  <a:srgbClr val="7030A0"/>
                </a:solidFill>
                <a:latin typeface="Times New Roman" panose="02020603050405020304" pitchFamily="18" charset="0"/>
                <a:cs typeface="Times New Roman" panose="02020603050405020304" pitchFamily="18" charset="0"/>
              </a:rPr>
              <a:t>3</a:t>
            </a:r>
            <a:r>
              <a:rPr lang="en-US" sz="4800" b="1" dirty="0">
                <a:solidFill>
                  <a:srgbClr val="7030A0"/>
                </a:solidFill>
                <a:latin typeface="Times New Roman" panose="02020603050405020304" pitchFamily="18" charset="0"/>
                <a:cs typeface="Times New Roman" panose="02020603050405020304" pitchFamily="18" charset="0"/>
              </a:rPr>
              <a:t>. </a:t>
            </a:r>
            <a:r>
              <a:rPr lang="en-US" sz="4800" b="1" dirty="0" err="1">
                <a:solidFill>
                  <a:srgbClr val="7030A0"/>
                </a:solidFill>
                <a:latin typeface="Times New Roman" panose="02020603050405020304" pitchFamily="18" charset="0"/>
                <a:cs typeface="Times New Roman" panose="02020603050405020304" pitchFamily="18" charset="0"/>
              </a:rPr>
              <a:t>Yếu</a:t>
            </a:r>
            <a:r>
              <a:rPr lang="en-US" sz="4800" b="1" dirty="0">
                <a:solidFill>
                  <a:srgbClr val="7030A0"/>
                </a:solidFill>
                <a:latin typeface="Times New Roman" panose="02020603050405020304" pitchFamily="18" charset="0"/>
                <a:cs typeface="Times New Roman" panose="02020603050405020304" pitchFamily="18" charset="0"/>
              </a:rPr>
              <a:t> </a:t>
            </a:r>
            <a:r>
              <a:rPr lang="en-US" sz="4800" b="1" dirty="0" err="1">
                <a:solidFill>
                  <a:srgbClr val="7030A0"/>
                </a:solidFill>
                <a:latin typeface="Times New Roman" panose="02020603050405020304" pitchFamily="18" charset="0"/>
                <a:cs typeface="Times New Roman" panose="02020603050405020304" pitchFamily="18" charset="0"/>
              </a:rPr>
              <a:t>tố</a:t>
            </a:r>
            <a:r>
              <a:rPr lang="en-US" sz="4800" b="1" dirty="0">
                <a:solidFill>
                  <a:srgbClr val="7030A0"/>
                </a:solidFill>
                <a:latin typeface="Times New Roman" panose="02020603050405020304" pitchFamily="18" charset="0"/>
                <a:cs typeface="Times New Roman" panose="02020603050405020304" pitchFamily="18" charset="0"/>
              </a:rPr>
              <a:t> </a:t>
            </a:r>
            <a:r>
              <a:rPr lang="en-US" sz="4800" b="1" dirty="0" err="1">
                <a:solidFill>
                  <a:srgbClr val="7030A0"/>
                </a:solidFill>
                <a:latin typeface="Times New Roman" panose="02020603050405020304" pitchFamily="18" charset="0"/>
                <a:cs typeface="Times New Roman" panose="02020603050405020304" pitchFamily="18" charset="0"/>
              </a:rPr>
              <a:t>kinh</a:t>
            </a:r>
            <a:r>
              <a:rPr lang="en-US" sz="4800" b="1" dirty="0">
                <a:solidFill>
                  <a:srgbClr val="7030A0"/>
                </a:solidFill>
                <a:latin typeface="Times New Roman" panose="02020603050405020304" pitchFamily="18" charset="0"/>
                <a:cs typeface="Times New Roman" panose="02020603050405020304" pitchFamily="18" charset="0"/>
              </a:rPr>
              <a:t> </a:t>
            </a:r>
            <a:r>
              <a:rPr lang="en-US" sz="4800" b="1" dirty="0" err="1">
                <a:solidFill>
                  <a:srgbClr val="7030A0"/>
                </a:solidFill>
                <a:latin typeface="Times New Roman" panose="02020603050405020304" pitchFamily="18" charset="0"/>
                <a:cs typeface="Times New Roman" panose="02020603050405020304" pitchFamily="18" charset="0"/>
              </a:rPr>
              <a:t>tế</a:t>
            </a:r>
            <a:r>
              <a:rPr lang="en-US" sz="4800" b="1" dirty="0">
                <a:solidFill>
                  <a:srgbClr val="7030A0"/>
                </a:solidFill>
                <a:latin typeface="Times New Roman" panose="02020603050405020304" pitchFamily="18" charset="0"/>
                <a:cs typeface="Times New Roman" panose="02020603050405020304" pitchFamily="18" charset="0"/>
              </a:rPr>
              <a:t> </a:t>
            </a:r>
            <a:endParaRPr lang="en-US" sz="4400" b="1" dirty="0">
              <a:solidFill>
                <a:srgbClr val="7030A0"/>
              </a:solidFill>
              <a:latin typeface="Times New Roman" panose="02020603050405020304" pitchFamily="18" charset="0"/>
              <a:cs typeface="Times New Roman" panose="02020603050405020304" pitchFamily="18" charset="0"/>
            </a:endParaRPr>
          </a:p>
        </p:txBody>
      </p:sp>
      <p:grpSp>
        <p:nvGrpSpPr>
          <p:cNvPr id="18" name="Google Shape;809;p13">
            <a:extLst>
              <a:ext uri="{FF2B5EF4-FFF2-40B4-BE49-F238E27FC236}">
                <a16:creationId xmlns:a16="http://schemas.microsoft.com/office/drawing/2014/main" id="{C0DE2BE3-7B4F-35F7-59B8-C3ED76A07909}"/>
              </a:ext>
            </a:extLst>
          </p:cNvPr>
          <p:cNvGrpSpPr/>
          <p:nvPr/>
        </p:nvGrpSpPr>
        <p:grpSpPr>
          <a:xfrm rot="5400000">
            <a:off x="10184898" y="4791874"/>
            <a:ext cx="1899488" cy="1837767"/>
            <a:chOff x="7455887" y="129587"/>
            <a:chExt cx="1424616" cy="1378325"/>
          </a:xfrm>
        </p:grpSpPr>
        <p:sp>
          <p:nvSpPr>
            <p:cNvPr id="19" name="Google Shape;810;p13">
              <a:extLst>
                <a:ext uri="{FF2B5EF4-FFF2-40B4-BE49-F238E27FC236}">
                  <a16:creationId xmlns:a16="http://schemas.microsoft.com/office/drawing/2014/main" id="{C13B0A4E-6A0E-305C-790F-4E35F808D22A}"/>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0" name="Google Shape;811;p13">
              <a:extLst>
                <a:ext uri="{FF2B5EF4-FFF2-40B4-BE49-F238E27FC236}">
                  <a16:creationId xmlns:a16="http://schemas.microsoft.com/office/drawing/2014/main" id="{D9CF5828-61AA-0AC3-0CAB-6C5C7DA8A02C}"/>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1" name="Google Shape;812;p13">
              <a:extLst>
                <a:ext uri="{FF2B5EF4-FFF2-40B4-BE49-F238E27FC236}">
                  <a16:creationId xmlns:a16="http://schemas.microsoft.com/office/drawing/2014/main" id="{89E861C0-E86A-5CDC-ED65-655149F2781C}"/>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2" name="Google Shape;813;p13">
              <a:extLst>
                <a:ext uri="{FF2B5EF4-FFF2-40B4-BE49-F238E27FC236}">
                  <a16:creationId xmlns:a16="http://schemas.microsoft.com/office/drawing/2014/main" id="{57E6C962-BF15-4F08-067B-F6761E724BD9}"/>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3" name="Google Shape;814;p13">
              <a:extLst>
                <a:ext uri="{FF2B5EF4-FFF2-40B4-BE49-F238E27FC236}">
                  <a16:creationId xmlns:a16="http://schemas.microsoft.com/office/drawing/2014/main" id="{7A5C310B-0C7F-DBF8-FC3B-0C3C5718A1A2}"/>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4" name="Google Shape;815;p13">
              <a:extLst>
                <a:ext uri="{FF2B5EF4-FFF2-40B4-BE49-F238E27FC236}">
                  <a16:creationId xmlns:a16="http://schemas.microsoft.com/office/drawing/2014/main" id="{7AAB3AA2-4007-BDCE-8B67-888670170787}"/>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5" name="Google Shape;816;p13">
              <a:extLst>
                <a:ext uri="{FF2B5EF4-FFF2-40B4-BE49-F238E27FC236}">
                  <a16:creationId xmlns:a16="http://schemas.microsoft.com/office/drawing/2014/main" id="{376EBF1F-285F-BEC7-0EAB-A5F94FA4A26B}"/>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6" name="Google Shape;817;p13">
              <a:extLst>
                <a:ext uri="{FF2B5EF4-FFF2-40B4-BE49-F238E27FC236}">
                  <a16:creationId xmlns:a16="http://schemas.microsoft.com/office/drawing/2014/main" id="{81CE04A4-5A22-7B16-E26A-CBAA67232E91}"/>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7" name="Google Shape;818;p13">
              <a:extLst>
                <a:ext uri="{FF2B5EF4-FFF2-40B4-BE49-F238E27FC236}">
                  <a16:creationId xmlns:a16="http://schemas.microsoft.com/office/drawing/2014/main" id="{5E9B5538-7277-6176-2B8B-BA79926785CE}"/>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8" name="Google Shape;819;p13">
              <a:extLst>
                <a:ext uri="{FF2B5EF4-FFF2-40B4-BE49-F238E27FC236}">
                  <a16:creationId xmlns:a16="http://schemas.microsoft.com/office/drawing/2014/main" id="{B6A73798-3FBF-2268-123A-EED789F05B3B}"/>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9" name="Google Shape;820;p13">
              <a:extLst>
                <a:ext uri="{FF2B5EF4-FFF2-40B4-BE49-F238E27FC236}">
                  <a16:creationId xmlns:a16="http://schemas.microsoft.com/office/drawing/2014/main" id="{3E2FBF43-C3B6-1776-C737-2F209B354C65}"/>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0" name="Google Shape;821;p13">
              <a:extLst>
                <a:ext uri="{FF2B5EF4-FFF2-40B4-BE49-F238E27FC236}">
                  <a16:creationId xmlns:a16="http://schemas.microsoft.com/office/drawing/2014/main" id="{18051D52-B2AE-8646-C270-6C8E3FC10FB5}"/>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1" name="Google Shape;822;p13">
              <a:extLst>
                <a:ext uri="{FF2B5EF4-FFF2-40B4-BE49-F238E27FC236}">
                  <a16:creationId xmlns:a16="http://schemas.microsoft.com/office/drawing/2014/main" id="{DA092D67-0155-3675-5B80-C81AC12B926C}"/>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2" name="Google Shape;823;p13">
              <a:extLst>
                <a:ext uri="{FF2B5EF4-FFF2-40B4-BE49-F238E27FC236}">
                  <a16:creationId xmlns:a16="http://schemas.microsoft.com/office/drawing/2014/main" id="{CCD62AEE-4C60-3FA0-17D0-FADC605B734D}"/>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3" name="Google Shape;824;p13">
              <a:extLst>
                <a:ext uri="{FF2B5EF4-FFF2-40B4-BE49-F238E27FC236}">
                  <a16:creationId xmlns:a16="http://schemas.microsoft.com/office/drawing/2014/main" id="{9FCC3741-26D3-E9CA-BBD8-5B86AEF6E828}"/>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4" name="Google Shape;825;p13">
              <a:extLst>
                <a:ext uri="{FF2B5EF4-FFF2-40B4-BE49-F238E27FC236}">
                  <a16:creationId xmlns:a16="http://schemas.microsoft.com/office/drawing/2014/main" id="{5B350203-2918-9DF6-02F6-045F2F098BA2}"/>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5" name="Google Shape;826;p13">
              <a:extLst>
                <a:ext uri="{FF2B5EF4-FFF2-40B4-BE49-F238E27FC236}">
                  <a16:creationId xmlns:a16="http://schemas.microsoft.com/office/drawing/2014/main" id="{610EFCC3-7BC8-07B0-D83D-FB622474E11C}"/>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6" name="Google Shape;827;p13">
              <a:extLst>
                <a:ext uri="{FF2B5EF4-FFF2-40B4-BE49-F238E27FC236}">
                  <a16:creationId xmlns:a16="http://schemas.microsoft.com/office/drawing/2014/main" id="{E323101E-CB7D-716D-4C58-F239DB5766A9}"/>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7" name="Google Shape;828;p13">
              <a:extLst>
                <a:ext uri="{FF2B5EF4-FFF2-40B4-BE49-F238E27FC236}">
                  <a16:creationId xmlns:a16="http://schemas.microsoft.com/office/drawing/2014/main" id="{918E7E85-12C8-2E5A-D180-9B6C34133B75}"/>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pic>
        <p:nvPicPr>
          <p:cNvPr id="3" name="Picture 29">
            <a:extLst>
              <a:ext uri="{FF2B5EF4-FFF2-40B4-BE49-F238E27FC236}">
                <a16:creationId xmlns:a16="http://schemas.microsoft.com/office/drawing/2014/main" id="{5856CFEE-4445-ADCB-B135-13CE1236AD3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82715" y1="17871" x2="82715" y2="17871"/>
                        <a14:foregroundMark x1="71289" y1="37988" x2="71289" y2="37988"/>
                      </a14:backgroundRemoval>
                    </a14:imgEffect>
                  </a14:imgLayer>
                </a14:imgProps>
              </a:ext>
            </a:extLst>
          </a:blip>
          <a:srcRect l="29223" t="8206" r="9863" b="16103"/>
          <a:stretch/>
        </p:blipFill>
        <p:spPr>
          <a:xfrm>
            <a:off x="158795" y="4293083"/>
            <a:ext cx="2706325" cy="2367418"/>
          </a:xfrm>
          <a:prstGeom prst="rect">
            <a:avLst/>
          </a:prstGeom>
        </p:spPr>
      </p:pic>
      <p:sp>
        <p:nvSpPr>
          <p:cNvPr id="4" name="Thought Bubble: Cloud 3">
            <a:extLst>
              <a:ext uri="{FF2B5EF4-FFF2-40B4-BE49-F238E27FC236}">
                <a16:creationId xmlns:a16="http://schemas.microsoft.com/office/drawing/2014/main" id="{2D362D23-950A-62F1-1DC4-4392BAE6CF74}"/>
              </a:ext>
            </a:extLst>
          </p:cNvPr>
          <p:cNvSpPr/>
          <p:nvPr/>
        </p:nvSpPr>
        <p:spPr>
          <a:xfrm>
            <a:off x="2092959" y="1209040"/>
            <a:ext cx="8006081" cy="2819500"/>
          </a:xfrm>
          <a:prstGeom prst="cloudCallout">
            <a:avLst>
              <a:gd name="adj1" fmla="val -38581"/>
              <a:gd name="adj2" fmla="val 63358"/>
            </a:avLst>
          </a:prstGeom>
          <a:solidFill>
            <a:schemeClr val="accent2">
              <a:lumMod val="20000"/>
              <a:lumOff val="80000"/>
            </a:schemeClr>
          </a:solid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32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E1283D06-1645-6DFC-CE5D-C7D7C8DF5006}"/>
              </a:ext>
            </a:extLst>
          </p:cNvPr>
          <p:cNvSpPr txBox="1"/>
          <p:nvPr/>
        </p:nvSpPr>
        <p:spPr>
          <a:xfrm>
            <a:off x="3071016" y="1651673"/>
            <a:ext cx="6096000" cy="2062103"/>
          </a:xfrm>
          <a:prstGeom prst="rect">
            <a:avLst/>
          </a:prstGeom>
          <a:noFill/>
        </p:spPr>
        <p:txBody>
          <a:bodyPr wrap="square">
            <a:spAutoFit/>
          </a:bodyPr>
          <a:lstStyle/>
          <a:p>
            <a:pPr algn="ct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Những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điều</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kiện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gì</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về</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kinh</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tế</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đã</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tác</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động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đến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sự</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hình</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thành,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phát</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triển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phong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cách</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con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người</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Thành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phố</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Hồ</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Chí</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Minh?</a:t>
            </a:r>
          </a:p>
        </p:txBody>
      </p:sp>
      <p:grpSp>
        <p:nvGrpSpPr>
          <p:cNvPr id="5" name="Google Shape;809;p13">
            <a:extLst>
              <a:ext uri="{FF2B5EF4-FFF2-40B4-BE49-F238E27FC236}">
                <a16:creationId xmlns:a16="http://schemas.microsoft.com/office/drawing/2014/main" id="{0925C18B-366F-FF7C-1BA3-AF4049017C64}"/>
              </a:ext>
            </a:extLst>
          </p:cNvPr>
          <p:cNvGrpSpPr/>
          <p:nvPr/>
        </p:nvGrpSpPr>
        <p:grpSpPr>
          <a:xfrm rot="16200000">
            <a:off x="17280" y="77915"/>
            <a:ext cx="1899488" cy="1837767"/>
            <a:chOff x="7455887" y="129587"/>
            <a:chExt cx="1424616" cy="1378325"/>
          </a:xfrm>
        </p:grpSpPr>
        <p:sp>
          <p:nvSpPr>
            <p:cNvPr id="7" name="Google Shape;810;p13">
              <a:extLst>
                <a:ext uri="{FF2B5EF4-FFF2-40B4-BE49-F238E27FC236}">
                  <a16:creationId xmlns:a16="http://schemas.microsoft.com/office/drawing/2014/main" id="{06176A1E-AD2A-CE9A-7F6A-4FEC57B67F62}"/>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 name="Google Shape;811;p13">
              <a:extLst>
                <a:ext uri="{FF2B5EF4-FFF2-40B4-BE49-F238E27FC236}">
                  <a16:creationId xmlns:a16="http://schemas.microsoft.com/office/drawing/2014/main" id="{2455F96C-68AC-B1A3-3593-33B66D0AB1D1}"/>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0" name="Google Shape;812;p13">
              <a:extLst>
                <a:ext uri="{FF2B5EF4-FFF2-40B4-BE49-F238E27FC236}">
                  <a16:creationId xmlns:a16="http://schemas.microsoft.com/office/drawing/2014/main" id="{6231717C-2D53-653A-0059-B064748E2AD6}"/>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2" name="Google Shape;813;p13">
              <a:extLst>
                <a:ext uri="{FF2B5EF4-FFF2-40B4-BE49-F238E27FC236}">
                  <a16:creationId xmlns:a16="http://schemas.microsoft.com/office/drawing/2014/main" id="{FE517145-26EC-8096-6CF9-EB2218BF81B3}"/>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3" name="Google Shape;814;p13">
              <a:extLst>
                <a:ext uri="{FF2B5EF4-FFF2-40B4-BE49-F238E27FC236}">
                  <a16:creationId xmlns:a16="http://schemas.microsoft.com/office/drawing/2014/main" id="{037DDB41-49A0-01A3-E5D1-314E74E70C1E}"/>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4" name="Google Shape;815;p13">
              <a:extLst>
                <a:ext uri="{FF2B5EF4-FFF2-40B4-BE49-F238E27FC236}">
                  <a16:creationId xmlns:a16="http://schemas.microsoft.com/office/drawing/2014/main" id="{832F5370-9ADA-69A2-8DBD-44E8FA40F466}"/>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5" name="Google Shape;816;p13">
              <a:extLst>
                <a:ext uri="{FF2B5EF4-FFF2-40B4-BE49-F238E27FC236}">
                  <a16:creationId xmlns:a16="http://schemas.microsoft.com/office/drawing/2014/main" id="{8007790C-7B4B-8BBB-7281-259CFD27661D}"/>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6" name="Google Shape;817;p13">
              <a:extLst>
                <a:ext uri="{FF2B5EF4-FFF2-40B4-BE49-F238E27FC236}">
                  <a16:creationId xmlns:a16="http://schemas.microsoft.com/office/drawing/2014/main" id="{B90519D6-0D4D-F63C-AFCB-786C1BCAFF73}"/>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7" name="Google Shape;818;p13">
              <a:extLst>
                <a:ext uri="{FF2B5EF4-FFF2-40B4-BE49-F238E27FC236}">
                  <a16:creationId xmlns:a16="http://schemas.microsoft.com/office/drawing/2014/main" id="{36726A96-235D-0B60-EE10-3AE40C3F4376}"/>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8" name="Google Shape;819;p13">
              <a:extLst>
                <a:ext uri="{FF2B5EF4-FFF2-40B4-BE49-F238E27FC236}">
                  <a16:creationId xmlns:a16="http://schemas.microsoft.com/office/drawing/2014/main" id="{372853B5-74C6-47DB-93C5-F480CD943CFD}"/>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9" name="Google Shape;820;p13">
              <a:extLst>
                <a:ext uri="{FF2B5EF4-FFF2-40B4-BE49-F238E27FC236}">
                  <a16:creationId xmlns:a16="http://schemas.microsoft.com/office/drawing/2014/main" id="{A611CBD4-1A65-55BE-8231-E8998668EA44}"/>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0" name="Google Shape;821;p13">
              <a:extLst>
                <a:ext uri="{FF2B5EF4-FFF2-40B4-BE49-F238E27FC236}">
                  <a16:creationId xmlns:a16="http://schemas.microsoft.com/office/drawing/2014/main" id="{9C937760-C3D1-0B10-A1F4-B37A3A2D5261}"/>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1" name="Google Shape;822;p13">
              <a:extLst>
                <a:ext uri="{FF2B5EF4-FFF2-40B4-BE49-F238E27FC236}">
                  <a16:creationId xmlns:a16="http://schemas.microsoft.com/office/drawing/2014/main" id="{AA2E7553-1B72-A948-2094-8D18CE298846}"/>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2" name="Google Shape;823;p13">
              <a:extLst>
                <a:ext uri="{FF2B5EF4-FFF2-40B4-BE49-F238E27FC236}">
                  <a16:creationId xmlns:a16="http://schemas.microsoft.com/office/drawing/2014/main" id="{00B994C0-8CF4-9125-1FCB-60F6A7A3934E}"/>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3" name="Google Shape;824;p13">
              <a:extLst>
                <a:ext uri="{FF2B5EF4-FFF2-40B4-BE49-F238E27FC236}">
                  <a16:creationId xmlns:a16="http://schemas.microsoft.com/office/drawing/2014/main" id="{624E5D00-FDB6-4F22-0A6C-6664C629EA1E}"/>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4" name="Google Shape;825;p13">
              <a:extLst>
                <a:ext uri="{FF2B5EF4-FFF2-40B4-BE49-F238E27FC236}">
                  <a16:creationId xmlns:a16="http://schemas.microsoft.com/office/drawing/2014/main" id="{D10E440A-49C3-544F-1CD9-4F1543DC9F39}"/>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5" name="Google Shape;826;p13">
              <a:extLst>
                <a:ext uri="{FF2B5EF4-FFF2-40B4-BE49-F238E27FC236}">
                  <a16:creationId xmlns:a16="http://schemas.microsoft.com/office/drawing/2014/main" id="{AC48BA0A-B4E5-108D-4EDC-B8704616ABA6}"/>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6" name="Google Shape;827;p13">
              <a:extLst>
                <a:ext uri="{FF2B5EF4-FFF2-40B4-BE49-F238E27FC236}">
                  <a16:creationId xmlns:a16="http://schemas.microsoft.com/office/drawing/2014/main" id="{80AB20C2-A913-A18D-BB96-9CF287AB25D2}"/>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7" name="Google Shape;828;p13">
              <a:extLst>
                <a:ext uri="{FF2B5EF4-FFF2-40B4-BE49-F238E27FC236}">
                  <a16:creationId xmlns:a16="http://schemas.microsoft.com/office/drawing/2014/main" id="{7153FD88-0AF4-4355-7197-8DB1CD21E238}"/>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spTree>
    <p:extLst>
      <p:ext uri="{BB962C8B-B14F-4D97-AF65-F5344CB8AC3E}">
        <p14:creationId xmlns:p14="http://schemas.microsoft.com/office/powerpoint/2010/main" val="27406938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Hình chữ nhật 19">
            <a:extLst>
              <a:ext uri="{FF2B5EF4-FFF2-40B4-BE49-F238E27FC236}">
                <a16:creationId xmlns:a16="http://schemas.microsoft.com/office/drawing/2014/main" id="{06D19850-237B-AB11-D315-41BF90552747}"/>
              </a:ext>
            </a:extLst>
          </p:cNvPr>
          <p:cNvSpPr/>
          <p:nvPr/>
        </p:nvSpPr>
        <p:spPr>
          <a:xfrm>
            <a:off x="3362961" y="2946983"/>
            <a:ext cx="5730239" cy="141842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Có</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các</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cơ</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sở</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hạ</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tầng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cần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thiết</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như</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nhà</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ở,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đường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sá</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trường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học</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a:t>
            </a:r>
          </a:p>
        </p:txBody>
      </p:sp>
      <p:sp>
        <p:nvSpPr>
          <p:cNvPr id="19" name="Hình chữ nhật 18">
            <a:extLst>
              <a:ext uri="{FF2B5EF4-FFF2-40B4-BE49-F238E27FC236}">
                <a16:creationId xmlns:a16="http://schemas.microsoft.com/office/drawing/2014/main" id="{2125C04D-C341-1F43-9F2F-BA8CA1C6C485}"/>
              </a:ext>
            </a:extLst>
          </p:cNvPr>
          <p:cNvSpPr/>
          <p:nvPr/>
        </p:nvSpPr>
        <p:spPr>
          <a:xfrm>
            <a:off x="3362961" y="952622"/>
            <a:ext cx="5730239" cy="1369813"/>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Là</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không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cảng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quốc</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tế</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quan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trọng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có</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nhiều</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dịch</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vụ</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cần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thiết</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để</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thu</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mua</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phân</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phối</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hàng</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3200" dirty="0" err="1">
                <a:solidFill>
                  <a:schemeClr val="tx1">
                    <a:lumMod val="95000"/>
                    <a:lumOff val="5000"/>
                  </a:schemeClr>
                </a:solidFill>
                <a:latin typeface="Times New Roman" panose="02020603050405020304" pitchFamily="18" charset="0"/>
                <a:cs typeface="Times New Roman" panose="02020603050405020304" pitchFamily="18" charset="0"/>
              </a:rPr>
              <a:t>hóa</a:t>
            </a:r>
            <a:r>
              <a:rPr lang="en-US" sz="3200" dirty="0">
                <a:solidFill>
                  <a:schemeClr val="tx1">
                    <a:lumMod val="95000"/>
                    <a:lumOff val="5000"/>
                  </a:schemeClr>
                </a:solidFill>
                <a:latin typeface="Times New Roman" panose="02020603050405020304" pitchFamily="18" charset="0"/>
                <a:cs typeface="Times New Roman" panose="02020603050405020304" pitchFamily="18" charset="0"/>
              </a:rPr>
              <a:t>.</a:t>
            </a:r>
          </a:p>
        </p:txBody>
      </p:sp>
      <p:pic>
        <p:nvPicPr>
          <p:cNvPr id="6" name="Hình ảnh 5">
            <a:extLst>
              <a:ext uri="{FF2B5EF4-FFF2-40B4-BE49-F238E27FC236}">
                <a16:creationId xmlns:a16="http://schemas.microsoft.com/office/drawing/2014/main" id="{784FA320-7DE9-2458-C03F-5AC431556886}"/>
              </a:ext>
            </a:extLst>
          </p:cNvPr>
          <p:cNvPicPr>
            <a:picLocks noChangeAspect="1"/>
          </p:cNvPicPr>
          <p:nvPr/>
        </p:nvPicPr>
        <p:blipFill>
          <a:blip r:embed="rId2"/>
          <a:stretch>
            <a:fillRect/>
          </a:stretch>
        </p:blipFill>
        <p:spPr>
          <a:xfrm>
            <a:off x="228353" y="2588267"/>
            <a:ext cx="2517524" cy="1251369"/>
          </a:xfrm>
          <a:prstGeom prst="rect">
            <a:avLst/>
          </a:prstGeom>
        </p:spPr>
      </p:pic>
      <p:pic>
        <p:nvPicPr>
          <p:cNvPr id="7" name="Picture 2">
            <a:extLst>
              <a:ext uri="{FF2B5EF4-FFF2-40B4-BE49-F238E27FC236}">
                <a16:creationId xmlns:a16="http://schemas.microsoft.com/office/drawing/2014/main" id="{E8536241-0B11-7007-4999-15AA5456B870}"/>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32292" b="68620" l="33529" r="66179"/>
                    </a14:imgEffect>
                  </a14:imgLayer>
                </a14:imgProps>
              </a:ext>
              <a:ext uri="{28A0092B-C50C-407E-A947-70E740481C1C}">
                <a14:useLocalDpi xmlns:a14="http://schemas.microsoft.com/office/drawing/2010/main" val="0"/>
              </a:ext>
            </a:extLst>
          </a:blip>
          <a:srcRect l="32262" t="30978" r="32777" b="32065"/>
          <a:stretch/>
        </p:blipFill>
        <p:spPr bwMode="auto">
          <a:xfrm rot="18302382" flipH="1" flipV="1">
            <a:off x="2543060" y="2029643"/>
            <a:ext cx="956525" cy="838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a:extLst>
              <a:ext uri="{FF2B5EF4-FFF2-40B4-BE49-F238E27FC236}">
                <a16:creationId xmlns:a16="http://schemas.microsoft.com/office/drawing/2014/main" id="{F895CA94-A807-30BA-1601-6A147900C295}"/>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32292" b="68620" l="33529" r="66179"/>
                    </a14:imgEffect>
                  </a14:imgLayer>
                </a14:imgProps>
              </a:ext>
              <a:ext uri="{28A0092B-C50C-407E-A947-70E740481C1C}">
                <a14:useLocalDpi xmlns:a14="http://schemas.microsoft.com/office/drawing/2010/main" val="0"/>
              </a:ext>
            </a:extLst>
          </a:blip>
          <a:srcRect l="32262" t="30978" r="32777" b="32065"/>
          <a:stretch/>
        </p:blipFill>
        <p:spPr bwMode="auto">
          <a:xfrm rot="469577" flipH="1" flipV="1">
            <a:off x="2636855" y="3310167"/>
            <a:ext cx="728027" cy="700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a:extLst>
              <a:ext uri="{FF2B5EF4-FFF2-40B4-BE49-F238E27FC236}">
                <a16:creationId xmlns:a16="http://schemas.microsoft.com/office/drawing/2014/main" id="{A3DC731E-BEE4-1BA2-803E-037FF324064C}"/>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32292" b="68620" l="33529" r="66179"/>
                    </a14:imgEffect>
                  </a14:imgLayer>
                </a14:imgProps>
              </a:ext>
              <a:ext uri="{28A0092B-C50C-407E-A947-70E740481C1C}">
                <a14:useLocalDpi xmlns:a14="http://schemas.microsoft.com/office/drawing/2010/main" val="0"/>
              </a:ext>
            </a:extLst>
          </a:blip>
          <a:srcRect l="32262" t="30978" r="32777" b="32065"/>
          <a:stretch/>
        </p:blipFill>
        <p:spPr bwMode="auto">
          <a:xfrm rot="2692529" flipH="1" flipV="1">
            <a:off x="531204" y="4123913"/>
            <a:ext cx="1185928" cy="766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Hình chữ nhật 21">
            <a:extLst>
              <a:ext uri="{FF2B5EF4-FFF2-40B4-BE49-F238E27FC236}">
                <a16:creationId xmlns:a16="http://schemas.microsoft.com/office/drawing/2014/main" id="{3C1BD6FC-8B39-3AB0-8A38-04BD98647A9C}"/>
              </a:ext>
            </a:extLst>
          </p:cNvPr>
          <p:cNvSpPr/>
          <p:nvPr/>
        </p:nvSpPr>
        <p:spPr>
          <a:xfrm>
            <a:off x="1548183" y="4795075"/>
            <a:ext cx="7545017" cy="132643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Hoạt</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động</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ngoại</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thương</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tấp</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nập</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giúp</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thành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phố</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trở</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thành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đại</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đô</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hội</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nhất</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nước</a:t>
            </a:r>
            <a:r>
              <a:rPr lang="en-US" sz="32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endParaRPr lang="en-US" sz="3200" dirty="0">
              <a:solidFill>
                <a:schemeClr val="tx1"/>
              </a:solidFill>
              <a:latin typeface="Times New Roman" panose="02020603050405020304" pitchFamily="18" charset="0"/>
              <a:cs typeface="Times New Roman" panose="02020603050405020304" pitchFamily="18" charset="0"/>
            </a:endParaRPr>
          </a:p>
        </p:txBody>
      </p:sp>
      <p:pic>
        <p:nvPicPr>
          <p:cNvPr id="23" name="Picture 2">
            <a:extLst>
              <a:ext uri="{FF2B5EF4-FFF2-40B4-BE49-F238E27FC236}">
                <a16:creationId xmlns:a16="http://schemas.microsoft.com/office/drawing/2014/main" id="{8ECCBD61-F74E-9ABF-1FC1-D541304924B1}"/>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14714" b="89974" l="40776" r="89971"/>
                    </a14:imgEffect>
                  </a14:imgLayer>
                </a14:imgProps>
              </a:ext>
              <a:ext uri="{28A0092B-C50C-407E-A947-70E740481C1C}">
                <a14:useLocalDpi xmlns:a14="http://schemas.microsoft.com/office/drawing/2010/main" val="0"/>
              </a:ext>
            </a:extLst>
          </a:blip>
          <a:srcRect l="41078" t="19829" r="41842" b="20836"/>
          <a:stretch/>
        </p:blipFill>
        <p:spPr bwMode="auto">
          <a:xfrm rot="7262664" flipH="1">
            <a:off x="9218332" y="1484210"/>
            <a:ext cx="357653" cy="6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
            <a:extLst>
              <a:ext uri="{FF2B5EF4-FFF2-40B4-BE49-F238E27FC236}">
                <a16:creationId xmlns:a16="http://schemas.microsoft.com/office/drawing/2014/main" id="{0E58C4FE-6D5F-84BC-EC0D-8AD3CFBF1668}"/>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14714" b="89974" l="40776" r="89971"/>
                    </a14:imgEffect>
                  </a14:imgLayer>
                </a14:imgProps>
              </a:ext>
              <a:ext uri="{28A0092B-C50C-407E-A947-70E740481C1C}">
                <a14:useLocalDpi xmlns:a14="http://schemas.microsoft.com/office/drawing/2010/main" val="0"/>
              </a:ext>
            </a:extLst>
          </a:blip>
          <a:srcRect l="41078" t="19829" r="41842" b="20836"/>
          <a:stretch/>
        </p:blipFill>
        <p:spPr bwMode="auto">
          <a:xfrm rot="5400000" flipH="1">
            <a:off x="9260526" y="3258546"/>
            <a:ext cx="357653" cy="6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a:extLst>
              <a:ext uri="{FF2B5EF4-FFF2-40B4-BE49-F238E27FC236}">
                <a16:creationId xmlns:a16="http://schemas.microsoft.com/office/drawing/2014/main" id="{6DFD5AB3-F41C-E34E-B2E9-6F7061DEBB60}"/>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14714" b="89974" l="40776" r="89971"/>
                    </a14:imgEffect>
                  </a14:imgLayer>
                </a14:imgProps>
              </a:ext>
              <a:ext uri="{28A0092B-C50C-407E-A947-70E740481C1C}">
                <a14:useLocalDpi xmlns:a14="http://schemas.microsoft.com/office/drawing/2010/main" val="0"/>
              </a:ext>
            </a:extLst>
          </a:blip>
          <a:srcRect l="41078" t="19829" r="41842" b="20836"/>
          <a:stretch/>
        </p:blipFill>
        <p:spPr bwMode="auto">
          <a:xfrm rot="3335207" flipH="1">
            <a:off x="9216073" y="5082601"/>
            <a:ext cx="357653" cy="6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Hình chữ nhật 28">
            <a:extLst>
              <a:ext uri="{FF2B5EF4-FFF2-40B4-BE49-F238E27FC236}">
                <a16:creationId xmlns:a16="http://schemas.microsoft.com/office/drawing/2014/main" id="{83123EA5-5C6D-E70E-3688-9DFE2CCB4010}"/>
              </a:ext>
            </a:extLst>
          </p:cNvPr>
          <p:cNvSpPr/>
          <p:nvPr/>
        </p:nvSpPr>
        <p:spPr>
          <a:xfrm>
            <a:off x="9710284" y="1371600"/>
            <a:ext cx="2359796" cy="474991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effectLst/>
                <a:latin typeface="Times New Roman" panose="02020603050405020304" pitchFamily="18" charset="0"/>
                <a:ea typeface="Tahoma" panose="020B0604030504040204" pitchFamily="34" charset="0"/>
                <a:cs typeface="Times New Roman" panose="02020603050405020304" pitchFamily="18" charset="0"/>
              </a:rPr>
              <a:t>Con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người</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TPHCM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sớm</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nắm</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bắt</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được</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văn</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minh</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công</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nghiệp</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và</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văn</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hóa</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Sài</a:t>
            </a:r>
            <a:r>
              <a:rPr lang="en-US" sz="32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3200" dirty="0" err="1">
                <a:effectLst/>
                <a:latin typeface="Times New Roman" panose="02020603050405020304" pitchFamily="18" charset="0"/>
                <a:ea typeface="Tahoma" panose="020B0604030504040204" pitchFamily="34" charset="0"/>
                <a:cs typeface="Times New Roman" panose="02020603050405020304" pitchFamily="18" charset="0"/>
              </a:rPr>
              <a:t>Gòn</a:t>
            </a:r>
            <a:endParaRPr lang="en-US" sz="3200"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0C4777B8-4C93-0414-6C39-A5FE56D58A34}"/>
              </a:ext>
            </a:extLst>
          </p:cNvPr>
          <p:cNvSpPr txBox="1"/>
          <p:nvPr/>
        </p:nvSpPr>
        <p:spPr>
          <a:xfrm>
            <a:off x="894080" y="47055"/>
            <a:ext cx="9946640" cy="830997"/>
          </a:xfrm>
          <a:prstGeom prst="rect">
            <a:avLst/>
          </a:prstGeom>
          <a:noFill/>
        </p:spPr>
        <p:txBody>
          <a:bodyPr wrap="square" rtlCol="0">
            <a:spAutoFit/>
          </a:bodyPr>
          <a:lstStyle/>
          <a:p>
            <a:pPr algn="just"/>
            <a:r>
              <a:rPr lang="en-US" sz="4400" b="1" dirty="0">
                <a:solidFill>
                  <a:srgbClr val="7030A0"/>
                </a:solidFill>
                <a:latin typeface="Times New Roman" panose="02020603050405020304" pitchFamily="18" charset="0"/>
                <a:cs typeface="Times New Roman" panose="02020603050405020304" pitchFamily="18" charset="0"/>
              </a:rPr>
              <a:t>3</a:t>
            </a:r>
            <a:r>
              <a:rPr lang="en-US" sz="4800" b="1" dirty="0">
                <a:solidFill>
                  <a:srgbClr val="7030A0"/>
                </a:solidFill>
                <a:latin typeface="Times New Roman" panose="02020603050405020304" pitchFamily="18" charset="0"/>
                <a:cs typeface="Times New Roman" panose="02020603050405020304" pitchFamily="18" charset="0"/>
              </a:rPr>
              <a:t>. </a:t>
            </a:r>
            <a:r>
              <a:rPr lang="en-US" sz="4800" b="1" dirty="0" err="1">
                <a:solidFill>
                  <a:srgbClr val="7030A0"/>
                </a:solidFill>
                <a:latin typeface="Times New Roman" panose="02020603050405020304" pitchFamily="18" charset="0"/>
                <a:cs typeface="Times New Roman" panose="02020603050405020304" pitchFamily="18" charset="0"/>
              </a:rPr>
              <a:t>Yếu</a:t>
            </a:r>
            <a:r>
              <a:rPr lang="en-US" sz="4800" b="1" dirty="0">
                <a:solidFill>
                  <a:srgbClr val="7030A0"/>
                </a:solidFill>
                <a:latin typeface="Times New Roman" panose="02020603050405020304" pitchFamily="18" charset="0"/>
                <a:cs typeface="Times New Roman" panose="02020603050405020304" pitchFamily="18" charset="0"/>
              </a:rPr>
              <a:t> </a:t>
            </a:r>
            <a:r>
              <a:rPr lang="en-US" sz="4800" b="1" dirty="0" err="1">
                <a:solidFill>
                  <a:srgbClr val="7030A0"/>
                </a:solidFill>
                <a:latin typeface="Times New Roman" panose="02020603050405020304" pitchFamily="18" charset="0"/>
                <a:cs typeface="Times New Roman" panose="02020603050405020304" pitchFamily="18" charset="0"/>
              </a:rPr>
              <a:t>tố</a:t>
            </a:r>
            <a:r>
              <a:rPr lang="en-US" sz="4800" b="1" dirty="0">
                <a:solidFill>
                  <a:srgbClr val="7030A0"/>
                </a:solidFill>
                <a:latin typeface="Times New Roman" panose="02020603050405020304" pitchFamily="18" charset="0"/>
                <a:cs typeface="Times New Roman" panose="02020603050405020304" pitchFamily="18" charset="0"/>
              </a:rPr>
              <a:t> </a:t>
            </a:r>
            <a:r>
              <a:rPr lang="en-US" sz="4800" b="1" dirty="0" err="1">
                <a:solidFill>
                  <a:srgbClr val="7030A0"/>
                </a:solidFill>
                <a:latin typeface="Times New Roman" panose="02020603050405020304" pitchFamily="18" charset="0"/>
                <a:cs typeface="Times New Roman" panose="02020603050405020304" pitchFamily="18" charset="0"/>
              </a:rPr>
              <a:t>kinh</a:t>
            </a:r>
            <a:r>
              <a:rPr lang="en-US" sz="4800" b="1" dirty="0">
                <a:solidFill>
                  <a:srgbClr val="7030A0"/>
                </a:solidFill>
                <a:latin typeface="Times New Roman" panose="02020603050405020304" pitchFamily="18" charset="0"/>
                <a:cs typeface="Times New Roman" panose="02020603050405020304" pitchFamily="18" charset="0"/>
              </a:rPr>
              <a:t> </a:t>
            </a:r>
            <a:r>
              <a:rPr lang="en-US" sz="4800" b="1" dirty="0" err="1">
                <a:solidFill>
                  <a:srgbClr val="7030A0"/>
                </a:solidFill>
                <a:latin typeface="Times New Roman" panose="02020603050405020304" pitchFamily="18" charset="0"/>
                <a:cs typeface="Times New Roman" panose="02020603050405020304" pitchFamily="18" charset="0"/>
              </a:rPr>
              <a:t>tế</a:t>
            </a:r>
            <a:r>
              <a:rPr lang="en-US" sz="4800" b="1" dirty="0">
                <a:solidFill>
                  <a:srgbClr val="7030A0"/>
                </a:solidFill>
                <a:latin typeface="Times New Roman" panose="02020603050405020304" pitchFamily="18" charset="0"/>
                <a:cs typeface="Times New Roman" panose="02020603050405020304" pitchFamily="18" charset="0"/>
              </a:rPr>
              <a:t> </a:t>
            </a:r>
            <a:endParaRPr lang="en-US" sz="4400" b="1" dirty="0">
              <a:solidFill>
                <a:srgbClr val="7030A0"/>
              </a:solidFill>
              <a:latin typeface="Times New Roman" panose="02020603050405020304" pitchFamily="18" charset="0"/>
              <a:cs typeface="Times New Roman" panose="02020603050405020304" pitchFamily="18" charset="0"/>
            </a:endParaRPr>
          </a:p>
        </p:txBody>
      </p:sp>
      <p:pic>
        <p:nvPicPr>
          <p:cNvPr id="4" name="Picture 2" descr="アイコンのマナ €™ S ペンで手書き のイラスト素材・ベクタ - . Image 48595957.">
            <a:extLst>
              <a:ext uri="{FF2B5EF4-FFF2-40B4-BE49-F238E27FC236}">
                <a16:creationId xmlns:a16="http://schemas.microsoft.com/office/drawing/2014/main" id="{E4ADD6F3-335E-0035-AFDB-4E23A4974BAF}"/>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10000" b="90000" l="10000" r="90000">
                        <a14:foregroundMark x1="39231" y1="53308" x2="39231" y2="53308"/>
                        <a14:foregroundMark x1="54000" y1="34615" x2="54000" y2="34615"/>
                        <a14:foregroundMark x1="73000" y1="61692" x2="73000" y2="61692"/>
                        <a14:foregroundMark x1="32154" y1="75385" x2="32154" y2="75385"/>
                        <a14:foregroundMark x1="25308" y1="71846" x2="25308" y2="71846"/>
                        <a14:foregroundMark x1="27154" y1="57462" x2="27154" y2="57462"/>
                      </a14:backgroundRemoval>
                    </a14:imgEffect>
                  </a14:imgLayer>
                </a14:imgProps>
              </a:ext>
              <a:ext uri="{28A0092B-C50C-407E-A947-70E740481C1C}">
                <a14:useLocalDpi xmlns:a14="http://schemas.microsoft.com/office/drawing/2010/main" val="0"/>
              </a:ext>
            </a:extLst>
          </a:blip>
          <a:srcRect l="18183" t="21904" r="18557" b="21012"/>
          <a:stretch/>
        </p:blipFill>
        <p:spPr bwMode="auto">
          <a:xfrm>
            <a:off x="7665958" y="-118569"/>
            <a:ext cx="1120690" cy="893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01546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Vertical)">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inVertical)">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childTnLst>
                          </p:cTn>
                        </p:par>
                        <p:par>
                          <p:cTn id="26" fill="hold">
                            <p:stCondLst>
                              <p:cond delay="500"/>
                            </p:stCondLst>
                            <p:childTnLst>
                              <p:par>
                                <p:cTn id="27" presetID="16" presetClass="entr" presetSubtype="21"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par>
                                <p:cTn id="35" presetID="22" presetClass="entr" presetSubtype="4"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500"/>
                                        <p:tgtEl>
                                          <p:spTgt spid="24"/>
                                        </p:tgtEl>
                                      </p:cBhvr>
                                    </p:animEffect>
                                  </p:childTnLst>
                                </p:cTn>
                              </p:par>
                              <p:par>
                                <p:cTn id="38" presetID="22" presetClass="entr" presetSubtype="4"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500"/>
                                        <p:tgtEl>
                                          <p:spTgt spid="26"/>
                                        </p:tgtEl>
                                      </p:cBhvr>
                                    </p:animEffect>
                                  </p:childTnLst>
                                </p:cTn>
                              </p:par>
                            </p:childTnLst>
                          </p:cTn>
                        </p:par>
                        <p:par>
                          <p:cTn id="41" fill="hold">
                            <p:stCondLst>
                              <p:cond delay="500"/>
                            </p:stCondLst>
                            <p:childTnLst>
                              <p:par>
                                <p:cTn id="42" presetID="22" presetClass="entr" presetSubtype="4"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down)">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22" grpId="0" animBg="1"/>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4FF4C5-E781-24C6-83DA-DF3D4EB588D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787"/>
          <a:stretch/>
        </p:blipFill>
        <p:spPr bwMode="auto">
          <a:xfrm>
            <a:off x="33347" y="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37C89E4B-3C9F-44B9-8B86-D9E3D112D8E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2C0669D-793E-70A9-7721-3092134A4C98}"/>
              </a:ext>
            </a:extLst>
          </p:cNvPr>
          <p:cNvSpPr txBox="1"/>
          <p:nvPr/>
        </p:nvSpPr>
        <p:spPr>
          <a:xfrm>
            <a:off x="523875" y="5317240"/>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3600" b="1">
                <a:solidFill>
                  <a:schemeClr val="tx1">
                    <a:lumMod val="85000"/>
                    <a:lumOff val="15000"/>
                  </a:schemeClr>
                </a:solidFill>
                <a:latin typeface="Times New Roman" panose="02020603050405020304" pitchFamily="18" charset="0"/>
                <a:ea typeface="+mj-ea"/>
                <a:cs typeface="Times New Roman" panose="02020603050405020304" pitchFamily="18" charset="0"/>
              </a:rPr>
              <a:t>Cảng hàng không quốc tế Tân Sơn Nhất</a:t>
            </a:r>
            <a:endParaRPr lang="en-US" sz="3600" b="1" dirty="0">
              <a:solidFill>
                <a:schemeClr val="tx1">
                  <a:lumMod val="85000"/>
                  <a:lumOff val="15000"/>
                </a:schemeClr>
              </a:solidFill>
              <a:latin typeface="Times New Roman" panose="02020603050405020304" pitchFamily="18" charset="0"/>
              <a:ea typeface="+mj-ea"/>
              <a:cs typeface="Times New Roman" panose="02020603050405020304" pitchFamily="18" charset="0"/>
            </a:endParaRPr>
          </a:p>
        </p:txBody>
      </p:sp>
      <p:cxnSp>
        <p:nvCxnSpPr>
          <p:cNvPr id="10" name="Straight Connector 9">
            <a:extLst>
              <a:ext uri="{FF2B5EF4-FFF2-40B4-BE49-F238E27FC236}">
                <a16:creationId xmlns:a16="http://schemas.microsoft.com/office/drawing/2014/main" id="{AA2EAA10-076F-46BD-8F0F-B9A2FB77A85C}"/>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891E407-403B-4764-86C9-33A56D3BCAA3}"/>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919970"/>
      </p:ext>
    </p:extLst>
  </p:cSld>
  <p:clrMapOvr>
    <a:masterClrMapping/>
  </p:clrMapOvr>
  <mc:AlternateContent xmlns:mc="http://schemas.openxmlformats.org/markup-compatibility/2006" xmlns:p14="http://schemas.microsoft.com/office/powerpoint/2010/main">
    <mc:Choice Requires="p14">
      <p:transition spd="slow" p14:dur="3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3E1A694-36AB-4E4A-BB43-6C6968597037}"/>
              </a:ext>
            </a:extLst>
          </p:cNvPr>
          <p:cNvPicPr>
            <a:picLocks noChangeAspect="1"/>
          </p:cNvPicPr>
          <p:nvPr/>
        </p:nvPicPr>
        <p:blipFill>
          <a:blip r:embed="rId2"/>
          <a:stretch>
            <a:fillRect/>
          </a:stretch>
        </p:blipFill>
        <p:spPr>
          <a:xfrm>
            <a:off x="949960" y="0"/>
            <a:ext cx="10292080" cy="6776720"/>
          </a:xfrm>
          <a:prstGeom prst="rect">
            <a:avLst/>
          </a:prstGeom>
        </p:spPr>
      </p:pic>
      <p:grpSp>
        <p:nvGrpSpPr>
          <p:cNvPr id="2" name="Google Shape;809;p13">
            <a:extLst>
              <a:ext uri="{FF2B5EF4-FFF2-40B4-BE49-F238E27FC236}">
                <a16:creationId xmlns:a16="http://schemas.microsoft.com/office/drawing/2014/main" id="{48E95B56-6EC8-9463-4AAB-BEB380895166}"/>
              </a:ext>
            </a:extLst>
          </p:cNvPr>
          <p:cNvGrpSpPr/>
          <p:nvPr/>
        </p:nvGrpSpPr>
        <p:grpSpPr>
          <a:xfrm>
            <a:off x="10145140" y="0"/>
            <a:ext cx="1899488" cy="1837767"/>
            <a:chOff x="7455887" y="129587"/>
            <a:chExt cx="1424616" cy="1378325"/>
          </a:xfrm>
        </p:grpSpPr>
        <p:sp>
          <p:nvSpPr>
            <p:cNvPr id="3" name="Google Shape;810;p13">
              <a:extLst>
                <a:ext uri="{FF2B5EF4-FFF2-40B4-BE49-F238E27FC236}">
                  <a16:creationId xmlns:a16="http://schemas.microsoft.com/office/drawing/2014/main" id="{CFFD8149-BD28-ABEF-2E73-B1397FD35BE8}"/>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 name="Google Shape;811;p13">
              <a:extLst>
                <a:ext uri="{FF2B5EF4-FFF2-40B4-BE49-F238E27FC236}">
                  <a16:creationId xmlns:a16="http://schemas.microsoft.com/office/drawing/2014/main" id="{522D7279-BB58-DCA7-243B-7B0CB02E9163}"/>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6" name="Google Shape;812;p13">
              <a:extLst>
                <a:ext uri="{FF2B5EF4-FFF2-40B4-BE49-F238E27FC236}">
                  <a16:creationId xmlns:a16="http://schemas.microsoft.com/office/drawing/2014/main" id="{9916238A-C8AE-4732-7B75-DCDE51611E23}"/>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7" name="Google Shape;813;p13">
              <a:extLst>
                <a:ext uri="{FF2B5EF4-FFF2-40B4-BE49-F238E27FC236}">
                  <a16:creationId xmlns:a16="http://schemas.microsoft.com/office/drawing/2014/main" id="{F55E4CD0-CC55-61AD-07AF-AC6F79B2EC3D}"/>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8" name="Google Shape;814;p13">
              <a:extLst>
                <a:ext uri="{FF2B5EF4-FFF2-40B4-BE49-F238E27FC236}">
                  <a16:creationId xmlns:a16="http://schemas.microsoft.com/office/drawing/2014/main" id="{DD4D4585-3709-6B65-0BD0-27E105F27E39}"/>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9" name="Google Shape;815;p13">
              <a:extLst>
                <a:ext uri="{FF2B5EF4-FFF2-40B4-BE49-F238E27FC236}">
                  <a16:creationId xmlns:a16="http://schemas.microsoft.com/office/drawing/2014/main" id="{A1652D66-160B-4191-BEBF-6BF94FD85A63}"/>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0" name="Google Shape;816;p13">
              <a:extLst>
                <a:ext uri="{FF2B5EF4-FFF2-40B4-BE49-F238E27FC236}">
                  <a16:creationId xmlns:a16="http://schemas.microsoft.com/office/drawing/2014/main" id="{2C4EF174-B2DC-1601-989F-5AC9C1B9EAE4}"/>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1" name="Google Shape;817;p13">
              <a:extLst>
                <a:ext uri="{FF2B5EF4-FFF2-40B4-BE49-F238E27FC236}">
                  <a16:creationId xmlns:a16="http://schemas.microsoft.com/office/drawing/2014/main" id="{8D94F307-3449-188A-1660-358786950904}"/>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2" name="Google Shape;818;p13">
              <a:extLst>
                <a:ext uri="{FF2B5EF4-FFF2-40B4-BE49-F238E27FC236}">
                  <a16:creationId xmlns:a16="http://schemas.microsoft.com/office/drawing/2014/main" id="{7B6A9B42-BAFF-DC10-373D-8764DCAE970E}"/>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3" name="Google Shape;819;p13">
              <a:extLst>
                <a:ext uri="{FF2B5EF4-FFF2-40B4-BE49-F238E27FC236}">
                  <a16:creationId xmlns:a16="http://schemas.microsoft.com/office/drawing/2014/main" id="{71F76A4D-D724-C2AA-1C2B-26DC0AAF1434}"/>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4" name="Google Shape;820;p13">
              <a:extLst>
                <a:ext uri="{FF2B5EF4-FFF2-40B4-BE49-F238E27FC236}">
                  <a16:creationId xmlns:a16="http://schemas.microsoft.com/office/drawing/2014/main" id="{715BCCB7-14D5-E75B-5671-D9F8CACCA29F}"/>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5" name="Google Shape;821;p13">
              <a:extLst>
                <a:ext uri="{FF2B5EF4-FFF2-40B4-BE49-F238E27FC236}">
                  <a16:creationId xmlns:a16="http://schemas.microsoft.com/office/drawing/2014/main" id="{284174E3-1630-41D6-1D47-BAFE39FDB027}"/>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6" name="Google Shape;822;p13">
              <a:extLst>
                <a:ext uri="{FF2B5EF4-FFF2-40B4-BE49-F238E27FC236}">
                  <a16:creationId xmlns:a16="http://schemas.microsoft.com/office/drawing/2014/main" id="{8BA05D1F-415C-5AAB-876D-89060C589E93}"/>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7" name="Google Shape;823;p13">
              <a:extLst>
                <a:ext uri="{FF2B5EF4-FFF2-40B4-BE49-F238E27FC236}">
                  <a16:creationId xmlns:a16="http://schemas.microsoft.com/office/drawing/2014/main" id="{F44D98DC-EFEE-FC2A-AE9B-BD8BA112B0E8}"/>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8" name="Google Shape;824;p13">
              <a:extLst>
                <a:ext uri="{FF2B5EF4-FFF2-40B4-BE49-F238E27FC236}">
                  <a16:creationId xmlns:a16="http://schemas.microsoft.com/office/drawing/2014/main" id="{AB745A27-9C7E-332B-9924-03EC6C70F1EC}"/>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19" name="Google Shape;825;p13">
              <a:extLst>
                <a:ext uri="{FF2B5EF4-FFF2-40B4-BE49-F238E27FC236}">
                  <a16:creationId xmlns:a16="http://schemas.microsoft.com/office/drawing/2014/main" id="{949F8A53-0FD0-7EE2-2D44-99E46EB9C5C7}"/>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0" name="Google Shape;826;p13">
              <a:extLst>
                <a:ext uri="{FF2B5EF4-FFF2-40B4-BE49-F238E27FC236}">
                  <a16:creationId xmlns:a16="http://schemas.microsoft.com/office/drawing/2014/main" id="{FC20201E-C768-087D-CE18-17D549E54717}"/>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1" name="Google Shape;827;p13">
              <a:extLst>
                <a:ext uri="{FF2B5EF4-FFF2-40B4-BE49-F238E27FC236}">
                  <a16:creationId xmlns:a16="http://schemas.microsoft.com/office/drawing/2014/main" id="{3164E868-258E-2C4F-D824-1EF68572D8ED}"/>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2" name="Google Shape;828;p13">
              <a:extLst>
                <a:ext uri="{FF2B5EF4-FFF2-40B4-BE49-F238E27FC236}">
                  <a16:creationId xmlns:a16="http://schemas.microsoft.com/office/drawing/2014/main" id="{BB87C2E9-5332-66E3-10A0-A683D0C4ED4D}"/>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grpSp>
        <p:nvGrpSpPr>
          <p:cNvPr id="23" name="Google Shape;809;p13">
            <a:extLst>
              <a:ext uri="{FF2B5EF4-FFF2-40B4-BE49-F238E27FC236}">
                <a16:creationId xmlns:a16="http://schemas.microsoft.com/office/drawing/2014/main" id="{46B804C8-1F45-BB5D-4EB7-A1B7C00CFAEA}"/>
              </a:ext>
            </a:extLst>
          </p:cNvPr>
          <p:cNvGrpSpPr/>
          <p:nvPr/>
        </p:nvGrpSpPr>
        <p:grpSpPr>
          <a:xfrm rot="10800000">
            <a:off x="294640" y="4827507"/>
            <a:ext cx="1899488" cy="1837767"/>
            <a:chOff x="7455887" y="129587"/>
            <a:chExt cx="1424616" cy="1378325"/>
          </a:xfrm>
        </p:grpSpPr>
        <p:sp>
          <p:nvSpPr>
            <p:cNvPr id="24" name="Google Shape;810;p13">
              <a:extLst>
                <a:ext uri="{FF2B5EF4-FFF2-40B4-BE49-F238E27FC236}">
                  <a16:creationId xmlns:a16="http://schemas.microsoft.com/office/drawing/2014/main" id="{53660D2A-FC66-CFA0-B1AE-2A29C6AE2860}"/>
                </a:ext>
              </a:extLst>
            </p:cNvPr>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5" name="Google Shape;811;p13">
              <a:extLst>
                <a:ext uri="{FF2B5EF4-FFF2-40B4-BE49-F238E27FC236}">
                  <a16:creationId xmlns:a16="http://schemas.microsoft.com/office/drawing/2014/main" id="{FDC15380-FAFE-D6EF-EC59-B8ED096FCF7E}"/>
                </a:ext>
              </a:extLst>
            </p:cNvPr>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6" name="Google Shape;812;p13">
              <a:extLst>
                <a:ext uri="{FF2B5EF4-FFF2-40B4-BE49-F238E27FC236}">
                  <a16:creationId xmlns:a16="http://schemas.microsoft.com/office/drawing/2014/main" id="{D4D851F4-2548-D328-70EC-CA53968C1301}"/>
                </a:ext>
              </a:extLst>
            </p:cNvPr>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7" name="Google Shape;813;p13">
              <a:extLst>
                <a:ext uri="{FF2B5EF4-FFF2-40B4-BE49-F238E27FC236}">
                  <a16:creationId xmlns:a16="http://schemas.microsoft.com/office/drawing/2014/main" id="{EFF2C1CD-43EC-5941-0D95-A4507A6C1405}"/>
                </a:ext>
              </a:extLst>
            </p:cNvPr>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8" name="Google Shape;814;p13">
              <a:extLst>
                <a:ext uri="{FF2B5EF4-FFF2-40B4-BE49-F238E27FC236}">
                  <a16:creationId xmlns:a16="http://schemas.microsoft.com/office/drawing/2014/main" id="{ED677D96-E382-8A14-C2A1-7CA06C9D20C7}"/>
                </a:ext>
              </a:extLst>
            </p:cNvPr>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29" name="Google Shape;815;p13">
              <a:extLst>
                <a:ext uri="{FF2B5EF4-FFF2-40B4-BE49-F238E27FC236}">
                  <a16:creationId xmlns:a16="http://schemas.microsoft.com/office/drawing/2014/main" id="{6BF49DC0-E8DA-D311-03BC-772F859863D0}"/>
                </a:ext>
              </a:extLst>
            </p:cNvPr>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0" name="Google Shape;816;p13">
              <a:extLst>
                <a:ext uri="{FF2B5EF4-FFF2-40B4-BE49-F238E27FC236}">
                  <a16:creationId xmlns:a16="http://schemas.microsoft.com/office/drawing/2014/main" id="{70AB7CC0-C9E9-CDE7-0545-929E7A51A595}"/>
                </a:ext>
              </a:extLst>
            </p:cNvPr>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1" name="Google Shape;817;p13">
              <a:extLst>
                <a:ext uri="{FF2B5EF4-FFF2-40B4-BE49-F238E27FC236}">
                  <a16:creationId xmlns:a16="http://schemas.microsoft.com/office/drawing/2014/main" id="{55E6BEF3-6234-93C1-B8CC-9E8F51378E00}"/>
                </a:ext>
              </a:extLst>
            </p:cNvPr>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2" name="Google Shape;818;p13">
              <a:extLst>
                <a:ext uri="{FF2B5EF4-FFF2-40B4-BE49-F238E27FC236}">
                  <a16:creationId xmlns:a16="http://schemas.microsoft.com/office/drawing/2014/main" id="{A48E2D0E-E3A0-D213-6D4C-AA59F1B8AA03}"/>
                </a:ext>
              </a:extLst>
            </p:cNvPr>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3" name="Google Shape;819;p13">
              <a:extLst>
                <a:ext uri="{FF2B5EF4-FFF2-40B4-BE49-F238E27FC236}">
                  <a16:creationId xmlns:a16="http://schemas.microsoft.com/office/drawing/2014/main" id="{0C70B611-3980-B800-2698-A6DBA3C20B94}"/>
                </a:ext>
              </a:extLst>
            </p:cNvPr>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4" name="Google Shape;820;p13">
              <a:extLst>
                <a:ext uri="{FF2B5EF4-FFF2-40B4-BE49-F238E27FC236}">
                  <a16:creationId xmlns:a16="http://schemas.microsoft.com/office/drawing/2014/main" id="{42E4616F-F219-D054-BC1A-721E0CCA5379}"/>
                </a:ext>
              </a:extLst>
            </p:cNvPr>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5" name="Google Shape;821;p13">
              <a:extLst>
                <a:ext uri="{FF2B5EF4-FFF2-40B4-BE49-F238E27FC236}">
                  <a16:creationId xmlns:a16="http://schemas.microsoft.com/office/drawing/2014/main" id="{8121B386-218D-68EA-00D8-263F818C43F1}"/>
                </a:ext>
              </a:extLst>
            </p:cNvPr>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6" name="Google Shape;822;p13">
              <a:extLst>
                <a:ext uri="{FF2B5EF4-FFF2-40B4-BE49-F238E27FC236}">
                  <a16:creationId xmlns:a16="http://schemas.microsoft.com/office/drawing/2014/main" id="{F53C428B-6FB8-C762-7A19-AEF370C083CC}"/>
                </a:ext>
              </a:extLst>
            </p:cNvPr>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7" name="Google Shape;823;p13">
              <a:extLst>
                <a:ext uri="{FF2B5EF4-FFF2-40B4-BE49-F238E27FC236}">
                  <a16:creationId xmlns:a16="http://schemas.microsoft.com/office/drawing/2014/main" id="{B1E1564C-028E-0000-1130-FC99DBF51251}"/>
                </a:ext>
              </a:extLst>
            </p:cNvPr>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8" name="Google Shape;824;p13">
              <a:extLst>
                <a:ext uri="{FF2B5EF4-FFF2-40B4-BE49-F238E27FC236}">
                  <a16:creationId xmlns:a16="http://schemas.microsoft.com/office/drawing/2014/main" id="{14FB2AF7-A0F2-2D87-115E-8840656E737C}"/>
                </a:ext>
              </a:extLst>
            </p:cNvPr>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39" name="Google Shape;825;p13">
              <a:extLst>
                <a:ext uri="{FF2B5EF4-FFF2-40B4-BE49-F238E27FC236}">
                  <a16:creationId xmlns:a16="http://schemas.microsoft.com/office/drawing/2014/main" id="{4297284F-BB57-57A3-9FA7-58660195A689}"/>
                </a:ext>
              </a:extLst>
            </p:cNvPr>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0" name="Google Shape;826;p13">
              <a:extLst>
                <a:ext uri="{FF2B5EF4-FFF2-40B4-BE49-F238E27FC236}">
                  <a16:creationId xmlns:a16="http://schemas.microsoft.com/office/drawing/2014/main" id="{BB3E1754-27EA-5920-DD8B-E54424BF6910}"/>
                </a:ext>
              </a:extLst>
            </p:cNvPr>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1" name="Google Shape;827;p13">
              <a:extLst>
                <a:ext uri="{FF2B5EF4-FFF2-40B4-BE49-F238E27FC236}">
                  <a16:creationId xmlns:a16="http://schemas.microsoft.com/office/drawing/2014/main" id="{FFF94F99-5BCD-714C-7C08-28307110842C}"/>
                </a:ext>
              </a:extLst>
            </p:cNvPr>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sp>
          <p:nvSpPr>
            <p:cNvPr id="42" name="Google Shape;828;p13">
              <a:extLst>
                <a:ext uri="{FF2B5EF4-FFF2-40B4-BE49-F238E27FC236}">
                  <a16:creationId xmlns:a16="http://schemas.microsoft.com/office/drawing/2014/main" id="{A98BFE17-6300-90AF-BC3A-C925ECABA71A}"/>
                </a:ext>
              </a:extLst>
            </p:cNvPr>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60967" tIns="30467" rIns="60967" bIns="30467" anchor="ctr" anchorCtr="0">
              <a:noAutofit/>
            </a:bodyPr>
            <a:lstStyle/>
            <a:p>
              <a:pPr defTabSz="1219140">
                <a:defRPr/>
              </a:pPr>
              <a:endParaRPr sz="3733">
                <a:solidFill>
                  <a:srgbClr val="2E2E2E"/>
                </a:solidFill>
                <a:latin typeface="Calibri"/>
                <a:ea typeface="Calibri"/>
                <a:cs typeface="Calibri"/>
                <a:sym typeface="Calibri"/>
              </a:endParaRPr>
            </a:p>
          </p:txBody>
        </p:sp>
      </p:grpSp>
    </p:spTree>
    <p:extLst>
      <p:ext uri="{BB962C8B-B14F-4D97-AF65-F5344CB8AC3E}">
        <p14:creationId xmlns:p14="http://schemas.microsoft.com/office/powerpoint/2010/main" val="2308699622"/>
      </p:ext>
    </p:extLst>
  </p:cSld>
  <p:clrMapOvr>
    <a:masterClrMapping/>
  </p:clrMapOvr>
  <mc:AlternateContent xmlns:mc="http://schemas.openxmlformats.org/markup-compatibility/2006" xmlns:p14="http://schemas.microsoft.com/office/powerpoint/2010/main">
    <mc:Choice Requires="p14">
      <p:transition spd="slow" p14:dur="3500" advTm="3000">
        <p:random/>
      </p:transition>
    </mc:Choice>
    <mc:Fallback xmlns="">
      <p:transition spd="slow" advTm="3000">
        <p:random/>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on Canonical Gospels Thesis by Slidesgo">
  <a:themeElements>
    <a:clrScheme name="Simple Light">
      <a:dk1>
        <a:srgbClr val="DFC99B"/>
      </a:dk1>
      <a:lt1>
        <a:srgbClr val="E9DDCA"/>
      </a:lt1>
      <a:dk2>
        <a:srgbClr val="786C5D"/>
      </a:dk2>
      <a:lt2>
        <a:srgbClr val="A97352"/>
      </a:lt2>
      <a:accent1>
        <a:srgbClr val="545F41"/>
      </a:accent1>
      <a:accent2>
        <a:srgbClr val="B3A624"/>
      </a:accent2>
      <a:accent3>
        <a:srgbClr val="DCB576"/>
      </a:accent3>
      <a:accent4>
        <a:srgbClr val="953D26"/>
      </a:accent4>
      <a:accent5>
        <a:srgbClr val="6B3C13"/>
      </a:accent5>
      <a:accent6>
        <a:srgbClr val="FFF4E6"/>
      </a:accent6>
      <a:hlink>
        <a:srgbClr val="786C5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TotalTime>
  <Words>849</Words>
  <Application>Microsoft Office PowerPoint</Application>
  <PresentationFormat>Widescreen</PresentationFormat>
  <Paragraphs>67</Paragraphs>
  <Slides>21</Slides>
  <Notes>4</Notes>
  <HiddenSlides>0</HiddenSlides>
  <MMClips>1</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21</vt:i4>
      </vt:variant>
    </vt:vector>
  </HeadingPairs>
  <TitlesOfParts>
    <vt:vector size="38" baseType="lpstr">
      <vt:lpstr>맑은 고딕</vt:lpstr>
      <vt:lpstr>微软雅黑</vt:lpstr>
      <vt:lpstr>#9Slide03 SFU Futura_09</vt:lpstr>
      <vt:lpstr>.VnArial</vt:lpstr>
      <vt:lpstr>Arial</vt:lpstr>
      <vt:lpstr>Calibri</vt:lpstr>
      <vt:lpstr>Calibri Light</vt:lpstr>
      <vt:lpstr>等线</vt:lpstr>
      <vt:lpstr>Open Sans</vt:lpstr>
      <vt:lpstr>Palatino Linotype</vt:lpstr>
      <vt:lpstr>Quintessential</vt:lpstr>
      <vt:lpstr>Rajdhani</vt:lpstr>
      <vt:lpstr>Tahoma</vt:lpstr>
      <vt:lpstr>Times New Roman</vt:lpstr>
      <vt:lpstr>印品丫丫体-D版</vt:lpstr>
      <vt:lpstr>Office Theme</vt:lpstr>
      <vt:lpstr>Non Canonical Gospels Thesis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 Dinh Hai Linh</dc:creator>
  <cp:lastModifiedBy>Admins</cp:lastModifiedBy>
  <cp:revision>9</cp:revision>
  <dcterms:created xsi:type="dcterms:W3CDTF">2023-02-20T14:38:49Z</dcterms:created>
  <dcterms:modified xsi:type="dcterms:W3CDTF">2023-02-22T08:17:00Z</dcterms:modified>
</cp:coreProperties>
</file>