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17"/>
  </p:notesMasterIdLst>
  <p:sldIdLst>
    <p:sldId id="336" r:id="rId2"/>
    <p:sldId id="346" r:id="rId3"/>
    <p:sldId id="347" r:id="rId4"/>
    <p:sldId id="348" r:id="rId5"/>
    <p:sldId id="349" r:id="rId6"/>
    <p:sldId id="350" r:id="rId7"/>
    <p:sldId id="351" r:id="rId8"/>
    <p:sldId id="338" r:id="rId9"/>
    <p:sldId id="339" r:id="rId10"/>
    <p:sldId id="340" r:id="rId11"/>
    <p:sldId id="341" r:id="rId12"/>
    <p:sldId id="342" r:id="rId13"/>
    <p:sldId id="343" r:id="rId14"/>
    <p:sldId id="344" r:id="rId15"/>
    <p:sldId id="352" r:id="rId16"/>
  </p:sldIdLst>
  <p:sldSz cx="9147175" cy="5145088"/>
  <p:notesSz cx="6858000" cy="9144000"/>
  <p:embeddedFontLst>
    <p:embeddedFont>
      <p:font typeface="Calibri" pitchFamily="34" charset="0"/>
      <p:regular r:id="rId18"/>
      <p:bold r:id="rId19"/>
      <p:italic r:id="rId20"/>
      <p:boldItalic r:id="rId21"/>
    </p:embeddedFont>
    <p:embeddedFont>
      <p:font typeface="Calibri Light" charset="0"/>
      <p:regular r:id="rId22"/>
      <p:italic r:id="rId23"/>
    </p:embeddedFont>
    <p:embeddedFont>
      <p:font typeface="Arial-Rounded" charset="0"/>
      <p:regular r:id="rId24"/>
      <p:bold r:id="rId25"/>
    </p:embeddedFont>
    <p:embeddedFont>
      <p:font typeface="Quicksand Medium" charset="0"/>
      <p:regular r:id="rId2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6BDD"/>
    <a:srgbClr val="EE00C1"/>
    <a:srgbClr val="ED7D31"/>
    <a:srgbClr val="E1EFFF"/>
    <a:srgbClr val="73C6E8"/>
    <a:srgbClr val="8599A8"/>
    <a:srgbClr val="4050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61" autoAdjust="0"/>
    <p:restoredTop sz="98754" autoAdjust="0"/>
  </p:normalViewPr>
  <p:slideViewPr>
    <p:cSldViewPr snapToGrid="0">
      <p:cViewPr>
        <p:scale>
          <a:sx n="40" d="100"/>
          <a:sy n="40" d="100"/>
        </p:scale>
        <p:origin x="-2016" y="-1020"/>
      </p:cViewPr>
      <p:guideLst>
        <p:guide orient="horz" pos="1620"/>
        <p:guide pos="288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1EF751-6A8B-4B27-B1D9-9817CCB2A54E}" type="datetimeFigureOut">
              <a:rPr lang="en-US" smtClean="0"/>
              <a:t>12/28/2020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1455B-1A5D-4D76-9865-9518D676F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73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28/12/2020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923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28/12/2020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075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28/12/2020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907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808" y="445162"/>
            <a:ext cx="8523559" cy="572877"/>
          </a:xfrm>
          <a:prstGeom prst="rect">
            <a:avLst/>
          </a:prstGeom>
        </p:spPr>
        <p:txBody>
          <a:bodyPr spcFirstLastPara="1" wrap="square" lIns="91452" tIns="91452" rIns="91452" bIns="91452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808" y="1152831"/>
            <a:ext cx="8523559" cy="3417455"/>
          </a:xfrm>
          <a:prstGeom prst="rect">
            <a:avLst/>
          </a:prstGeom>
        </p:spPr>
        <p:txBody>
          <a:bodyPr spcFirstLastPara="1" wrap="square" lIns="91452" tIns="91452" rIns="91452" bIns="91452" anchor="t" anchorCtr="0">
            <a:noAutofit/>
          </a:bodyPr>
          <a:lstStyle>
            <a:lvl1pPr marL="457337" lvl="0" indent="-343003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674" lvl="1" indent="-317595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2011" lvl="2" indent="-317595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9349" lvl="3" indent="-317595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686" lvl="4" indent="-317595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4023" lvl="5" indent="-317595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1360" lvl="6" indent="-317595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8697" lvl="7" indent="-317595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6034" lvl="8" indent="-317595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5400" y="4664656"/>
            <a:ext cx="548891" cy="393722"/>
          </a:xfrm>
          <a:prstGeom prst="rect">
            <a:avLst/>
          </a:prstGeom>
        </p:spPr>
        <p:txBody>
          <a:bodyPr spcFirstLastPara="1" wrap="square" lIns="91452" tIns="91452" rIns="91452" bIns="91452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4502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28/12/2020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715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0"/>
            <a:ext cx="7889438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28/12/2020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135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28/12/2020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304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29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0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0" y="1879386"/>
            <a:ext cx="3869683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28/12/2020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646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28/12/2020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058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28/12/2020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99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8"/>
            <a:ext cx="4630757" cy="3656347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28/12/2020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086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798"/>
            <a:ext cx="4630757" cy="3656347"/>
          </a:xfrm>
        </p:spPr>
        <p:txBody>
          <a:bodyPr anchor="t"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28/12/2020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306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69" y="273929"/>
            <a:ext cx="7889438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69" y="1369642"/>
            <a:ext cx="7889438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706B-4EC2-4241-A08F-856E1DF1720A}" type="datetimeFigureOut">
              <a:rPr lang="en-GB" smtClean="0"/>
              <a:pPr/>
              <a:t>28/12/2020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24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96" indent="-171496" algn="l" defTabSz="6859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48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2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.png"/><Relationship Id="rId4" Type="http://schemas.openxmlformats.org/officeDocument/2006/relationships/audio" Target="../media/media2.mp3"/><Relationship Id="rId9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1.mp3"/><Relationship Id="rId7" Type="http://schemas.openxmlformats.org/officeDocument/2006/relationships/image" Target="../media/image7.png"/><Relationship Id="rId12" Type="http://schemas.openxmlformats.org/officeDocument/2006/relationships/image" Target="../media/image10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.png"/><Relationship Id="rId4" Type="http://schemas.openxmlformats.org/officeDocument/2006/relationships/audio" Target="../media/media1.mp3"/><Relationship Id="rId9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1.mp3"/><Relationship Id="rId7" Type="http://schemas.openxmlformats.org/officeDocument/2006/relationships/image" Target="../media/image12.png"/><Relationship Id="rId12" Type="http://schemas.openxmlformats.org/officeDocument/2006/relationships/image" Target="../media/image10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.png"/><Relationship Id="rId4" Type="http://schemas.openxmlformats.org/officeDocument/2006/relationships/audio" Target="../media/media1.mp3"/><Relationship Id="rId9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1.mp3"/><Relationship Id="rId7" Type="http://schemas.openxmlformats.org/officeDocument/2006/relationships/image" Target="../media/image15.png"/><Relationship Id="rId12" Type="http://schemas.openxmlformats.org/officeDocument/2006/relationships/image" Target="../media/image10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.png"/><Relationship Id="rId4" Type="http://schemas.openxmlformats.org/officeDocument/2006/relationships/audio" Target="../media/media1.mp3"/><Relationship Id="rId9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1.mp3"/><Relationship Id="rId7" Type="http://schemas.openxmlformats.org/officeDocument/2006/relationships/image" Target="../media/image18.png"/><Relationship Id="rId12" Type="http://schemas.openxmlformats.org/officeDocument/2006/relationships/image" Target="../media/image10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.png"/><Relationship Id="rId4" Type="http://schemas.openxmlformats.org/officeDocument/2006/relationships/audio" Target="../media/media1.mp3"/><Relationship Id="rId9" Type="http://schemas.openxmlformats.org/officeDocument/2006/relationships/image" Target="../media/image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gif"/><Relationship Id="rId3" Type="http://schemas.microsoft.com/office/2007/relationships/media" Target="../media/media4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3.gif"/><Relationship Id="rId17" Type="http://schemas.openxmlformats.org/officeDocument/2006/relationships/image" Target="../media/image10.gif"/><Relationship Id="rId2" Type="http://schemas.openxmlformats.org/officeDocument/2006/relationships/audio" Target="../media/media3.mp3"/><Relationship Id="rId16" Type="http://schemas.openxmlformats.org/officeDocument/2006/relationships/image" Target="../media/image9.png"/><Relationship Id="rId1" Type="http://schemas.microsoft.com/office/2007/relationships/media" Target="../media/media3.mp3"/><Relationship Id="rId6" Type="http://schemas.openxmlformats.org/officeDocument/2006/relationships/audio" Target="../media/media1.mp3"/><Relationship Id="rId11" Type="http://schemas.openxmlformats.org/officeDocument/2006/relationships/image" Target="../media/image4.gif"/><Relationship Id="rId5" Type="http://schemas.microsoft.com/office/2007/relationships/media" Target="../media/media1.mp3"/><Relationship Id="rId15" Type="http://schemas.openxmlformats.org/officeDocument/2006/relationships/image" Target="../media/image5.png"/><Relationship Id="rId10" Type="http://schemas.openxmlformats.org/officeDocument/2006/relationships/image" Target="../media/image22.png"/><Relationship Id="rId4" Type="http://schemas.openxmlformats.org/officeDocument/2006/relationships/audio" Target="../media/media4.mp3"/><Relationship Id="rId9" Type="http://schemas.openxmlformats.org/officeDocument/2006/relationships/image" Target="../media/image21.png"/><Relationship Id="rId14" Type="http://schemas.openxmlformats.org/officeDocument/2006/relationships/image" Target="../media/image2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7175" cy="51450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2894" y="670767"/>
            <a:ext cx="6362368" cy="5233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91467" tIns="45734" rIns="91467" bIns="45734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 NỐI TRI THỨC VỚI CUỘC SỐNG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43719" y="1435255"/>
            <a:ext cx="1336086" cy="584956"/>
          </a:xfrm>
          <a:prstGeom prst="rect">
            <a:avLst/>
          </a:prstGeom>
          <a:solidFill>
            <a:srgbClr val="FEE7EF"/>
          </a:solidFill>
          <a:ln>
            <a:solidFill>
              <a:srgbClr val="7030A0"/>
            </a:solidFill>
          </a:ln>
        </p:spPr>
        <p:txBody>
          <a:bodyPr wrap="none" lIns="91467" tIns="45734" rIns="91467" bIns="45734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81887" y="2369281"/>
            <a:ext cx="5343382" cy="708105"/>
          </a:xfrm>
          <a:prstGeom prst="rect">
            <a:avLst/>
          </a:prstGeom>
          <a:solidFill>
            <a:srgbClr val="FFFF99"/>
          </a:solidFill>
          <a:ln w="28575">
            <a:solidFill>
              <a:srgbClr val="00B050"/>
            </a:solidFill>
          </a:ln>
        </p:spPr>
        <p:txBody>
          <a:bodyPr wrap="none" lIns="91467" tIns="45734" rIns="91467" bIns="45734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GV: Đồng Thị Ái Quỳnh</a:t>
            </a:r>
          </a:p>
        </p:txBody>
      </p:sp>
    </p:spTree>
    <p:extLst>
      <p:ext uri="{BB962C8B-B14F-4D97-AF65-F5344CB8AC3E}">
        <p14:creationId xmlns:p14="http://schemas.microsoft.com/office/powerpoint/2010/main" val="277395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88" y="0"/>
            <a:ext cx="1243249" cy="558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68" y="571527"/>
            <a:ext cx="1919543" cy="498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9899" y="1040859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/>
              <a:t>a)</a:t>
            </a:r>
            <a:endParaRPr lang="en-US" sz="3200"/>
          </a:p>
        </p:txBody>
      </p:sp>
      <p:sp>
        <p:nvSpPr>
          <p:cNvPr id="14" name="TextBox 13"/>
          <p:cNvSpPr txBox="1"/>
          <p:nvPr/>
        </p:nvSpPr>
        <p:spPr>
          <a:xfrm>
            <a:off x="1100602" y="1040858"/>
            <a:ext cx="108555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/>
              <a:t>2 + 1 </a:t>
            </a:r>
          </a:p>
          <a:p>
            <a:r>
              <a:rPr lang="en-US" sz="3200" smtClean="0"/>
              <a:t>5 + 2</a:t>
            </a:r>
            <a:endParaRPr lang="en-US" sz="3200"/>
          </a:p>
        </p:txBody>
      </p:sp>
      <p:sp>
        <p:nvSpPr>
          <p:cNvPr id="15" name="TextBox 14"/>
          <p:cNvSpPr txBox="1"/>
          <p:nvPr/>
        </p:nvSpPr>
        <p:spPr>
          <a:xfrm>
            <a:off x="3697887" y="1040858"/>
            <a:ext cx="99257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/>
              <a:t>3 + 6</a:t>
            </a:r>
          </a:p>
          <a:p>
            <a:r>
              <a:rPr lang="en-US" sz="3200" smtClean="0"/>
              <a:t>8 + 0</a:t>
            </a:r>
            <a:endParaRPr lang="en-US" sz="3200"/>
          </a:p>
        </p:txBody>
      </p:sp>
      <p:sp>
        <p:nvSpPr>
          <p:cNvPr id="16" name="TextBox 15"/>
          <p:cNvSpPr txBox="1"/>
          <p:nvPr/>
        </p:nvSpPr>
        <p:spPr>
          <a:xfrm>
            <a:off x="6431695" y="1028577"/>
            <a:ext cx="99257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/>
              <a:t>4 + 5</a:t>
            </a:r>
          </a:p>
          <a:p>
            <a:r>
              <a:rPr lang="en-US" sz="3200" smtClean="0"/>
              <a:t>2 + 7</a:t>
            </a:r>
            <a:endParaRPr lang="en-US" sz="3200"/>
          </a:p>
        </p:txBody>
      </p:sp>
      <p:sp>
        <p:nvSpPr>
          <p:cNvPr id="17" name="TextBox 16"/>
          <p:cNvSpPr txBox="1"/>
          <p:nvPr/>
        </p:nvSpPr>
        <p:spPr>
          <a:xfrm>
            <a:off x="349898" y="2733475"/>
            <a:ext cx="526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/>
              <a:t>b)</a:t>
            </a:r>
            <a:endParaRPr lang="en-US" sz="3200"/>
          </a:p>
        </p:txBody>
      </p:sp>
      <p:sp>
        <p:nvSpPr>
          <p:cNvPr id="18" name="TextBox 17"/>
          <p:cNvSpPr txBox="1"/>
          <p:nvPr/>
        </p:nvSpPr>
        <p:spPr>
          <a:xfrm>
            <a:off x="1100601" y="2733474"/>
            <a:ext cx="91242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/>
              <a:t>3 - 1</a:t>
            </a:r>
          </a:p>
          <a:p>
            <a:r>
              <a:rPr lang="en-US" sz="3200" smtClean="0"/>
              <a:t>4 - 2</a:t>
            </a:r>
            <a:endParaRPr lang="en-US" sz="3200"/>
          </a:p>
        </p:txBody>
      </p:sp>
      <p:sp>
        <p:nvSpPr>
          <p:cNvPr id="19" name="TextBox 18"/>
          <p:cNvSpPr txBox="1"/>
          <p:nvPr/>
        </p:nvSpPr>
        <p:spPr>
          <a:xfrm>
            <a:off x="3697886" y="2733474"/>
            <a:ext cx="91242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/>
              <a:t>9 - 6</a:t>
            </a:r>
          </a:p>
          <a:p>
            <a:r>
              <a:rPr lang="en-US" sz="3200" smtClean="0"/>
              <a:t>8 - 0</a:t>
            </a:r>
            <a:endParaRPr lang="en-US" sz="3200"/>
          </a:p>
        </p:txBody>
      </p:sp>
      <p:sp>
        <p:nvSpPr>
          <p:cNvPr id="20" name="TextBox 19"/>
          <p:cNvSpPr txBox="1"/>
          <p:nvPr/>
        </p:nvSpPr>
        <p:spPr>
          <a:xfrm>
            <a:off x="6431694" y="2721193"/>
            <a:ext cx="112082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/>
              <a:t>10 - 4</a:t>
            </a:r>
          </a:p>
          <a:p>
            <a:r>
              <a:rPr lang="en-US" sz="3200" smtClean="0"/>
              <a:t>6 - 3</a:t>
            </a:r>
            <a:endParaRPr lang="en-US" sz="3200"/>
          </a:p>
        </p:txBody>
      </p:sp>
      <p:sp>
        <p:nvSpPr>
          <p:cNvPr id="22" name="TextBox 21"/>
          <p:cNvSpPr txBox="1"/>
          <p:nvPr/>
        </p:nvSpPr>
        <p:spPr>
          <a:xfrm>
            <a:off x="2013030" y="1039419"/>
            <a:ext cx="6912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= 3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13030" y="1520695"/>
            <a:ext cx="6912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= 7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10315" y="1026023"/>
            <a:ext cx="6912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= 9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10315" y="1502355"/>
            <a:ext cx="6912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= 8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75693" y="994692"/>
            <a:ext cx="6912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= 9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353515" y="1502354"/>
            <a:ext cx="6912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= 9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944934" y="2729076"/>
            <a:ext cx="6912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= 2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944934" y="3226299"/>
            <a:ext cx="6912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= 2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22764" y="2729080"/>
            <a:ext cx="6912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= 3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522764" y="3226303"/>
            <a:ext cx="6912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= 8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482593" y="2701568"/>
            <a:ext cx="6912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= 6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482593" y="3198791"/>
            <a:ext cx="6912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= 3</a:t>
            </a:r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33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1" grpId="0"/>
      <p:bldP spid="32" grpId="0"/>
      <p:bldP spid="33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1" y="62808"/>
            <a:ext cx="1566500" cy="443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91" y="534543"/>
            <a:ext cx="6666556" cy="1311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05864" y="975175"/>
            <a:ext cx="44114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88766" y="994630"/>
            <a:ext cx="41229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75915" y="928682"/>
            <a:ext cx="639919" cy="584775"/>
          </a:xfrm>
          <a:prstGeom prst="rect">
            <a:avLst/>
          </a:prstGeom>
          <a:solidFill>
            <a:srgbClr val="E1EFFF"/>
          </a:solidFill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</a:t>
            </a:r>
            <a:endParaRPr lang="en-US" sz="3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11" y="2084253"/>
            <a:ext cx="1818641" cy="503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57" y="3054455"/>
            <a:ext cx="2579547" cy="813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831" y="3095014"/>
            <a:ext cx="2538986" cy="773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799" y="3095014"/>
            <a:ext cx="2476797" cy="711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689631" y="3203613"/>
            <a:ext cx="567186" cy="515566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=</a:t>
            </a:r>
            <a:endParaRPr lang="en-US" sz="440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7245" y="409268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3B6BDD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2800">
              <a:solidFill>
                <a:srgbClr val="3B6BD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ight Brace 6"/>
          <p:cNvSpPr/>
          <p:nvPr/>
        </p:nvSpPr>
        <p:spPr>
          <a:xfrm rot="5400000">
            <a:off x="988829" y="3438788"/>
            <a:ext cx="321873" cy="831891"/>
          </a:xfrm>
          <a:prstGeom prst="rightBrace">
            <a:avLst>
              <a:gd name="adj1" fmla="val 35653"/>
              <a:gd name="adj2" fmla="val 50000"/>
            </a:avLst>
          </a:prstGeom>
          <a:ln w="28575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779673" y="410056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3B6BDD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800">
              <a:solidFill>
                <a:srgbClr val="3B6BD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ight Brace 17"/>
          <p:cNvSpPr/>
          <p:nvPr/>
        </p:nvSpPr>
        <p:spPr>
          <a:xfrm rot="5400000">
            <a:off x="4811257" y="3446662"/>
            <a:ext cx="321873" cy="831891"/>
          </a:xfrm>
          <a:prstGeom prst="rightBrace">
            <a:avLst>
              <a:gd name="adj1" fmla="val 35653"/>
              <a:gd name="adj2" fmla="val 50000"/>
            </a:avLst>
          </a:prstGeom>
          <a:ln w="28575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3931138" y="3186105"/>
            <a:ext cx="567186" cy="515566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&gt;</a:t>
            </a:r>
            <a:endParaRPr lang="en-US" sz="440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10832" y="402354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3B6BDD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sz="2800">
              <a:solidFill>
                <a:srgbClr val="3B6BD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ight Brace 20"/>
          <p:cNvSpPr/>
          <p:nvPr/>
        </p:nvSpPr>
        <p:spPr>
          <a:xfrm rot="5400000">
            <a:off x="6642416" y="3369644"/>
            <a:ext cx="321873" cy="831891"/>
          </a:xfrm>
          <a:prstGeom prst="rightBrace">
            <a:avLst>
              <a:gd name="adj1" fmla="val 35653"/>
              <a:gd name="adj2" fmla="val 50000"/>
            </a:avLst>
          </a:prstGeom>
          <a:ln w="28575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7423368" y="3183069"/>
            <a:ext cx="567186" cy="515566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&lt;</a:t>
            </a:r>
            <a:endParaRPr lang="en-US" sz="4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82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3" grpId="0" animBg="1"/>
      <p:bldP spid="4" grpId="0"/>
      <p:bldP spid="7" grpId="0" animBg="1"/>
      <p:bldP spid="17" grpId="0"/>
      <p:bldP spid="18" grpId="0" animBg="1"/>
      <p:bldP spid="19" grpId="0" animBg="1"/>
      <p:bldP spid="20" grpId="0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0"/>
            <a:ext cx="7250314" cy="486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" b="3976"/>
          <a:stretch/>
        </p:blipFill>
        <p:spPr bwMode="auto">
          <a:xfrm>
            <a:off x="1812925" y="486383"/>
            <a:ext cx="4869977" cy="4402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V="1">
            <a:off x="4912468" y="700391"/>
            <a:ext cx="428017" cy="233464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286919" y="438781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rgbClr val="00B050"/>
                </a:solidFill>
              </a:rPr>
              <a:t>6</a:t>
            </a:r>
            <a:endParaRPr lang="en-US" sz="2800" b="1">
              <a:solidFill>
                <a:srgbClr val="00B05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6352162" y="1809344"/>
            <a:ext cx="428017" cy="233464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743825" y="151958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rgbClr val="EE00C1"/>
                </a:solidFill>
              </a:rPr>
              <a:t>5</a:t>
            </a:r>
            <a:endParaRPr lang="en-US" sz="2800" b="1">
              <a:solidFill>
                <a:srgbClr val="EE00C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5982511" y="3385224"/>
            <a:ext cx="428017" cy="233464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352162" y="3085739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rgbClr val="ED7D31"/>
                </a:solidFill>
              </a:rPr>
              <a:t>3</a:t>
            </a:r>
            <a:endParaRPr lang="en-US" sz="2800" b="1">
              <a:solidFill>
                <a:srgbClr val="ED7D3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738364" y="4396902"/>
            <a:ext cx="428017" cy="182749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098287" y="4396902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rgbClr val="7030A0"/>
                </a:solidFill>
              </a:rPr>
              <a:t>6</a:t>
            </a:r>
            <a:endParaRPr lang="en-US" sz="2800" b="1">
              <a:solidFill>
                <a:srgbClr val="7030A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12925" y="4062382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</a:rPr>
              <a:t>5</a:t>
            </a:r>
            <a:endParaRPr lang="en-US" sz="2800" b="1">
              <a:solidFill>
                <a:srgbClr val="0070C0"/>
              </a:solidFill>
            </a:endParaRPr>
          </a:p>
        </p:txBody>
      </p:sp>
      <p:cxnSp>
        <p:nvCxnSpPr>
          <p:cNvPr id="15" name="Straight Arrow Connector 14"/>
          <p:cNvCxnSpPr>
            <a:endCxn id="14" idx="3"/>
          </p:cNvCxnSpPr>
          <p:nvPr/>
        </p:nvCxnSpPr>
        <p:spPr>
          <a:xfrm flipH="1">
            <a:off x="2180333" y="4115885"/>
            <a:ext cx="486040" cy="208107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326885" y="2426199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5</a:t>
            </a:r>
            <a:endParaRPr lang="en-US" sz="2800" b="1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>
            <a:endCxn id="17" idx="3"/>
          </p:cNvCxnSpPr>
          <p:nvPr/>
        </p:nvCxnSpPr>
        <p:spPr>
          <a:xfrm flipH="1">
            <a:off x="1694293" y="2479702"/>
            <a:ext cx="486040" cy="208107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996629" y="700391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4</a:t>
            </a:r>
            <a:endParaRPr lang="en-US" sz="2800" b="1">
              <a:solidFill>
                <a:srgbClr val="FF0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2355304" y="995702"/>
            <a:ext cx="575098" cy="247364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682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  <p:bldP spid="12" grpId="0"/>
      <p:bldP spid="14" grpId="0"/>
      <p:bldP spid="17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0"/>
            <a:ext cx="7250314" cy="486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295" y="2768489"/>
            <a:ext cx="1585306" cy="1642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784" y="830584"/>
            <a:ext cx="1878992" cy="174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368" y="1223640"/>
            <a:ext cx="1660226" cy="1544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601" y="1703402"/>
            <a:ext cx="1153767" cy="1682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516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17" y="-1"/>
            <a:ext cx="8516261" cy="758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110" y="843756"/>
            <a:ext cx="5983557" cy="2392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982494" y="3424136"/>
            <a:ext cx="2461097" cy="564204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 + 7 = 9</a:t>
            </a:r>
            <a:endParaRPr lang="en-US" sz="3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82494" y="4163438"/>
            <a:ext cx="2461097" cy="564204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 + 2 = 9</a:t>
            </a:r>
            <a:endParaRPr lang="en-US" sz="3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663888" y="3424136"/>
            <a:ext cx="2461097" cy="564204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9 - 2 = 7</a:t>
            </a:r>
            <a:endParaRPr lang="en-US" sz="3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663888" y="4163438"/>
            <a:ext cx="2461097" cy="564204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 – 7 = 2</a:t>
            </a:r>
            <a:endParaRPr lang="en-US" sz="3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54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 animBg="1"/>
      <p:bldP spid="23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14400" y="1251284"/>
            <a:ext cx="4259179" cy="2810177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44AB88F-3A6B-44F3-A7AE-A3AB23060D0C}"/>
              </a:ext>
            </a:extLst>
          </p:cNvPr>
          <p:cNvSpPr/>
          <p:nvPr/>
        </p:nvSpPr>
        <p:spPr>
          <a:xfrm>
            <a:off x="329725" y="977568"/>
            <a:ext cx="5403213" cy="318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2" tIns="91452" rIns="91452" bIns="91452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630" y="2977834"/>
            <a:ext cx="2953545" cy="216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74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7173" cy="51450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176" y="1"/>
            <a:ext cx="9147174" cy="51450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279" y="3651353"/>
            <a:ext cx="1979942" cy="106912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17951" y="739829"/>
            <a:ext cx="48025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VƯỢT CHƯỚNG</a:t>
            </a:r>
          </a:p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8682" y="5455428"/>
            <a:ext cx="609812" cy="457341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26796" y="5455426"/>
            <a:ext cx="609812" cy="4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08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 2.60173E-6 L -3.88889E-6 2.60173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7174" cy="51450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176" y="1"/>
            <a:ext cx="9147174" cy="51450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231" y="4272863"/>
            <a:ext cx="1233266" cy="5285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279" y="3651353"/>
            <a:ext cx="1979942" cy="1069127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8682" y="5259421"/>
            <a:ext cx="609812" cy="4573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208" y="3245795"/>
            <a:ext cx="1274616" cy="466528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2073" y="5259422"/>
            <a:ext cx="609812" cy="45734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4906" y="219598"/>
            <a:ext cx="8575477" cy="120052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 + 2 = ?</a:t>
            </a:r>
            <a:endParaRPr lang="en-US" sz="32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4906" y="1534451"/>
            <a:ext cx="8575477" cy="97599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3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76" y="2852468"/>
            <a:ext cx="1415650" cy="974052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889706" y="2431223"/>
            <a:ext cx="1491408" cy="884636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1022331" y="2572544"/>
            <a:ext cx="4765881" cy="67325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2060"/>
                </a:solidFill>
              </a:rPr>
              <a:t>6</a:t>
            </a:r>
            <a:endParaRPr lang="en-US" sz="36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8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 4.36498E-6 L 2.77778E-6 4.36498E-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16" grpId="0" animBg="1"/>
      <p:bldP spid="16" grpId="1" animBg="1"/>
      <p:bldP spid="9" grpId="0" animBg="1"/>
      <p:bldP spid="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7174" cy="51450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176" y="1"/>
            <a:ext cx="9147174" cy="5145087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699" y="4230150"/>
            <a:ext cx="745599" cy="5591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279" y="3651353"/>
            <a:ext cx="1979942" cy="1069127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8682" y="5259423"/>
            <a:ext cx="609812" cy="4573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208" y="3245795"/>
            <a:ext cx="1274616" cy="466528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14068" y="5234921"/>
            <a:ext cx="609812" cy="45734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4906" y="219598"/>
            <a:ext cx="8575477" cy="120052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7 – 3 = ?</a:t>
            </a:r>
            <a:endParaRPr lang="en-US" sz="32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4906" y="1534451"/>
            <a:ext cx="8575477" cy="97599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76" y="2852468"/>
            <a:ext cx="1415650" cy="974052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889706" y="2431223"/>
            <a:ext cx="1491408" cy="884636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1022331" y="2572544"/>
            <a:ext cx="4765881" cy="67325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6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27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7174" cy="51450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176" y="1"/>
            <a:ext cx="9147174" cy="5145087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661" y="4131167"/>
            <a:ext cx="1439148" cy="8506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279" y="3651353"/>
            <a:ext cx="1979942" cy="1069127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8682" y="5455426"/>
            <a:ext cx="609812" cy="4573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208" y="3245795"/>
            <a:ext cx="1274616" cy="466528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06903" y="5455426"/>
            <a:ext cx="609812" cy="45734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4906" y="219598"/>
            <a:ext cx="8575477" cy="120052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Điền &gt; , &lt;  , = :        5  … 7</a:t>
            </a:r>
            <a:endParaRPr lang="en-US" sz="32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4906" y="1534451"/>
            <a:ext cx="8575477" cy="97599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</a:t>
            </a:r>
            <a:endParaRPr lang="en-US" sz="3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76" y="2852468"/>
            <a:ext cx="1415650" cy="974052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889706" y="2431223"/>
            <a:ext cx="1491408" cy="884636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1022331" y="2572544"/>
            <a:ext cx="4765881" cy="67325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2060"/>
                </a:solidFill>
              </a:rPr>
              <a:t>&lt;</a:t>
            </a:r>
            <a:endParaRPr lang="en-US" sz="40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22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7174" cy="51450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176" y="1"/>
            <a:ext cx="9147174" cy="5145087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182" y="4170468"/>
            <a:ext cx="1330313" cy="8466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279" y="3651353"/>
            <a:ext cx="1979942" cy="1069127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8682" y="5455426"/>
            <a:ext cx="609812" cy="4573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208" y="3245795"/>
            <a:ext cx="1274616" cy="466528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53589" y="5435533"/>
            <a:ext cx="609812" cy="45734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4906" y="219598"/>
            <a:ext cx="8575477" cy="120052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Điền &gt; , &lt;  , = : </a:t>
            </a:r>
            <a:r>
              <a:rPr lang="en-US" sz="32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2 </a:t>
            </a:r>
            <a:r>
              <a:rPr lang="en-US" sz="32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+ 3 …. </a:t>
            </a:r>
            <a:r>
              <a:rPr lang="en-US" sz="32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2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4906" y="1534451"/>
            <a:ext cx="8575477" cy="97599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  <a:endParaRPr lang="en-US" sz="3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76" y="2852468"/>
            <a:ext cx="1415650" cy="974052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889706" y="2431223"/>
            <a:ext cx="1491408" cy="884636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1022331" y="2572544"/>
            <a:ext cx="4765881" cy="67325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7030A0"/>
                </a:solidFill>
              </a:rPr>
              <a:t>&gt;</a:t>
            </a:r>
            <a:endParaRPr lang="en-US" sz="440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36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7174" cy="51450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176" y="1"/>
            <a:ext cx="9147174" cy="5145087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234" y="4185917"/>
            <a:ext cx="923741" cy="6380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279" y="3651353"/>
            <a:ext cx="1979942" cy="10691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7482" y="3761107"/>
            <a:ext cx="627693" cy="5833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364" y="4081914"/>
            <a:ext cx="645993" cy="828136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1049236" y="2075899"/>
            <a:ext cx="3833742" cy="609315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63303" y="3537018"/>
            <a:ext cx="827165" cy="620350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68682" y="5381925"/>
            <a:ext cx="609812" cy="4573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208" y="3245795"/>
            <a:ext cx="1274616" cy="466528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014835" y="5411384"/>
            <a:ext cx="609812" cy="457341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457844" y="5411384"/>
            <a:ext cx="609812" cy="45734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04906" y="219598"/>
            <a:ext cx="8575477" cy="120052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8 – 4 – 3 = ?</a:t>
            </a:r>
            <a:endParaRPr lang="en-US" sz="36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4906" y="1534451"/>
            <a:ext cx="8575477" cy="97599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76" y="2852468"/>
            <a:ext cx="1415650" cy="974052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889706" y="2431223"/>
            <a:ext cx="1491408" cy="884636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20" name="Rectangular Callout 19"/>
          <p:cNvSpPr/>
          <p:nvPr/>
        </p:nvSpPr>
        <p:spPr>
          <a:xfrm>
            <a:off x="1022331" y="2572544"/>
            <a:ext cx="4765881" cy="67325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360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15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306"/>
                            </p:stCondLst>
                            <p:childTnLst>
                              <p:par>
                                <p:cTn id="4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388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7" grpId="1" animBg="1"/>
      <p:bldP spid="18" grpId="0" animBg="1"/>
      <p:bldP spid="18" grpId="1" animBg="1"/>
      <p:bldP spid="23" grpId="0" animBg="1"/>
      <p:bldP spid="23" grpId="1" animBg="1"/>
      <p:bldP spid="23" grpId="2" animBg="1"/>
      <p:bldP spid="20" grpId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68" y="0"/>
            <a:ext cx="7968506" cy="2169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17" y="2655312"/>
            <a:ext cx="2486498" cy="1116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71615" y="2198611"/>
            <a:ext cx="2978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rial" pitchFamily="34" charset="0"/>
                <a:cs typeface="Arial" pitchFamily="34" charset="0"/>
              </a:rPr>
              <a:t>Tiết 1      ( trang 106 + 107)</a:t>
            </a:r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68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88" y="0"/>
            <a:ext cx="1243249" cy="558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68" y="571527"/>
            <a:ext cx="1919543" cy="498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71" y="1089626"/>
            <a:ext cx="1961240" cy="1220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111" y="1089626"/>
            <a:ext cx="1287979" cy="1241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732" y="1070043"/>
            <a:ext cx="1422630" cy="1197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80" y="2914545"/>
            <a:ext cx="1917331" cy="1241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111" y="2884150"/>
            <a:ext cx="1264560" cy="1220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732" y="2951477"/>
            <a:ext cx="1355303" cy="115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2570" y="1381328"/>
            <a:ext cx="545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/>
              <a:t>a)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268574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11434</TotalTime>
  <Words>254</Words>
  <PresentationFormat>Custom</PresentationFormat>
  <Paragraphs>76</Paragraphs>
  <Slides>15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Arial-Rounded</vt:lpstr>
      <vt:lpstr>Quicksand Medium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2020-02-21T03:04:01Z</dcterms:created>
  <dcterms:modified xsi:type="dcterms:W3CDTF">2020-12-28T14:57:55Z</dcterms:modified>
</cp:coreProperties>
</file>