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3" r:id="rId6"/>
    <p:sldId id="445" r:id="rId7"/>
    <p:sldId id="444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TRANG TRÍ LỚP HỌC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6304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tích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nói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0744201" cy="677108"/>
            <a:chOff x="1508916" y="1888664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“Chuẩn bị trang trí lớp học”.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590799"/>
            <a:ext cx="1398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Phân công nhiệm vụ và chuẩn bị đồ dùng, dụng cụ trang trí lớp học.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8605" y="3565326"/>
            <a:ext cx="878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 1: Trang trí cây hoa nội quy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0" t="40000" r="36495" b="8223"/>
          <a:stretch/>
        </p:blipFill>
        <p:spPr bwMode="auto">
          <a:xfrm>
            <a:off x="10299972" y="3398519"/>
            <a:ext cx="4820694" cy="52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258706" y="4468208"/>
            <a:ext cx="878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 2: Trang trí 5 điều Bác Hồ dạy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8705" y="5458808"/>
            <a:ext cx="878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 3: Trang trí góc sáng tạo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43624" y="6440269"/>
            <a:ext cx="878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 4: Trang trí góc hoa học tốt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0744201" cy="677108"/>
            <a:chOff x="1508916" y="1888664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“Chuẩn bị trang trí lớp học”.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590799"/>
            <a:ext cx="1398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được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0" t="40000" r="36495" b="8223"/>
          <a:stretch/>
        </p:blipFill>
        <p:spPr bwMode="auto">
          <a:xfrm>
            <a:off x="10299972" y="3398519"/>
            <a:ext cx="4820694" cy="522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77558" y="5867400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8" y="178278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64418" y="2590799"/>
            <a:ext cx="1162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sẻ với người thân về kế hoạch trang trí lớp của em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5" name="Group 14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92" y="3352800"/>
            <a:ext cx="1292912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10540</TotalTime>
  <Words>560</Words>
  <Application>Microsoft Office PowerPoint</Application>
  <PresentationFormat>Custom</PresentationFormat>
  <Paragraphs>48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1195</cp:revision>
  <dcterms:created xsi:type="dcterms:W3CDTF">2008-09-09T22:52:10Z</dcterms:created>
  <dcterms:modified xsi:type="dcterms:W3CDTF">2022-08-27T07:45:29Z</dcterms:modified>
</cp:coreProperties>
</file>