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0" r:id="rId4"/>
  </p:sldMasterIdLst>
  <p:sldIdLst>
    <p:sldId id="256" r:id="rId5"/>
    <p:sldId id="273" r:id="rId6"/>
    <p:sldId id="280" r:id="rId7"/>
    <p:sldId id="281" r:id="rId8"/>
    <p:sldId id="272" r:id="rId9"/>
    <p:sldId id="274" r:id="rId10"/>
    <p:sldId id="275" r:id="rId11"/>
    <p:sldId id="259" r:id="rId12"/>
    <p:sldId id="278" r:id="rId13"/>
    <p:sldId id="258" r:id="rId14"/>
    <p:sldId id="266" r:id="rId15"/>
    <p:sldId id="265" r:id="rId16"/>
    <p:sldId id="264"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FFFF00"/>
    <a:srgbClr val="446ED2"/>
    <a:srgbClr val="03D028"/>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68" d="100"/>
          <a:sy n="68" d="100"/>
        </p:scale>
        <p:origin x="580"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96151D-0D95-4C52-9F09-143FCC7CD1AC}"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1748173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2247041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6151D-0D95-4C52-9F09-143FCC7CD1AC}"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1539218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6151D-0D95-4C52-9F09-143FCC7CD1AC}" type="datetimeFigureOut">
              <a:rPr lang="en-US" smtClean="0"/>
              <a:t>22/08/2024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4149633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96151D-0D95-4C52-9F09-143FCC7CD1AC}" type="datetimeFigureOut">
              <a:rPr lang="en-US" smtClean="0"/>
              <a:t>22/08/2024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2002969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96151D-0D95-4C52-9F09-143FCC7CD1AC}" type="datetimeFigureOut">
              <a:rPr lang="en-US" smtClean="0"/>
              <a:t>22/08/2024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2982923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6151D-0D95-4C52-9F09-143FCC7CD1AC}" type="datetimeFigureOut">
              <a:rPr lang="en-US" smtClean="0"/>
              <a:t>22/08/2024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64789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smtClean="0"/>
              <a:t>22/08/2024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3784722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smtClean="0"/>
              <a:t>22/08/2024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1229242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364259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361311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058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720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252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34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047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940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48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484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123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360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22/08/2024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6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F696151D-0D95-4C52-9F09-143FCC7CD1AC}" type="datetimeFigureOut">
              <a:rPr lang="en-US" smtClean="0"/>
              <a:pPr/>
              <a:t>22/08/2024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D0BCC5AA-0661-4DCE-954F-B0291A0BD6F5}" type="slidenum">
              <a:rPr lang="en-US" smtClean="0"/>
              <a:pPr/>
              <a:t>‹#›</a:t>
            </a:fld>
            <a:endParaRPr lang="en-US"/>
          </a:p>
        </p:txBody>
      </p:sp>
    </p:spTree>
    <p:extLst>
      <p:ext uri="{BB962C8B-B14F-4D97-AF65-F5344CB8AC3E}">
        <p14:creationId xmlns:p14="http://schemas.microsoft.com/office/powerpoint/2010/main" val="254684422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b="0" i="0" u="none"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F696151D-0D95-4C52-9F09-143FCC7CD1AC}" type="datetimeFigureOut">
              <a:rPr lang="en-US" smtClean="0">
                <a:solidFill>
                  <a:prstClr val="black">
                    <a:tint val="75000"/>
                  </a:prstClr>
                </a:solidFill>
              </a:rPr>
              <a:pPr/>
              <a:t>22/08/2024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D0BCC5AA-0661-4DCE-954F-B0291A0BD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28995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gif"/><Relationship Id="rId3" Type="http://schemas.microsoft.com/office/2007/relationships/media" Target="../media/media3.mp3"/><Relationship Id="rId7" Type="http://schemas.openxmlformats.org/officeDocument/2006/relationships/image" Target="../media/image16.jpg"/><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9.png"/><Relationship Id="rId5" Type="http://schemas.openxmlformats.org/officeDocument/2006/relationships/slideLayout" Target="../slideLayouts/slideLayout29.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7.gif"/><Relationship Id="rId3" Type="http://schemas.microsoft.com/office/2007/relationships/media" Target="../media/media3.mp3"/><Relationship Id="rId7" Type="http://schemas.openxmlformats.org/officeDocument/2006/relationships/image" Target="../media/image20.jpg"/><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9.png"/><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7.gif"/><Relationship Id="rId3" Type="http://schemas.microsoft.com/office/2007/relationships/media" Target="../media/media3.mp3"/><Relationship Id="rId7" Type="http://schemas.openxmlformats.org/officeDocument/2006/relationships/image" Target="../media/image21.jpg"/><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9.png"/><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3" Type="http://schemas.microsoft.com/office/2007/relationships/media" Target="../media/media3.mp3"/><Relationship Id="rId7" Type="http://schemas.openxmlformats.org/officeDocument/2006/relationships/image" Target="../media/image22.jpg"/><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9.png"/><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4.wav"/><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4.wav"/><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10.xml"/><Relationship Id="rId7" Type="http://schemas.openxmlformats.org/officeDocument/2006/relationships/slide" Target="slide11.xml"/><Relationship Id="rId2" Type="http://schemas.openxmlformats.org/officeDocument/2006/relationships/image" Target="../media/image11.jp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slide" Target="slide12.xm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50573" y="2624533"/>
            <a:ext cx="11307317" cy="1608935"/>
          </a:xfrm>
        </p:spPr>
        <p:txBody>
          <a:bodyPr vert="horz" lIns="91440" tIns="45720" rIns="91440" bIns="45720" rtlCol="0" anchor="t">
            <a:noAutofit/>
          </a:bodyPr>
          <a:lstStyle/>
          <a:p>
            <a:pPr algn="ctr"/>
            <a:r>
              <a:rPr lang="en-US" sz="4800" b="1">
                <a:latin typeface="Open Sans" panose="020B0606030504020204" pitchFamily="34" charset="0"/>
                <a:ea typeface="Open Sans" panose="020B0606030504020204" pitchFamily="34" charset="0"/>
                <a:cs typeface="Open Sans" panose="020B0606030504020204" pitchFamily="34" charset="0"/>
              </a:rPr>
              <a:t>TIẾT 17</a:t>
            </a:r>
            <a:br>
              <a:rPr lang="en-US" sz="4800" b="1">
                <a:latin typeface="Open Sans" panose="020B0606030504020204" pitchFamily="34" charset="0"/>
                <a:ea typeface="Open Sans" panose="020B0606030504020204" pitchFamily="34" charset="0"/>
                <a:cs typeface="Open Sans" panose="020B0606030504020204" pitchFamily="34" charset="0"/>
              </a:rPr>
            </a:br>
            <a:r>
              <a:rPr lang="en-US" sz="4800" b="1">
                <a:latin typeface="Open Sans" panose="020B0606030504020204" pitchFamily="34" charset="0"/>
                <a:ea typeface="Open Sans" panose="020B0606030504020204" pitchFamily="34" charset="0"/>
                <a:cs typeface="Open Sans" panose="020B0606030504020204" pitchFamily="34" charset="0"/>
              </a:rPr>
              <a:t>ÔN TẬP CUỐI HỌC KỲ I</a:t>
            </a:r>
          </a:p>
        </p:txBody>
      </p:sp>
      <p:sp>
        <p:nvSpPr>
          <p:cNvPr id="5" name="Subtitle 4">
            <a:extLst>
              <a:ext uri="{FF2B5EF4-FFF2-40B4-BE49-F238E27FC236}">
                <a16:creationId xmlns:a16="http://schemas.microsoft.com/office/drawing/2014/main" id="{50600DDF-FFD9-DDC2-0DB7-EA149EA8021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33247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5000" b="-15000"/>
          </a:stretch>
        </a:blipFill>
        <a:effectLst/>
      </p:bgPr>
    </p:bg>
    <p:spTree>
      <p:nvGrpSpPr>
        <p:cNvPr id="1" name=""/>
        <p:cNvGrpSpPr/>
        <p:nvPr/>
      </p:nvGrpSpPr>
      <p:grpSpPr>
        <a:xfrm>
          <a:off x="0" y="0"/>
          <a:ext cx="0" cy="0"/>
          <a:chOff x="0" y="0"/>
          <a:chExt cx="0" cy="0"/>
        </a:xfrm>
      </p:grpSpPr>
      <p:sp>
        <p:nvSpPr>
          <p:cNvPr id="5" name="Rounded Rectangle 4"/>
          <p:cNvSpPr/>
          <p:nvPr/>
        </p:nvSpPr>
        <p:spPr>
          <a:xfrm>
            <a:off x="2314799" y="635551"/>
            <a:ext cx="6879424"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6" name="A"/>
          <p:cNvSpPr/>
          <p:nvPr/>
        </p:nvSpPr>
        <p:spPr>
          <a:xfrm>
            <a:off x="2457449" y="3036332"/>
            <a:ext cx="3146937"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7" name="B"/>
          <p:cNvSpPr/>
          <p:nvPr/>
        </p:nvSpPr>
        <p:spPr>
          <a:xfrm>
            <a:off x="2457450" y="4261366"/>
            <a:ext cx="23622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8" name="C"/>
          <p:cNvSpPr/>
          <p:nvPr/>
        </p:nvSpPr>
        <p:spPr>
          <a:xfrm>
            <a:off x="6515099" y="3036332"/>
            <a:ext cx="3484647"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9" name="D"/>
          <p:cNvSpPr/>
          <p:nvPr/>
        </p:nvSpPr>
        <p:spPr>
          <a:xfrm>
            <a:off x="6638200" y="4261366"/>
            <a:ext cx="356673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0" name="TextBox 9"/>
          <p:cNvSpPr txBox="1"/>
          <p:nvPr/>
        </p:nvSpPr>
        <p:spPr>
          <a:xfrm>
            <a:off x="2605817" y="574621"/>
            <a:ext cx="6600528" cy="1569660"/>
          </a:xfrm>
          <a:prstGeom prst="rect">
            <a:avLst/>
          </a:prstGeom>
          <a:noFill/>
        </p:spPr>
        <p:txBody>
          <a:bodyPr wrap="square" rtlCol="0">
            <a:spAutoFit/>
          </a:bodyPr>
          <a:lstStyle/>
          <a:p>
            <a:r>
              <a:rPr lang="vi-VN" sz="3200">
                <a:solidFill>
                  <a:schemeClr val="bg1"/>
                </a:solidFill>
                <a:latin typeface="Open Sans" panose="020B0606030504020204" pitchFamily="34" charset="0"/>
                <a:cs typeface="Open Sans" panose="020B0606030504020204" pitchFamily="34" charset="0"/>
              </a:rPr>
              <a:t>Thí nghiệm nào dưới đây chỉ có thể quan sát thông qua phần mềm mô phỏng</a:t>
            </a:r>
            <a:endParaRPr lang="en-US" sz="3200">
              <a:solidFill>
                <a:schemeClr val="bg1"/>
              </a:solidFill>
              <a:latin typeface="Open Sans" panose="020B0606030504020204" pitchFamily="34" charset="0"/>
              <a:cs typeface="Open Sans" panose="020B0606030504020204" pitchFamily="34" charset="0"/>
            </a:endParaRPr>
          </a:p>
        </p:txBody>
      </p:sp>
      <p:sp>
        <p:nvSpPr>
          <p:cNvPr id="11" name="TextBox 10"/>
          <p:cNvSpPr txBox="1"/>
          <p:nvPr/>
        </p:nvSpPr>
        <p:spPr>
          <a:xfrm>
            <a:off x="2876550" y="3130779"/>
            <a:ext cx="2727836" cy="707886"/>
          </a:xfrm>
          <a:prstGeom prst="rect">
            <a:avLst/>
          </a:prstGeom>
          <a:noFill/>
        </p:spPr>
        <p:txBody>
          <a:bodyPr wrap="square" rtlCol="0">
            <a:spAutoFit/>
          </a:bodyPr>
          <a:lstStyle/>
          <a:p>
            <a:r>
              <a:rPr lang="vi-VN" sz="2000">
                <a:solidFill>
                  <a:prstClr val="black"/>
                </a:solidFill>
                <a:latin typeface="Open Sans" panose="020B0606030504020204" pitchFamily="34" charset="0"/>
                <a:cs typeface="Open Sans" panose="020B0606030504020204" pitchFamily="34" charset="0"/>
              </a:rPr>
              <a:t>Sự tương tác của các nguyên tử</a:t>
            </a:r>
            <a:endParaRPr lang="en-US" sz="2000">
              <a:solidFill>
                <a:prstClr val="black"/>
              </a:solidFill>
              <a:latin typeface="Open Sans" panose="020B0606030504020204" pitchFamily="34" charset="0"/>
              <a:cs typeface="Open Sans" panose="020B0606030504020204" pitchFamily="34" charset="0"/>
            </a:endParaRPr>
          </a:p>
        </p:txBody>
      </p:sp>
      <p:sp>
        <p:nvSpPr>
          <p:cNvPr id="12" name="TextBox 11"/>
          <p:cNvSpPr txBox="1"/>
          <p:nvPr/>
        </p:nvSpPr>
        <p:spPr>
          <a:xfrm>
            <a:off x="6844144" y="3130778"/>
            <a:ext cx="3179871" cy="400110"/>
          </a:xfrm>
          <a:prstGeom prst="rect">
            <a:avLst/>
          </a:prstGeom>
          <a:noFill/>
        </p:spPr>
        <p:txBody>
          <a:bodyPr wrap="square" rtlCol="0">
            <a:spAutoFit/>
          </a:bodyPr>
          <a:lstStyle/>
          <a:p>
            <a:r>
              <a:rPr lang="vi-VN" sz="2000">
                <a:solidFill>
                  <a:prstClr val="black"/>
                </a:solidFill>
                <a:latin typeface="Open Sans" panose="020B0606030504020204" pitchFamily="34" charset="0"/>
                <a:cs typeface="Open Sans" panose="020B0606030504020204" pitchFamily="34" charset="0"/>
              </a:rPr>
              <a:t>Chuyển hóa năng lượng</a:t>
            </a:r>
            <a:endParaRPr lang="en-US" sz="2000">
              <a:solidFill>
                <a:prstClr val="black"/>
              </a:solidFill>
              <a:latin typeface="Open Sans" panose="020B0606030504020204" pitchFamily="34" charset="0"/>
              <a:cs typeface="Open Sans" panose="020B0606030504020204" pitchFamily="34" charset="0"/>
            </a:endParaRPr>
          </a:p>
        </p:txBody>
      </p:sp>
      <p:sp>
        <p:nvSpPr>
          <p:cNvPr id="13" name="TextBox 12"/>
          <p:cNvSpPr txBox="1"/>
          <p:nvPr/>
        </p:nvSpPr>
        <p:spPr>
          <a:xfrm>
            <a:off x="6994955" y="4349979"/>
            <a:ext cx="3166016" cy="584775"/>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Pha màu</a:t>
            </a:r>
          </a:p>
        </p:txBody>
      </p:sp>
      <p:sp>
        <p:nvSpPr>
          <p:cNvPr id="14" name="TextBox 13"/>
          <p:cNvSpPr txBox="1"/>
          <p:nvPr/>
        </p:nvSpPr>
        <p:spPr>
          <a:xfrm>
            <a:off x="2876550" y="4319201"/>
            <a:ext cx="1714500" cy="646331"/>
          </a:xfrm>
          <a:prstGeom prst="rect">
            <a:avLst/>
          </a:prstGeom>
          <a:noFill/>
        </p:spPr>
        <p:txBody>
          <a:bodyPr wrap="square" rtlCol="0">
            <a:spAutoFit/>
          </a:bodyPr>
          <a:lstStyle/>
          <a:p>
            <a:r>
              <a:rPr lang="vi-VN">
                <a:solidFill>
                  <a:prstClr val="black"/>
                </a:solidFill>
                <a:latin typeface="Open Sans" panose="020B0606030504020204" pitchFamily="34" charset="0"/>
                <a:cs typeface="Open Sans" panose="020B0606030504020204" pitchFamily="34" charset="0"/>
              </a:rPr>
              <a:t>Lắp mạch điện đơn giản</a:t>
            </a:r>
            <a:endParaRPr lang="en-US">
              <a:solidFill>
                <a:prstClr val="black"/>
              </a:solidFill>
              <a:latin typeface="Open Sans" panose="020B0606030504020204" pitchFamily="34" charset="0"/>
              <a:cs typeface="Open Sans" panose="020B0606030504020204" pitchFamily="34" charset="0"/>
            </a:endParaRPr>
          </a:p>
        </p:txBody>
      </p:sp>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23726" b="-23726"/>
          <a:stretch/>
        </p:blipFill>
        <p:spPr>
          <a:xfrm>
            <a:off x="1806287" y="2214115"/>
            <a:ext cx="1714500" cy="1833327"/>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60023" y="4014332"/>
            <a:ext cx="1233055" cy="1256068"/>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096000" y="4014332"/>
            <a:ext cx="1233055" cy="1256068"/>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096001" y="2791373"/>
            <a:ext cx="1233055" cy="1256068"/>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88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64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905000"/>
            <a:ext cx="609600" cy="609600"/>
          </a:xfrm>
          <a:prstGeom prst="rect">
            <a:avLst/>
          </a:prstGeom>
        </p:spPr>
      </p:pic>
      <p:sp>
        <p:nvSpPr>
          <p:cNvPr id="25" name="Freeform 10"/>
          <p:cNvSpPr>
            <a:spLocks/>
          </p:cNvSpPr>
          <p:nvPr/>
        </p:nvSpPr>
        <p:spPr bwMode="auto">
          <a:xfrm>
            <a:off x="10204930" y="547212"/>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26" name="Freeform 11"/>
          <p:cNvSpPr>
            <a:spLocks/>
          </p:cNvSpPr>
          <p:nvPr/>
        </p:nvSpPr>
        <p:spPr bwMode="auto">
          <a:xfrm>
            <a:off x="9459330" y="589913"/>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27" name="Freeform 17"/>
          <p:cNvSpPr>
            <a:spLocks/>
          </p:cNvSpPr>
          <p:nvPr/>
        </p:nvSpPr>
        <p:spPr bwMode="auto">
          <a:xfrm>
            <a:off x="9308925" y="401894"/>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9378383" y="730842"/>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Open Sans" panose="020B0606030504020204" pitchFamily="34" charset="0"/>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Open Sans" panose="020B0606030504020204" pitchFamily="34" charset="0"/>
              </a:endParaRPr>
            </a:p>
          </p:txBody>
        </p:sp>
      </p:grpSp>
      <p:sp>
        <p:nvSpPr>
          <p:cNvPr id="31" name="Freeform 29"/>
          <p:cNvSpPr>
            <a:spLocks noEditPoints="1"/>
          </p:cNvSpPr>
          <p:nvPr/>
        </p:nvSpPr>
        <p:spPr bwMode="auto">
          <a:xfrm>
            <a:off x="9373586" y="729685"/>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2" name="Freeform 31"/>
          <p:cNvSpPr>
            <a:spLocks noEditPoints="1"/>
          </p:cNvSpPr>
          <p:nvPr/>
        </p:nvSpPr>
        <p:spPr bwMode="auto">
          <a:xfrm>
            <a:off x="9372999" y="721036"/>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9804995" y="528917"/>
            <a:ext cx="315862" cy="474189"/>
            <a:chOff x="2455863" y="2058095"/>
            <a:chExt cx="668031" cy="920446"/>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9" name="Rectangle 37"/>
            <p:cNvSpPr>
              <a:spLocks noChangeArrowheads="1"/>
            </p:cNvSpPr>
            <p:nvPr/>
          </p:nvSpPr>
          <p:spPr bwMode="auto">
            <a:xfrm>
              <a:off x="2603856" y="2058095"/>
              <a:ext cx="520038" cy="80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10</a:t>
              </a:r>
              <a:endParaRPr lang="en-US" altLang="en-US" sz="1200" kern="0" dirty="0">
                <a:solidFill>
                  <a:sysClr val="windowText" lastClr="000000"/>
                </a:solidFill>
                <a:latin typeface="Open Sans" panose="020B0606030504020204" pitchFamily="34" charset="0"/>
              </a:endParaRPr>
            </a:p>
          </p:txBody>
        </p:sp>
      </p:grpSp>
      <p:sp>
        <p:nvSpPr>
          <p:cNvPr id="40" name="Oval 107"/>
          <p:cNvSpPr>
            <a:spLocks noChangeArrowheads="1"/>
          </p:cNvSpPr>
          <p:nvPr/>
        </p:nvSpPr>
        <p:spPr bwMode="auto">
          <a:xfrm>
            <a:off x="9845431" y="1185329"/>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1" name="Oval 108"/>
          <p:cNvSpPr>
            <a:spLocks noChangeArrowheads="1"/>
          </p:cNvSpPr>
          <p:nvPr/>
        </p:nvSpPr>
        <p:spPr bwMode="auto">
          <a:xfrm>
            <a:off x="9871019" y="1176853"/>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2" name="Freeform 115"/>
          <p:cNvSpPr>
            <a:spLocks/>
          </p:cNvSpPr>
          <p:nvPr/>
        </p:nvSpPr>
        <p:spPr bwMode="auto">
          <a:xfrm>
            <a:off x="10286241" y="385721"/>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0232260" y="1071759"/>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8</a:t>
              </a:r>
              <a:endParaRPr lang="en-US" altLang="en-US" sz="1200" kern="0" dirty="0">
                <a:solidFill>
                  <a:sysClr val="windowText" lastClr="000000"/>
                </a:solidFill>
                <a:latin typeface="Open Sans" panose="020B0606030504020204" pitchFamily="34" charset="0"/>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9802337" y="1508789"/>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5</a:t>
              </a:r>
              <a:endParaRPr lang="en-US" altLang="en-US" sz="1200" kern="0" dirty="0">
                <a:solidFill>
                  <a:sysClr val="windowText" lastClr="000000"/>
                </a:solidFill>
                <a:latin typeface="Open Sans" panose="020B0606030504020204" pitchFamily="34" charset="0"/>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9388773" y="1085078"/>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3</a:t>
              </a:r>
              <a:endParaRPr lang="en-US" altLang="en-US" sz="1200" kern="0" dirty="0">
                <a:solidFill>
                  <a:sysClr val="windowText" lastClr="000000"/>
                </a:solidFill>
                <a:latin typeface="Open Sans" panose="020B0606030504020204" pitchFamily="34" charset="0"/>
              </a:endParaRPr>
            </a:p>
          </p:txBody>
        </p:sp>
      </p:grpSp>
      <p:sp>
        <p:nvSpPr>
          <p:cNvPr id="64" name="Rectangle 63"/>
          <p:cNvSpPr/>
          <p:nvPr/>
        </p:nvSpPr>
        <p:spPr>
          <a:xfrm>
            <a:off x="9375246" y="41167"/>
            <a:ext cx="111394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kern="0" dirty="0">
                <a:solidFill>
                  <a:srgbClr val="FF0000"/>
                </a:solidFill>
                <a:latin typeface="Open Sans" panose="020B0606030504020204" pitchFamily="34" charset="0"/>
              </a:rPr>
              <a:t>START</a:t>
            </a:r>
          </a:p>
        </p:txBody>
      </p:sp>
      <p:grpSp>
        <p:nvGrpSpPr>
          <p:cNvPr id="65" name="times up"/>
          <p:cNvGrpSpPr/>
          <p:nvPr/>
        </p:nvGrpSpPr>
        <p:grpSpPr>
          <a:xfrm>
            <a:off x="9106144" y="2092739"/>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Open Sans" panose="020B0606030504020204" pitchFamily="34" charset="0"/>
                <a:cs typeface="Open Sans" panose="020B0606030504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2800" kern="0" dirty="0" err="1">
                  <a:solidFill>
                    <a:sysClr val="window" lastClr="FFFFFF"/>
                  </a:solidFill>
                  <a:latin typeface="Open Sans" panose="020B0606030504020204" pitchFamily="34" charset="0"/>
                  <a:cs typeface="Open Sans" panose="020B0606030504020204" pitchFamily="34" charset="0"/>
                </a:rPr>
                <a:t>Hết</a:t>
              </a:r>
              <a:r>
                <a:rPr lang="en-GB" sz="2800" kern="0" dirty="0">
                  <a:solidFill>
                    <a:sysClr val="window" lastClr="FFFFFF"/>
                  </a:solidFill>
                  <a:latin typeface="Open Sans" panose="020B0606030504020204" pitchFamily="34" charset="0"/>
                  <a:cs typeface="Open Sans" panose="020B0606030504020204" pitchFamily="34" charset="0"/>
                </a:rPr>
                <a:t> </a:t>
              </a:r>
              <a:r>
                <a:rPr lang="en-GB" sz="2800" kern="0" dirty="0" err="1">
                  <a:solidFill>
                    <a:sysClr val="window" lastClr="FFFFFF"/>
                  </a:solidFill>
                  <a:latin typeface="Open Sans" panose="020B0606030504020204" pitchFamily="34" charset="0"/>
                  <a:cs typeface="Open Sans" panose="020B0606030504020204" pitchFamily="34" charset="0"/>
                </a:rPr>
                <a:t>Giờ</a:t>
              </a:r>
              <a:endParaRPr lang="en-GB" sz="2800" kern="0" dirty="0">
                <a:solidFill>
                  <a:sysClr val="window" lastClr="FFFFFF"/>
                </a:solidFill>
                <a:latin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4836179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0"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0" r="-10000"/>
          </a:stretch>
        </a:blipFill>
        <a:effectLst/>
      </p:bgPr>
    </p:bg>
    <p:spTree>
      <p:nvGrpSpPr>
        <p:cNvPr id="1" name=""/>
        <p:cNvGrpSpPr/>
        <p:nvPr/>
      </p:nvGrpSpPr>
      <p:grpSpPr>
        <a:xfrm>
          <a:off x="0" y="0"/>
          <a:ext cx="0" cy="0"/>
          <a:chOff x="0" y="0"/>
          <a:chExt cx="0" cy="0"/>
        </a:xfrm>
      </p:grpSpPr>
      <p:sp>
        <p:nvSpPr>
          <p:cNvPr id="5" name="Rounded Rectangle 4"/>
          <p:cNvSpPr/>
          <p:nvPr/>
        </p:nvSpPr>
        <p:spPr>
          <a:xfrm>
            <a:off x="3555423" y="457200"/>
            <a:ext cx="8371940" cy="1888314"/>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6" name="Rounded Rectangle 5"/>
          <p:cNvSpPr/>
          <p:nvPr/>
        </p:nvSpPr>
        <p:spPr>
          <a:xfrm>
            <a:off x="6508173" y="3248568"/>
            <a:ext cx="23622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7" name="Rounded Rectangle 6"/>
          <p:cNvSpPr/>
          <p:nvPr/>
        </p:nvSpPr>
        <p:spPr>
          <a:xfrm>
            <a:off x="2457450" y="4302930"/>
            <a:ext cx="2808144"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8" name="Rounded Rectangle 7"/>
          <p:cNvSpPr/>
          <p:nvPr/>
        </p:nvSpPr>
        <p:spPr>
          <a:xfrm>
            <a:off x="2457450" y="3240664"/>
            <a:ext cx="295275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9" name="Rounded Rectangle 8"/>
          <p:cNvSpPr/>
          <p:nvPr/>
        </p:nvSpPr>
        <p:spPr>
          <a:xfrm>
            <a:off x="6501245" y="4261366"/>
            <a:ext cx="24003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0" name="TextBox 9"/>
          <p:cNvSpPr txBox="1"/>
          <p:nvPr/>
        </p:nvSpPr>
        <p:spPr>
          <a:xfrm>
            <a:off x="3796144" y="616527"/>
            <a:ext cx="8134287" cy="1569660"/>
          </a:xfrm>
          <a:prstGeom prst="rect">
            <a:avLst/>
          </a:prstGeom>
          <a:noFill/>
        </p:spPr>
        <p:txBody>
          <a:bodyPr wrap="square" rtlCol="0">
            <a:spAutoFit/>
          </a:bodyPr>
          <a:lstStyle/>
          <a:p>
            <a:r>
              <a:rPr lang="vi-VN" sz="2400">
                <a:solidFill>
                  <a:schemeClr val="bg1"/>
                </a:solidFill>
                <a:latin typeface="Open Sans" panose="020B0606030504020204" pitchFamily="34" charset="0"/>
                <a:cs typeface="Open Sans" panose="020B0606030504020204" pitchFamily="34" charset="0"/>
              </a:rPr>
              <a:t>Từ nào còn thiếu trong chỗ trống:</a:t>
            </a:r>
          </a:p>
          <a:p>
            <a:r>
              <a:rPr lang="vi-VN" sz="2400">
                <a:solidFill>
                  <a:schemeClr val="bg1"/>
                </a:solidFill>
                <a:latin typeface="Open Sans" panose="020B0606030504020204" pitchFamily="34" charset="0"/>
                <a:cs typeface="Open Sans" panose="020B0606030504020204" pitchFamily="34" charset="0"/>
              </a:rPr>
              <a:t>Lợi ích của phần mềm mô phỏng là …………… nghiên cứu đối tượng một cách toàn diện, sinh động và an toàn với chi phí thấp hơn nghiên cứu trực tiếp trong thực tế </a:t>
            </a:r>
          </a:p>
        </p:txBody>
      </p:sp>
      <p:sp>
        <p:nvSpPr>
          <p:cNvPr id="11" name="TextBox 10"/>
          <p:cNvSpPr txBox="1"/>
          <p:nvPr/>
        </p:nvSpPr>
        <p:spPr>
          <a:xfrm>
            <a:off x="6857999" y="3343015"/>
            <a:ext cx="2564823" cy="584775"/>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C: hỗ trợ</a:t>
            </a:r>
          </a:p>
        </p:txBody>
      </p:sp>
      <p:sp>
        <p:nvSpPr>
          <p:cNvPr id="12" name="TextBox 11"/>
          <p:cNvSpPr txBox="1"/>
          <p:nvPr/>
        </p:nvSpPr>
        <p:spPr>
          <a:xfrm>
            <a:off x="2938894" y="3341133"/>
            <a:ext cx="3016829" cy="584775"/>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A: trực tiếp	</a:t>
            </a:r>
          </a:p>
        </p:txBody>
      </p:sp>
      <p:sp>
        <p:nvSpPr>
          <p:cNvPr id="13" name="TextBox 12"/>
          <p:cNvSpPr txBox="1"/>
          <p:nvPr/>
        </p:nvSpPr>
        <p:spPr>
          <a:xfrm>
            <a:off x="6857999" y="4388080"/>
            <a:ext cx="2243571" cy="584775"/>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D: tạo ra</a:t>
            </a:r>
          </a:p>
        </p:txBody>
      </p:sp>
      <p:sp>
        <p:nvSpPr>
          <p:cNvPr id="14" name="TextBox 13"/>
          <p:cNvSpPr txBox="1"/>
          <p:nvPr/>
        </p:nvSpPr>
        <p:spPr>
          <a:xfrm>
            <a:off x="2876550" y="4391543"/>
            <a:ext cx="2628900" cy="584775"/>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B: hạn chế</a:t>
            </a:r>
          </a:p>
        </p:txBody>
      </p:sp>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23726" b="-23726"/>
          <a:stretch/>
        </p:blipFill>
        <p:spPr>
          <a:xfrm>
            <a:off x="5410200" y="2331905"/>
            <a:ext cx="1714500" cy="1833327"/>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60023" y="4014332"/>
            <a:ext cx="1233055" cy="1256068"/>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096000" y="4014332"/>
            <a:ext cx="1233055" cy="1256068"/>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60023" y="2909163"/>
            <a:ext cx="1233055" cy="1256068"/>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88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64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905000"/>
            <a:ext cx="609600" cy="609600"/>
          </a:xfrm>
          <a:prstGeom prst="rect">
            <a:avLst/>
          </a:prstGeom>
        </p:spPr>
      </p:pic>
      <p:sp>
        <p:nvSpPr>
          <p:cNvPr id="25" name="Freeform 10"/>
          <p:cNvSpPr>
            <a:spLocks/>
          </p:cNvSpPr>
          <p:nvPr/>
        </p:nvSpPr>
        <p:spPr bwMode="auto">
          <a:xfrm>
            <a:off x="2789985" y="625784"/>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26" name="Freeform 11"/>
          <p:cNvSpPr>
            <a:spLocks/>
          </p:cNvSpPr>
          <p:nvPr/>
        </p:nvSpPr>
        <p:spPr bwMode="auto">
          <a:xfrm>
            <a:off x="2044385" y="668485"/>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27" name="Freeform 17"/>
          <p:cNvSpPr>
            <a:spLocks/>
          </p:cNvSpPr>
          <p:nvPr/>
        </p:nvSpPr>
        <p:spPr bwMode="auto">
          <a:xfrm>
            <a:off x="1893980" y="480466"/>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1963438" y="809414"/>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Open Sans" panose="020B0606030504020204" pitchFamily="34" charset="0"/>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Open Sans" panose="020B0606030504020204" pitchFamily="34" charset="0"/>
              </a:endParaRPr>
            </a:p>
          </p:txBody>
        </p:sp>
      </p:grpSp>
      <p:sp>
        <p:nvSpPr>
          <p:cNvPr id="31" name="Freeform 29"/>
          <p:cNvSpPr>
            <a:spLocks noEditPoints="1"/>
          </p:cNvSpPr>
          <p:nvPr/>
        </p:nvSpPr>
        <p:spPr bwMode="auto">
          <a:xfrm>
            <a:off x="1958641" y="808257"/>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2" name="Freeform 31"/>
          <p:cNvSpPr>
            <a:spLocks noEditPoints="1"/>
          </p:cNvSpPr>
          <p:nvPr/>
        </p:nvSpPr>
        <p:spPr bwMode="auto">
          <a:xfrm>
            <a:off x="1958054" y="799608"/>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2390049" y="637513"/>
            <a:ext cx="285685" cy="444164"/>
            <a:chOff x="2455863" y="2116376"/>
            <a:chExt cx="604209" cy="862165"/>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9" name="Rectangle 37"/>
            <p:cNvSpPr>
              <a:spLocks noChangeArrowheads="1"/>
            </p:cNvSpPr>
            <p:nvPr/>
          </p:nvSpPr>
          <p:spPr bwMode="auto">
            <a:xfrm>
              <a:off x="2540034" y="2116376"/>
              <a:ext cx="520038" cy="80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10</a:t>
              </a:r>
              <a:endParaRPr lang="en-US" altLang="en-US" sz="1200" kern="0" dirty="0">
                <a:solidFill>
                  <a:sysClr val="windowText" lastClr="000000"/>
                </a:solidFill>
                <a:latin typeface="Open Sans" panose="020B0606030504020204" pitchFamily="34" charset="0"/>
              </a:endParaRPr>
            </a:p>
          </p:txBody>
        </p:sp>
      </p:grpSp>
      <p:sp>
        <p:nvSpPr>
          <p:cNvPr id="40" name="Oval 107"/>
          <p:cNvSpPr>
            <a:spLocks noChangeArrowheads="1"/>
          </p:cNvSpPr>
          <p:nvPr/>
        </p:nvSpPr>
        <p:spPr bwMode="auto">
          <a:xfrm>
            <a:off x="2430486" y="1263901"/>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1" name="Oval 108"/>
          <p:cNvSpPr>
            <a:spLocks noChangeArrowheads="1"/>
          </p:cNvSpPr>
          <p:nvPr/>
        </p:nvSpPr>
        <p:spPr bwMode="auto">
          <a:xfrm>
            <a:off x="2456074" y="1255425"/>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2" name="Freeform 115"/>
          <p:cNvSpPr>
            <a:spLocks/>
          </p:cNvSpPr>
          <p:nvPr/>
        </p:nvSpPr>
        <p:spPr bwMode="auto">
          <a:xfrm>
            <a:off x="2871296" y="464293"/>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2817315" y="1150331"/>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8</a:t>
              </a:r>
              <a:endParaRPr lang="en-US" altLang="en-US" sz="1200" kern="0" dirty="0">
                <a:solidFill>
                  <a:sysClr val="windowText" lastClr="000000"/>
                </a:solidFill>
                <a:latin typeface="Open Sans" panose="020B0606030504020204" pitchFamily="34" charset="0"/>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2387392" y="1587361"/>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5</a:t>
              </a:r>
              <a:endParaRPr lang="en-US" altLang="en-US" sz="1200" kern="0" dirty="0">
                <a:solidFill>
                  <a:sysClr val="windowText" lastClr="000000"/>
                </a:solidFill>
                <a:latin typeface="Open Sans" panose="020B0606030504020204" pitchFamily="34" charset="0"/>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1973828" y="1163650"/>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3</a:t>
              </a:r>
              <a:endParaRPr lang="en-US" altLang="en-US" sz="1200" kern="0" dirty="0">
                <a:solidFill>
                  <a:sysClr val="windowText" lastClr="000000"/>
                </a:solidFill>
                <a:latin typeface="Open Sans" panose="020B0606030504020204" pitchFamily="34" charset="0"/>
              </a:endParaRPr>
            </a:p>
          </p:txBody>
        </p:sp>
      </p:grpSp>
      <p:sp>
        <p:nvSpPr>
          <p:cNvPr id="64" name="Rectangle 63"/>
          <p:cNvSpPr/>
          <p:nvPr/>
        </p:nvSpPr>
        <p:spPr>
          <a:xfrm>
            <a:off x="1987486" y="82382"/>
            <a:ext cx="1049866"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kern="0" dirty="0">
                <a:solidFill>
                  <a:srgbClr val="FF0000"/>
                </a:solidFill>
                <a:latin typeface="Open Sans" panose="020B0606030504020204" pitchFamily="34" charset="0"/>
              </a:rPr>
              <a:t>START</a:t>
            </a:r>
          </a:p>
        </p:txBody>
      </p:sp>
      <p:grpSp>
        <p:nvGrpSpPr>
          <p:cNvPr id="65" name="times up"/>
          <p:cNvGrpSpPr/>
          <p:nvPr/>
        </p:nvGrpSpPr>
        <p:grpSpPr>
          <a:xfrm>
            <a:off x="1691199" y="2171311"/>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Open Sans" panose="020B0606030504020204" pitchFamily="34" charset="0"/>
                <a:cs typeface="Open Sans" panose="020B0606030504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2800" kern="0" dirty="0" err="1">
                  <a:solidFill>
                    <a:sysClr val="window" lastClr="FFFFFF"/>
                  </a:solidFill>
                  <a:latin typeface="Open Sans" panose="020B0606030504020204" pitchFamily="34" charset="0"/>
                  <a:cs typeface="Open Sans" panose="020B0606030504020204" pitchFamily="34" charset="0"/>
                </a:rPr>
                <a:t>Hết</a:t>
              </a:r>
              <a:r>
                <a:rPr lang="en-GB" sz="2800" kern="0" dirty="0">
                  <a:solidFill>
                    <a:sysClr val="window" lastClr="FFFFFF"/>
                  </a:solidFill>
                  <a:latin typeface="Open Sans" panose="020B0606030504020204" pitchFamily="34" charset="0"/>
                  <a:cs typeface="Open Sans" panose="020B0606030504020204" pitchFamily="34" charset="0"/>
                </a:rPr>
                <a:t> </a:t>
              </a:r>
              <a:r>
                <a:rPr lang="en-GB" sz="2800" kern="0" dirty="0" err="1">
                  <a:solidFill>
                    <a:sysClr val="window" lastClr="FFFFFF"/>
                  </a:solidFill>
                  <a:latin typeface="Open Sans" panose="020B0606030504020204" pitchFamily="34" charset="0"/>
                  <a:cs typeface="Open Sans" panose="020B0606030504020204" pitchFamily="34" charset="0"/>
                </a:rPr>
                <a:t>Giờ</a:t>
              </a:r>
              <a:endParaRPr lang="en-GB" sz="2800" kern="0" dirty="0">
                <a:solidFill>
                  <a:sysClr val="window" lastClr="FFFFFF"/>
                </a:solidFill>
                <a:latin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9054209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500"/>
                                        <p:tgtEl>
                                          <p:spTgt spid="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5" name="Rounded Rectangle 4"/>
          <p:cNvSpPr/>
          <p:nvPr/>
        </p:nvSpPr>
        <p:spPr>
          <a:xfrm>
            <a:off x="2000250" y="207111"/>
            <a:ext cx="5638800"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6" name="Rounded Rectangle 5"/>
          <p:cNvSpPr/>
          <p:nvPr/>
        </p:nvSpPr>
        <p:spPr>
          <a:xfrm>
            <a:off x="2457449" y="3036332"/>
            <a:ext cx="2969957"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7" name="Rounded Rectangle 6"/>
          <p:cNvSpPr/>
          <p:nvPr/>
        </p:nvSpPr>
        <p:spPr>
          <a:xfrm>
            <a:off x="2457450" y="4302930"/>
            <a:ext cx="2969956"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8" name="Rounded Rectangle 7"/>
          <p:cNvSpPr/>
          <p:nvPr/>
        </p:nvSpPr>
        <p:spPr>
          <a:xfrm>
            <a:off x="6515100" y="3036332"/>
            <a:ext cx="2684468"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9" name="Rounded Rectangle 8"/>
          <p:cNvSpPr/>
          <p:nvPr/>
        </p:nvSpPr>
        <p:spPr>
          <a:xfrm>
            <a:off x="6501245" y="4261366"/>
            <a:ext cx="2762398"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0" name="TextBox 9"/>
          <p:cNvSpPr txBox="1"/>
          <p:nvPr/>
        </p:nvSpPr>
        <p:spPr>
          <a:xfrm>
            <a:off x="2114550" y="515513"/>
            <a:ext cx="5632926" cy="830997"/>
          </a:xfrm>
          <a:prstGeom prst="rect">
            <a:avLst/>
          </a:prstGeom>
          <a:noFill/>
        </p:spPr>
        <p:txBody>
          <a:bodyPr wrap="square" rtlCol="0">
            <a:spAutoFit/>
          </a:bodyPr>
          <a:lstStyle/>
          <a:p>
            <a:r>
              <a:rPr lang="en-US" sz="2400">
                <a:solidFill>
                  <a:schemeClr val="bg1"/>
                </a:solidFill>
                <a:latin typeface="Open Sans" panose="020B0606030504020204" pitchFamily="34" charset="0"/>
                <a:cs typeface="Open Sans" panose="020B0606030504020204" pitchFamily="34" charset="0"/>
              </a:rPr>
              <a:t>Địa chỉ của phần mềm mô phỏng PhET là</a:t>
            </a:r>
          </a:p>
        </p:txBody>
      </p:sp>
      <p:sp>
        <p:nvSpPr>
          <p:cNvPr id="11" name="TextBox 10"/>
          <p:cNvSpPr txBox="1"/>
          <p:nvPr/>
        </p:nvSpPr>
        <p:spPr>
          <a:xfrm>
            <a:off x="2876550" y="3238500"/>
            <a:ext cx="2431472" cy="369332"/>
          </a:xfrm>
          <a:prstGeom prst="rect">
            <a:avLst/>
          </a:prstGeom>
          <a:noFill/>
        </p:spPr>
        <p:txBody>
          <a:bodyPr wrap="square" rtlCol="0">
            <a:spAutoFit/>
          </a:bodyPr>
          <a:lstStyle/>
          <a:p>
            <a:r>
              <a:rPr lang="en-US">
                <a:solidFill>
                  <a:prstClr val="black"/>
                </a:solidFill>
                <a:latin typeface="Open Sans" panose="020B0606030504020204" pitchFamily="34" charset="0"/>
                <a:cs typeface="Open Sans" panose="020B0606030504020204" pitchFamily="34" charset="0"/>
              </a:rPr>
              <a:t>A: phet.colorado.edu</a:t>
            </a:r>
          </a:p>
        </p:txBody>
      </p:sp>
      <p:sp>
        <p:nvSpPr>
          <p:cNvPr id="12" name="TextBox 11"/>
          <p:cNvSpPr txBox="1"/>
          <p:nvPr/>
        </p:nvSpPr>
        <p:spPr>
          <a:xfrm>
            <a:off x="6844145" y="3130778"/>
            <a:ext cx="2400300" cy="523220"/>
          </a:xfrm>
          <a:prstGeom prst="rect">
            <a:avLst/>
          </a:prstGeom>
          <a:noFill/>
        </p:spPr>
        <p:txBody>
          <a:bodyPr wrap="square" rtlCol="0">
            <a:spAutoFit/>
          </a:bodyPr>
          <a:lstStyle/>
          <a:p>
            <a:r>
              <a:rPr lang="en-US" sz="2800">
                <a:solidFill>
                  <a:prstClr val="black"/>
                </a:solidFill>
                <a:latin typeface="Open Sans" panose="020B0606030504020204" pitchFamily="34" charset="0"/>
                <a:cs typeface="Open Sans" panose="020B0606030504020204" pitchFamily="34" charset="0"/>
              </a:rPr>
              <a:t>C: phet.edu</a:t>
            </a:r>
          </a:p>
        </p:txBody>
      </p:sp>
      <p:sp>
        <p:nvSpPr>
          <p:cNvPr id="13" name="TextBox 12"/>
          <p:cNvSpPr txBox="1"/>
          <p:nvPr/>
        </p:nvSpPr>
        <p:spPr>
          <a:xfrm>
            <a:off x="6857999" y="4388080"/>
            <a:ext cx="2694907" cy="461665"/>
          </a:xfrm>
          <a:prstGeom prst="rect">
            <a:avLst/>
          </a:prstGeom>
          <a:noFill/>
        </p:spPr>
        <p:txBody>
          <a:bodyPr wrap="square" rtlCol="0">
            <a:spAutoFit/>
          </a:bodyPr>
          <a:lstStyle/>
          <a:p>
            <a:r>
              <a:rPr lang="en-US" sz="2400">
                <a:solidFill>
                  <a:prstClr val="black"/>
                </a:solidFill>
                <a:latin typeface="Open Sans" panose="020B0606030504020204" pitchFamily="34" charset="0"/>
                <a:cs typeface="Open Sans" panose="020B0606030504020204" pitchFamily="34" charset="0"/>
              </a:rPr>
              <a:t>D: </a:t>
            </a:r>
            <a:r>
              <a:rPr lang="vi-VN" sz="2400">
                <a:solidFill>
                  <a:prstClr val="black"/>
                </a:solidFill>
                <a:latin typeface="Open Sans" panose="020B0606030504020204" pitchFamily="34" charset="0"/>
                <a:cs typeface="Open Sans" panose="020B0606030504020204" pitchFamily="34" charset="0"/>
              </a:rPr>
              <a:t>phet.com.vn</a:t>
            </a:r>
            <a:endParaRPr lang="en-US" sz="2400">
              <a:solidFill>
                <a:prstClr val="black"/>
              </a:solidFill>
              <a:latin typeface="Open Sans" panose="020B0606030504020204" pitchFamily="34" charset="0"/>
              <a:cs typeface="Open Sans" panose="020B0606030504020204" pitchFamily="34" charset="0"/>
            </a:endParaRPr>
          </a:p>
        </p:txBody>
      </p:sp>
      <p:sp>
        <p:nvSpPr>
          <p:cNvPr id="14" name="TextBox 13"/>
          <p:cNvSpPr txBox="1"/>
          <p:nvPr/>
        </p:nvSpPr>
        <p:spPr>
          <a:xfrm>
            <a:off x="2876550" y="4391543"/>
            <a:ext cx="2550856" cy="400110"/>
          </a:xfrm>
          <a:prstGeom prst="rect">
            <a:avLst/>
          </a:prstGeom>
          <a:noFill/>
        </p:spPr>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B: phet.colorado.vn</a:t>
            </a:r>
          </a:p>
        </p:txBody>
      </p:sp>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23726" b="-23726"/>
          <a:stretch/>
        </p:blipFill>
        <p:spPr>
          <a:xfrm>
            <a:off x="1806287" y="2214115"/>
            <a:ext cx="1714500" cy="1833327"/>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60023" y="4014332"/>
            <a:ext cx="1233055" cy="1256068"/>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096000" y="4014332"/>
            <a:ext cx="1233055" cy="1256068"/>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096001" y="2791373"/>
            <a:ext cx="1233055" cy="1256068"/>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88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64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905000"/>
            <a:ext cx="609600" cy="609600"/>
          </a:xfrm>
          <a:prstGeom prst="rect">
            <a:avLst/>
          </a:prstGeom>
        </p:spPr>
      </p:pic>
      <p:sp>
        <p:nvSpPr>
          <p:cNvPr id="25" name="Freeform 10"/>
          <p:cNvSpPr>
            <a:spLocks/>
          </p:cNvSpPr>
          <p:nvPr/>
        </p:nvSpPr>
        <p:spPr bwMode="auto">
          <a:xfrm>
            <a:off x="10095573" y="616083"/>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26" name="Freeform 11"/>
          <p:cNvSpPr>
            <a:spLocks/>
          </p:cNvSpPr>
          <p:nvPr/>
        </p:nvSpPr>
        <p:spPr bwMode="auto">
          <a:xfrm>
            <a:off x="9349973" y="658784"/>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27" name="Freeform 17"/>
          <p:cNvSpPr>
            <a:spLocks/>
          </p:cNvSpPr>
          <p:nvPr/>
        </p:nvSpPr>
        <p:spPr bwMode="auto">
          <a:xfrm>
            <a:off x="9199568" y="470765"/>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9269026" y="799713"/>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Open Sans" panose="020B0606030504020204" pitchFamily="34" charset="0"/>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Open Sans" panose="020B0606030504020204" pitchFamily="34" charset="0"/>
              </a:endParaRPr>
            </a:p>
          </p:txBody>
        </p:sp>
      </p:grpSp>
      <p:sp>
        <p:nvSpPr>
          <p:cNvPr id="31" name="Freeform 29"/>
          <p:cNvSpPr>
            <a:spLocks noEditPoints="1"/>
          </p:cNvSpPr>
          <p:nvPr/>
        </p:nvSpPr>
        <p:spPr bwMode="auto">
          <a:xfrm>
            <a:off x="9264229" y="798556"/>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2" name="Freeform 31"/>
          <p:cNvSpPr>
            <a:spLocks noEditPoints="1"/>
          </p:cNvSpPr>
          <p:nvPr/>
        </p:nvSpPr>
        <p:spPr bwMode="auto">
          <a:xfrm>
            <a:off x="9263642" y="789907"/>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9695638" y="622212"/>
            <a:ext cx="267968" cy="449764"/>
            <a:chOff x="2455863" y="2105506"/>
            <a:chExt cx="566738" cy="873035"/>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9" name="Rectangle 37"/>
            <p:cNvSpPr>
              <a:spLocks noChangeArrowheads="1"/>
            </p:cNvSpPr>
            <p:nvPr/>
          </p:nvSpPr>
          <p:spPr bwMode="auto">
            <a:xfrm>
              <a:off x="2488808" y="2105506"/>
              <a:ext cx="520038" cy="80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10</a:t>
              </a:r>
              <a:endParaRPr lang="en-US" altLang="en-US" sz="1200" kern="0" dirty="0">
                <a:solidFill>
                  <a:sysClr val="windowText" lastClr="000000"/>
                </a:solidFill>
                <a:latin typeface="Open Sans" panose="020B0606030504020204" pitchFamily="34" charset="0"/>
              </a:endParaRPr>
            </a:p>
          </p:txBody>
        </p:sp>
      </p:grpSp>
      <p:sp>
        <p:nvSpPr>
          <p:cNvPr id="40" name="Oval 107"/>
          <p:cNvSpPr>
            <a:spLocks noChangeArrowheads="1"/>
          </p:cNvSpPr>
          <p:nvPr/>
        </p:nvSpPr>
        <p:spPr bwMode="auto">
          <a:xfrm>
            <a:off x="9736074" y="1254200"/>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1" name="Oval 108"/>
          <p:cNvSpPr>
            <a:spLocks noChangeArrowheads="1"/>
          </p:cNvSpPr>
          <p:nvPr/>
        </p:nvSpPr>
        <p:spPr bwMode="auto">
          <a:xfrm>
            <a:off x="9761662" y="1245724"/>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2" name="Freeform 115"/>
          <p:cNvSpPr>
            <a:spLocks/>
          </p:cNvSpPr>
          <p:nvPr/>
        </p:nvSpPr>
        <p:spPr bwMode="auto">
          <a:xfrm>
            <a:off x="10176884" y="454592"/>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0122903" y="1140630"/>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8</a:t>
              </a:r>
              <a:endParaRPr lang="en-US" altLang="en-US" sz="1200" kern="0" dirty="0">
                <a:solidFill>
                  <a:sysClr val="windowText" lastClr="000000"/>
                </a:solidFill>
                <a:latin typeface="Open Sans" panose="020B0606030504020204" pitchFamily="34" charset="0"/>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9692980" y="1577660"/>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5</a:t>
              </a:r>
              <a:endParaRPr lang="en-US" altLang="en-US" sz="1200" kern="0" dirty="0">
                <a:solidFill>
                  <a:sysClr val="windowText" lastClr="000000"/>
                </a:solidFill>
                <a:latin typeface="Open Sans" panose="020B0606030504020204" pitchFamily="34" charset="0"/>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9279416" y="1153949"/>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3</a:t>
              </a:r>
              <a:endParaRPr lang="en-US" altLang="en-US" sz="1200" kern="0" dirty="0">
                <a:solidFill>
                  <a:sysClr val="windowText" lastClr="000000"/>
                </a:solidFill>
                <a:latin typeface="Open Sans" panose="020B0606030504020204" pitchFamily="34" charset="0"/>
              </a:endParaRPr>
            </a:p>
          </p:txBody>
        </p:sp>
      </p:grpSp>
      <p:sp>
        <p:nvSpPr>
          <p:cNvPr id="64" name="Rectangle 63"/>
          <p:cNvSpPr/>
          <p:nvPr/>
        </p:nvSpPr>
        <p:spPr>
          <a:xfrm>
            <a:off x="9305687" y="43981"/>
            <a:ext cx="1007821"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kern="0" dirty="0">
                <a:solidFill>
                  <a:srgbClr val="FF0000"/>
                </a:solidFill>
                <a:latin typeface="Open Sans" panose="020B0606030504020204" pitchFamily="34" charset="0"/>
              </a:rPr>
              <a:t>START</a:t>
            </a:r>
          </a:p>
        </p:txBody>
      </p:sp>
      <p:grpSp>
        <p:nvGrpSpPr>
          <p:cNvPr id="65" name="times up"/>
          <p:cNvGrpSpPr/>
          <p:nvPr/>
        </p:nvGrpSpPr>
        <p:grpSpPr>
          <a:xfrm>
            <a:off x="8996787" y="2161610"/>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Open Sans" panose="020B0606030504020204" pitchFamily="34" charset="0"/>
                <a:cs typeface="Open Sans" panose="020B0606030504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2800" kern="0" dirty="0" err="1">
                  <a:solidFill>
                    <a:sysClr val="window" lastClr="FFFFFF"/>
                  </a:solidFill>
                  <a:latin typeface="Open Sans" panose="020B0606030504020204" pitchFamily="34" charset="0"/>
                  <a:cs typeface="Open Sans" panose="020B0606030504020204" pitchFamily="34" charset="0"/>
                </a:rPr>
                <a:t>Hết</a:t>
              </a:r>
              <a:r>
                <a:rPr lang="en-GB" sz="2800" kern="0" dirty="0">
                  <a:solidFill>
                    <a:sysClr val="window" lastClr="FFFFFF"/>
                  </a:solidFill>
                  <a:latin typeface="Open Sans" panose="020B0606030504020204" pitchFamily="34" charset="0"/>
                  <a:cs typeface="Open Sans" panose="020B0606030504020204" pitchFamily="34" charset="0"/>
                </a:rPr>
                <a:t> </a:t>
              </a:r>
              <a:r>
                <a:rPr lang="en-GB" sz="2800" kern="0" dirty="0" err="1">
                  <a:solidFill>
                    <a:sysClr val="window" lastClr="FFFFFF"/>
                  </a:solidFill>
                  <a:latin typeface="Open Sans" panose="020B0606030504020204" pitchFamily="34" charset="0"/>
                  <a:cs typeface="Open Sans" panose="020B0606030504020204" pitchFamily="34" charset="0"/>
                </a:rPr>
                <a:t>Giờ</a:t>
              </a:r>
              <a:endParaRPr lang="en-GB" sz="2800" kern="0" dirty="0">
                <a:solidFill>
                  <a:sysClr val="window" lastClr="FFFFFF"/>
                </a:solidFill>
                <a:latin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6773115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3555423" y="677457"/>
            <a:ext cx="7403010"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6" name="Rounded Rectangle 5"/>
          <p:cNvSpPr/>
          <p:nvPr/>
        </p:nvSpPr>
        <p:spPr>
          <a:xfrm>
            <a:off x="6546273" y="4255532"/>
            <a:ext cx="3188276"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7" name="Rounded Rectangle 6"/>
          <p:cNvSpPr/>
          <p:nvPr/>
        </p:nvSpPr>
        <p:spPr>
          <a:xfrm>
            <a:off x="2457450" y="4302930"/>
            <a:ext cx="23622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8" name="Rounded Rectangle 7"/>
          <p:cNvSpPr/>
          <p:nvPr/>
        </p:nvSpPr>
        <p:spPr>
          <a:xfrm>
            <a:off x="6515100" y="3036332"/>
            <a:ext cx="29337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9" name="Rounded Rectangle 8"/>
          <p:cNvSpPr/>
          <p:nvPr/>
        </p:nvSpPr>
        <p:spPr>
          <a:xfrm>
            <a:off x="2438400" y="3042166"/>
            <a:ext cx="3106994"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0" name="TextBox 9"/>
          <p:cNvSpPr txBox="1"/>
          <p:nvPr/>
        </p:nvSpPr>
        <p:spPr>
          <a:xfrm>
            <a:off x="3796145" y="616527"/>
            <a:ext cx="6999674" cy="1569660"/>
          </a:xfrm>
          <a:prstGeom prst="rect">
            <a:avLst/>
          </a:prstGeom>
          <a:noFill/>
        </p:spPr>
        <p:txBody>
          <a:bodyPr wrap="square" rtlCol="0">
            <a:spAutoFit/>
          </a:bodyPr>
          <a:lstStyle/>
          <a:p>
            <a:r>
              <a:rPr lang="vi-VN" sz="2400">
                <a:solidFill>
                  <a:schemeClr val="bg1"/>
                </a:solidFill>
                <a:latin typeface="Open Sans" panose="020B0606030504020204" pitchFamily="34" charset="0"/>
                <a:cs typeface="Open Sans" panose="020B0606030504020204" pitchFamily="34" charset="0"/>
              </a:rPr>
              <a:t>Trong sơ đồ tư duy của em có một nhánh là Tổng hợp thu chi. Theo em, nên đính kèm tệp gì để giúp trình bày thông tin nhánh này đầy đủ hơn?</a:t>
            </a:r>
            <a:endParaRPr lang="en-US" sz="2400">
              <a:solidFill>
                <a:schemeClr val="bg1"/>
              </a:solidFill>
              <a:latin typeface="Open Sans" panose="020B0606030504020204" pitchFamily="34" charset="0"/>
              <a:cs typeface="Open Sans" panose="020B0606030504020204" pitchFamily="34" charset="0"/>
            </a:endParaRPr>
          </a:p>
        </p:txBody>
      </p:sp>
      <p:sp>
        <p:nvSpPr>
          <p:cNvPr id="11" name="TextBox 10"/>
          <p:cNvSpPr txBox="1"/>
          <p:nvPr/>
        </p:nvSpPr>
        <p:spPr>
          <a:xfrm>
            <a:off x="6844144" y="4391543"/>
            <a:ext cx="2890405" cy="584775"/>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D: Bảng tính</a:t>
            </a:r>
          </a:p>
        </p:txBody>
      </p:sp>
      <p:sp>
        <p:nvSpPr>
          <p:cNvPr id="12" name="TextBox 11"/>
          <p:cNvSpPr txBox="1"/>
          <p:nvPr/>
        </p:nvSpPr>
        <p:spPr>
          <a:xfrm>
            <a:off x="6844144" y="3130778"/>
            <a:ext cx="2782040" cy="584775"/>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C: Hình ảnh</a:t>
            </a:r>
          </a:p>
        </p:txBody>
      </p:sp>
      <p:sp>
        <p:nvSpPr>
          <p:cNvPr id="13" name="TextBox 12"/>
          <p:cNvSpPr txBox="1"/>
          <p:nvPr/>
        </p:nvSpPr>
        <p:spPr>
          <a:xfrm>
            <a:off x="2876548" y="3140821"/>
            <a:ext cx="2738007" cy="584775"/>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A: Phần mềm</a:t>
            </a:r>
          </a:p>
        </p:txBody>
      </p:sp>
      <p:sp>
        <p:nvSpPr>
          <p:cNvPr id="14" name="TextBox 13"/>
          <p:cNvSpPr txBox="1"/>
          <p:nvPr/>
        </p:nvSpPr>
        <p:spPr>
          <a:xfrm>
            <a:off x="2876549" y="4391543"/>
            <a:ext cx="1989859" cy="584775"/>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B: Video</a:t>
            </a:r>
          </a:p>
        </p:txBody>
      </p:sp>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23726" b="-23726"/>
          <a:stretch/>
        </p:blipFill>
        <p:spPr>
          <a:xfrm>
            <a:off x="5855277" y="3715553"/>
            <a:ext cx="1714500" cy="1833327"/>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60023" y="4014332"/>
            <a:ext cx="1233055" cy="1256068"/>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322369" y="2870853"/>
            <a:ext cx="1233055" cy="1256068"/>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096001" y="2791373"/>
            <a:ext cx="1233055" cy="1256068"/>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88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64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905000"/>
            <a:ext cx="609600" cy="609600"/>
          </a:xfrm>
          <a:prstGeom prst="rect">
            <a:avLst/>
          </a:prstGeom>
        </p:spPr>
      </p:pic>
      <p:sp>
        <p:nvSpPr>
          <p:cNvPr id="25" name="Freeform 10"/>
          <p:cNvSpPr>
            <a:spLocks/>
          </p:cNvSpPr>
          <p:nvPr/>
        </p:nvSpPr>
        <p:spPr bwMode="auto">
          <a:xfrm>
            <a:off x="2653309" y="707573"/>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26" name="Freeform 11"/>
          <p:cNvSpPr>
            <a:spLocks/>
          </p:cNvSpPr>
          <p:nvPr/>
        </p:nvSpPr>
        <p:spPr bwMode="auto">
          <a:xfrm>
            <a:off x="1907709" y="750274"/>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27" name="Freeform 17"/>
          <p:cNvSpPr>
            <a:spLocks/>
          </p:cNvSpPr>
          <p:nvPr/>
        </p:nvSpPr>
        <p:spPr bwMode="auto">
          <a:xfrm>
            <a:off x="1757304" y="562255"/>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1826762" y="891203"/>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Open Sans" panose="020B0606030504020204" pitchFamily="34" charset="0"/>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Open Sans" panose="020B0606030504020204" pitchFamily="34" charset="0"/>
              </a:endParaRPr>
            </a:p>
          </p:txBody>
        </p:sp>
      </p:grpSp>
      <p:sp>
        <p:nvSpPr>
          <p:cNvPr id="31" name="Freeform 29"/>
          <p:cNvSpPr>
            <a:spLocks noEditPoints="1"/>
          </p:cNvSpPr>
          <p:nvPr/>
        </p:nvSpPr>
        <p:spPr bwMode="auto">
          <a:xfrm>
            <a:off x="1821965" y="890046"/>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2" name="Freeform 31"/>
          <p:cNvSpPr>
            <a:spLocks noEditPoints="1"/>
          </p:cNvSpPr>
          <p:nvPr/>
        </p:nvSpPr>
        <p:spPr bwMode="auto">
          <a:xfrm>
            <a:off x="1821378" y="881397"/>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2253373" y="703998"/>
            <a:ext cx="317647" cy="459467"/>
            <a:chOff x="2455863" y="2086671"/>
            <a:chExt cx="671807" cy="891870"/>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39" name="Rectangle 37"/>
            <p:cNvSpPr>
              <a:spLocks noChangeArrowheads="1"/>
            </p:cNvSpPr>
            <p:nvPr/>
          </p:nvSpPr>
          <p:spPr bwMode="auto">
            <a:xfrm>
              <a:off x="2607632" y="2086671"/>
              <a:ext cx="520038" cy="80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10</a:t>
              </a:r>
              <a:endParaRPr lang="en-US" altLang="en-US" sz="1200" kern="0" dirty="0">
                <a:solidFill>
                  <a:sysClr val="windowText" lastClr="000000"/>
                </a:solidFill>
                <a:latin typeface="Open Sans" panose="020B0606030504020204" pitchFamily="34" charset="0"/>
              </a:endParaRPr>
            </a:p>
          </p:txBody>
        </p:sp>
      </p:grpSp>
      <p:sp>
        <p:nvSpPr>
          <p:cNvPr id="40" name="Oval 107"/>
          <p:cNvSpPr>
            <a:spLocks noChangeArrowheads="1"/>
          </p:cNvSpPr>
          <p:nvPr/>
        </p:nvSpPr>
        <p:spPr bwMode="auto">
          <a:xfrm>
            <a:off x="2293810" y="1345690"/>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1" name="Oval 108"/>
          <p:cNvSpPr>
            <a:spLocks noChangeArrowheads="1"/>
          </p:cNvSpPr>
          <p:nvPr/>
        </p:nvSpPr>
        <p:spPr bwMode="auto">
          <a:xfrm>
            <a:off x="2319398" y="1337214"/>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2" name="Freeform 115"/>
          <p:cNvSpPr>
            <a:spLocks/>
          </p:cNvSpPr>
          <p:nvPr/>
        </p:nvSpPr>
        <p:spPr bwMode="auto">
          <a:xfrm>
            <a:off x="2734620" y="546082"/>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2680639" y="1232120"/>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8</a:t>
              </a:r>
              <a:endParaRPr lang="en-US" altLang="en-US" sz="1200" kern="0" dirty="0">
                <a:solidFill>
                  <a:sysClr val="windowText" lastClr="000000"/>
                </a:solidFill>
                <a:latin typeface="Open Sans" panose="020B0606030504020204" pitchFamily="34" charset="0"/>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2250716" y="1669150"/>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5</a:t>
              </a:r>
              <a:endParaRPr lang="en-US" altLang="en-US" sz="1200" kern="0" dirty="0">
                <a:solidFill>
                  <a:sysClr val="windowText" lastClr="000000"/>
                </a:solidFill>
                <a:latin typeface="Open Sans" panose="020B0606030504020204" pitchFamily="34" charset="0"/>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1837152" y="1245439"/>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latin typeface="Open Sans" panose="020B0606030504020204" pitchFamily="34" charset="0"/>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Open Sans" panose="020B0606030504020204" pitchFamily="34" charset="0"/>
                </a:rPr>
                <a:t> </a:t>
              </a:r>
              <a:r>
                <a:rPr lang="en-US" altLang="en-US" sz="1200" b="1" kern="0" dirty="0">
                  <a:solidFill>
                    <a:srgbClr val="FF9936"/>
                  </a:solidFill>
                  <a:latin typeface="Open Sans" panose="020B0606030504020204" pitchFamily="34" charset="0"/>
                </a:rPr>
                <a:t> 3</a:t>
              </a:r>
              <a:endParaRPr lang="en-US" altLang="en-US" sz="1200" kern="0" dirty="0">
                <a:solidFill>
                  <a:sysClr val="windowText" lastClr="000000"/>
                </a:solidFill>
                <a:latin typeface="Open Sans" panose="020B0606030504020204" pitchFamily="34" charset="0"/>
              </a:endParaRPr>
            </a:p>
          </p:txBody>
        </p:sp>
      </p:grpSp>
      <p:sp>
        <p:nvSpPr>
          <p:cNvPr id="64" name="Rectangle 63"/>
          <p:cNvSpPr/>
          <p:nvPr/>
        </p:nvSpPr>
        <p:spPr>
          <a:xfrm>
            <a:off x="1895363" y="184039"/>
            <a:ext cx="1033439"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kern="0" dirty="0">
                <a:solidFill>
                  <a:srgbClr val="FF0000"/>
                </a:solidFill>
                <a:latin typeface="Open Sans" panose="020B0606030504020204" pitchFamily="34" charset="0"/>
              </a:rPr>
              <a:t>START</a:t>
            </a:r>
          </a:p>
        </p:txBody>
      </p:sp>
      <p:grpSp>
        <p:nvGrpSpPr>
          <p:cNvPr id="65" name="times up"/>
          <p:cNvGrpSpPr/>
          <p:nvPr/>
        </p:nvGrpSpPr>
        <p:grpSpPr>
          <a:xfrm>
            <a:off x="1554523" y="2253100"/>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Open Sans" panose="020B0606030504020204" pitchFamily="34" charset="0"/>
                <a:cs typeface="Open Sans" panose="020B0606030504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2800" kern="0" dirty="0" err="1">
                  <a:solidFill>
                    <a:sysClr val="window" lastClr="FFFFFF"/>
                  </a:solidFill>
                  <a:latin typeface="Open Sans" panose="020B0606030504020204" pitchFamily="34" charset="0"/>
                  <a:cs typeface="Open Sans" panose="020B0606030504020204" pitchFamily="34" charset="0"/>
                </a:rPr>
                <a:t>Hết</a:t>
              </a:r>
              <a:r>
                <a:rPr lang="en-GB" sz="2800" kern="0" dirty="0">
                  <a:solidFill>
                    <a:sysClr val="window" lastClr="FFFFFF"/>
                  </a:solidFill>
                  <a:latin typeface="Open Sans" panose="020B0606030504020204" pitchFamily="34" charset="0"/>
                  <a:cs typeface="Open Sans" panose="020B0606030504020204" pitchFamily="34" charset="0"/>
                </a:rPr>
                <a:t> </a:t>
              </a:r>
              <a:r>
                <a:rPr lang="en-GB" sz="2800" kern="0" dirty="0" err="1">
                  <a:solidFill>
                    <a:sysClr val="window" lastClr="FFFFFF"/>
                  </a:solidFill>
                  <a:latin typeface="Open Sans" panose="020B0606030504020204" pitchFamily="34" charset="0"/>
                  <a:cs typeface="Open Sans" panose="020B0606030504020204" pitchFamily="34" charset="0"/>
                </a:rPr>
                <a:t>Giờ</a:t>
              </a:r>
              <a:endParaRPr lang="en-GB" sz="2800" kern="0" dirty="0">
                <a:solidFill>
                  <a:sysClr val="window" lastClr="FFFFFF"/>
                </a:solidFill>
                <a:latin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5008533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heckerboard(across)">
                                      <p:cBhvr>
                                        <p:cTn id="39" dur="500"/>
                                        <p:tgtEl>
                                          <p:spTgt spid="6"/>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85"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0"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0"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0"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7819F9-2CB1-EFE7-33D9-7103B20BDE5A}"/>
              </a:ext>
            </a:extLst>
          </p:cNvPr>
          <p:cNvGrpSpPr/>
          <p:nvPr/>
        </p:nvGrpSpPr>
        <p:grpSpPr>
          <a:xfrm>
            <a:off x="0" y="-137730"/>
            <a:ext cx="3287949" cy="2170811"/>
            <a:chOff x="742950" y="-142875"/>
            <a:chExt cx="4268784" cy="3429000"/>
          </a:xfrm>
        </p:grpSpPr>
        <p:pic>
          <p:nvPicPr>
            <p:cNvPr id="8" name="Picture 2" descr="Wood Frame Border PNG Transparent Images Free Download | Vector Files |  Pngtree">
              <a:extLst>
                <a:ext uri="{FF2B5EF4-FFF2-40B4-BE49-F238E27FC236}">
                  <a16:creationId xmlns:a16="http://schemas.microsoft.com/office/drawing/2014/main" id="{D437A3BA-CF35-E495-E4A5-0D65107D6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85446B3-59ED-8B3A-5B23-188D78A611F2}"/>
                </a:ext>
              </a:extLst>
            </p:cNvPr>
            <p:cNvSpPr txBox="1"/>
            <p:nvPr/>
          </p:nvSpPr>
          <p:spPr>
            <a:xfrm>
              <a:off x="1618811" y="623609"/>
              <a:ext cx="2517061" cy="1896032"/>
            </a:xfrm>
            <a:prstGeom prst="rect">
              <a:avLst/>
            </a:prstGeom>
            <a:noFill/>
          </p:spPr>
          <p:txBody>
            <a:bodyPr wrap="square" rtlCol="0">
              <a:spAutoFit/>
            </a:bodyPr>
            <a:lstStyle/>
            <a:p>
              <a:pPr algn="ctr"/>
              <a:r>
                <a:rPr lang="en-US" sz="3600" b="1">
                  <a:solidFill>
                    <a:srgbClr val="7030A0"/>
                  </a:solidFill>
                </a:rPr>
                <a:t>VẬN DỤNG</a:t>
              </a:r>
              <a:endParaRPr lang="vi-VN" sz="3600" b="1" dirty="0">
                <a:solidFill>
                  <a:srgbClr val="7030A0"/>
                </a:solidFill>
              </a:endParaRPr>
            </a:p>
          </p:txBody>
        </p:sp>
      </p:grpSp>
      <p:sp>
        <p:nvSpPr>
          <p:cNvPr id="18" name="TextBox 17">
            <a:extLst>
              <a:ext uri="{FF2B5EF4-FFF2-40B4-BE49-F238E27FC236}">
                <a16:creationId xmlns:a16="http://schemas.microsoft.com/office/drawing/2014/main" id="{71B7D3F8-E1AE-A88F-0B2F-7AD30947A8BE}"/>
              </a:ext>
            </a:extLst>
          </p:cNvPr>
          <p:cNvSpPr txBox="1"/>
          <p:nvPr/>
        </p:nvSpPr>
        <p:spPr>
          <a:xfrm>
            <a:off x="274026" y="2113039"/>
            <a:ext cx="9869215" cy="954107"/>
          </a:xfrm>
          <a:prstGeom prst="rect">
            <a:avLst/>
          </a:prstGeom>
          <a:noFill/>
        </p:spPr>
        <p:txBody>
          <a:bodyPr wrap="square" rtlCol="0">
            <a:spAutoFit/>
          </a:bodyPr>
          <a:lstStyle/>
          <a:p>
            <a:pPr lvl="0">
              <a:defRPr/>
            </a:pP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Ôn</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tập</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kiến</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trọng</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biệt</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ghi</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nhớ</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sách</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khoa.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Chuẩn</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kiểm</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tra</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kỳ</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I.</a:t>
            </a:r>
            <a:endParaRPr lang="vi-VN"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92917B10-7F82-4263-04D3-2F7287990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554504" y="4315755"/>
            <a:ext cx="2542245" cy="254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4241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B2F23B-4E8D-4C43-B757-803AFEA1CB97}"/>
              </a:ext>
            </a:extLst>
          </p:cNvPr>
          <p:cNvGrpSpPr/>
          <p:nvPr/>
        </p:nvGrpSpPr>
        <p:grpSpPr>
          <a:xfrm>
            <a:off x="0" y="-137730"/>
            <a:ext cx="3287949" cy="2170811"/>
            <a:chOff x="742950" y="-142875"/>
            <a:chExt cx="4268784" cy="3429000"/>
          </a:xfrm>
        </p:grpSpPr>
        <p:pic>
          <p:nvPicPr>
            <p:cNvPr id="4" name="Picture 2" descr="Wood Frame Border PNG Transparent Images Free Download | Vector Files |  Pngtree">
              <a:extLst>
                <a:ext uri="{FF2B5EF4-FFF2-40B4-BE49-F238E27FC236}">
                  <a16:creationId xmlns:a16="http://schemas.microsoft.com/office/drawing/2014/main" id="{A293C657-B061-92C4-94B1-9697805B78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414BE6-03BC-087E-4D07-F4453542E4B9}"/>
                </a:ext>
              </a:extLst>
            </p:cNvPr>
            <p:cNvSpPr txBox="1"/>
            <p:nvPr/>
          </p:nvSpPr>
          <p:spPr>
            <a:xfrm>
              <a:off x="1252538" y="1076325"/>
              <a:ext cx="3228354" cy="1020941"/>
            </a:xfrm>
            <a:prstGeom prst="rect">
              <a:avLst/>
            </a:prstGeom>
            <a:noFill/>
          </p:spPr>
          <p:txBody>
            <a:bodyPr wrap="none" rtlCol="0">
              <a:spAutoFit/>
            </a:bodyPr>
            <a:lstStyle/>
            <a:p>
              <a:r>
                <a:rPr lang="en-US" sz="3600" b="1" dirty="0">
                  <a:solidFill>
                    <a:srgbClr val="7030A0"/>
                  </a:solidFill>
                </a:rPr>
                <a:t>KHỞI ĐỘNG</a:t>
              </a:r>
              <a:endParaRPr lang="vi-VN" sz="3600" b="1" dirty="0">
                <a:solidFill>
                  <a:srgbClr val="7030A0"/>
                </a:solidFill>
              </a:endParaRPr>
            </a:p>
          </p:txBody>
        </p:sp>
      </p:grpSp>
      <p:sp>
        <p:nvSpPr>
          <p:cNvPr id="2" name="Rectangle 1">
            <a:extLst>
              <a:ext uri="{FF2B5EF4-FFF2-40B4-BE49-F238E27FC236}">
                <a16:creationId xmlns:a16="http://schemas.microsoft.com/office/drawing/2014/main" id="{B75AF56B-0DA9-FDAD-33ED-ACC8B9534945}"/>
              </a:ext>
            </a:extLst>
          </p:cNvPr>
          <p:cNvSpPr/>
          <p:nvPr/>
        </p:nvSpPr>
        <p:spPr>
          <a:xfrm>
            <a:off x="4033520" y="4837030"/>
            <a:ext cx="2962912" cy="798261"/>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a:solidFill>
                  <a:prstClr val="white"/>
                </a:solidFill>
                <a:latin typeface="Tahoma" panose="020B0604030504040204" pitchFamily="34" charset="0"/>
                <a:ea typeface="Tahoma" panose="020B0604030504040204" pitchFamily="34" charset="0"/>
                <a:cs typeface="Tahoma" panose="020B0604030504040204" pitchFamily="34" charset="0"/>
              </a:rPr>
              <a:t>C. 9</a:t>
            </a: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72A95269-6BAE-12D8-78D5-AC28665A78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5679" y="4922535"/>
            <a:ext cx="807556" cy="778352"/>
          </a:xfrm>
          <a:prstGeom prst="rect">
            <a:avLst/>
          </a:prstGeom>
          <a:noFill/>
        </p:spPr>
      </p:pic>
      <p:sp>
        <p:nvSpPr>
          <p:cNvPr id="6" name="Rectangle 5">
            <a:extLst>
              <a:ext uri="{FF2B5EF4-FFF2-40B4-BE49-F238E27FC236}">
                <a16:creationId xmlns:a16="http://schemas.microsoft.com/office/drawing/2014/main" id="{C5A7B3E0-7164-50E9-26B7-9102E691F77E}"/>
              </a:ext>
            </a:extLst>
          </p:cNvPr>
          <p:cNvSpPr/>
          <p:nvPr/>
        </p:nvSpPr>
        <p:spPr>
          <a:xfrm>
            <a:off x="4033520" y="2689551"/>
            <a:ext cx="2962912" cy="775878"/>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a:solidFill>
                  <a:prstClr val="white"/>
                </a:solidFill>
                <a:latin typeface="Tahoma" panose="020B0604030504040204" pitchFamily="34" charset="0"/>
                <a:ea typeface="Tahoma" panose="020B0604030504040204" pitchFamily="34" charset="0"/>
                <a:cs typeface="Tahoma" panose="020B0604030504040204" pitchFamily="34" charset="0"/>
              </a:rPr>
              <a:t>A. 7	</a:t>
            </a: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EAFC4A12-6FFB-EE2D-236D-FC8C5758AA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5679" y="2742375"/>
            <a:ext cx="807556" cy="778352"/>
          </a:xfrm>
          <a:prstGeom prst="rect">
            <a:avLst/>
          </a:prstGeom>
          <a:noFill/>
        </p:spPr>
      </p:pic>
      <p:sp>
        <p:nvSpPr>
          <p:cNvPr id="10" name="Rectangle 9">
            <a:extLst>
              <a:ext uri="{FF2B5EF4-FFF2-40B4-BE49-F238E27FC236}">
                <a16:creationId xmlns:a16="http://schemas.microsoft.com/office/drawing/2014/main" id="{0EA8D148-1418-CF18-62C8-0E654D15A4A4}"/>
              </a:ext>
            </a:extLst>
          </p:cNvPr>
          <p:cNvSpPr/>
          <p:nvPr/>
        </p:nvSpPr>
        <p:spPr>
          <a:xfrm>
            <a:off x="724228" y="1850785"/>
            <a:ext cx="10494161" cy="553800"/>
          </a:xfrm>
          <a:prstGeom prst="rect">
            <a:avLst/>
          </a:prstGeom>
          <a:solidFill>
            <a:srgbClr val="FFC000"/>
          </a:solidFill>
        </p:spPr>
        <p:txBody>
          <a:bodyPr wrap="square" lIns="121725" tIns="60862" rIns="121725" bIns="60862">
            <a:spAutoFit/>
          </a:bodyPr>
          <a:lstStyle/>
          <a:p>
            <a:pPr lvl="0" defTabSz="1217249"/>
            <a:r>
              <a:rPr lang="vi-VN" sz="2800" dirty="0">
                <a:solidFill>
                  <a:prstClr val="black"/>
                </a:solidFill>
                <a:latin typeface="+mj-lt"/>
                <a:ea typeface="Tahoma" panose="020B0604030504040204" pitchFamily="34" charset="0"/>
                <a:cs typeface="Tahoma" panose="020B0604030504040204" pitchFamily="34" charset="0"/>
              </a:rPr>
              <a:t>Câu 1: Trong học kỳ I, chúng ta đã học qua bao nhiêu bài?</a:t>
            </a:r>
            <a:endParaRPr kumimoji="0" lang="en-US" sz="2800" b="0" i="0"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21292299-E6B5-B8BD-7D1D-2333831A4A9A}"/>
              </a:ext>
            </a:extLst>
          </p:cNvPr>
          <p:cNvSpPr/>
          <p:nvPr/>
        </p:nvSpPr>
        <p:spPr>
          <a:xfrm>
            <a:off x="4033520" y="3777703"/>
            <a:ext cx="2962912" cy="778353"/>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000">
                <a:solidFill>
                  <a:prstClr val="white"/>
                </a:solidFill>
                <a:latin typeface="Tahoma" panose="020B0604030504040204" pitchFamily="34" charset="0"/>
                <a:ea typeface="Tahoma" panose="020B0604030504040204" pitchFamily="34" charset="0"/>
                <a:cs typeface="Tahoma" panose="020B0604030504040204" pitchFamily="34" charset="0"/>
              </a:rPr>
              <a:t>B. 8</a:t>
            </a:r>
            <a:endParaRPr kumimoji="0" lang="vi-VN"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FEF98F50-C097-203D-72BB-6DEF5BE5CF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5679" y="3873506"/>
            <a:ext cx="798097" cy="782741"/>
          </a:xfrm>
          <a:prstGeom prst="rect">
            <a:avLst/>
          </a:prstGeom>
          <a:noFill/>
        </p:spPr>
      </p:pic>
      <p:sp>
        <p:nvSpPr>
          <p:cNvPr id="13" name="Rectangle 12">
            <a:extLst>
              <a:ext uri="{FF2B5EF4-FFF2-40B4-BE49-F238E27FC236}">
                <a16:creationId xmlns:a16="http://schemas.microsoft.com/office/drawing/2014/main" id="{9B078390-FEF7-7AEB-6F4A-811279388EA8}"/>
              </a:ext>
            </a:extLst>
          </p:cNvPr>
          <p:cNvSpPr/>
          <p:nvPr/>
        </p:nvSpPr>
        <p:spPr>
          <a:xfrm>
            <a:off x="4033520" y="5911876"/>
            <a:ext cx="2962912" cy="798261"/>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vi-VN" sz="2000">
                <a:solidFill>
                  <a:prstClr val="white"/>
                </a:solidFill>
                <a:latin typeface="Tahoma" panose="020B0604030504040204" pitchFamily="34" charset="0"/>
                <a:ea typeface="Tahoma" panose="020B0604030504040204" pitchFamily="34" charset="0"/>
                <a:cs typeface="Tahoma" panose="020B0604030504040204" pitchFamily="34" charset="0"/>
              </a:rPr>
              <a:t>D. </a:t>
            </a:r>
            <a:r>
              <a:rPr lang="en-US" sz="2000">
                <a:solidFill>
                  <a:prstClr val="white"/>
                </a:solidFill>
                <a:latin typeface="Tahoma" panose="020B0604030504040204" pitchFamily="34" charset="0"/>
                <a:ea typeface="Tahoma" panose="020B0604030504040204" pitchFamily="34" charset="0"/>
                <a:cs typeface="Tahoma" panose="020B0604030504040204" pitchFamily="34" charset="0"/>
              </a:rPr>
              <a:t>10</a:t>
            </a: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3BE26AFF-BCB5-00BD-DB2E-8B8ED31A52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5679" y="5942082"/>
            <a:ext cx="807556" cy="778352"/>
          </a:xfrm>
          <a:prstGeom prst="rect">
            <a:avLst/>
          </a:prstGeom>
          <a:noFill/>
        </p:spPr>
      </p:pic>
    </p:spTree>
    <p:extLst>
      <p:ext uri="{BB962C8B-B14F-4D97-AF65-F5344CB8AC3E}">
        <p14:creationId xmlns:p14="http://schemas.microsoft.com/office/powerpoint/2010/main" val="11452763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strVal val="#ppt_w*0.70"/>
                                          </p:val>
                                        </p:tav>
                                        <p:tav tm="100000">
                                          <p:val>
                                            <p:strVal val="#ppt_w"/>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animEffect transition="in" filter="fade">
                                      <p:cBhvr>
                                        <p:cTn id="22" dur="1000"/>
                                        <p:tgtEl>
                                          <p:spTgt spid="11"/>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0.70"/>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2"/>
                                        </p:tgtEl>
                                        <p:attrNameLst>
                                          <p:attrName>fillcolor</p:attrName>
                                        </p:attrNameLst>
                                      </p:cBhvr>
                                      <p:to>
                                        <a:schemeClr val="accent1"/>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2"/>
                                        </p:tgtEl>
                                        <p:attrNameLst>
                                          <p:attrName>fillcolor</p:attrName>
                                        </p:attrNameLst>
                                      </p:cBhvr>
                                      <p:to>
                                        <a:schemeClr val="accent1"/>
                                      </p:to>
                                    </p:animClr>
                                    <p:set>
                                      <p:cBhvr>
                                        <p:cTn id="37" dur="250" fill="hold"/>
                                        <p:tgtEl>
                                          <p:spTgt spid="2"/>
                                        </p:tgtEl>
                                        <p:attrNameLst>
                                          <p:attrName>fill.type</p:attrName>
                                        </p:attrNameLst>
                                      </p:cBhvr>
                                      <p:to>
                                        <p:strVal val="solid"/>
                                      </p:to>
                                    </p:set>
                                    <p:set>
                                      <p:cBhvr>
                                        <p:cTn id="38" dur="250" fill="hold"/>
                                        <p:tgtEl>
                                          <p:spTgt spid="2"/>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5"/>
                                        </p:tgtEl>
                                        <p:attrNameLst>
                                          <p:attrName>style.visibility</p:attrName>
                                        </p:attrNameLst>
                                      </p:cBhvr>
                                      <p:to>
                                        <p:strVal val="visible"/>
                                      </p:to>
                                    </p:set>
                                    <p:anim calcmode="lin" valueType="num">
                                      <p:cBhvr>
                                        <p:cTn id="41" dur="250" fill="hold"/>
                                        <p:tgtEl>
                                          <p:spTgt spid="5"/>
                                        </p:tgtEl>
                                        <p:attrNameLst>
                                          <p:attrName>ppt_w</p:attrName>
                                        </p:attrNameLst>
                                      </p:cBhvr>
                                      <p:tavLst>
                                        <p:tav tm="0">
                                          <p:val>
                                            <p:strVal val="4*#ppt_w"/>
                                          </p:val>
                                        </p:tav>
                                        <p:tav tm="100000">
                                          <p:val>
                                            <p:strVal val="#ppt_w"/>
                                          </p:val>
                                        </p:tav>
                                      </p:tavLst>
                                    </p:anim>
                                    <p:anim calcmode="lin" valueType="num">
                                      <p:cBhvr>
                                        <p:cTn id="42"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6"/>
                                        </p:tgtEl>
                                        <p:attrNameLst>
                                          <p:attrName>fillcolor</p:attrName>
                                        </p:attrNameLst>
                                      </p:cBhvr>
                                      <p:to>
                                        <a:schemeClr val="accent1"/>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6"/>
                                        </p:tgtEl>
                                        <p:attrNameLst>
                                          <p:attrName>fillcolor</p:attrName>
                                        </p:attrNameLst>
                                      </p:cBhvr>
                                      <p:to>
                                        <a:schemeClr val="accent1"/>
                                      </p:to>
                                    </p:animClr>
                                    <p:set>
                                      <p:cBhvr>
                                        <p:cTn id="52" dur="250" fill="hold"/>
                                        <p:tgtEl>
                                          <p:spTgt spid="6"/>
                                        </p:tgtEl>
                                        <p:attrNameLst>
                                          <p:attrName>fill.type</p:attrName>
                                        </p:attrNameLst>
                                      </p:cBhvr>
                                      <p:to>
                                        <p:strVal val="solid"/>
                                      </p:to>
                                    </p:set>
                                    <p:set>
                                      <p:cBhvr>
                                        <p:cTn id="53" dur="250" fill="hold"/>
                                        <p:tgtEl>
                                          <p:spTgt spid="6"/>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8"/>
                                        </p:tgtEl>
                                        <p:attrNameLst>
                                          <p:attrName>style.visibility</p:attrName>
                                        </p:attrNameLst>
                                      </p:cBhvr>
                                      <p:to>
                                        <p:strVal val="visible"/>
                                      </p:to>
                                    </p:set>
                                    <p:anim calcmode="lin" valueType="num">
                                      <p:cBhvr>
                                        <p:cTn id="56" dur="250" fill="hold"/>
                                        <p:tgtEl>
                                          <p:spTgt spid="8"/>
                                        </p:tgtEl>
                                        <p:attrNameLst>
                                          <p:attrName>ppt_w</p:attrName>
                                        </p:attrNameLst>
                                      </p:cBhvr>
                                      <p:tavLst>
                                        <p:tav tm="0">
                                          <p:val>
                                            <p:strVal val="4*#ppt_w"/>
                                          </p:val>
                                        </p:tav>
                                        <p:tav tm="100000">
                                          <p:val>
                                            <p:strVal val="#ppt_w"/>
                                          </p:val>
                                        </p:tav>
                                      </p:tavLst>
                                    </p:anim>
                                    <p:anim calcmode="lin" valueType="num">
                                      <p:cBhvr>
                                        <p:cTn id="5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11"/>
                                        </p:tgtEl>
                                        <p:attrNameLst>
                                          <p:attrName>fillcolor</p:attrName>
                                        </p:attrNameLst>
                                      </p:cBhvr>
                                      <p:to>
                                        <a:schemeClr val="bg2"/>
                                      </p:to>
                                    </p:animClr>
                                    <p:set>
                                      <p:cBhvr>
                                        <p:cTn id="63" dur="250" fill="hold"/>
                                        <p:tgtEl>
                                          <p:spTgt spid="11"/>
                                        </p:tgtEl>
                                        <p:attrNameLst>
                                          <p:attrName>fill.type</p:attrName>
                                        </p:attrNameLst>
                                      </p:cBhvr>
                                      <p:to>
                                        <p:strVal val="solid"/>
                                      </p:to>
                                    </p:set>
                                    <p:set>
                                      <p:cBhvr>
                                        <p:cTn id="64" dur="250" fill="hold"/>
                                        <p:tgtEl>
                                          <p:spTgt spid="1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11"/>
                                        </p:tgtEl>
                                        <p:attrNameLst>
                                          <p:attrName>fillcolor</p:attrName>
                                        </p:attrNameLst>
                                      </p:cBhvr>
                                      <p:to>
                                        <a:srgbClr val="7030A0"/>
                                      </p:to>
                                    </p:animClr>
                                    <p:set>
                                      <p:cBhvr>
                                        <p:cTn id="67" dur="250" fill="hold"/>
                                        <p:tgtEl>
                                          <p:spTgt spid="11"/>
                                        </p:tgtEl>
                                        <p:attrNameLst>
                                          <p:attrName>fill.type</p:attrName>
                                        </p:attrNameLst>
                                      </p:cBhvr>
                                      <p:to>
                                        <p:strVal val="solid"/>
                                      </p:to>
                                    </p:set>
                                    <p:set>
                                      <p:cBhvr>
                                        <p:cTn id="68" dur="250" fill="hold"/>
                                        <p:tgtEl>
                                          <p:spTgt spid="11"/>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12"/>
                                        </p:tgtEl>
                                        <p:attrNameLst>
                                          <p:attrName>style.visibility</p:attrName>
                                        </p:attrNameLst>
                                      </p:cBhvr>
                                      <p:to>
                                        <p:strVal val="visible"/>
                                      </p:to>
                                    </p:set>
                                    <p:anim calcmode="lin" valueType="num">
                                      <p:cBhvr>
                                        <p:cTn id="71" dur="250" fill="hold"/>
                                        <p:tgtEl>
                                          <p:spTgt spid="12"/>
                                        </p:tgtEl>
                                        <p:attrNameLst>
                                          <p:attrName>ppt_w</p:attrName>
                                        </p:attrNameLst>
                                      </p:cBhvr>
                                      <p:tavLst>
                                        <p:tav tm="0">
                                          <p:val>
                                            <p:strVal val="4*#ppt_w"/>
                                          </p:val>
                                        </p:tav>
                                        <p:tav tm="100000">
                                          <p:val>
                                            <p:strVal val="#ppt_w"/>
                                          </p:val>
                                        </p:tav>
                                      </p:tavLst>
                                    </p:anim>
                                    <p:anim calcmode="lin" valueType="num">
                                      <p:cBhvr>
                                        <p:cTn id="72"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3"/>
                                        </p:tgtEl>
                                        <p:attrNameLst>
                                          <p:attrName>fillcolor</p:attrName>
                                        </p:attrNameLst>
                                      </p:cBhvr>
                                      <p:to>
                                        <a:schemeClr val="accent1"/>
                                      </p:to>
                                    </p:animClr>
                                    <p:set>
                                      <p:cBhvr>
                                        <p:cTn id="78" dur="250" fill="hold"/>
                                        <p:tgtEl>
                                          <p:spTgt spid="13"/>
                                        </p:tgtEl>
                                        <p:attrNameLst>
                                          <p:attrName>fill.type</p:attrName>
                                        </p:attrNameLst>
                                      </p:cBhvr>
                                      <p:to>
                                        <p:strVal val="solid"/>
                                      </p:to>
                                    </p:set>
                                    <p:set>
                                      <p:cBhvr>
                                        <p:cTn id="79" dur="250" fill="hold"/>
                                        <p:tgtEl>
                                          <p:spTgt spid="13"/>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3"/>
                                        </p:tgtEl>
                                        <p:attrNameLst>
                                          <p:attrName>fillcolor</p:attrName>
                                        </p:attrNameLst>
                                      </p:cBhvr>
                                      <p:to>
                                        <a:schemeClr val="accent1"/>
                                      </p:to>
                                    </p:animClr>
                                    <p:set>
                                      <p:cBhvr>
                                        <p:cTn id="82" dur="250" fill="hold"/>
                                        <p:tgtEl>
                                          <p:spTgt spid="13"/>
                                        </p:tgtEl>
                                        <p:attrNameLst>
                                          <p:attrName>fill.type</p:attrName>
                                        </p:attrNameLst>
                                      </p:cBhvr>
                                      <p:to>
                                        <p:strVal val="solid"/>
                                      </p:to>
                                    </p:set>
                                    <p:set>
                                      <p:cBhvr>
                                        <p:cTn id="83" dur="250" fill="hold"/>
                                        <p:tgtEl>
                                          <p:spTgt spid="13"/>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4"/>
                                        </p:tgtEl>
                                        <p:attrNameLst>
                                          <p:attrName>style.visibility</p:attrName>
                                        </p:attrNameLst>
                                      </p:cBhvr>
                                      <p:to>
                                        <p:strVal val="visible"/>
                                      </p:to>
                                    </p:set>
                                    <p:anim calcmode="lin" valueType="num">
                                      <p:cBhvr>
                                        <p:cTn id="86" dur="250" fill="hold"/>
                                        <p:tgtEl>
                                          <p:spTgt spid="14"/>
                                        </p:tgtEl>
                                        <p:attrNameLst>
                                          <p:attrName>ppt_w</p:attrName>
                                        </p:attrNameLst>
                                      </p:cBhvr>
                                      <p:tavLst>
                                        <p:tav tm="0">
                                          <p:val>
                                            <p:strVal val="4*#ppt_w"/>
                                          </p:val>
                                        </p:tav>
                                        <p:tav tm="100000">
                                          <p:val>
                                            <p:strVal val="#ppt_w"/>
                                          </p:val>
                                        </p:tav>
                                      </p:tavLst>
                                    </p:anim>
                                    <p:anim calcmode="lin" valueType="num">
                                      <p:cBhvr>
                                        <p:cTn id="8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childTnLst>
        </p:cTn>
      </p:par>
    </p:tnLst>
    <p:bldLst>
      <p:bldP spid="2" grpId="0" animBg="1"/>
      <p:bldP spid="6" grpId="0" animBg="1"/>
      <p:bldP spid="10" grpId="0"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B2F23B-4E8D-4C43-B757-803AFEA1CB97}"/>
              </a:ext>
            </a:extLst>
          </p:cNvPr>
          <p:cNvGrpSpPr/>
          <p:nvPr/>
        </p:nvGrpSpPr>
        <p:grpSpPr>
          <a:xfrm>
            <a:off x="0" y="-137730"/>
            <a:ext cx="3287949" cy="2170811"/>
            <a:chOff x="742950" y="-142875"/>
            <a:chExt cx="4268784" cy="3429000"/>
          </a:xfrm>
        </p:grpSpPr>
        <p:pic>
          <p:nvPicPr>
            <p:cNvPr id="4" name="Picture 2" descr="Wood Frame Border PNG Transparent Images Free Download | Vector Files |  Pngtree">
              <a:extLst>
                <a:ext uri="{FF2B5EF4-FFF2-40B4-BE49-F238E27FC236}">
                  <a16:creationId xmlns:a16="http://schemas.microsoft.com/office/drawing/2014/main" id="{A293C657-B061-92C4-94B1-9697805B78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414BE6-03BC-087E-4D07-F4453542E4B9}"/>
                </a:ext>
              </a:extLst>
            </p:cNvPr>
            <p:cNvSpPr txBox="1"/>
            <p:nvPr/>
          </p:nvSpPr>
          <p:spPr>
            <a:xfrm>
              <a:off x="1252538" y="1076325"/>
              <a:ext cx="3228354" cy="1020941"/>
            </a:xfrm>
            <a:prstGeom prst="rect">
              <a:avLst/>
            </a:prstGeom>
            <a:noFill/>
          </p:spPr>
          <p:txBody>
            <a:bodyPr wrap="none" rtlCol="0">
              <a:spAutoFit/>
            </a:bodyPr>
            <a:lstStyle/>
            <a:p>
              <a:r>
                <a:rPr lang="en-US" sz="3600" b="1" dirty="0">
                  <a:solidFill>
                    <a:srgbClr val="7030A0"/>
                  </a:solidFill>
                </a:rPr>
                <a:t>KHỞI ĐỘNG</a:t>
              </a:r>
              <a:endParaRPr lang="vi-VN" sz="3600" b="1" dirty="0">
                <a:solidFill>
                  <a:srgbClr val="7030A0"/>
                </a:solidFill>
              </a:endParaRPr>
            </a:p>
          </p:txBody>
        </p:sp>
      </p:grpSp>
      <p:sp>
        <p:nvSpPr>
          <p:cNvPr id="2" name="Rectangle 1">
            <a:extLst>
              <a:ext uri="{FF2B5EF4-FFF2-40B4-BE49-F238E27FC236}">
                <a16:creationId xmlns:a16="http://schemas.microsoft.com/office/drawing/2014/main" id="{B75AF56B-0DA9-FDAD-33ED-ACC8B9534945}"/>
              </a:ext>
            </a:extLst>
          </p:cNvPr>
          <p:cNvSpPr/>
          <p:nvPr/>
        </p:nvSpPr>
        <p:spPr>
          <a:xfrm>
            <a:off x="4033520" y="4837030"/>
            <a:ext cx="2962912" cy="798261"/>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a:solidFill>
                  <a:prstClr val="white"/>
                </a:solidFill>
                <a:latin typeface="Tahoma" panose="020B0604030504040204" pitchFamily="34" charset="0"/>
                <a:ea typeface="Tahoma" panose="020B0604030504040204" pitchFamily="34" charset="0"/>
                <a:cs typeface="Tahoma" panose="020B0604030504040204" pitchFamily="34" charset="0"/>
              </a:rPr>
              <a:t>C. Google Chrome</a:t>
            </a: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72A95269-6BAE-12D8-78D5-AC28665A78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5679" y="4922535"/>
            <a:ext cx="807556" cy="778352"/>
          </a:xfrm>
          <a:prstGeom prst="rect">
            <a:avLst/>
          </a:prstGeom>
          <a:noFill/>
        </p:spPr>
      </p:pic>
      <p:sp>
        <p:nvSpPr>
          <p:cNvPr id="6" name="Rectangle 5">
            <a:extLst>
              <a:ext uri="{FF2B5EF4-FFF2-40B4-BE49-F238E27FC236}">
                <a16:creationId xmlns:a16="http://schemas.microsoft.com/office/drawing/2014/main" id="{C5A7B3E0-7164-50E9-26B7-9102E691F77E}"/>
              </a:ext>
            </a:extLst>
          </p:cNvPr>
          <p:cNvSpPr/>
          <p:nvPr/>
        </p:nvSpPr>
        <p:spPr>
          <a:xfrm>
            <a:off x="4033520" y="2689551"/>
            <a:ext cx="2962912" cy="775878"/>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a:solidFill>
                  <a:prstClr val="white"/>
                </a:solidFill>
                <a:latin typeface="Tahoma" panose="020B0604030504040204" pitchFamily="34" charset="0"/>
                <a:ea typeface="Tahoma" panose="020B0604030504040204" pitchFamily="34" charset="0"/>
                <a:cs typeface="Tahoma" panose="020B0604030504040204" pitchFamily="34" charset="0"/>
              </a:rPr>
              <a:t>A. Word 		</a:t>
            </a: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EAFC4A12-6FFB-EE2D-236D-FC8C5758AA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5679" y="2742375"/>
            <a:ext cx="807556" cy="778352"/>
          </a:xfrm>
          <a:prstGeom prst="rect">
            <a:avLst/>
          </a:prstGeom>
          <a:noFill/>
        </p:spPr>
      </p:pic>
      <p:sp>
        <p:nvSpPr>
          <p:cNvPr id="10" name="Rectangle 9">
            <a:extLst>
              <a:ext uri="{FF2B5EF4-FFF2-40B4-BE49-F238E27FC236}">
                <a16:creationId xmlns:a16="http://schemas.microsoft.com/office/drawing/2014/main" id="{0EA8D148-1418-CF18-62C8-0E654D15A4A4}"/>
              </a:ext>
            </a:extLst>
          </p:cNvPr>
          <p:cNvSpPr/>
          <p:nvPr/>
        </p:nvSpPr>
        <p:spPr>
          <a:xfrm>
            <a:off x="724228" y="1850785"/>
            <a:ext cx="10494161" cy="430689"/>
          </a:xfrm>
          <a:prstGeom prst="rect">
            <a:avLst/>
          </a:prstGeom>
          <a:solidFill>
            <a:srgbClr val="FFC000"/>
          </a:solidFill>
        </p:spPr>
        <p:txBody>
          <a:bodyPr wrap="square" lIns="121725" tIns="60862" rIns="121725" bIns="60862">
            <a:spAutoFit/>
          </a:bodyPr>
          <a:lstStyle/>
          <a:p>
            <a:pPr lvl="0" defTabSz="1217249"/>
            <a:r>
              <a:rPr lang="vi-VN" sz="2000" dirty="0">
                <a:solidFill>
                  <a:prstClr val="black"/>
                </a:solidFill>
                <a:latin typeface="+mj-lt"/>
                <a:ea typeface="Tahoma" panose="020B0604030504040204" pitchFamily="34" charset="0"/>
                <a:cs typeface="Tahoma" panose="020B0604030504040204" pitchFamily="34" charset="0"/>
              </a:rPr>
              <a:t>Câu </a:t>
            </a:r>
            <a:r>
              <a:rPr lang="en-US" sz="2000" dirty="0">
                <a:solidFill>
                  <a:prstClr val="black"/>
                </a:solidFill>
                <a:latin typeface="+mj-lt"/>
                <a:ea typeface="Tahoma" panose="020B0604030504040204" pitchFamily="34" charset="0"/>
                <a:cs typeface="Tahoma" panose="020B0604030504040204" pitchFamily="34" charset="0"/>
              </a:rPr>
              <a:t>2</a:t>
            </a:r>
            <a:r>
              <a:rPr lang="vi-VN" sz="2000" dirty="0">
                <a:solidFill>
                  <a:prstClr val="black"/>
                </a:solidFill>
                <a:latin typeface="+mj-lt"/>
                <a:ea typeface="Tahoma" panose="020B0604030504040204" pitchFamily="34" charset="0"/>
                <a:cs typeface="Tahoma" panose="020B0604030504040204" pitchFamily="34" charset="0"/>
              </a:rPr>
              <a:t>: Đâu là một phần mềm mô phỏng?</a:t>
            </a:r>
            <a:endParaRPr kumimoji="0" lang="en-US" sz="2000" b="0" i="0"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21292299-E6B5-B8BD-7D1D-2333831A4A9A}"/>
              </a:ext>
            </a:extLst>
          </p:cNvPr>
          <p:cNvSpPr/>
          <p:nvPr/>
        </p:nvSpPr>
        <p:spPr>
          <a:xfrm>
            <a:off x="4033520" y="5921289"/>
            <a:ext cx="2962912" cy="778353"/>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000">
                <a:solidFill>
                  <a:prstClr val="white"/>
                </a:solidFill>
                <a:latin typeface="Tahoma" panose="020B0604030504040204" pitchFamily="34" charset="0"/>
                <a:ea typeface="Tahoma" panose="020B0604030504040204" pitchFamily="34" charset="0"/>
                <a:cs typeface="Tahoma" panose="020B0604030504040204" pitchFamily="34" charset="0"/>
              </a:rPr>
              <a:t>D. Geometer’s Sketchpad</a:t>
            </a:r>
            <a:endParaRPr kumimoji="0" lang="vi-VN"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FEF98F50-C097-203D-72BB-6DEF5BE5CF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5679" y="6017092"/>
            <a:ext cx="798097" cy="782741"/>
          </a:xfrm>
          <a:prstGeom prst="rect">
            <a:avLst/>
          </a:prstGeom>
          <a:noFill/>
        </p:spPr>
      </p:pic>
      <p:sp>
        <p:nvSpPr>
          <p:cNvPr id="13" name="Rectangle 12">
            <a:extLst>
              <a:ext uri="{FF2B5EF4-FFF2-40B4-BE49-F238E27FC236}">
                <a16:creationId xmlns:a16="http://schemas.microsoft.com/office/drawing/2014/main" id="{9B078390-FEF7-7AEB-6F4A-811279388EA8}"/>
              </a:ext>
            </a:extLst>
          </p:cNvPr>
          <p:cNvSpPr/>
          <p:nvPr/>
        </p:nvSpPr>
        <p:spPr>
          <a:xfrm>
            <a:off x="4024061" y="3767969"/>
            <a:ext cx="2962912" cy="798261"/>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a:solidFill>
                  <a:prstClr val="white"/>
                </a:solidFill>
                <a:latin typeface="Tahoma" panose="020B0604030504040204" pitchFamily="34" charset="0"/>
                <a:ea typeface="Tahoma" panose="020B0604030504040204" pitchFamily="34" charset="0"/>
                <a:cs typeface="Tahoma" panose="020B0604030504040204" pitchFamily="34" charset="0"/>
              </a:rPr>
              <a:t>B</a:t>
            </a:r>
            <a:r>
              <a:rPr lang="vi-VN" sz="200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a:solidFill>
                  <a:prstClr val="white"/>
                </a:solidFill>
                <a:latin typeface="Tahoma" panose="020B0604030504040204" pitchFamily="34" charset="0"/>
                <a:ea typeface="Tahoma" panose="020B0604030504040204" pitchFamily="34" charset="0"/>
                <a:cs typeface="Tahoma" panose="020B0604030504040204" pitchFamily="34" charset="0"/>
              </a:rPr>
              <a:t>Excel</a:t>
            </a: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3BE26AFF-BCB5-00BD-DB2E-8B8ED31A52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6220" y="3798175"/>
            <a:ext cx="807556" cy="778352"/>
          </a:xfrm>
          <a:prstGeom prst="rect">
            <a:avLst/>
          </a:prstGeom>
          <a:noFill/>
        </p:spPr>
      </p:pic>
    </p:spTree>
    <p:extLst>
      <p:ext uri="{BB962C8B-B14F-4D97-AF65-F5344CB8AC3E}">
        <p14:creationId xmlns:p14="http://schemas.microsoft.com/office/powerpoint/2010/main" val="17213078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strVal val="#ppt_w*0.70"/>
                                          </p:val>
                                        </p:tav>
                                        <p:tav tm="100000">
                                          <p:val>
                                            <p:strVal val="#ppt_w"/>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animEffect transition="in" filter="fade">
                                      <p:cBhvr>
                                        <p:cTn id="22" dur="1000"/>
                                        <p:tgtEl>
                                          <p:spTgt spid="11"/>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0.70"/>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2"/>
                                        </p:tgtEl>
                                        <p:attrNameLst>
                                          <p:attrName>fillcolor</p:attrName>
                                        </p:attrNameLst>
                                      </p:cBhvr>
                                      <p:to>
                                        <a:schemeClr val="accent1"/>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2"/>
                                        </p:tgtEl>
                                        <p:attrNameLst>
                                          <p:attrName>fillcolor</p:attrName>
                                        </p:attrNameLst>
                                      </p:cBhvr>
                                      <p:to>
                                        <a:schemeClr val="accent1"/>
                                      </p:to>
                                    </p:animClr>
                                    <p:set>
                                      <p:cBhvr>
                                        <p:cTn id="37" dur="250" fill="hold"/>
                                        <p:tgtEl>
                                          <p:spTgt spid="2"/>
                                        </p:tgtEl>
                                        <p:attrNameLst>
                                          <p:attrName>fill.type</p:attrName>
                                        </p:attrNameLst>
                                      </p:cBhvr>
                                      <p:to>
                                        <p:strVal val="solid"/>
                                      </p:to>
                                    </p:set>
                                    <p:set>
                                      <p:cBhvr>
                                        <p:cTn id="38" dur="250" fill="hold"/>
                                        <p:tgtEl>
                                          <p:spTgt spid="2"/>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5"/>
                                        </p:tgtEl>
                                        <p:attrNameLst>
                                          <p:attrName>style.visibility</p:attrName>
                                        </p:attrNameLst>
                                      </p:cBhvr>
                                      <p:to>
                                        <p:strVal val="visible"/>
                                      </p:to>
                                    </p:set>
                                    <p:anim calcmode="lin" valueType="num">
                                      <p:cBhvr>
                                        <p:cTn id="41" dur="250" fill="hold"/>
                                        <p:tgtEl>
                                          <p:spTgt spid="5"/>
                                        </p:tgtEl>
                                        <p:attrNameLst>
                                          <p:attrName>ppt_w</p:attrName>
                                        </p:attrNameLst>
                                      </p:cBhvr>
                                      <p:tavLst>
                                        <p:tav tm="0">
                                          <p:val>
                                            <p:strVal val="4*#ppt_w"/>
                                          </p:val>
                                        </p:tav>
                                        <p:tav tm="100000">
                                          <p:val>
                                            <p:strVal val="#ppt_w"/>
                                          </p:val>
                                        </p:tav>
                                      </p:tavLst>
                                    </p:anim>
                                    <p:anim calcmode="lin" valueType="num">
                                      <p:cBhvr>
                                        <p:cTn id="42"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6"/>
                                        </p:tgtEl>
                                        <p:attrNameLst>
                                          <p:attrName>fillcolor</p:attrName>
                                        </p:attrNameLst>
                                      </p:cBhvr>
                                      <p:to>
                                        <a:schemeClr val="accent1"/>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6"/>
                                        </p:tgtEl>
                                        <p:attrNameLst>
                                          <p:attrName>fillcolor</p:attrName>
                                        </p:attrNameLst>
                                      </p:cBhvr>
                                      <p:to>
                                        <a:schemeClr val="accent1"/>
                                      </p:to>
                                    </p:animClr>
                                    <p:set>
                                      <p:cBhvr>
                                        <p:cTn id="52" dur="250" fill="hold"/>
                                        <p:tgtEl>
                                          <p:spTgt spid="6"/>
                                        </p:tgtEl>
                                        <p:attrNameLst>
                                          <p:attrName>fill.type</p:attrName>
                                        </p:attrNameLst>
                                      </p:cBhvr>
                                      <p:to>
                                        <p:strVal val="solid"/>
                                      </p:to>
                                    </p:set>
                                    <p:set>
                                      <p:cBhvr>
                                        <p:cTn id="53" dur="250" fill="hold"/>
                                        <p:tgtEl>
                                          <p:spTgt spid="6"/>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8"/>
                                        </p:tgtEl>
                                        <p:attrNameLst>
                                          <p:attrName>style.visibility</p:attrName>
                                        </p:attrNameLst>
                                      </p:cBhvr>
                                      <p:to>
                                        <p:strVal val="visible"/>
                                      </p:to>
                                    </p:set>
                                    <p:anim calcmode="lin" valueType="num">
                                      <p:cBhvr>
                                        <p:cTn id="56" dur="250" fill="hold"/>
                                        <p:tgtEl>
                                          <p:spTgt spid="8"/>
                                        </p:tgtEl>
                                        <p:attrNameLst>
                                          <p:attrName>ppt_w</p:attrName>
                                        </p:attrNameLst>
                                      </p:cBhvr>
                                      <p:tavLst>
                                        <p:tav tm="0">
                                          <p:val>
                                            <p:strVal val="4*#ppt_w"/>
                                          </p:val>
                                        </p:tav>
                                        <p:tav tm="100000">
                                          <p:val>
                                            <p:strVal val="#ppt_w"/>
                                          </p:val>
                                        </p:tav>
                                      </p:tavLst>
                                    </p:anim>
                                    <p:anim calcmode="lin" valueType="num">
                                      <p:cBhvr>
                                        <p:cTn id="5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11"/>
                                        </p:tgtEl>
                                        <p:attrNameLst>
                                          <p:attrName>fillcolor</p:attrName>
                                        </p:attrNameLst>
                                      </p:cBhvr>
                                      <p:to>
                                        <a:schemeClr val="bg2"/>
                                      </p:to>
                                    </p:animClr>
                                    <p:set>
                                      <p:cBhvr>
                                        <p:cTn id="63" dur="250" fill="hold"/>
                                        <p:tgtEl>
                                          <p:spTgt spid="11"/>
                                        </p:tgtEl>
                                        <p:attrNameLst>
                                          <p:attrName>fill.type</p:attrName>
                                        </p:attrNameLst>
                                      </p:cBhvr>
                                      <p:to>
                                        <p:strVal val="solid"/>
                                      </p:to>
                                    </p:set>
                                    <p:set>
                                      <p:cBhvr>
                                        <p:cTn id="64" dur="250" fill="hold"/>
                                        <p:tgtEl>
                                          <p:spTgt spid="1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11"/>
                                        </p:tgtEl>
                                        <p:attrNameLst>
                                          <p:attrName>fillcolor</p:attrName>
                                        </p:attrNameLst>
                                      </p:cBhvr>
                                      <p:to>
                                        <a:srgbClr val="7030A0"/>
                                      </p:to>
                                    </p:animClr>
                                    <p:set>
                                      <p:cBhvr>
                                        <p:cTn id="67" dur="250" fill="hold"/>
                                        <p:tgtEl>
                                          <p:spTgt spid="11"/>
                                        </p:tgtEl>
                                        <p:attrNameLst>
                                          <p:attrName>fill.type</p:attrName>
                                        </p:attrNameLst>
                                      </p:cBhvr>
                                      <p:to>
                                        <p:strVal val="solid"/>
                                      </p:to>
                                    </p:set>
                                    <p:set>
                                      <p:cBhvr>
                                        <p:cTn id="68" dur="250" fill="hold"/>
                                        <p:tgtEl>
                                          <p:spTgt spid="11"/>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12"/>
                                        </p:tgtEl>
                                        <p:attrNameLst>
                                          <p:attrName>style.visibility</p:attrName>
                                        </p:attrNameLst>
                                      </p:cBhvr>
                                      <p:to>
                                        <p:strVal val="visible"/>
                                      </p:to>
                                    </p:set>
                                    <p:anim calcmode="lin" valueType="num">
                                      <p:cBhvr>
                                        <p:cTn id="71" dur="250" fill="hold"/>
                                        <p:tgtEl>
                                          <p:spTgt spid="12"/>
                                        </p:tgtEl>
                                        <p:attrNameLst>
                                          <p:attrName>ppt_w</p:attrName>
                                        </p:attrNameLst>
                                      </p:cBhvr>
                                      <p:tavLst>
                                        <p:tav tm="0">
                                          <p:val>
                                            <p:strVal val="4*#ppt_w"/>
                                          </p:val>
                                        </p:tav>
                                        <p:tav tm="100000">
                                          <p:val>
                                            <p:strVal val="#ppt_w"/>
                                          </p:val>
                                        </p:tav>
                                      </p:tavLst>
                                    </p:anim>
                                    <p:anim calcmode="lin" valueType="num">
                                      <p:cBhvr>
                                        <p:cTn id="72"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3"/>
                                        </p:tgtEl>
                                        <p:attrNameLst>
                                          <p:attrName>fillcolor</p:attrName>
                                        </p:attrNameLst>
                                      </p:cBhvr>
                                      <p:to>
                                        <a:schemeClr val="accent1"/>
                                      </p:to>
                                    </p:animClr>
                                    <p:set>
                                      <p:cBhvr>
                                        <p:cTn id="78" dur="250" fill="hold"/>
                                        <p:tgtEl>
                                          <p:spTgt spid="13"/>
                                        </p:tgtEl>
                                        <p:attrNameLst>
                                          <p:attrName>fill.type</p:attrName>
                                        </p:attrNameLst>
                                      </p:cBhvr>
                                      <p:to>
                                        <p:strVal val="solid"/>
                                      </p:to>
                                    </p:set>
                                    <p:set>
                                      <p:cBhvr>
                                        <p:cTn id="79" dur="250" fill="hold"/>
                                        <p:tgtEl>
                                          <p:spTgt spid="13"/>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3"/>
                                        </p:tgtEl>
                                        <p:attrNameLst>
                                          <p:attrName>fillcolor</p:attrName>
                                        </p:attrNameLst>
                                      </p:cBhvr>
                                      <p:to>
                                        <a:schemeClr val="accent1"/>
                                      </p:to>
                                    </p:animClr>
                                    <p:set>
                                      <p:cBhvr>
                                        <p:cTn id="82" dur="250" fill="hold"/>
                                        <p:tgtEl>
                                          <p:spTgt spid="13"/>
                                        </p:tgtEl>
                                        <p:attrNameLst>
                                          <p:attrName>fill.type</p:attrName>
                                        </p:attrNameLst>
                                      </p:cBhvr>
                                      <p:to>
                                        <p:strVal val="solid"/>
                                      </p:to>
                                    </p:set>
                                    <p:set>
                                      <p:cBhvr>
                                        <p:cTn id="83" dur="250" fill="hold"/>
                                        <p:tgtEl>
                                          <p:spTgt spid="13"/>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4"/>
                                        </p:tgtEl>
                                        <p:attrNameLst>
                                          <p:attrName>style.visibility</p:attrName>
                                        </p:attrNameLst>
                                      </p:cBhvr>
                                      <p:to>
                                        <p:strVal val="visible"/>
                                      </p:to>
                                    </p:set>
                                    <p:anim calcmode="lin" valueType="num">
                                      <p:cBhvr>
                                        <p:cTn id="86" dur="250" fill="hold"/>
                                        <p:tgtEl>
                                          <p:spTgt spid="14"/>
                                        </p:tgtEl>
                                        <p:attrNameLst>
                                          <p:attrName>ppt_w</p:attrName>
                                        </p:attrNameLst>
                                      </p:cBhvr>
                                      <p:tavLst>
                                        <p:tav tm="0">
                                          <p:val>
                                            <p:strVal val="4*#ppt_w"/>
                                          </p:val>
                                        </p:tav>
                                        <p:tav tm="100000">
                                          <p:val>
                                            <p:strVal val="#ppt_w"/>
                                          </p:val>
                                        </p:tav>
                                      </p:tavLst>
                                    </p:anim>
                                    <p:anim calcmode="lin" valueType="num">
                                      <p:cBhvr>
                                        <p:cTn id="8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childTnLst>
        </p:cTn>
      </p:par>
    </p:tnLst>
    <p:bldLst>
      <p:bldP spid="2" grpId="0" animBg="1"/>
      <p:bldP spid="6" grpId="0" animBg="1"/>
      <p:bldP spid="10" grpId="0" animBg="1"/>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B2F23B-4E8D-4C43-B757-803AFEA1CB97}"/>
              </a:ext>
            </a:extLst>
          </p:cNvPr>
          <p:cNvGrpSpPr/>
          <p:nvPr/>
        </p:nvGrpSpPr>
        <p:grpSpPr>
          <a:xfrm>
            <a:off x="0" y="-137730"/>
            <a:ext cx="3287949" cy="2170811"/>
            <a:chOff x="742950" y="-142875"/>
            <a:chExt cx="4268784" cy="3429000"/>
          </a:xfrm>
        </p:grpSpPr>
        <p:pic>
          <p:nvPicPr>
            <p:cNvPr id="4" name="Picture 2" descr="Wood Frame Border PNG Transparent Images Free Download | Vector Files |  Pngtree">
              <a:extLst>
                <a:ext uri="{FF2B5EF4-FFF2-40B4-BE49-F238E27FC236}">
                  <a16:creationId xmlns:a16="http://schemas.microsoft.com/office/drawing/2014/main" id="{A293C657-B061-92C4-94B1-9697805B78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414BE6-03BC-087E-4D07-F4453542E4B9}"/>
                </a:ext>
              </a:extLst>
            </p:cNvPr>
            <p:cNvSpPr txBox="1"/>
            <p:nvPr/>
          </p:nvSpPr>
          <p:spPr>
            <a:xfrm>
              <a:off x="1252538" y="1076325"/>
              <a:ext cx="3228354" cy="1020941"/>
            </a:xfrm>
            <a:prstGeom prst="rect">
              <a:avLst/>
            </a:prstGeom>
            <a:noFill/>
          </p:spPr>
          <p:txBody>
            <a:bodyPr wrap="none" rtlCol="0">
              <a:spAutoFit/>
            </a:bodyPr>
            <a:lstStyle/>
            <a:p>
              <a:r>
                <a:rPr lang="en-US" sz="3600" b="1" dirty="0">
                  <a:solidFill>
                    <a:srgbClr val="7030A0"/>
                  </a:solidFill>
                </a:rPr>
                <a:t>KHỞI ĐỘNG</a:t>
              </a:r>
              <a:endParaRPr lang="vi-VN" sz="3600" b="1" dirty="0">
                <a:solidFill>
                  <a:srgbClr val="7030A0"/>
                </a:solidFill>
              </a:endParaRPr>
            </a:p>
          </p:txBody>
        </p:sp>
      </p:grpSp>
      <p:sp>
        <p:nvSpPr>
          <p:cNvPr id="6" name="Rectangle 5">
            <a:extLst>
              <a:ext uri="{FF2B5EF4-FFF2-40B4-BE49-F238E27FC236}">
                <a16:creationId xmlns:a16="http://schemas.microsoft.com/office/drawing/2014/main" id="{C5A7B3E0-7164-50E9-26B7-9102E691F77E}"/>
              </a:ext>
            </a:extLst>
          </p:cNvPr>
          <p:cNvSpPr/>
          <p:nvPr/>
        </p:nvSpPr>
        <p:spPr>
          <a:xfrm>
            <a:off x="4033520" y="2689551"/>
            <a:ext cx="2962912" cy="775878"/>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a:solidFill>
                  <a:prstClr val="white"/>
                </a:solidFill>
                <a:latin typeface="+mj-lt"/>
                <a:ea typeface="Tahoma" panose="020B0604030504040204" pitchFamily="34" charset="0"/>
                <a:cs typeface="Tahoma" panose="020B0604030504040204" pitchFamily="34" charset="0"/>
              </a:rPr>
              <a:t>A. Ngôn ngữ lập trình</a:t>
            </a:r>
            <a:endParaRPr kumimoji="0" lang="en-US" sz="2000" b="0"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EAFC4A12-6FFB-EE2D-236D-FC8C5758AA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5679" y="2742375"/>
            <a:ext cx="807556" cy="778352"/>
          </a:xfrm>
          <a:prstGeom prst="rect">
            <a:avLst/>
          </a:prstGeom>
          <a:noFill/>
        </p:spPr>
      </p:pic>
      <p:sp>
        <p:nvSpPr>
          <p:cNvPr id="10" name="Rectangle 9">
            <a:extLst>
              <a:ext uri="{FF2B5EF4-FFF2-40B4-BE49-F238E27FC236}">
                <a16:creationId xmlns:a16="http://schemas.microsoft.com/office/drawing/2014/main" id="{0EA8D148-1418-CF18-62C8-0E654D15A4A4}"/>
              </a:ext>
            </a:extLst>
          </p:cNvPr>
          <p:cNvSpPr/>
          <p:nvPr/>
        </p:nvSpPr>
        <p:spPr>
          <a:xfrm>
            <a:off x="724228" y="1850785"/>
            <a:ext cx="10494161" cy="738466"/>
          </a:xfrm>
          <a:prstGeom prst="rect">
            <a:avLst/>
          </a:prstGeom>
          <a:solidFill>
            <a:srgbClr val="FFC000"/>
          </a:solidFill>
        </p:spPr>
        <p:txBody>
          <a:bodyPr wrap="square" lIns="121725" tIns="60862" rIns="121725" bIns="60862">
            <a:spAutoFit/>
          </a:bodyPr>
          <a:lstStyle/>
          <a:p>
            <a:pPr lvl="0" defTabSz="1217249"/>
            <a:r>
              <a:rPr lang="vi-VN" sz="2000" dirty="0">
                <a:solidFill>
                  <a:prstClr val="black"/>
                </a:solidFill>
                <a:latin typeface="+mj-lt"/>
                <a:ea typeface="Tahoma" panose="020B0604030504040204" pitchFamily="34" charset="0"/>
                <a:cs typeface="Tahoma" panose="020B0604030504040204" pitchFamily="34" charset="0"/>
              </a:rPr>
              <a:t>Câu 3: Để trình bày thông tin trong trao đổi và hợp tác, người ta thường sử dụng những công cụ trực quan nào?</a:t>
            </a:r>
            <a:endParaRPr kumimoji="0" lang="en-US" sz="2000" b="0" i="0"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21292299-E6B5-B8BD-7D1D-2333831A4A9A}"/>
              </a:ext>
            </a:extLst>
          </p:cNvPr>
          <p:cNvSpPr/>
          <p:nvPr/>
        </p:nvSpPr>
        <p:spPr>
          <a:xfrm>
            <a:off x="4033520" y="5921289"/>
            <a:ext cx="2962912" cy="778353"/>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000">
                <a:solidFill>
                  <a:prstClr val="white"/>
                </a:solidFill>
                <a:latin typeface="+mj-lt"/>
                <a:ea typeface="Tahoma" panose="020B0604030504040204" pitchFamily="34" charset="0"/>
                <a:cs typeface="Tahoma" panose="020B0604030504040204" pitchFamily="34" charset="0"/>
              </a:rPr>
              <a:t>D. Phần mềm trình chiếu</a:t>
            </a:r>
            <a:endParaRPr kumimoji="0" lang="vi-VN" sz="2000" b="0"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FEF98F50-C097-203D-72BB-6DEF5BE5CF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5679" y="6017092"/>
            <a:ext cx="798097" cy="782741"/>
          </a:xfrm>
          <a:prstGeom prst="rect">
            <a:avLst/>
          </a:prstGeom>
          <a:noFill/>
        </p:spPr>
      </p:pic>
      <p:sp>
        <p:nvSpPr>
          <p:cNvPr id="13" name="Rectangle 12">
            <a:extLst>
              <a:ext uri="{FF2B5EF4-FFF2-40B4-BE49-F238E27FC236}">
                <a16:creationId xmlns:a16="http://schemas.microsoft.com/office/drawing/2014/main" id="{9B078390-FEF7-7AEB-6F4A-811279388EA8}"/>
              </a:ext>
            </a:extLst>
          </p:cNvPr>
          <p:cNvSpPr/>
          <p:nvPr/>
        </p:nvSpPr>
        <p:spPr>
          <a:xfrm>
            <a:off x="4024061" y="3767969"/>
            <a:ext cx="2962912" cy="798261"/>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a:solidFill>
                  <a:prstClr val="white"/>
                </a:solidFill>
                <a:latin typeface="+mj-lt"/>
                <a:ea typeface="Tahoma" panose="020B0604030504040204" pitchFamily="34" charset="0"/>
                <a:cs typeface="Tahoma" panose="020B0604030504040204" pitchFamily="34" charset="0"/>
              </a:rPr>
              <a:t>B. Phần mềm bảng tính</a:t>
            </a:r>
            <a:endParaRPr kumimoji="0" lang="en-US" sz="2000" b="0"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3BE26AFF-BCB5-00BD-DB2E-8B8ED31A52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6220" y="3798175"/>
            <a:ext cx="807556" cy="778352"/>
          </a:xfrm>
          <a:prstGeom prst="rect">
            <a:avLst/>
          </a:prstGeom>
          <a:noFill/>
        </p:spPr>
      </p:pic>
      <p:sp>
        <p:nvSpPr>
          <p:cNvPr id="9" name="Rectangle 8">
            <a:extLst>
              <a:ext uri="{FF2B5EF4-FFF2-40B4-BE49-F238E27FC236}">
                <a16:creationId xmlns:a16="http://schemas.microsoft.com/office/drawing/2014/main" id="{0D8DB9C0-329E-89E7-2AEF-66D81EDBD2B1}"/>
              </a:ext>
            </a:extLst>
          </p:cNvPr>
          <p:cNvSpPr/>
          <p:nvPr/>
        </p:nvSpPr>
        <p:spPr>
          <a:xfrm>
            <a:off x="4033520" y="4799339"/>
            <a:ext cx="2962912" cy="778353"/>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2000">
                <a:solidFill>
                  <a:prstClr val="white"/>
                </a:solidFill>
                <a:latin typeface="+mj-lt"/>
                <a:ea typeface="Tahoma" panose="020B0604030504040204" pitchFamily="34" charset="0"/>
                <a:cs typeface="Tahoma" panose="020B0604030504040204" pitchFamily="34" charset="0"/>
              </a:rPr>
              <a:t>C. Sơ đồ tư duy</a:t>
            </a:r>
            <a:endParaRPr kumimoji="0" lang="vi-VN" sz="2000" b="0"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E41F58DA-F876-6CBB-0964-7C979A5A76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5679" y="4895142"/>
            <a:ext cx="798097" cy="782741"/>
          </a:xfrm>
          <a:prstGeom prst="rect">
            <a:avLst/>
          </a:prstGeom>
          <a:noFill/>
        </p:spPr>
      </p:pic>
    </p:spTree>
    <p:extLst>
      <p:ext uri="{BB962C8B-B14F-4D97-AF65-F5344CB8AC3E}">
        <p14:creationId xmlns:p14="http://schemas.microsoft.com/office/powerpoint/2010/main" val="181734835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6"/>
                                        </p:tgtEl>
                                        <p:attrNameLst>
                                          <p:attrName>fillcolor</p:attrName>
                                        </p:attrNameLst>
                                      </p:cBhvr>
                                      <p:to>
                                        <a:schemeClr val="accent1"/>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6"/>
                                        </p:tgtEl>
                                        <p:attrNameLst>
                                          <p:attrName>fillcolor</p:attrName>
                                        </p:attrNameLst>
                                      </p:cBhvr>
                                      <p:to>
                                        <a:schemeClr val="accent1"/>
                                      </p:to>
                                    </p:animClr>
                                    <p:set>
                                      <p:cBhvr>
                                        <p:cTn id="37" dur="250" fill="hold"/>
                                        <p:tgtEl>
                                          <p:spTgt spid="6"/>
                                        </p:tgtEl>
                                        <p:attrNameLst>
                                          <p:attrName>fill.type</p:attrName>
                                        </p:attrNameLst>
                                      </p:cBhvr>
                                      <p:to>
                                        <p:strVal val="solid"/>
                                      </p:to>
                                    </p:set>
                                    <p:set>
                                      <p:cBhvr>
                                        <p:cTn id="38" dur="250" fill="hold"/>
                                        <p:tgtEl>
                                          <p:spTgt spid="6"/>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ppt_w</p:attrName>
                                        </p:attrNameLst>
                                      </p:cBhvr>
                                      <p:tavLst>
                                        <p:tav tm="0">
                                          <p:val>
                                            <p:strVal val="4*#ppt_w"/>
                                          </p:val>
                                        </p:tav>
                                        <p:tav tm="100000">
                                          <p:val>
                                            <p:strVal val="#ppt_w"/>
                                          </p:val>
                                        </p:tav>
                                      </p:tavLst>
                                    </p:anim>
                                    <p:anim calcmode="lin" valueType="num">
                                      <p:cBhvr>
                                        <p:cTn id="4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11"/>
                                        </p:tgtEl>
                                        <p:attrNameLst>
                                          <p:attrName>fillcolor</p:attrName>
                                        </p:attrNameLst>
                                      </p:cBhvr>
                                      <p:to>
                                        <a:schemeClr val="bg2"/>
                                      </p:to>
                                    </p:animClr>
                                    <p:set>
                                      <p:cBhvr>
                                        <p:cTn id="48" dur="250" fill="hold"/>
                                        <p:tgtEl>
                                          <p:spTgt spid="11"/>
                                        </p:tgtEl>
                                        <p:attrNameLst>
                                          <p:attrName>fill.type</p:attrName>
                                        </p:attrNameLst>
                                      </p:cBhvr>
                                      <p:to>
                                        <p:strVal val="solid"/>
                                      </p:to>
                                    </p:set>
                                    <p:set>
                                      <p:cBhvr>
                                        <p:cTn id="49" dur="250" fill="hold"/>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11"/>
                                        </p:tgtEl>
                                        <p:attrNameLst>
                                          <p:attrName>fillcolor</p:attrName>
                                        </p:attrNameLst>
                                      </p:cBhvr>
                                      <p:to>
                                        <a:srgbClr val="7030A0"/>
                                      </p:to>
                                    </p:animClr>
                                    <p:set>
                                      <p:cBhvr>
                                        <p:cTn id="52" dur="250" fill="hold"/>
                                        <p:tgtEl>
                                          <p:spTgt spid="11"/>
                                        </p:tgtEl>
                                        <p:attrNameLst>
                                          <p:attrName>fill.type</p:attrName>
                                        </p:attrNameLst>
                                      </p:cBhvr>
                                      <p:to>
                                        <p:strVal val="solid"/>
                                      </p:to>
                                    </p:set>
                                    <p:set>
                                      <p:cBhvr>
                                        <p:cTn id="53" dur="250" fill="hold"/>
                                        <p:tgtEl>
                                          <p:spTgt spid="11"/>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12"/>
                                        </p:tgtEl>
                                        <p:attrNameLst>
                                          <p:attrName>style.visibility</p:attrName>
                                        </p:attrNameLst>
                                      </p:cBhvr>
                                      <p:to>
                                        <p:strVal val="visible"/>
                                      </p:to>
                                    </p:set>
                                    <p:anim calcmode="lin" valueType="num">
                                      <p:cBhvr>
                                        <p:cTn id="56" dur="250" fill="hold"/>
                                        <p:tgtEl>
                                          <p:spTgt spid="12"/>
                                        </p:tgtEl>
                                        <p:attrNameLst>
                                          <p:attrName>ppt_w</p:attrName>
                                        </p:attrNameLst>
                                      </p:cBhvr>
                                      <p:tavLst>
                                        <p:tav tm="0">
                                          <p:val>
                                            <p:strVal val="4*#ppt_w"/>
                                          </p:val>
                                        </p:tav>
                                        <p:tav tm="100000">
                                          <p:val>
                                            <p:strVal val="#ppt_w"/>
                                          </p:val>
                                        </p:tav>
                                      </p:tavLst>
                                    </p:anim>
                                    <p:anim calcmode="lin" valueType="num">
                                      <p:cBhvr>
                                        <p:cTn id="5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13"/>
                                        </p:tgtEl>
                                        <p:attrNameLst>
                                          <p:attrName>fillcolor</p:attrName>
                                        </p:attrNameLst>
                                      </p:cBhvr>
                                      <p:to>
                                        <a:schemeClr val="accent1"/>
                                      </p:to>
                                    </p:animClr>
                                    <p:set>
                                      <p:cBhvr>
                                        <p:cTn id="63" dur="250" fill="hold"/>
                                        <p:tgtEl>
                                          <p:spTgt spid="13"/>
                                        </p:tgtEl>
                                        <p:attrNameLst>
                                          <p:attrName>fill.type</p:attrName>
                                        </p:attrNameLst>
                                      </p:cBhvr>
                                      <p:to>
                                        <p:strVal val="solid"/>
                                      </p:to>
                                    </p:set>
                                    <p:set>
                                      <p:cBhvr>
                                        <p:cTn id="64" dur="250" fill="hold"/>
                                        <p:tgtEl>
                                          <p:spTgt spid="1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13"/>
                                        </p:tgtEl>
                                        <p:attrNameLst>
                                          <p:attrName>fillcolor</p:attrName>
                                        </p:attrNameLst>
                                      </p:cBhvr>
                                      <p:to>
                                        <a:schemeClr val="accent1"/>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strVal val="4*#ppt_w"/>
                                          </p:val>
                                        </p:tav>
                                        <p:tav tm="100000">
                                          <p:val>
                                            <p:strVal val="#ppt_w"/>
                                          </p:val>
                                        </p:tav>
                                      </p:tavLst>
                                    </p:anim>
                                    <p:anim calcmode="lin" valueType="num">
                                      <p:cBhvr>
                                        <p:cTn id="7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9"/>
                                        </p:tgtEl>
                                        <p:attrNameLst>
                                          <p:attrName>fillcolor</p:attrName>
                                        </p:attrNameLst>
                                      </p:cBhvr>
                                      <p:to>
                                        <a:schemeClr val="bg2"/>
                                      </p:to>
                                    </p:animClr>
                                    <p:set>
                                      <p:cBhvr>
                                        <p:cTn id="78" dur="250" fill="hold"/>
                                        <p:tgtEl>
                                          <p:spTgt spid="9"/>
                                        </p:tgtEl>
                                        <p:attrNameLst>
                                          <p:attrName>fill.type</p:attrName>
                                        </p:attrNameLst>
                                      </p:cBhvr>
                                      <p:to>
                                        <p:strVal val="solid"/>
                                      </p:to>
                                    </p:set>
                                    <p:set>
                                      <p:cBhvr>
                                        <p:cTn id="79" dur="250" fill="hold"/>
                                        <p:tgtEl>
                                          <p:spTgt spid="9"/>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9"/>
                                        </p:tgtEl>
                                        <p:attrNameLst>
                                          <p:attrName>fillcolor</p:attrName>
                                        </p:attrNameLst>
                                      </p:cBhvr>
                                      <p:to>
                                        <a:srgbClr val="7030A0"/>
                                      </p:to>
                                    </p:animClr>
                                    <p:set>
                                      <p:cBhvr>
                                        <p:cTn id="82" dur="250" fill="hold"/>
                                        <p:tgtEl>
                                          <p:spTgt spid="9"/>
                                        </p:tgtEl>
                                        <p:attrNameLst>
                                          <p:attrName>fill.type</p:attrName>
                                        </p:attrNameLst>
                                      </p:cBhvr>
                                      <p:to>
                                        <p:strVal val="solid"/>
                                      </p:to>
                                    </p:set>
                                    <p:set>
                                      <p:cBhvr>
                                        <p:cTn id="83" dur="250" fill="hold"/>
                                        <p:tgtEl>
                                          <p:spTgt spid="9"/>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5"/>
                                        </p:tgtEl>
                                        <p:attrNameLst>
                                          <p:attrName>style.visibility</p:attrName>
                                        </p:attrNameLst>
                                      </p:cBhvr>
                                      <p:to>
                                        <p:strVal val="visible"/>
                                      </p:to>
                                    </p:set>
                                    <p:anim calcmode="lin" valueType="num">
                                      <p:cBhvr>
                                        <p:cTn id="86" dur="250" fill="hold"/>
                                        <p:tgtEl>
                                          <p:spTgt spid="15"/>
                                        </p:tgtEl>
                                        <p:attrNameLst>
                                          <p:attrName>ppt_w</p:attrName>
                                        </p:attrNameLst>
                                      </p:cBhvr>
                                      <p:tavLst>
                                        <p:tav tm="0">
                                          <p:val>
                                            <p:strVal val="4*#ppt_w"/>
                                          </p:val>
                                        </p:tav>
                                        <p:tav tm="100000">
                                          <p:val>
                                            <p:strVal val="#ppt_w"/>
                                          </p:val>
                                        </p:tav>
                                      </p:tavLst>
                                    </p:anim>
                                    <p:anim calcmode="lin" valueType="num">
                                      <p:cBhvr>
                                        <p:cTn id="8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childTnLst>
        </p:cTn>
      </p:par>
    </p:tnLst>
    <p:bldLst>
      <p:bldP spid="6" grpId="0" animBg="1"/>
      <p:bldP spid="10" grpId="0" animBg="1"/>
      <p:bldP spid="11" grpId="0" animBg="1"/>
      <p:bldP spid="13"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7819F9-2CB1-EFE7-33D9-7103B20BDE5A}"/>
              </a:ext>
            </a:extLst>
          </p:cNvPr>
          <p:cNvGrpSpPr/>
          <p:nvPr/>
        </p:nvGrpSpPr>
        <p:grpSpPr>
          <a:xfrm>
            <a:off x="0" y="-137730"/>
            <a:ext cx="3287949" cy="2170811"/>
            <a:chOff x="742950" y="-142875"/>
            <a:chExt cx="4268784" cy="3429000"/>
          </a:xfrm>
        </p:grpSpPr>
        <p:pic>
          <p:nvPicPr>
            <p:cNvPr id="8" name="Picture 2" descr="Wood Frame Border PNG Transparent Images Free Download | Vector Files |  Pngtree">
              <a:extLst>
                <a:ext uri="{FF2B5EF4-FFF2-40B4-BE49-F238E27FC236}">
                  <a16:creationId xmlns:a16="http://schemas.microsoft.com/office/drawing/2014/main" id="{D437A3BA-CF35-E495-E4A5-0D65107D6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85446B3-59ED-8B3A-5B23-188D78A611F2}"/>
                </a:ext>
              </a:extLst>
            </p:cNvPr>
            <p:cNvSpPr txBox="1"/>
            <p:nvPr/>
          </p:nvSpPr>
          <p:spPr>
            <a:xfrm>
              <a:off x="1618811" y="623609"/>
              <a:ext cx="2517061" cy="1896032"/>
            </a:xfrm>
            <a:prstGeom prst="rect">
              <a:avLst/>
            </a:prstGeom>
            <a:noFill/>
          </p:spPr>
          <p:txBody>
            <a:bodyPr wrap="square" rtlCol="0">
              <a:spAutoFit/>
            </a:bodyPr>
            <a:lstStyle/>
            <a:p>
              <a:pPr algn="ctr"/>
              <a:r>
                <a:rPr lang="en-US" sz="3600" b="1">
                  <a:solidFill>
                    <a:srgbClr val="7030A0"/>
                  </a:solidFill>
                </a:rPr>
                <a:t>SƠ ĐỒ TƯ DUY</a:t>
              </a:r>
              <a:endParaRPr lang="vi-VN" sz="3600" b="1" dirty="0">
                <a:solidFill>
                  <a:srgbClr val="7030A0"/>
                </a:solidFill>
              </a:endParaRPr>
            </a:p>
          </p:txBody>
        </p:sp>
      </p:grpSp>
      <p:sp>
        <p:nvSpPr>
          <p:cNvPr id="18" name="TextBox 17">
            <a:extLst>
              <a:ext uri="{FF2B5EF4-FFF2-40B4-BE49-F238E27FC236}">
                <a16:creationId xmlns:a16="http://schemas.microsoft.com/office/drawing/2014/main" id="{71B7D3F8-E1AE-A88F-0B2F-7AD30947A8BE}"/>
              </a:ext>
            </a:extLst>
          </p:cNvPr>
          <p:cNvSpPr txBox="1"/>
          <p:nvPr/>
        </p:nvSpPr>
        <p:spPr>
          <a:xfrm>
            <a:off x="1060608" y="1867233"/>
            <a:ext cx="44638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vi-VN"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ạo một sơ đồ tư duy cá nhân: </a:t>
            </a:r>
            <a:r>
              <a:rPr kumimoji="0" lang="vi-VN"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Tóm tắt các mục của môn Tin học mà em đã học trong thời gian qua</a:t>
            </a:r>
          </a:p>
        </p:txBody>
      </p:sp>
      <p:pic>
        <p:nvPicPr>
          <p:cNvPr id="2050" name="Picture 2" descr="Educator Resources | TVO.me Outreach">
            <a:extLst>
              <a:ext uri="{FF2B5EF4-FFF2-40B4-BE49-F238E27FC236}">
                <a16:creationId xmlns:a16="http://schemas.microsoft.com/office/drawing/2014/main" id="{6FAD52B9-CD4A-74CE-E3EF-7B46B3509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223" y="3429000"/>
            <a:ext cx="4470114" cy="24762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762215-39DC-DFFE-5A9A-E78F78406C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31264" y="1562433"/>
            <a:ext cx="9329470" cy="5200622"/>
          </a:xfrm>
          <a:prstGeom prst="rect">
            <a:avLst/>
          </a:prstGeom>
        </p:spPr>
      </p:pic>
    </p:spTree>
    <p:extLst>
      <p:ext uri="{BB962C8B-B14F-4D97-AF65-F5344CB8AC3E}">
        <p14:creationId xmlns:p14="http://schemas.microsoft.com/office/powerpoint/2010/main" val="14662113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347333" y="2067316"/>
            <a:ext cx="32874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HOẠT ĐỘNG NHÓM</a:t>
            </a:r>
            <a:r>
              <a:rPr kumimoji="0" lang="vi-VN"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Hoàn thiện phiếu học tập</a:t>
            </a:r>
            <a:endPar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start timer">
            <a:extLst>
              <a:ext uri="{FF2B5EF4-FFF2-40B4-BE49-F238E27FC236}">
                <a16:creationId xmlns:a16="http://schemas.microsoft.com/office/drawing/2014/main" id="{A9D28276-6CAA-50DA-9D27-BFE40E08DB4B}"/>
              </a:ext>
            </a:extLst>
          </p:cNvPr>
          <p:cNvGrpSpPr/>
          <p:nvPr/>
        </p:nvGrpSpPr>
        <p:grpSpPr>
          <a:xfrm>
            <a:off x="6942417" y="185859"/>
            <a:ext cx="2636838" cy="799962"/>
            <a:chOff x="1332706" y="185859"/>
            <a:chExt cx="2636838" cy="799962"/>
          </a:xfrm>
        </p:grpSpPr>
        <p:sp>
          <p:nvSpPr>
            <p:cNvPr id="5" name="Rounded Rectangle 120">
              <a:extLst>
                <a:ext uri="{FF2B5EF4-FFF2-40B4-BE49-F238E27FC236}">
                  <a16:creationId xmlns:a16="http://schemas.microsoft.com/office/drawing/2014/main" id="{BC80E9B1-67AD-E40D-5040-89BF1CBC6997}"/>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ounded Rectangle 121">
              <a:extLst>
                <a:ext uri="{FF2B5EF4-FFF2-40B4-BE49-F238E27FC236}">
                  <a16:creationId xmlns:a16="http://schemas.microsoft.com/office/drawing/2014/main" id="{FCD2A9DB-AC00-A6CE-E0EB-4EA5C8F05975}"/>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7" name="times up">
            <a:extLst>
              <a:ext uri="{FF2B5EF4-FFF2-40B4-BE49-F238E27FC236}">
                <a16:creationId xmlns:a16="http://schemas.microsoft.com/office/drawing/2014/main" id="{1F4EABAA-2EFC-3027-A345-A044BB513521}"/>
              </a:ext>
            </a:extLst>
          </p:cNvPr>
          <p:cNvGrpSpPr/>
          <p:nvPr/>
        </p:nvGrpSpPr>
        <p:grpSpPr>
          <a:xfrm>
            <a:off x="6942417" y="185859"/>
            <a:ext cx="2636838" cy="799962"/>
            <a:chOff x="4321176" y="185859"/>
            <a:chExt cx="2636838" cy="799962"/>
          </a:xfrm>
        </p:grpSpPr>
        <p:sp>
          <p:nvSpPr>
            <p:cNvPr id="8" name="Rounded Rectangle 123">
              <a:extLst>
                <a:ext uri="{FF2B5EF4-FFF2-40B4-BE49-F238E27FC236}">
                  <a16:creationId xmlns:a16="http://schemas.microsoft.com/office/drawing/2014/main" id="{3745557A-77DF-3148-972A-1A63E55EA50C}"/>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ounded Rectangle 124">
              <a:extLst>
                <a:ext uri="{FF2B5EF4-FFF2-40B4-BE49-F238E27FC236}">
                  <a16:creationId xmlns:a16="http://schemas.microsoft.com/office/drawing/2014/main" id="{E31CA230-5616-D9E3-54BE-8D2B3139CB31}"/>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AutoShape 3">
            <a:extLst>
              <a:ext uri="{FF2B5EF4-FFF2-40B4-BE49-F238E27FC236}">
                <a16:creationId xmlns:a16="http://schemas.microsoft.com/office/drawing/2014/main" id="{D495F1FA-21C2-6E94-BC37-7883A2387388}"/>
              </a:ext>
            </a:extLst>
          </p:cNvPr>
          <p:cNvSpPr>
            <a:spLocks noChangeAspect="1" noChangeArrowheads="1" noTextEdit="1"/>
          </p:cNvSpPr>
          <p:nvPr/>
        </p:nvSpPr>
        <p:spPr bwMode="auto">
          <a:xfrm>
            <a:off x="5430417"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1A758857-69C5-80EB-D6EE-B293AACD4724}"/>
              </a:ext>
            </a:extLst>
          </p:cNvPr>
          <p:cNvSpPr>
            <a:spLocks noChangeArrowheads="1"/>
          </p:cNvSpPr>
          <p:nvPr/>
        </p:nvSpPr>
        <p:spPr bwMode="auto">
          <a:xfrm>
            <a:off x="8086305"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6">
            <a:extLst>
              <a:ext uri="{FF2B5EF4-FFF2-40B4-BE49-F238E27FC236}">
                <a16:creationId xmlns:a16="http://schemas.microsoft.com/office/drawing/2014/main" id="{B238766F-12CD-00A8-45DE-7DDC2B506E9D}"/>
              </a:ext>
            </a:extLst>
          </p:cNvPr>
          <p:cNvSpPr>
            <a:spLocks noChangeArrowheads="1"/>
          </p:cNvSpPr>
          <p:nvPr/>
        </p:nvSpPr>
        <p:spPr bwMode="auto">
          <a:xfrm>
            <a:off x="8086305"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7">
            <a:extLst>
              <a:ext uri="{FF2B5EF4-FFF2-40B4-BE49-F238E27FC236}">
                <a16:creationId xmlns:a16="http://schemas.microsoft.com/office/drawing/2014/main" id="{4984BF99-51BC-D50A-13A5-B72D0CDAC12B}"/>
              </a:ext>
            </a:extLst>
          </p:cNvPr>
          <p:cNvSpPr>
            <a:spLocks noChangeArrowheads="1"/>
          </p:cNvSpPr>
          <p:nvPr/>
        </p:nvSpPr>
        <p:spPr bwMode="auto">
          <a:xfrm>
            <a:off x="8086305"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8">
            <a:extLst>
              <a:ext uri="{FF2B5EF4-FFF2-40B4-BE49-F238E27FC236}">
                <a16:creationId xmlns:a16="http://schemas.microsoft.com/office/drawing/2014/main" id="{9710884D-BEE5-5752-34DE-625444C863A3}"/>
              </a:ext>
            </a:extLst>
          </p:cNvPr>
          <p:cNvSpPr>
            <a:spLocks noChangeArrowheads="1"/>
          </p:cNvSpPr>
          <p:nvPr/>
        </p:nvSpPr>
        <p:spPr bwMode="auto">
          <a:xfrm>
            <a:off x="8086305"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9">
            <a:extLst>
              <a:ext uri="{FF2B5EF4-FFF2-40B4-BE49-F238E27FC236}">
                <a16:creationId xmlns:a16="http://schemas.microsoft.com/office/drawing/2014/main" id="{CDFD6520-97EC-E095-B3C3-70EEAA4EB585}"/>
              </a:ext>
            </a:extLst>
          </p:cNvPr>
          <p:cNvSpPr>
            <a:spLocks/>
          </p:cNvSpPr>
          <p:nvPr/>
        </p:nvSpPr>
        <p:spPr bwMode="auto">
          <a:xfrm>
            <a:off x="7929142"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0">
            <a:extLst>
              <a:ext uri="{FF2B5EF4-FFF2-40B4-BE49-F238E27FC236}">
                <a16:creationId xmlns:a16="http://schemas.microsoft.com/office/drawing/2014/main" id="{8AAF7F04-B6E3-4CE3-4E24-18830938EB51}"/>
              </a:ext>
            </a:extLst>
          </p:cNvPr>
          <p:cNvSpPr>
            <a:spLocks/>
          </p:cNvSpPr>
          <p:nvPr/>
        </p:nvSpPr>
        <p:spPr bwMode="auto">
          <a:xfrm>
            <a:off x="8956255"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139A7EC4-F58D-D837-4297-C483FE8696F0}"/>
              </a:ext>
            </a:extLst>
          </p:cNvPr>
          <p:cNvSpPr>
            <a:spLocks/>
          </p:cNvSpPr>
          <p:nvPr/>
        </p:nvSpPr>
        <p:spPr bwMode="auto">
          <a:xfrm>
            <a:off x="6457530"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2">
            <a:extLst>
              <a:ext uri="{FF2B5EF4-FFF2-40B4-BE49-F238E27FC236}">
                <a16:creationId xmlns:a16="http://schemas.microsoft.com/office/drawing/2014/main" id="{C1170DCD-03AF-741C-0393-D134112A8DEA}"/>
              </a:ext>
            </a:extLst>
          </p:cNvPr>
          <p:cNvSpPr>
            <a:spLocks noEditPoints="1"/>
          </p:cNvSpPr>
          <p:nvPr/>
        </p:nvSpPr>
        <p:spPr bwMode="auto">
          <a:xfrm>
            <a:off x="666866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3">
            <a:extLst>
              <a:ext uri="{FF2B5EF4-FFF2-40B4-BE49-F238E27FC236}">
                <a16:creationId xmlns:a16="http://schemas.microsoft.com/office/drawing/2014/main" id="{D056A22E-67FA-05CA-5F1D-8397920A8B64}"/>
              </a:ext>
            </a:extLst>
          </p:cNvPr>
          <p:cNvSpPr>
            <a:spLocks noEditPoints="1"/>
          </p:cNvSpPr>
          <p:nvPr/>
        </p:nvSpPr>
        <p:spPr bwMode="auto">
          <a:xfrm>
            <a:off x="666866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4">
            <a:extLst>
              <a:ext uri="{FF2B5EF4-FFF2-40B4-BE49-F238E27FC236}">
                <a16:creationId xmlns:a16="http://schemas.microsoft.com/office/drawing/2014/main" id="{EBC7F701-953B-BDB2-D7A9-5CC94418A991}"/>
              </a:ext>
            </a:extLst>
          </p:cNvPr>
          <p:cNvSpPr>
            <a:spLocks/>
          </p:cNvSpPr>
          <p:nvPr/>
        </p:nvSpPr>
        <p:spPr bwMode="auto">
          <a:xfrm>
            <a:off x="6668667"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5">
            <a:extLst>
              <a:ext uri="{FF2B5EF4-FFF2-40B4-BE49-F238E27FC236}">
                <a16:creationId xmlns:a16="http://schemas.microsoft.com/office/drawing/2014/main" id="{8BBF9DAB-D165-2A45-0840-988AE212C38B}"/>
              </a:ext>
            </a:extLst>
          </p:cNvPr>
          <p:cNvSpPr>
            <a:spLocks/>
          </p:cNvSpPr>
          <p:nvPr/>
        </p:nvSpPr>
        <p:spPr bwMode="auto">
          <a:xfrm>
            <a:off x="9629355"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DBFB3971-4452-6C20-C35D-3033D9B2A217}"/>
              </a:ext>
            </a:extLst>
          </p:cNvPr>
          <p:cNvSpPr>
            <a:spLocks/>
          </p:cNvSpPr>
          <p:nvPr/>
        </p:nvSpPr>
        <p:spPr bwMode="auto">
          <a:xfrm>
            <a:off x="9389642"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7">
            <a:extLst>
              <a:ext uri="{FF2B5EF4-FFF2-40B4-BE49-F238E27FC236}">
                <a16:creationId xmlns:a16="http://schemas.microsoft.com/office/drawing/2014/main" id="{A7CD11C1-B048-A0F0-F955-3D281C6BED9A}"/>
              </a:ext>
            </a:extLst>
          </p:cNvPr>
          <p:cNvSpPr>
            <a:spLocks/>
          </p:cNvSpPr>
          <p:nvPr/>
        </p:nvSpPr>
        <p:spPr bwMode="auto">
          <a:xfrm>
            <a:off x="5887617"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8">
            <a:extLst>
              <a:ext uri="{FF2B5EF4-FFF2-40B4-BE49-F238E27FC236}">
                <a16:creationId xmlns:a16="http://schemas.microsoft.com/office/drawing/2014/main" id="{7AD50BF3-0817-7CF5-61A3-D5D552E0C0F5}"/>
              </a:ext>
            </a:extLst>
          </p:cNvPr>
          <p:cNvSpPr>
            <a:spLocks noEditPoints="1"/>
          </p:cNvSpPr>
          <p:nvPr/>
        </p:nvSpPr>
        <p:spPr bwMode="auto">
          <a:xfrm>
            <a:off x="6103517"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9">
            <a:extLst>
              <a:ext uri="{FF2B5EF4-FFF2-40B4-BE49-F238E27FC236}">
                <a16:creationId xmlns:a16="http://schemas.microsoft.com/office/drawing/2014/main" id="{90B9A0BD-10D8-0490-1427-6229D4171D7D}"/>
              </a:ext>
            </a:extLst>
          </p:cNvPr>
          <p:cNvSpPr>
            <a:spLocks/>
          </p:cNvSpPr>
          <p:nvPr/>
        </p:nvSpPr>
        <p:spPr bwMode="auto">
          <a:xfrm>
            <a:off x="6036842"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0">
            <a:extLst>
              <a:ext uri="{FF2B5EF4-FFF2-40B4-BE49-F238E27FC236}">
                <a16:creationId xmlns:a16="http://schemas.microsoft.com/office/drawing/2014/main" id="{B22A169F-D633-D132-5722-F08A9F0737EF}"/>
              </a:ext>
            </a:extLst>
          </p:cNvPr>
          <p:cNvSpPr>
            <a:spLocks/>
          </p:cNvSpPr>
          <p:nvPr/>
        </p:nvSpPr>
        <p:spPr bwMode="auto">
          <a:xfrm>
            <a:off x="6498805"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1">
            <a:extLst>
              <a:ext uri="{FF2B5EF4-FFF2-40B4-BE49-F238E27FC236}">
                <a16:creationId xmlns:a16="http://schemas.microsoft.com/office/drawing/2014/main" id="{2DB3C907-E418-E3A1-3394-2F6CC7D1AD32}"/>
              </a:ext>
            </a:extLst>
          </p:cNvPr>
          <p:cNvSpPr>
            <a:spLocks noEditPoints="1"/>
          </p:cNvSpPr>
          <p:nvPr/>
        </p:nvSpPr>
        <p:spPr bwMode="auto">
          <a:xfrm>
            <a:off x="6768680"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2">
            <a:extLst>
              <a:ext uri="{FF2B5EF4-FFF2-40B4-BE49-F238E27FC236}">
                <a16:creationId xmlns:a16="http://schemas.microsoft.com/office/drawing/2014/main" id="{9A4D74F9-2A88-0368-220A-F664C4A0732E}"/>
              </a:ext>
            </a:extLst>
          </p:cNvPr>
          <p:cNvSpPr>
            <a:spLocks noEditPoints="1"/>
          </p:cNvSpPr>
          <p:nvPr/>
        </p:nvSpPr>
        <p:spPr bwMode="auto">
          <a:xfrm>
            <a:off x="6768680"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3">
            <a:extLst>
              <a:ext uri="{FF2B5EF4-FFF2-40B4-BE49-F238E27FC236}">
                <a16:creationId xmlns:a16="http://schemas.microsoft.com/office/drawing/2014/main" id="{B546C436-4762-EBAD-FFDA-FA262A3F0022}"/>
              </a:ext>
            </a:extLst>
          </p:cNvPr>
          <p:cNvSpPr>
            <a:spLocks/>
          </p:cNvSpPr>
          <p:nvPr/>
        </p:nvSpPr>
        <p:spPr bwMode="auto">
          <a:xfrm>
            <a:off x="6768680"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4">
            <a:extLst>
              <a:ext uri="{FF2B5EF4-FFF2-40B4-BE49-F238E27FC236}">
                <a16:creationId xmlns:a16="http://schemas.microsoft.com/office/drawing/2014/main" id="{F53E4909-C4C5-7F93-6749-BAA4E0B4F622}"/>
              </a:ext>
            </a:extLst>
          </p:cNvPr>
          <p:cNvSpPr>
            <a:spLocks/>
          </p:cNvSpPr>
          <p:nvPr/>
        </p:nvSpPr>
        <p:spPr bwMode="auto">
          <a:xfrm>
            <a:off x="9064205"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8" name="Freeform 25">
            <a:extLst>
              <a:ext uri="{FF2B5EF4-FFF2-40B4-BE49-F238E27FC236}">
                <a16:creationId xmlns:a16="http://schemas.microsoft.com/office/drawing/2014/main" id="{9495297F-0E9D-D42D-BB64-C19B618F9C8B}"/>
              </a:ext>
            </a:extLst>
          </p:cNvPr>
          <p:cNvSpPr>
            <a:spLocks/>
          </p:cNvSpPr>
          <p:nvPr/>
        </p:nvSpPr>
        <p:spPr bwMode="auto">
          <a:xfrm>
            <a:off x="9524580"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 name="Freeform 26">
            <a:extLst>
              <a:ext uri="{FF2B5EF4-FFF2-40B4-BE49-F238E27FC236}">
                <a16:creationId xmlns:a16="http://schemas.microsoft.com/office/drawing/2014/main" id="{16725A28-58DC-54FA-A128-F85E478FE674}"/>
              </a:ext>
            </a:extLst>
          </p:cNvPr>
          <p:cNvSpPr>
            <a:spLocks/>
          </p:cNvSpPr>
          <p:nvPr/>
        </p:nvSpPr>
        <p:spPr bwMode="auto">
          <a:xfrm>
            <a:off x="9524580"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1" name="Freeform 27">
            <a:extLst>
              <a:ext uri="{FF2B5EF4-FFF2-40B4-BE49-F238E27FC236}">
                <a16:creationId xmlns:a16="http://schemas.microsoft.com/office/drawing/2014/main" id="{73B9F9BC-E7D5-37BA-8C92-D16E65FBA556}"/>
              </a:ext>
            </a:extLst>
          </p:cNvPr>
          <p:cNvSpPr>
            <a:spLocks/>
          </p:cNvSpPr>
          <p:nvPr/>
        </p:nvSpPr>
        <p:spPr bwMode="auto">
          <a:xfrm>
            <a:off x="9226130"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52" name="Group 2051">
            <a:extLst>
              <a:ext uri="{FF2B5EF4-FFF2-40B4-BE49-F238E27FC236}">
                <a16:creationId xmlns:a16="http://schemas.microsoft.com/office/drawing/2014/main" id="{6CD0455A-B127-15E3-5C11-21E52362B248}"/>
              </a:ext>
            </a:extLst>
          </p:cNvPr>
          <p:cNvGrpSpPr/>
          <p:nvPr/>
        </p:nvGrpSpPr>
        <p:grpSpPr>
          <a:xfrm rot="1786145">
            <a:off x="6247980" y="2264166"/>
            <a:ext cx="3829050" cy="3830638"/>
            <a:chOff x="817563" y="2264166"/>
            <a:chExt cx="3829050" cy="3830638"/>
          </a:xfrm>
        </p:grpSpPr>
        <p:sp>
          <p:nvSpPr>
            <p:cNvPr id="2053" name="Oval 28">
              <a:extLst>
                <a:ext uri="{FF2B5EF4-FFF2-40B4-BE49-F238E27FC236}">
                  <a16:creationId xmlns:a16="http://schemas.microsoft.com/office/drawing/2014/main" id="{52978F02-1072-37D5-F2C2-E9E16F9FADAC}"/>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4" name="hour hand">
              <a:extLst>
                <a:ext uri="{FF2B5EF4-FFF2-40B4-BE49-F238E27FC236}">
                  <a16:creationId xmlns:a16="http://schemas.microsoft.com/office/drawing/2014/main" id="{F6AC7AB9-2C33-791A-28A5-03CE514EE8F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55" name="Freeform 29">
            <a:extLst>
              <a:ext uri="{FF2B5EF4-FFF2-40B4-BE49-F238E27FC236}">
                <a16:creationId xmlns:a16="http://schemas.microsoft.com/office/drawing/2014/main" id="{B6A319ED-1CBD-E7A5-8E25-08EFFF19BA8C}"/>
              </a:ext>
            </a:extLst>
          </p:cNvPr>
          <p:cNvSpPr>
            <a:spLocks noEditPoints="1"/>
          </p:cNvSpPr>
          <p:nvPr/>
        </p:nvSpPr>
        <p:spPr bwMode="auto">
          <a:xfrm>
            <a:off x="5968580"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6" name="Freeform 30">
            <a:extLst>
              <a:ext uri="{FF2B5EF4-FFF2-40B4-BE49-F238E27FC236}">
                <a16:creationId xmlns:a16="http://schemas.microsoft.com/office/drawing/2014/main" id="{5AFF8319-7608-33B8-DACF-670FFE7005E6}"/>
              </a:ext>
            </a:extLst>
          </p:cNvPr>
          <p:cNvSpPr>
            <a:spLocks noEditPoints="1"/>
          </p:cNvSpPr>
          <p:nvPr/>
        </p:nvSpPr>
        <p:spPr bwMode="auto">
          <a:xfrm>
            <a:off x="6141617"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7" name="Freeform 31">
            <a:extLst>
              <a:ext uri="{FF2B5EF4-FFF2-40B4-BE49-F238E27FC236}">
                <a16:creationId xmlns:a16="http://schemas.microsoft.com/office/drawing/2014/main" id="{3FD4A79A-D0FD-2513-855C-B5170546068B}"/>
              </a:ext>
            </a:extLst>
          </p:cNvPr>
          <p:cNvSpPr>
            <a:spLocks noEditPoints="1"/>
          </p:cNvSpPr>
          <p:nvPr/>
        </p:nvSpPr>
        <p:spPr bwMode="auto">
          <a:xfrm>
            <a:off x="6051130"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58" name="Group 2057">
            <a:extLst>
              <a:ext uri="{FF2B5EF4-FFF2-40B4-BE49-F238E27FC236}">
                <a16:creationId xmlns:a16="http://schemas.microsoft.com/office/drawing/2014/main" id="{D6D615BD-0819-5E2B-ECB1-A6B26F9052DD}"/>
              </a:ext>
            </a:extLst>
          </p:cNvPr>
          <p:cNvGrpSpPr/>
          <p:nvPr/>
        </p:nvGrpSpPr>
        <p:grpSpPr>
          <a:xfrm>
            <a:off x="7886280" y="2411803"/>
            <a:ext cx="566738" cy="566738"/>
            <a:chOff x="2455863" y="2411803"/>
            <a:chExt cx="566738" cy="566738"/>
          </a:xfrm>
        </p:grpSpPr>
        <p:sp>
          <p:nvSpPr>
            <p:cNvPr id="2059" name="Oval 32">
              <a:extLst>
                <a:ext uri="{FF2B5EF4-FFF2-40B4-BE49-F238E27FC236}">
                  <a16:creationId xmlns:a16="http://schemas.microsoft.com/office/drawing/2014/main" id="{7275447C-AE1C-686E-41DA-68BC00EFF9B7}"/>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0" name="Oval 33">
              <a:extLst>
                <a:ext uri="{FF2B5EF4-FFF2-40B4-BE49-F238E27FC236}">
                  <a16:creationId xmlns:a16="http://schemas.microsoft.com/office/drawing/2014/main" id="{75CB1C53-5A12-8574-71B4-3C849C6E08AE}"/>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1" name="Freeform 34">
              <a:extLst>
                <a:ext uri="{FF2B5EF4-FFF2-40B4-BE49-F238E27FC236}">
                  <a16:creationId xmlns:a16="http://schemas.microsoft.com/office/drawing/2014/main" id="{3DD338FE-C46C-B0EB-ED6B-195320D71DB1}"/>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2" name="Freeform 35">
              <a:extLst>
                <a:ext uri="{FF2B5EF4-FFF2-40B4-BE49-F238E27FC236}">
                  <a16:creationId xmlns:a16="http://schemas.microsoft.com/office/drawing/2014/main" id="{7FBD94EA-0D48-2C39-DDFF-D9927E29F659}"/>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3" name="Rectangle 36">
              <a:extLst>
                <a:ext uri="{FF2B5EF4-FFF2-40B4-BE49-F238E27FC236}">
                  <a16:creationId xmlns:a16="http://schemas.microsoft.com/office/drawing/2014/main" id="{413F315C-5BD4-B823-99D1-79DF82F44F35}"/>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4" name="Rectangle 37">
              <a:extLst>
                <a:ext uri="{FF2B5EF4-FFF2-40B4-BE49-F238E27FC236}">
                  <a16:creationId xmlns:a16="http://schemas.microsoft.com/office/drawing/2014/main" id="{1919A9D5-E1BD-A8A1-9D0B-C56C17F3E53E}"/>
                </a:ext>
              </a:extLst>
            </p:cNvPr>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065" name="Freeform 40">
            <a:extLst>
              <a:ext uri="{FF2B5EF4-FFF2-40B4-BE49-F238E27FC236}">
                <a16:creationId xmlns:a16="http://schemas.microsoft.com/office/drawing/2014/main" id="{FB0F04D3-F30E-F2BD-7DC0-F89C6F6507AC}"/>
              </a:ext>
            </a:extLst>
          </p:cNvPr>
          <p:cNvSpPr>
            <a:spLocks noEditPoints="1"/>
          </p:cNvSpPr>
          <p:nvPr/>
        </p:nvSpPr>
        <p:spPr bwMode="auto">
          <a:xfrm>
            <a:off x="8675267"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6" name="Freeform 46">
            <a:extLst>
              <a:ext uri="{FF2B5EF4-FFF2-40B4-BE49-F238E27FC236}">
                <a16:creationId xmlns:a16="http://schemas.microsoft.com/office/drawing/2014/main" id="{301E82DD-29AD-38C0-A3C0-848183B0DB31}"/>
              </a:ext>
            </a:extLst>
          </p:cNvPr>
          <p:cNvSpPr>
            <a:spLocks noEditPoints="1"/>
          </p:cNvSpPr>
          <p:nvPr/>
        </p:nvSpPr>
        <p:spPr bwMode="auto">
          <a:xfrm>
            <a:off x="9216605"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67" name="Group 2066">
            <a:extLst>
              <a:ext uri="{FF2B5EF4-FFF2-40B4-BE49-F238E27FC236}">
                <a16:creationId xmlns:a16="http://schemas.microsoft.com/office/drawing/2014/main" id="{6E2F9AA3-7F15-7D7A-42BD-8B01CA622D33}"/>
              </a:ext>
            </a:extLst>
          </p:cNvPr>
          <p:cNvGrpSpPr/>
          <p:nvPr/>
        </p:nvGrpSpPr>
        <p:grpSpPr>
          <a:xfrm>
            <a:off x="9381892" y="3437374"/>
            <a:ext cx="585788" cy="700042"/>
            <a:chOff x="3951475" y="3437374"/>
            <a:chExt cx="585788" cy="700042"/>
          </a:xfrm>
        </p:grpSpPr>
        <p:sp>
          <p:nvSpPr>
            <p:cNvPr id="2068" name="Freeform 44">
              <a:extLst>
                <a:ext uri="{FF2B5EF4-FFF2-40B4-BE49-F238E27FC236}">
                  <a16:creationId xmlns:a16="http://schemas.microsoft.com/office/drawing/2014/main" id="{9C5152C4-733A-F203-8364-207F596F7C28}"/>
                </a:ext>
              </a:extLst>
            </p:cNvPr>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9" name="Freeform 45">
              <a:extLst>
                <a:ext uri="{FF2B5EF4-FFF2-40B4-BE49-F238E27FC236}">
                  <a16:creationId xmlns:a16="http://schemas.microsoft.com/office/drawing/2014/main" id="{39D736F1-C0A4-21B2-E8F0-4E00D6989D25}"/>
                </a:ext>
              </a:extLst>
            </p:cNvPr>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0" name="Freeform 47">
              <a:extLst>
                <a:ext uri="{FF2B5EF4-FFF2-40B4-BE49-F238E27FC236}">
                  <a16:creationId xmlns:a16="http://schemas.microsoft.com/office/drawing/2014/main" id="{B15680E7-8928-AC47-EB45-358124F73924}"/>
                </a:ext>
              </a:extLst>
            </p:cNvPr>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1" name="Rectangle 48">
              <a:extLst>
                <a:ext uri="{FF2B5EF4-FFF2-40B4-BE49-F238E27FC236}">
                  <a16:creationId xmlns:a16="http://schemas.microsoft.com/office/drawing/2014/main" id="{9EADDE2C-F934-2BFE-43A7-F0A69769FD5F}"/>
                </a:ext>
              </a:extLst>
            </p:cNvPr>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2" name="Rectangle 49">
              <a:extLst>
                <a:ext uri="{FF2B5EF4-FFF2-40B4-BE49-F238E27FC236}">
                  <a16:creationId xmlns:a16="http://schemas.microsoft.com/office/drawing/2014/main" id="{6858EDC8-A19A-63FD-4D38-71EDDCB0C836}"/>
                </a:ext>
              </a:extLst>
            </p:cNvPr>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73" name="Freeform 52">
              <a:extLst>
                <a:ext uri="{FF2B5EF4-FFF2-40B4-BE49-F238E27FC236}">
                  <a16:creationId xmlns:a16="http://schemas.microsoft.com/office/drawing/2014/main" id="{C039C339-0EDF-8654-4E22-D122010D0723}"/>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74" name="Freeform 58">
            <a:extLst>
              <a:ext uri="{FF2B5EF4-FFF2-40B4-BE49-F238E27FC236}">
                <a16:creationId xmlns:a16="http://schemas.microsoft.com/office/drawing/2014/main" id="{4C21650D-5493-20C2-0945-C4AE7D5EA476}"/>
              </a:ext>
            </a:extLst>
          </p:cNvPr>
          <p:cNvSpPr>
            <a:spLocks noEditPoints="1"/>
          </p:cNvSpPr>
          <p:nvPr/>
        </p:nvSpPr>
        <p:spPr bwMode="auto">
          <a:xfrm>
            <a:off x="9240417"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75" name="Group 2074">
            <a:extLst>
              <a:ext uri="{FF2B5EF4-FFF2-40B4-BE49-F238E27FC236}">
                <a16:creationId xmlns:a16="http://schemas.microsoft.com/office/drawing/2014/main" id="{0788C1B4-F663-28E7-537B-095B05661C4D}"/>
              </a:ext>
            </a:extLst>
          </p:cNvPr>
          <p:cNvGrpSpPr/>
          <p:nvPr/>
        </p:nvGrpSpPr>
        <p:grpSpPr>
          <a:xfrm>
            <a:off x="8711780" y="5157861"/>
            <a:ext cx="629286" cy="577850"/>
            <a:chOff x="3281363" y="5157861"/>
            <a:chExt cx="629286" cy="577850"/>
          </a:xfrm>
        </p:grpSpPr>
        <p:sp>
          <p:nvSpPr>
            <p:cNvPr id="2076" name="Freeform 62">
              <a:extLst>
                <a:ext uri="{FF2B5EF4-FFF2-40B4-BE49-F238E27FC236}">
                  <a16:creationId xmlns:a16="http://schemas.microsoft.com/office/drawing/2014/main" id="{9A7D8EA1-F484-6C85-2334-5DCE2E7B05FD}"/>
                </a:ext>
              </a:extLst>
            </p:cNvPr>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7" name="Freeform 63">
              <a:extLst>
                <a:ext uri="{FF2B5EF4-FFF2-40B4-BE49-F238E27FC236}">
                  <a16:creationId xmlns:a16="http://schemas.microsoft.com/office/drawing/2014/main" id="{AF567C76-BD3E-01EE-5BAA-04F2815AE205}"/>
                </a:ext>
              </a:extLst>
            </p:cNvPr>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8" name="Freeform 64">
              <a:extLst>
                <a:ext uri="{FF2B5EF4-FFF2-40B4-BE49-F238E27FC236}">
                  <a16:creationId xmlns:a16="http://schemas.microsoft.com/office/drawing/2014/main" id="{5711598F-601E-A8BD-3B98-047BFA7E8C43}"/>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9" name="Freeform 65">
              <a:extLst>
                <a:ext uri="{FF2B5EF4-FFF2-40B4-BE49-F238E27FC236}">
                  <a16:creationId xmlns:a16="http://schemas.microsoft.com/office/drawing/2014/main" id="{6D8D87B5-8447-1708-0FA9-DF1CD5FA022D}"/>
                </a:ext>
              </a:extLst>
            </p:cNvPr>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Rectangle 66">
              <a:extLst>
                <a:ext uri="{FF2B5EF4-FFF2-40B4-BE49-F238E27FC236}">
                  <a16:creationId xmlns:a16="http://schemas.microsoft.com/office/drawing/2014/main" id="{770E8B9E-0A3F-E55A-0DC1-EBA51FC24068}"/>
                </a:ext>
              </a:extLst>
            </p:cNvPr>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Rectangle 67">
              <a:extLst>
                <a:ext uri="{FF2B5EF4-FFF2-40B4-BE49-F238E27FC236}">
                  <a16:creationId xmlns:a16="http://schemas.microsoft.com/office/drawing/2014/main" id="{FD392B76-542B-400F-732B-32D1F722DE2A}"/>
                </a:ext>
              </a:extLst>
            </p:cNvPr>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27" name="Freeform 70">
            <a:extLst>
              <a:ext uri="{FF2B5EF4-FFF2-40B4-BE49-F238E27FC236}">
                <a16:creationId xmlns:a16="http://schemas.microsoft.com/office/drawing/2014/main" id="{DE1C7FD0-08C6-F384-13C0-3B70A7FAB140}"/>
              </a:ext>
            </a:extLst>
          </p:cNvPr>
          <p:cNvSpPr>
            <a:spLocks noEditPoints="1"/>
          </p:cNvSpPr>
          <p:nvPr/>
        </p:nvSpPr>
        <p:spPr bwMode="auto">
          <a:xfrm>
            <a:off x="7194130"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8" name="Freeform 78">
            <a:extLst>
              <a:ext uri="{FF2B5EF4-FFF2-40B4-BE49-F238E27FC236}">
                <a16:creationId xmlns:a16="http://schemas.microsoft.com/office/drawing/2014/main" id="{88868CBA-9684-6055-2455-A8B668318858}"/>
              </a:ext>
            </a:extLst>
          </p:cNvPr>
          <p:cNvSpPr>
            <a:spLocks noEditPoints="1"/>
          </p:cNvSpPr>
          <p:nvPr/>
        </p:nvSpPr>
        <p:spPr bwMode="auto">
          <a:xfrm>
            <a:off x="6443242"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Freeform 82">
            <a:extLst>
              <a:ext uri="{FF2B5EF4-FFF2-40B4-BE49-F238E27FC236}">
                <a16:creationId xmlns:a16="http://schemas.microsoft.com/office/drawing/2014/main" id="{A95D55A1-A211-A950-8902-238DD74B8491}"/>
              </a:ext>
            </a:extLst>
          </p:cNvPr>
          <p:cNvSpPr>
            <a:spLocks noEditPoints="1"/>
          </p:cNvSpPr>
          <p:nvPr/>
        </p:nvSpPr>
        <p:spPr bwMode="auto">
          <a:xfrm>
            <a:off x="6648030"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Freeform 90">
            <a:extLst>
              <a:ext uri="{FF2B5EF4-FFF2-40B4-BE49-F238E27FC236}">
                <a16:creationId xmlns:a16="http://schemas.microsoft.com/office/drawing/2014/main" id="{70B3A5D1-5A84-4CA2-F3C6-6FE86B536BF7}"/>
              </a:ext>
            </a:extLst>
          </p:cNvPr>
          <p:cNvSpPr>
            <a:spLocks noEditPoints="1"/>
          </p:cNvSpPr>
          <p:nvPr/>
        </p:nvSpPr>
        <p:spPr bwMode="auto">
          <a:xfrm>
            <a:off x="7986292"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31" name="Group 1030">
            <a:extLst>
              <a:ext uri="{FF2B5EF4-FFF2-40B4-BE49-F238E27FC236}">
                <a16:creationId xmlns:a16="http://schemas.microsoft.com/office/drawing/2014/main" id="{F781786F-1B58-C99C-58A6-507960E21356}"/>
              </a:ext>
            </a:extLst>
          </p:cNvPr>
          <p:cNvGrpSpPr/>
          <p:nvPr/>
        </p:nvGrpSpPr>
        <p:grpSpPr>
          <a:xfrm>
            <a:off x="6362171" y="3389703"/>
            <a:ext cx="571500" cy="622533"/>
            <a:chOff x="931754" y="3389703"/>
            <a:chExt cx="571500" cy="622533"/>
          </a:xfrm>
        </p:grpSpPr>
        <p:sp>
          <p:nvSpPr>
            <p:cNvPr id="1032" name="Freeform 68">
              <a:extLst>
                <a:ext uri="{FF2B5EF4-FFF2-40B4-BE49-F238E27FC236}">
                  <a16:creationId xmlns:a16="http://schemas.microsoft.com/office/drawing/2014/main" id="{C58D0F4B-B049-30AA-65E2-AC07FC036885}"/>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Freeform 69">
              <a:extLst>
                <a:ext uri="{FF2B5EF4-FFF2-40B4-BE49-F238E27FC236}">
                  <a16:creationId xmlns:a16="http://schemas.microsoft.com/office/drawing/2014/main" id="{B64ADFEE-71D7-2FD8-286E-44C30FA74E70}"/>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Freeform 71">
              <a:extLst>
                <a:ext uri="{FF2B5EF4-FFF2-40B4-BE49-F238E27FC236}">
                  <a16:creationId xmlns:a16="http://schemas.microsoft.com/office/drawing/2014/main" id="{B34148AF-0D65-B79C-7EE6-F986737490EB}"/>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Freeform 74">
              <a:extLst>
                <a:ext uri="{FF2B5EF4-FFF2-40B4-BE49-F238E27FC236}">
                  <a16:creationId xmlns:a16="http://schemas.microsoft.com/office/drawing/2014/main" id="{C671F305-CB0B-6404-19C0-9B936506B606}"/>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Rectangle 94">
              <a:extLst>
                <a:ext uri="{FF2B5EF4-FFF2-40B4-BE49-F238E27FC236}">
                  <a16:creationId xmlns:a16="http://schemas.microsoft.com/office/drawing/2014/main" id="{FB3F359B-684B-43B8-8D6B-D0823EB47214}"/>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Rectangle 95">
              <a:extLst>
                <a:ext uri="{FF2B5EF4-FFF2-40B4-BE49-F238E27FC236}">
                  <a16:creationId xmlns:a16="http://schemas.microsoft.com/office/drawing/2014/main" id="{4C5E6911-456C-5E89-1951-803996851A29}"/>
                </a:ext>
              </a:extLst>
            </p:cNvPr>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038" name="Group 1037">
            <a:extLst>
              <a:ext uri="{FF2B5EF4-FFF2-40B4-BE49-F238E27FC236}">
                <a16:creationId xmlns:a16="http://schemas.microsoft.com/office/drawing/2014/main" id="{20B2054B-CF1D-5ED2-0D32-45E25CEE0EBA}"/>
              </a:ext>
            </a:extLst>
          </p:cNvPr>
          <p:cNvGrpSpPr/>
          <p:nvPr/>
        </p:nvGrpSpPr>
        <p:grpSpPr>
          <a:xfrm>
            <a:off x="6927362" y="5157861"/>
            <a:ext cx="569913" cy="568325"/>
            <a:chOff x="1496945" y="5157861"/>
            <a:chExt cx="569913" cy="568325"/>
          </a:xfrm>
        </p:grpSpPr>
        <p:sp>
          <p:nvSpPr>
            <p:cNvPr id="1039" name="Freeform 80">
              <a:extLst>
                <a:ext uri="{FF2B5EF4-FFF2-40B4-BE49-F238E27FC236}">
                  <a16:creationId xmlns:a16="http://schemas.microsoft.com/office/drawing/2014/main" id="{22D92BF8-0244-3D22-DA80-28B16F45FF75}"/>
                </a:ext>
              </a:extLst>
            </p:cNvPr>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Freeform 81">
              <a:extLst>
                <a:ext uri="{FF2B5EF4-FFF2-40B4-BE49-F238E27FC236}">
                  <a16:creationId xmlns:a16="http://schemas.microsoft.com/office/drawing/2014/main" id="{644A668E-2193-2A2E-DCEE-A68DE61AFA7C}"/>
                </a:ext>
              </a:extLst>
            </p:cNvPr>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Freeform 83">
              <a:extLst>
                <a:ext uri="{FF2B5EF4-FFF2-40B4-BE49-F238E27FC236}">
                  <a16:creationId xmlns:a16="http://schemas.microsoft.com/office/drawing/2014/main" id="{54812B90-DD09-8ED0-95E3-A3269C199DB9}"/>
                </a:ext>
              </a:extLst>
            </p:cNvPr>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Freeform 86">
              <a:extLst>
                <a:ext uri="{FF2B5EF4-FFF2-40B4-BE49-F238E27FC236}">
                  <a16:creationId xmlns:a16="http://schemas.microsoft.com/office/drawing/2014/main" id="{A88058CE-BC2B-DD85-3D63-BE164FBC80A3}"/>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Rectangle 100">
              <a:extLst>
                <a:ext uri="{FF2B5EF4-FFF2-40B4-BE49-F238E27FC236}">
                  <a16:creationId xmlns:a16="http://schemas.microsoft.com/office/drawing/2014/main" id="{1F1E4283-2B17-329A-731E-67F8D900D52B}"/>
                </a:ext>
              </a:extLst>
            </p:cNvPr>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Rectangle 101">
              <a:extLst>
                <a:ext uri="{FF2B5EF4-FFF2-40B4-BE49-F238E27FC236}">
                  <a16:creationId xmlns:a16="http://schemas.microsoft.com/office/drawing/2014/main" id="{4003A4DA-4F37-2C6C-FCB7-4BB50F751DC6}"/>
                </a:ext>
              </a:extLst>
            </p:cNvPr>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5" name="Oval 107">
            <a:extLst>
              <a:ext uri="{FF2B5EF4-FFF2-40B4-BE49-F238E27FC236}">
                <a16:creationId xmlns:a16="http://schemas.microsoft.com/office/drawing/2014/main" id="{4CED92B9-CB1C-FCCE-6A0E-511890BFE02E}"/>
              </a:ext>
            </a:extLst>
          </p:cNvPr>
          <p:cNvSpPr>
            <a:spLocks noChangeArrowheads="1"/>
          </p:cNvSpPr>
          <p:nvPr/>
        </p:nvSpPr>
        <p:spPr bwMode="auto">
          <a:xfrm>
            <a:off x="8030742"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Oval 108">
            <a:extLst>
              <a:ext uri="{FF2B5EF4-FFF2-40B4-BE49-F238E27FC236}">
                <a16:creationId xmlns:a16="http://schemas.microsoft.com/office/drawing/2014/main" id="{05CE8C04-26A4-F3F1-B570-FCE3E1DCB702}"/>
              </a:ext>
            </a:extLst>
          </p:cNvPr>
          <p:cNvSpPr>
            <a:spLocks noChangeArrowheads="1"/>
          </p:cNvSpPr>
          <p:nvPr/>
        </p:nvSpPr>
        <p:spPr bwMode="auto">
          <a:xfrm>
            <a:off x="8089480"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Freeform 109">
            <a:extLst>
              <a:ext uri="{FF2B5EF4-FFF2-40B4-BE49-F238E27FC236}">
                <a16:creationId xmlns:a16="http://schemas.microsoft.com/office/drawing/2014/main" id="{BE34A704-1840-FF84-026E-CF40981C3107}"/>
              </a:ext>
            </a:extLst>
          </p:cNvPr>
          <p:cNvSpPr>
            <a:spLocks/>
          </p:cNvSpPr>
          <p:nvPr/>
        </p:nvSpPr>
        <p:spPr bwMode="auto">
          <a:xfrm>
            <a:off x="7238580"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Freeform 110">
            <a:extLst>
              <a:ext uri="{FF2B5EF4-FFF2-40B4-BE49-F238E27FC236}">
                <a16:creationId xmlns:a16="http://schemas.microsoft.com/office/drawing/2014/main" id="{E94F85FD-8065-C5DD-00CD-FDBF6DFEA5D1}"/>
              </a:ext>
            </a:extLst>
          </p:cNvPr>
          <p:cNvSpPr>
            <a:spLocks/>
          </p:cNvSpPr>
          <p:nvPr/>
        </p:nvSpPr>
        <p:spPr bwMode="auto">
          <a:xfrm>
            <a:off x="7394155"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Freeform 111">
            <a:extLst>
              <a:ext uri="{FF2B5EF4-FFF2-40B4-BE49-F238E27FC236}">
                <a16:creationId xmlns:a16="http://schemas.microsoft.com/office/drawing/2014/main" id="{5E29190B-C86F-FEF3-0D33-47730081B744}"/>
              </a:ext>
            </a:extLst>
          </p:cNvPr>
          <p:cNvSpPr>
            <a:spLocks/>
          </p:cNvSpPr>
          <p:nvPr/>
        </p:nvSpPr>
        <p:spPr bwMode="auto">
          <a:xfrm>
            <a:off x="5460580"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Freeform 112">
            <a:extLst>
              <a:ext uri="{FF2B5EF4-FFF2-40B4-BE49-F238E27FC236}">
                <a16:creationId xmlns:a16="http://schemas.microsoft.com/office/drawing/2014/main" id="{CEDCB2F7-B5BF-910F-9AA5-C07FCC9F7D74}"/>
              </a:ext>
            </a:extLst>
          </p:cNvPr>
          <p:cNvSpPr>
            <a:spLocks/>
          </p:cNvSpPr>
          <p:nvPr/>
        </p:nvSpPr>
        <p:spPr bwMode="auto">
          <a:xfrm>
            <a:off x="5325642"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Freeform 113">
            <a:extLst>
              <a:ext uri="{FF2B5EF4-FFF2-40B4-BE49-F238E27FC236}">
                <a16:creationId xmlns:a16="http://schemas.microsoft.com/office/drawing/2014/main" id="{7DEB83B3-3528-A54E-380B-C46496EF6D0A}"/>
              </a:ext>
            </a:extLst>
          </p:cNvPr>
          <p:cNvSpPr>
            <a:spLocks/>
          </p:cNvSpPr>
          <p:nvPr/>
        </p:nvSpPr>
        <p:spPr bwMode="auto">
          <a:xfrm>
            <a:off x="8770517"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Freeform 114">
            <a:extLst>
              <a:ext uri="{FF2B5EF4-FFF2-40B4-BE49-F238E27FC236}">
                <a16:creationId xmlns:a16="http://schemas.microsoft.com/office/drawing/2014/main" id="{03E206F5-1DC9-89FE-F51A-583AD3817F20}"/>
              </a:ext>
            </a:extLst>
          </p:cNvPr>
          <p:cNvSpPr>
            <a:spLocks/>
          </p:cNvSpPr>
          <p:nvPr/>
        </p:nvSpPr>
        <p:spPr bwMode="auto">
          <a:xfrm>
            <a:off x="8614942"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Freeform 115">
            <a:extLst>
              <a:ext uri="{FF2B5EF4-FFF2-40B4-BE49-F238E27FC236}">
                <a16:creationId xmlns:a16="http://schemas.microsoft.com/office/drawing/2014/main" id="{A14CBA06-B48C-C9E6-1D67-923F07856935}"/>
              </a:ext>
            </a:extLst>
          </p:cNvPr>
          <p:cNvSpPr>
            <a:spLocks/>
          </p:cNvSpPr>
          <p:nvPr/>
        </p:nvSpPr>
        <p:spPr bwMode="auto">
          <a:xfrm>
            <a:off x="8876880"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Freeform 116">
            <a:extLst>
              <a:ext uri="{FF2B5EF4-FFF2-40B4-BE49-F238E27FC236}">
                <a16:creationId xmlns:a16="http://schemas.microsoft.com/office/drawing/2014/main" id="{BB6DE250-8098-8CAD-0463-105F8D0DD2C8}"/>
              </a:ext>
            </a:extLst>
          </p:cNvPr>
          <p:cNvSpPr>
            <a:spLocks/>
          </p:cNvSpPr>
          <p:nvPr/>
        </p:nvSpPr>
        <p:spPr bwMode="auto">
          <a:xfrm>
            <a:off x="10204030"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Freeform 117">
            <a:extLst>
              <a:ext uri="{FF2B5EF4-FFF2-40B4-BE49-F238E27FC236}">
                <a16:creationId xmlns:a16="http://schemas.microsoft.com/office/drawing/2014/main" id="{4B1A5DCE-77EF-69B4-2533-0C663801DCCB}"/>
              </a:ext>
            </a:extLst>
          </p:cNvPr>
          <p:cNvSpPr>
            <a:spLocks/>
          </p:cNvSpPr>
          <p:nvPr/>
        </p:nvSpPr>
        <p:spPr bwMode="auto">
          <a:xfrm>
            <a:off x="9926217"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80" name="Group 2079">
            <a:extLst>
              <a:ext uri="{FF2B5EF4-FFF2-40B4-BE49-F238E27FC236}">
                <a16:creationId xmlns:a16="http://schemas.microsoft.com/office/drawing/2014/main" id="{6DA5099F-A80A-A890-681B-3B1AD4C47988}"/>
              </a:ext>
            </a:extLst>
          </p:cNvPr>
          <p:cNvGrpSpPr/>
          <p:nvPr/>
        </p:nvGrpSpPr>
        <p:grpSpPr>
          <a:xfrm>
            <a:off x="0" y="-137730"/>
            <a:ext cx="3287949" cy="2170811"/>
            <a:chOff x="742950" y="-142875"/>
            <a:chExt cx="4268784" cy="3429000"/>
          </a:xfrm>
        </p:grpSpPr>
        <p:pic>
          <p:nvPicPr>
            <p:cNvPr id="2081" name="Picture 2" descr="Wood Frame Border PNG Transparent Images Free Download | Vector Files |  Pngtree">
              <a:extLst>
                <a:ext uri="{FF2B5EF4-FFF2-40B4-BE49-F238E27FC236}">
                  <a16:creationId xmlns:a16="http://schemas.microsoft.com/office/drawing/2014/main" id="{3537B16B-1A79-0079-E232-FBA59ACD8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2082" name="TextBox 2081">
              <a:extLst>
                <a:ext uri="{FF2B5EF4-FFF2-40B4-BE49-F238E27FC236}">
                  <a16:creationId xmlns:a16="http://schemas.microsoft.com/office/drawing/2014/main" id="{3031CFF0-53AC-D63C-E3FA-4A6CDD6B6DE0}"/>
                </a:ext>
              </a:extLst>
            </p:cNvPr>
            <p:cNvSpPr txBox="1"/>
            <p:nvPr/>
          </p:nvSpPr>
          <p:spPr>
            <a:xfrm>
              <a:off x="1340493" y="623609"/>
              <a:ext cx="3073697" cy="1896032"/>
            </a:xfrm>
            <a:prstGeom prst="rect">
              <a:avLst/>
            </a:prstGeom>
            <a:noFill/>
          </p:spPr>
          <p:txBody>
            <a:bodyPr wrap="square" rtlCol="0">
              <a:spAutoFit/>
            </a:bodyPr>
            <a:lstStyle/>
            <a:p>
              <a:pPr algn="ctr"/>
              <a:r>
                <a:rPr lang="en-US" sz="3600" b="1">
                  <a:solidFill>
                    <a:srgbClr val="7030A0"/>
                  </a:solidFill>
                </a:rPr>
                <a:t>ÔN TẬP </a:t>
              </a:r>
            </a:p>
            <a:p>
              <a:pPr algn="ctr"/>
              <a:r>
                <a:rPr lang="en-US" sz="3600" b="1">
                  <a:solidFill>
                    <a:srgbClr val="7030A0"/>
                  </a:solidFill>
                </a:rPr>
                <a:t>LÝ THUYẾT</a:t>
              </a:r>
              <a:endParaRPr lang="vi-VN" sz="3600" b="1" dirty="0">
                <a:solidFill>
                  <a:srgbClr val="7030A0"/>
                </a:solidFill>
              </a:endParaRPr>
            </a:p>
          </p:txBody>
        </p:sp>
      </p:grpSp>
    </p:spTree>
    <p:extLst>
      <p:ext uri="{BB962C8B-B14F-4D97-AF65-F5344CB8AC3E}">
        <p14:creationId xmlns:p14="http://schemas.microsoft.com/office/powerpoint/2010/main" val="3942725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120000" fill="hold"/>
                                        <p:tgtEl>
                                          <p:spTgt spid="2052"/>
                                        </p:tgtEl>
                                        <p:attrNameLst>
                                          <p:attrName>r</p:attrName>
                                        </p:attrNameLst>
                                      </p:cBhvr>
                                    </p:animRot>
                                  </p:childTnLst>
                                </p:cTn>
                              </p:par>
                            </p:childTnLst>
                          </p:cTn>
                        </p:par>
                        <p:par>
                          <p:cTn id="15" fill="hold">
                            <p:stCondLst>
                              <p:cond delay="120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t="-17000" b="-17000"/>
          </a:stretch>
        </a:blipFill>
        <a:effectLst/>
      </p:bgPr>
    </p:bg>
    <p:spTree>
      <p:nvGrpSpPr>
        <p:cNvPr id="1" name=""/>
        <p:cNvGrpSpPr/>
        <p:nvPr/>
      </p:nvGrpSpPr>
      <p:grpSpPr>
        <a:xfrm>
          <a:off x="0" y="0"/>
          <a:ext cx="0" cy="0"/>
          <a:chOff x="0" y="0"/>
          <a:chExt cx="0" cy="0"/>
        </a:xfrm>
      </p:grpSpPr>
      <p:grpSp>
        <p:nvGrpSpPr>
          <p:cNvPr id="2195" name="start timer">
            <a:extLst>
              <a:ext uri="{FF2B5EF4-FFF2-40B4-BE49-F238E27FC236}">
                <a16:creationId xmlns:a16="http://schemas.microsoft.com/office/drawing/2014/main" id="{2B8F527D-443E-2EDA-52DC-ECD6A255A817}"/>
              </a:ext>
            </a:extLst>
          </p:cNvPr>
          <p:cNvGrpSpPr/>
          <p:nvPr/>
        </p:nvGrpSpPr>
        <p:grpSpPr>
          <a:xfrm>
            <a:off x="8670064" y="185859"/>
            <a:ext cx="2636838" cy="799962"/>
            <a:chOff x="1332706" y="185859"/>
            <a:chExt cx="2636838" cy="799962"/>
          </a:xfrm>
        </p:grpSpPr>
        <p:sp>
          <p:nvSpPr>
            <p:cNvPr id="2196" name="Rounded Rectangle 120">
              <a:extLst>
                <a:ext uri="{FF2B5EF4-FFF2-40B4-BE49-F238E27FC236}">
                  <a16:creationId xmlns:a16="http://schemas.microsoft.com/office/drawing/2014/main" id="{85D78BCC-6DB6-49AD-D163-1882C785981C}"/>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97" name="Rounded Rectangle 121">
              <a:extLst>
                <a:ext uri="{FF2B5EF4-FFF2-40B4-BE49-F238E27FC236}">
                  <a16:creationId xmlns:a16="http://schemas.microsoft.com/office/drawing/2014/main" id="{D8050E21-01DE-FC6C-3AD5-5FFFA9EF641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198" name="times up">
            <a:extLst>
              <a:ext uri="{FF2B5EF4-FFF2-40B4-BE49-F238E27FC236}">
                <a16:creationId xmlns:a16="http://schemas.microsoft.com/office/drawing/2014/main" id="{DB4A3723-424F-489D-329E-AE0DDEFB8BFF}"/>
              </a:ext>
            </a:extLst>
          </p:cNvPr>
          <p:cNvGrpSpPr/>
          <p:nvPr/>
        </p:nvGrpSpPr>
        <p:grpSpPr>
          <a:xfrm>
            <a:off x="8670064" y="185859"/>
            <a:ext cx="2636838" cy="799962"/>
            <a:chOff x="4321176" y="185859"/>
            <a:chExt cx="2636838" cy="799962"/>
          </a:xfrm>
        </p:grpSpPr>
        <p:sp>
          <p:nvSpPr>
            <p:cNvPr id="2199" name="Rounded Rectangle 123">
              <a:extLst>
                <a:ext uri="{FF2B5EF4-FFF2-40B4-BE49-F238E27FC236}">
                  <a16:creationId xmlns:a16="http://schemas.microsoft.com/office/drawing/2014/main" id="{A2AF4215-46C5-E424-0E4F-D4A9694E32C9}"/>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00" name="Rounded Rectangle 124">
              <a:extLst>
                <a:ext uri="{FF2B5EF4-FFF2-40B4-BE49-F238E27FC236}">
                  <a16:creationId xmlns:a16="http://schemas.microsoft.com/office/drawing/2014/main" id="{BE4B4D81-EFAD-3711-A9B1-2A314E0571E1}"/>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201" name="AutoShape 3">
            <a:extLst>
              <a:ext uri="{FF2B5EF4-FFF2-40B4-BE49-F238E27FC236}">
                <a16:creationId xmlns:a16="http://schemas.microsoft.com/office/drawing/2014/main" id="{1A402F3A-E8A0-D716-EB50-12A4A8004B3D}"/>
              </a:ext>
            </a:extLst>
          </p:cNvPr>
          <p:cNvSpPr>
            <a:spLocks noChangeAspect="1" noChangeArrowheads="1" noTextEdit="1"/>
          </p:cNvSpPr>
          <p:nvPr/>
        </p:nvSpPr>
        <p:spPr bwMode="auto">
          <a:xfrm>
            <a:off x="7158064"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2" name="Rectangle 5">
            <a:extLst>
              <a:ext uri="{FF2B5EF4-FFF2-40B4-BE49-F238E27FC236}">
                <a16:creationId xmlns:a16="http://schemas.microsoft.com/office/drawing/2014/main" id="{A4B3796E-DAF4-D0BA-BB52-5ED4280AD396}"/>
              </a:ext>
            </a:extLst>
          </p:cNvPr>
          <p:cNvSpPr>
            <a:spLocks noChangeArrowheads="1"/>
          </p:cNvSpPr>
          <p:nvPr/>
        </p:nvSpPr>
        <p:spPr bwMode="auto">
          <a:xfrm>
            <a:off x="9813952"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3" name="Rectangle 6">
            <a:extLst>
              <a:ext uri="{FF2B5EF4-FFF2-40B4-BE49-F238E27FC236}">
                <a16:creationId xmlns:a16="http://schemas.microsoft.com/office/drawing/2014/main" id="{03C3E12C-2719-E77D-2C64-47FE855ABF09}"/>
              </a:ext>
            </a:extLst>
          </p:cNvPr>
          <p:cNvSpPr>
            <a:spLocks noChangeArrowheads="1"/>
          </p:cNvSpPr>
          <p:nvPr/>
        </p:nvSpPr>
        <p:spPr bwMode="auto">
          <a:xfrm>
            <a:off x="9813952"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4" name="Rectangle 7">
            <a:extLst>
              <a:ext uri="{FF2B5EF4-FFF2-40B4-BE49-F238E27FC236}">
                <a16:creationId xmlns:a16="http://schemas.microsoft.com/office/drawing/2014/main" id="{2671FB4F-6E41-F153-CFA4-6E9A356F424B}"/>
              </a:ext>
            </a:extLst>
          </p:cNvPr>
          <p:cNvSpPr>
            <a:spLocks noChangeArrowheads="1"/>
          </p:cNvSpPr>
          <p:nvPr/>
        </p:nvSpPr>
        <p:spPr bwMode="auto">
          <a:xfrm>
            <a:off x="9813952"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5" name="Rectangle 8">
            <a:extLst>
              <a:ext uri="{FF2B5EF4-FFF2-40B4-BE49-F238E27FC236}">
                <a16:creationId xmlns:a16="http://schemas.microsoft.com/office/drawing/2014/main" id="{644B23E9-289E-0C45-5B14-8983B5B1FCF4}"/>
              </a:ext>
            </a:extLst>
          </p:cNvPr>
          <p:cNvSpPr>
            <a:spLocks noChangeArrowheads="1"/>
          </p:cNvSpPr>
          <p:nvPr/>
        </p:nvSpPr>
        <p:spPr bwMode="auto">
          <a:xfrm>
            <a:off x="9813952"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6" name="Freeform 9">
            <a:extLst>
              <a:ext uri="{FF2B5EF4-FFF2-40B4-BE49-F238E27FC236}">
                <a16:creationId xmlns:a16="http://schemas.microsoft.com/office/drawing/2014/main" id="{4FA56B06-CE93-CC45-3EF8-161553A0C083}"/>
              </a:ext>
            </a:extLst>
          </p:cNvPr>
          <p:cNvSpPr>
            <a:spLocks/>
          </p:cNvSpPr>
          <p:nvPr/>
        </p:nvSpPr>
        <p:spPr bwMode="auto">
          <a:xfrm>
            <a:off x="9656789"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7" name="Freeform 10">
            <a:extLst>
              <a:ext uri="{FF2B5EF4-FFF2-40B4-BE49-F238E27FC236}">
                <a16:creationId xmlns:a16="http://schemas.microsoft.com/office/drawing/2014/main" id="{4C4F7827-736B-8E44-CDC8-97CF7312C1D3}"/>
              </a:ext>
            </a:extLst>
          </p:cNvPr>
          <p:cNvSpPr>
            <a:spLocks/>
          </p:cNvSpPr>
          <p:nvPr/>
        </p:nvSpPr>
        <p:spPr bwMode="auto">
          <a:xfrm>
            <a:off x="10683902"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8" name="Freeform 11">
            <a:extLst>
              <a:ext uri="{FF2B5EF4-FFF2-40B4-BE49-F238E27FC236}">
                <a16:creationId xmlns:a16="http://schemas.microsoft.com/office/drawing/2014/main" id="{7081B3F7-2C20-3164-4868-59F8E4CFEDCE}"/>
              </a:ext>
            </a:extLst>
          </p:cNvPr>
          <p:cNvSpPr>
            <a:spLocks/>
          </p:cNvSpPr>
          <p:nvPr/>
        </p:nvSpPr>
        <p:spPr bwMode="auto">
          <a:xfrm>
            <a:off x="8185177"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9" name="Freeform 12">
            <a:extLst>
              <a:ext uri="{FF2B5EF4-FFF2-40B4-BE49-F238E27FC236}">
                <a16:creationId xmlns:a16="http://schemas.microsoft.com/office/drawing/2014/main" id="{2195B980-8B93-1B3B-528B-8A43B8A771EF}"/>
              </a:ext>
            </a:extLst>
          </p:cNvPr>
          <p:cNvSpPr>
            <a:spLocks noEditPoints="1"/>
          </p:cNvSpPr>
          <p:nvPr/>
        </p:nvSpPr>
        <p:spPr bwMode="auto">
          <a:xfrm>
            <a:off x="8396314"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0" name="Freeform 13">
            <a:extLst>
              <a:ext uri="{FF2B5EF4-FFF2-40B4-BE49-F238E27FC236}">
                <a16:creationId xmlns:a16="http://schemas.microsoft.com/office/drawing/2014/main" id="{EE855CF6-0770-730F-E7F1-420D8E13E4A3}"/>
              </a:ext>
            </a:extLst>
          </p:cNvPr>
          <p:cNvSpPr>
            <a:spLocks noEditPoints="1"/>
          </p:cNvSpPr>
          <p:nvPr/>
        </p:nvSpPr>
        <p:spPr bwMode="auto">
          <a:xfrm>
            <a:off x="8396314"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1" name="Freeform 14">
            <a:extLst>
              <a:ext uri="{FF2B5EF4-FFF2-40B4-BE49-F238E27FC236}">
                <a16:creationId xmlns:a16="http://schemas.microsoft.com/office/drawing/2014/main" id="{AA915620-768D-FB40-FC6F-702C30EDC823}"/>
              </a:ext>
            </a:extLst>
          </p:cNvPr>
          <p:cNvSpPr>
            <a:spLocks/>
          </p:cNvSpPr>
          <p:nvPr/>
        </p:nvSpPr>
        <p:spPr bwMode="auto">
          <a:xfrm>
            <a:off x="8396314"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2" name="Freeform 15">
            <a:extLst>
              <a:ext uri="{FF2B5EF4-FFF2-40B4-BE49-F238E27FC236}">
                <a16:creationId xmlns:a16="http://schemas.microsoft.com/office/drawing/2014/main" id="{EA810E97-8103-79C3-9510-536186F072C3}"/>
              </a:ext>
            </a:extLst>
          </p:cNvPr>
          <p:cNvSpPr>
            <a:spLocks/>
          </p:cNvSpPr>
          <p:nvPr/>
        </p:nvSpPr>
        <p:spPr bwMode="auto">
          <a:xfrm>
            <a:off x="11357002"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3" name="Freeform 16">
            <a:extLst>
              <a:ext uri="{FF2B5EF4-FFF2-40B4-BE49-F238E27FC236}">
                <a16:creationId xmlns:a16="http://schemas.microsoft.com/office/drawing/2014/main" id="{D47ED631-B449-FE78-4E8C-DD9B6F551764}"/>
              </a:ext>
            </a:extLst>
          </p:cNvPr>
          <p:cNvSpPr>
            <a:spLocks/>
          </p:cNvSpPr>
          <p:nvPr/>
        </p:nvSpPr>
        <p:spPr bwMode="auto">
          <a:xfrm>
            <a:off x="11117289"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4" name="Freeform 17">
            <a:extLst>
              <a:ext uri="{FF2B5EF4-FFF2-40B4-BE49-F238E27FC236}">
                <a16:creationId xmlns:a16="http://schemas.microsoft.com/office/drawing/2014/main" id="{18455028-C71B-3AEB-9109-D183433CA265}"/>
              </a:ext>
            </a:extLst>
          </p:cNvPr>
          <p:cNvSpPr>
            <a:spLocks/>
          </p:cNvSpPr>
          <p:nvPr/>
        </p:nvSpPr>
        <p:spPr bwMode="auto">
          <a:xfrm>
            <a:off x="7615264"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5" name="Freeform 18">
            <a:extLst>
              <a:ext uri="{FF2B5EF4-FFF2-40B4-BE49-F238E27FC236}">
                <a16:creationId xmlns:a16="http://schemas.microsoft.com/office/drawing/2014/main" id="{D86144D8-DA32-57A2-7039-FBFAE636BF4F}"/>
              </a:ext>
            </a:extLst>
          </p:cNvPr>
          <p:cNvSpPr>
            <a:spLocks noEditPoints="1"/>
          </p:cNvSpPr>
          <p:nvPr/>
        </p:nvSpPr>
        <p:spPr bwMode="auto">
          <a:xfrm>
            <a:off x="7831164"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6" name="Freeform 19">
            <a:extLst>
              <a:ext uri="{FF2B5EF4-FFF2-40B4-BE49-F238E27FC236}">
                <a16:creationId xmlns:a16="http://schemas.microsoft.com/office/drawing/2014/main" id="{D82725F8-ACBF-25B8-A94C-88613D62B410}"/>
              </a:ext>
            </a:extLst>
          </p:cNvPr>
          <p:cNvSpPr>
            <a:spLocks/>
          </p:cNvSpPr>
          <p:nvPr/>
        </p:nvSpPr>
        <p:spPr bwMode="auto">
          <a:xfrm>
            <a:off x="7764489"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7" name="Freeform 20">
            <a:extLst>
              <a:ext uri="{FF2B5EF4-FFF2-40B4-BE49-F238E27FC236}">
                <a16:creationId xmlns:a16="http://schemas.microsoft.com/office/drawing/2014/main" id="{01FE5DFA-7EF9-26E6-F3AA-403760966AD0}"/>
              </a:ext>
            </a:extLst>
          </p:cNvPr>
          <p:cNvSpPr>
            <a:spLocks/>
          </p:cNvSpPr>
          <p:nvPr/>
        </p:nvSpPr>
        <p:spPr bwMode="auto">
          <a:xfrm>
            <a:off x="8226452"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8" name="Freeform 21">
            <a:extLst>
              <a:ext uri="{FF2B5EF4-FFF2-40B4-BE49-F238E27FC236}">
                <a16:creationId xmlns:a16="http://schemas.microsoft.com/office/drawing/2014/main" id="{26574066-A949-B53F-DB0B-A7ECB2B2C37E}"/>
              </a:ext>
            </a:extLst>
          </p:cNvPr>
          <p:cNvSpPr>
            <a:spLocks noEditPoints="1"/>
          </p:cNvSpPr>
          <p:nvPr/>
        </p:nvSpPr>
        <p:spPr bwMode="auto">
          <a:xfrm>
            <a:off x="8496327"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9" name="Freeform 22">
            <a:extLst>
              <a:ext uri="{FF2B5EF4-FFF2-40B4-BE49-F238E27FC236}">
                <a16:creationId xmlns:a16="http://schemas.microsoft.com/office/drawing/2014/main" id="{F53B05CC-1A47-0248-EB3B-4C3A6C55770F}"/>
              </a:ext>
            </a:extLst>
          </p:cNvPr>
          <p:cNvSpPr>
            <a:spLocks noEditPoints="1"/>
          </p:cNvSpPr>
          <p:nvPr/>
        </p:nvSpPr>
        <p:spPr bwMode="auto">
          <a:xfrm>
            <a:off x="8496327"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0" name="Freeform 23">
            <a:extLst>
              <a:ext uri="{FF2B5EF4-FFF2-40B4-BE49-F238E27FC236}">
                <a16:creationId xmlns:a16="http://schemas.microsoft.com/office/drawing/2014/main" id="{EF12B18B-D304-1C27-2707-5C286ECA278E}"/>
              </a:ext>
            </a:extLst>
          </p:cNvPr>
          <p:cNvSpPr>
            <a:spLocks/>
          </p:cNvSpPr>
          <p:nvPr/>
        </p:nvSpPr>
        <p:spPr bwMode="auto">
          <a:xfrm>
            <a:off x="8496327"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1" name="Freeform 24">
            <a:extLst>
              <a:ext uri="{FF2B5EF4-FFF2-40B4-BE49-F238E27FC236}">
                <a16:creationId xmlns:a16="http://schemas.microsoft.com/office/drawing/2014/main" id="{0DE39CF4-0BED-F3D0-FECA-448A050D03C0}"/>
              </a:ext>
            </a:extLst>
          </p:cNvPr>
          <p:cNvSpPr>
            <a:spLocks/>
          </p:cNvSpPr>
          <p:nvPr/>
        </p:nvSpPr>
        <p:spPr bwMode="auto">
          <a:xfrm>
            <a:off x="10791852"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2" name="Freeform 25">
            <a:extLst>
              <a:ext uri="{FF2B5EF4-FFF2-40B4-BE49-F238E27FC236}">
                <a16:creationId xmlns:a16="http://schemas.microsoft.com/office/drawing/2014/main" id="{C0905457-166E-7A57-C1B0-D3FD0662AD9E}"/>
              </a:ext>
            </a:extLst>
          </p:cNvPr>
          <p:cNvSpPr>
            <a:spLocks/>
          </p:cNvSpPr>
          <p:nvPr/>
        </p:nvSpPr>
        <p:spPr bwMode="auto">
          <a:xfrm>
            <a:off x="11252227"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3" name="Freeform 26">
            <a:extLst>
              <a:ext uri="{FF2B5EF4-FFF2-40B4-BE49-F238E27FC236}">
                <a16:creationId xmlns:a16="http://schemas.microsoft.com/office/drawing/2014/main" id="{2B4CF3A2-BEC6-F7AA-8E54-CBEF4C204AB7}"/>
              </a:ext>
            </a:extLst>
          </p:cNvPr>
          <p:cNvSpPr>
            <a:spLocks/>
          </p:cNvSpPr>
          <p:nvPr/>
        </p:nvSpPr>
        <p:spPr bwMode="auto">
          <a:xfrm>
            <a:off x="11252227"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4" name="Freeform 27">
            <a:extLst>
              <a:ext uri="{FF2B5EF4-FFF2-40B4-BE49-F238E27FC236}">
                <a16:creationId xmlns:a16="http://schemas.microsoft.com/office/drawing/2014/main" id="{BC7F34A8-453F-F2EA-6480-85E62A0A627A}"/>
              </a:ext>
            </a:extLst>
          </p:cNvPr>
          <p:cNvSpPr>
            <a:spLocks/>
          </p:cNvSpPr>
          <p:nvPr/>
        </p:nvSpPr>
        <p:spPr bwMode="auto">
          <a:xfrm>
            <a:off x="10953777"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25" name="Group 2224">
            <a:extLst>
              <a:ext uri="{FF2B5EF4-FFF2-40B4-BE49-F238E27FC236}">
                <a16:creationId xmlns:a16="http://schemas.microsoft.com/office/drawing/2014/main" id="{7E820785-E36E-7E6C-D0C8-3A4F9989F169}"/>
              </a:ext>
            </a:extLst>
          </p:cNvPr>
          <p:cNvGrpSpPr/>
          <p:nvPr/>
        </p:nvGrpSpPr>
        <p:grpSpPr>
          <a:xfrm rot="1786145">
            <a:off x="7975627" y="2264166"/>
            <a:ext cx="3829050" cy="3830638"/>
            <a:chOff x="817563" y="2264166"/>
            <a:chExt cx="3829050" cy="3830638"/>
          </a:xfrm>
        </p:grpSpPr>
        <p:sp>
          <p:nvSpPr>
            <p:cNvPr id="2226" name="Oval 28">
              <a:extLst>
                <a:ext uri="{FF2B5EF4-FFF2-40B4-BE49-F238E27FC236}">
                  <a16:creationId xmlns:a16="http://schemas.microsoft.com/office/drawing/2014/main" id="{5C912F1C-A29D-2F49-193B-FEC3AF1EE2D5}"/>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7" name="hour hand">
              <a:extLst>
                <a:ext uri="{FF2B5EF4-FFF2-40B4-BE49-F238E27FC236}">
                  <a16:creationId xmlns:a16="http://schemas.microsoft.com/office/drawing/2014/main" id="{2D94FA96-4AAA-F641-4AC9-DA87411804BB}"/>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28" name="Freeform 29">
            <a:extLst>
              <a:ext uri="{FF2B5EF4-FFF2-40B4-BE49-F238E27FC236}">
                <a16:creationId xmlns:a16="http://schemas.microsoft.com/office/drawing/2014/main" id="{2A73C0CE-D770-AACB-BF3D-5A73C3AA1CE1}"/>
              </a:ext>
            </a:extLst>
          </p:cNvPr>
          <p:cNvSpPr>
            <a:spLocks noEditPoints="1"/>
          </p:cNvSpPr>
          <p:nvPr/>
        </p:nvSpPr>
        <p:spPr bwMode="auto">
          <a:xfrm>
            <a:off x="7696227"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9" name="Freeform 30">
            <a:extLst>
              <a:ext uri="{FF2B5EF4-FFF2-40B4-BE49-F238E27FC236}">
                <a16:creationId xmlns:a16="http://schemas.microsoft.com/office/drawing/2014/main" id="{1020F881-309A-EF0D-734D-B26A0BBCD824}"/>
              </a:ext>
            </a:extLst>
          </p:cNvPr>
          <p:cNvSpPr>
            <a:spLocks noEditPoints="1"/>
          </p:cNvSpPr>
          <p:nvPr/>
        </p:nvSpPr>
        <p:spPr bwMode="auto">
          <a:xfrm>
            <a:off x="7869264"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0" name="Freeform 31">
            <a:extLst>
              <a:ext uri="{FF2B5EF4-FFF2-40B4-BE49-F238E27FC236}">
                <a16:creationId xmlns:a16="http://schemas.microsoft.com/office/drawing/2014/main" id="{2CBAFD73-8670-7E71-0355-A434CA99FD83}"/>
              </a:ext>
            </a:extLst>
          </p:cNvPr>
          <p:cNvSpPr>
            <a:spLocks noEditPoints="1"/>
          </p:cNvSpPr>
          <p:nvPr/>
        </p:nvSpPr>
        <p:spPr bwMode="auto">
          <a:xfrm>
            <a:off x="7778777"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31" name="Group 2230">
            <a:extLst>
              <a:ext uri="{FF2B5EF4-FFF2-40B4-BE49-F238E27FC236}">
                <a16:creationId xmlns:a16="http://schemas.microsoft.com/office/drawing/2014/main" id="{91EC9225-A93D-028A-9AC1-52DE54123999}"/>
              </a:ext>
            </a:extLst>
          </p:cNvPr>
          <p:cNvGrpSpPr/>
          <p:nvPr/>
        </p:nvGrpSpPr>
        <p:grpSpPr>
          <a:xfrm>
            <a:off x="9613927" y="2411803"/>
            <a:ext cx="566738" cy="566738"/>
            <a:chOff x="2455863" y="2411803"/>
            <a:chExt cx="566738" cy="566738"/>
          </a:xfrm>
        </p:grpSpPr>
        <p:sp>
          <p:nvSpPr>
            <p:cNvPr id="2232" name="Oval 32">
              <a:extLst>
                <a:ext uri="{FF2B5EF4-FFF2-40B4-BE49-F238E27FC236}">
                  <a16:creationId xmlns:a16="http://schemas.microsoft.com/office/drawing/2014/main" id="{3C3D904B-7EEB-1EC8-7823-2383AB283D71}"/>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3" name="Oval 33">
              <a:extLst>
                <a:ext uri="{FF2B5EF4-FFF2-40B4-BE49-F238E27FC236}">
                  <a16:creationId xmlns:a16="http://schemas.microsoft.com/office/drawing/2014/main" id="{3C7F1B62-3BCE-DBF6-F381-74D9238CC4FE}"/>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4" name="Freeform 34">
              <a:extLst>
                <a:ext uri="{FF2B5EF4-FFF2-40B4-BE49-F238E27FC236}">
                  <a16:creationId xmlns:a16="http://schemas.microsoft.com/office/drawing/2014/main" id="{9FFDABEE-8598-63A7-731A-29BDD5D0F08B}"/>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5" name="Freeform 35">
              <a:extLst>
                <a:ext uri="{FF2B5EF4-FFF2-40B4-BE49-F238E27FC236}">
                  <a16:creationId xmlns:a16="http://schemas.microsoft.com/office/drawing/2014/main" id="{AEA6B524-0A4E-D878-D637-78E8272718AA}"/>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6" name="Rectangle 36">
              <a:extLst>
                <a:ext uri="{FF2B5EF4-FFF2-40B4-BE49-F238E27FC236}">
                  <a16:creationId xmlns:a16="http://schemas.microsoft.com/office/drawing/2014/main" id="{0322560C-9E40-E805-6A82-0625D967F924}"/>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7" name="Rectangle 37">
              <a:extLst>
                <a:ext uri="{FF2B5EF4-FFF2-40B4-BE49-F238E27FC236}">
                  <a16:creationId xmlns:a16="http://schemas.microsoft.com/office/drawing/2014/main" id="{4720CC2B-294A-8A95-368B-9CBF9D998E1A}"/>
                </a:ext>
              </a:extLst>
            </p:cNvPr>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38" name="Group 2237">
            <a:extLst>
              <a:ext uri="{FF2B5EF4-FFF2-40B4-BE49-F238E27FC236}">
                <a16:creationId xmlns:a16="http://schemas.microsoft.com/office/drawing/2014/main" id="{6BFE0A55-D198-B97F-039A-0D0D164A0E9D}"/>
              </a:ext>
            </a:extLst>
          </p:cNvPr>
          <p:cNvGrpSpPr/>
          <p:nvPr/>
        </p:nvGrpSpPr>
        <p:grpSpPr>
          <a:xfrm>
            <a:off x="10402914" y="2662628"/>
            <a:ext cx="662782" cy="573088"/>
            <a:chOff x="3244850" y="2662628"/>
            <a:chExt cx="662782" cy="573088"/>
          </a:xfrm>
        </p:grpSpPr>
        <p:sp>
          <p:nvSpPr>
            <p:cNvPr id="2239" name="Freeform 38">
              <a:extLst>
                <a:ext uri="{FF2B5EF4-FFF2-40B4-BE49-F238E27FC236}">
                  <a16:creationId xmlns:a16="http://schemas.microsoft.com/office/drawing/2014/main" id="{201E1C47-B59F-2147-CF10-E12F6C9AE3D4}"/>
                </a:ext>
              </a:extLst>
            </p:cNvPr>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0" name="Freeform 39">
              <a:extLst>
                <a:ext uri="{FF2B5EF4-FFF2-40B4-BE49-F238E27FC236}">
                  <a16:creationId xmlns:a16="http://schemas.microsoft.com/office/drawing/2014/main" id="{59042766-8EAE-E773-418E-9D92583F7F9C}"/>
                </a:ext>
              </a:extLst>
            </p:cNvPr>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1" name="Freeform 40">
              <a:extLst>
                <a:ext uri="{FF2B5EF4-FFF2-40B4-BE49-F238E27FC236}">
                  <a16:creationId xmlns:a16="http://schemas.microsoft.com/office/drawing/2014/main" id="{E23F91A1-E7C0-7D9D-EA1B-AC45558CA3E2}"/>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 name="Freeform 41">
              <a:extLst>
                <a:ext uri="{FF2B5EF4-FFF2-40B4-BE49-F238E27FC236}">
                  <a16:creationId xmlns:a16="http://schemas.microsoft.com/office/drawing/2014/main" id="{1CCDE001-E514-0002-ECB4-7B6BA912AC5A}"/>
                </a:ext>
              </a:extLst>
            </p:cNvPr>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3" name="Rectangle 42">
              <a:extLst>
                <a:ext uri="{FF2B5EF4-FFF2-40B4-BE49-F238E27FC236}">
                  <a16:creationId xmlns:a16="http://schemas.microsoft.com/office/drawing/2014/main" id="{C8B95B6B-13F7-0471-DC56-0FAA25589064}"/>
                </a:ext>
              </a:extLst>
            </p:cNvPr>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4" name="Rectangle 43">
              <a:extLst>
                <a:ext uri="{FF2B5EF4-FFF2-40B4-BE49-F238E27FC236}">
                  <a16:creationId xmlns:a16="http://schemas.microsoft.com/office/drawing/2014/main" id="{4529CD56-91F4-47DC-6541-88C2DE295EBB}"/>
                </a:ext>
              </a:extLst>
            </p:cNvPr>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245" name="Freeform 46">
            <a:extLst>
              <a:ext uri="{FF2B5EF4-FFF2-40B4-BE49-F238E27FC236}">
                <a16:creationId xmlns:a16="http://schemas.microsoft.com/office/drawing/2014/main" id="{EC5D465B-BC41-38E8-C5A3-3491EBED1059}"/>
              </a:ext>
            </a:extLst>
          </p:cNvPr>
          <p:cNvSpPr>
            <a:spLocks noEditPoints="1"/>
          </p:cNvSpPr>
          <p:nvPr/>
        </p:nvSpPr>
        <p:spPr bwMode="auto">
          <a:xfrm>
            <a:off x="10944252"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46" name="Group 2245">
            <a:extLst>
              <a:ext uri="{FF2B5EF4-FFF2-40B4-BE49-F238E27FC236}">
                <a16:creationId xmlns:a16="http://schemas.microsoft.com/office/drawing/2014/main" id="{68282B8A-5135-E3F6-D6BB-3FCA4B02D821}"/>
              </a:ext>
            </a:extLst>
          </p:cNvPr>
          <p:cNvGrpSpPr/>
          <p:nvPr/>
        </p:nvGrpSpPr>
        <p:grpSpPr>
          <a:xfrm>
            <a:off x="11070458" y="3413764"/>
            <a:ext cx="585788" cy="587375"/>
            <a:chOff x="3912394" y="3413764"/>
            <a:chExt cx="585788" cy="587375"/>
          </a:xfrm>
        </p:grpSpPr>
        <p:sp>
          <p:nvSpPr>
            <p:cNvPr id="2247" name="Freeform 44">
              <a:extLst>
                <a:ext uri="{FF2B5EF4-FFF2-40B4-BE49-F238E27FC236}">
                  <a16:creationId xmlns:a16="http://schemas.microsoft.com/office/drawing/2014/main" id="{10BBA7E0-260D-ABEB-5AB1-3498755D66AA}"/>
                </a:ext>
              </a:extLst>
            </p:cNvPr>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8" name="Freeform 45">
              <a:extLst>
                <a:ext uri="{FF2B5EF4-FFF2-40B4-BE49-F238E27FC236}">
                  <a16:creationId xmlns:a16="http://schemas.microsoft.com/office/drawing/2014/main" id="{54548BB2-89E0-D590-A21B-936A0857E6F5}"/>
                </a:ext>
              </a:extLst>
            </p:cNvPr>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9" name="Freeform 47">
              <a:extLst>
                <a:ext uri="{FF2B5EF4-FFF2-40B4-BE49-F238E27FC236}">
                  <a16:creationId xmlns:a16="http://schemas.microsoft.com/office/drawing/2014/main" id="{06DEF735-B953-6C16-B1B1-C6E9A23E7A49}"/>
                </a:ext>
              </a:extLst>
            </p:cNvPr>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0" name="Rectangle 48">
              <a:extLst>
                <a:ext uri="{FF2B5EF4-FFF2-40B4-BE49-F238E27FC236}">
                  <a16:creationId xmlns:a16="http://schemas.microsoft.com/office/drawing/2014/main" id="{2C629216-1F09-C7B0-C84B-F4D191215B77}"/>
                </a:ext>
              </a:extLst>
            </p:cNvPr>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1" name="Rectangle 49">
              <a:extLst>
                <a:ext uri="{FF2B5EF4-FFF2-40B4-BE49-F238E27FC236}">
                  <a16:creationId xmlns:a16="http://schemas.microsoft.com/office/drawing/2014/main" id="{1B1717D0-2F20-ADEC-6E55-E8CAE052E737}"/>
                </a:ext>
              </a:extLst>
            </p:cNvPr>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252" name="Freeform 52">
            <a:extLst>
              <a:ext uri="{FF2B5EF4-FFF2-40B4-BE49-F238E27FC236}">
                <a16:creationId xmlns:a16="http://schemas.microsoft.com/office/drawing/2014/main" id="{AAFBCFEA-BECE-DE34-79E1-2D597C9EE46B}"/>
              </a:ext>
            </a:extLst>
          </p:cNvPr>
          <p:cNvSpPr>
            <a:spLocks noEditPoints="1"/>
          </p:cNvSpPr>
          <p:nvPr/>
        </p:nvSpPr>
        <p:spPr bwMode="auto">
          <a:xfrm>
            <a:off x="11152214"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 name="Freeform 58">
            <a:extLst>
              <a:ext uri="{FF2B5EF4-FFF2-40B4-BE49-F238E27FC236}">
                <a16:creationId xmlns:a16="http://schemas.microsoft.com/office/drawing/2014/main" id="{179E3407-BD9E-6F38-02F5-56964CF1DFA1}"/>
              </a:ext>
            </a:extLst>
          </p:cNvPr>
          <p:cNvSpPr>
            <a:spLocks noEditPoints="1"/>
          </p:cNvSpPr>
          <p:nvPr/>
        </p:nvSpPr>
        <p:spPr bwMode="auto">
          <a:xfrm>
            <a:off x="10968064"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54" name="Group 2253">
            <a:extLst>
              <a:ext uri="{FF2B5EF4-FFF2-40B4-BE49-F238E27FC236}">
                <a16:creationId xmlns:a16="http://schemas.microsoft.com/office/drawing/2014/main" id="{76F7B9B2-9ADA-2F37-63D9-5EC429AD550C}"/>
              </a:ext>
            </a:extLst>
          </p:cNvPr>
          <p:cNvGrpSpPr/>
          <p:nvPr/>
        </p:nvGrpSpPr>
        <p:grpSpPr>
          <a:xfrm>
            <a:off x="11073879" y="4369393"/>
            <a:ext cx="566738" cy="568325"/>
            <a:chOff x="3915815" y="4369393"/>
            <a:chExt cx="566738" cy="568325"/>
          </a:xfrm>
        </p:grpSpPr>
        <p:sp>
          <p:nvSpPr>
            <p:cNvPr id="2255" name="Freeform 56">
              <a:extLst>
                <a:ext uri="{FF2B5EF4-FFF2-40B4-BE49-F238E27FC236}">
                  <a16:creationId xmlns:a16="http://schemas.microsoft.com/office/drawing/2014/main" id="{5788969C-2835-1CA5-C1A0-311537859CC3}"/>
                </a:ext>
              </a:extLst>
            </p:cNvPr>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6" name="Oval 57">
              <a:extLst>
                <a:ext uri="{FF2B5EF4-FFF2-40B4-BE49-F238E27FC236}">
                  <a16:creationId xmlns:a16="http://schemas.microsoft.com/office/drawing/2014/main" id="{11629616-F8B1-7CCC-D511-56E49D4D2A83}"/>
                </a:ext>
              </a:extLst>
            </p:cNvPr>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7" name="Freeform 59">
              <a:extLst>
                <a:ext uri="{FF2B5EF4-FFF2-40B4-BE49-F238E27FC236}">
                  <a16:creationId xmlns:a16="http://schemas.microsoft.com/office/drawing/2014/main" id="{533B9D20-0067-DA3C-E20E-E39937E2DC3A}"/>
                </a:ext>
              </a:extLst>
            </p:cNvPr>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8" name="Rectangle 60">
              <a:extLst>
                <a:ext uri="{FF2B5EF4-FFF2-40B4-BE49-F238E27FC236}">
                  <a16:creationId xmlns:a16="http://schemas.microsoft.com/office/drawing/2014/main" id="{AB548DC3-9732-7804-F776-0FD71472CF04}"/>
                </a:ext>
              </a:extLst>
            </p:cNvPr>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9" name="Rectangle 61">
              <a:extLst>
                <a:ext uri="{FF2B5EF4-FFF2-40B4-BE49-F238E27FC236}">
                  <a16:creationId xmlns:a16="http://schemas.microsoft.com/office/drawing/2014/main" id="{9DA41755-564A-0674-6B33-DEDF679F0EAF}"/>
                </a:ext>
              </a:extLst>
            </p:cNvPr>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60" name="Group 2259">
            <a:extLst>
              <a:ext uri="{FF2B5EF4-FFF2-40B4-BE49-F238E27FC236}">
                <a16:creationId xmlns:a16="http://schemas.microsoft.com/office/drawing/2014/main" id="{E406B881-B56E-754D-0BF7-018AE1A8AC4F}"/>
              </a:ext>
            </a:extLst>
          </p:cNvPr>
          <p:cNvGrpSpPr/>
          <p:nvPr/>
        </p:nvGrpSpPr>
        <p:grpSpPr>
          <a:xfrm>
            <a:off x="10439427" y="5145885"/>
            <a:ext cx="631031" cy="577850"/>
            <a:chOff x="3281363" y="5145885"/>
            <a:chExt cx="631031" cy="577850"/>
          </a:xfrm>
        </p:grpSpPr>
        <p:sp>
          <p:nvSpPr>
            <p:cNvPr id="2261" name="Freeform 62">
              <a:extLst>
                <a:ext uri="{FF2B5EF4-FFF2-40B4-BE49-F238E27FC236}">
                  <a16:creationId xmlns:a16="http://schemas.microsoft.com/office/drawing/2014/main" id="{A9CEA71E-6A2C-02A3-286C-E9BD6CD1E21F}"/>
                </a:ext>
              </a:extLst>
            </p:cNvPr>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2" name="Freeform 63">
              <a:extLst>
                <a:ext uri="{FF2B5EF4-FFF2-40B4-BE49-F238E27FC236}">
                  <a16:creationId xmlns:a16="http://schemas.microsoft.com/office/drawing/2014/main" id="{DCCAAF9B-5FED-532F-D886-756DB82BF27D}"/>
                </a:ext>
              </a:extLst>
            </p:cNvPr>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3" name="Freeform 64">
              <a:extLst>
                <a:ext uri="{FF2B5EF4-FFF2-40B4-BE49-F238E27FC236}">
                  <a16:creationId xmlns:a16="http://schemas.microsoft.com/office/drawing/2014/main" id="{27ECF52C-91BC-CDCD-4D29-72FB48B06C2F}"/>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4" name="Freeform 65">
              <a:extLst>
                <a:ext uri="{FF2B5EF4-FFF2-40B4-BE49-F238E27FC236}">
                  <a16:creationId xmlns:a16="http://schemas.microsoft.com/office/drawing/2014/main" id="{30345822-74A4-BD51-8F24-2839E3A8CA64}"/>
                </a:ext>
              </a:extLst>
            </p:cNvPr>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5" name="Rectangle 66">
              <a:extLst>
                <a:ext uri="{FF2B5EF4-FFF2-40B4-BE49-F238E27FC236}">
                  <a16:creationId xmlns:a16="http://schemas.microsoft.com/office/drawing/2014/main" id="{24D93D5F-FDEF-BDAE-9F75-6AFEF02DCADE}"/>
                </a:ext>
              </a:extLst>
            </p:cNvPr>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6" name="Rectangle 67">
              <a:extLst>
                <a:ext uri="{FF2B5EF4-FFF2-40B4-BE49-F238E27FC236}">
                  <a16:creationId xmlns:a16="http://schemas.microsoft.com/office/drawing/2014/main" id="{80DC9387-6C59-2E46-2702-EB5F9C731C3F}"/>
                </a:ext>
              </a:extLst>
            </p:cNvPr>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267" name="Freeform 78">
            <a:extLst>
              <a:ext uri="{FF2B5EF4-FFF2-40B4-BE49-F238E27FC236}">
                <a16:creationId xmlns:a16="http://schemas.microsoft.com/office/drawing/2014/main" id="{C3FB4E83-9A73-C7F2-DD49-26C8B47A0A32}"/>
              </a:ext>
            </a:extLst>
          </p:cNvPr>
          <p:cNvSpPr>
            <a:spLocks noEditPoints="1"/>
          </p:cNvSpPr>
          <p:nvPr/>
        </p:nvSpPr>
        <p:spPr bwMode="auto">
          <a:xfrm>
            <a:off x="8170889"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8" name="Group 2267">
            <a:extLst>
              <a:ext uri="{FF2B5EF4-FFF2-40B4-BE49-F238E27FC236}">
                <a16:creationId xmlns:a16="http://schemas.microsoft.com/office/drawing/2014/main" id="{EAA3A679-C15F-A200-660B-0A84400EE54B}"/>
              </a:ext>
            </a:extLst>
          </p:cNvPr>
          <p:cNvGrpSpPr/>
          <p:nvPr/>
        </p:nvGrpSpPr>
        <p:grpSpPr>
          <a:xfrm>
            <a:off x="9602021" y="5462575"/>
            <a:ext cx="568325" cy="566738"/>
            <a:chOff x="2443957" y="5462575"/>
            <a:chExt cx="568325" cy="566738"/>
          </a:xfrm>
        </p:grpSpPr>
        <p:sp>
          <p:nvSpPr>
            <p:cNvPr id="2269" name="Freeform 88">
              <a:extLst>
                <a:ext uri="{FF2B5EF4-FFF2-40B4-BE49-F238E27FC236}">
                  <a16:creationId xmlns:a16="http://schemas.microsoft.com/office/drawing/2014/main" id="{39D707C8-FC08-AD50-7978-07CB3988E692}"/>
                </a:ext>
              </a:extLst>
            </p:cNvPr>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0" name="Oval 89">
              <a:extLst>
                <a:ext uri="{FF2B5EF4-FFF2-40B4-BE49-F238E27FC236}">
                  <a16:creationId xmlns:a16="http://schemas.microsoft.com/office/drawing/2014/main" id="{58C6B4EF-96D9-AA08-F97A-E8C8983ED224}"/>
                </a:ext>
              </a:extLst>
            </p:cNvPr>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1" name="Freeform 90">
              <a:extLst>
                <a:ext uri="{FF2B5EF4-FFF2-40B4-BE49-F238E27FC236}">
                  <a16:creationId xmlns:a16="http://schemas.microsoft.com/office/drawing/2014/main" id="{94AEE70D-28E1-03EB-0A2C-85CAD9D5412E}"/>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2" name="Freeform 91">
              <a:extLst>
                <a:ext uri="{FF2B5EF4-FFF2-40B4-BE49-F238E27FC236}">
                  <a16:creationId xmlns:a16="http://schemas.microsoft.com/office/drawing/2014/main" id="{18ECE3EE-87B1-834A-5100-47B25DB7826E}"/>
                </a:ext>
              </a:extLst>
            </p:cNvPr>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3" name="Rectangle 92">
              <a:extLst>
                <a:ext uri="{FF2B5EF4-FFF2-40B4-BE49-F238E27FC236}">
                  <a16:creationId xmlns:a16="http://schemas.microsoft.com/office/drawing/2014/main" id="{90B0D01F-9563-5747-05CE-37008BABE04D}"/>
                </a:ext>
              </a:extLst>
            </p:cNvPr>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4" name="Rectangle 93">
              <a:extLst>
                <a:ext uri="{FF2B5EF4-FFF2-40B4-BE49-F238E27FC236}">
                  <a16:creationId xmlns:a16="http://schemas.microsoft.com/office/drawing/2014/main" id="{06DD3B11-79F1-F16E-D410-EDE9EA53FD2E}"/>
                </a:ext>
              </a:extLst>
            </p:cNvPr>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75" name="Group 2274">
            <a:extLst>
              <a:ext uri="{FF2B5EF4-FFF2-40B4-BE49-F238E27FC236}">
                <a16:creationId xmlns:a16="http://schemas.microsoft.com/office/drawing/2014/main" id="{D2BC6749-8FE4-0219-DD9F-57F2C5747A09}"/>
              </a:ext>
            </a:extLst>
          </p:cNvPr>
          <p:cNvGrpSpPr/>
          <p:nvPr/>
        </p:nvGrpSpPr>
        <p:grpSpPr>
          <a:xfrm>
            <a:off x="8701375" y="2648341"/>
            <a:ext cx="571500" cy="573088"/>
            <a:chOff x="1543311" y="2648341"/>
            <a:chExt cx="571500" cy="573088"/>
          </a:xfrm>
        </p:grpSpPr>
        <p:sp>
          <p:nvSpPr>
            <p:cNvPr id="2276" name="Freeform 68">
              <a:extLst>
                <a:ext uri="{FF2B5EF4-FFF2-40B4-BE49-F238E27FC236}">
                  <a16:creationId xmlns:a16="http://schemas.microsoft.com/office/drawing/2014/main" id="{D2053FAB-23C3-B18B-CDA9-CB962C657B16}"/>
                </a:ext>
              </a:extLst>
            </p:cNvPr>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7" name="Freeform 69">
              <a:extLst>
                <a:ext uri="{FF2B5EF4-FFF2-40B4-BE49-F238E27FC236}">
                  <a16:creationId xmlns:a16="http://schemas.microsoft.com/office/drawing/2014/main" id="{31E72F13-3748-A49A-20D2-53CC8636A314}"/>
                </a:ext>
              </a:extLst>
            </p:cNvPr>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8" name="Freeform 70">
              <a:extLst>
                <a:ext uri="{FF2B5EF4-FFF2-40B4-BE49-F238E27FC236}">
                  <a16:creationId xmlns:a16="http://schemas.microsoft.com/office/drawing/2014/main" id="{874DF346-59D9-B0D2-819A-912839250B0F}"/>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9" name="Freeform 71">
              <a:extLst>
                <a:ext uri="{FF2B5EF4-FFF2-40B4-BE49-F238E27FC236}">
                  <a16:creationId xmlns:a16="http://schemas.microsoft.com/office/drawing/2014/main" id="{A0CBAFAA-A5D9-5906-4A03-412EE1D56DD7}"/>
                </a:ext>
              </a:extLst>
            </p:cNvPr>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0" name="Rectangle 94">
              <a:extLst>
                <a:ext uri="{FF2B5EF4-FFF2-40B4-BE49-F238E27FC236}">
                  <a16:creationId xmlns:a16="http://schemas.microsoft.com/office/drawing/2014/main" id="{542A5322-3DD1-6BA3-4265-1AC505384471}"/>
                </a:ext>
              </a:extLst>
            </p:cNvPr>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1" name="Rectangle 95">
              <a:extLst>
                <a:ext uri="{FF2B5EF4-FFF2-40B4-BE49-F238E27FC236}">
                  <a16:creationId xmlns:a16="http://schemas.microsoft.com/office/drawing/2014/main" id="{D8F94CAF-906A-51F6-4250-E40B4F6F2BEB}"/>
                </a:ext>
              </a:extLst>
            </p:cNvPr>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82" name="Group 2281">
            <a:extLst>
              <a:ext uri="{FF2B5EF4-FFF2-40B4-BE49-F238E27FC236}">
                <a16:creationId xmlns:a16="http://schemas.microsoft.com/office/drawing/2014/main" id="{5304FC0B-7697-4371-E327-F6501A662B77}"/>
              </a:ext>
            </a:extLst>
          </p:cNvPr>
          <p:cNvGrpSpPr/>
          <p:nvPr/>
        </p:nvGrpSpPr>
        <p:grpSpPr>
          <a:xfrm>
            <a:off x="8126350" y="3389703"/>
            <a:ext cx="584200" cy="594502"/>
            <a:chOff x="968286" y="3389703"/>
            <a:chExt cx="584200" cy="594502"/>
          </a:xfrm>
        </p:grpSpPr>
        <p:sp>
          <p:nvSpPr>
            <p:cNvPr id="2283" name="Freeform 72">
              <a:extLst>
                <a:ext uri="{FF2B5EF4-FFF2-40B4-BE49-F238E27FC236}">
                  <a16:creationId xmlns:a16="http://schemas.microsoft.com/office/drawing/2014/main" id="{380CE7FD-0BF3-0098-EF41-D82415BDE636}"/>
                </a:ext>
              </a:extLst>
            </p:cNvPr>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4" name="Freeform 73">
              <a:extLst>
                <a:ext uri="{FF2B5EF4-FFF2-40B4-BE49-F238E27FC236}">
                  <a16:creationId xmlns:a16="http://schemas.microsoft.com/office/drawing/2014/main" id="{8B5AD6B1-BF23-66EC-9AD2-E2CF97C16E7A}"/>
                </a:ext>
              </a:extLst>
            </p:cNvPr>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5" name="Freeform 74">
              <a:extLst>
                <a:ext uri="{FF2B5EF4-FFF2-40B4-BE49-F238E27FC236}">
                  <a16:creationId xmlns:a16="http://schemas.microsoft.com/office/drawing/2014/main" id="{D115534E-6FDE-9F66-E1FF-97AE199D64E0}"/>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6" name="Freeform 75">
              <a:extLst>
                <a:ext uri="{FF2B5EF4-FFF2-40B4-BE49-F238E27FC236}">
                  <a16:creationId xmlns:a16="http://schemas.microsoft.com/office/drawing/2014/main" id="{3E23EE6A-F138-FA65-C74B-D3D1E7989E95}"/>
                </a:ext>
              </a:extLst>
            </p:cNvPr>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7" name="Rectangle 96">
              <a:extLst>
                <a:ext uri="{FF2B5EF4-FFF2-40B4-BE49-F238E27FC236}">
                  <a16:creationId xmlns:a16="http://schemas.microsoft.com/office/drawing/2014/main" id="{6AC5F998-33F6-C5C0-C73B-32F27C3ACFA6}"/>
                </a:ext>
              </a:extLst>
            </p:cNvPr>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8" name="Rectangle 97">
              <a:extLst>
                <a:ext uri="{FF2B5EF4-FFF2-40B4-BE49-F238E27FC236}">
                  <a16:creationId xmlns:a16="http://schemas.microsoft.com/office/drawing/2014/main" id="{5990B06C-56E4-5A6B-B366-78B89A50E1CE}"/>
                </a:ext>
              </a:extLst>
            </p:cNvPr>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89" name="Group 2288">
            <a:extLst>
              <a:ext uri="{FF2B5EF4-FFF2-40B4-BE49-F238E27FC236}">
                <a16:creationId xmlns:a16="http://schemas.microsoft.com/office/drawing/2014/main" id="{573E3101-D1B0-D585-7D3D-B4303CC7752E}"/>
              </a:ext>
            </a:extLst>
          </p:cNvPr>
          <p:cNvGrpSpPr/>
          <p:nvPr/>
        </p:nvGrpSpPr>
        <p:grpSpPr>
          <a:xfrm>
            <a:off x="8151045" y="4396555"/>
            <a:ext cx="569913" cy="568325"/>
            <a:chOff x="992981" y="4396555"/>
            <a:chExt cx="569913" cy="568325"/>
          </a:xfrm>
        </p:grpSpPr>
        <p:sp>
          <p:nvSpPr>
            <p:cNvPr id="2290" name="Freeform 80">
              <a:extLst>
                <a:ext uri="{FF2B5EF4-FFF2-40B4-BE49-F238E27FC236}">
                  <a16:creationId xmlns:a16="http://schemas.microsoft.com/office/drawing/2014/main" id="{9FCD977D-973E-9DF3-840A-F25CADE37C79}"/>
                </a:ext>
              </a:extLst>
            </p:cNvPr>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1" name="Freeform 81">
              <a:extLst>
                <a:ext uri="{FF2B5EF4-FFF2-40B4-BE49-F238E27FC236}">
                  <a16:creationId xmlns:a16="http://schemas.microsoft.com/office/drawing/2014/main" id="{22C781A5-79D1-4EB7-92B7-60D8C7B9C157}"/>
                </a:ext>
              </a:extLst>
            </p:cNvPr>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2" name="Freeform 82">
              <a:extLst>
                <a:ext uri="{FF2B5EF4-FFF2-40B4-BE49-F238E27FC236}">
                  <a16:creationId xmlns:a16="http://schemas.microsoft.com/office/drawing/2014/main" id="{12EC360C-3C9A-2845-AA22-5738A0FDAF7D}"/>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3" name="Freeform 83">
              <a:extLst>
                <a:ext uri="{FF2B5EF4-FFF2-40B4-BE49-F238E27FC236}">
                  <a16:creationId xmlns:a16="http://schemas.microsoft.com/office/drawing/2014/main" id="{CF7A7FE1-6B49-45B3-7E63-3BC86ACB7F63}"/>
                </a:ext>
              </a:extLst>
            </p:cNvPr>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4" name="Rectangle 100">
              <a:extLst>
                <a:ext uri="{FF2B5EF4-FFF2-40B4-BE49-F238E27FC236}">
                  <a16:creationId xmlns:a16="http://schemas.microsoft.com/office/drawing/2014/main" id="{673114E9-894F-DD16-D949-EC4572B3D737}"/>
                </a:ext>
              </a:extLst>
            </p:cNvPr>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5" name="Rectangle 101">
              <a:extLst>
                <a:ext uri="{FF2B5EF4-FFF2-40B4-BE49-F238E27FC236}">
                  <a16:creationId xmlns:a16="http://schemas.microsoft.com/office/drawing/2014/main" id="{6C50583B-A9DF-BD72-DE7B-2F664FC2B105}"/>
                </a:ext>
              </a:extLst>
            </p:cNvPr>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96" name="Group 2295">
            <a:extLst>
              <a:ext uri="{FF2B5EF4-FFF2-40B4-BE49-F238E27FC236}">
                <a16:creationId xmlns:a16="http://schemas.microsoft.com/office/drawing/2014/main" id="{D94F4D1A-9634-EB01-4306-6C212945DA6A}"/>
              </a:ext>
            </a:extLst>
          </p:cNvPr>
          <p:cNvGrpSpPr/>
          <p:nvPr/>
        </p:nvGrpSpPr>
        <p:grpSpPr>
          <a:xfrm>
            <a:off x="8699686" y="5153038"/>
            <a:ext cx="579438" cy="577850"/>
            <a:chOff x="1541622" y="5153038"/>
            <a:chExt cx="579438" cy="577850"/>
          </a:xfrm>
        </p:grpSpPr>
        <p:sp>
          <p:nvSpPr>
            <p:cNvPr id="2297" name="Freeform 84">
              <a:extLst>
                <a:ext uri="{FF2B5EF4-FFF2-40B4-BE49-F238E27FC236}">
                  <a16:creationId xmlns:a16="http://schemas.microsoft.com/office/drawing/2014/main" id="{6D0EB254-0FC1-CE50-3E0E-A2594019FE3B}"/>
                </a:ext>
              </a:extLst>
            </p:cNvPr>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8" name="Freeform 85">
              <a:extLst>
                <a:ext uri="{FF2B5EF4-FFF2-40B4-BE49-F238E27FC236}">
                  <a16:creationId xmlns:a16="http://schemas.microsoft.com/office/drawing/2014/main" id="{352B3C38-6DE0-7667-9877-A09B07A7430A}"/>
                </a:ext>
              </a:extLst>
            </p:cNvPr>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9" name="Freeform 86">
              <a:extLst>
                <a:ext uri="{FF2B5EF4-FFF2-40B4-BE49-F238E27FC236}">
                  <a16:creationId xmlns:a16="http://schemas.microsoft.com/office/drawing/2014/main" id="{28BAFF4E-615C-9408-9E10-F4C9267B9AF1}"/>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0" name="Freeform 87">
              <a:extLst>
                <a:ext uri="{FF2B5EF4-FFF2-40B4-BE49-F238E27FC236}">
                  <a16:creationId xmlns:a16="http://schemas.microsoft.com/office/drawing/2014/main" id="{9AD9F20D-BD83-91AE-B4D1-BCCECE91288B}"/>
                </a:ext>
              </a:extLst>
            </p:cNvPr>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1" name="Rectangle 102">
              <a:extLst>
                <a:ext uri="{FF2B5EF4-FFF2-40B4-BE49-F238E27FC236}">
                  <a16:creationId xmlns:a16="http://schemas.microsoft.com/office/drawing/2014/main" id="{FDBEAA51-F349-E7B8-4650-953C2632AB66}"/>
                </a:ext>
              </a:extLst>
            </p:cNvPr>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2" name="Rectangle 103">
              <a:extLst>
                <a:ext uri="{FF2B5EF4-FFF2-40B4-BE49-F238E27FC236}">
                  <a16:creationId xmlns:a16="http://schemas.microsoft.com/office/drawing/2014/main" id="{C1AFEC33-743B-BF16-C0CE-3C55F5FC90AD}"/>
                </a:ext>
              </a:extLst>
            </p:cNvPr>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303" name="Oval 107">
            <a:extLst>
              <a:ext uri="{FF2B5EF4-FFF2-40B4-BE49-F238E27FC236}">
                <a16:creationId xmlns:a16="http://schemas.microsoft.com/office/drawing/2014/main" id="{818F090C-C588-2BF9-4232-A9E05F02BBBC}"/>
              </a:ext>
            </a:extLst>
          </p:cNvPr>
          <p:cNvSpPr>
            <a:spLocks noChangeArrowheads="1"/>
          </p:cNvSpPr>
          <p:nvPr/>
        </p:nvSpPr>
        <p:spPr bwMode="auto">
          <a:xfrm>
            <a:off x="9758389"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4" name="Oval 108">
            <a:extLst>
              <a:ext uri="{FF2B5EF4-FFF2-40B4-BE49-F238E27FC236}">
                <a16:creationId xmlns:a16="http://schemas.microsoft.com/office/drawing/2014/main" id="{925AC037-D7B4-4FF6-45F1-6BC026571C94}"/>
              </a:ext>
            </a:extLst>
          </p:cNvPr>
          <p:cNvSpPr>
            <a:spLocks noChangeArrowheads="1"/>
          </p:cNvSpPr>
          <p:nvPr/>
        </p:nvSpPr>
        <p:spPr bwMode="auto">
          <a:xfrm>
            <a:off x="9817127"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5" name="Freeform 109">
            <a:extLst>
              <a:ext uri="{FF2B5EF4-FFF2-40B4-BE49-F238E27FC236}">
                <a16:creationId xmlns:a16="http://schemas.microsoft.com/office/drawing/2014/main" id="{B4E5F812-8009-72C5-CC4C-FF5F0A1E320B}"/>
              </a:ext>
            </a:extLst>
          </p:cNvPr>
          <p:cNvSpPr>
            <a:spLocks/>
          </p:cNvSpPr>
          <p:nvPr/>
        </p:nvSpPr>
        <p:spPr bwMode="auto">
          <a:xfrm>
            <a:off x="8966227"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6" name="Freeform 110">
            <a:extLst>
              <a:ext uri="{FF2B5EF4-FFF2-40B4-BE49-F238E27FC236}">
                <a16:creationId xmlns:a16="http://schemas.microsoft.com/office/drawing/2014/main" id="{D81FF784-341C-CA4C-B902-EBE94ABD2E4F}"/>
              </a:ext>
            </a:extLst>
          </p:cNvPr>
          <p:cNvSpPr>
            <a:spLocks/>
          </p:cNvSpPr>
          <p:nvPr/>
        </p:nvSpPr>
        <p:spPr bwMode="auto">
          <a:xfrm>
            <a:off x="9121802"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7" name="Freeform 111">
            <a:extLst>
              <a:ext uri="{FF2B5EF4-FFF2-40B4-BE49-F238E27FC236}">
                <a16:creationId xmlns:a16="http://schemas.microsoft.com/office/drawing/2014/main" id="{8DB24851-4B5A-0F46-C976-D0CABC1D8D70}"/>
              </a:ext>
            </a:extLst>
          </p:cNvPr>
          <p:cNvSpPr>
            <a:spLocks/>
          </p:cNvSpPr>
          <p:nvPr/>
        </p:nvSpPr>
        <p:spPr bwMode="auto">
          <a:xfrm>
            <a:off x="7188227"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8" name="Freeform 112">
            <a:extLst>
              <a:ext uri="{FF2B5EF4-FFF2-40B4-BE49-F238E27FC236}">
                <a16:creationId xmlns:a16="http://schemas.microsoft.com/office/drawing/2014/main" id="{0813F53F-3158-29EE-A637-7E365E5F296B}"/>
              </a:ext>
            </a:extLst>
          </p:cNvPr>
          <p:cNvSpPr>
            <a:spLocks/>
          </p:cNvSpPr>
          <p:nvPr/>
        </p:nvSpPr>
        <p:spPr bwMode="auto">
          <a:xfrm>
            <a:off x="7053289"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9" name="Freeform 113">
            <a:extLst>
              <a:ext uri="{FF2B5EF4-FFF2-40B4-BE49-F238E27FC236}">
                <a16:creationId xmlns:a16="http://schemas.microsoft.com/office/drawing/2014/main" id="{1C38B65A-2167-BBEB-6ADA-88C6B7B6F824}"/>
              </a:ext>
            </a:extLst>
          </p:cNvPr>
          <p:cNvSpPr>
            <a:spLocks/>
          </p:cNvSpPr>
          <p:nvPr/>
        </p:nvSpPr>
        <p:spPr bwMode="auto">
          <a:xfrm>
            <a:off x="10498164"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0" name="Freeform 114">
            <a:extLst>
              <a:ext uri="{FF2B5EF4-FFF2-40B4-BE49-F238E27FC236}">
                <a16:creationId xmlns:a16="http://schemas.microsoft.com/office/drawing/2014/main" id="{5A463999-1ABE-FD35-AEC9-DFDC99F6957B}"/>
              </a:ext>
            </a:extLst>
          </p:cNvPr>
          <p:cNvSpPr>
            <a:spLocks/>
          </p:cNvSpPr>
          <p:nvPr/>
        </p:nvSpPr>
        <p:spPr bwMode="auto">
          <a:xfrm>
            <a:off x="10342589"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1" name="Freeform 115">
            <a:extLst>
              <a:ext uri="{FF2B5EF4-FFF2-40B4-BE49-F238E27FC236}">
                <a16:creationId xmlns:a16="http://schemas.microsoft.com/office/drawing/2014/main" id="{6F825EE1-82A2-109E-B74A-1515227B9461}"/>
              </a:ext>
            </a:extLst>
          </p:cNvPr>
          <p:cNvSpPr>
            <a:spLocks/>
          </p:cNvSpPr>
          <p:nvPr/>
        </p:nvSpPr>
        <p:spPr bwMode="auto">
          <a:xfrm>
            <a:off x="10604527"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2" name="Freeform 116">
            <a:extLst>
              <a:ext uri="{FF2B5EF4-FFF2-40B4-BE49-F238E27FC236}">
                <a16:creationId xmlns:a16="http://schemas.microsoft.com/office/drawing/2014/main" id="{33F44318-5807-6E70-1A37-1B42604B8823}"/>
              </a:ext>
            </a:extLst>
          </p:cNvPr>
          <p:cNvSpPr>
            <a:spLocks/>
          </p:cNvSpPr>
          <p:nvPr/>
        </p:nvSpPr>
        <p:spPr bwMode="auto">
          <a:xfrm>
            <a:off x="11931677"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3" name="Freeform 117">
            <a:extLst>
              <a:ext uri="{FF2B5EF4-FFF2-40B4-BE49-F238E27FC236}">
                <a16:creationId xmlns:a16="http://schemas.microsoft.com/office/drawing/2014/main" id="{AA4998FE-E2F9-86CA-F68E-57AD0A4C1316}"/>
              </a:ext>
            </a:extLst>
          </p:cNvPr>
          <p:cNvSpPr>
            <a:spLocks/>
          </p:cNvSpPr>
          <p:nvPr/>
        </p:nvSpPr>
        <p:spPr bwMode="auto">
          <a:xfrm>
            <a:off x="11653864"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7E553DCD-998D-A5AC-09E0-60B5E0D7F31F}"/>
              </a:ext>
            </a:extLst>
          </p:cNvPr>
          <p:cNvGrpSpPr/>
          <p:nvPr/>
        </p:nvGrpSpPr>
        <p:grpSpPr>
          <a:xfrm>
            <a:off x="0" y="-137730"/>
            <a:ext cx="3287949" cy="2170811"/>
            <a:chOff x="742950" y="-142875"/>
            <a:chExt cx="4268784" cy="3429000"/>
          </a:xfrm>
        </p:grpSpPr>
        <p:pic>
          <p:nvPicPr>
            <p:cNvPr id="6" name="Picture 2" descr="Wood Frame Border PNG Transparent Images Free Download | Vector Files |  Pngtree">
              <a:extLst>
                <a:ext uri="{FF2B5EF4-FFF2-40B4-BE49-F238E27FC236}">
                  <a16:creationId xmlns:a16="http://schemas.microsoft.com/office/drawing/2014/main" id="{D0AB4AD7-C58F-4BBD-A7FE-D22637079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1049B7-1765-E58B-D91F-D47D2F633962}"/>
                </a:ext>
              </a:extLst>
            </p:cNvPr>
            <p:cNvSpPr txBox="1"/>
            <p:nvPr/>
          </p:nvSpPr>
          <p:spPr>
            <a:xfrm>
              <a:off x="1129470" y="623609"/>
              <a:ext cx="3495743" cy="1896032"/>
            </a:xfrm>
            <a:prstGeom prst="rect">
              <a:avLst/>
            </a:prstGeom>
            <a:noFill/>
          </p:spPr>
          <p:txBody>
            <a:bodyPr wrap="square" rtlCol="0">
              <a:spAutoFit/>
            </a:bodyPr>
            <a:lstStyle/>
            <a:p>
              <a:pPr algn="ctr"/>
              <a:r>
                <a:rPr lang="en-US" sz="3600" b="1">
                  <a:solidFill>
                    <a:srgbClr val="7030A0"/>
                  </a:solidFill>
                </a:rPr>
                <a:t>ÔN TẬP </a:t>
              </a:r>
            </a:p>
            <a:p>
              <a:pPr algn="ctr"/>
              <a:r>
                <a:rPr lang="en-US" sz="3600" b="1">
                  <a:solidFill>
                    <a:srgbClr val="7030A0"/>
                  </a:solidFill>
                </a:rPr>
                <a:t>THỰC HÀNH</a:t>
              </a:r>
              <a:endParaRPr lang="vi-VN" sz="3600" b="1" dirty="0">
                <a:solidFill>
                  <a:srgbClr val="7030A0"/>
                </a:solidFill>
              </a:endParaRPr>
            </a:p>
          </p:txBody>
        </p:sp>
      </p:grpSp>
      <p:sp>
        <p:nvSpPr>
          <p:cNvPr id="9" name="TextBox 8">
            <a:extLst>
              <a:ext uri="{FF2B5EF4-FFF2-40B4-BE49-F238E27FC236}">
                <a16:creationId xmlns:a16="http://schemas.microsoft.com/office/drawing/2014/main" id="{C6DEEEF0-D800-FF9C-7B32-EE71836D655A}"/>
              </a:ext>
            </a:extLst>
          </p:cNvPr>
          <p:cNvSpPr txBox="1"/>
          <p:nvPr/>
        </p:nvSpPr>
        <p:spPr>
          <a:xfrm>
            <a:off x="413564" y="2286603"/>
            <a:ext cx="6096000" cy="707886"/>
          </a:xfrm>
          <a:prstGeom prst="rect">
            <a:avLst/>
          </a:prstGeom>
          <a:noFill/>
        </p:spPr>
        <p:txBody>
          <a:bodyPr wrap="square">
            <a:spAutoFit/>
          </a:bodyPr>
          <a:lstStyle/>
          <a:p>
            <a:r>
              <a:rPr lang="en-US" sz="20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bài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chiếu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chủ</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đề</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Nội</a:t>
            </a:r>
            <a:r>
              <a:rPr lang="en-US" sz="2000" dirty="0">
                <a:latin typeface="Times New Roman" panose="02020603050405020304" pitchFamily="18" charset="0"/>
                <a:ea typeface="Tahoma" panose="020B0604030504040204" pitchFamily="34" charset="0"/>
                <a:cs typeface="Times New Roman" panose="02020603050405020304" pitchFamily="18" charset="0"/>
              </a:rPr>
              <a:t> dung </a:t>
            </a:r>
            <a:r>
              <a:rPr lang="en-US" sz="20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kỳ</a:t>
            </a:r>
            <a:r>
              <a:rPr lang="en-US" sz="2000" dirty="0">
                <a:latin typeface="Times New Roman" panose="02020603050405020304" pitchFamily="18" charset="0"/>
                <a:ea typeface="Tahoma" panose="020B0604030504040204" pitchFamily="34" charset="0"/>
                <a:cs typeface="Times New Roman" panose="02020603050405020304" pitchFamily="18" charset="0"/>
              </a:rPr>
              <a:t> I </a:t>
            </a:r>
            <a:r>
              <a:rPr lang="en-US" sz="2000" dirty="0" err="1">
                <a:latin typeface="Times New Roman" panose="02020603050405020304" pitchFamily="18" charset="0"/>
                <a:ea typeface="Tahoma" panose="020B0604030504040204" pitchFamily="34" charset="0"/>
                <a:cs typeface="Times New Roman" panose="02020603050405020304" pitchFamily="18" charset="0"/>
              </a:rPr>
              <a:t>lớp</a:t>
            </a:r>
            <a:r>
              <a:rPr lang="en-US" sz="2000" dirty="0">
                <a:latin typeface="Times New Roman" panose="02020603050405020304" pitchFamily="18" charset="0"/>
                <a:ea typeface="Tahoma" panose="020B0604030504040204" pitchFamily="34" charset="0"/>
                <a:cs typeface="Times New Roman" panose="02020603050405020304" pitchFamily="18" charset="0"/>
              </a:rPr>
              <a:t> 9</a:t>
            </a:r>
          </a:p>
        </p:txBody>
      </p:sp>
    </p:spTree>
    <p:extLst>
      <p:ext uri="{BB962C8B-B14F-4D97-AF65-F5344CB8AC3E}">
        <p14:creationId xmlns:p14="http://schemas.microsoft.com/office/powerpoint/2010/main" val="3003426032"/>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2195"/>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600000" fill="hold"/>
                                        <p:tgtEl>
                                          <p:spTgt spid="2225"/>
                                        </p:tgtEl>
                                        <p:attrNameLst>
                                          <p:attrName>r</p:attrName>
                                        </p:attrNameLst>
                                      </p:cBhvr>
                                    </p:animRot>
                                  </p:childTnLst>
                                </p:cTn>
                              </p:par>
                            </p:childTnLst>
                          </p:cTn>
                        </p:par>
                        <p:par>
                          <p:cTn id="7" fill="hold">
                            <p:stCondLst>
                              <p:cond delay="600000"/>
                            </p:stCondLst>
                            <p:childTnLst>
                              <p:par>
                                <p:cTn id="8" presetID="53" presetClass="entr" presetSubtype="16" fill="hold" nodeType="afterEffect">
                                  <p:stCondLst>
                                    <p:cond delay="0"/>
                                  </p:stCondLst>
                                  <p:childTnLst>
                                    <p:set>
                                      <p:cBhvr>
                                        <p:cTn id="9" dur="1" fill="hold">
                                          <p:stCondLst>
                                            <p:cond delay="0"/>
                                          </p:stCondLst>
                                        </p:cTn>
                                        <p:tgtEl>
                                          <p:spTgt spid="2198"/>
                                        </p:tgtEl>
                                        <p:attrNameLst>
                                          <p:attrName>style.visibility</p:attrName>
                                        </p:attrNameLst>
                                      </p:cBhvr>
                                      <p:to>
                                        <p:strVal val="visible"/>
                                      </p:to>
                                    </p:set>
                                    <p:anim calcmode="lin" valueType="num">
                                      <p:cBhvr>
                                        <p:cTn id="10" dur="500" fill="hold"/>
                                        <p:tgtEl>
                                          <p:spTgt spid="2198"/>
                                        </p:tgtEl>
                                        <p:attrNameLst>
                                          <p:attrName>ppt_w</p:attrName>
                                        </p:attrNameLst>
                                      </p:cBhvr>
                                      <p:tavLst>
                                        <p:tav tm="0">
                                          <p:val>
                                            <p:fltVal val="0"/>
                                          </p:val>
                                        </p:tav>
                                        <p:tav tm="100000">
                                          <p:val>
                                            <p:strVal val="#ppt_w"/>
                                          </p:val>
                                        </p:tav>
                                      </p:tavLst>
                                    </p:anim>
                                    <p:anim calcmode="lin" valueType="num">
                                      <p:cBhvr>
                                        <p:cTn id="11" dur="500" fill="hold"/>
                                        <p:tgtEl>
                                          <p:spTgt spid="2198"/>
                                        </p:tgtEl>
                                        <p:attrNameLst>
                                          <p:attrName>ppt_h</p:attrName>
                                        </p:attrNameLst>
                                      </p:cBhvr>
                                      <p:tavLst>
                                        <p:tav tm="0">
                                          <p:val>
                                            <p:fltVal val="0"/>
                                          </p:val>
                                        </p:tav>
                                        <p:tav tm="100000">
                                          <p:val>
                                            <p:strVal val="#ppt_h"/>
                                          </p:val>
                                        </p:tav>
                                      </p:tavLst>
                                    </p:anim>
                                    <p:animEffect transition="in" filter="fade">
                                      <p:cBhvr>
                                        <p:cTn id="12" dur="500"/>
                                        <p:tgtEl>
                                          <p:spTgt spid="219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9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892442" y="2397948"/>
            <a:ext cx="4738255" cy="2062103"/>
          </a:xfrm>
          <a:prstGeom prst="rect">
            <a:avLst/>
          </a:prstGeom>
          <a:noFill/>
        </p:spPr>
        <p:txBody>
          <a:bodyPr wrap="square" rtlCol="0">
            <a:spAutoFit/>
          </a:bodyPr>
          <a:lstStyle/>
          <a:p>
            <a:r>
              <a:rPr lang="en-US" sz="3200" dirty="0" err="1">
                <a:solidFill>
                  <a:prstClr val="black"/>
                </a:solidFill>
                <a:latin typeface="Open Sans" panose="020B0606030504020204" pitchFamily="34" charset="0"/>
                <a:cs typeface="Open Sans" panose="020B0606030504020204" pitchFamily="34" charset="0"/>
              </a:rPr>
              <a:t>Các</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em</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hãy</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tra</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lời</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đúng</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các</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câu</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hỏi</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đê</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nhận</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những</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phong</a:t>
            </a:r>
            <a:r>
              <a:rPr lang="en-US" sz="3200" dirty="0">
                <a:solidFill>
                  <a:prstClr val="black"/>
                </a:solidFill>
                <a:latin typeface="Open Sans" panose="020B0606030504020204" pitchFamily="34" charset="0"/>
                <a:cs typeface="Open Sans" panose="020B0606030504020204" pitchFamily="34" charset="0"/>
              </a:rPr>
              <a:t> bao lì xì may </a:t>
            </a:r>
            <a:r>
              <a:rPr lang="en-US" sz="3200" dirty="0" err="1">
                <a:solidFill>
                  <a:prstClr val="black"/>
                </a:solidFill>
                <a:latin typeface="Open Sans" panose="020B0606030504020204" pitchFamily="34" charset="0"/>
                <a:cs typeface="Open Sans" panose="020B0606030504020204" pitchFamily="34" charset="0"/>
              </a:rPr>
              <a:t>mắn</a:t>
            </a:r>
            <a:r>
              <a:rPr lang="en-US" sz="3200" dirty="0">
                <a:solidFill>
                  <a:prstClr val="black"/>
                </a:solidFill>
                <a:latin typeface="Open Sans" panose="020B0606030504020204" pitchFamily="34" charset="0"/>
                <a:cs typeface="Open Sans" panose="020B0606030504020204" pitchFamily="34" charset="0"/>
              </a:rPr>
              <a:t> </a:t>
            </a:r>
            <a:r>
              <a:rPr lang="en-US" sz="3200" dirty="0" err="1">
                <a:solidFill>
                  <a:prstClr val="black"/>
                </a:solidFill>
                <a:latin typeface="Open Sans" panose="020B0606030504020204" pitchFamily="34" charset="0"/>
                <a:cs typeface="Open Sans" panose="020B0606030504020204" pitchFamily="34" charset="0"/>
              </a:rPr>
              <a:t>nhe</a:t>
            </a:r>
            <a:r>
              <a:rPr lang="en-US" sz="3200" dirty="0">
                <a:solidFill>
                  <a:prstClr val="black"/>
                </a:solidFill>
                <a:latin typeface="Open Sans" panose="020B0606030504020204" pitchFamily="34" charset="0"/>
                <a:cs typeface="Open Sans" panose="020B0606030504020204" pitchFamily="34" charset="0"/>
              </a:rPr>
              <a:t>́.</a:t>
            </a:r>
          </a:p>
        </p:txBody>
      </p:sp>
      <p:pic>
        <p:nvPicPr>
          <p:cNvPr id="4" name="NgayTetQueEm-VariousArtists_w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0" y="76200"/>
            <a:ext cx="304800" cy="304800"/>
          </a:xfrm>
          <a:prstGeom prst="rect">
            <a:avLst/>
          </a:prstGeom>
        </p:spPr>
      </p:pic>
    </p:spTree>
    <p:extLst>
      <p:ext uri="{BB962C8B-B14F-4D97-AF65-F5344CB8AC3E}">
        <p14:creationId xmlns:p14="http://schemas.microsoft.com/office/powerpoint/2010/main" val="42417526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6" presetClass="entr" presetSubtype="2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9268" numSld="999" showWhenStopped="0">
                <p:cTn id="10"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1">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4267" t="2828" r="75985" b="51515"/>
          <a:stretch/>
        </p:blipFill>
        <p:spPr>
          <a:xfrm>
            <a:off x="2165141" y="1366237"/>
            <a:ext cx="658094" cy="1304641"/>
          </a:xfrm>
          <a:prstGeom prst="rect">
            <a:avLst/>
          </a:prstGeom>
        </p:spPr>
      </p:pic>
      <p:pic>
        <p:nvPicPr>
          <p:cNvPr id="5" name="3">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28346" t="2828" r="52079" b="51515"/>
          <a:stretch/>
        </p:blipFill>
        <p:spPr>
          <a:xfrm>
            <a:off x="5299365" y="914401"/>
            <a:ext cx="633845" cy="1267691"/>
          </a:xfrm>
          <a:prstGeom prst="rect">
            <a:avLst/>
          </a:prstGeom>
        </p:spPr>
      </p:pic>
      <p:pic>
        <p:nvPicPr>
          <p:cNvPr id="6" name="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2079" t="2828" r="29211" b="51515"/>
          <a:stretch/>
        </p:blipFill>
        <p:spPr>
          <a:xfrm>
            <a:off x="8451723" y="3733578"/>
            <a:ext cx="658765" cy="1378527"/>
          </a:xfrm>
          <a:prstGeom prst="rect">
            <a:avLst/>
          </a:prstGeom>
        </p:spPr>
      </p:pic>
      <p:pic>
        <p:nvPicPr>
          <p:cNvPr id="8" name="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4266" t="51717" r="75985" b="3232"/>
          <a:stretch/>
        </p:blipFill>
        <p:spPr>
          <a:xfrm>
            <a:off x="2490353" y="4648201"/>
            <a:ext cx="665764" cy="1302327"/>
          </a:xfrm>
          <a:prstGeom prst="rect">
            <a:avLst/>
          </a:prstGeom>
        </p:spPr>
      </p:pic>
    </p:spTree>
    <p:extLst>
      <p:ext uri="{BB962C8B-B14F-4D97-AF65-F5344CB8AC3E}">
        <p14:creationId xmlns:p14="http://schemas.microsoft.com/office/powerpoint/2010/main" val="3537015432"/>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484</Words>
  <PresentationFormat>Widescreen</PresentationFormat>
  <Paragraphs>94</Paragraphs>
  <Slides>14</Slides>
  <Notes>0</Notes>
  <HiddenSlides>0</HiddenSlides>
  <MMClips>17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Arial</vt:lpstr>
      <vt:lpstr>Calibri</vt:lpstr>
      <vt:lpstr>Calibri Light</vt:lpstr>
      <vt:lpstr>Grandview Display</vt:lpstr>
      <vt:lpstr>Open Sans</vt:lpstr>
      <vt:lpstr>Raleway</vt:lpstr>
      <vt:lpstr>Tahoma</vt:lpstr>
      <vt:lpstr>Times New Roman</vt:lpstr>
      <vt:lpstr>DashVTI</vt:lpstr>
      <vt:lpstr>Office Theme</vt:lpstr>
      <vt:lpstr>1_Office Theme</vt:lpstr>
      <vt:lpstr>7_Office Theme</vt:lpstr>
      <vt:lpstr>TIẾT 17 ÔN TẬP CUỐI HỌC KỲ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2024-08-22T14:00:33Z</dcterms:modified>
</cp:coreProperties>
</file>