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68" r:id="rId3"/>
    <p:sldId id="369" r:id="rId4"/>
    <p:sldId id="261" r:id="rId5"/>
    <p:sldId id="370" r:id="rId6"/>
    <p:sldId id="371" r:id="rId7"/>
    <p:sldId id="372" r:id="rId8"/>
    <p:sldId id="373" r:id="rId9"/>
    <p:sldId id="374" r:id="rId10"/>
    <p:sldId id="375" r:id="rId11"/>
    <p:sldId id="377" r:id="rId12"/>
    <p:sldId id="378" r:id="rId13"/>
    <p:sldId id="379" r:id="rId14"/>
    <p:sldId id="380" r:id="rId15"/>
    <p:sldId id="381" r:id="rId16"/>
    <p:sldId id="382" r:id="rId17"/>
    <p:sldId id="383" r:id="rId18"/>
    <p:sldId id="384" r:id="rId19"/>
    <p:sldId id="385" r:id="rId20"/>
    <p:sldId id="386" r:id="rId21"/>
    <p:sldId id="474" r:id="rId22"/>
    <p:sldId id="387" r:id="rId23"/>
    <p:sldId id="388" r:id="rId24"/>
    <p:sldId id="389" r:id="rId25"/>
    <p:sldId id="390" r:id="rId26"/>
    <p:sldId id="391" r:id="rId27"/>
    <p:sldId id="475" r:id="rId28"/>
    <p:sldId id="392" r:id="rId29"/>
    <p:sldId id="393" r:id="rId30"/>
    <p:sldId id="394" r:id="rId31"/>
    <p:sldId id="395" r:id="rId32"/>
    <p:sldId id="396" r:id="rId33"/>
    <p:sldId id="398" r:id="rId34"/>
    <p:sldId id="399" r:id="rId35"/>
    <p:sldId id="400" r:id="rId36"/>
    <p:sldId id="401" r:id="rId37"/>
    <p:sldId id="402" r:id="rId38"/>
    <p:sldId id="403" r:id="rId39"/>
    <p:sldId id="404" r:id="rId40"/>
    <p:sldId id="405" r:id="rId41"/>
    <p:sldId id="406" r:id="rId42"/>
    <p:sldId id="407" r:id="rId43"/>
    <p:sldId id="408" r:id="rId44"/>
    <p:sldId id="411" r:id="rId45"/>
    <p:sldId id="412" r:id="rId46"/>
    <p:sldId id="476" r:id="rId47"/>
    <p:sldId id="477" r:id="rId48"/>
    <p:sldId id="413" r:id="rId49"/>
    <p:sldId id="478" r:id="rId50"/>
    <p:sldId id="479" r:id="rId51"/>
    <p:sldId id="414" r:id="rId52"/>
    <p:sldId id="480" r:id="rId53"/>
    <p:sldId id="481" r:id="rId54"/>
    <p:sldId id="483" r:id="rId55"/>
    <p:sldId id="482" r:id="rId56"/>
    <p:sldId id="484" r:id="rId57"/>
    <p:sldId id="485" r:id="rId58"/>
    <p:sldId id="486" r:id="rId59"/>
    <p:sldId id="487" r:id="rId60"/>
    <p:sldId id="488"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 id="506" r:id="rId78"/>
    <p:sldId id="507" r:id="rId79"/>
    <p:sldId id="508" r:id="rId80"/>
    <p:sldId id="509" r:id="rId81"/>
    <p:sldId id="510" r:id="rId82"/>
    <p:sldId id="511" r:id="rId83"/>
    <p:sldId id="512" r:id="rId84"/>
    <p:sldId id="513" r:id="rId85"/>
    <p:sldId id="514" r:id="rId86"/>
    <p:sldId id="515" r:id="rId87"/>
    <p:sldId id="516" r:id="rId88"/>
    <p:sldId id="517" r:id="rId89"/>
    <p:sldId id="518" r:id="rId90"/>
    <p:sldId id="519" r:id="rId91"/>
    <p:sldId id="520" r:id="rId92"/>
    <p:sldId id="521" r:id="rId93"/>
    <p:sldId id="522" r:id="rId94"/>
    <p:sldId id="523" r:id="rId95"/>
    <p:sldId id="524" r:id="rId96"/>
    <p:sldId id="525" r:id="rId97"/>
    <p:sldId id="526" r:id="rId98"/>
    <p:sldId id="527" r:id="rId99"/>
    <p:sldId id="528" r:id="rId100"/>
    <p:sldId id="529" r:id="rId101"/>
    <p:sldId id="530" r:id="rId102"/>
    <p:sldId id="532" r:id="rId103"/>
    <p:sldId id="531" r:id="rId104"/>
    <p:sldId id="533" r:id="rId105"/>
    <p:sldId id="415" r:id="rId106"/>
    <p:sldId id="416" r:id="rId107"/>
    <p:sldId id="534" r:id="rId108"/>
    <p:sldId id="535" r:id="rId109"/>
    <p:sldId id="536" r:id="rId110"/>
    <p:sldId id="537" r:id="rId111"/>
    <p:sldId id="538" r:id="rId112"/>
    <p:sldId id="539" r:id="rId113"/>
    <p:sldId id="300"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ô Việt Hoàn" initials="NVH" lastIdx="1" clrIdx="0">
    <p:extLst>
      <p:ext uri="{19B8F6BF-5375-455C-9EA6-DF929625EA0E}">
        <p15:presenceInfo xmlns:p15="http://schemas.microsoft.com/office/powerpoint/2012/main" userId="S::hoanngoviet@ntthnue.edu.vn::fbf56a55-40aa-4209-bd12-b7fbd6813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5F8FA-2476-454B-99FA-39065B7846F2}" v="988" dt="2021-11-23T07:56:33.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58" autoAdjust="0"/>
    <p:restoredTop sz="94660"/>
  </p:normalViewPr>
  <p:slideViewPr>
    <p:cSldViewPr snapToGrid="0">
      <p:cViewPr varScale="1">
        <p:scale>
          <a:sx n="81" d="100"/>
          <a:sy n="81"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Việt Hoàn" userId="fbf56a55-40aa-4209-bd12-b7fbd6813d40" providerId="ADAL" clId="{71C5F8FA-2476-454B-99FA-39065B7846F2}"/>
    <pc:docChg chg="undo redo custSel addSld delSld modSld">
      <pc:chgData name="Ngô Việt Hoàn" userId="fbf56a55-40aa-4209-bd12-b7fbd6813d40" providerId="ADAL" clId="{71C5F8FA-2476-454B-99FA-39065B7846F2}" dt="2021-11-23T07:56:33.775" v="1852"/>
      <pc:docMkLst>
        <pc:docMk/>
      </pc:docMkLst>
      <pc:sldChg chg="modSp add mod">
        <pc:chgData name="Ngô Việt Hoàn" userId="fbf56a55-40aa-4209-bd12-b7fbd6813d40" providerId="ADAL" clId="{71C5F8FA-2476-454B-99FA-39065B7846F2}" dt="2021-11-22T16:48:28.575" v="760" actId="14100"/>
        <pc:sldMkLst>
          <pc:docMk/>
          <pc:sldMk cId="2581354949" sldId="259"/>
        </pc:sldMkLst>
        <pc:picChg chg="mod">
          <ac:chgData name="Ngô Việt Hoàn" userId="fbf56a55-40aa-4209-bd12-b7fbd6813d40" providerId="ADAL" clId="{71C5F8FA-2476-454B-99FA-39065B7846F2}" dt="2021-11-22T16:48:28.575" v="760" actId="14100"/>
          <ac:picMkLst>
            <pc:docMk/>
            <pc:sldMk cId="2581354949" sldId="259"/>
            <ac:picMk id="4" creationId="{00000000-0000-0000-0000-000000000000}"/>
          </ac:picMkLst>
        </pc:picChg>
      </pc:sldChg>
      <pc:sldChg chg="modSp add del mod">
        <pc:chgData name="Ngô Việt Hoàn" userId="fbf56a55-40aa-4209-bd12-b7fbd6813d40" providerId="ADAL" clId="{71C5F8FA-2476-454B-99FA-39065B7846F2}" dt="2021-11-22T15:13:10.874" v="81" actId="2696"/>
        <pc:sldMkLst>
          <pc:docMk/>
          <pc:sldMk cId="1757464992" sldId="260"/>
        </pc:sldMkLst>
        <pc:picChg chg="mod">
          <ac:chgData name="Ngô Việt Hoàn" userId="fbf56a55-40aa-4209-bd12-b7fbd6813d40" providerId="ADAL" clId="{71C5F8FA-2476-454B-99FA-39065B7846F2}" dt="2021-11-22T15:08:18.088" v="2" actId="14100"/>
          <ac:picMkLst>
            <pc:docMk/>
            <pc:sldMk cId="1757464992" sldId="260"/>
            <ac:picMk id="4" creationId="{00000000-0000-0000-0000-000000000000}"/>
          </ac:picMkLst>
        </pc:picChg>
      </pc:sldChg>
      <pc:sldChg chg="addSp delSp modSp add mod">
        <pc:chgData name="Ngô Việt Hoàn" userId="fbf56a55-40aa-4209-bd12-b7fbd6813d40" providerId="ADAL" clId="{71C5F8FA-2476-454B-99FA-39065B7846F2}" dt="2021-11-23T07:40:20.151" v="1833" actId="14100"/>
        <pc:sldMkLst>
          <pc:docMk/>
          <pc:sldMk cId="2363950962" sldId="261"/>
        </pc:sldMkLst>
        <pc:spChg chg="mod">
          <ac:chgData name="Ngô Việt Hoàn" userId="fbf56a55-40aa-4209-bd12-b7fbd6813d40" providerId="ADAL" clId="{71C5F8FA-2476-454B-99FA-39065B7846F2}" dt="2021-11-22T16:58:11.841" v="781" actId="1076"/>
          <ac:spMkLst>
            <pc:docMk/>
            <pc:sldMk cId="2363950962" sldId="261"/>
            <ac:spMk id="8" creationId="{5A9E6C3A-F774-4A50-9948-D69F08E5588E}"/>
          </ac:spMkLst>
        </pc:spChg>
        <pc:spChg chg="mod">
          <ac:chgData name="Ngô Việt Hoàn" userId="fbf56a55-40aa-4209-bd12-b7fbd6813d40" providerId="ADAL" clId="{71C5F8FA-2476-454B-99FA-39065B7846F2}" dt="2021-11-22T16:57:13.409" v="770" actId="14100"/>
          <ac:spMkLst>
            <pc:docMk/>
            <pc:sldMk cId="2363950962" sldId="261"/>
            <ac:spMk id="12" creationId="{5ADA6FB7-E037-47EF-9D83-968A50E1D13F}"/>
          </ac:spMkLst>
        </pc:spChg>
        <pc:spChg chg="mod">
          <ac:chgData name="Ngô Việt Hoàn" userId="fbf56a55-40aa-4209-bd12-b7fbd6813d40" providerId="ADAL" clId="{71C5F8FA-2476-454B-99FA-39065B7846F2}" dt="2021-11-22T16:58:20.550" v="782" actId="1076"/>
          <ac:spMkLst>
            <pc:docMk/>
            <pc:sldMk cId="2363950962" sldId="261"/>
            <ac:spMk id="16" creationId="{C3A2B849-84B9-4EAF-BB44-50EA72094083}"/>
          </ac:spMkLst>
        </pc:spChg>
        <pc:spChg chg="mod">
          <ac:chgData name="Ngô Việt Hoàn" userId="fbf56a55-40aa-4209-bd12-b7fbd6813d40" providerId="ADAL" clId="{71C5F8FA-2476-454B-99FA-39065B7846F2}" dt="2021-11-22T16:58:23.375" v="783" actId="1076"/>
          <ac:spMkLst>
            <pc:docMk/>
            <pc:sldMk cId="2363950962" sldId="261"/>
            <ac:spMk id="20" creationId="{71BF546B-4A93-4F64-90E4-6ADBD9B6204E}"/>
          </ac:spMkLst>
        </pc:spChg>
        <pc:spChg chg="mod">
          <ac:chgData name="Ngô Việt Hoàn" userId="fbf56a55-40aa-4209-bd12-b7fbd6813d40" providerId="ADAL" clId="{71C5F8FA-2476-454B-99FA-39065B7846F2}" dt="2021-11-22T16:58:25.744" v="784" actId="1076"/>
          <ac:spMkLst>
            <pc:docMk/>
            <pc:sldMk cId="2363950962" sldId="261"/>
            <ac:spMk id="21" creationId="{71BF546B-4A93-4F64-90E4-6ADBD9B6204E}"/>
          </ac:spMkLst>
        </pc:spChg>
        <pc:spChg chg="mod">
          <ac:chgData name="Ngô Việt Hoàn" userId="fbf56a55-40aa-4209-bd12-b7fbd6813d40" providerId="ADAL" clId="{71C5F8FA-2476-454B-99FA-39065B7846F2}" dt="2021-11-22T16:58:28.295" v="785" actId="1076"/>
          <ac:spMkLst>
            <pc:docMk/>
            <pc:sldMk cId="2363950962" sldId="261"/>
            <ac:spMk id="22" creationId="{71BF546B-4A93-4F64-90E4-6ADBD9B6204E}"/>
          </ac:spMkLst>
        </pc:spChg>
        <pc:picChg chg="add del mod">
          <ac:chgData name="Ngô Việt Hoàn" userId="fbf56a55-40aa-4209-bd12-b7fbd6813d40" providerId="ADAL" clId="{71C5F8FA-2476-454B-99FA-39065B7846F2}" dt="2021-11-22T17:32:34.291" v="1082" actId="21"/>
          <ac:picMkLst>
            <pc:docMk/>
            <pc:sldMk cId="2363950962" sldId="261"/>
            <ac:picMk id="3" creationId="{BB8C8339-E113-4308-8A42-A85730B1A1BA}"/>
          </ac:picMkLst>
        </pc:picChg>
        <pc:picChg chg="mod">
          <ac:chgData name="Ngô Việt Hoàn" userId="fbf56a55-40aa-4209-bd12-b7fbd6813d40" providerId="ADAL" clId="{71C5F8FA-2476-454B-99FA-39065B7846F2}" dt="2021-11-22T16:58:01.697" v="779" actId="1076"/>
          <ac:picMkLst>
            <pc:docMk/>
            <pc:sldMk cId="2363950962" sldId="261"/>
            <ac:picMk id="4" creationId="{00000000-0000-0000-0000-000000000000}"/>
          </ac:picMkLst>
        </pc:picChg>
        <pc:picChg chg="add mod">
          <ac:chgData name="Ngô Việt Hoàn" userId="fbf56a55-40aa-4209-bd12-b7fbd6813d40" providerId="ADAL" clId="{71C5F8FA-2476-454B-99FA-39065B7846F2}" dt="2021-11-23T07:40:20.151" v="1833" actId="14100"/>
          <ac:picMkLst>
            <pc:docMk/>
            <pc:sldMk cId="2363950962" sldId="261"/>
            <ac:picMk id="6" creationId="{770C776F-65A7-4A68-BE43-EA88A17D8AC1}"/>
          </ac:picMkLst>
        </pc:picChg>
      </pc:sldChg>
      <pc:sldChg chg="modSp add mod">
        <pc:chgData name="Ngô Việt Hoàn" userId="fbf56a55-40aa-4209-bd12-b7fbd6813d40" providerId="ADAL" clId="{71C5F8FA-2476-454B-99FA-39065B7846F2}" dt="2021-11-23T04:40:59.857" v="1460" actId="1076"/>
        <pc:sldMkLst>
          <pc:docMk/>
          <pc:sldMk cId="811577644" sldId="279"/>
        </pc:sldMkLst>
        <pc:spChg chg="mod">
          <ac:chgData name="Ngô Việt Hoàn" userId="fbf56a55-40aa-4209-bd12-b7fbd6813d40" providerId="ADAL" clId="{71C5F8FA-2476-454B-99FA-39065B7846F2}" dt="2021-11-22T16:51:16.930" v="763"/>
          <ac:spMkLst>
            <pc:docMk/>
            <pc:sldMk cId="811577644" sldId="279"/>
            <ac:spMk id="3" creationId="{00000000-0000-0000-0000-000000000000}"/>
          </ac:spMkLst>
        </pc:spChg>
        <pc:graphicFrameChg chg="mod modGraphic">
          <ac:chgData name="Ngô Việt Hoàn" userId="fbf56a55-40aa-4209-bd12-b7fbd6813d40" providerId="ADAL" clId="{71C5F8FA-2476-454B-99FA-39065B7846F2}" dt="2021-11-23T04:40:59.857" v="1460" actId="1076"/>
          <ac:graphicFrameMkLst>
            <pc:docMk/>
            <pc:sldMk cId="811577644" sldId="279"/>
            <ac:graphicFrameMk id="9" creationId="{4D80DC8B-D934-4267-B8F8-5F806C70C4AE}"/>
          </ac:graphicFrameMkLst>
        </pc:graphicFrameChg>
        <pc:picChg chg="mod">
          <ac:chgData name="Ngô Việt Hoàn" userId="fbf56a55-40aa-4209-bd12-b7fbd6813d40" providerId="ADAL" clId="{71C5F8FA-2476-454B-99FA-39065B7846F2}" dt="2021-11-22T16:23:14.411" v="558" actId="14100"/>
          <ac:picMkLst>
            <pc:docMk/>
            <pc:sldMk cId="811577644" sldId="279"/>
            <ac:picMk id="4" creationId="{00000000-0000-0000-0000-000000000000}"/>
          </ac:picMkLst>
        </pc:picChg>
      </pc:sldChg>
      <pc:sldChg chg="addSp delSp modSp add mod modTransition delAnim modAnim">
        <pc:chgData name="Ngô Việt Hoàn" userId="fbf56a55-40aa-4209-bd12-b7fbd6813d40" providerId="ADAL" clId="{71C5F8FA-2476-454B-99FA-39065B7846F2}" dt="2021-11-23T04:17:17.025" v="1393" actId="207"/>
        <pc:sldMkLst>
          <pc:docMk/>
          <pc:sldMk cId="518626795" sldId="306"/>
        </pc:sldMkLst>
        <pc:spChg chg="del">
          <ac:chgData name="Ngô Việt Hoàn" userId="fbf56a55-40aa-4209-bd12-b7fbd6813d40" providerId="ADAL" clId="{71C5F8FA-2476-454B-99FA-39065B7846F2}" dt="2021-11-22T16:50:18.280" v="761" actId="478"/>
          <ac:spMkLst>
            <pc:docMk/>
            <pc:sldMk cId="518626795" sldId="306"/>
            <ac:spMk id="2" creationId="{00000000-0000-0000-0000-000000000000}"/>
          </ac:spMkLst>
        </pc:spChg>
        <pc:spChg chg="del mod">
          <ac:chgData name="Ngô Việt Hoàn" userId="fbf56a55-40aa-4209-bd12-b7fbd6813d40" providerId="ADAL" clId="{71C5F8FA-2476-454B-99FA-39065B7846F2}" dt="2021-11-22T17:02:18.101" v="822" actId="478"/>
          <ac:spMkLst>
            <pc:docMk/>
            <pc:sldMk cId="518626795" sldId="306"/>
            <ac:spMk id="3" creationId="{00000000-0000-0000-0000-000000000000}"/>
          </ac:spMkLst>
        </pc:spChg>
        <pc:spChg chg="mod">
          <ac:chgData name="Ngô Việt Hoàn" userId="fbf56a55-40aa-4209-bd12-b7fbd6813d40" providerId="ADAL" clId="{71C5F8FA-2476-454B-99FA-39065B7846F2}" dt="2021-11-22T16:59:28.756" v="792" actId="14100"/>
          <ac:spMkLst>
            <pc:docMk/>
            <pc:sldMk cId="518626795" sldId="306"/>
            <ac:spMk id="18" creationId="{00000000-0000-0000-0000-000000000000}"/>
          </ac:spMkLst>
        </pc:spChg>
        <pc:spChg chg="mod">
          <ac:chgData name="Ngô Việt Hoàn" userId="fbf56a55-40aa-4209-bd12-b7fbd6813d40" providerId="ADAL" clId="{71C5F8FA-2476-454B-99FA-39065B7846F2}" dt="2021-11-23T04:17:17.025" v="1393" actId="207"/>
          <ac:spMkLst>
            <pc:docMk/>
            <pc:sldMk cId="518626795" sldId="306"/>
            <ac:spMk id="20" creationId="{00000000-0000-0000-0000-000000000000}"/>
          </ac:spMkLst>
        </pc:spChg>
        <pc:spChg chg="mod">
          <ac:chgData name="Ngô Việt Hoàn" userId="fbf56a55-40aa-4209-bd12-b7fbd6813d40" providerId="ADAL" clId="{71C5F8FA-2476-454B-99FA-39065B7846F2}" dt="2021-11-22T16:59:52.669" v="796" actId="14100"/>
          <ac:spMkLst>
            <pc:docMk/>
            <pc:sldMk cId="518626795" sldId="306"/>
            <ac:spMk id="21" creationId="{00000000-0000-0000-0000-000000000000}"/>
          </ac:spMkLst>
        </pc:spChg>
        <pc:spChg chg="mod">
          <ac:chgData name="Ngô Việt Hoàn" userId="fbf56a55-40aa-4209-bd12-b7fbd6813d40" providerId="ADAL" clId="{71C5F8FA-2476-454B-99FA-39065B7846F2}" dt="2021-11-22T17:03:53.420" v="838" actId="14100"/>
          <ac:spMkLst>
            <pc:docMk/>
            <pc:sldMk cId="518626795" sldId="306"/>
            <ac:spMk id="178" creationId="{F229C9CC-EB69-4EEB-BABA-294FE46FD0C4}"/>
          </ac:spMkLst>
        </pc:spChg>
        <pc:spChg chg="mod">
          <ac:chgData name="Ngô Việt Hoàn" userId="fbf56a55-40aa-4209-bd12-b7fbd6813d40" providerId="ADAL" clId="{71C5F8FA-2476-454B-99FA-39065B7846F2}" dt="2021-11-22T17:03:53.420" v="838" actId="14100"/>
          <ac:spMkLst>
            <pc:docMk/>
            <pc:sldMk cId="518626795" sldId="306"/>
            <ac:spMk id="179" creationId="{4020A91E-B736-42D4-9B24-3F22435C6674}"/>
          </ac:spMkLst>
        </pc:spChg>
        <pc:spChg chg="add del mod">
          <ac:chgData name="Ngô Việt Hoàn" userId="fbf56a55-40aa-4209-bd12-b7fbd6813d40" providerId="ADAL" clId="{71C5F8FA-2476-454B-99FA-39065B7846F2}" dt="2021-11-22T17:03:44.296" v="836" actId="1076"/>
          <ac:spMkLst>
            <pc:docMk/>
            <pc:sldMk cId="518626795" sldId="306"/>
            <ac:spMk id="180" creationId="{49BBB3A9-8CBC-4098-8AAB-9869F90F6576}"/>
          </ac:spMkLst>
        </pc:spChg>
        <pc:spChg chg="mod">
          <ac:chgData name="Ngô Việt Hoàn" userId="fbf56a55-40aa-4209-bd12-b7fbd6813d40" providerId="ADAL" clId="{71C5F8FA-2476-454B-99FA-39065B7846F2}" dt="2021-11-22T17:00:22.639" v="800" actId="14100"/>
          <ac:spMkLst>
            <pc:docMk/>
            <pc:sldMk cId="518626795" sldId="306"/>
            <ac:spMk id="236" creationId="{00000000-0000-0000-0000-000000000000}"/>
          </ac:spMkLst>
        </pc:spChg>
        <pc:spChg chg="mod">
          <ac:chgData name="Ngô Việt Hoàn" userId="fbf56a55-40aa-4209-bd12-b7fbd6813d40" providerId="ADAL" clId="{71C5F8FA-2476-454B-99FA-39065B7846F2}" dt="2021-11-22T17:03:21.018" v="830" actId="1076"/>
          <ac:spMkLst>
            <pc:docMk/>
            <pc:sldMk cId="518626795" sldId="306"/>
            <ac:spMk id="237" creationId="{00000000-0000-0000-0000-000000000000}"/>
          </ac:spMkLst>
        </pc:spChg>
        <pc:spChg chg="mod">
          <ac:chgData name="Ngô Việt Hoàn" userId="fbf56a55-40aa-4209-bd12-b7fbd6813d40" providerId="ADAL" clId="{71C5F8FA-2476-454B-99FA-39065B7846F2}" dt="2021-11-22T17:00:35.875" v="804" actId="14100"/>
          <ac:spMkLst>
            <pc:docMk/>
            <pc:sldMk cId="518626795" sldId="306"/>
            <ac:spMk id="23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7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8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49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0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8"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19"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0"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1"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2"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3"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4"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5"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6"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7" creationId="{00000000-0000-0000-0000-000000000000}"/>
          </ac:spMkLst>
        </pc:spChg>
        <pc:spChg chg="mod">
          <ac:chgData name="Ngô Việt Hoàn" userId="fbf56a55-40aa-4209-bd12-b7fbd6813d40" providerId="ADAL" clId="{71C5F8FA-2476-454B-99FA-39065B7846F2}" dt="2021-11-22T17:00:39.945" v="805" actId="1076"/>
          <ac:spMkLst>
            <pc:docMk/>
            <pc:sldMk cId="518626795" sldId="306"/>
            <ac:spMk id="52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3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4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5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6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4"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5"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6"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7"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8"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79"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0"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1"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2"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3" creationId="{00000000-0000-0000-0000-000000000000}"/>
          </ac:spMkLst>
        </pc:spChg>
        <pc:spChg chg="mod">
          <ac:chgData name="Ngô Việt Hoàn" userId="fbf56a55-40aa-4209-bd12-b7fbd6813d40" providerId="ADAL" clId="{71C5F8FA-2476-454B-99FA-39065B7846F2}" dt="2021-11-22T17:03:23.232" v="831" actId="1076"/>
          <ac:spMkLst>
            <pc:docMk/>
            <pc:sldMk cId="518626795" sldId="306"/>
            <ac:spMk id="58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8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8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59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0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1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2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0"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1"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2"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3"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4"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5"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6"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7"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8"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39" creationId="{00000000-0000-0000-0000-000000000000}"/>
          </ac:spMkLst>
        </pc:spChg>
        <pc:spChg chg="mod">
          <ac:chgData name="Ngô Việt Hoàn" userId="fbf56a55-40aa-4209-bd12-b7fbd6813d40" providerId="ADAL" clId="{71C5F8FA-2476-454B-99FA-39065B7846F2}" dt="2021-11-22T17:00:44.133" v="807" actId="1076"/>
          <ac:spMkLst>
            <pc:docMk/>
            <pc:sldMk cId="518626795" sldId="306"/>
            <ac:spMk id="640" creationId="{00000000-0000-0000-0000-000000000000}"/>
          </ac:spMkLst>
        </pc:spChg>
        <pc:grpChg chg="mod">
          <ac:chgData name="Ngô Việt Hoàn" userId="fbf56a55-40aa-4209-bd12-b7fbd6813d40" providerId="ADAL" clId="{71C5F8FA-2476-454B-99FA-39065B7846F2}" dt="2021-11-22T16:59:31.840" v="793" actId="1076"/>
          <ac:grpSpMkLst>
            <pc:docMk/>
            <pc:sldMk cId="518626795" sldId="306"/>
            <ac:grpSpMk id="19" creationId="{00000000-0000-0000-0000-000000000000}"/>
          </ac:grpSpMkLst>
        </pc:grpChg>
        <pc:grpChg chg="add mod">
          <ac:chgData name="Ngô Việt Hoàn" userId="fbf56a55-40aa-4209-bd12-b7fbd6813d40" providerId="ADAL" clId="{71C5F8FA-2476-454B-99FA-39065B7846F2}" dt="2021-11-22T17:03:53.420" v="838" actId="14100"/>
          <ac:grpSpMkLst>
            <pc:docMk/>
            <pc:sldMk cId="518626795" sldId="306"/>
            <ac:grpSpMk id="177" creationId="{ADF04FD3-FE16-4EE4-B3C1-3CB2B1666265}"/>
          </ac:grpSpMkLst>
        </pc:grpChg>
        <pc:grpChg chg="mod">
          <ac:chgData name="Ngô Việt Hoàn" userId="fbf56a55-40aa-4209-bd12-b7fbd6813d40" providerId="ADAL" clId="{71C5F8FA-2476-454B-99FA-39065B7846F2}" dt="2021-11-22T17:00:39.945" v="805" actId="1076"/>
          <ac:grpSpMkLst>
            <pc:docMk/>
            <pc:sldMk cId="518626795" sldId="306"/>
            <ac:grpSpMk id="473" creationId="{00000000-0000-0000-0000-000000000000}"/>
          </ac:grpSpMkLst>
        </pc:grpChg>
        <pc:grpChg chg="mod">
          <ac:chgData name="Ngô Việt Hoàn" userId="fbf56a55-40aa-4209-bd12-b7fbd6813d40" providerId="ADAL" clId="{71C5F8FA-2476-454B-99FA-39065B7846F2}" dt="2021-11-22T17:00:39.945" v="805" actId="1076"/>
          <ac:grpSpMkLst>
            <pc:docMk/>
            <pc:sldMk cId="518626795" sldId="306"/>
            <ac:grpSpMk id="476" creationId="{00000000-0000-0000-0000-000000000000}"/>
          </ac:grpSpMkLst>
        </pc:grpChg>
        <pc:grpChg chg="mod">
          <ac:chgData name="Ngô Việt Hoàn" userId="fbf56a55-40aa-4209-bd12-b7fbd6813d40" providerId="ADAL" clId="{71C5F8FA-2476-454B-99FA-39065B7846F2}" dt="2021-11-22T17:03:23.232" v="831" actId="1076"/>
          <ac:grpSpMkLst>
            <pc:docMk/>
            <pc:sldMk cId="518626795" sldId="306"/>
            <ac:grpSpMk id="529" creationId="{00000000-0000-0000-0000-000000000000}"/>
          </ac:grpSpMkLst>
        </pc:grpChg>
        <pc:grpChg chg="mod">
          <ac:chgData name="Ngô Việt Hoàn" userId="fbf56a55-40aa-4209-bd12-b7fbd6813d40" providerId="ADAL" clId="{71C5F8FA-2476-454B-99FA-39065B7846F2}" dt="2021-11-22T17:03:23.232" v="831" actId="1076"/>
          <ac:grpSpMkLst>
            <pc:docMk/>
            <pc:sldMk cId="518626795" sldId="306"/>
            <ac:grpSpMk id="532" creationId="{00000000-0000-0000-0000-000000000000}"/>
          </ac:grpSpMkLst>
        </pc:grpChg>
        <pc:grpChg chg="mod">
          <ac:chgData name="Ngô Việt Hoàn" userId="fbf56a55-40aa-4209-bd12-b7fbd6813d40" providerId="ADAL" clId="{71C5F8FA-2476-454B-99FA-39065B7846F2}" dt="2021-11-22T17:00:44.133" v="807" actId="1076"/>
          <ac:grpSpMkLst>
            <pc:docMk/>
            <pc:sldMk cId="518626795" sldId="306"/>
            <ac:grpSpMk id="585" creationId="{00000000-0000-0000-0000-000000000000}"/>
          </ac:grpSpMkLst>
        </pc:grpChg>
        <pc:grpChg chg="mod">
          <ac:chgData name="Ngô Việt Hoàn" userId="fbf56a55-40aa-4209-bd12-b7fbd6813d40" providerId="ADAL" clId="{71C5F8FA-2476-454B-99FA-39065B7846F2}" dt="2021-11-22T17:00:44.133" v="807" actId="1076"/>
          <ac:grpSpMkLst>
            <pc:docMk/>
            <pc:sldMk cId="518626795" sldId="306"/>
            <ac:grpSpMk id="588" creationId="{00000000-0000-0000-0000-000000000000}"/>
          </ac:grpSpMkLst>
        </pc:grpChg>
        <pc:picChg chg="mod">
          <ac:chgData name="Ngô Việt Hoàn" userId="fbf56a55-40aa-4209-bd12-b7fbd6813d40" providerId="ADAL" clId="{71C5F8FA-2476-454B-99FA-39065B7846F2}" dt="2021-11-22T16:59:03.810" v="787" actId="1076"/>
          <ac:picMkLst>
            <pc:docMk/>
            <pc:sldMk cId="518626795" sldId="306"/>
            <ac:picMk id="4" creationId="{00000000-0000-0000-0000-000000000000}"/>
          </ac:picMkLst>
        </pc:picChg>
        <pc:picChg chg="add mod">
          <ac:chgData name="Ngô Việt Hoàn" userId="fbf56a55-40aa-4209-bd12-b7fbd6813d40" providerId="ADAL" clId="{71C5F8FA-2476-454B-99FA-39065B7846F2}" dt="2021-11-22T17:03:36.475" v="834" actId="1076"/>
          <ac:picMkLst>
            <pc:docMk/>
            <pc:sldMk cId="518626795" sldId="306"/>
            <ac:picMk id="181" creationId="{564FC07D-7A72-4DCF-92C3-7FA4F129B6CB}"/>
          </ac:picMkLst>
        </pc:picChg>
        <pc:picChg chg="add mod">
          <ac:chgData name="Ngô Việt Hoàn" userId="fbf56a55-40aa-4209-bd12-b7fbd6813d40" providerId="ADAL" clId="{71C5F8FA-2476-454B-99FA-39065B7846F2}" dt="2021-11-22T17:35:20.891" v="1098" actId="14100"/>
          <ac:picMkLst>
            <pc:docMk/>
            <pc:sldMk cId="518626795" sldId="306"/>
            <ac:picMk id="182" creationId="{4DA135D4-09A2-44DD-9742-ED59C8C787A7}"/>
          </ac:picMkLst>
        </pc:picChg>
      </pc:sldChg>
      <pc:sldChg chg="addSp delSp modSp add mod delAnim modAnim">
        <pc:chgData name="Ngô Việt Hoàn" userId="fbf56a55-40aa-4209-bd12-b7fbd6813d40" providerId="ADAL" clId="{71C5F8FA-2476-454B-99FA-39065B7846F2}" dt="2021-11-23T04:27:45.179" v="1443"/>
        <pc:sldMkLst>
          <pc:docMk/>
          <pc:sldMk cId="3820479260" sldId="308"/>
        </pc:sldMkLst>
        <pc:spChg chg="add del mod">
          <ac:chgData name="Ngô Việt Hoàn" userId="fbf56a55-40aa-4209-bd12-b7fbd6813d40" providerId="ADAL" clId="{71C5F8FA-2476-454B-99FA-39065B7846F2}" dt="2021-11-23T04:18:07.886" v="1402" actId="478"/>
          <ac:spMkLst>
            <pc:docMk/>
            <pc:sldMk cId="3820479260" sldId="308"/>
            <ac:spMk id="12" creationId="{D7DB9F60-221D-40C0-8CD8-939E2BC3E10C}"/>
          </ac:spMkLst>
        </pc:spChg>
        <pc:spChg chg="del">
          <ac:chgData name="Ngô Việt Hoàn" userId="fbf56a55-40aa-4209-bd12-b7fbd6813d40" providerId="ADAL" clId="{71C5F8FA-2476-454B-99FA-39065B7846F2}" dt="2021-11-22T15:48:21.736" v="192" actId="478"/>
          <ac:spMkLst>
            <pc:docMk/>
            <pc:sldMk cId="3820479260" sldId="308"/>
            <ac:spMk id="13" creationId="{00000000-0000-0000-0000-000000000000}"/>
          </ac:spMkLst>
        </pc:spChg>
        <pc:spChg chg="add del mod">
          <ac:chgData name="Ngô Việt Hoàn" userId="fbf56a55-40aa-4209-bd12-b7fbd6813d40" providerId="ADAL" clId="{71C5F8FA-2476-454B-99FA-39065B7846F2}" dt="2021-11-23T04:18:26.375" v="1404"/>
          <ac:spMkLst>
            <pc:docMk/>
            <pc:sldMk cId="3820479260" sldId="308"/>
            <ac:spMk id="13" creationId="{01537042-1F93-4092-8314-ACC4F0BE47D6}"/>
          </ac:spMkLst>
        </pc:spChg>
        <pc:spChg chg="add del mod">
          <ac:chgData name="Ngô Việt Hoàn" userId="fbf56a55-40aa-4209-bd12-b7fbd6813d40" providerId="ADAL" clId="{71C5F8FA-2476-454B-99FA-39065B7846F2}" dt="2021-11-23T04:18:36.780" v="1406"/>
          <ac:spMkLst>
            <pc:docMk/>
            <pc:sldMk cId="3820479260" sldId="308"/>
            <ac:spMk id="14" creationId="{59825B03-FEA6-48E8-AE99-FAEA06440C8D}"/>
          </ac:spMkLst>
        </pc:spChg>
        <pc:spChg chg="mod">
          <ac:chgData name="Ngô Việt Hoàn" userId="fbf56a55-40aa-4209-bd12-b7fbd6813d40" providerId="ADAL" clId="{71C5F8FA-2476-454B-99FA-39065B7846F2}" dt="2021-11-23T04:19:00.254" v="1411" actId="1076"/>
          <ac:spMkLst>
            <pc:docMk/>
            <pc:sldMk cId="3820479260" sldId="308"/>
            <ac:spMk id="16" creationId="{BFBEB7D1-E8CB-4187-B1AC-5FCC71EBA229}"/>
          </ac:spMkLst>
        </pc:spChg>
        <pc:spChg chg="mod">
          <ac:chgData name="Ngô Việt Hoàn" userId="fbf56a55-40aa-4209-bd12-b7fbd6813d40" providerId="ADAL" clId="{71C5F8FA-2476-454B-99FA-39065B7846F2}" dt="2021-11-23T04:18:56.876" v="1410" actId="14100"/>
          <ac:spMkLst>
            <pc:docMk/>
            <pc:sldMk cId="3820479260" sldId="308"/>
            <ac:spMk id="17" creationId="{F24910A2-8669-4906-9193-E2EB3013A598}"/>
          </ac:spMkLst>
        </pc:spChg>
        <pc:spChg chg="mod">
          <ac:chgData name="Ngô Việt Hoàn" userId="fbf56a55-40aa-4209-bd12-b7fbd6813d40" providerId="ADAL" clId="{71C5F8FA-2476-454B-99FA-39065B7846F2}" dt="2021-11-22T16:05:46.048" v="233" actId="1076"/>
          <ac:spMkLst>
            <pc:docMk/>
            <pc:sldMk cId="3820479260" sldId="308"/>
            <ac:spMk id="35" creationId="{00000000-0000-0000-0000-000000000000}"/>
          </ac:spMkLst>
        </pc:spChg>
        <pc:spChg chg="mod">
          <ac:chgData name="Ngô Việt Hoàn" userId="fbf56a55-40aa-4209-bd12-b7fbd6813d40" providerId="ADAL" clId="{71C5F8FA-2476-454B-99FA-39065B7846F2}" dt="2021-11-22T17:15:55.203" v="949" actId="6549"/>
          <ac:spMkLst>
            <pc:docMk/>
            <pc:sldMk cId="3820479260" sldId="308"/>
            <ac:spMk id="38"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39"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0"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1"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2"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3"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4"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5"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6"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7"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8"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49"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0"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1"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2"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3"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4"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5"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6"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7"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8"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59"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2"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3"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4"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5" creationId="{00000000-0000-0000-0000-000000000000}"/>
          </ac:spMkLst>
        </pc:spChg>
        <pc:spChg chg="mod">
          <ac:chgData name="Ngô Việt Hoàn" userId="fbf56a55-40aa-4209-bd12-b7fbd6813d40" providerId="ADAL" clId="{71C5F8FA-2476-454B-99FA-39065B7846F2}" dt="2021-11-22T16:05:46.048" v="233" actId="1076"/>
          <ac:spMkLst>
            <pc:docMk/>
            <pc:sldMk cId="3820479260" sldId="308"/>
            <ac:spMk id="6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6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1"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2"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3"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4"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5"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7"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79"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0"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1"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2"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3"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4"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5"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7"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89"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0"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1"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2"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5"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6"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7"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8" creationId="{00000000-0000-0000-0000-000000000000}"/>
          </ac:spMkLst>
        </pc:spChg>
        <pc:spChg chg="mod">
          <ac:chgData name="Ngô Việt Hoàn" userId="fbf56a55-40aa-4209-bd12-b7fbd6813d40" providerId="ADAL" clId="{71C5F8FA-2476-454B-99FA-39065B7846F2}" dt="2021-11-22T16:05:41.776" v="232" actId="1076"/>
          <ac:spMkLst>
            <pc:docMk/>
            <pc:sldMk cId="3820479260" sldId="308"/>
            <ac:spMk id="99" creationId="{00000000-0000-0000-0000-000000000000}"/>
          </ac:spMkLst>
        </pc:spChg>
        <pc:spChg chg="del mod">
          <ac:chgData name="Ngô Việt Hoàn" userId="fbf56a55-40aa-4209-bd12-b7fbd6813d40" providerId="ADAL" clId="{71C5F8FA-2476-454B-99FA-39065B7846F2}" dt="2021-11-22T17:14:04.038" v="911" actId="478"/>
          <ac:spMkLst>
            <pc:docMk/>
            <pc:sldMk cId="3820479260" sldId="308"/>
            <ac:spMk id="101"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04"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5"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6"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07"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8"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09"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0"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1"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2"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3"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4"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15"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6"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17"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8"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19"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20" creationId="{00000000-0000-0000-0000-000000000000}"/>
          </ac:spMkLst>
        </pc:spChg>
        <pc:spChg chg="del mod">
          <ac:chgData name="Ngô Việt Hoàn" userId="fbf56a55-40aa-4209-bd12-b7fbd6813d40" providerId="ADAL" clId="{71C5F8FA-2476-454B-99FA-39065B7846F2}" dt="2021-11-22T17:13:50.203" v="907" actId="478"/>
          <ac:spMkLst>
            <pc:docMk/>
            <pc:sldMk cId="3820479260" sldId="308"/>
            <ac:spMk id="121"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2"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3"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4"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5" creationId="{00000000-0000-0000-0000-000000000000}"/>
          </ac:spMkLst>
        </pc:spChg>
        <pc:spChg chg="add del mod">
          <ac:chgData name="Ngô Việt Hoàn" userId="fbf56a55-40aa-4209-bd12-b7fbd6813d40" providerId="ADAL" clId="{71C5F8FA-2476-454B-99FA-39065B7846F2}" dt="2021-11-22T17:14:59.174" v="935" actId="1076"/>
          <ac:spMkLst>
            <pc:docMk/>
            <pc:sldMk cId="3820479260" sldId="308"/>
            <ac:spMk id="128"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29"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30" creationId="{00000000-0000-0000-0000-000000000000}"/>
          </ac:spMkLst>
        </pc:spChg>
        <pc:spChg chg="del mod">
          <ac:chgData name="Ngô Việt Hoàn" userId="fbf56a55-40aa-4209-bd12-b7fbd6813d40" providerId="ADAL" clId="{71C5F8FA-2476-454B-99FA-39065B7846F2}" dt="2021-11-22T17:14:07.375" v="912" actId="478"/>
          <ac:spMkLst>
            <pc:docMk/>
            <pc:sldMk cId="3820479260" sldId="308"/>
            <ac:spMk id="131" creationId="{00000000-0000-0000-0000-000000000000}"/>
          </ac:spMkLst>
        </pc:spChg>
        <pc:spChg chg="mod">
          <ac:chgData name="Ngô Việt Hoàn" userId="fbf56a55-40aa-4209-bd12-b7fbd6813d40" providerId="ADAL" clId="{71C5F8FA-2476-454B-99FA-39065B7846F2}" dt="2021-11-22T17:14:59.174" v="935" actId="1076"/>
          <ac:spMkLst>
            <pc:docMk/>
            <pc:sldMk cId="3820479260" sldId="308"/>
            <ac:spMk id="132" creationId="{00000000-0000-0000-0000-000000000000}"/>
          </ac:spMkLst>
        </pc:spChg>
        <pc:spChg chg="mod">
          <ac:chgData name="Ngô Việt Hoàn" userId="fbf56a55-40aa-4209-bd12-b7fbd6813d40" providerId="ADAL" clId="{71C5F8FA-2476-454B-99FA-39065B7846F2}" dt="2021-11-23T04:26:55.871" v="1434" actId="1076"/>
          <ac:spMkLst>
            <pc:docMk/>
            <pc:sldMk cId="3820479260" sldId="308"/>
            <ac:spMk id="133" creationId="{5ADA6FB7-E037-47EF-9D83-968A50E1D13F}"/>
          </ac:spMkLst>
        </pc:spChg>
        <pc:spChg chg="add mod">
          <ac:chgData name="Ngô Việt Hoàn" userId="fbf56a55-40aa-4209-bd12-b7fbd6813d40" providerId="ADAL" clId="{71C5F8FA-2476-454B-99FA-39065B7846F2}" dt="2021-11-23T04:19:22.646" v="1416" actId="14100"/>
          <ac:spMkLst>
            <pc:docMk/>
            <pc:sldMk cId="3820479260" sldId="308"/>
            <ac:spMk id="134" creationId="{CF34BA56-C1FB-45F5-877E-7C5AC66D6E4F}"/>
          </ac:spMkLst>
        </pc:spChg>
        <pc:spChg chg="add del">
          <ac:chgData name="Ngô Việt Hoàn" userId="fbf56a55-40aa-4209-bd12-b7fbd6813d40" providerId="ADAL" clId="{71C5F8FA-2476-454B-99FA-39065B7846F2}" dt="2021-11-22T16:02:08.282" v="196" actId="22"/>
          <ac:spMkLst>
            <pc:docMk/>
            <pc:sldMk cId="3820479260" sldId="308"/>
            <ac:spMk id="135" creationId="{1C4A28F1-108B-4773-B237-22BA32E1EB75}"/>
          </ac:spMkLst>
        </pc:spChg>
        <pc:spChg chg="add del mod">
          <ac:chgData name="Ngô Việt Hoàn" userId="fbf56a55-40aa-4209-bd12-b7fbd6813d40" providerId="ADAL" clId="{71C5F8FA-2476-454B-99FA-39065B7846F2}" dt="2021-11-23T04:19:03.136" v="1412" actId="478"/>
          <ac:spMkLst>
            <pc:docMk/>
            <pc:sldMk cId="3820479260" sldId="308"/>
            <ac:spMk id="136" creationId="{A4F9CABE-FA40-4102-B957-8FD61241B9CE}"/>
          </ac:spMkLst>
        </pc:spChg>
        <pc:spChg chg="mod">
          <ac:chgData name="Ngô Việt Hoàn" userId="fbf56a55-40aa-4209-bd12-b7fbd6813d40" providerId="ADAL" clId="{71C5F8FA-2476-454B-99FA-39065B7846F2}" dt="2021-11-22T16:13:37.183" v="343" actId="1076"/>
          <ac:spMkLst>
            <pc:docMk/>
            <pc:sldMk cId="3820479260" sldId="308"/>
            <ac:spMk id="139" creationId="{58E388BE-7CD5-4349-B345-3EDB7147B2DD}"/>
          </ac:spMkLst>
        </pc:spChg>
        <pc:spChg chg="mod">
          <ac:chgData name="Ngô Việt Hoàn" userId="fbf56a55-40aa-4209-bd12-b7fbd6813d40" providerId="ADAL" clId="{71C5F8FA-2476-454B-99FA-39065B7846F2}" dt="2021-11-22T16:13:37.183" v="343" actId="1076"/>
          <ac:spMkLst>
            <pc:docMk/>
            <pc:sldMk cId="3820479260" sldId="308"/>
            <ac:spMk id="140" creationId="{BE8E7D70-2107-49FD-8278-E2146F0CA208}"/>
          </ac:spMkLst>
        </pc:spChg>
        <pc:spChg chg="mod">
          <ac:chgData name="Ngô Việt Hoàn" userId="fbf56a55-40aa-4209-bd12-b7fbd6813d40" providerId="ADAL" clId="{71C5F8FA-2476-454B-99FA-39065B7846F2}" dt="2021-11-22T16:13:37.183" v="343" actId="1076"/>
          <ac:spMkLst>
            <pc:docMk/>
            <pc:sldMk cId="3820479260" sldId="308"/>
            <ac:spMk id="141" creationId="{F7839D97-3B19-4D5F-AA8C-B3C7F7A35E12}"/>
          </ac:spMkLst>
        </pc:spChg>
        <pc:spChg chg="mod">
          <ac:chgData name="Ngô Việt Hoàn" userId="fbf56a55-40aa-4209-bd12-b7fbd6813d40" providerId="ADAL" clId="{71C5F8FA-2476-454B-99FA-39065B7846F2}" dt="2021-11-22T16:13:37.183" v="343" actId="1076"/>
          <ac:spMkLst>
            <pc:docMk/>
            <pc:sldMk cId="3820479260" sldId="308"/>
            <ac:spMk id="142" creationId="{0A3744A0-59D1-46C3-8705-5EB891487E0A}"/>
          </ac:spMkLst>
        </pc:spChg>
        <pc:spChg chg="add del mod">
          <ac:chgData name="Ngô Việt Hoàn" userId="fbf56a55-40aa-4209-bd12-b7fbd6813d40" providerId="ADAL" clId="{71C5F8FA-2476-454B-99FA-39065B7846F2}" dt="2021-11-22T16:13:45.822" v="348"/>
          <ac:spMkLst>
            <pc:docMk/>
            <pc:sldMk cId="3820479260" sldId="308"/>
            <ac:spMk id="143" creationId="{309F2AD0-149C-4277-AE87-092693BE71D4}"/>
          </ac:spMkLst>
        </pc:spChg>
        <pc:spChg chg="mod">
          <ac:chgData name="Ngô Việt Hoàn" userId="fbf56a55-40aa-4209-bd12-b7fbd6813d40" providerId="ADAL" clId="{71C5F8FA-2476-454B-99FA-39065B7846F2}" dt="2021-11-22T17:11:32.319" v="890"/>
          <ac:spMkLst>
            <pc:docMk/>
            <pc:sldMk cId="3820479260" sldId="308"/>
            <ac:spMk id="146" creationId="{3B72745D-5BE0-43F5-9325-21D4484E0B97}"/>
          </ac:spMkLst>
        </pc:spChg>
        <pc:spChg chg="mod">
          <ac:chgData name="Ngô Việt Hoàn" userId="fbf56a55-40aa-4209-bd12-b7fbd6813d40" providerId="ADAL" clId="{71C5F8FA-2476-454B-99FA-39065B7846F2}" dt="2021-11-22T17:11:32.319" v="890"/>
          <ac:spMkLst>
            <pc:docMk/>
            <pc:sldMk cId="3820479260" sldId="308"/>
            <ac:spMk id="148" creationId="{EA6A895B-D660-41AB-8440-AE91B0A7FBD9}"/>
          </ac:spMkLst>
        </pc:spChg>
        <pc:spChg chg="mod">
          <ac:chgData name="Ngô Việt Hoàn" userId="fbf56a55-40aa-4209-bd12-b7fbd6813d40" providerId="ADAL" clId="{71C5F8FA-2476-454B-99FA-39065B7846F2}" dt="2021-11-22T17:11:32.319" v="890"/>
          <ac:spMkLst>
            <pc:docMk/>
            <pc:sldMk cId="3820479260" sldId="308"/>
            <ac:spMk id="149" creationId="{96041254-8C88-49E2-BC2C-EADCDE9B8068}"/>
          </ac:spMkLst>
        </pc:spChg>
        <pc:spChg chg="add del mod">
          <ac:chgData name="Ngô Việt Hoàn" userId="fbf56a55-40aa-4209-bd12-b7fbd6813d40" providerId="ADAL" clId="{71C5F8FA-2476-454B-99FA-39065B7846F2}" dt="2021-11-22T17:12:37.931" v="903" actId="22"/>
          <ac:spMkLst>
            <pc:docMk/>
            <pc:sldMk cId="3820479260" sldId="308"/>
            <ac:spMk id="150" creationId="{1BB4583F-2F94-4FE0-A55B-814A87BA9858}"/>
          </ac:spMkLst>
        </pc:spChg>
        <pc:spChg chg="add del mod">
          <ac:chgData name="Ngô Việt Hoàn" userId="fbf56a55-40aa-4209-bd12-b7fbd6813d40" providerId="ADAL" clId="{71C5F8FA-2476-454B-99FA-39065B7846F2}" dt="2021-11-22T17:14:42.478" v="931" actId="22"/>
          <ac:spMkLst>
            <pc:docMk/>
            <pc:sldMk cId="3820479260" sldId="308"/>
            <ac:spMk id="152" creationId="{CFFFBF8E-F7ED-418C-803F-5E8B999B539D}"/>
          </ac:spMkLst>
        </pc:spChg>
        <pc:spChg chg="add mod">
          <ac:chgData name="Ngô Việt Hoàn" userId="fbf56a55-40aa-4209-bd12-b7fbd6813d40" providerId="ADAL" clId="{71C5F8FA-2476-454B-99FA-39065B7846F2}" dt="2021-11-23T04:26:18.332" v="1422" actId="403"/>
          <ac:spMkLst>
            <pc:docMk/>
            <pc:sldMk cId="3820479260" sldId="308"/>
            <ac:spMk id="153" creationId="{76960587-0C70-4D96-9063-32FC3F02CEE6}"/>
          </ac:spMkLst>
        </pc:spChg>
        <pc:spChg chg="add mod">
          <ac:chgData name="Ngô Việt Hoàn" userId="fbf56a55-40aa-4209-bd12-b7fbd6813d40" providerId="ADAL" clId="{71C5F8FA-2476-454B-99FA-39065B7846F2}" dt="2021-11-23T04:26:28.532" v="1426" actId="403"/>
          <ac:spMkLst>
            <pc:docMk/>
            <pc:sldMk cId="3820479260" sldId="308"/>
            <ac:spMk id="154" creationId="{95A4276E-890C-431B-AEBD-31BB8173B802}"/>
          </ac:spMkLst>
        </pc:spChg>
        <pc:spChg chg="add mod">
          <ac:chgData name="Ngô Việt Hoàn" userId="fbf56a55-40aa-4209-bd12-b7fbd6813d40" providerId="ADAL" clId="{71C5F8FA-2476-454B-99FA-39065B7846F2}" dt="2021-11-23T04:26:35.891" v="1428" actId="1076"/>
          <ac:spMkLst>
            <pc:docMk/>
            <pc:sldMk cId="3820479260" sldId="308"/>
            <ac:spMk id="155" creationId="{211A70DF-1358-44D8-9430-0483D2FEA9C7}"/>
          </ac:spMkLst>
        </pc:spChg>
        <pc:grpChg chg="add mod">
          <ac:chgData name="Ngô Việt Hoàn" userId="fbf56a55-40aa-4209-bd12-b7fbd6813d40" providerId="ADAL" clId="{71C5F8FA-2476-454B-99FA-39065B7846F2}" dt="2021-11-23T04:19:27.557" v="1417" actId="1076"/>
          <ac:grpSpMkLst>
            <pc:docMk/>
            <pc:sldMk cId="3820479260" sldId="308"/>
            <ac:grpSpMk id="15" creationId="{255F8490-F111-486A-B6FA-A3908A801AE1}"/>
          </ac:grpSpMkLst>
        </pc:grpChg>
        <pc:grpChg chg="del mod">
          <ac:chgData name="Ngô Việt Hoàn" userId="fbf56a55-40aa-4209-bd12-b7fbd6813d40" providerId="ADAL" clId="{71C5F8FA-2476-454B-99FA-39065B7846F2}" dt="2021-11-22T17:15:57.073" v="950" actId="478"/>
          <ac:grpSpMkLst>
            <pc:docMk/>
            <pc:sldMk cId="3820479260" sldId="308"/>
            <ac:grpSpMk id="34"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36"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37"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60" creationId="{00000000-0000-0000-0000-000000000000}"/>
          </ac:grpSpMkLst>
        </pc:grpChg>
        <pc:grpChg chg="mod">
          <ac:chgData name="Ngô Việt Hoàn" userId="fbf56a55-40aa-4209-bd12-b7fbd6813d40" providerId="ADAL" clId="{71C5F8FA-2476-454B-99FA-39065B7846F2}" dt="2021-11-22T16:05:46.048" v="233" actId="1076"/>
          <ac:grpSpMkLst>
            <pc:docMk/>
            <pc:sldMk cId="3820479260" sldId="308"/>
            <ac:grpSpMk id="61" creationId="{00000000-0000-0000-0000-000000000000}"/>
          </ac:grpSpMkLst>
        </pc:grpChg>
        <pc:grpChg chg="del mod">
          <ac:chgData name="Ngô Việt Hoàn" userId="fbf56a55-40aa-4209-bd12-b7fbd6813d40" providerId="ADAL" clId="{71C5F8FA-2476-454B-99FA-39065B7846F2}" dt="2021-11-22T17:15:33.021" v="944" actId="478"/>
          <ac:grpSpMkLst>
            <pc:docMk/>
            <pc:sldMk cId="3820479260" sldId="308"/>
            <ac:grpSpMk id="67"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69"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70"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93" creationId="{00000000-0000-0000-0000-000000000000}"/>
          </ac:grpSpMkLst>
        </pc:grpChg>
        <pc:grpChg chg="mod">
          <ac:chgData name="Ngô Việt Hoàn" userId="fbf56a55-40aa-4209-bd12-b7fbd6813d40" providerId="ADAL" clId="{71C5F8FA-2476-454B-99FA-39065B7846F2}" dt="2021-11-22T16:05:41.776" v="232" actId="1076"/>
          <ac:grpSpMkLst>
            <pc:docMk/>
            <pc:sldMk cId="3820479260" sldId="308"/>
            <ac:grpSpMk id="94" creationId="{00000000-0000-0000-0000-000000000000}"/>
          </ac:grpSpMkLst>
        </pc:grpChg>
        <pc:grpChg chg="add del mod">
          <ac:chgData name="Ngô Việt Hoàn" userId="fbf56a55-40aa-4209-bd12-b7fbd6813d40" providerId="ADAL" clId="{71C5F8FA-2476-454B-99FA-39065B7846F2}" dt="2021-11-22T17:14:04.038" v="911" actId="478"/>
          <ac:grpSpMkLst>
            <pc:docMk/>
            <pc:sldMk cId="3820479260" sldId="308"/>
            <ac:grpSpMk id="100" creationId="{00000000-0000-0000-0000-000000000000}"/>
          </ac:grpSpMkLst>
        </pc:grpChg>
        <pc:grpChg chg="add del mod">
          <ac:chgData name="Ngô Việt Hoàn" userId="fbf56a55-40aa-4209-bd12-b7fbd6813d40" providerId="ADAL" clId="{71C5F8FA-2476-454B-99FA-39065B7846F2}" dt="2021-11-22T17:15:12.624" v="938" actId="478"/>
          <ac:grpSpMkLst>
            <pc:docMk/>
            <pc:sldMk cId="3820479260" sldId="308"/>
            <ac:grpSpMk id="102" creationId="{00000000-0000-0000-0000-000000000000}"/>
          </ac:grpSpMkLst>
        </pc:grpChg>
        <pc:grpChg chg="add del mod">
          <ac:chgData name="Ngô Việt Hoàn" userId="fbf56a55-40aa-4209-bd12-b7fbd6813d40" providerId="ADAL" clId="{71C5F8FA-2476-454B-99FA-39065B7846F2}" dt="2021-11-22T17:14:59.174" v="935" actId="1076"/>
          <ac:grpSpMkLst>
            <pc:docMk/>
            <pc:sldMk cId="3820479260" sldId="308"/>
            <ac:grpSpMk id="103" creationId="{00000000-0000-0000-0000-000000000000}"/>
          </ac:grpSpMkLst>
        </pc:grpChg>
        <pc:grpChg chg="del mod">
          <ac:chgData name="Ngô Việt Hoàn" userId="fbf56a55-40aa-4209-bd12-b7fbd6813d40" providerId="ADAL" clId="{71C5F8FA-2476-454B-99FA-39065B7846F2}" dt="2021-11-22T17:14:07.375" v="912" actId="478"/>
          <ac:grpSpMkLst>
            <pc:docMk/>
            <pc:sldMk cId="3820479260" sldId="308"/>
            <ac:grpSpMk id="126" creationId="{00000000-0000-0000-0000-000000000000}"/>
          </ac:grpSpMkLst>
        </pc:grpChg>
        <pc:grpChg chg="mod">
          <ac:chgData name="Ngô Việt Hoàn" userId="fbf56a55-40aa-4209-bd12-b7fbd6813d40" providerId="ADAL" clId="{71C5F8FA-2476-454B-99FA-39065B7846F2}" dt="2021-11-22T17:14:59.174" v="935" actId="1076"/>
          <ac:grpSpMkLst>
            <pc:docMk/>
            <pc:sldMk cId="3820479260" sldId="308"/>
            <ac:grpSpMk id="127" creationId="{00000000-0000-0000-0000-000000000000}"/>
          </ac:grpSpMkLst>
        </pc:grpChg>
        <pc:grpChg chg="add del mod">
          <ac:chgData name="Ngô Việt Hoàn" userId="fbf56a55-40aa-4209-bd12-b7fbd6813d40" providerId="ADAL" clId="{71C5F8FA-2476-454B-99FA-39065B7846F2}" dt="2021-11-22T16:13:45.822" v="348"/>
          <ac:grpSpMkLst>
            <pc:docMk/>
            <pc:sldMk cId="3820479260" sldId="308"/>
            <ac:grpSpMk id="137" creationId="{984401FD-6A56-4180-8BE2-9563E4DC599D}"/>
          </ac:grpSpMkLst>
        </pc:grpChg>
        <pc:grpChg chg="add del mod">
          <ac:chgData name="Ngô Việt Hoàn" userId="fbf56a55-40aa-4209-bd12-b7fbd6813d40" providerId="ADAL" clId="{71C5F8FA-2476-454B-99FA-39065B7846F2}" dt="2021-11-22T17:12:39.640" v="904" actId="478"/>
          <ac:grpSpMkLst>
            <pc:docMk/>
            <pc:sldMk cId="3820479260" sldId="308"/>
            <ac:grpSpMk id="145" creationId="{4AF5C54A-5AC7-4AD5-9825-0F3D6305EBFD}"/>
          </ac:grpSpMkLst>
        </pc:grpChg>
        <pc:grpChg chg="mod">
          <ac:chgData name="Ngô Việt Hoàn" userId="fbf56a55-40aa-4209-bd12-b7fbd6813d40" providerId="ADAL" clId="{71C5F8FA-2476-454B-99FA-39065B7846F2}" dt="2021-11-22T17:11:32.319" v="890"/>
          <ac:grpSpMkLst>
            <pc:docMk/>
            <pc:sldMk cId="3820479260" sldId="308"/>
            <ac:grpSpMk id="147" creationId="{6BF5ABA7-A8DE-434E-9D9C-453BAEBEA88B}"/>
          </ac:grpSpMkLst>
        </pc:grpChg>
        <pc:picChg chg="add del mod">
          <ac:chgData name="Ngô Việt Hoàn" userId="fbf56a55-40aa-4209-bd12-b7fbd6813d40" providerId="ADAL" clId="{71C5F8FA-2476-454B-99FA-39065B7846F2}" dt="2021-11-23T04:26:51.242" v="1433" actId="1076"/>
          <ac:picMkLst>
            <pc:docMk/>
            <pc:sldMk cId="3820479260" sldId="308"/>
            <ac:picMk id="4" creationId="{00000000-0000-0000-0000-000000000000}"/>
          </ac:picMkLst>
        </pc:picChg>
        <pc:picChg chg="add del mod">
          <ac:chgData name="Ngô Việt Hoàn" userId="fbf56a55-40aa-4209-bd12-b7fbd6813d40" providerId="ADAL" clId="{71C5F8FA-2476-454B-99FA-39065B7846F2}" dt="2021-11-22T17:46:22.328" v="1189" actId="478"/>
          <ac:picMkLst>
            <pc:docMk/>
            <pc:sldMk cId="3820479260" sldId="308"/>
            <ac:picMk id="10" creationId="{7800C4C8-83A7-4CC7-9901-34CD6EDE998C}"/>
          </ac:picMkLst>
        </pc:picChg>
        <pc:picChg chg="mod">
          <ac:chgData name="Ngô Việt Hoàn" userId="fbf56a55-40aa-4209-bd12-b7fbd6813d40" providerId="ADAL" clId="{71C5F8FA-2476-454B-99FA-39065B7846F2}" dt="2021-11-22T16:13:37.183" v="343" actId="1076"/>
          <ac:picMkLst>
            <pc:docMk/>
            <pc:sldMk cId="3820479260" sldId="308"/>
            <ac:picMk id="138" creationId="{2E541620-DB40-480E-857A-F7A922B70F48}"/>
          </ac:picMkLst>
        </pc:picChg>
        <pc:picChg chg="add del mod">
          <ac:chgData name="Ngô Việt Hoàn" userId="fbf56a55-40aa-4209-bd12-b7fbd6813d40" providerId="ADAL" clId="{71C5F8FA-2476-454B-99FA-39065B7846F2}" dt="2021-11-22T16:13:52.007" v="350"/>
          <ac:picMkLst>
            <pc:docMk/>
            <pc:sldMk cId="3820479260" sldId="308"/>
            <ac:picMk id="144" creationId="{B8D1E317-A5AE-4955-AB5C-05FFD5B8D26B}"/>
          </ac:picMkLst>
        </pc:picChg>
        <pc:picChg chg="add mod">
          <ac:chgData name="Ngô Việt Hoàn" userId="fbf56a55-40aa-4209-bd12-b7fbd6813d40" providerId="ADAL" clId="{71C5F8FA-2476-454B-99FA-39065B7846F2}" dt="2021-11-23T04:27:02.612" v="1435" actId="1076"/>
          <ac:picMkLst>
            <pc:docMk/>
            <pc:sldMk cId="3820479260" sldId="308"/>
            <ac:picMk id="151" creationId="{61A87DFA-8FA8-4416-8E6E-3544E25ABA29}"/>
          </ac:picMkLst>
        </pc:picChg>
        <pc:picChg chg="add mod">
          <ac:chgData name="Ngô Việt Hoàn" userId="fbf56a55-40aa-4209-bd12-b7fbd6813d40" providerId="ADAL" clId="{71C5F8FA-2476-454B-99FA-39065B7846F2}" dt="2021-11-23T04:27:04.913" v="1436" actId="1076"/>
          <ac:picMkLst>
            <pc:docMk/>
            <pc:sldMk cId="3820479260" sldId="308"/>
            <ac:picMk id="156" creationId="{D4A41E34-E649-494B-B451-61FD8333D8AD}"/>
          </ac:picMkLst>
        </pc:picChg>
        <pc:picChg chg="add mod">
          <ac:chgData name="Ngô Việt Hoàn" userId="fbf56a55-40aa-4209-bd12-b7fbd6813d40" providerId="ADAL" clId="{71C5F8FA-2476-454B-99FA-39065B7846F2}" dt="2021-11-23T04:27:06.705" v="1437" actId="1076"/>
          <ac:picMkLst>
            <pc:docMk/>
            <pc:sldMk cId="3820479260" sldId="308"/>
            <ac:picMk id="157" creationId="{EE358C59-B86B-4DE8-A8C4-913AD2C888FE}"/>
          </ac:picMkLst>
        </pc:picChg>
        <pc:picChg chg="del">
          <ac:chgData name="Ngô Việt Hoàn" userId="fbf56a55-40aa-4209-bd12-b7fbd6813d40" providerId="ADAL" clId="{71C5F8FA-2476-454B-99FA-39065B7846F2}" dt="2021-11-22T16:01:33.828" v="194" actId="478"/>
          <ac:picMkLst>
            <pc:docMk/>
            <pc:sldMk cId="3820479260" sldId="308"/>
            <ac:picMk id="5122" creationId="{00000000-0000-0000-0000-000000000000}"/>
          </ac:picMkLst>
        </pc:picChg>
      </pc:sldChg>
      <pc:sldChg chg="del">
        <pc:chgData name="Ngô Việt Hoàn" userId="fbf56a55-40aa-4209-bd12-b7fbd6813d40" providerId="ADAL" clId="{71C5F8FA-2476-454B-99FA-39065B7846F2}" dt="2021-11-22T16:54:47.483" v="765" actId="2696"/>
        <pc:sldMkLst>
          <pc:docMk/>
          <pc:sldMk cId="429732968" sldId="317"/>
        </pc:sldMkLst>
      </pc:sldChg>
      <pc:sldChg chg="addSp delSp modSp mod delAnim modAnim">
        <pc:chgData name="Ngô Việt Hoàn" userId="fbf56a55-40aa-4209-bd12-b7fbd6813d40" providerId="ADAL" clId="{71C5F8FA-2476-454B-99FA-39065B7846F2}" dt="2021-11-23T07:39:47.796" v="1832" actId="1076"/>
        <pc:sldMkLst>
          <pc:docMk/>
          <pc:sldMk cId="3932226486" sldId="318"/>
        </pc:sldMkLst>
        <pc:spChg chg="mod">
          <ac:chgData name="Ngô Việt Hoàn" userId="fbf56a55-40aa-4209-bd12-b7fbd6813d40" providerId="ADAL" clId="{71C5F8FA-2476-454B-99FA-39065B7846F2}" dt="2021-11-22T15:08:58.695" v="8" actId="14100"/>
          <ac:spMkLst>
            <pc:docMk/>
            <pc:sldMk cId="3932226486" sldId="318"/>
            <ac:spMk id="3" creationId="{00000000-0000-0000-0000-000000000000}"/>
          </ac:spMkLst>
        </pc:spChg>
        <pc:spChg chg="add mod">
          <ac:chgData name="Ngô Việt Hoàn" userId="fbf56a55-40aa-4209-bd12-b7fbd6813d40" providerId="ADAL" clId="{71C5F8FA-2476-454B-99FA-39065B7846F2}" dt="2021-11-23T07:39:47.796" v="1832" actId="1076"/>
          <ac:spMkLst>
            <pc:docMk/>
            <pc:sldMk cId="3932226486" sldId="318"/>
            <ac:spMk id="5" creationId="{D8C4281D-355F-4AEE-897C-68DDAD932F26}"/>
          </ac:spMkLst>
        </pc:spChg>
        <pc:spChg chg="mod">
          <ac:chgData name="Ngô Việt Hoàn" userId="fbf56a55-40aa-4209-bd12-b7fbd6813d40" providerId="ADAL" clId="{71C5F8FA-2476-454B-99FA-39065B7846F2}" dt="2021-11-23T07:39:46.776" v="1831" actId="1076"/>
          <ac:spMkLst>
            <pc:docMk/>
            <pc:sldMk cId="3932226486" sldId="318"/>
            <ac:spMk id="6" creationId="{2A1EF4ED-9110-464B-8B23-9C049053CE8C}"/>
          </ac:spMkLst>
        </pc:spChg>
        <pc:spChg chg="add del mod">
          <ac:chgData name="Ngô Việt Hoàn" userId="fbf56a55-40aa-4209-bd12-b7fbd6813d40" providerId="ADAL" clId="{71C5F8FA-2476-454B-99FA-39065B7846F2}" dt="2021-11-22T15:12:08.737" v="72" actId="478"/>
          <ac:spMkLst>
            <pc:docMk/>
            <pc:sldMk cId="3932226486" sldId="318"/>
            <ac:spMk id="7" creationId="{EE994C5F-D2D4-4F85-8D19-01BBEB7E88F0}"/>
          </ac:spMkLst>
        </pc:spChg>
        <pc:spChg chg="add mod">
          <ac:chgData name="Ngô Việt Hoàn" userId="fbf56a55-40aa-4209-bd12-b7fbd6813d40" providerId="ADAL" clId="{71C5F8FA-2476-454B-99FA-39065B7846F2}" dt="2021-11-22T15:13:05.794" v="80" actId="1076"/>
          <ac:spMkLst>
            <pc:docMk/>
            <pc:sldMk cId="3932226486" sldId="318"/>
            <ac:spMk id="8" creationId="{AF6DEB2F-726D-41DB-9A0C-021D119CE65D}"/>
          </ac:spMkLst>
        </pc:spChg>
      </pc:sldChg>
      <pc:sldChg chg="addSp delSp modSp mod modAnim">
        <pc:chgData name="Ngô Việt Hoàn" userId="fbf56a55-40aa-4209-bd12-b7fbd6813d40" providerId="ADAL" clId="{71C5F8FA-2476-454B-99FA-39065B7846F2}" dt="2021-11-23T05:59:30.184" v="1768" actId="14100"/>
        <pc:sldMkLst>
          <pc:docMk/>
          <pc:sldMk cId="3100920120" sldId="319"/>
        </pc:sldMkLst>
        <pc:spChg chg="mod">
          <ac:chgData name="Ngô Việt Hoàn" userId="fbf56a55-40aa-4209-bd12-b7fbd6813d40" providerId="ADAL" clId="{71C5F8FA-2476-454B-99FA-39065B7846F2}" dt="2021-11-23T05:58:25.732" v="1755" actId="1076"/>
          <ac:spMkLst>
            <pc:docMk/>
            <pc:sldMk cId="3100920120" sldId="319"/>
            <ac:spMk id="3" creationId="{00000000-0000-0000-0000-000000000000}"/>
          </ac:spMkLst>
        </pc:spChg>
        <pc:spChg chg="add del mod">
          <ac:chgData name="Ngô Việt Hoàn" userId="fbf56a55-40aa-4209-bd12-b7fbd6813d40" providerId="ADAL" clId="{71C5F8FA-2476-454B-99FA-39065B7846F2}" dt="2021-11-22T15:14:02.919" v="83"/>
          <ac:spMkLst>
            <pc:docMk/>
            <pc:sldMk cId="3100920120" sldId="319"/>
            <ac:spMk id="5" creationId="{77B73111-1DC8-4DD9-B051-486B504B19A8}"/>
          </ac:spMkLst>
        </pc:spChg>
        <pc:spChg chg="mod">
          <ac:chgData name="Ngô Việt Hoàn" userId="fbf56a55-40aa-4209-bd12-b7fbd6813d40" providerId="ADAL" clId="{71C5F8FA-2476-454B-99FA-39065B7846F2}" dt="2021-11-23T05:59:13.638" v="1764" actId="14100"/>
          <ac:spMkLst>
            <pc:docMk/>
            <pc:sldMk cId="3100920120" sldId="319"/>
            <ac:spMk id="6" creationId="{2A1EF4ED-9110-464B-8B23-9C049053CE8C}"/>
          </ac:spMkLst>
        </pc:spChg>
        <pc:spChg chg="add mod">
          <ac:chgData name="Ngô Việt Hoàn" userId="fbf56a55-40aa-4209-bd12-b7fbd6813d40" providerId="ADAL" clId="{71C5F8FA-2476-454B-99FA-39065B7846F2}" dt="2021-11-23T05:59:22.845" v="1766" actId="14100"/>
          <ac:spMkLst>
            <pc:docMk/>
            <pc:sldMk cId="3100920120" sldId="319"/>
            <ac:spMk id="8" creationId="{3E6D85C5-B7C6-472D-A1BD-763640EEBB98}"/>
          </ac:spMkLst>
        </pc:spChg>
        <pc:picChg chg="add del">
          <ac:chgData name="Ngô Việt Hoàn" userId="fbf56a55-40aa-4209-bd12-b7fbd6813d40" providerId="ADAL" clId="{71C5F8FA-2476-454B-99FA-39065B7846F2}" dt="2021-11-22T15:14:20.284" v="86" actId="478"/>
          <ac:picMkLst>
            <pc:docMk/>
            <pc:sldMk cId="3100920120" sldId="319"/>
            <ac:picMk id="2" creationId="{6655F564-93EE-4015-AAB3-928944FE07AC}"/>
          </ac:picMkLst>
        </pc:picChg>
        <pc:picChg chg="add mod">
          <ac:chgData name="Ngô Việt Hoàn" userId="fbf56a55-40aa-4209-bd12-b7fbd6813d40" providerId="ADAL" clId="{71C5F8FA-2476-454B-99FA-39065B7846F2}" dt="2021-11-23T05:59:30.184" v="1768" actId="14100"/>
          <ac:picMkLst>
            <pc:docMk/>
            <pc:sldMk cId="3100920120" sldId="319"/>
            <ac:picMk id="5" creationId="{8916C031-5787-4CDE-9B24-766BBE189CA6}"/>
          </ac:picMkLst>
        </pc:picChg>
        <pc:picChg chg="add del mod">
          <ac:chgData name="Ngô Việt Hoàn" userId="fbf56a55-40aa-4209-bd12-b7fbd6813d40" providerId="ADAL" clId="{71C5F8FA-2476-454B-99FA-39065B7846F2}" dt="2021-11-22T15:14:43.058" v="88"/>
          <ac:picMkLst>
            <pc:docMk/>
            <pc:sldMk cId="3100920120" sldId="319"/>
            <ac:picMk id="7" creationId="{64984BD9-F350-4F31-8B89-DEAEADC5900D}"/>
          </ac:picMkLst>
        </pc:picChg>
      </pc:sldChg>
      <pc:sldChg chg="del">
        <pc:chgData name="Ngô Việt Hoàn" userId="fbf56a55-40aa-4209-bd12-b7fbd6813d40" providerId="ADAL" clId="{71C5F8FA-2476-454B-99FA-39065B7846F2}" dt="2021-11-22T16:47:14.518" v="728" actId="2696"/>
        <pc:sldMkLst>
          <pc:docMk/>
          <pc:sldMk cId="864164960" sldId="320"/>
        </pc:sldMkLst>
      </pc:sldChg>
      <pc:sldChg chg="del">
        <pc:chgData name="Ngô Việt Hoàn" userId="fbf56a55-40aa-4209-bd12-b7fbd6813d40" providerId="ADAL" clId="{71C5F8FA-2476-454B-99FA-39065B7846F2}" dt="2021-11-22T16:47:16.457" v="729" actId="2696"/>
        <pc:sldMkLst>
          <pc:docMk/>
          <pc:sldMk cId="3023202119" sldId="321"/>
        </pc:sldMkLst>
      </pc:sldChg>
      <pc:sldChg chg="del">
        <pc:chgData name="Ngô Việt Hoàn" userId="fbf56a55-40aa-4209-bd12-b7fbd6813d40" providerId="ADAL" clId="{71C5F8FA-2476-454B-99FA-39065B7846F2}" dt="2021-11-22T16:47:17.991" v="730" actId="2696"/>
        <pc:sldMkLst>
          <pc:docMk/>
          <pc:sldMk cId="1050483289" sldId="322"/>
        </pc:sldMkLst>
      </pc:sldChg>
      <pc:sldChg chg="del">
        <pc:chgData name="Ngô Việt Hoàn" userId="fbf56a55-40aa-4209-bd12-b7fbd6813d40" providerId="ADAL" clId="{71C5F8FA-2476-454B-99FA-39065B7846F2}" dt="2021-11-22T16:47:19.698" v="731" actId="2696"/>
        <pc:sldMkLst>
          <pc:docMk/>
          <pc:sldMk cId="499604872" sldId="323"/>
        </pc:sldMkLst>
      </pc:sldChg>
      <pc:sldChg chg="del">
        <pc:chgData name="Ngô Việt Hoàn" userId="fbf56a55-40aa-4209-bd12-b7fbd6813d40" providerId="ADAL" clId="{71C5F8FA-2476-454B-99FA-39065B7846F2}" dt="2021-11-22T16:47:20.697" v="732" actId="2696"/>
        <pc:sldMkLst>
          <pc:docMk/>
          <pc:sldMk cId="1254469599" sldId="324"/>
        </pc:sldMkLst>
      </pc:sldChg>
      <pc:sldChg chg="del">
        <pc:chgData name="Ngô Việt Hoàn" userId="fbf56a55-40aa-4209-bd12-b7fbd6813d40" providerId="ADAL" clId="{71C5F8FA-2476-454B-99FA-39065B7846F2}" dt="2021-11-22T16:47:21.579" v="733" actId="2696"/>
        <pc:sldMkLst>
          <pc:docMk/>
          <pc:sldMk cId="2088142552" sldId="325"/>
        </pc:sldMkLst>
      </pc:sldChg>
      <pc:sldChg chg="del">
        <pc:chgData name="Ngô Việt Hoàn" userId="fbf56a55-40aa-4209-bd12-b7fbd6813d40" providerId="ADAL" clId="{71C5F8FA-2476-454B-99FA-39065B7846F2}" dt="2021-11-22T16:47:22.441" v="734" actId="2696"/>
        <pc:sldMkLst>
          <pc:docMk/>
          <pc:sldMk cId="53251535" sldId="327"/>
        </pc:sldMkLst>
      </pc:sldChg>
      <pc:sldChg chg="del">
        <pc:chgData name="Ngô Việt Hoàn" userId="fbf56a55-40aa-4209-bd12-b7fbd6813d40" providerId="ADAL" clId="{71C5F8FA-2476-454B-99FA-39065B7846F2}" dt="2021-11-22T16:47:23.272" v="735" actId="2696"/>
        <pc:sldMkLst>
          <pc:docMk/>
          <pc:sldMk cId="1486140367" sldId="328"/>
        </pc:sldMkLst>
      </pc:sldChg>
      <pc:sldChg chg="del">
        <pc:chgData name="Ngô Việt Hoàn" userId="fbf56a55-40aa-4209-bd12-b7fbd6813d40" providerId="ADAL" clId="{71C5F8FA-2476-454B-99FA-39065B7846F2}" dt="2021-11-22T16:47:24.544" v="736" actId="2696"/>
        <pc:sldMkLst>
          <pc:docMk/>
          <pc:sldMk cId="2044655427" sldId="329"/>
        </pc:sldMkLst>
      </pc:sldChg>
      <pc:sldChg chg="del">
        <pc:chgData name="Ngô Việt Hoàn" userId="fbf56a55-40aa-4209-bd12-b7fbd6813d40" providerId="ADAL" clId="{71C5F8FA-2476-454B-99FA-39065B7846F2}" dt="2021-11-22T16:47:25.694" v="737" actId="2696"/>
        <pc:sldMkLst>
          <pc:docMk/>
          <pc:sldMk cId="2642913315" sldId="330"/>
        </pc:sldMkLst>
      </pc:sldChg>
      <pc:sldChg chg="del">
        <pc:chgData name="Ngô Việt Hoàn" userId="fbf56a55-40aa-4209-bd12-b7fbd6813d40" providerId="ADAL" clId="{71C5F8FA-2476-454B-99FA-39065B7846F2}" dt="2021-11-22T16:47:26.578" v="738" actId="2696"/>
        <pc:sldMkLst>
          <pc:docMk/>
          <pc:sldMk cId="1697440231" sldId="331"/>
        </pc:sldMkLst>
      </pc:sldChg>
      <pc:sldChg chg="del">
        <pc:chgData name="Ngô Việt Hoàn" userId="fbf56a55-40aa-4209-bd12-b7fbd6813d40" providerId="ADAL" clId="{71C5F8FA-2476-454B-99FA-39065B7846F2}" dt="2021-11-22T16:47:27.427" v="739" actId="2696"/>
        <pc:sldMkLst>
          <pc:docMk/>
          <pc:sldMk cId="2357167438" sldId="332"/>
        </pc:sldMkLst>
      </pc:sldChg>
      <pc:sldChg chg="del">
        <pc:chgData name="Ngô Việt Hoàn" userId="fbf56a55-40aa-4209-bd12-b7fbd6813d40" providerId="ADAL" clId="{71C5F8FA-2476-454B-99FA-39065B7846F2}" dt="2021-11-22T16:47:28.262" v="740" actId="2696"/>
        <pc:sldMkLst>
          <pc:docMk/>
          <pc:sldMk cId="1425887888" sldId="333"/>
        </pc:sldMkLst>
      </pc:sldChg>
      <pc:sldChg chg="del">
        <pc:chgData name="Ngô Việt Hoàn" userId="fbf56a55-40aa-4209-bd12-b7fbd6813d40" providerId="ADAL" clId="{71C5F8FA-2476-454B-99FA-39065B7846F2}" dt="2021-11-22T16:47:29.439" v="741" actId="2696"/>
        <pc:sldMkLst>
          <pc:docMk/>
          <pc:sldMk cId="1157529219" sldId="334"/>
        </pc:sldMkLst>
      </pc:sldChg>
      <pc:sldChg chg="del">
        <pc:chgData name="Ngô Việt Hoàn" userId="fbf56a55-40aa-4209-bd12-b7fbd6813d40" providerId="ADAL" clId="{71C5F8FA-2476-454B-99FA-39065B7846F2}" dt="2021-11-22T16:47:30.309" v="742" actId="2696"/>
        <pc:sldMkLst>
          <pc:docMk/>
          <pc:sldMk cId="1260011512" sldId="335"/>
        </pc:sldMkLst>
      </pc:sldChg>
      <pc:sldChg chg="del">
        <pc:chgData name="Ngô Việt Hoàn" userId="fbf56a55-40aa-4209-bd12-b7fbd6813d40" providerId="ADAL" clId="{71C5F8FA-2476-454B-99FA-39065B7846F2}" dt="2021-11-22T16:47:31.078" v="743" actId="2696"/>
        <pc:sldMkLst>
          <pc:docMk/>
          <pc:sldMk cId="370775728" sldId="336"/>
        </pc:sldMkLst>
      </pc:sldChg>
      <pc:sldChg chg="del">
        <pc:chgData name="Ngô Việt Hoàn" userId="fbf56a55-40aa-4209-bd12-b7fbd6813d40" providerId="ADAL" clId="{71C5F8FA-2476-454B-99FA-39065B7846F2}" dt="2021-11-22T16:47:31.916" v="744" actId="2696"/>
        <pc:sldMkLst>
          <pc:docMk/>
          <pc:sldMk cId="2887032778" sldId="337"/>
        </pc:sldMkLst>
      </pc:sldChg>
      <pc:sldChg chg="del">
        <pc:chgData name="Ngô Việt Hoàn" userId="fbf56a55-40aa-4209-bd12-b7fbd6813d40" providerId="ADAL" clId="{71C5F8FA-2476-454B-99FA-39065B7846F2}" dt="2021-11-22T16:47:32.949" v="745" actId="2696"/>
        <pc:sldMkLst>
          <pc:docMk/>
          <pc:sldMk cId="979734295" sldId="338"/>
        </pc:sldMkLst>
      </pc:sldChg>
      <pc:sldChg chg="del">
        <pc:chgData name="Ngô Việt Hoàn" userId="fbf56a55-40aa-4209-bd12-b7fbd6813d40" providerId="ADAL" clId="{71C5F8FA-2476-454B-99FA-39065B7846F2}" dt="2021-11-22T16:47:33.847" v="746" actId="2696"/>
        <pc:sldMkLst>
          <pc:docMk/>
          <pc:sldMk cId="3179331816" sldId="339"/>
        </pc:sldMkLst>
      </pc:sldChg>
      <pc:sldChg chg="del">
        <pc:chgData name="Ngô Việt Hoàn" userId="fbf56a55-40aa-4209-bd12-b7fbd6813d40" providerId="ADAL" clId="{71C5F8FA-2476-454B-99FA-39065B7846F2}" dt="2021-11-22T16:47:34.814" v="747" actId="2696"/>
        <pc:sldMkLst>
          <pc:docMk/>
          <pc:sldMk cId="297484184" sldId="340"/>
        </pc:sldMkLst>
      </pc:sldChg>
      <pc:sldChg chg="del">
        <pc:chgData name="Ngô Việt Hoàn" userId="fbf56a55-40aa-4209-bd12-b7fbd6813d40" providerId="ADAL" clId="{71C5F8FA-2476-454B-99FA-39065B7846F2}" dt="2021-11-22T16:47:35.781" v="748" actId="2696"/>
        <pc:sldMkLst>
          <pc:docMk/>
          <pc:sldMk cId="3903712961" sldId="341"/>
        </pc:sldMkLst>
      </pc:sldChg>
      <pc:sldChg chg="del">
        <pc:chgData name="Ngô Việt Hoàn" userId="fbf56a55-40aa-4209-bd12-b7fbd6813d40" providerId="ADAL" clId="{71C5F8FA-2476-454B-99FA-39065B7846F2}" dt="2021-11-22T16:47:36.675" v="749" actId="2696"/>
        <pc:sldMkLst>
          <pc:docMk/>
          <pc:sldMk cId="3074677641" sldId="342"/>
        </pc:sldMkLst>
      </pc:sldChg>
      <pc:sldChg chg="del">
        <pc:chgData name="Ngô Việt Hoàn" userId="fbf56a55-40aa-4209-bd12-b7fbd6813d40" providerId="ADAL" clId="{71C5F8FA-2476-454B-99FA-39065B7846F2}" dt="2021-11-22T16:47:37.505" v="750" actId="2696"/>
        <pc:sldMkLst>
          <pc:docMk/>
          <pc:sldMk cId="1314000647" sldId="343"/>
        </pc:sldMkLst>
      </pc:sldChg>
      <pc:sldChg chg="del">
        <pc:chgData name="Ngô Việt Hoàn" userId="fbf56a55-40aa-4209-bd12-b7fbd6813d40" providerId="ADAL" clId="{71C5F8FA-2476-454B-99FA-39065B7846F2}" dt="2021-11-22T16:47:40.155" v="753" actId="2696"/>
        <pc:sldMkLst>
          <pc:docMk/>
          <pc:sldMk cId="1606222635" sldId="345"/>
        </pc:sldMkLst>
      </pc:sldChg>
      <pc:sldChg chg="del">
        <pc:chgData name="Ngô Việt Hoàn" userId="fbf56a55-40aa-4209-bd12-b7fbd6813d40" providerId="ADAL" clId="{71C5F8FA-2476-454B-99FA-39065B7846F2}" dt="2021-11-22T16:47:38.363" v="751" actId="2696"/>
        <pc:sldMkLst>
          <pc:docMk/>
          <pc:sldMk cId="1249986510" sldId="346"/>
        </pc:sldMkLst>
      </pc:sldChg>
      <pc:sldChg chg="del">
        <pc:chgData name="Ngô Việt Hoàn" userId="fbf56a55-40aa-4209-bd12-b7fbd6813d40" providerId="ADAL" clId="{71C5F8FA-2476-454B-99FA-39065B7846F2}" dt="2021-11-22T16:47:39.288" v="752" actId="2696"/>
        <pc:sldMkLst>
          <pc:docMk/>
          <pc:sldMk cId="2653575602" sldId="347"/>
        </pc:sldMkLst>
      </pc:sldChg>
      <pc:sldChg chg="del">
        <pc:chgData name="Ngô Việt Hoàn" userId="fbf56a55-40aa-4209-bd12-b7fbd6813d40" providerId="ADAL" clId="{71C5F8FA-2476-454B-99FA-39065B7846F2}" dt="2021-11-22T16:47:41.071" v="754" actId="2696"/>
        <pc:sldMkLst>
          <pc:docMk/>
          <pc:sldMk cId="1413873651" sldId="348"/>
        </pc:sldMkLst>
      </pc:sldChg>
      <pc:sldChg chg="del">
        <pc:chgData name="Ngô Việt Hoàn" userId="fbf56a55-40aa-4209-bd12-b7fbd6813d40" providerId="ADAL" clId="{71C5F8FA-2476-454B-99FA-39065B7846F2}" dt="2021-11-22T16:47:41.864" v="755" actId="2696"/>
        <pc:sldMkLst>
          <pc:docMk/>
          <pc:sldMk cId="156908288" sldId="349"/>
        </pc:sldMkLst>
      </pc:sldChg>
      <pc:sldChg chg="del">
        <pc:chgData name="Ngô Việt Hoàn" userId="fbf56a55-40aa-4209-bd12-b7fbd6813d40" providerId="ADAL" clId="{71C5F8FA-2476-454B-99FA-39065B7846F2}" dt="2021-11-22T16:47:42.699" v="756" actId="2696"/>
        <pc:sldMkLst>
          <pc:docMk/>
          <pc:sldMk cId="2888642086" sldId="350"/>
        </pc:sldMkLst>
      </pc:sldChg>
      <pc:sldChg chg="del">
        <pc:chgData name="Ngô Việt Hoàn" userId="fbf56a55-40aa-4209-bd12-b7fbd6813d40" providerId="ADAL" clId="{71C5F8FA-2476-454B-99FA-39065B7846F2}" dt="2021-11-22T16:55:50.393" v="766" actId="2696"/>
        <pc:sldMkLst>
          <pc:docMk/>
          <pc:sldMk cId="3147495015" sldId="351"/>
        </pc:sldMkLst>
      </pc:sldChg>
      <pc:sldChg chg="addSp delSp modSp add mod delAnim modAnim">
        <pc:chgData name="Ngô Việt Hoàn" userId="fbf56a55-40aa-4209-bd12-b7fbd6813d40" providerId="ADAL" clId="{71C5F8FA-2476-454B-99FA-39065B7846F2}" dt="2021-11-23T03:36:19.423" v="1199"/>
        <pc:sldMkLst>
          <pc:docMk/>
          <pc:sldMk cId="3454738414" sldId="352"/>
        </pc:sldMkLst>
        <pc:spChg chg="del">
          <ac:chgData name="Ngô Việt Hoàn" userId="fbf56a55-40aa-4209-bd12-b7fbd6813d40" providerId="ADAL" clId="{71C5F8FA-2476-454B-99FA-39065B7846F2}" dt="2021-11-22T15:27:47.807" v="109" actId="478"/>
          <ac:spMkLst>
            <pc:docMk/>
            <pc:sldMk cId="3454738414" sldId="352"/>
            <ac:spMk id="2" creationId="{00000000-0000-0000-0000-000000000000}"/>
          </ac:spMkLst>
        </pc:spChg>
        <pc:spChg chg="del mod">
          <ac:chgData name="Ngô Việt Hoàn" userId="fbf56a55-40aa-4209-bd12-b7fbd6813d40" providerId="ADAL" clId="{71C5F8FA-2476-454B-99FA-39065B7846F2}" dt="2021-11-22T17:04:57.760" v="845" actId="478"/>
          <ac:spMkLst>
            <pc:docMk/>
            <pc:sldMk cId="3454738414" sldId="352"/>
            <ac:spMk id="3" creationId="{00000000-0000-0000-0000-000000000000}"/>
          </ac:spMkLst>
        </pc:spChg>
        <pc:spChg chg="del mod">
          <ac:chgData name="Ngô Việt Hoàn" userId="fbf56a55-40aa-4209-bd12-b7fbd6813d40" providerId="ADAL" clId="{71C5F8FA-2476-454B-99FA-39065B7846F2}" dt="2021-11-22T15:27:45.925" v="108" actId="478"/>
          <ac:spMkLst>
            <pc:docMk/>
            <pc:sldMk cId="3454738414" sldId="352"/>
            <ac:spMk id="18" creationId="{00000000-0000-0000-0000-000000000000}"/>
          </ac:spMkLst>
        </pc:spChg>
        <pc:spChg chg="add del mod">
          <ac:chgData name="Ngô Việt Hoàn" userId="fbf56a55-40aa-4209-bd12-b7fbd6813d40" providerId="ADAL" clId="{71C5F8FA-2476-454B-99FA-39065B7846F2}" dt="2021-11-22T17:04:24.873" v="840"/>
          <ac:spMkLst>
            <pc:docMk/>
            <pc:sldMk cId="3454738414" sldId="352"/>
            <ac:spMk id="177" creationId="{9EAB623B-5061-48FF-AA83-B5A3120F394A}"/>
          </ac:spMkLst>
        </pc:spChg>
        <pc:spChg chg="mod">
          <ac:chgData name="Ngô Việt Hoàn" userId="fbf56a55-40aa-4209-bd12-b7fbd6813d40" providerId="ADAL" clId="{71C5F8FA-2476-454B-99FA-39065B7846F2}" dt="2021-11-22T17:39:45.523" v="1136" actId="14100"/>
          <ac:spMkLst>
            <pc:docMk/>
            <pc:sldMk cId="3454738414" sldId="352"/>
            <ac:spMk id="180" creationId="{4C00D437-6C2E-407F-AD4D-EE47E5984F45}"/>
          </ac:spMkLst>
        </pc:spChg>
        <pc:spChg chg="mod">
          <ac:chgData name="Ngô Việt Hoàn" userId="fbf56a55-40aa-4209-bd12-b7fbd6813d40" providerId="ADAL" clId="{71C5F8FA-2476-454B-99FA-39065B7846F2}" dt="2021-11-22T17:39:45.523" v="1136" actId="14100"/>
          <ac:spMkLst>
            <pc:docMk/>
            <pc:sldMk cId="3454738414" sldId="352"/>
            <ac:spMk id="181" creationId="{3DF3A199-2420-4903-A4CB-D0F5EE26CCF6}"/>
          </ac:spMkLst>
        </pc:spChg>
        <pc:spChg chg="add mod">
          <ac:chgData name="Ngô Việt Hoàn" userId="fbf56a55-40aa-4209-bd12-b7fbd6813d40" providerId="ADAL" clId="{71C5F8FA-2476-454B-99FA-39065B7846F2}" dt="2021-11-22T17:39:26.160" v="1132" actId="14100"/>
          <ac:spMkLst>
            <pc:docMk/>
            <pc:sldMk cId="3454738414" sldId="352"/>
            <ac:spMk id="182" creationId="{8CA78FEC-F2C0-470E-8DB4-BB71B365B0FE}"/>
          </ac:spMkLst>
        </pc:spChg>
        <pc:spChg chg="mod">
          <ac:chgData name="Ngô Việt Hoàn" userId="fbf56a55-40aa-4209-bd12-b7fbd6813d40" providerId="ADAL" clId="{71C5F8FA-2476-454B-99FA-39065B7846F2}" dt="2021-11-22T17:39:01.807" v="1128" actId="14100"/>
          <ac:spMkLst>
            <pc:docMk/>
            <pc:sldMk cId="3454738414" sldId="352"/>
            <ac:spMk id="236" creationId="{00000000-0000-0000-0000-000000000000}"/>
          </ac:spMkLst>
        </pc:spChg>
        <pc:spChg chg="mod">
          <ac:chgData name="Ngô Việt Hoàn" userId="fbf56a55-40aa-4209-bd12-b7fbd6813d40" providerId="ADAL" clId="{71C5F8FA-2476-454B-99FA-39065B7846F2}" dt="2021-11-22T17:37:40.633" v="1115" actId="1076"/>
          <ac:spMkLst>
            <pc:docMk/>
            <pc:sldMk cId="3454738414" sldId="352"/>
            <ac:spMk id="237" creationId="{00000000-0000-0000-0000-000000000000}"/>
          </ac:spMkLst>
        </pc:spChg>
        <pc:spChg chg="del">
          <ac:chgData name="Ngô Việt Hoàn" userId="fbf56a55-40aa-4209-bd12-b7fbd6813d40" providerId="ADAL" clId="{71C5F8FA-2476-454B-99FA-39065B7846F2}" dt="2021-11-22T15:17:30.524" v="99" actId="478"/>
          <ac:spMkLst>
            <pc:docMk/>
            <pc:sldMk cId="3454738414" sldId="352"/>
            <ac:spMk id="23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7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8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49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0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8"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19"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0"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1"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2"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3"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4"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5"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6"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7" creationId="{00000000-0000-0000-0000-000000000000}"/>
          </ac:spMkLst>
        </pc:spChg>
        <pc:spChg chg="mod">
          <ac:chgData name="Ngô Việt Hoàn" userId="fbf56a55-40aa-4209-bd12-b7fbd6813d40" providerId="ADAL" clId="{71C5F8FA-2476-454B-99FA-39065B7846F2}" dt="2021-11-22T17:37:47.017" v="1117" actId="1076"/>
          <ac:spMkLst>
            <pc:docMk/>
            <pc:sldMk cId="3454738414" sldId="352"/>
            <ac:spMk id="52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3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4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5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6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4"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5"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6"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7"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8"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79"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0"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1"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2"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3" creationId="{00000000-0000-0000-0000-000000000000}"/>
          </ac:spMkLst>
        </pc:spChg>
        <pc:spChg chg="mod">
          <ac:chgData name="Ngô Việt Hoàn" userId="fbf56a55-40aa-4209-bd12-b7fbd6813d40" providerId="ADAL" clId="{71C5F8FA-2476-454B-99FA-39065B7846F2}" dt="2021-11-22T17:37:42.582" v="1116" actId="1076"/>
          <ac:spMkLst>
            <pc:docMk/>
            <pc:sldMk cId="3454738414" sldId="352"/>
            <ac:spMk id="584" creationId="{00000000-0000-0000-0000-000000000000}"/>
          </ac:spMkLst>
        </pc:spChg>
        <pc:grpChg chg="del">
          <ac:chgData name="Ngô Việt Hoàn" userId="fbf56a55-40aa-4209-bd12-b7fbd6813d40" providerId="ADAL" clId="{71C5F8FA-2476-454B-99FA-39065B7846F2}" dt="2021-11-22T15:27:52.808" v="112" actId="478"/>
          <ac:grpSpMkLst>
            <pc:docMk/>
            <pc:sldMk cId="3454738414" sldId="352"/>
            <ac:grpSpMk id="19" creationId="{00000000-0000-0000-0000-000000000000}"/>
          </ac:grpSpMkLst>
        </pc:grpChg>
        <pc:grpChg chg="add mod">
          <ac:chgData name="Ngô Việt Hoàn" userId="fbf56a55-40aa-4209-bd12-b7fbd6813d40" providerId="ADAL" clId="{71C5F8FA-2476-454B-99FA-39065B7846F2}" dt="2021-11-22T17:39:45.523" v="1136" actId="14100"/>
          <ac:grpSpMkLst>
            <pc:docMk/>
            <pc:sldMk cId="3454738414" sldId="352"/>
            <ac:grpSpMk id="179" creationId="{56FCB8C7-8F55-42D3-B686-DFE327CF1F1B}"/>
          </ac:grpSpMkLst>
        </pc:grpChg>
        <pc:grpChg chg="mod">
          <ac:chgData name="Ngô Việt Hoàn" userId="fbf56a55-40aa-4209-bd12-b7fbd6813d40" providerId="ADAL" clId="{71C5F8FA-2476-454B-99FA-39065B7846F2}" dt="2021-11-22T17:37:47.017" v="1117" actId="1076"/>
          <ac:grpSpMkLst>
            <pc:docMk/>
            <pc:sldMk cId="3454738414" sldId="352"/>
            <ac:grpSpMk id="473" creationId="{00000000-0000-0000-0000-000000000000}"/>
          </ac:grpSpMkLst>
        </pc:grpChg>
        <pc:grpChg chg="mod">
          <ac:chgData name="Ngô Việt Hoàn" userId="fbf56a55-40aa-4209-bd12-b7fbd6813d40" providerId="ADAL" clId="{71C5F8FA-2476-454B-99FA-39065B7846F2}" dt="2021-11-22T17:37:47.017" v="1117" actId="1076"/>
          <ac:grpSpMkLst>
            <pc:docMk/>
            <pc:sldMk cId="3454738414" sldId="352"/>
            <ac:grpSpMk id="476" creationId="{00000000-0000-0000-0000-000000000000}"/>
          </ac:grpSpMkLst>
        </pc:grpChg>
        <pc:grpChg chg="mod">
          <ac:chgData name="Ngô Việt Hoàn" userId="fbf56a55-40aa-4209-bd12-b7fbd6813d40" providerId="ADAL" clId="{71C5F8FA-2476-454B-99FA-39065B7846F2}" dt="2021-11-22T17:37:42.582" v="1116" actId="1076"/>
          <ac:grpSpMkLst>
            <pc:docMk/>
            <pc:sldMk cId="3454738414" sldId="352"/>
            <ac:grpSpMk id="529" creationId="{00000000-0000-0000-0000-000000000000}"/>
          </ac:grpSpMkLst>
        </pc:grpChg>
        <pc:grpChg chg="mod">
          <ac:chgData name="Ngô Việt Hoàn" userId="fbf56a55-40aa-4209-bd12-b7fbd6813d40" providerId="ADAL" clId="{71C5F8FA-2476-454B-99FA-39065B7846F2}" dt="2021-11-22T17:37:42.582" v="1116" actId="1076"/>
          <ac:grpSpMkLst>
            <pc:docMk/>
            <pc:sldMk cId="3454738414" sldId="352"/>
            <ac:grpSpMk id="532" creationId="{00000000-0000-0000-0000-000000000000}"/>
          </ac:grpSpMkLst>
        </pc:grpChg>
        <pc:grpChg chg="del">
          <ac:chgData name="Ngô Việt Hoàn" userId="fbf56a55-40aa-4209-bd12-b7fbd6813d40" providerId="ADAL" clId="{71C5F8FA-2476-454B-99FA-39065B7846F2}" dt="2021-11-22T15:17:32.035" v="100" actId="478"/>
          <ac:grpSpMkLst>
            <pc:docMk/>
            <pc:sldMk cId="3454738414" sldId="352"/>
            <ac:grpSpMk id="585" creationId="{00000000-0000-0000-0000-000000000000}"/>
          </ac:grpSpMkLst>
        </pc:grpChg>
        <pc:picChg chg="add del mod">
          <ac:chgData name="Ngô Việt Hoàn" userId="fbf56a55-40aa-4209-bd12-b7fbd6813d40" providerId="ADAL" clId="{71C5F8FA-2476-454B-99FA-39065B7846F2}" dt="2021-11-22T17:37:36.557" v="1114" actId="1076"/>
          <ac:picMkLst>
            <pc:docMk/>
            <pc:sldMk cId="3454738414" sldId="352"/>
            <ac:picMk id="4" creationId="{00000000-0000-0000-0000-000000000000}"/>
          </ac:picMkLst>
        </pc:picChg>
        <pc:picChg chg="add mod">
          <ac:chgData name="Ngô Việt Hoàn" userId="fbf56a55-40aa-4209-bd12-b7fbd6813d40" providerId="ADAL" clId="{71C5F8FA-2476-454B-99FA-39065B7846F2}" dt="2021-11-22T17:37:31.115" v="1112" actId="1076"/>
          <ac:picMkLst>
            <pc:docMk/>
            <pc:sldMk cId="3454738414" sldId="352"/>
            <ac:picMk id="6" creationId="{A584EF06-93E3-49DC-BBC7-BE17D4E2457E}"/>
          </ac:picMkLst>
        </pc:picChg>
        <pc:picChg chg="add del mod">
          <ac:chgData name="Ngô Việt Hoàn" userId="fbf56a55-40aa-4209-bd12-b7fbd6813d40" providerId="ADAL" clId="{71C5F8FA-2476-454B-99FA-39065B7846F2}" dt="2021-11-22T17:04:24.873" v="840"/>
          <ac:picMkLst>
            <pc:docMk/>
            <pc:sldMk cId="3454738414" sldId="352"/>
            <ac:picMk id="178" creationId="{836EBCA4-DDC7-454F-A5B9-537609E6105D}"/>
          </ac:picMkLst>
        </pc:picChg>
        <pc:picChg chg="add mod">
          <ac:chgData name="Ngô Việt Hoàn" userId="fbf56a55-40aa-4209-bd12-b7fbd6813d40" providerId="ADAL" clId="{71C5F8FA-2476-454B-99FA-39065B7846F2}" dt="2021-11-22T17:39:59.349" v="1139" actId="1076"/>
          <ac:picMkLst>
            <pc:docMk/>
            <pc:sldMk cId="3454738414" sldId="352"/>
            <ac:picMk id="183" creationId="{4778B938-81B3-482C-A810-900C8B1BB503}"/>
          </ac:picMkLst>
        </pc:picChg>
      </pc:sldChg>
      <pc:sldChg chg="addSp delSp modSp add mod delAnim modAnim">
        <pc:chgData name="Ngô Việt Hoàn" userId="fbf56a55-40aa-4209-bd12-b7fbd6813d40" providerId="ADAL" clId="{71C5F8FA-2476-454B-99FA-39065B7846F2}" dt="2021-11-23T07:40:50.751" v="1834"/>
        <pc:sldMkLst>
          <pc:docMk/>
          <pc:sldMk cId="2311509601" sldId="353"/>
        </pc:sldMkLst>
        <pc:spChg chg="del mod">
          <ac:chgData name="Ngô Việt Hoàn" userId="fbf56a55-40aa-4209-bd12-b7fbd6813d40" providerId="ADAL" clId="{71C5F8FA-2476-454B-99FA-39065B7846F2}" dt="2021-11-22T17:06:39.832" v="864" actId="478"/>
          <ac:spMkLst>
            <pc:docMk/>
            <pc:sldMk cId="2311509601" sldId="353"/>
            <ac:spMk id="3" creationId="{00000000-0000-0000-0000-000000000000}"/>
          </ac:spMkLst>
        </pc:spChg>
        <pc:spChg chg="add mod">
          <ac:chgData name="Ngô Việt Hoàn" userId="fbf56a55-40aa-4209-bd12-b7fbd6813d40" providerId="ADAL" clId="{71C5F8FA-2476-454B-99FA-39065B7846F2}" dt="2021-11-22T17:44:35.278" v="1177" actId="1076"/>
          <ac:spMkLst>
            <pc:docMk/>
            <pc:sldMk cId="2311509601" sldId="353"/>
            <ac:spMk id="116" creationId="{7030E543-4BA1-48C6-824F-740AEBC9E15A}"/>
          </ac:spMkLst>
        </pc:spChg>
        <pc:spChg chg="add mod">
          <ac:chgData name="Ngô Việt Hoàn" userId="fbf56a55-40aa-4209-bd12-b7fbd6813d40" providerId="ADAL" clId="{71C5F8FA-2476-454B-99FA-39065B7846F2}" dt="2021-11-22T17:45:08.041" v="1183" actId="1076"/>
          <ac:spMkLst>
            <pc:docMk/>
            <pc:sldMk cId="2311509601" sldId="353"/>
            <ac:spMk id="117" creationId="{E89DE0AA-877A-44D5-8842-758A82AAA835}"/>
          </ac:spMkLst>
        </pc:spChg>
        <pc:spChg chg="mod">
          <ac:chgData name="Ngô Việt Hoàn" userId="fbf56a55-40aa-4209-bd12-b7fbd6813d40" providerId="ADAL" clId="{71C5F8FA-2476-454B-99FA-39065B7846F2}" dt="2021-11-22T17:45:03.686" v="1182" actId="1076"/>
          <ac:spMkLst>
            <pc:docMk/>
            <pc:sldMk cId="2311509601" sldId="353"/>
            <ac:spMk id="119" creationId="{B90D7E21-B000-4A56-AF68-4448B46D4CD1}"/>
          </ac:spMkLst>
        </pc:spChg>
        <pc:spChg chg="mod">
          <ac:chgData name="Ngô Việt Hoàn" userId="fbf56a55-40aa-4209-bd12-b7fbd6813d40" providerId="ADAL" clId="{71C5F8FA-2476-454B-99FA-39065B7846F2}" dt="2021-11-22T17:45:03.686" v="1182" actId="1076"/>
          <ac:spMkLst>
            <pc:docMk/>
            <pc:sldMk cId="2311509601" sldId="353"/>
            <ac:spMk id="121" creationId="{5DCF2134-932F-45AE-B05F-529053805133}"/>
          </ac:spMkLst>
        </pc:spChg>
        <pc:spChg chg="mod">
          <ac:chgData name="Ngô Việt Hoàn" userId="fbf56a55-40aa-4209-bd12-b7fbd6813d40" providerId="ADAL" clId="{71C5F8FA-2476-454B-99FA-39065B7846F2}" dt="2021-11-22T17:45:03.686" v="1182" actId="1076"/>
          <ac:spMkLst>
            <pc:docMk/>
            <pc:sldMk cId="2311509601" sldId="353"/>
            <ac:spMk id="122" creationId="{CA694225-1891-41CC-B46E-080285DC2F93}"/>
          </ac:spMkLst>
        </pc:spChg>
        <pc:spChg chg="mod">
          <ac:chgData name="Ngô Việt Hoàn" userId="fbf56a55-40aa-4209-bd12-b7fbd6813d40" providerId="ADAL" clId="{71C5F8FA-2476-454B-99FA-39065B7846F2}" dt="2021-11-22T17:45:03.686" v="1182" actId="1076"/>
          <ac:spMkLst>
            <pc:docMk/>
            <pc:sldMk cId="2311509601" sldId="353"/>
            <ac:spMk id="123" creationId="{86559D19-FED4-4600-BFA7-E54767F30421}"/>
          </ac:spMkLst>
        </pc:spChg>
        <pc:spChg chg="mod">
          <ac:chgData name="Ngô Việt Hoàn" userId="fbf56a55-40aa-4209-bd12-b7fbd6813d40" providerId="ADAL" clId="{71C5F8FA-2476-454B-99FA-39065B7846F2}" dt="2021-11-22T17:45:03.686" v="1182" actId="1076"/>
          <ac:spMkLst>
            <pc:docMk/>
            <pc:sldMk cId="2311509601" sldId="353"/>
            <ac:spMk id="124" creationId="{EA618CF4-488D-4F8A-9BB9-6146A592D699}"/>
          </ac:spMkLst>
        </pc:spChg>
        <pc:spChg chg="mod">
          <ac:chgData name="Ngô Việt Hoàn" userId="fbf56a55-40aa-4209-bd12-b7fbd6813d40" providerId="ADAL" clId="{71C5F8FA-2476-454B-99FA-39065B7846F2}" dt="2021-11-22T17:45:03.686" v="1182" actId="1076"/>
          <ac:spMkLst>
            <pc:docMk/>
            <pc:sldMk cId="2311509601" sldId="353"/>
            <ac:spMk id="125" creationId="{400E6F0F-0F4E-4A13-9788-9E48E0D2320D}"/>
          </ac:spMkLst>
        </pc:spChg>
        <pc:spChg chg="mod">
          <ac:chgData name="Ngô Việt Hoàn" userId="fbf56a55-40aa-4209-bd12-b7fbd6813d40" providerId="ADAL" clId="{71C5F8FA-2476-454B-99FA-39065B7846F2}" dt="2021-11-22T17:45:03.686" v="1182" actId="1076"/>
          <ac:spMkLst>
            <pc:docMk/>
            <pc:sldMk cId="2311509601" sldId="353"/>
            <ac:spMk id="126" creationId="{E7D4B7BA-C700-43CE-8ADB-87A088589B14}"/>
          </ac:spMkLst>
        </pc:spChg>
        <pc:spChg chg="mod">
          <ac:chgData name="Ngô Việt Hoàn" userId="fbf56a55-40aa-4209-bd12-b7fbd6813d40" providerId="ADAL" clId="{71C5F8FA-2476-454B-99FA-39065B7846F2}" dt="2021-11-22T17:45:03.686" v="1182" actId="1076"/>
          <ac:spMkLst>
            <pc:docMk/>
            <pc:sldMk cId="2311509601" sldId="353"/>
            <ac:spMk id="127" creationId="{34A5D5FD-BE98-4072-B8C9-79749D344121}"/>
          </ac:spMkLst>
        </pc:spChg>
        <pc:spChg chg="mod">
          <ac:chgData name="Ngô Việt Hoàn" userId="fbf56a55-40aa-4209-bd12-b7fbd6813d40" providerId="ADAL" clId="{71C5F8FA-2476-454B-99FA-39065B7846F2}" dt="2021-11-22T17:45:03.686" v="1182" actId="1076"/>
          <ac:spMkLst>
            <pc:docMk/>
            <pc:sldMk cId="2311509601" sldId="353"/>
            <ac:spMk id="128" creationId="{27C1899B-CDC4-40D9-B6BD-D6A662E22471}"/>
          </ac:spMkLst>
        </pc:spChg>
        <pc:spChg chg="mod">
          <ac:chgData name="Ngô Việt Hoàn" userId="fbf56a55-40aa-4209-bd12-b7fbd6813d40" providerId="ADAL" clId="{71C5F8FA-2476-454B-99FA-39065B7846F2}" dt="2021-11-22T17:45:03.686" v="1182" actId="1076"/>
          <ac:spMkLst>
            <pc:docMk/>
            <pc:sldMk cId="2311509601" sldId="353"/>
            <ac:spMk id="129" creationId="{A1272CCC-4618-42A0-A79C-208612F270D0}"/>
          </ac:spMkLst>
        </pc:spChg>
        <pc:spChg chg="mod">
          <ac:chgData name="Ngô Việt Hoàn" userId="fbf56a55-40aa-4209-bd12-b7fbd6813d40" providerId="ADAL" clId="{71C5F8FA-2476-454B-99FA-39065B7846F2}" dt="2021-11-22T17:45:03.686" v="1182" actId="1076"/>
          <ac:spMkLst>
            <pc:docMk/>
            <pc:sldMk cId="2311509601" sldId="353"/>
            <ac:spMk id="130" creationId="{B1B2B029-AAEF-42AE-99C7-CDF656607CC2}"/>
          </ac:spMkLst>
        </pc:spChg>
        <pc:spChg chg="mod">
          <ac:chgData name="Ngô Việt Hoàn" userId="fbf56a55-40aa-4209-bd12-b7fbd6813d40" providerId="ADAL" clId="{71C5F8FA-2476-454B-99FA-39065B7846F2}" dt="2021-11-22T17:45:03.686" v="1182" actId="1076"/>
          <ac:spMkLst>
            <pc:docMk/>
            <pc:sldMk cId="2311509601" sldId="353"/>
            <ac:spMk id="131" creationId="{2C8818AE-4D60-491B-924E-E999C05546F5}"/>
          </ac:spMkLst>
        </pc:spChg>
        <pc:spChg chg="mod">
          <ac:chgData name="Ngô Việt Hoàn" userId="fbf56a55-40aa-4209-bd12-b7fbd6813d40" providerId="ADAL" clId="{71C5F8FA-2476-454B-99FA-39065B7846F2}" dt="2021-11-22T17:45:03.686" v="1182" actId="1076"/>
          <ac:spMkLst>
            <pc:docMk/>
            <pc:sldMk cId="2311509601" sldId="353"/>
            <ac:spMk id="132" creationId="{F33B64FC-0BF4-4EEE-A83A-A43E8BFB35ED}"/>
          </ac:spMkLst>
        </pc:spChg>
        <pc:spChg chg="mod">
          <ac:chgData name="Ngô Việt Hoàn" userId="fbf56a55-40aa-4209-bd12-b7fbd6813d40" providerId="ADAL" clId="{71C5F8FA-2476-454B-99FA-39065B7846F2}" dt="2021-11-22T17:45:03.686" v="1182" actId="1076"/>
          <ac:spMkLst>
            <pc:docMk/>
            <pc:sldMk cId="2311509601" sldId="353"/>
            <ac:spMk id="133" creationId="{F53FC4F9-BC27-4D41-B791-942FF9EF439A}"/>
          </ac:spMkLst>
        </pc:spChg>
        <pc:spChg chg="mod">
          <ac:chgData name="Ngô Việt Hoàn" userId="fbf56a55-40aa-4209-bd12-b7fbd6813d40" providerId="ADAL" clId="{71C5F8FA-2476-454B-99FA-39065B7846F2}" dt="2021-11-22T17:45:03.686" v="1182" actId="1076"/>
          <ac:spMkLst>
            <pc:docMk/>
            <pc:sldMk cId="2311509601" sldId="353"/>
            <ac:spMk id="134" creationId="{A393E851-DD5F-45DA-BC83-69782D6C2038}"/>
          </ac:spMkLst>
        </pc:spChg>
        <pc:spChg chg="mod">
          <ac:chgData name="Ngô Việt Hoàn" userId="fbf56a55-40aa-4209-bd12-b7fbd6813d40" providerId="ADAL" clId="{71C5F8FA-2476-454B-99FA-39065B7846F2}" dt="2021-11-22T17:45:03.686" v="1182" actId="1076"/>
          <ac:spMkLst>
            <pc:docMk/>
            <pc:sldMk cId="2311509601" sldId="353"/>
            <ac:spMk id="135" creationId="{D0B72B88-5083-4460-AF96-D5F73B28F669}"/>
          </ac:spMkLst>
        </pc:spChg>
        <pc:spChg chg="mod">
          <ac:chgData name="Ngô Việt Hoàn" userId="fbf56a55-40aa-4209-bd12-b7fbd6813d40" providerId="ADAL" clId="{71C5F8FA-2476-454B-99FA-39065B7846F2}" dt="2021-11-22T17:45:03.686" v="1182" actId="1076"/>
          <ac:spMkLst>
            <pc:docMk/>
            <pc:sldMk cId="2311509601" sldId="353"/>
            <ac:spMk id="136" creationId="{588CE0FE-B525-4584-B5DB-7B203DBC05A5}"/>
          </ac:spMkLst>
        </pc:spChg>
        <pc:spChg chg="mod">
          <ac:chgData name="Ngô Việt Hoàn" userId="fbf56a55-40aa-4209-bd12-b7fbd6813d40" providerId="ADAL" clId="{71C5F8FA-2476-454B-99FA-39065B7846F2}" dt="2021-11-22T17:45:03.686" v="1182" actId="1076"/>
          <ac:spMkLst>
            <pc:docMk/>
            <pc:sldMk cId="2311509601" sldId="353"/>
            <ac:spMk id="137" creationId="{67502E56-BBE8-4EB1-B066-B4226FA0D291}"/>
          </ac:spMkLst>
        </pc:spChg>
        <pc:spChg chg="mod">
          <ac:chgData name="Ngô Việt Hoàn" userId="fbf56a55-40aa-4209-bd12-b7fbd6813d40" providerId="ADAL" clId="{71C5F8FA-2476-454B-99FA-39065B7846F2}" dt="2021-11-22T17:45:03.686" v="1182" actId="1076"/>
          <ac:spMkLst>
            <pc:docMk/>
            <pc:sldMk cId="2311509601" sldId="353"/>
            <ac:spMk id="138" creationId="{C9A1D6F7-84B6-4334-97EA-A5E25A0FE60A}"/>
          </ac:spMkLst>
        </pc:spChg>
        <pc:spChg chg="mod">
          <ac:chgData name="Ngô Việt Hoàn" userId="fbf56a55-40aa-4209-bd12-b7fbd6813d40" providerId="ADAL" clId="{71C5F8FA-2476-454B-99FA-39065B7846F2}" dt="2021-11-22T17:45:03.686" v="1182" actId="1076"/>
          <ac:spMkLst>
            <pc:docMk/>
            <pc:sldMk cId="2311509601" sldId="353"/>
            <ac:spMk id="139" creationId="{3E40F78F-DF7E-43D3-8F38-89666F55DCE3}"/>
          </ac:spMkLst>
        </pc:spChg>
        <pc:spChg chg="mod">
          <ac:chgData name="Ngô Việt Hoàn" userId="fbf56a55-40aa-4209-bd12-b7fbd6813d40" providerId="ADAL" clId="{71C5F8FA-2476-454B-99FA-39065B7846F2}" dt="2021-11-22T17:45:03.686" v="1182" actId="1076"/>
          <ac:spMkLst>
            <pc:docMk/>
            <pc:sldMk cId="2311509601" sldId="353"/>
            <ac:spMk id="140" creationId="{68FAAA34-C0EB-4269-A479-F45921135499}"/>
          </ac:spMkLst>
        </pc:spChg>
        <pc:spChg chg="mod">
          <ac:chgData name="Ngô Việt Hoàn" userId="fbf56a55-40aa-4209-bd12-b7fbd6813d40" providerId="ADAL" clId="{71C5F8FA-2476-454B-99FA-39065B7846F2}" dt="2021-11-22T17:45:03.686" v="1182" actId="1076"/>
          <ac:spMkLst>
            <pc:docMk/>
            <pc:sldMk cId="2311509601" sldId="353"/>
            <ac:spMk id="141" creationId="{DED369F0-A16F-4F85-B1B0-0FB991652613}"/>
          </ac:spMkLst>
        </pc:spChg>
        <pc:spChg chg="mod">
          <ac:chgData name="Ngô Việt Hoàn" userId="fbf56a55-40aa-4209-bd12-b7fbd6813d40" providerId="ADAL" clId="{71C5F8FA-2476-454B-99FA-39065B7846F2}" dt="2021-11-22T17:45:03.686" v="1182" actId="1076"/>
          <ac:spMkLst>
            <pc:docMk/>
            <pc:sldMk cId="2311509601" sldId="353"/>
            <ac:spMk id="142" creationId="{A38D9F95-DF2C-46E8-A0F6-12EE8A1CD526}"/>
          </ac:spMkLst>
        </pc:spChg>
        <pc:spChg chg="mod">
          <ac:chgData name="Ngô Việt Hoàn" userId="fbf56a55-40aa-4209-bd12-b7fbd6813d40" providerId="ADAL" clId="{71C5F8FA-2476-454B-99FA-39065B7846F2}" dt="2021-11-22T17:45:03.686" v="1182" actId="1076"/>
          <ac:spMkLst>
            <pc:docMk/>
            <pc:sldMk cId="2311509601" sldId="353"/>
            <ac:spMk id="143" creationId="{11F99233-3E6B-4EC3-8705-D24E6CC20CCD}"/>
          </ac:spMkLst>
        </pc:spChg>
        <pc:spChg chg="mod">
          <ac:chgData name="Ngô Việt Hoàn" userId="fbf56a55-40aa-4209-bd12-b7fbd6813d40" providerId="ADAL" clId="{71C5F8FA-2476-454B-99FA-39065B7846F2}" dt="2021-11-22T17:45:03.686" v="1182" actId="1076"/>
          <ac:spMkLst>
            <pc:docMk/>
            <pc:sldMk cId="2311509601" sldId="353"/>
            <ac:spMk id="144" creationId="{98F650EE-F9CD-4D8F-9671-94027D45ACE9}"/>
          </ac:spMkLst>
        </pc:spChg>
        <pc:spChg chg="mod">
          <ac:chgData name="Ngô Việt Hoàn" userId="fbf56a55-40aa-4209-bd12-b7fbd6813d40" providerId="ADAL" clId="{71C5F8FA-2476-454B-99FA-39065B7846F2}" dt="2021-11-22T17:45:03.686" v="1182" actId="1076"/>
          <ac:spMkLst>
            <pc:docMk/>
            <pc:sldMk cId="2311509601" sldId="353"/>
            <ac:spMk id="145" creationId="{7C514F36-227E-45F5-9C27-7D62F7ADB59B}"/>
          </ac:spMkLst>
        </pc:spChg>
        <pc:spChg chg="mod">
          <ac:chgData name="Ngô Việt Hoàn" userId="fbf56a55-40aa-4209-bd12-b7fbd6813d40" providerId="ADAL" clId="{71C5F8FA-2476-454B-99FA-39065B7846F2}" dt="2021-11-22T17:45:03.686" v="1182" actId="1076"/>
          <ac:spMkLst>
            <pc:docMk/>
            <pc:sldMk cId="2311509601" sldId="353"/>
            <ac:spMk id="146" creationId="{A9AB6DE7-3107-437C-BE21-2EAD0BAC9374}"/>
          </ac:spMkLst>
        </pc:spChg>
        <pc:spChg chg="mod">
          <ac:chgData name="Ngô Việt Hoàn" userId="fbf56a55-40aa-4209-bd12-b7fbd6813d40" providerId="ADAL" clId="{71C5F8FA-2476-454B-99FA-39065B7846F2}" dt="2021-11-22T17:45:03.686" v="1182" actId="1076"/>
          <ac:spMkLst>
            <pc:docMk/>
            <pc:sldMk cId="2311509601" sldId="353"/>
            <ac:spMk id="147" creationId="{A50D7F06-4F38-451B-8BBB-5A8F1FEA3147}"/>
          </ac:spMkLst>
        </pc:spChg>
        <pc:spChg chg="mod">
          <ac:chgData name="Ngô Việt Hoàn" userId="fbf56a55-40aa-4209-bd12-b7fbd6813d40" providerId="ADAL" clId="{71C5F8FA-2476-454B-99FA-39065B7846F2}" dt="2021-11-22T17:45:03.686" v="1182" actId="1076"/>
          <ac:spMkLst>
            <pc:docMk/>
            <pc:sldMk cId="2311509601" sldId="353"/>
            <ac:spMk id="148" creationId="{9AF7155E-D81F-4EB2-A369-2F1580AA726D}"/>
          </ac:spMkLst>
        </pc:spChg>
        <pc:spChg chg="mod">
          <ac:chgData name="Ngô Việt Hoàn" userId="fbf56a55-40aa-4209-bd12-b7fbd6813d40" providerId="ADAL" clId="{71C5F8FA-2476-454B-99FA-39065B7846F2}" dt="2021-11-22T17:45:03.686" v="1182" actId="1076"/>
          <ac:spMkLst>
            <pc:docMk/>
            <pc:sldMk cId="2311509601" sldId="353"/>
            <ac:spMk id="149" creationId="{10709E38-28D0-48B0-8C41-FC9AEC6ACEC9}"/>
          </ac:spMkLst>
        </pc:spChg>
        <pc:spChg chg="mod">
          <ac:chgData name="Ngô Việt Hoàn" userId="fbf56a55-40aa-4209-bd12-b7fbd6813d40" providerId="ADAL" clId="{71C5F8FA-2476-454B-99FA-39065B7846F2}" dt="2021-11-22T17:45:03.686" v="1182" actId="1076"/>
          <ac:spMkLst>
            <pc:docMk/>
            <pc:sldMk cId="2311509601" sldId="353"/>
            <ac:spMk id="150" creationId="{4EE4E3A8-C7E4-44FB-B6BE-653A79584CA2}"/>
          </ac:spMkLst>
        </pc:spChg>
        <pc:spChg chg="mod">
          <ac:chgData name="Ngô Việt Hoàn" userId="fbf56a55-40aa-4209-bd12-b7fbd6813d40" providerId="ADAL" clId="{71C5F8FA-2476-454B-99FA-39065B7846F2}" dt="2021-11-22T17:45:03.686" v="1182" actId="1076"/>
          <ac:spMkLst>
            <pc:docMk/>
            <pc:sldMk cId="2311509601" sldId="353"/>
            <ac:spMk id="151" creationId="{723ADB7C-672F-4287-8164-2BD4757DD6D4}"/>
          </ac:spMkLst>
        </pc:spChg>
        <pc:spChg chg="mod">
          <ac:chgData name="Ngô Việt Hoàn" userId="fbf56a55-40aa-4209-bd12-b7fbd6813d40" providerId="ADAL" clId="{71C5F8FA-2476-454B-99FA-39065B7846F2}" dt="2021-11-22T17:45:03.686" v="1182" actId="1076"/>
          <ac:spMkLst>
            <pc:docMk/>
            <pc:sldMk cId="2311509601" sldId="353"/>
            <ac:spMk id="152" creationId="{7C97A20E-9EF5-46CB-B308-B07C1BEFF236}"/>
          </ac:spMkLst>
        </pc:spChg>
        <pc:spChg chg="mod">
          <ac:chgData name="Ngô Việt Hoàn" userId="fbf56a55-40aa-4209-bd12-b7fbd6813d40" providerId="ADAL" clId="{71C5F8FA-2476-454B-99FA-39065B7846F2}" dt="2021-11-22T17:45:03.686" v="1182" actId="1076"/>
          <ac:spMkLst>
            <pc:docMk/>
            <pc:sldMk cId="2311509601" sldId="353"/>
            <ac:spMk id="153" creationId="{848DD09C-B95B-4CB5-A7B2-4AD7CC8C9B8B}"/>
          </ac:spMkLst>
        </pc:spChg>
        <pc:spChg chg="mod">
          <ac:chgData name="Ngô Việt Hoàn" userId="fbf56a55-40aa-4209-bd12-b7fbd6813d40" providerId="ADAL" clId="{71C5F8FA-2476-454B-99FA-39065B7846F2}" dt="2021-11-22T17:45:03.686" v="1182" actId="1076"/>
          <ac:spMkLst>
            <pc:docMk/>
            <pc:sldMk cId="2311509601" sldId="353"/>
            <ac:spMk id="154" creationId="{35159B31-F526-48C9-A068-8B6EF7B7C670}"/>
          </ac:spMkLst>
        </pc:spChg>
        <pc:spChg chg="mod">
          <ac:chgData name="Ngô Việt Hoàn" userId="fbf56a55-40aa-4209-bd12-b7fbd6813d40" providerId="ADAL" clId="{71C5F8FA-2476-454B-99FA-39065B7846F2}" dt="2021-11-22T17:45:03.686" v="1182" actId="1076"/>
          <ac:spMkLst>
            <pc:docMk/>
            <pc:sldMk cId="2311509601" sldId="353"/>
            <ac:spMk id="155" creationId="{4DF4CF38-5926-477E-A896-F678BC62812C}"/>
          </ac:spMkLst>
        </pc:spChg>
        <pc:spChg chg="mod">
          <ac:chgData name="Ngô Việt Hoàn" userId="fbf56a55-40aa-4209-bd12-b7fbd6813d40" providerId="ADAL" clId="{71C5F8FA-2476-454B-99FA-39065B7846F2}" dt="2021-11-22T17:45:03.686" v="1182" actId="1076"/>
          <ac:spMkLst>
            <pc:docMk/>
            <pc:sldMk cId="2311509601" sldId="353"/>
            <ac:spMk id="156" creationId="{54BF4F17-5D3F-4348-85EB-4D295F473A7A}"/>
          </ac:spMkLst>
        </pc:spChg>
        <pc:spChg chg="mod">
          <ac:chgData name="Ngô Việt Hoàn" userId="fbf56a55-40aa-4209-bd12-b7fbd6813d40" providerId="ADAL" clId="{71C5F8FA-2476-454B-99FA-39065B7846F2}" dt="2021-11-22T17:45:03.686" v="1182" actId="1076"/>
          <ac:spMkLst>
            <pc:docMk/>
            <pc:sldMk cId="2311509601" sldId="353"/>
            <ac:spMk id="157" creationId="{2F0871A4-807C-448D-994C-C2D7B1D67E59}"/>
          </ac:spMkLst>
        </pc:spChg>
        <pc:spChg chg="mod">
          <ac:chgData name="Ngô Việt Hoàn" userId="fbf56a55-40aa-4209-bd12-b7fbd6813d40" providerId="ADAL" clId="{71C5F8FA-2476-454B-99FA-39065B7846F2}" dt="2021-11-22T17:45:03.686" v="1182" actId="1076"/>
          <ac:spMkLst>
            <pc:docMk/>
            <pc:sldMk cId="2311509601" sldId="353"/>
            <ac:spMk id="158" creationId="{85C41E13-788E-4213-A9D2-D4E605F4FA6F}"/>
          </ac:spMkLst>
        </pc:spChg>
        <pc:spChg chg="mod">
          <ac:chgData name="Ngô Việt Hoàn" userId="fbf56a55-40aa-4209-bd12-b7fbd6813d40" providerId="ADAL" clId="{71C5F8FA-2476-454B-99FA-39065B7846F2}" dt="2021-11-22T17:45:03.686" v="1182" actId="1076"/>
          <ac:spMkLst>
            <pc:docMk/>
            <pc:sldMk cId="2311509601" sldId="353"/>
            <ac:spMk id="159" creationId="{53DD4A5B-93DF-466F-8EBB-C5AF357A1AD8}"/>
          </ac:spMkLst>
        </pc:spChg>
        <pc:spChg chg="mod">
          <ac:chgData name="Ngô Việt Hoàn" userId="fbf56a55-40aa-4209-bd12-b7fbd6813d40" providerId="ADAL" clId="{71C5F8FA-2476-454B-99FA-39065B7846F2}" dt="2021-11-22T17:45:03.686" v="1182" actId="1076"/>
          <ac:spMkLst>
            <pc:docMk/>
            <pc:sldMk cId="2311509601" sldId="353"/>
            <ac:spMk id="160" creationId="{6685B869-B34D-4F84-99E4-F044951A505E}"/>
          </ac:spMkLst>
        </pc:spChg>
        <pc:spChg chg="mod">
          <ac:chgData name="Ngô Việt Hoàn" userId="fbf56a55-40aa-4209-bd12-b7fbd6813d40" providerId="ADAL" clId="{71C5F8FA-2476-454B-99FA-39065B7846F2}" dt="2021-11-22T17:45:03.686" v="1182" actId="1076"/>
          <ac:spMkLst>
            <pc:docMk/>
            <pc:sldMk cId="2311509601" sldId="353"/>
            <ac:spMk id="161" creationId="{82EB74CB-7D7D-45B5-8385-B869788DF61A}"/>
          </ac:spMkLst>
        </pc:spChg>
        <pc:spChg chg="mod">
          <ac:chgData name="Ngô Việt Hoàn" userId="fbf56a55-40aa-4209-bd12-b7fbd6813d40" providerId="ADAL" clId="{71C5F8FA-2476-454B-99FA-39065B7846F2}" dt="2021-11-22T17:45:03.686" v="1182" actId="1076"/>
          <ac:spMkLst>
            <pc:docMk/>
            <pc:sldMk cId="2311509601" sldId="353"/>
            <ac:spMk id="162" creationId="{6F299301-181B-4B60-AB1B-76E6125A0362}"/>
          </ac:spMkLst>
        </pc:spChg>
        <pc:spChg chg="mod">
          <ac:chgData name="Ngô Việt Hoàn" userId="fbf56a55-40aa-4209-bd12-b7fbd6813d40" providerId="ADAL" clId="{71C5F8FA-2476-454B-99FA-39065B7846F2}" dt="2021-11-22T17:45:03.686" v="1182" actId="1076"/>
          <ac:spMkLst>
            <pc:docMk/>
            <pc:sldMk cId="2311509601" sldId="353"/>
            <ac:spMk id="163" creationId="{73873DF9-3695-4EEA-8143-8C5989BF84E0}"/>
          </ac:spMkLst>
        </pc:spChg>
        <pc:spChg chg="mod">
          <ac:chgData name="Ngô Việt Hoàn" userId="fbf56a55-40aa-4209-bd12-b7fbd6813d40" providerId="ADAL" clId="{71C5F8FA-2476-454B-99FA-39065B7846F2}" dt="2021-11-22T17:45:03.686" v="1182" actId="1076"/>
          <ac:spMkLst>
            <pc:docMk/>
            <pc:sldMk cId="2311509601" sldId="353"/>
            <ac:spMk id="164" creationId="{6B021088-AE77-42D6-9F22-644701DD7C15}"/>
          </ac:spMkLst>
        </pc:spChg>
        <pc:spChg chg="mod">
          <ac:chgData name="Ngô Việt Hoàn" userId="fbf56a55-40aa-4209-bd12-b7fbd6813d40" providerId="ADAL" clId="{71C5F8FA-2476-454B-99FA-39065B7846F2}" dt="2021-11-22T17:45:03.686" v="1182" actId="1076"/>
          <ac:spMkLst>
            <pc:docMk/>
            <pc:sldMk cId="2311509601" sldId="353"/>
            <ac:spMk id="165" creationId="{D82D7168-A556-4E72-8021-C7365A151B2E}"/>
          </ac:spMkLst>
        </pc:spChg>
        <pc:spChg chg="mod">
          <ac:chgData name="Ngô Việt Hoàn" userId="fbf56a55-40aa-4209-bd12-b7fbd6813d40" providerId="ADAL" clId="{71C5F8FA-2476-454B-99FA-39065B7846F2}" dt="2021-11-22T17:45:03.686" v="1182" actId="1076"/>
          <ac:spMkLst>
            <pc:docMk/>
            <pc:sldMk cId="2311509601" sldId="353"/>
            <ac:spMk id="166" creationId="{3D3718EB-3E3F-4CE6-841D-12B976DF4BA9}"/>
          </ac:spMkLst>
        </pc:spChg>
        <pc:spChg chg="mod">
          <ac:chgData name="Ngô Việt Hoàn" userId="fbf56a55-40aa-4209-bd12-b7fbd6813d40" providerId="ADAL" clId="{71C5F8FA-2476-454B-99FA-39065B7846F2}" dt="2021-11-22T17:45:03.686" v="1182" actId="1076"/>
          <ac:spMkLst>
            <pc:docMk/>
            <pc:sldMk cId="2311509601" sldId="353"/>
            <ac:spMk id="167" creationId="{37F656A6-31B7-48CC-B09C-DAE47BBF4CAD}"/>
          </ac:spMkLst>
        </pc:spChg>
        <pc:spChg chg="mod">
          <ac:chgData name="Ngô Việt Hoàn" userId="fbf56a55-40aa-4209-bd12-b7fbd6813d40" providerId="ADAL" clId="{71C5F8FA-2476-454B-99FA-39065B7846F2}" dt="2021-11-22T17:45:03.686" v="1182" actId="1076"/>
          <ac:spMkLst>
            <pc:docMk/>
            <pc:sldMk cId="2311509601" sldId="353"/>
            <ac:spMk id="168" creationId="{63E1235F-BE2B-4522-AF7F-2DEF32E7E89A}"/>
          </ac:spMkLst>
        </pc:spChg>
        <pc:spChg chg="mod">
          <ac:chgData name="Ngô Việt Hoàn" userId="fbf56a55-40aa-4209-bd12-b7fbd6813d40" providerId="ADAL" clId="{71C5F8FA-2476-454B-99FA-39065B7846F2}" dt="2021-11-22T17:45:03.686" v="1182" actId="1076"/>
          <ac:spMkLst>
            <pc:docMk/>
            <pc:sldMk cId="2311509601" sldId="353"/>
            <ac:spMk id="169" creationId="{03F7E746-3AB9-443A-88B5-9881135142A6}"/>
          </ac:spMkLst>
        </pc:spChg>
        <pc:spChg chg="mod">
          <ac:chgData name="Ngô Việt Hoàn" userId="fbf56a55-40aa-4209-bd12-b7fbd6813d40" providerId="ADAL" clId="{71C5F8FA-2476-454B-99FA-39065B7846F2}" dt="2021-11-22T17:45:03.686" v="1182" actId="1076"/>
          <ac:spMkLst>
            <pc:docMk/>
            <pc:sldMk cId="2311509601" sldId="353"/>
            <ac:spMk id="170" creationId="{EAEE7F43-54F6-4316-9735-81C11D825421}"/>
          </ac:spMkLst>
        </pc:spChg>
        <pc:spChg chg="mod">
          <ac:chgData name="Ngô Việt Hoàn" userId="fbf56a55-40aa-4209-bd12-b7fbd6813d40" providerId="ADAL" clId="{71C5F8FA-2476-454B-99FA-39065B7846F2}" dt="2021-11-22T17:45:03.686" v="1182" actId="1076"/>
          <ac:spMkLst>
            <pc:docMk/>
            <pc:sldMk cId="2311509601" sldId="353"/>
            <ac:spMk id="171" creationId="{959442EB-0B3F-4418-A1CB-445801EAE42A}"/>
          </ac:spMkLst>
        </pc:spChg>
        <pc:spChg chg="mod">
          <ac:chgData name="Ngô Việt Hoàn" userId="fbf56a55-40aa-4209-bd12-b7fbd6813d40" providerId="ADAL" clId="{71C5F8FA-2476-454B-99FA-39065B7846F2}" dt="2021-11-22T17:45:03.686" v="1182" actId="1076"/>
          <ac:spMkLst>
            <pc:docMk/>
            <pc:sldMk cId="2311509601" sldId="353"/>
            <ac:spMk id="172" creationId="{524A6DC5-734C-4FF4-9463-DFC9F9AFC8EE}"/>
          </ac:spMkLst>
        </pc:spChg>
        <pc:spChg chg="mod">
          <ac:chgData name="Ngô Việt Hoàn" userId="fbf56a55-40aa-4209-bd12-b7fbd6813d40" providerId="ADAL" clId="{71C5F8FA-2476-454B-99FA-39065B7846F2}" dt="2021-11-22T17:45:11.660" v="1184" actId="1076"/>
          <ac:spMkLst>
            <pc:docMk/>
            <pc:sldMk cId="2311509601" sldId="353"/>
            <ac:spMk id="174" creationId="{2550CD94-9AB2-4122-93B6-AD33772A5585}"/>
          </ac:spMkLst>
        </pc:spChg>
        <pc:spChg chg="mod">
          <ac:chgData name="Ngô Việt Hoàn" userId="fbf56a55-40aa-4209-bd12-b7fbd6813d40" providerId="ADAL" clId="{71C5F8FA-2476-454B-99FA-39065B7846F2}" dt="2021-11-22T17:45:11.660" v="1184" actId="1076"/>
          <ac:spMkLst>
            <pc:docMk/>
            <pc:sldMk cId="2311509601" sldId="353"/>
            <ac:spMk id="176" creationId="{78941982-6FCA-47DA-B9E2-07772A53725A}"/>
          </ac:spMkLst>
        </pc:spChg>
        <pc:spChg chg="mod">
          <ac:chgData name="Ngô Việt Hoàn" userId="fbf56a55-40aa-4209-bd12-b7fbd6813d40" providerId="ADAL" clId="{71C5F8FA-2476-454B-99FA-39065B7846F2}" dt="2021-11-22T17:45:11.660" v="1184" actId="1076"/>
          <ac:spMkLst>
            <pc:docMk/>
            <pc:sldMk cId="2311509601" sldId="353"/>
            <ac:spMk id="177" creationId="{8590D54D-158B-4507-AFB6-371E91E0938F}"/>
          </ac:spMkLst>
        </pc:spChg>
        <pc:spChg chg="mod">
          <ac:chgData name="Ngô Việt Hoàn" userId="fbf56a55-40aa-4209-bd12-b7fbd6813d40" providerId="ADAL" clId="{71C5F8FA-2476-454B-99FA-39065B7846F2}" dt="2021-11-22T17:45:11.660" v="1184" actId="1076"/>
          <ac:spMkLst>
            <pc:docMk/>
            <pc:sldMk cId="2311509601" sldId="353"/>
            <ac:spMk id="178" creationId="{799C3A48-C14C-4724-8E73-A2709695CA6B}"/>
          </ac:spMkLst>
        </pc:spChg>
        <pc:spChg chg="mod">
          <ac:chgData name="Ngô Việt Hoàn" userId="fbf56a55-40aa-4209-bd12-b7fbd6813d40" providerId="ADAL" clId="{71C5F8FA-2476-454B-99FA-39065B7846F2}" dt="2021-11-22T17:45:11.660" v="1184" actId="1076"/>
          <ac:spMkLst>
            <pc:docMk/>
            <pc:sldMk cId="2311509601" sldId="353"/>
            <ac:spMk id="179" creationId="{6E71AF8B-0D55-4FE2-B1C8-A72427C442CB}"/>
          </ac:spMkLst>
        </pc:spChg>
        <pc:spChg chg="mod">
          <ac:chgData name="Ngô Việt Hoàn" userId="fbf56a55-40aa-4209-bd12-b7fbd6813d40" providerId="ADAL" clId="{71C5F8FA-2476-454B-99FA-39065B7846F2}" dt="2021-11-22T17:45:11.660" v="1184" actId="1076"/>
          <ac:spMkLst>
            <pc:docMk/>
            <pc:sldMk cId="2311509601" sldId="353"/>
            <ac:spMk id="180" creationId="{F1C02A8E-3AB7-4D52-B5DA-1116D339BA26}"/>
          </ac:spMkLst>
        </pc:spChg>
        <pc:spChg chg="mod">
          <ac:chgData name="Ngô Việt Hoàn" userId="fbf56a55-40aa-4209-bd12-b7fbd6813d40" providerId="ADAL" clId="{71C5F8FA-2476-454B-99FA-39065B7846F2}" dt="2021-11-22T17:45:11.660" v="1184" actId="1076"/>
          <ac:spMkLst>
            <pc:docMk/>
            <pc:sldMk cId="2311509601" sldId="353"/>
            <ac:spMk id="181" creationId="{E0ECD564-EC09-40B6-8E96-E5568F760FEA}"/>
          </ac:spMkLst>
        </pc:spChg>
        <pc:spChg chg="mod">
          <ac:chgData name="Ngô Việt Hoàn" userId="fbf56a55-40aa-4209-bd12-b7fbd6813d40" providerId="ADAL" clId="{71C5F8FA-2476-454B-99FA-39065B7846F2}" dt="2021-11-22T17:45:11.660" v="1184" actId="1076"/>
          <ac:spMkLst>
            <pc:docMk/>
            <pc:sldMk cId="2311509601" sldId="353"/>
            <ac:spMk id="182" creationId="{7D118A07-583D-479F-8F1A-F228196D2C58}"/>
          </ac:spMkLst>
        </pc:spChg>
        <pc:spChg chg="mod">
          <ac:chgData name="Ngô Việt Hoàn" userId="fbf56a55-40aa-4209-bd12-b7fbd6813d40" providerId="ADAL" clId="{71C5F8FA-2476-454B-99FA-39065B7846F2}" dt="2021-11-22T17:45:11.660" v="1184" actId="1076"/>
          <ac:spMkLst>
            <pc:docMk/>
            <pc:sldMk cId="2311509601" sldId="353"/>
            <ac:spMk id="183" creationId="{1CFCDDE9-6A34-4F7F-BB6D-A9B0B2A63417}"/>
          </ac:spMkLst>
        </pc:spChg>
        <pc:spChg chg="mod">
          <ac:chgData name="Ngô Việt Hoàn" userId="fbf56a55-40aa-4209-bd12-b7fbd6813d40" providerId="ADAL" clId="{71C5F8FA-2476-454B-99FA-39065B7846F2}" dt="2021-11-22T17:45:11.660" v="1184" actId="1076"/>
          <ac:spMkLst>
            <pc:docMk/>
            <pc:sldMk cId="2311509601" sldId="353"/>
            <ac:spMk id="184" creationId="{72BDC5F9-136C-4018-BB55-D26FE22C7BE8}"/>
          </ac:spMkLst>
        </pc:spChg>
        <pc:spChg chg="mod">
          <ac:chgData name="Ngô Việt Hoàn" userId="fbf56a55-40aa-4209-bd12-b7fbd6813d40" providerId="ADAL" clId="{71C5F8FA-2476-454B-99FA-39065B7846F2}" dt="2021-11-22T17:45:11.660" v="1184" actId="1076"/>
          <ac:spMkLst>
            <pc:docMk/>
            <pc:sldMk cId="2311509601" sldId="353"/>
            <ac:spMk id="185" creationId="{3A043EFA-4792-41F6-BBDC-8B2B9AE79212}"/>
          </ac:spMkLst>
        </pc:spChg>
        <pc:spChg chg="mod">
          <ac:chgData name="Ngô Việt Hoàn" userId="fbf56a55-40aa-4209-bd12-b7fbd6813d40" providerId="ADAL" clId="{71C5F8FA-2476-454B-99FA-39065B7846F2}" dt="2021-11-22T17:45:11.660" v="1184" actId="1076"/>
          <ac:spMkLst>
            <pc:docMk/>
            <pc:sldMk cId="2311509601" sldId="353"/>
            <ac:spMk id="186" creationId="{90821521-8FAA-4FD0-A8EA-8ADDBE6EBD67}"/>
          </ac:spMkLst>
        </pc:spChg>
        <pc:spChg chg="mod">
          <ac:chgData name="Ngô Việt Hoàn" userId="fbf56a55-40aa-4209-bd12-b7fbd6813d40" providerId="ADAL" clId="{71C5F8FA-2476-454B-99FA-39065B7846F2}" dt="2021-11-22T17:45:11.660" v="1184" actId="1076"/>
          <ac:spMkLst>
            <pc:docMk/>
            <pc:sldMk cId="2311509601" sldId="353"/>
            <ac:spMk id="187" creationId="{6B0F08D0-F3AC-4E76-A5CB-1BF45C7918AA}"/>
          </ac:spMkLst>
        </pc:spChg>
        <pc:spChg chg="mod">
          <ac:chgData name="Ngô Việt Hoàn" userId="fbf56a55-40aa-4209-bd12-b7fbd6813d40" providerId="ADAL" clId="{71C5F8FA-2476-454B-99FA-39065B7846F2}" dt="2021-11-22T17:45:11.660" v="1184" actId="1076"/>
          <ac:spMkLst>
            <pc:docMk/>
            <pc:sldMk cId="2311509601" sldId="353"/>
            <ac:spMk id="188" creationId="{2A072EC0-4170-45B9-9C15-8BF04D26EB54}"/>
          </ac:spMkLst>
        </pc:spChg>
        <pc:spChg chg="mod">
          <ac:chgData name="Ngô Việt Hoàn" userId="fbf56a55-40aa-4209-bd12-b7fbd6813d40" providerId="ADAL" clId="{71C5F8FA-2476-454B-99FA-39065B7846F2}" dt="2021-11-22T17:45:11.660" v="1184" actId="1076"/>
          <ac:spMkLst>
            <pc:docMk/>
            <pc:sldMk cId="2311509601" sldId="353"/>
            <ac:spMk id="189" creationId="{FC2673F7-8487-43BF-9B47-8CB8FD3BEF5A}"/>
          </ac:spMkLst>
        </pc:spChg>
        <pc:spChg chg="mod">
          <ac:chgData name="Ngô Việt Hoàn" userId="fbf56a55-40aa-4209-bd12-b7fbd6813d40" providerId="ADAL" clId="{71C5F8FA-2476-454B-99FA-39065B7846F2}" dt="2021-11-22T17:45:11.660" v="1184" actId="1076"/>
          <ac:spMkLst>
            <pc:docMk/>
            <pc:sldMk cId="2311509601" sldId="353"/>
            <ac:spMk id="190" creationId="{C2B8307A-0FD1-4BEF-AFA0-22B0DB4A6D8A}"/>
          </ac:spMkLst>
        </pc:spChg>
        <pc:spChg chg="mod">
          <ac:chgData name="Ngô Việt Hoàn" userId="fbf56a55-40aa-4209-bd12-b7fbd6813d40" providerId="ADAL" clId="{71C5F8FA-2476-454B-99FA-39065B7846F2}" dt="2021-11-22T17:45:11.660" v="1184" actId="1076"/>
          <ac:spMkLst>
            <pc:docMk/>
            <pc:sldMk cId="2311509601" sldId="353"/>
            <ac:spMk id="191" creationId="{082A03EE-8543-497D-85F8-0824EF32C9D7}"/>
          </ac:spMkLst>
        </pc:spChg>
        <pc:spChg chg="mod">
          <ac:chgData name="Ngô Việt Hoàn" userId="fbf56a55-40aa-4209-bd12-b7fbd6813d40" providerId="ADAL" clId="{71C5F8FA-2476-454B-99FA-39065B7846F2}" dt="2021-11-22T17:45:11.660" v="1184" actId="1076"/>
          <ac:spMkLst>
            <pc:docMk/>
            <pc:sldMk cId="2311509601" sldId="353"/>
            <ac:spMk id="192" creationId="{DEE82F8E-8792-427E-B6DF-0456891155AF}"/>
          </ac:spMkLst>
        </pc:spChg>
        <pc:spChg chg="mod">
          <ac:chgData name="Ngô Việt Hoàn" userId="fbf56a55-40aa-4209-bd12-b7fbd6813d40" providerId="ADAL" clId="{71C5F8FA-2476-454B-99FA-39065B7846F2}" dt="2021-11-22T17:45:11.660" v="1184" actId="1076"/>
          <ac:spMkLst>
            <pc:docMk/>
            <pc:sldMk cId="2311509601" sldId="353"/>
            <ac:spMk id="193" creationId="{6CEA0320-B18F-4E47-BED6-5A0899EA3248}"/>
          </ac:spMkLst>
        </pc:spChg>
        <pc:spChg chg="mod">
          <ac:chgData name="Ngô Việt Hoàn" userId="fbf56a55-40aa-4209-bd12-b7fbd6813d40" providerId="ADAL" clId="{71C5F8FA-2476-454B-99FA-39065B7846F2}" dt="2021-11-22T17:45:11.660" v="1184" actId="1076"/>
          <ac:spMkLst>
            <pc:docMk/>
            <pc:sldMk cId="2311509601" sldId="353"/>
            <ac:spMk id="194" creationId="{C59BA41D-1F63-4A82-A78E-A9FB4915C2B0}"/>
          </ac:spMkLst>
        </pc:spChg>
        <pc:spChg chg="mod">
          <ac:chgData name="Ngô Việt Hoàn" userId="fbf56a55-40aa-4209-bd12-b7fbd6813d40" providerId="ADAL" clId="{71C5F8FA-2476-454B-99FA-39065B7846F2}" dt="2021-11-22T17:45:11.660" v="1184" actId="1076"/>
          <ac:spMkLst>
            <pc:docMk/>
            <pc:sldMk cId="2311509601" sldId="353"/>
            <ac:spMk id="195" creationId="{CCD8D4A4-ACA3-4C1F-86C4-076A015A5546}"/>
          </ac:spMkLst>
        </pc:spChg>
        <pc:spChg chg="mod">
          <ac:chgData name="Ngô Việt Hoàn" userId="fbf56a55-40aa-4209-bd12-b7fbd6813d40" providerId="ADAL" clId="{71C5F8FA-2476-454B-99FA-39065B7846F2}" dt="2021-11-22T17:45:11.660" v="1184" actId="1076"/>
          <ac:spMkLst>
            <pc:docMk/>
            <pc:sldMk cId="2311509601" sldId="353"/>
            <ac:spMk id="196" creationId="{4EDCC5E9-C2CE-46CA-824E-CECC103BD572}"/>
          </ac:spMkLst>
        </pc:spChg>
        <pc:spChg chg="mod">
          <ac:chgData name="Ngô Việt Hoàn" userId="fbf56a55-40aa-4209-bd12-b7fbd6813d40" providerId="ADAL" clId="{71C5F8FA-2476-454B-99FA-39065B7846F2}" dt="2021-11-22T17:45:11.660" v="1184" actId="1076"/>
          <ac:spMkLst>
            <pc:docMk/>
            <pc:sldMk cId="2311509601" sldId="353"/>
            <ac:spMk id="197" creationId="{2209E41A-8EDA-4B39-B419-A188F5124958}"/>
          </ac:spMkLst>
        </pc:spChg>
        <pc:spChg chg="mod">
          <ac:chgData name="Ngô Việt Hoàn" userId="fbf56a55-40aa-4209-bd12-b7fbd6813d40" providerId="ADAL" clId="{71C5F8FA-2476-454B-99FA-39065B7846F2}" dt="2021-11-22T17:45:11.660" v="1184" actId="1076"/>
          <ac:spMkLst>
            <pc:docMk/>
            <pc:sldMk cId="2311509601" sldId="353"/>
            <ac:spMk id="198" creationId="{6DB1EF3F-C0C8-4264-95B0-BCD110CDAF26}"/>
          </ac:spMkLst>
        </pc:spChg>
        <pc:spChg chg="mod">
          <ac:chgData name="Ngô Việt Hoàn" userId="fbf56a55-40aa-4209-bd12-b7fbd6813d40" providerId="ADAL" clId="{71C5F8FA-2476-454B-99FA-39065B7846F2}" dt="2021-11-22T17:45:11.660" v="1184" actId="1076"/>
          <ac:spMkLst>
            <pc:docMk/>
            <pc:sldMk cId="2311509601" sldId="353"/>
            <ac:spMk id="199" creationId="{BFCD9245-2370-4A3F-8D6C-C33A0058329C}"/>
          </ac:spMkLst>
        </pc:spChg>
        <pc:spChg chg="mod">
          <ac:chgData name="Ngô Việt Hoàn" userId="fbf56a55-40aa-4209-bd12-b7fbd6813d40" providerId="ADAL" clId="{71C5F8FA-2476-454B-99FA-39065B7846F2}" dt="2021-11-22T17:45:11.660" v="1184" actId="1076"/>
          <ac:spMkLst>
            <pc:docMk/>
            <pc:sldMk cId="2311509601" sldId="353"/>
            <ac:spMk id="200" creationId="{0FA91691-113D-4B2B-A101-9B61CB50ADC6}"/>
          </ac:spMkLst>
        </pc:spChg>
        <pc:spChg chg="mod">
          <ac:chgData name="Ngô Việt Hoàn" userId="fbf56a55-40aa-4209-bd12-b7fbd6813d40" providerId="ADAL" clId="{71C5F8FA-2476-454B-99FA-39065B7846F2}" dt="2021-11-22T17:45:11.660" v="1184" actId="1076"/>
          <ac:spMkLst>
            <pc:docMk/>
            <pc:sldMk cId="2311509601" sldId="353"/>
            <ac:spMk id="201" creationId="{36E77A09-DB88-49E0-8CCD-A32C7D6BDE8E}"/>
          </ac:spMkLst>
        </pc:spChg>
        <pc:spChg chg="mod">
          <ac:chgData name="Ngô Việt Hoàn" userId="fbf56a55-40aa-4209-bd12-b7fbd6813d40" providerId="ADAL" clId="{71C5F8FA-2476-454B-99FA-39065B7846F2}" dt="2021-11-22T17:45:11.660" v="1184" actId="1076"/>
          <ac:spMkLst>
            <pc:docMk/>
            <pc:sldMk cId="2311509601" sldId="353"/>
            <ac:spMk id="202" creationId="{7741A8CB-4D1C-4503-8E74-78026B0309E0}"/>
          </ac:spMkLst>
        </pc:spChg>
        <pc:spChg chg="mod">
          <ac:chgData name="Ngô Việt Hoàn" userId="fbf56a55-40aa-4209-bd12-b7fbd6813d40" providerId="ADAL" clId="{71C5F8FA-2476-454B-99FA-39065B7846F2}" dt="2021-11-22T17:45:11.660" v="1184" actId="1076"/>
          <ac:spMkLst>
            <pc:docMk/>
            <pc:sldMk cId="2311509601" sldId="353"/>
            <ac:spMk id="203" creationId="{091705F6-D6E2-4360-A8ED-F5275CC2A126}"/>
          </ac:spMkLst>
        </pc:spChg>
        <pc:spChg chg="mod">
          <ac:chgData name="Ngô Việt Hoàn" userId="fbf56a55-40aa-4209-bd12-b7fbd6813d40" providerId="ADAL" clId="{71C5F8FA-2476-454B-99FA-39065B7846F2}" dt="2021-11-22T17:45:11.660" v="1184" actId="1076"/>
          <ac:spMkLst>
            <pc:docMk/>
            <pc:sldMk cId="2311509601" sldId="353"/>
            <ac:spMk id="204" creationId="{CCAEBF39-84CB-4085-8DF8-ECC83B7FAC37}"/>
          </ac:spMkLst>
        </pc:spChg>
        <pc:spChg chg="mod">
          <ac:chgData name="Ngô Việt Hoàn" userId="fbf56a55-40aa-4209-bd12-b7fbd6813d40" providerId="ADAL" clId="{71C5F8FA-2476-454B-99FA-39065B7846F2}" dt="2021-11-22T17:45:11.660" v="1184" actId="1076"/>
          <ac:spMkLst>
            <pc:docMk/>
            <pc:sldMk cId="2311509601" sldId="353"/>
            <ac:spMk id="205" creationId="{BF66D619-633D-419F-AA0D-6A325C3F5C1C}"/>
          </ac:spMkLst>
        </pc:spChg>
        <pc:spChg chg="mod">
          <ac:chgData name="Ngô Việt Hoàn" userId="fbf56a55-40aa-4209-bd12-b7fbd6813d40" providerId="ADAL" clId="{71C5F8FA-2476-454B-99FA-39065B7846F2}" dt="2021-11-22T17:45:11.660" v="1184" actId="1076"/>
          <ac:spMkLst>
            <pc:docMk/>
            <pc:sldMk cId="2311509601" sldId="353"/>
            <ac:spMk id="206" creationId="{F3F93856-5C60-464C-96A3-2D07A7F145E2}"/>
          </ac:spMkLst>
        </pc:spChg>
        <pc:spChg chg="mod">
          <ac:chgData name="Ngô Việt Hoàn" userId="fbf56a55-40aa-4209-bd12-b7fbd6813d40" providerId="ADAL" clId="{71C5F8FA-2476-454B-99FA-39065B7846F2}" dt="2021-11-22T17:45:11.660" v="1184" actId="1076"/>
          <ac:spMkLst>
            <pc:docMk/>
            <pc:sldMk cId="2311509601" sldId="353"/>
            <ac:spMk id="207" creationId="{03CE32A2-AEDF-4F3F-9F2B-46FC87189BB0}"/>
          </ac:spMkLst>
        </pc:spChg>
        <pc:spChg chg="mod">
          <ac:chgData name="Ngô Việt Hoàn" userId="fbf56a55-40aa-4209-bd12-b7fbd6813d40" providerId="ADAL" clId="{71C5F8FA-2476-454B-99FA-39065B7846F2}" dt="2021-11-22T17:45:11.660" v="1184" actId="1076"/>
          <ac:spMkLst>
            <pc:docMk/>
            <pc:sldMk cId="2311509601" sldId="353"/>
            <ac:spMk id="208" creationId="{83E1F09D-3094-4FDF-97D1-7E553B64F999}"/>
          </ac:spMkLst>
        </pc:spChg>
        <pc:spChg chg="mod">
          <ac:chgData name="Ngô Việt Hoàn" userId="fbf56a55-40aa-4209-bd12-b7fbd6813d40" providerId="ADAL" clId="{71C5F8FA-2476-454B-99FA-39065B7846F2}" dt="2021-11-22T17:45:11.660" v="1184" actId="1076"/>
          <ac:spMkLst>
            <pc:docMk/>
            <pc:sldMk cId="2311509601" sldId="353"/>
            <ac:spMk id="209" creationId="{4162FA54-0279-434A-8370-79F29EF53295}"/>
          </ac:spMkLst>
        </pc:spChg>
        <pc:spChg chg="mod">
          <ac:chgData name="Ngô Việt Hoàn" userId="fbf56a55-40aa-4209-bd12-b7fbd6813d40" providerId="ADAL" clId="{71C5F8FA-2476-454B-99FA-39065B7846F2}" dt="2021-11-22T17:45:11.660" v="1184" actId="1076"/>
          <ac:spMkLst>
            <pc:docMk/>
            <pc:sldMk cId="2311509601" sldId="353"/>
            <ac:spMk id="210" creationId="{789284AA-9B84-478A-A4B1-1DD2C9637407}"/>
          </ac:spMkLst>
        </pc:spChg>
        <pc:spChg chg="mod">
          <ac:chgData name="Ngô Việt Hoàn" userId="fbf56a55-40aa-4209-bd12-b7fbd6813d40" providerId="ADAL" clId="{71C5F8FA-2476-454B-99FA-39065B7846F2}" dt="2021-11-22T17:45:11.660" v="1184" actId="1076"/>
          <ac:spMkLst>
            <pc:docMk/>
            <pc:sldMk cId="2311509601" sldId="353"/>
            <ac:spMk id="211" creationId="{DA7F9BEF-6FD8-4F26-9A4F-237375AF1833}"/>
          </ac:spMkLst>
        </pc:spChg>
        <pc:spChg chg="mod">
          <ac:chgData name="Ngô Việt Hoàn" userId="fbf56a55-40aa-4209-bd12-b7fbd6813d40" providerId="ADAL" clId="{71C5F8FA-2476-454B-99FA-39065B7846F2}" dt="2021-11-22T17:45:11.660" v="1184" actId="1076"/>
          <ac:spMkLst>
            <pc:docMk/>
            <pc:sldMk cId="2311509601" sldId="353"/>
            <ac:spMk id="212" creationId="{56CD0D46-4BFA-44F0-96EB-B8E5BBC7B5A2}"/>
          </ac:spMkLst>
        </pc:spChg>
        <pc:spChg chg="mod">
          <ac:chgData name="Ngô Việt Hoàn" userId="fbf56a55-40aa-4209-bd12-b7fbd6813d40" providerId="ADAL" clId="{71C5F8FA-2476-454B-99FA-39065B7846F2}" dt="2021-11-22T17:45:11.660" v="1184" actId="1076"/>
          <ac:spMkLst>
            <pc:docMk/>
            <pc:sldMk cId="2311509601" sldId="353"/>
            <ac:spMk id="213" creationId="{DC543CF2-A556-45B0-B09D-3CC3F3552006}"/>
          </ac:spMkLst>
        </pc:spChg>
        <pc:spChg chg="mod">
          <ac:chgData name="Ngô Việt Hoàn" userId="fbf56a55-40aa-4209-bd12-b7fbd6813d40" providerId="ADAL" clId="{71C5F8FA-2476-454B-99FA-39065B7846F2}" dt="2021-11-22T17:45:11.660" v="1184" actId="1076"/>
          <ac:spMkLst>
            <pc:docMk/>
            <pc:sldMk cId="2311509601" sldId="353"/>
            <ac:spMk id="214" creationId="{3CD56D99-7299-408B-A804-2DF2FB30C532}"/>
          </ac:spMkLst>
        </pc:spChg>
        <pc:spChg chg="mod">
          <ac:chgData name="Ngô Việt Hoàn" userId="fbf56a55-40aa-4209-bd12-b7fbd6813d40" providerId="ADAL" clId="{71C5F8FA-2476-454B-99FA-39065B7846F2}" dt="2021-11-22T17:45:11.660" v="1184" actId="1076"/>
          <ac:spMkLst>
            <pc:docMk/>
            <pc:sldMk cId="2311509601" sldId="353"/>
            <ac:spMk id="215" creationId="{02A00CC5-CBD8-4888-A3AA-4A003878DB67}"/>
          </ac:spMkLst>
        </pc:spChg>
        <pc:spChg chg="mod">
          <ac:chgData name="Ngô Việt Hoàn" userId="fbf56a55-40aa-4209-bd12-b7fbd6813d40" providerId="ADAL" clId="{71C5F8FA-2476-454B-99FA-39065B7846F2}" dt="2021-11-22T17:45:11.660" v="1184" actId="1076"/>
          <ac:spMkLst>
            <pc:docMk/>
            <pc:sldMk cId="2311509601" sldId="353"/>
            <ac:spMk id="216" creationId="{73B924A9-6177-4F8A-B9E7-75280DAB231B}"/>
          </ac:spMkLst>
        </pc:spChg>
        <pc:spChg chg="mod">
          <ac:chgData name="Ngô Việt Hoàn" userId="fbf56a55-40aa-4209-bd12-b7fbd6813d40" providerId="ADAL" clId="{71C5F8FA-2476-454B-99FA-39065B7846F2}" dt="2021-11-22T17:45:11.660" v="1184" actId="1076"/>
          <ac:spMkLst>
            <pc:docMk/>
            <pc:sldMk cId="2311509601" sldId="353"/>
            <ac:spMk id="217" creationId="{62FDBAFF-653E-4244-8570-0D0383298FE1}"/>
          </ac:spMkLst>
        </pc:spChg>
        <pc:spChg chg="mod">
          <ac:chgData name="Ngô Việt Hoàn" userId="fbf56a55-40aa-4209-bd12-b7fbd6813d40" providerId="ADAL" clId="{71C5F8FA-2476-454B-99FA-39065B7846F2}" dt="2021-11-22T17:45:11.660" v="1184" actId="1076"/>
          <ac:spMkLst>
            <pc:docMk/>
            <pc:sldMk cId="2311509601" sldId="353"/>
            <ac:spMk id="218" creationId="{AB116242-E988-4DC5-84C9-D5E55F8EB1AD}"/>
          </ac:spMkLst>
        </pc:spChg>
        <pc:spChg chg="mod">
          <ac:chgData name="Ngô Việt Hoàn" userId="fbf56a55-40aa-4209-bd12-b7fbd6813d40" providerId="ADAL" clId="{71C5F8FA-2476-454B-99FA-39065B7846F2}" dt="2021-11-22T17:45:11.660" v="1184" actId="1076"/>
          <ac:spMkLst>
            <pc:docMk/>
            <pc:sldMk cId="2311509601" sldId="353"/>
            <ac:spMk id="219" creationId="{238B6572-07A4-45B3-88EC-02B6DA712973}"/>
          </ac:spMkLst>
        </pc:spChg>
        <pc:spChg chg="mod">
          <ac:chgData name="Ngô Việt Hoàn" userId="fbf56a55-40aa-4209-bd12-b7fbd6813d40" providerId="ADAL" clId="{71C5F8FA-2476-454B-99FA-39065B7846F2}" dt="2021-11-22T17:45:11.660" v="1184" actId="1076"/>
          <ac:spMkLst>
            <pc:docMk/>
            <pc:sldMk cId="2311509601" sldId="353"/>
            <ac:spMk id="220" creationId="{AA1C278E-3D85-499B-A4D2-6B75CC2C4475}"/>
          </ac:spMkLst>
        </pc:spChg>
        <pc:spChg chg="mod">
          <ac:chgData name="Ngô Việt Hoàn" userId="fbf56a55-40aa-4209-bd12-b7fbd6813d40" providerId="ADAL" clId="{71C5F8FA-2476-454B-99FA-39065B7846F2}" dt="2021-11-22T17:45:11.660" v="1184" actId="1076"/>
          <ac:spMkLst>
            <pc:docMk/>
            <pc:sldMk cId="2311509601" sldId="353"/>
            <ac:spMk id="221" creationId="{617ABDD4-1DE1-472C-9D5D-D25BCD3D5B43}"/>
          </ac:spMkLst>
        </pc:spChg>
        <pc:spChg chg="mod">
          <ac:chgData name="Ngô Việt Hoàn" userId="fbf56a55-40aa-4209-bd12-b7fbd6813d40" providerId="ADAL" clId="{71C5F8FA-2476-454B-99FA-39065B7846F2}" dt="2021-11-22T17:45:11.660" v="1184" actId="1076"/>
          <ac:spMkLst>
            <pc:docMk/>
            <pc:sldMk cId="2311509601" sldId="353"/>
            <ac:spMk id="222" creationId="{52727399-A8C9-4CF9-A894-381DE6FCDE4A}"/>
          </ac:spMkLst>
        </pc:spChg>
        <pc:spChg chg="mod">
          <ac:chgData name="Ngô Việt Hoàn" userId="fbf56a55-40aa-4209-bd12-b7fbd6813d40" providerId="ADAL" clId="{71C5F8FA-2476-454B-99FA-39065B7846F2}" dt="2021-11-22T17:45:11.660" v="1184" actId="1076"/>
          <ac:spMkLst>
            <pc:docMk/>
            <pc:sldMk cId="2311509601" sldId="353"/>
            <ac:spMk id="223" creationId="{CEB31C57-B727-4F68-AF2A-C55C71FAF366}"/>
          </ac:spMkLst>
        </pc:spChg>
        <pc:spChg chg="mod">
          <ac:chgData name="Ngô Việt Hoàn" userId="fbf56a55-40aa-4209-bd12-b7fbd6813d40" providerId="ADAL" clId="{71C5F8FA-2476-454B-99FA-39065B7846F2}" dt="2021-11-22T17:45:11.660" v="1184" actId="1076"/>
          <ac:spMkLst>
            <pc:docMk/>
            <pc:sldMk cId="2311509601" sldId="353"/>
            <ac:spMk id="224" creationId="{0C382B5A-591E-4C47-9B6F-8414BE69359B}"/>
          </ac:spMkLst>
        </pc:spChg>
        <pc:spChg chg="mod">
          <ac:chgData name="Ngô Việt Hoàn" userId="fbf56a55-40aa-4209-bd12-b7fbd6813d40" providerId="ADAL" clId="{71C5F8FA-2476-454B-99FA-39065B7846F2}" dt="2021-11-22T17:45:11.660" v="1184" actId="1076"/>
          <ac:spMkLst>
            <pc:docMk/>
            <pc:sldMk cId="2311509601" sldId="353"/>
            <ac:spMk id="225" creationId="{ACC555A2-4A7D-49D5-8202-34E7C114873F}"/>
          </ac:spMkLst>
        </pc:spChg>
        <pc:spChg chg="mod">
          <ac:chgData name="Ngô Việt Hoàn" userId="fbf56a55-40aa-4209-bd12-b7fbd6813d40" providerId="ADAL" clId="{71C5F8FA-2476-454B-99FA-39065B7846F2}" dt="2021-11-22T17:45:11.660" v="1184" actId="1076"/>
          <ac:spMkLst>
            <pc:docMk/>
            <pc:sldMk cId="2311509601" sldId="353"/>
            <ac:spMk id="226" creationId="{A0D14CA1-C181-4A2E-9761-045306FA8F03}"/>
          </ac:spMkLst>
        </pc:spChg>
        <pc:spChg chg="mod">
          <ac:chgData name="Ngô Việt Hoàn" userId="fbf56a55-40aa-4209-bd12-b7fbd6813d40" providerId="ADAL" clId="{71C5F8FA-2476-454B-99FA-39065B7846F2}" dt="2021-11-22T17:45:11.660" v="1184" actId="1076"/>
          <ac:spMkLst>
            <pc:docMk/>
            <pc:sldMk cId="2311509601" sldId="353"/>
            <ac:spMk id="227" creationId="{98D1CBEA-3278-4E59-AF1A-36F100006EA7}"/>
          </ac:spMkLst>
        </pc:spChg>
        <pc:spChg chg="mod">
          <ac:chgData name="Ngô Việt Hoàn" userId="fbf56a55-40aa-4209-bd12-b7fbd6813d40" providerId="ADAL" clId="{71C5F8FA-2476-454B-99FA-39065B7846F2}" dt="2021-11-22T17:41:07.787" v="1147" actId="14100"/>
          <ac:spMkLst>
            <pc:docMk/>
            <pc:sldMk cId="2311509601" sldId="353"/>
            <ac:spMk id="229" creationId="{F13A0047-1EC7-469F-AE8F-CB0C65EFB583}"/>
          </ac:spMkLst>
        </pc:spChg>
        <pc:spChg chg="mod">
          <ac:chgData name="Ngô Việt Hoàn" userId="fbf56a55-40aa-4209-bd12-b7fbd6813d40" providerId="ADAL" clId="{71C5F8FA-2476-454B-99FA-39065B7846F2}" dt="2021-11-22T17:41:07.787" v="1147" actId="14100"/>
          <ac:spMkLst>
            <pc:docMk/>
            <pc:sldMk cId="2311509601" sldId="353"/>
            <ac:spMk id="230" creationId="{B5E9D506-316B-4AA2-83B6-73796155101E}"/>
          </ac:spMkLst>
        </pc:spChg>
        <pc:spChg chg="add mod">
          <ac:chgData name="Ngô Việt Hoàn" userId="fbf56a55-40aa-4209-bd12-b7fbd6813d40" providerId="ADAL" clId="{71C5F8FA-2476-454B-99FA-39065B7846F2}" dt="2021-11-22T17:41:01.698" v="1146" actId="14100"/>
          <ac:spMkLst>
            <pc:docMk/>
            <pc:sldMk cId="2311509601" sldId="353"/>
            <ac:spMk id="232" creationId="{B4A5DA41-064D-49F6-8DF6-3E9EF47C6448}"/>
          </ac:spMkLst>
        </pc:spChg>
        <pc:spChg chg="mod">
          <ac:chgData name="Ngô Việt Hoàn" userId="fbf56a55-40aa-4209-bd12-b7fbd6813d40" providerId="ADAL" clId="{71C5F8FA-2476-454B-99FA-39065B7846F2}" dt="2021-11-22T17:44:41.619" v="1179" actId="1076"/>
          <ac:spMkLst>
            <pc:docMk/>
            <pc:sldMk cId="2311509601" sldId="353"/>
            <ac:spMk id="236" creationId="{00000000-0000-0000-0000-000000000000}"/>
          </ac:spMkLst>
        </pc:spChg>
        <pc:spChg chg="mod">
          <ac:chgData name="Ngô Việt Hoàn" userId="fbf56a55-40aa-4209-bd12-b7fbd6813d40" providerId="ADAL" clId="{71C5F8FA-2476-454B-99FA-39065B7846F2}" dt="2021-11-22T17:44:48.238" v="1180" actId="14100"/>
          <ac:spMkLst>
            <pc:docMk/>
            <pc:sldMk cId="2311509601" sldId="353"/>
            <ac:spMk id="23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7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8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49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0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8"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19"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0"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1"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2"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3"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4"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5"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6"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7" creationId="{00000000-0000-0000-0000-000000000000}"/>
          </ac:spMkLst>
        </pc:spChg>
        <pc:spChg chg="mod">
          <ac:chgData name="Ngô Việt Hoàn" userId="fbf56a55-40aa-4209-bd12-b7fbd6813d40" providerId="ADAL" clId="{71C5F8FA-2476-454B-99FA-39065B7846F2}" dt="2021-11-22T17:43:17.817" v="1158" actId="1076"/>
          <ac:spMkLst>
            <pc:docMk/>
            <pc:sldMk cId="2311509601" sldId="353"/>
            <ac:spMk id="52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3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4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5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6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4"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5"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6"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7"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8"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79"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0"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1"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2"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3" creationId="{00000000-0000-0000-0000-000000000000}"/>
          </ac:spMkLst>
        </pc:spChg>
        <pc:spChg chg="mod">
          <ac:chgData name="Ngô Việt Hoàn" userId="fbf56a55-40aa-4209-bd12-b7fbd6813d40" providerId="ADAL" clId="{71C5F8FA-2476-454B-99FA-39065B7846F2}" dt="2021-11-22T17:45:00.750" v="1181" actId="1076"/>
          <ac:spMkLst>
            <pc:docMk/>
            <pc:sldMk cId="2311509601" sldId="353"/>
            <ac:spMk id="584" creationId="{00000000-0000-0000-0000-000000000000}"/>
          </ac:spMkLst>
        </pc:spChg>
        <pc:grpChg chg="add mod">
          <ac:chgData name="Ngô Việt Hoàn" userId="fbf56a55-40aa-4209-bd12-b7fbd6813d40" providerId="ADAL" clId="{71C5F8FA-2476-454B-99FA-39065B7846F2}" dt="2021-11-22T17:45:03.686" v="1182" actId="1076"/>
          <ac:grpSpMkLst>
            <pc:docMk/>
            <pc:sldMk cId="2311509601" sldId="353"/>
            <ac:grpSpMk id="118" creationId="{23A82BFA-070F-40A9-BFBD-727D187C2D8B}"/>
          </ac:grpSpMkLst>
        </pc:grpChg>
        <pc:grpChg chg="mod">
          <ac:chgData name="Ngô Việt Hoàn" userId="fbf56a55-40aa-4209-bd12-b7fbd6813d40" providerId="ADAL" clId="{71C5F8FA-2476-454B-99FA-39065B7846F2}" dt="2021-11-22T17:45:03.686" v="1182" actId="1076"/>
          <ac:grpSpMkLst>
            <pc:docMk/>
            <pc:sldMk cId="2311509601" sldId="353"/>
            <ac:grpSpMk id="120" creationId="{2779F8B1-6DCD-4900-9859-15873FFB9B28}"/>
          </ac:grpSpMkLst>
        </pc:grpChg>
        <pc:grpChg chg="add mod">
          <ac:chgData name="Ngô Việt Hoàn" userId="fbf56a55-40aa-4209-bd12-b7fbd6813d40" providerId="ADAL" clId="{71C5F8FA-2476-454B-99FA-39065B7846F2}" dt="2021-11-22T17:45:11.660" v="1184" actId="1076"/>
          <ac:grpSpMkLst>
            <pc:docMk/>
            <pc:sldMk cId="2311509601" sldId="353"/>
            <ac:grpSpMk id="173" creationId="{A821DC2D-3C58-4AAA-AE86-08CEAFEDB226}"/>
          </ac:grpSpMkLst>
        </pc:grpChg>
        <pc:grpChg chg="mod">
          <ac:chgData name="Ngô Việt Hoàn" userId="fbf56a55-40aa-4209-bd12-b7fbd6813d40" providerId="ADAL" clId="{71C5F8FA-2476-454B-99FA-39065B7846F2}" dt="2021-11-22T17:45:11.660" v="1184" actId="1076"/>
          <ac:grpSpMkLst>
            <pc:docMk/>
            <pc:sldMk cId="2311509601" sldId="353"/>
            <ac:grpSpMk id="175" creationId="{9EF08176-A0BC-4DA3-8311-3A9424B258E8}"/>
          </ac:grpSpMkLst>
        </pc:grpChg>
        <pc:grpChg chg="add mod">
          <ac:chgData name="Ngô Việt Hoàn" userId="fbf56a55-40aa-4209-bd12-b7fbd6813d40" providerId="ADAL" clId="{71C5F8FA-2476-454B-99FA-39065B7846F2}" dt="2021-11-22T17:41:07.787" v="1147" actId="14100"/>
          <ac:grpSpMkLst>
            <pc:docMk/>
            <pc:sldMk cId="2311509601" sldId="353"/>
            <ac:grpSpMk id="228" creationId="{73AEF6FD-7F28-434E-A9EA-024D5AE4E6A1}"/>
          </ac:grpSpMkLst>
        </pc:grpChg>
        <pc:grpChg chg="mod">
          <ac:chgData name="Ngô Việt Hoàn" userId="fbf56a55-40aa-4209-bd12-b7fbd6813d40" providerId="ADAL" clId="{71C5F8FA-2476-454B-99FA-39065B7846F2}" dt="2021-11-22T17:43:17.817" v="1158" actId="1076"/>
          <ac:grpSpMkLst>
            <pc:docMk/>
            <pc:sldMk cId="2311509601" sldId="353"/>
            <ac:grpSpMk id="473" creationId="{00000000-0000-0000-0000-000000000000}"/>
          </ac:grpSpMkLst>
        </pc:grpChg>
        <pc:grpChg chg="mod">
          <ac:chgData name="Ngô Việt Hoàn" userId="fbf56a55-40aa-4209-bd12-b7fbd6813d40" providerId="ADAL" clId="{71C5F8FA-2476-454B-99FA-39065B7846F2}" dt="2021-11-22T17:43:17.817" v="1158" actId="1076"/>
          <ac:grpSpMkLst>
            <pc:docMk/>
            <pc:sldMk cId="2311509601" sldId="353"/>
            <ac:grpSpMk id="476" creationId="{00000000-0000-0000-0000-000000000000}"/>
          </ac:grpSpMkLst>
        </pc:grpChg>
        <pc:grpChg chg="mod">
          <ac:chgData name="Ngô Việt Hoàn" userId="fbf56a55-40aa-4209-bd12-b7fbd6813d40" providerId="ADAL" clId="{71C5F8FA-2476-454B-99FA-39065B7846F2}" dt="2021-11-22T17:45:00.750" v="1181" actId="1076"/>
          <ac:grpSpMkLst>
            <pc:docMk/>
            <pc:sldMk cId="2311509601" sldId="353"/>
            <ac:grpSpMk id="529" creationId="{00000000-0000-0000-0000-000000000000}"/>
          </ac:grpSpMkLst>
        </pc:grpChg>
        <pc:grpChg chg="mod">
          <ac:chgData name="Ngô Việt Hoàn" userId="fbf56a55-40aa-4209-bd12-b7fbd6813d40" providerId="ADAL" clId="{71C5F8FA-2476-454B-99FA-39065B7846F2}" dt="2021-11-22T17:45:00.750" v="1181" actId="1076"/>
          <ac:grpSpMkLst>
            <pc:docMk/>
            <pc:sldMk cId="2311509601" sldId="353"/>
            <ac:grpSpMk id="532" creationId="{00000000-0000-0000-0000-000000000000}"/>
          </ac:grpSpMkLst>
        </pc:grpChg>
        <pc:picChg chg="mod">
          <ac:chgData name="Ngô Việt Hoàn" userId="fbf56a55-40aa-4209-bd12-b7fbd6813d40" providerId="ADAL" clId="{71C5F8FA-2476-454B-99FA-39065B7846F2}" dt="2021-11-22T17:43:39.253" v="1165" actId="1076"/>
          <ac:picMkLst>
            <pc:docMk/>
            <pc:sldMk cId="2311509601" sldId="353"/>
            <ac:picMk id="4" creationId="{00000000-0000-0000-0000-000000000000}"/>
          </ac:picMkLst>
        </pc:picChg>
        <pc:picChg chg="add mod">
          <ac:chgData name="Ngô Việt Hoàn" userId="fbf56a55-40aa-4209-bd12-b7fbd6813d40" providerId="ADAL" clId="{71C5F8FA-2476-454B-99FA-39065B7846F2}" dt="2021-11-22T17:42:42.518" v="1157" actId="1076"/>
          <ac:picMkLst>
            <pc:docMk/>
            <pc:sldMk cId="2311509601" sldId="353"/>
            <ac:picMk id="6" creationId="{CCACA007-7EF0-4E89-A6EC-2034FAA7F046}"/>
          </ac:picMkLst>
        </pc:picChg>
        <pc:picChg chg="add mod">
          <ac:chgData name="Ngô Việt Hoàn" userId="fbf56a55-40aa-4209-bd12-b7fbd6813d40" providerId="ADAL" clId="{71C5F8FA-2476-454B-99FA-39065B7846F2}" dt="2021-11-22T17:40:54.509" v="1144" actId="14100"/>
          <ac:picMkLst>
            <pc:docMk/>
            <pc:sldMk cId="2311509601" sldId="353"/>
            <ac:picMk id="233" creationId="{EA9EE7E1-D83E-4EA7-80E1-B3E8BBC24DEE}"/>
          </ac:picMkLst>
        </pc:picChg>
      </pc:sldChg>
      <pc:sldChg chg="addSp delSp modSp add mod delAnim modAnim">
        <pc:chgData name="Ngô Việt Hoàn" userId="fbf56a55-40aa-4209-bd12-b7fbd6813d40" providerId="ADAL" clId="{71C5F8FA-2476-454B-99FA-39065B7846F2}" dt="2021-11-23T07:54:33.451" v="1842" actId="113"/>
        <pc:sldMkLst>
          <pc:docMk/>
          <pc:sldMk cId="408834239" sldId="354"/>
        </pc:sldMkLst>
        <pc:spChg chg="mod">
          <ac:chgData name="Ngô Việt Hoàn" userId="fbf56a55-40aa-4209-bd12-b7fbd6813d40" providerId="ADAL" clId="{71C5F8FA-2476-454B-99FA-39065B7846F2}" dt="2021-11-22T16:22:07.149" v="550"/>
          <ac:spMkLst>
            <pc:docMk/>
            <pc:sldMk cId="408834239" sldId="354"/>
            <ac:spMk id="2" creationId="{00000000-0000-0000-0000-000000000000}"/>
          </ac:spMkLst>
        </pc:spChg>
        <pc:spChg chg="mod">
          <ac:chgData name="Ngô Việt Hoàn" userId="fbf56a55-40aa-4209-bd12-b7fbd6813d40" providerId="ADAL" clId="{71C5F8FA-2476-454B-99FA-39065B7846F2}" dt="2021-11-23T07:54:27.149" v="1839" actId="113"/>
          <ac:spMkLst>
            <pc:docMk/>
            <pc:sldMk cId="408834239" sldId="354"/>
            <ac:spMk id="3" creationId="{00000000-0000-0000-0000-000000000000}"/>
          </ac:spMkLst>
        </pc:spChg>
        <pc:spChg chg="mod">
          <ac:chgData name="Ngô Việt Hoàn" userId="fbf56a55-40aa-4209-bd12-b7fbd6813d40" providerId="ADAL" clId="{71C5F8FA-2476-454B-99FA-39065B7846F2}" dt="2021-11-22T17:29:36.432" v="1069" actId="2711"/>
          <ac:spMkLst>
            <pc:docMk/>
            <pc:sldMk cId="408834239" sldId="354"/>
            <ac:spMk id="18" creationId="{00000000-0000-0000-0000-000000000000}"/>
          </ac:spMkLst>
        </pc:spChg>
        <pc:spChg chg="mod">
          <ac:chgData name="Ngô Việt Hoàn" userId="fbf56a55-40aa-4209-bd12-b7fbd6813d40" providerId="ADAL" clId="{71C5F8FA-2476-454B-99FA-39065B7846F2}" dt="2021-11-23T04:16:46.948" v="1391" actId="207"/>
          <ac:spMkLst>
            <pc:docMk/>
            <pc:sldMk cId="408834239" sldId="354"/>
            <ac:spMk id="20" creationId="{00000000-0000-0000-0000-000000000000}"/>
          </ac:spMkLst>
        </pc:spChg>
        <pc:spChg chg="mod">
          <ac:chgData name="Ngô Việt Hoàn" userId="fbf56a55-40aa-4209-bd12-b7fbd6813d40" providerId="ADAL" clId="{71C5F8FA-2476-454B-99FA-39065B7846F2}" dt="2021-11-23T04:15:43.910" v="1388" actId="14100"/>
          <ac:spMkLst>
            <pc:docMk/>
            <pc:sldMk cId="408834239" sldId="354"/>
            <ac:spMk id="21" creationId="{00000000-0000-0000-0000-000000000000}"/>
          </ac:spMkLst>
        </pc:spChg>
        <pc:spChg chg="add mod">
          <ac:chgData name="Ngô Việt Hoàn" userId="fbf56a55-40aa-4209-bd12-b7fbd6813d40" providerId="ADAL" clId="{71C5F8FA-2476-454B-99FA-39065B7846F2}" dt="2021-11-22T15:46:03.969" v="179" actId="571"/>
          <ac:spMkLst>
            <pc:docMk/>
            <pc:sldMk cId="408834239" sldId="354"/>
            <ac:spMk id="178" creationId="{F166E0F1-5AAA-4675-B96B-7E2893843593}"/>
          </ac:spMkLst>
        </pc:spChg>
        <pc:spChg chg="add mod">
          <ac:chgData name="Ngô Việt Hoàn" userId="fbf56a55-40aa-4209-bd12-b7fbd6813d40" providerId="ADAL" clId="{71C5F8FA-2476-454B-99FA-39065B7846F2}" dt="2021-11-22T15:46:07.946" v="181" actId="571"/>
          <ac:spMkLst>
            <pc:docMk/>
            <pc:sldMk cId="408834239" sldId="354"/>
            <ac:spMk id="180" creationId="{E5A85A21-08D3-42A9-BEF5-0B924B4BF5BD}"/>
          </ac:spMkLst>
        </pc:spChg>
        <pc:spChg chg="add mod">
          <ac:chgData name="Ngô Việt Hoàn" userId="fbf56a55-40aa-4209-bd12-b7fbd6813d40" providerId="ADAL" clId="{71C5F8FA-2476-454B-99FA-39065B7846F2}" dt="2021-11-23T07:54:29.182" v="1840" actId="113"/>
          <ac:spMkLst>
            <pc:docMk/>
            <pc:sldMk cId="408834239" sldId="354"/>
            <ac:spMk id="181" creationId="{0CC0C685-FE4D-428B-8C79-303CDD0D9D58}"/>
          </ac:spMkLst>
        </pc:spChg>
        <pc:spChg chg="add mod">
          <ac:chgData name="Ngô Việt Hoàn" userId="fbf56a55-40aa-4209-bd12-b7fbd6813d40" providerId="ADAL" clId="{71C5F8FA-2476-454B-99FA-39065B7846F2}" dt="2021-11-23T07:54:31.391" v="1841" actId="113"/>
          <ac:spMkLst>
            <pc:docMk/>
            <pc:sldMk cId="408834239" sldId="354"/>
            <ac:spMk id="182" creationId="{CAB0646C-1E37-4923-9C14-351C8F0472BC}"/>
          </ac:spMkLst>
        </pc:spChg>
        <pc:spChg chg="add mod">
          <ac:chgData name="Ngô Việt Hoàn" userId="fbf56a55-40aa-4209-bd12-b7fbd6813d40" providerId="ADAL" clId="{71C5F8FA-2476-454B-99FA-39065B7846F2}" dt="2021-11-23T07:54:33.451" v="1842" actId="113"/>
          <ac:spMkLst>
            <pc:docMk/>
            <pc:sldMk cId="408834239" sldId="354"/>
            <ac:spMk id="183" creationId="{32924F73-182D-4380-B87D-07FCA7C0BB81}"/>
          </ac:spMkLst>
        </pc:spChg>
        <pc:spChg chg="del">
          <ac:chgData name="Ngô Việt Hoàn" userId="fbf56a55-40aa-4209-bd12-b7fbd6813d40" providerId="ADAL" clId="{71C5F8FA-2476-454B-99FA-39065B7846F2}" dt="2021-11-22T15:45:53.779" v="171" actId="478"/>
          <ac:spMkLst>
            <pc:docMk/>
            <pc:sldMk cId="408834239" sldId="354"/>
            <ac:spMk id="236" creationId="{00000000-0000-0000-0000-000000000000}"/>
          </ac:spMkLst>
        </pc:spChg>
        <pc:spChg chg="del">
          <ac:chgData name="Ngô Việt Hoàn" userId="fbf56a55-40aa-4209-bd12-b7fbd6813d40" providerId="ADAL" clId="{71C5F8FA-2476-454B-99FA-39065B7846F2}" dt="2021-11-22T15:45:56.102" v="173" actId="478"/>
          <ac:spMkLst>
            <pc:docMk/>
            <pc:sldMk cId="408834239" sldId="354"/>
            <ac:spMk id="237" creationId="{00000000-0000-0000-0000-000000000000}"/>
          </ac:spMkLst>
        </pc:spChg>
        <pc:spChg chg="del mod">
          <ac:chgData name="Ngô Việt Hoàn" userId="fbf56a55-40aa-4209-bd12-b7fbd6813d40" providerId="ADAL" clId="{71C5F8FA-2476-454B-99FA-39065B7846F2}" dt="2021-11-22T15:45:58.385" v="176" actId="478"/>
          <ac:spMkLst>
            <pc:docMk/>
            <pc:sldMk cId="408834239" sldId="354"/>
            <ac:spMk id="238" creationId="{00000000-0000-0000-0000-000000000000}"/>
          </ac:spMkLst>
        </pc:spChg>
        <pc:grpChg chg="del">
          <ac:chgData name="Ngô Việt Hoàn" userId="fbf56a55-40aa-4209-bd12-b7fbd6813d40" providerId="ADAL" clId="{71C5F8FA-2476-454B-99FA-39065B7846F2}" dt="2021-11-22T15:45:54.702" v="172" actId="478"/>
          <ac:grpSpMkLst>
            <pc:docMk/>
            <pc:sldMk cId="408834239" sldId="354"/>
            <ac:grpSpMk id="473" creationId="{00000000-0000-0000-0000-000000000000}"/>
          </ac:grpSpMkLst>
        </pc:grpChg>
        <pc:grpChg chg="del">
          <ac:chgData name="Ngô Việt Hoàn" userId="fbf56a55-40aa-4209-bd12-b7fbd6813d40" providerId="ADAL" clId="{71C5F8FA-2476-454B-99FA-39065B7846F2}" dt="2021-11-22T15:45:56.757" v="174" actId="478"/>
          <ac:grpSpMkLst>
            <pc:docMk/>
            <pc:sldMk cId="408834239" sldId="354"/>
            <ac:grpSpMk id="529" creationId="{00000000-0000-0000-0000-000000000000}"/>
          </ac:grpSpMkLst>
        </pc:grpChg>
        <pc:grpChg chg="del">
          <ac:chgData name="Ngô Việt Hoàn" userId="fbf56a55-40aa-4209-bd12-b7fbd6813d40" providerId="ADAL" clId="{71C5F8FA-2476-454B-99FA-39065B7846F2}" dt="2021-11-22T15:45:59.597" v="177" actId="478"/>
          <ac:grpSpMkLst>
            <pc:docMk/>
            <pc:sldMk cId="408834239" sldId="354"/>
            <ac:grpSpMk id="585" creationId="{00000000-0000-0000-0000-000000000000}"/>
          </ac:grpSpMkLst>
        </pc:grpChg>
        <pc:picChg chg="mod">
          <ac:chgData name="Ngô Việt Hoàn" userId="fbf56a55-40aa-4209-bd12-b7fbd6813d40" providerId="ADAL" clId="{71C5F8FA-2476-454B-99FA-39065B7846F2}" dt="2021-11-23T04:15:30.329" v="1386" actId="1076"/>
          <ac:picMkLst>
            <pc:docMk/>
            <pc:sldMk cId="408834239" sldId="354"/>
            <ac:picMk id="4" creationId="{00000000-0000-0000-0000-000000000000}"/>
          </ac:picMkLst>
        </pc:picChg>
        <pc:picChg chg="add mod">
          <ac:chgData name="Ngô Việt Hoàn" userId="fbf56a55-40aa-4209-bd12-b7fbd6813d40" providerId="ADAL" clId="{71C5F8FA-2476-454B-99FA-39065B7846F2}" dt="2021-11-22T15:46:03.969" v="179" actId="571"/>
          <ac:picMkLst>
            <pc:docMk/>
            <pc:sldMk cId="408834239" sldId="354"/>
            <ac:picMk id="177" creationId="{E711D058-1198-4C64-A904-EBB87137FC28}"/>
          </ac:picMkLst>
        </pc:picChg>
        <pc:picChg chg="add mod">
          <ac:chgData name="Ngô Việt Hoàn" userId="fbf56a55-40aa-4209-bd12-b7fbd6813d40" providerId="ADAL" clId="{71C5F8FA-2476-454B-99FA-39065B7846F2}" dt="2021-11-22T15:46:07.946" v="181" actId="571"/>
          <ac:picMkLst>
            <pc:docMk/>
            <pc:sldMk cId="408834239" sldId="354"/>
            <ac:picMk id="179" creationId="{274D8806-2484-4EF7-B61C-4B876BA8D224}"/>
          </ac:picMkLst>
        </pc:picChg>
      </pc:sldChg>
      <pc:sldChg chg="addSp delSp modSp add mod addAnim delAnim modAnim">
        <pc:chgData name="Ngô Việt Hoàn" userId="fbf56a55-40aa-4209-bd12-b7fbd6813d40" providerId="ADAL" clId="{71C5F8FA-2476-454B-99FA-39065B7846F2}" dt="2021-11-23T07:54:53.779" v="1845" actId="113"/>
        <pc:sldMkLst>
          <pc:docMk/>
          <pc:sldMk cId="1264272413" sldId="355"/>
        </pc:sldMkLst>
        <pc:spChg chg="mod">
          <ac:chgData name="Ngô Việt Hoàn" userId="fbf56a55-40aa-4209-bd12-b7fbd6813d40" providerId="ADAL" clId="{71C5F8FA-2476-454B-99FA-39065B7846F2}" dt="2021-11-23T03:37:51.925" v="1220" actId="14100"/>
          <ac:spMkLst>
            <pc:docMk/>
            <pc:sldMk cId="1264272413" sldId="355"/>
            <ac:spMk id="31" creationId="{C8E0EBA8-430B-4223-B6CC-4BA228E6D595}"/>
          </ac:spMkLst>
        </pc:spChg>
        <pc:spChg chg="mod">
          <ac:chgData name="Ngô Việt Hoàn" userId="fbf56a55-40aa-4209-bd12-b7fbd6813d40" providerId="ADAL" clId="{71C5F8FA-2476-454B-99FA-39065B7846F2}" dt="2021-11-23T03:37:51.925" v="1220" actId="14100"/>
          <ac:spMkLst>
            <pc:docMk/>
            <pc:sldMk cId="1264272413" sldId="355"/>
            <ac:spMk id="32" creationId="{BE04B6BF-AC8F-47D1-90BB-DC5B28BA46A7}"/>
          </ac:spMkLst>
        </pc:spChg>
        <pc:spChg chg="add mod">
          <ac:chgData name="Ngô Việt Hoàn" userId="fbf56a55-40aa-4209-bd12-b7fbd6813d40" providerId="ADAL" clId="{71C5F8FA-2476-454B-99FA-39065B7846F2}" dt="2021-11-23T03:37:35.328" v="1215" actId="14100"/>
          <ac:spMkLst>
            <pc:docMk/>
            <pc:sldMk cId="1264272413" sldId="355"/>
            <ac:spMk id="34" creationId="{2E6C629E-BAB7-45B2-804E-02FE46D3545A}"/>
          </ac:spMkLst>
        </pc:spChg>
        <pc:spChg chg="mod">
          <ac:chgData name="Ngô Việt Hoàn" userId="fbf56a55-40aa-4209-bd12-b7fbd6813d40" providerId="ADAL" clId="{71C5F8FA-2476-454B-99FA-39065B7846F2}" dt="2021-11-22T16:07:09.089" v="250" actId="478"/>
          <ac:spMkLst>
            <pc:docMk/>
            <pc:sldMk cId="1264272413" sldId="355"/>
            <ac:spMk id="35" creationId="{00000000-0000-0000-0000-000000000000}"/>
          </ac:spMkLst>
        </pc:spChg>
        <pc:spChg chg="add mod">
          <ac:chgData name="Ngô Việt Hoàn" userId="fbf56a55-40aa-4209-bd12-b7fbd6813d40" providerId="ADAL" clId="{71C5F8FA-2476-454B-99FA-39065B7846F2}" dt="2021-11-23T03:43:40.269" v="1269" actId="1076"/>
          <ac:spMkLst>
            <pc:docMk/>
            <pc:sldMk cId="1264272413" sldId="355"/>
            <ac:spMk id="36" creationId="{550CE292-E5B0-4C90-9495-9D16462B41CA}"/>
          </ac:spMkLst>
        </pc:spChg>
        <pc:spChg chg="add mod">
          <ac:chgData name="Ngô Việt Hoàn" userId="fbf56a55-40aa-4209-bd12-b7fbd6813d40" providerId="ADAL" clId="{71C5F8FA-2476-454B-99FA-39065B7846F2}" dt="2021-11-23T03:45:41.499" v="1279" actId="207"/>
          <ac:spMkLst>
            <pc:docMk/>
            <pc:sldMk cId="1264272413" sldId="355"/>
            <ac:spMk id="37" creationId="{7DB6F3BA-1070-489F-BF3C-BE4CAAD973D2}"/>
          </ac:spMkLst>
        </pc:spChg>
        <pc:spChg chg="del">
          <ac:chgData name="Ngô Việt Hoàn" userId="fbf56a55-40aa-4209-bd12-b7fbd6813d40" providerId="ADAL" clId="{71C5F8FA-2476-454B-99FA-39065B7846F2}" dt="2021-11-22T16:07:09.089" v="250" actId="478"/>
          <ac:spMkLst>
            <pc:docMk/>
            <pc:sldMk cId="1264272413" sldId="355"/>
            <ac:spMk id="38" creationId="{00000000-0000-0000-0000-000000000000}"/>
          </ac:spMkLst>
        </pc:spChg>
        <pc:spChg chg="add mod">
          <ac:chgData name="Ngô Việt Hoàn" userId="fbf56a55-40aa-4209-bd12-b7fbd6813d40" providerId="ADAL" clId="{71C5F8FA-2476-454B-99FA-39065B7846F2}" dt="2021-11-23T03:43:45.302" v="1271" actId="571"/>
          <ac:spMkLst>
            <pc:docMk/>
            <pc:sldMk cId="1264272413" sldId="355"/>
            <ac:spMk id="38" creationId="{6C6104EA-A215-43F2-9015-65F316DF4D8D}"/>
          </ac:spMkLst>
        </pc:spChg>
        <pc:spChg chg="mod">
          <ac:chgData name="Ngô Việt Hoàn" userId="fbf56a55-40aa-4209-bd12-b7fbd6813d40" providerId="ADAL" clId="{71C5F8FA-2476-454B-99FA-39065B7846F2}" dt="2021-11-22T16:07:09.089" v="250" actId="478"/>
          <ac:spMkLst>
            <pc:docMk/>
            <pc:sldMk cId="1264272413" sldId="355"/>
            <ac:spMk id="39"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0"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1"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2"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3"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4"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5"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6"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7"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8"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49"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0"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1"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2"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3"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4"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5"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6"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7"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8"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59"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2"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3"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4"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5" creationId="{00000000-0000-0000-0000-000000000000}"/>
          </ac:spMkLst>
        </pc:spChg>
        <pc:spChg chg="mod">
          <ac:chgData name="Ngô Việt Hoàn" userId="fbf56a55-40aa-4209-bd12-b7fbd6813d40" providerId="ADAL" clId="{71C5F8FA-2476-454B-99FA-39065B7846F2}" dt="2021-11-22T16:07:09.089" v="250" actId="478"/>
          <ac:spMkLst>
            <pc:docMk/>
            <pc:sldMk cId="1264272413" sldId="355"/>
            <ac:spMk id="66"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1" creationId="{00000000-0000-0000-0000-000000000000}"/>
          </ac:spMkLst>
        </pc:spChg>
        <pc:spChg chg="mod">
          <ac:chgData name="Ngô Việt Hoàn" userId="fbf56a55-40aa-4209-bd12-b7fbd6813d40" providerId="ADAL" clId="{71C5F8FA-2476-454B-99FA-39065B7846F2}" dt="2021-11-22T17:22:01.733" v="973" actId="6549"/>
          <ac:spMkLst>
            <pc:docMk/>
            <pc:sldMk cId="1264272413" sldId="355"/>
            <ac:spMk id="104"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5"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6"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7"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8"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09"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0"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1"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2"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3"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4"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5"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6"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7"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8"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19"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0"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1"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2"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3"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4"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5"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8"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29"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30"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31" creationId="{00000000-0000-0000-0000-000000000000}"/>
          </ac:spMkLst>
        </pc:spChg>
        <pc:spChg chg="mod">
          <ac:chgData name="Ngô Việt Hoàn" userId="fbf56a55-40aa-4209-bd12-b7fbd6813d40" providerId="ADAL" clId="{71C5F8FA-2476-454B-99FA-39065B7846F2}" dt="2021-11-22T16:09:58.688" v="292" actId="1076"/>
          <ac:spMkLst>
            <pc:docMk/>
            <pc:sldMk cId="1264272413" sldId="355"/>
            <ac:spMk id="132" creationId="{00000000-0000-0000-0000-000000000000}"/>
          </ac:spMkLst>
        </pc:spChg>
        <pc:spChg chg="add del mod">
          <ac:chgData name="Ngô Việt Hoàn" userId="fbf56a55-40aa-4209-bd12-b7fbd6813d40" providerId="ADAL" clId="{71C5F8FA-2476-454B-99FA-39065B7846F2}" dt="2021-11-22T16:07:01.226" v="247" actId="478"/>
          <ac:spMkLst>
            <pc:docMk/>
            <pc:sldMk cId="1264272413" sldId="355"/>
            <ac:spMk id="133" creationId="{5ADA6FB7-E037-47EF-9D83-968A50E1D13F}"/>
          </ac:spMkLst>
        </pc:spChg>
        <pc:spChg chg="del mod">
          <ac:chgData name="Ngô Việt Hoàn" userId="fbf56a55-40aa-4209-bd12-b7fbd6813d40" providerId="ADAL" clId="{71C5F8FA-2476-454B-99FA-39065B7846F2}" dt="2021-11-22T16:06:15.428" v="240" actId="478"/>
          <ac:spMkLst>
            <pc:docMk/>
            <pc:sldMk cId="1264272413" sldId="355"/>
            <ac:spMk id="134" creationId="{CF34BA56-C1FB-45F5-877E-7C5AC66D6E4F}"/>
          </ac:spMkLst>
        </pc:spChg>
        <pc:spChg chg="del">
          <ac:chgData name="Ngô Việt Hoàn" userId="fbf56a55-40aa-4209-bd12-b7fbd6813d40" providerId="ADAL" clId="{71C5F8FA-2476-454B-99FA-39065B7846F2}" dt="2021-11-22T16:06:18.470" v="241" actId="478"/>
          <ac:spMkLst>
            <pc:docMk/>
            <pc:sldMk cId="1264272413" sldId="355"/>
            <ac:spMk id="136" creationId="{A4F9CABE-FA40-4102-B957-8FD61241B9CE}"/>
          </ac:spMkLst>
        </pc:spChg>
        <pc:spChg chg="add del mod">
          <ac:chgData name="Ngô Việt Hoàn" userId="fbf56a55-40aa-4209-bd12-b7fbd6813d40" providerId="ADAL" clId="{71C5F8FA-2476-454B-99FA-39065B7846F2}" dt="2021-11-22T16:07:48.357" v="256" actId="478"/>
          <ac:spMkLst>
            <pc:docMk/>
            <pc:sldMk cId="1264272413" sldId="355"/>
            <ac:spMk id="137" creationId="{B5F7A960-F7E6-4110-B552-FE0686B57B34}"/>
          </ac:spMkLst>
        </pc:spChg>
        <pc:spChg chg="mod">
          <ac:chgData name="Ngô Việt Hoàn" userId="fbf56a55-40aa-4209-bd12-b7fbd6813d40" providerId="ADAL" clId="{71C5F8FA-2476-454B-99FA-39065B7846F2}" dt="2021-11-23T03:37:54.007" v="1221" actId="14100"/>
          <ac:spMkLst>
            <pc:docMk/>
            <pc:sldMk cId="1264272413" sldId="355"/>
            <ac:spMk id="139" creationId="{65CA1155-A073-42E0-9874-CF26FF68DB34}"/>
          </ac:spMkLst>
        </pc:spChg>
        <pc:spChg chg="del mod">
          <ac:chgData name="Ngô Việt Hoàn" userId="fbf56a55-40aa-4209-bd12-b7fbd6813d40" providerId="ADAL" clId="{71C5F8FA-2476-454B-99FA-39065B7846F2}" dt="2021-11-22T16:12:23.558" v="298" actId="478"/>
          <ac:spMkLst>
            <pc:docMk/>
            <pc:sldMk cId="1264272413" sldId="355"/>
            <ac:spMk id="140" creationId="{3607D931-A1B6-490E-B667-19809AB6107F}"/>
          </ac:spMkLst>
        </pc:spChg>
        <pc:spChg chg="mod">
          <ac:chgData name="Ngô Việt Hoàn" userId="fbf56a55-40aa-4209-bd12-b7fbd6813d40" providerId="ADAL" clId="{71C5F8FA-2476-454B-99FA-39065B7846F2}" dt="2021-11-23T03:39:31.921" v="1230" actId="1076"/>
          <ac:spMkLst>
            <pc:docMk/>
            <pc:sldMk cId="1264272413" sldId="355"/>
            <ac:spMk id="142" creationId="{7DA8A5E8-BEEA-4AC4-BF6B-F06F5B3EBFD8}"/>
          </ac:spMkLst>
        </pc:spChg>
        <pc:spChg chg="del mod">
          <ac:chgData name="Ngô Việt Hoàn" userId="fbf56a55-40aa-4209-bd12-b7fbd6813d40" providerId="ADAL" clId="{71C5F8FA-2476-454B-99FA-39065B7846F2}" dt="2021-11-22T16:14:24.079" v="352" actId="478"/>
          <ac:spMkLst>
            <pc:docMk/>
            <pc:sldMk cId="1264272413" sldId="355"/>
            <ac:spMk id="143" creationId="{95D449C8-45A4-4A33-8101-E99AF9ACF4CA}"/>
          </ac:spMkLst>
        </pc:spChg>
        <pc:spChg chg="mod">
          <ac:chgData name="Ngô Việt Hoàn" userId="fbf56a55-40aa-4209-bd12-b7fbd6813d40" providerId="ADAL" clId="{71C5F8FA-2476-454B-99FA-39065B7846F2}" dt="2021-11-23T03:39:46.477" v="1231" actId="1076"/>
          <ac:spMkLst>
            <pc:docMk/>
            <pc:sldMk cId="1264272413" sldId="355"/>
            <ac:spMk id="145" creationId="{FE381339-B166-4279-BC8D-7C6234D32A6A}"/>
          </ac:spMkLst>
        </pc:spChg>
        <pc:spChg chg="del mod">
          <ac:chgData name="Ngô Việt Hoàn" userId="fbf56a55-40aa-4209-bd12-b7fbd6813d40" providerId="ADAL" clId="{71C5F8FA-2476-454B-99FA-39065B7846F2}" dt="2021-11-22T16:14:26.217" v="353" actId="478"/>
          <ac:spMkLst>
            <pc:docMk/>
            <pc:sldMk cId="1264272413" sldId="355"/>
            <ac:spMk id="146" creationId="{7E65DF0B-2B36-4B34-9609-0DAF13D0C64B}"/>
          </ac:spMkLst>
        </pc:spChg>
        <pc:spChg chg="mod">
          <ac:chgData name="Ngô Việt Hoàn" userId="fbf56a55-40aa-4209-bd12-b7fbd6813d40" providerId="ADAL" clId="{71C5F8FA-2476-454B-99FA-39065B7846F2}" dt="2021-11-22T16:07:45.951" v="255" actId="1076"/>
          <ac:spMkLst>
            <pc:docMk/>
            <pc:sldMk cId="1264272413" sldId="355"/>
            <ac:spMk id="148" creationId="{9E99327B-9D35-4729-ABB5-4DBDDB37A43B}"/>
          </ac:spMkLst>
        </pc:spChg>
        <pc:spChg chg="mod">
          <ac:chgData name="Ngô Việt Hoàn" userId="fbf56a55-40aa-4209-bd12-b7fbd6813d40" providerId="ADAL" clId="{71C5F8FA-2476-454B-99FA-39065B7846F2}" dt="2021-11-22T16:07:45.951" v="255" actId="1076"/>
          <ac:spMkLst>
            <pc:docMk/>
            <pc:sldMk cId="1264272413" sldId="355"/>
            <ac:spMk id="149" creationId="{E84F36AB-4E46-408B-B395-B35B310F8D75}"/>
          </ac:spMkLst>
        </pc:spChg>
        <pc:spChg chg="add del mod">
          <ac:chgData name="Ngô Việt Hoàn" userId="fbf56a55-40aa-4209-bd12-b7fbd6813d40" providerId="ADAL" clId="{71C5F8FA-2476-454B-99FA-39065B7846F2}" dt="2021-11-22T16:07:56.724" v="260" actId="478"/>
          <ac:spMkLst>
            <pc:docMk/>
            <pc:sldMk cId="1264272413" sldId="355"/>
            <ac:spMk id="150" creationId="{840BB904-CD5B-4837-B557-193CB2A7BC74}"/>
          </ac:spMkLst>
        </pc:spChg>
        <pc:spChg chg="add mod">
          <ac:chgData name="Ngô Việt Hoàn" userId="fbf56a55-40aa-4209-bd12-b7fbd6813d40" providerId="ADAL" clId="{71C5F8FA-2476-454B-99FA-39065B7846F2}" dt="2021-11-23T07:54:51.566" v="1844" actId="113"/>
          <ac:spMkLst>
            <pc:docMk/>
            <pc:sldMk cId="1264272413" sldId="355"/>
            <ac:spMk id="151" creationId="{EBDC2139-FCB1-4DEA-9601-8780D6F9F733}"/>
          </ac:spMkLst>
        </pc:spChg>
        <pc:spChg chg="add mod">
          <ac:chgData name="Ngô Việt Hoàn" userId="fbf56a55-40aa-4209-bd12-b7fbd6813d40" providerId="ADAL" clId="{71C5F8FA-2476-454B-99FA-39065B7846F2}" dt="2021-11-23T07:54:49.275" v="1843" actId="113"/>
          <ac:spMkLst>
            <pc:docMk/>
            <pc:sldMk cId="1264272413" sldId="355"/>
            <ac:spMk id="152" creationId="{52EE198F-29FF-406C-9A16-4A226BABAEE1}"/>
          </ac:spMkLst>
        </pc:spChg>
        <pc:spChg chg="add mod">
          <ac:chgData name="Ngô Việt Hoàn" userId="fbf56a55-40aa-4209-bd12-b7fbd6813d40" providerId="ADAL" clId="{71C5F8FA-2476-454B-99FA-39065B7846F2}" dt="2021-11-23T07:54:53.779" v="1845" actId="113"/>
          <ac:spMkLst>
            <pc:docMk/>
            <pc:sldMk cId="1264272413" sldId="355"/>
            <ac:spMk id="153" creationId="{56A87006-6B00-4979-B588-43647880E425}"/>
          </ac:spMkLst>
        </pc:spChg>
        <pc:spChg chg="add del mod">
          <ac:chgData name="Ngô Việt Hoàn" userId="fbf56a55-40aa-4209-bd12-b7fbd6813d40" providerId="ADAL" clId="{71C5F8FA-2476-454B-99FA-39065B7846F2}" dt="2021-11-22T16:07:53.878" v="259" actId="478"/>
          <ac:spMkLst>
            <pc:docMk/>
            <pc:sldMk cId="1264272413" sldId="355"/>
            <ac:spMk id="154" creationId="{5F0E7024-1E85-4933-BD1C-A90504D19642}"/>
          </ac:spMkLst>
        </pc:spChg>
        <pc:spChg chg="mod">
          <ac:chgData name="Ngô Việt Hoàn" userId="fbf56a55-40aa-4209-bd12-b7fbd6813d40" providerId="ADAL" clId="{71C5F8FA-2476-454B-99FA-39065B7846F2}" dt="2021-11-22T17:23:59.152" v="997" actId="478"/>
          <ac:spMkLst>
            <pc:docMk/>
            <pc:sldMk cId="1264272413" sldId="355"/>
            <ac:spMk id="158" creationId="{5A70CBF0-9531-4A0F-A404-AACC8CA3231B}"/>
          </ac:spMkLst>
        </pc:spChg>
        <pc:spChg chg="mod">
          <ac:chgData name="Ngô Việt Hoàn" userId="fbf56a55-40aa-4209-bd12-b7fbd6813d40" providerId="ADAL" clId="{71C5F8FA-2476-454B-99FA-39065B7846F2}" dt="2021-11-22T17:23:59.152" v="997" actId="478"/>
          <ac:spMkLst>
            <pc:docMk/>
            <pc:sldMk cId="1264272413" sldId="355"/>
            <ac:spMk id="159" creationId="{49178824-389D-4737-991B-9BEC5A6A7D52}"/>
          </ac:spMkLst>
        </pc:spChg>
        <pc:spChg chg="mod">
          <ac:chgData name="Ngô Việt Hoàn" userId="fbf56a55-40aa-4209-bd12-b7fbd6813d40" providerId="ADAL" clId="{71C5F8FA-2476-454B-99FA-39065B7846F2}" dt="2021-11-22T17:23:59.152" v="997" actId="478"/>
          <ac:spMkLst>
            <pc:docMk/>
            <pc:sldMk cId="1264272413" sldId="355"/>
            <ac:spMk id="160" creationId="{6F64EF17-81B6-4D78-B10A-368FA6D918CE}"/>
          </ac:spMkLst>
        </pc:spChg>
        <pc:spChg chg="add del mod">
          <ac:chgData name="Ngô Việt Hoàn" userId="fbf56a55-40aa-4209-bd12-b7fbd6813d40" providerId="ADAL" clId="{71C5F8FA-2476-454B-99FA-39065B7846F2}" dt="2021-11-22T17:23:59.152" v="997" actId="478"/>
          <ac:spMkLst>
            <pc:docMk/>
            <pc:sldMk cId="1264272413" sldId="355"/>
            <ac:spMk id="161" creationId="{1040040E-1DB1-43A8-9126-029A28ABFBE7}"/>
          </ac:spMkLst>
        </pc:spChg>
        <pc:spChg chg="add del mod">
          <ac:chgData name="Ngô Việt Hoàn" userId="fbf56a55-40aa-4209-bd12-b7fbd6813d40" providerId="ADAL" clId="{71C5F8FA-2476-454B-99FA-39065B7846F2}" dt="2021-11-22T17:23:27.289" v="988" actId="478"/>
          <ac:spMkLst>
            <pc:docMk/>
            <pc:sldMk cId="1264272413" sldId="355"/>
            <ac:spMk id="162" creationId="{37C98EFE-E63E-421D-8A67-E5AE6A2C7430}"/>
          </ac:spMkLst>
        </pc:spChg>
        <pc:spChg chg="add mod">
          <ac:chgData name="Ngô Việt Hoàn" userId="fbf56a55-40aa-4209-bd12-b7fbd6813d40" providerId="ADAL" clId="{71C5F8FA-2476-454B-99FA-39065B7846F2}" dt="2021-11-22T16:14:33.288" v="355" actId="571"/>
          <ac:spMkLst>
            <pc:docMk/>
            <pc:sldMk cId="1264272413" sldId="355"/>
            <ac:spMk id="163" creationId="{4B02C5E3-8C23-4923-A4A9-630AB8FC6CF0}"/>
          </ac:spMkLst>
        </pc:spChg>
        <pc:spChg chg="mod">
          <ac:chgData name="Ngô Việt Hoàn" userId="fbf56a55-40aa-4209-bd12-b7fbd6813d40" providerId="ADAL" clId="{71C5F8FA-2476-454B-99FA-39065B7846F2}" dt="2021-11-22T16:14:40.505" v="357" actId="571"/>
          <ac:spMkLst>
            <pc:docMk/>
            <pc:sldMk cId="1264272413" sldId="355"/>
            <ac:spMk id="167" creationId="{B151E4F4-6134-4A41-AFB9-A885246942A3}"/>
          </ac:spMkLst>
        </pc:spChg>
        <pc:spChg chg="mod">
          <ac:chgData name="Ngô Việt Hoàn" userId="fbf56a55-40aa-4209-bd12-b7fbd6813d40" providerId="ADAL" clId="{71C5F8FA-2476-454B-99FA-39065B7846F2}" dt="2021-11-22T16:14:40.505" v="357" actId="571"/>
          <ac:spMkLst>
            <pc:docMk/>
            <pc:sldMk cId="1264272413" sldId="355"/>
            <ac:spMk id="168" creationId="{8D67050B-6597-41CC-8474-CAE1A43AACD6}"/>
          </ac:spMkLst>
        </pc:spChg>
        <pc:spChg chg="mod">
          <ac:chgData name="Ngô Việt Hoàn" userId="fbf56a55-40aa-4209-bd12-b7fbd6813d40" providerId="ADAL" clId="{71C5F8FA-2476-454B-99FA-39065B7846F2}" dt="2021-11-22T16:14:40.505" v="357" actId="571"/>
          <ac:spMkLst>
            <pc:docMk/>
            <pc:sldMk cId="1264272413" sldId="355"/>
            <ac:spMk id="169" creationId="{74A8E020-6461-4560-A06D-B97FB4862B8E}"/>
          </ac:spMkLst>
        </pc:spChg>
        <pc:spChg chg="mod">
          <ac:chgData name="Ngô Việt Hoàn" userId="fbf56a55-40aa-4209-bd12-b7fbd6813d40" providerId="ADAL" clId="{71C5F8FA-2476-454B-99FA-39065B7846F2}" dt="2021-11-22T16:14:40.505" v="357" actId="571"/>
          <ac:spMkLst>
            <pc:docMk/>
            <pc:sldMk cId="1264272413" sldId="355"/>
            <ac:spMk id="170" creationId="{8DAA37AC-067F-4582-95EF-E1C0A09BB625}"/>
          </ac:spMkLst>
        </pc:spChg>
        <pc:spChg chg="mod">
          <ac:chgData name="Ngô Việt Hoàn" userId="fbf56a55-40aa-4209-bd12-b7fbd6813d40" providerId="ADAL" clId="{71C5F8FA-2476-454B-99FA-39065B7846F2}" dt="2021-11-22T16:14:47.855" v="359" actId="571"/>
          <ac:spMkLst>
            <pc:docMk/>
            <pc:sldMk cId="1264272413" sldId="355"/>
            <ac:spMk id="174" creationId="{F539708A-1AF4-48C2-8268-9977409F6194}"/>
          </ac:spMkLst>
        </pc:spChg>
        <pc:spChg chg="mod">
          <ac:chgData name="Ngô Việt Hoàn" userId="fbf56a55-40aa-4209-bd12-b7fbd6813d40" providerId="ADAL" clId="{71C5F8FA-2476-454B-99FA-39065B7846F2}" dt="2021-11-22T16:14:47.855" v="359" actId="571"/>
          <ac:spMkLst>
            <pc:docMk/>
            <pc:sldMk cId="1264272413" sldId="355"/>
            <ac:spMk id="175" creationId="{50E6BB8A-2D9B-402B-A209-BF691C719046}"/>
          </ac:spMkLst>
        </pc:spChg>
        <pc:spChg chg="mod">
          <ac:chgData name="Ngô Việt Hoàn" userId="fbf56a55-40aa-4209-bd12-b7fbd6813d40" providerId="ADAL" clId="{71C5F8FA-2476-454B-99FA-39065B7846F2}" dt="2021-11-22T16:14:47.855" v="359" actId="571"/>
          <ac:spMkLst>
            <pc:docMk/>
            <pc:sldMk cId="1264272413" sldId="355"/>
            <ac:spMk id="176" creationId="{F747AB46-3DDC-4DE3-A3B4-A697104CAB46}"/>
          </ac:spMkLst>
        </pc:spChg>
        <pc:spChg chg="mod">
          <ac:chgData name="Ngô Việt Hoàn" userId="fbf56a55-40aa-4209-bd12-b7fbd6813d40" providerId="ADAL" clId="{71C5F8FA-2476-454B-99FA-39065B7846F2}" dt="2021-11-22T16:14:47.855" v="359" actId="571"/>
          <ac:spMkLst>
            <pc:docMk/>
            <pc:sldMk cId="1264272413" sldId="355"/>
            <ac:spMk id="177" creationId="{E9DA06B4-A09E-4246-9981-B6E638C28CBC}"/>
          </ac:spMkLst>
        </pc:spChg>
        <pc:spChg chg="add mod">
          <ac:chgData name="Ngô Việt Hoàn" userId="fbf56a55-40aa-4209-bd12-b7fbd6813d40" providerId="ADAL" clId="{71C5F8FA-2476-454B-99FA-39065B7846F2}" dt="2021-11-22T16:14:47.855" v="359" actId="571"/>
          <ac:spMkLst>
            <pc:docMk/>
            <pc:sldMk cId="1264272413" sldId="355"/>
            <ac:spMk id="178" creationId="{8D3437EF-BE13-4DA8-BEA2-8B43026AE547}"/>
          </ac:spMkLst>
        </pc:spChg>
        <pc:spChg chg="mod">
          <ac:chgData name="Ngô Việt Hoàn" userId="fbf56a55-40aa-4209-bd12-b7fbd6813d40" providerId="ADAL" clId="{71C5F8FA-2476-454B-99FA-39065B7846F2}" dt="2021-11-23T03:39:31.921" v="1230" actId="1076"/>
          <ac:spMkLst>
            <pc:docMk/>
            <pc:sldMk cId="1264272413" sldId="355"/>
            <ac:spMk id="181" creationId="{9F325B70-5F70-49E3-970D-31A964DB3C5D}"/>
          </ac:spMkLst>
        </pc:spChg>
        <pc:spChg chg="mod">
          <ac:chgData name="Ngô Việt Hoàn" userId="fbf56a55-40aa-4209-bd12-b7fbd6813d40" providerId="ADAL" clId="{71C5F8FA-2476-454B-99FA-39065B7846F2}" dt="2021-11-23T03:39:31.921" v="1230" actId="1076"/>
          <ac:spMkLst>
            <pc:docMk/>
            <pc:sldMk cId="1264272413" sldId="355"/>
            <ac:spMk id="182" creationId="{A5535A58-14EE-47F2-ADAE-5A8BC9576526}"/>
          </ac:spMkLst>
        </pc:spChg>
        <pc:spChg chg="mod">
          <ac:chgData name="Ngô Việt Hoàn" userId="fbf56a55-40aa-4209-bd12-b7fbd6813d40" providerId="ADAL" clId="{71C5F8FA-2476-454B-99FA-39065B7846F2}" dt="2021-11-23T03:39:31.921" v="1230" actId="1076"/>
          <ac:spMkLst>
            <pc:docMk/>
            <pc:sldMk cId="1264272413" sldId="355"/>
            <ac:spMk id="183" creationId="{58C7EF21-7E4D-45E5-AB19-EB541BDE977B}"/>
          </ac:spMkLst>
        </pc:spChg>
        <pc:spChg chg="mod">
          <ac:chgData name="Ngô Việt Hoàn" userId="fbf56a55-40aa-4209-bd12-b7fbd6813d40" providerId="ADAL" clId="{71C5F8FA-2476-454B-99FA-39065B7846F2}" dt="2021-11-23T03:39:31.921" v="1230" actId="1076"/>
          <ac:spMkLst>
            <pc:docMk/>
            <pc:sldMk cId="1264272413" sldId="355"/>
            <ac:spMk id="184" creationId="{811DC63E-902B-4B97-BD34-2EF4C5E36FB9}"/>
          </ac:spMkLst>
        </pc:spChg>
        <pc:spChg chg="add del mod">
          <ac:chgData name="Ngô Việt Hoàn" userId="fbf56a55-40aa-4209-bd12-b7fbd6813d40" providerId="ADAL" clId="{71C5F8FA-2476-454B-99FA-39065B7846F2}" dt="2021-11-22T17:23:25.228" v="987" actId="478"/>
          <ac:spMkLst>
            <pc:docMk/>
            <pc:sldMk cId="1264272413" sldId="355"/>
            <ac:spMk id="185" creationId="{2BF04B10-AD3A-4837-8CAE-CA54A864FC0C}"/>
          </ac:spMkLst>
        </pc:spChg>
        <pc:spChg chg="mod">
          <ac:chgData name="Ngô Việt Hoàn" userId="fbf56a55-40aa-4209-bd12-b7fbd6813d40" providerId="ADAL" clId="{71C5F8FA-2476-454B-99FA-39065B7846F2}" dt="2021-11-22T16:15:26.797" v="368" actId="571"/>
          <ac:spMkLst>
            <pc:docMk/>
            <pc:sldMk cId="1264272413" sldId="355"/>
            <ac:spMk id="189" creationId="{071F1BBA-F1FD-492D-BFDE-54C86EF8B3DD}"/>
          </ac:spMkLst>
        </pc:spChg>
        <pc:spChg chg="mod">
          <ac:chgData name="Ngô Việt Hoàn" userId="fbf56a55-40aa-4209-bd12-b7fbd6813d40" providerId="ADAL" clId="{71C5F8FA-2476-454B-99FA-39065B7846F2}" dt="2021-11-22T16:15:26.797" v="368" actId="571"/>
          <ac:spMkLst>
            <pc:docMk/>
            <pc:sldMk cId="1264272413" sldId="355"/>
            <ac:spMk id="190" creationId="{D4FE91B9-4CA1-4CF9-8014-51F7E9A695A5}"/>
          </ac:spMkLst>
        </pc:spChg>
        <pc:spChg chg="mod">
          <ac:chgData name="Ngô Việt Hoàn" userId="fbf56a55-40aa-4209-bd12-b7fbd6813d40" providerId="ADAL" clId="{71C5F8FA-2476-454B-99FA-39065B7846F2}" dt="2021-11-22T16:15:26.797" v="368" actId="571"/>
          <ac:spMkLst>
            <pc:docMk/>
            <pc:sldMk cId="1264272413" sldId="355"/>
            <ac:spMk id="191" creationId="{B2C24C43-F330-4635-8AC7-4251AFAE97F6}"/>
          </ac:spMkLst>
        </pc:spChg>
        <pc:spChg chg="mod">
          <ac:chgData name="Ngô Việt Hoàn" userId="fbf56a55-40aa-4209-bd12-b7fbd6813d40" providerId="ADAL" clId="{71C5F8FA-2476-454B-99FA-39065B7846F2}" dt="2021-11-22T16:15:26.797" v="368" actId="571"/>
          <ac:spMkLst>
            <pc:docMk/>
            <pc:sldMk cId="1264272413" sldId="355"/>
            <ac:spMk id="192" creationId="{2A7FC96F-E32B-4124-A5B1-18F060F0424D}"/>
          </ac:spMkLst>
        </pc:spChg>
        <pc:spChg chg="mod">
          <ac:chgData name="Ngô Việt Hoàn" userId="fbf56a55-40aa-4209-bd12-b7fbd6813d40" providerId="ADAL" clId="{71C5F8FA-2476-454B-99FA-39065B7846F2}" dt="2021-11-22T16:15:30.477" v="370" actId="571"/>
          <ac:spMkLst>
            <pc:docMk/>
            <pc:sldMk cId="1264272413" sldId="355"/>
            <ac:spMk id="196" creationId="{3ECBED0F-9DC4-4469-8D42-7101B5627885}"/>
          </ac:spMkLst>
        </pc:spChg>
        <pc:spChg chg="mod">
          <ac:chgData name="Ngô Việt Hoàn" userId="fbf56a55-40aa-4209-bd12-b7fbd6813d40" providerId="ADAL" clId="{71C5F8FA-2476-454B-99FA-39065B7846F2}" dt="2021-11-22T16:15:30.477" v="370" actId="571"/>
          <ac:spMkLst>
            <pc:docMk/>
            <pc:sldMk cId="1264272413" sldId="355"/>
            <ac:spMk id="197" creationId="{EC5C415D-82BE-4AA0-A103-C5654FE29478}"/>
          </ac:spMkLst>
        </pc:spChg>
        <pc:spChg chg="mod">
          <ac:chgData name="Ngô Việt Hoàn" userId="fbf56a55-40aa-4209-bd12-b7fbd6813d40" providerId="ADAL" clId="{71C5F8FA-2476-454B-99FA-39065B7846F2}" dt="2021-11-22T16:15:30.477" v="370" actId="571"/>
          <ac:spMkLst>
            <pc:docMk/>
            <pc:sldMk cId="1264272413" sldId="355"/>
            <ac:spMk id="198" creationId="{BFC95229-93C8-406C-BD1C-1F4229ED0D01}"/>
          </ac:spMkLst>
        </pc:spChg>
        <pc:spChg chg="mod">
          <ac:chgData name="Ngô Việt Hoàn" userId="fbf56a55-40aa-4209-bd12-b7fbd6813d40" providerId="ADAL" clId="{71C5F8FA-2476-454B-99FA-39065B7846F2}" dt="2021-11-22T16:15:30.477" v="370" actId="571"/>
          <ac:spMkLst>
            <pc:docMk/>
            <pc:sldMk cId="1264272413" sldId="355"/>
            <ac:spMk id="199" creationId="{64FD0378-A5D1-414C-991E-BBEF6452FC3E}"/>
          </ac:spMkLst>
        </pc:spChg>
        <pc:spChg chg="mod">
          <ac:chgData name="Ngô Việt Hoàn" userId="fbf56a55-40aa-4209-bd12-b7fbd6813d40" providerId="ADAL" clId="{71C5F8FA-2476-454B-99FA-39065B7846F2}" dt="2021-11-23T03:39:48.371" v="1232" actId="1076"/>
          <ac:spMkLst>
            <pc:docMk/>
            <pc:sldMk cId="1264272413" sldId="355"/>
            <ac:spMk id="202" creationId="{D88ED0D9-FA35-499C-ADCF-FD4663985E60}"/>
          </ac:spMkLst>
        </pc:spChg>
        <pc:spChg chg="mod">
          <ac:chgData name="Ngô Việt Hoàn" userId="fbf56a55-40aa-4209-bd12-b7fbd6813d40" providerId="ADAL" clId="{71C5F8FA-2476-454B-99FA-39065B7846F2}" dt="2021-11-23T03:39:48.371" v="1232" actId="1076"/>
          <ac:spMkLst>
            <pc:docMk/>
            <pc:sldMk cId="1264272413" sldId="355"/>
            <ac:spMk id="203" creationId="{84371A7A-3A08-4686-86EF-054BAA83BE8E}"/>
          </ac:spMkLst>
        </pc:spChg>
        <pc:spChg chg="mod">
          <ac:chgData name="Ngô Việt Hoàn" userId="fbf56a55-40aa-4209-bd12-b7fbd6813d40" providerId="ADAL" clId="{71C5F8FA-2476-454B-99FA-39065B7846F2}" dt="2021-11-23T03:39:48.371" v="1232" actId="1076"/>
          <ac:spMkLst>
            <pc:docMk/>
            <pc:sldMk cId="1264272413" sldId="355"/>
            <ac:spMk id="204" creationId="{2694ABBD-E21C-4C25-972C-4DBBDC575CE8}"/>
          </ac:spMkLst>
        </pc:spChg>
        <pc:spChg chg="mod">
          <ac:chgData name="Ngô Việt Hoàn" userId="fbf56a55-40aa-4209-bd12-b7fbd6813d40" providerId="ADAL" clId="{71C5F8FA-2476-454B-99FA-39065B7846F2}" dt="2021-11-23T03:39:48.371" v="1232" actId="1076"/>
          <ac:spMkLst>
            <pc:docMk/>
            <pc:sldMk cId="1264272413" sldId="355"/>
            <ac:spMk id="205" creationId="{07C5E8BD-7D8B-4C95-BADB-1F661E572A7F}"/>
          </ac:spMkLst>
        </pc:spChg>
        <pc:spChg chg="add del mod">
          <ac:chgData name="Ngô Việt Hoàn" userId="fbf56a55-40aa-4209-bd12-b7fbd6813d40" providerId="ADAL" clId="{71C5F8FA-2476-454B-99FA-39065B7846F2}" dt="2021-11-22T17:24:15.287" v="999" actId="478"/>
          <ac:spMkLst>
            <pc:docMk/>
            <pc:sldMk cId="1264272413" sldId="355"/>
            <ac:spMk id="206" creationId="{7D76CE7D-295B-4F59-8712-27500A3E3355}"/>
          </ac:spMkLst>
        </pc:spChg>
        <pc:spChg chg="mod">
          <ac:chgData name="Ngô Việt Hoàn" userId="fbf56a55-40aa-4209-bd12-b7fbd6813d40" providerId="ADAL" clId="{71C5F8FA-2476-454B-99FA-39065B7846F2}" dt="2021-11-22T16:16:08.538" v="382" actId="571"/>
          <ac:spMkLst>
            <pc:docMk/>
            <pc:sldMk cId="1264272413" sldId="355"/>
            <ac:spMk id="209" creationId="{65F56016-1433-4275-B79B-D2B05C66EE8E}"/>
          </ac:spMkLst>
        </pc:spChg>
        <pc:spChg chg="mod">
          <ac:chgData name="Ngô Việt Hoàn" userId="fbf56a55-40aa-4209-bd12-b7fbd6813d40" providerId="ADAL" clId="{71C5F8FA-2476-454B-99FA-39065B7846F2}" dt="2021-11-22T16:16:08.538" v="382" actId="571"/>
          <ac:spMkLst>
            <pc:docMk/>
            <pc:sldMk cId="1264272413" sldId="355"/>
            <ac:spMk id="210" creationId="{79D4F011-FD7B-4134-AE36-2A59AAEC413C}"/>
          </ac:spMkLst>
        </pc:spChg>
        <pc:spChg chg="mod">
          <ac:chgData name="Ngô Việt Hoàn" userId="fbf56a55-40aa-4209-bd12-b7fbd6813d40" providerId="ADAL" clId="{71C5F8FA-2476-454B-99FA-39065B7846F2}" dt="2021-11-22T16:16:08.538" v="382" actId="571"/>
          <ac:spMkLst>
            <pc:docMk/>
            <pc:sldMk cId="1264272413" sldId="355"/>
            <ac:spMk id="211" creationId="{F9201F90-A5E2-4599-B591-211BDC04E39E}"/>
          </ac:spMkLst>
        </pc:spChg>
        <pc:spChg chg="mod">
          <ac:chgData name="Ngô Việt Hoàn" userId="fbf56a55-40aa-4209-bd12-b7fbd6813d40" providerId="ADAL" clId="{71C5F8FA-2476-454B-99FA-39065B7846F2}" dt="2021-11-22T16:16:08.538" v="382" actId="571"/>
          <ac:spMkLst>
            <pc:docMk/>
            <pc:sldMk cId="1264272413" sldId="355"/>
            <ac:spMk id="212" creationId="{E09E123C-5DD7-44C2-9AB1-7E061120A054}"/>
          </ac:spMkLst>
        </pc:spChg>
        <pc:spChg chg="add del mod">
          <ac:chgData name="Ngô Việt Hoàn" userId="fbf56a55-40aa-4209-bd12-b7fbd6813d40" providerId="ADAL" clId="{71C5F8FA-2476-454B-99FA-39065B7846F2}" dt="2021-11-23T03:37:00.186" v="1204" actId="478"/>
          <ac:spMkLst>
            <pc:docMk/>
            <pc:sldMk cId="1264272413" sldId="355"/>
            <ac:spMk id="213" creationId="{76B1DF40-758F-4F2D-A255-4A6B97B66D9D}"/>
          </ac:spMkLst>
        </pc:spChg>
        <pc:grpChg chg="add mod">
          <ac:chgData name="Ngô Việt Hoàn" userId="fbf56a55-40aa-4209-bd12-b7fbd6813d40" providerId="ADAL" clId="{71C5F8FA-2476-454B-99FA-39065B7846F2}" dt="2021-11-23T03:37:51.925" v="1220" actId="14100"/>
          <ac:grpSpMkLst>
            <pc:docMk/>
            <pc:sldMk cId="1264272413" sldId="355"/>
            <ac:grpSpMk id="30" creationId="{4DEE1E0D-BE3B-4711-BDAC-B4ACA4E9F16D}"/>
          </ac:grpSpMkLst>
        </pc:grpChg>
        <pc:grpChg chg="del mod">
          <ac:chgData name="Ngô Việt Hoàn" userId="fbf56a55-40aa-4209-bd12-b7fbd6813d40" providerId="ADAL" clId="{71C5F8FA-2476-454B-99FA-39065B7846F2}" dt="2021-11-22T16:07:11.105" v="251" actId="478"/>
          <ac:grpSpMkLst>
            <pc:docMk/>
            <pc:sldMk cId="1264272413" sldId="355"/>
            <ac:grpSpMk id="34" creationId="{00000000-0000-0000-0000-000000000000}"/>
          </ac:grpSpMkLst>
        </pc:grpChg>
        <pc:grpChg chg="del mod">
          <ac:chgData name="Ngô Việt Hoàn" userId="fbf56a55-40aa-4209-bd12-b7fbd6813d40" providerId="ADAL" clId="{71C5F8FA-2476-454B-99FA-39065B7846F2}" dt="2021-11-22T16:07:09.089" v="250" actId="478"/>
          <ac:grpSpMkLst>
            <pc:docMk/>
            <pc:sldMk cId="1264272413" sldId="355"/>
            <ac:grpSpMk id="36" creationId="{00000000-0000-0000-0000-000000000000}"/>
          </ac:grpSpMkLst>
        </pc:grpChg>
        <pc:grpChg chg="mod">
          <ac:chgData name="Ngô Việt Hoàn" userId="fbf56a55-40aa-4209-bd12-b7fbd6813d40" providerId="ADAL" clId="{71C5F8FA-2476-454B-99FA-39065B7846F2}" dt="2021-11-22T16:07:09.089" v="250" actId="478"/>
          <ac:grpSpMkLst>
            <pc:docMk/>
            <pc:sldMk cId="1264272413" sldId="355"/>
            <ac:grpSpMk id="37" creationId="{00000000-0000-0000-0000-000000000000}"/>
          </ac:grpSpMkLst>
        </pc:grpChg>
        <pc:grpChg chg="mod">
          <ac:chgData name="Ngô Việt Hoàn" userId="fbf56a55-40aa-4209-bd12-b7fbd6813d40" providerId="ADAL" clId="{71C5F8FA-2476-454B-99FA-39065B7846F2}" dt="2021-11-22T16:07:09.089" v="250" actId="478"/>
          <ac:grpSpMkLst>
            <pc:docMk/>
            <pc:sldMk cId="1264272413" sldId="355"/>
            <ac:grpSpMk id="60" creationId="{00000000-0000-0000-0000-000000000000}"/>
          </ac:grpSpMkLst>
        </pc:grpChg>
        <pc:grpChg chg="mod">
          <ac:chgData name="Ngô Việt Hoàn" userId="fbf56a55-40aa-4209-bd12-b7fbd6813d40" providerId="ADAL" clId="{71C5F8FA-2476-454B-99FA-39065B7846F2}" dt="2021-11-22T16:07:09.089" v="250" actId="478"/>
          <ac:grpSpMkLst>
            <pc:docMk/>
            <pc:sldMk cId="1264272413" sldId="355"/>
            <ac:grpSpMk id="61" creationId="{00000000-0000-0000-0000-000000000000}"/>
          </ac:grpSpMkLst>
        </pc:grpChg>
        <pc:grpChg chg="del">
          <ac:chgData name="Ngô Việt Hoàn" userId="fbf56a55-40aa-4209-bd12-b7fbd6813d40" providerId="ADAL" clId="{71C5F8FA-2476-454B-99FA-39065B7846F2}" dt="2021-11-22T16:07:07.603" v="249" actId="478"/>
          <ac:grpSpMkLst>
            <pc:docMk/>
            <pc:sldMk cId="1264272413" sldId="355"/>
            <ac:grpSpMk id="67" creationId="{00000000-0000-0000-0000-000000000000}"/>
          </ac:grpSpMkLst>
        </pc:grpChg>
        <pc:grpChg chg="del mod">
          <ac:chgData name="Ngô Việt Hoàn" userId="fbf56a55-40aa-4209-bd12-b7fbd6813d40" providerId="ADAL" clId="{71C5F8FA-2476-454B-99FA-39065B7846F2}" dt="2021-11-22T17:22:03.064" v="974" actId="478"/>
          <ac:grpSpMkLst>
            <pc:docMk/>
            <pc:sldMk cId="1264272413" sldId="355"/>
            <ac:grpSpMk id="100"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02"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03"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26" creationId="{00000000-0000-0000-0000-000000000000}"/>
          </ac:grpSpMkLst>
        </pc:grpChg>
        <pc:grpChg chg="mod">
          <ac:chgData name="Ngô Việt Hoàn" userId="fbf56a55-40aa-4209-bd12-b7fbd6813d40" providerId="ADAL" clId="{71C5F8FA-2476-454B-99FA-39065B7846F2}" dt="2021-11-22T16:09:58.688" v="292" actId="1076"/>
          <ac:grpSpMkLst>
            <pc:docMk/>
            <pc:sldMk cId="1264272413" sldId="355"/>
            <ac:grpSpMk id="127" creationId="{00000000-0000-0000-0000-000000000000}"/>
          </ac:grpSpMkLst>
        </pc:grpChg>
        <pc:grpChg chg="add del mod">
          <ac:chgData name="Ngô Việt Hoàn" userId="fbf56a55-40aa-4209-bd12-b7fbd6813d40" providerId="ADAL" clId="{71C5F8FA-2476-454B-99FA-39065B7846F2}" dt="2021-11-22T16:12:23.558" v="298" actId="478"/>
          <ac:grpSpMkLst>
            <pc:docMk/>
            <pc:sldMk cId="1264272413" sldId="355"/>
            <ac:grpSpMk id="138" creationId="{F3F2A2F9-CF8D-4B00-A173-A599838BFC99}"/>
          </ac:grpSpMkLst>
        </pc:grpChg>
        <pc:grpChg chg="add del mod">
          <ac:chgData name="Ngô Việt Hoàn" userId="fbf56a55-40aa-4209-bd12-b7fbd6813d40" providerId="ADAL" clId="{71C5F8FA-2476-454B-99FA-39065B7846F2}" dt="2021-11-22T16:14:24.079" v="352" actId="478"/>
          <ac:grpSpMkLst>
            <pc:docMk/>
            <pc:sldMk cId="1264272413" sldId="355"/>
            <ac:grpSpMk id="141" creationId="{2D4CDFDB-8B05-4A3C-B606-9F44D8C1B585}"/>
          </ac:grpSpMkLst>
        </pc:grpChg>
        <pc:grpChg chg="add del mod">
          <ac:chgData name="Ngô Việt Hoàn" userId="fbf56a55-40aa-4209-bd12-b7fbd6813d40" providerId="ADAL" clId="{71C5F8FA-2476-454B-99FA-39065B7846F2}" dt="2021-11-22T16:14:26.217" v="353" actId="478"/>
          <ac:grpSpMkLst>
            <pc:docMk/>
            <pc:sldMk cId="1264272413" sldId="355"/>
            <ac:grpSpMk id="144" creationId="{CF903838-8515-4D8A-B2FB-24F659E09519}"/>
          </ac:grpSpMkLst>
        </pc:grpChg>
        <pc:grpChg chg="add del mod">
          <ac:chgData name="Ngô Việt Hoàn" userId="fbf56a55-40aa-4209-bd12-b7fbd6813d40" providerId="ADAL" clId="{71C5F8FA-2476-454B-99FA-39065B7846F2}" dt="2021-11-22T16:09:00.140" v="271" actId="478"/>
          <ac:grpSpMkLst>
            <pc:docMk/>
            <pc:sldMk cId="1264272413" sldId="355"/>
            <ac:grpSpMk id="147" creationId="{585915BF-72CD-48E0-B717-90E4E7B1E98F}"/>
          </ac:grpSpMkLst>
        </pc:grpChg>
        <pc:grpChg chg="add mod">
          <ac:chgData name="Ngô Việt Hoàn" userId="fbf56a55-40aa-4209-bd12-b7fbd6813d40" providerId="ADAL" clId="{71C5F8FA-2476-454B-99FA-39065B7846F2}" dt="2021-11-22T17:23:59.152" v="997" actId="478"/>
          <ac:grpSpMkLst>
            <pc:docMk/>
            <pc:sldMk cId="1264272413" sldId="355"/>
            <ac:grpSpMk id="156" creationId="{96939626-4EE9-4E0A-9362-4552A2B98ABB}"/>
          </ac:grpSpMkLst>
        </pc:grpChg>
        <pc:grpChg chg="add mod">
          <ac:chgData name="Ngô Việt Hoàn" userId="fbf56a55-40aa-4209-bd12-b7fbd6813d40" providerId="ADAL" clId="{71C5F8FA-2476-454B-99FA-39065B7846F2}" dt="2021-11-22T16:14:40.505" v="357" actId="571"/>
          <ac:grpSpMkLst>
            <pc:docMk/>
            <pc:sldMk cId="1264272413" sldId="355"/>
            <ac:grpSpMk id="165" creationId="{71E1569C-5E06-4151-96E7-D6A4817425BF}"/>
          </ac:grpSpMkLst>
        </pc:grpChg>
        <pc:grpChg chg="add mod">
          <ac:chgData name="Ngô Việt Hoàn" userId="fbf56a55-40aa-4209-bd12-b7fbd6813d40" providerId="ADAL" clId="{71C5F8FA-2476-454B-99FA-39065B7846F2}" dt="2021-11-22T16:14:47.855" v="359" actId="571"/>
          <ac:grpSpMkLst>
            <pc:docMk/>
            <pc:sldMk cId="1264272413" sldId="355"/>
            <ac:grpSpMk id="172" creationId="{454A9470-A041-4AC7-BC0A-8EDA592E197C}"/>
          </ac:grpSpMkLst>
        </pc:grpChg>
        <pc:grpChg chg="add mod">
          <ac:chgData name="Ngô Việt Hoàn" userId="fbf56a55-40aa-4209-bd12-b7fbd6813d40" providerId="ADAL" clId="{71C5F8FA-2476-454B-99FA-39065B7846F2}" dt="2021-11-23T03:39:31.921" v="1230" actId="1076"/>
          <ac:grpSpMkLst>
            <pc:docMk/>
            <pc:sldMk cId="1264272413" sldId="355"/>
            <ac:grpSpMk id="179" creationId="{162D8CFD-1F07-4E65-B309-136648D604B9}"/>
          </ac:grpSpMkLst>
        </pc:grpChg>
        <pc:grpChg chg="add mod">
          <ac:chgData name="Ngô Việt Hoàn" userId="fbf56a55-40aa-4209-bd12-b7fbd6813d40" providerId="ADAL" clId="{71C5F8FA-2476-454B-99FA-39065B7846F2}" dt="2021-11-22T16:15:26.797" v="368" actId="571"/>
          <ac:grpSpMkLst>
            <pc:docMk/>
            <pc:sldMk cId="1264272413" sldId="355"/>
            <ac:grpSpMk id="187" creationId="{F12F3FE1-05E7-48F5-BC87-36478F673F05}"/>
          </ac:grpSpMkLst>
        </pc:grpChg>
        <pc:grpChg chg="add mod">
          <ac:chgData name="Ngô Việt Hoàn" userId="fbf56a55-40aa-4209-bd12-b7fbd6813d40" providerId="ADAL" clId="{71C5F8FA-2476-454B-99FA-39065B7846F2}" dt="2021-11-22T16:15:30.477" v="370" actId="571"/>
          <ac:grpSpMkLst>
            <pc:docMk/>
            <pc:sldMk cId="1264272413" sldId="355"/>
            <ac:grpSpMk id="194" creationId="{A2B80634-52BD-471B-B49A-6B15E61EAE58}"/>
          </ac:grpSpMkLst>
        </pc:grpChg>
        <pc:grpChg chg="add mod">
          <ac:chgData name="Ngô Việt Hoàn" userId="fbf56a55-40aa-4209-bd12-b7fbd6813d40" providerId="ADAL" clId="{71C5F8FA-2476-454B-99FA-39065B7846F2}" dt="2021-11-23T03:39:48.371" v="1232" actId="1076"/>
          <ac:grpSpMkLst>
            <pc:docMk/>
            <pc:sldMk cId="1264272413" sldId="355"/>
            <ac:grpSpMk id="200" creationId="{AFA80273-33AA-4509-9BA6-F45A5BEFE58C}"/>
          </ac:grpSpMkLst>
        </pc:grpChg>
        <pc:grpChg chg="add mod">
          <ac:chgData name="Ngô Việt Hoàn" userId="fbf56a55-40aa-4209-bd12-b7fbd6813d40" providerId="ADAL" clId="{71C5F8FA-2476-454B-99FA-39065B7846F2}" dt="2021-11-22T16:16:08.538" v="382" actId="571"/>
          <ac:grpSpMkLst>
            <pc:docMk/>
            <pc:sldMk cId="1264272413" sldId="355"/>
            <ac:grpSpMk id="207" creationId="{BAA45B9C-EE0D-42FC-BAFE-E7777BDEA200}"/>
          </ac:grpSpMkLst>
        </pc:grpChg>
        <pc:picChg chg="add del mod">
          <ac:chgData name="Ngô Việt Hoàn" userId="fbf56a55-40aa-4209-bd12-b7fbd6813d40" providerId="ADAL" clId="{71C5F8FA-2476-454B-99FA-39065B7846F2}" dt="2021-11-23T03:45:48.982" v="1280" actId="1076"/>
          <ac:picMkLst>
            <pc:docMk/>
            <pc:sldMk cId="1264272413" sldId="355"/>
            <ac:picMk id="4" creationId="{00000000-0000-0000-0000-000000000000}"/>
          </ac:picMkLst>
        </pc:picChg>
        <pc:picChg chg="add del mod">
          <ac:chgData name="Ngô Việt Hoàn" userId="fbf56a55-40aa-4209-bd12-b7fbd6813d40" providerId="ADAL" clId="{71C5F8FA-2476-454B-99FA-39065B7846F2}" dt="2021-11-23T03:39:54.711" v="1234" actId="14100"/>
          <ac:picMkLst>
            <pc:docMk/>
            <pc:sldMk cId="1264272413" sldId="355"/>
            <ac:picMk id="5" creationId="{7E40D875-361E-4EE9-8C3E-E703938CEC82}"/>
          </ac:picMkLst>
        </pc:picChg>
        <pc:picChg chg="add mod">
          <ac:chgData name="Ngô Việt Hoàn" userId="fbf56a55-40aa-4209-bd12-b7fbd6813d40" providerId="ADAL" clId="{71C5F8FA-2476-454B-99FA-39065B7846F2}" dt="2021-11-23T03:37:40.787" v="1217" actId="1076"/>
          <ac:picMkLst>
            <pc:docMk/>
            <pc:sldMk cId="1264272413" sldId="355"/>
            <ac:picMk id="35" creationId="{29AEAEB3-A769-418C-82BC-9777F1387CC9}"/>
          </ac:picMkLst>
        </pc:picChg>
        <pc:picChg chg="add del mod">
          <ac:chgData name="Ngô Việt Hoàn" userId="fbf56a55-40aa-4209-bd12-b7fbd6813d40" providerId="ADAL" clId="{71C5F8FA-2476-454B-99FA-39065B7846F2}" dt="2021-11-22T16:07:33.572" v="254" actId="478"/>
          <ac:picMkLst>
            <pc:docMk/>
            <pc:sldMk cId="1264272413" sldId="355"/>
            <ac:picMk id="135" creationId="{B4788B63-4ED2-47D8-9441-537C4BE2926D}"/>
          </ac:picMkLst>
        </pc:picChg>
        <pc:picChg chg="add del mod">
          <ac:chgData name="Ngô Việt Hoàn" userId="fbf56a55-40aa-4209-bd12-b7fbd6813d40" providerId="ADAL" clId="{71C5F8FA-2476-454B-99FA-39065B7846F2}" dt="2021-11-22T16:07:31.393" v="253" actId="478"/>
          <ac:picMkLst>
            <pc:docMk/>
            <pc:sldMk cId="1264272413" sldId="355"/>
            <ac:picMk id="155" creationId="{AA18FA3B-51E6-4D99-B4C8-CDE8A72984DF}"/>
          </ac:picMkLst>
        </pc:picChg>
        <pc:picChg chg="mod">
          <ac:chgData name="Ngô Việt Hoàn" userId="fbf56a55-40aa-4209-bd12-b7fbd6813d40" providerId="ADAL" clId="{71C5F8FA-2476-454B-99FA-39065B7846F2}" dt="2021-11-22T17:23:59.152" v="997" actId="478"/>
          <ac:picMkLst>
            <pc:docMk/>
            <pc:sldMk cId="1264272413" sldId="355"/>
            <ac:picMk id="157" creationId="{F3D22286-1601-4F67-84EE-9FAA8B2F5854}"/>
          </ac:picMkLst>
        </pc:picChg>
        <pc:picChg chg="add mod">
          <ac:chgData name="Ngô Việt Hoàn" userId="fbf56a55-40aa-4209-bd12-b7fbd6813d40" providerId="ADAL" clId="{71C5F8FA-2476-454B-99FA-39065B7846F2}" dt="2021-11-22T16:14:40.505" v="357" actId="571"/>
          <ac:picMkLst>
            <pc:docMk/>
            <pc:sldMk cId="1264272413" sldId="355"/>
            <ac:picMk id="164" creationId="{45D6D5F5-9ADC-496A-94FD-428165343EDE}"/>
          </ac:picMkLst>
        </pc:picChg>
        <pc:picChg chg="mod">
          <ac:chgData name="Ngô Việt Hoàn" userId="fbf56a55-40aa-4209-bd12-b7fbd6813d40" providerId="ADAL" clId="{71C5F8FA-2476-454B-99FA-39065B7846F2}" dt="2021-11-22T16:14:40.505" v="357" actId="571"/>
          <ac:picMkLst>
            <pc:docMk/>
            <pc:sldMk cId="1264272413" sldId="355"/>
            <ac:picMk id="166" creationId="{5CA9B2EC-3FE2-45BC-931D-A9B5027326F2}"/>
          </ac:picMkLst>
        </pc:picChg>
        <pc:picChg chg="add mod">
          <ac:chgData name="Ngô Việt Hoàn" userId="fbf56a55-40aa-4209-bd12-b7fbd6813d40" providerId="ADAL" clId="{71C5F8FA-2476-454B-99FA-39065B7846F2}" dt="2021-11-22T16:14:47.855" v="359" actId="571"/>
          <ac:picMkLst>
            <pc:docMk/>
            <pc:sldMk cId="1264272413" sldId="355"/>
            <ac:picMk id="171" creationId="{EFE8580A-F72D-40CE-95AD-40444E4AB80B}"/>
          </ac:picMkLst>
        </pc:picChg>
        <pc:picChg chg="mod">
          <ac:chgData name="Ngô Việt Hoàn" userId="fbf56a55-40aa-4209-bd12-b7fbd6813d40" providerId="ADAL" clId="{71C5F8FA-2476-454B-99FA-39065B7846F2}" dt="2021-11-22T16:14:47.855" v="359" actId="571"/>
          <ac:picMkLst>
            <pc:docMk/>
            <pc:sldMk cId="1264272413" sldId="355"/>
            <ac:picMk id="173" creationId="{5C94397C-9973-416E-B7A1-99EA3163D45F}"/>
          </ac:picMkLst>
        </pc:picChg>
        <pc:picChg chg="mod">
          <ac:chgData name="Ngô Việt Hoàn" userId="fbf56a55-40aa-4209-bd12-b7fbd6813d40" providerId="ADAL" clId="{71C5F8FA-2476-454B-99FA-39065B7846F2}" dt="2021-11-23T03:39:31.921" v="1230" actId="1076"/>
          <ac:picMkLst>
            <pc:docMk/>
            <pc:sldMk cId="1264272413" sldId="355"/>
            <ac:picMk id="180" creationId="{40DAB656-A888-4C6D-91F6-7D072D3D1617}"/>
          </ac:picMkLst>
        </pc:picChg>
        <pc:picChg chg="add mod">
          <ac:chgData name="Ngô Việt Hoàn" userId="fbf56a55-40aa-4209-bd12-b7fbd6813d40" providerId="ADAL" clId="{71C5F8FA-2476-454B-99FA-39065B7846F2}" dt="2021-11-22T16:15:26.797" v="368" actId="571"/>
          <ac:picMkLst>
            <pc:docMk/>
            <pc:sldMk cId="1264272413" sldId="355"/>
            <ac:picMk id="186" creationId="{B7B2A8DC-8CD0-47A3-9929-E5841988014D}"/>
          </ac:picMkLst>
        </pc:picChg>
        <pc:picChg chg="mod">
          <ac:chgData name="Ngô Việt Hoàn" userId="fbf56a55-40aa-4209-bd12-b7fbd6813d40" providerId="ADAL" clId="{71C5F8FA-2476-454B-99FA-39065B7846F2}" dt="2021-11-22T16:15:26.797" v="368" actId="571"/>
          <ac:picMkLst>
            <pc:docMk/>
            <pc:sldMk cId="1264272413" sldId="355"/>
            <ac:picMk id="188" creationId="{233ADBAB-426F-47F0-B5CD-1931A4A88DB2}"/>
          </ac:picMkLst>
        </pc:picChg>
        <pc:picChg chg="add mod">
          <ac:chgData name="Ngô Việt Hoàn" userId="fbf56a55-40aa-4209-bd12-b7fbd6813d40" providerId="ADAL" clId="{71C5F8FA-2476-454B-99FA-39065B7846F2}" dt="2021-11-22T16:15:30.477" v="370" actId="571"/>
          <ac:picMkLst>
            <pc:docMk/>
            <pc:sldMk cId="1264272413" sldId="355"/>
            <ac:picMk id="193" creationId="{4D7109F6-0BD0-43F5-98B6-C03D0402EEA8}"/>
          </ac:picMkLst>
        </pc:picChg>
        <pc:picChg chg="mod">
          <ac:chgData name="Ngô Việt Hoàn" userId="fbf56a55-40aa-4209-bd12-b7fbd6813d40" providerId="ADAL" clId="{71C5F8FA-2476-454B-99FA-39065B7846F2}" dt="2021-11-22T16:15:30.477" v="370" actId="571"/>
          <ac:picMkLst>
            <pc:docMk/>
            <pc:sldMk cId="1264272413" sldId="355"/>
            <ac:picMk id="195" creationId="{5D0F1A83-7C79-47E0-8D98-1D1ED36EF99E}"/>
          </ac:picMkLst>
        </pc:picChg>
        <pc:picChg chg="mod">
          <ac:chgData name="Ngô Việt Hoàn" userId="fbf56a55-40aa-4209-bd12-b7fbd6813d40" providerId="ADAL" clId="{71C5F8FA-2476-454B-99FA-39065B7846F2}" dt="2021-11-23T03:39:48.371" v="1232" actId="1076"/>
          <ac:picMkLst>
            <pc:docMk/>
            <pc:sldMk cId="1264272413" sldId="355"/>
            <ac:picMk id="201" creationId="{1C11EFD0-2045-45D2-9055-63E332C09B7B}"/>
          </ac:picMkLst>
        </pc:picChg>
        <pc:picChg chg="mod">
          <ac:chgData name="Ngô Việt Hoàn" userId="fbf56a55-40aa-4209-bd12-b7fbd6813d40" providerId="ADAL" clId="{71C5F8FA-2476-454B-99FA-39065B7846F2}" dt="2021-11-22T16:16:08.538" v="382" actId="571"/>
          <ac:picMkLst>
            <pc:docMk/>
            <pc:sldMk cId="1264272413" sldId="355"/>
            <ac:picMk id="208" creationId="{367EFFE4-C1D0-4EC6-8315-E4B680B7F334}"/>
          </ac:picMkLst>
        </pc:picChg>
        <pc:picChg chg="add del mod">
          <ac:chgData name="Ngô Việt Hoàn" userId="fbf56a55-40aa-4209-bd12-b7fbd6813d40" providerId="ADAL" clId="{71C5F8FA-2476-454B-99FA-39065B7846F2}" dt="2021-11-23T03:37:42.073" v="1218" actId="478"/>
          <ac:picMkLst>
            <pc:docMk/>
            <pc:sldMk cId="1264272413" sldId="355"/>
            <ac:picMk id="214" creationId="{7FC2EFE7-1B00-42F9-8E29-3C7600521613}"/>
          </ac:picMkLst>
        </pc:picChg>
      </pc:sldChg>
      <pc:sldChg chg="addSp delSp modSp add mod delAnim modAnim">
        <pc:chgData name="Ngô Việt Hoàn" userId="fbf56a55-40aa-4209-bd12-b7fbd6813d40" providerId="ADAL" clId="{71C5F8FA-2476-454B-99FA-39065B7846F2}" dt="2021-11-23T07:55:08.626" v="1849" actId="113"/>
        <pc:sldMkLst>
          <pc:docMk/>
          <pc:sldMk cId="693540685" sldId="356"/>
        </pc:sldMkLst>
        <pc:spChg chg="mod topLvl">
          <ac:chgData name="Ngô Việt Hoàn" userId="fbf56a55-40aa-4209-bd12-b7fbd6813d40" providerId="ADAL" clId="{71C5F8FA-2476-454B-99FA-39065B7846F2}" dt="2021-11-23T03:57:24.213" v="1324" actId="1076"/>
          <ac:spMkLst>
            <pc:docMk/>
            <pc:sldMk cId="693540685" sldId="356"/>
            <ac:spMk id="38" creationId="{ABA3251C-6216-479E-B581-F0E55BE6F4DD}"/>
          </ac:spMkLst>
        </pc:spChg>
        <pc:spChg chg="del mod topLvl">
          <ac:chgData name="Ngô Việt Hoàn" userId="fbf56a55-40aa-4209-bd12-b7fbd6813d40" providerId="ADAL" clId="{71C5F8FA-2476-454B-99FA-39065B7846F2}" dt="2021-11-23T03:43:02.626" v="1261" actId="478"/>
          <ac:spMkLst>
            <pc:docMk/>
            <pc:sldMk cId="693540685" sldId="356"/>
            <ac:spMk id="39" creationId="{2A256DD6-3692-47A9-85C9-5EAAFE04BE3F}"/>
          </ac:spMkLst>
        </pc:spChg>
        <pc:spChg chg="add mod">
          <ac:chgData name="Ngô Việt Hoàn" userId="fbf56a55-40aa-4209-bd12-b7fbd6813d40" providerId="ADAL" clId="{71C5F8FA-2476-454B-99FA-39065B7846F2}" dt="2021-11-23T03:57:01.257" v="1318" actId="1076"/>
          <ac:spMkLst>
            <pc:docMk/>
            <pc:sldMk cId="693540685" sldId="356"/>
            <ac:spMk id="40" creationId="{B1712E31-01EB-499C-9878-DE7D1B357FC2}"/>
          </ac:spMkLst>
        </pc:spChg>
        <pc:spChg chg="add mod">
          <ac:chgData name="Ngô Việt Hoàn" userId="fbf56a55-40aa-4209-bd12-b7fbd6813d40" providerId="ADAL" clId="{71C5F8FA-2476-454B-99FA-39065B7846F2}" dt="2021-11-23T03:58:49.540" v="1344" actId="1076"/>
          <ac:spMkLst>
            <pc:docMk/>
            <pc:sldMk cId="693540685" sldId="356"/>
            <ac:spMk id="41" creationId="{585D0387-0FDC-4056-9473-84375B08BA0B}"/>
          </ac:spMkLst>
        </pc:spChg>
        <pc:spChg chg="add mod">
          <ac:chgData name="Ngô Việt Hoàn" userId="fbf56a55-40aa-4209-bd12-b7fbd6813d40" providerId="ADAL" clId="{71C5F8FA-2476-454B-99FA-39065B7846F2}" dt="2021-11-23T03:59:29.080" v="1353" actId="1076"/>
          <ac:spMkLst>
            <pc:docMk/>
            <pc:sldMk cId="693540685" sldId="356"/>
            <ac:spMk id="42" creationId="{286819C3-8B1C-49BB-84AC-1B7EA10EE010}"/>
          </ac:spMkLst>
        </pc:spChg>
        <pc:spChg chg="mod">
          <ac:chgData name="Ngô Việt Hoàn" userId="fbf56a55-40aa-4209-bd12-b7fbd6813d40" providerId="ADAL" clId="{71C5F8FA-2476-454B-99FA-39065B7846F2}" dt="2021-11-23T03:54:38.618" v="1293" actId="1076"/>
          <ac:spMkLst>
            <pc:docMk/>
            <pc:sldMk cId="693540685" sldId="356"/>
            <ac:spMk id="44" creationId="{4DDD0B32-14E8-419D-A273-ACC94686C320}"/>
          </ac:spMkLst>
        </pc:spChg>
        <pc:spChg chg="mod">
          <ac:chgData name="Ngô Việt Hoàn" userId="fbf56a55-40aa-4209-bd12-b7fbd6813d40" providerId="ADAL" clId="{71C5F8FA-2476-454B-99FA-39065B7846F2}" dt="2021-11-23T03:54:38.618" v="1293" actId="1076"/>
          <ac:spMkLst>
            <pc:docMk/>
            <pc:sldMk cId="693540685" sldId="356"/>
            <ac:spMk id="45" creationId="{D667ECA0-DEC0-48EB-AB3E-F66D98357E90}"/>
          </ac:spMkLst>
        </pc:spChg>
        <pc:spChg chg="mod">
          <ac:chgData name="Ngô Việt Hoàn" userId="fbf56a55-40aa-4209-bd12-b7fbd6813d40" providerId="ADAL" clId="{71C5F8FA-2476-454B-99FA-39065B7846F2}" dt="2021-11-23T03:57:29.351" v="1325" actId="1076"/>
          <ac:spMkLst>
            <pc:docMk/>
            <pc:sldMk cId="693540685" sldId="356"/>
            <ac:spMk id="47" creationId="{76DECAEA-B9D3-4604-8398-9EE623BA2D83}"/>
          </ac:spMkLst>
        </pc:spChg>
        <pc:spChg chg="mod">
          <ac:chgData name="Ngô Việt Hoàn" userId="fbf56a55-40aa-4209-bd12-b7fbd6813d40" providerId="ADAL" clId="{71C5F8FA-2476-454B-99FA-39065B7846F2}" dt="2021-11-23T03:57:29.351" v="1325" actId="1076"/>
          <ac:spMkLst>
            <pc:docMk/>
            <pc:sldMk cId="693540685" sldId="356"/>
            <ac:spMk id="48" creationId="{02AF5324-74FA-4C7B-AF6D-B900E2469A27}"/>
          </ac:spMkLst>
        </pc:spChg>
        <pc:spChg chg="add mod">
          <ac:chgData name="Ngô Việt Hoàn" userId="fbf56a55-40aa-4209-bd12-b7fbd6813d40" providerId="ADAL" clId="{71C5F8FA-2476-454B-99FA-39065B7846F2}" dt="2021-11-23T03:59:39.011" v="1354" actId="1076"/>
          <ac:spMkLst>
            <pc:docMk/>
            <pc:sldMk cId="693540685" sldId="356"/>
            <ac:spMk id="50" creationId="{DC996F1D-F0EB-43F1-8C9B-9EBB90E7410F}"/>
          </ac:spMkLst>
        </pc:spChg>
        <pc:spChg chg="mod">
          <ac:chgData name="Ngô Việt Hoàn" userId="fbf56a55-40aa-4209-bd12-b7fbd6813d40" providerId="ADAL" clId="{71C5F8FA-2476-454B-99FA-39065B7846F2}" dt="2021-11-23T03:59:13.683" v="1350" actId="571"/>
          <ac:spMkLst>
            <pc:docMk/>
            <pc:sldMk cId="693540685" sldId="356"/>
            <ac:spMk id="55" creationId="{BA3D7139-AF02-4CAD-9B1E-3026D8B05F2B}"/>
          </ac:spMkLst>
        </pc:spChg>
        <pc:spChg chg="mod">
          <ac:chgData name="Ngô Việt Hoàn" userId="fbf56a55-40aa-4209-bd12-b7fbd6813d40" providerId="ADAL" clId="{71C5F8FA-2476-454B-99FA-39065B7846F2}" dt="2021-11-23T03:59:13.683" v="1350" actId="571"/>
          <ac:spMkLst>
            <pc:docMk/>
            <pc:sldMk cId="693540685" sldId="356"/>
            <ac:spMk id="56" creationId="{9B03AC50-BE6D-4018-9122-D9EF76BEEF2A}"/>
          </ac:spMkLst>
        </pc:spChg>
        <pc:spChg chg="mod">
          <ac:chgData name="Ngô Việt Hoàn" userId="fbf56a55-40aa-4209-bd12-b7fbd6813d40" providerId="ADAL" clId="{71C5F8FA-2476-454B-99FA-39065B7846F2}" dt="2021-11-23T03:59:13.683" v="1350" actId="571"/>
          <ac:spMkLst>
            <pc:docMk/>
            <pc:sldMk cId="693540685" sldId="356"/>
            <ac:spMk id="57" creationId="{7AB44E64-B7B3-450D-A0C8-CB184BE0F50E}"/>
          </ac:spMkLst>
        </pc:spChg>
        <pc:spChg chg="mod">
          <ac:chgData name="Ngô Việt Hoàn" userId="fbf56a55-40aa-4209-bd12-b7fbd6813d40" providerId="ADAL" clId="{71C5F8FA-2476-454B-99FA-39065B7846F2}" dt="2021-11-23T03:59:13.683" v="1350" actId="571"/>
          <ac:spMkLst>
            <pc:docMk/>
            <pc:sldMk cId="693540685" sldId="356"/>
            <ac:spMk id="58" creationId="{7CA83493-B264-46A9-9A3B-276C0AF0FF9C}"/>
          </ac:spMkLst>
        </pc:spChg>
        <pc:spChg chg="add mod">
          <ac:chgData name="Ngô Việt Hoàn" userId="fbf56a55-40aa-4209-bd12-b7fbd6813d40" providerId="ADAL" clId="{71C5F8FA-2476-454B-99FA-39065B7846F2}" dt="2021-11-22T16:18:25.749" v="406" actId="571"/>
          <ac:spMkLst>
            <pc:docMk/>
            <pc:sldMk cId="693540685" sldId="356"/>
            <ac:spMk id="64" creationId="{A05798DB-5B20-43A0-A395-0ECCB9B0A1B7}"/>
          </ac:spMkLst>
        </pc:spChg>
        <pc:spChg chg="add mod">
          <ac:chgData name="Ngô Việt Hoàn" userId="fbf56a55-40aa-4209-bd12-b7fbd6813d40" providerId="ADAL" clId="{71C5F8FA-2476-454B-99FA-39065B7846F2}" dt="2021-11-22T16:18:25.749" v="406" actId="571"/>
          <ac:spMkLst>
            <pc:docMk/>
            <pc:sldMk cId="693540685" sldId="356"/>
            <ac:spMk id="65" creationId="{22E08BCB-5E04-4DCA-9360-997F443A854F}"/>
          </ac:spMkLst>
        </pc:spChg>
        <pc:spChg chg="mod">
          <ac:chgData name="Ngô Việt Hoàn" userId="fbf56a55-40aa-4209-bd12-b7fbd6813d40" providerId="ADAL" clId="{71C5F8FA-2476-454B-99FA-39065B7846F2}" dt="2021-11-22T16:18:25.749" v="406" actId="571"/>
          <ac:spMkLst>
            <pc:docMk/>
            <pc:sldMk cId="693540685" sldId="356"/>
            <ac:spMk id="68" creationId="{DBBA099D-E70B-43A9-A1D5-08311C844DB4}"/>
          </ac:spMkLst>
        </pc:spChg>
        <pc:spChg chg="mod">
          <ac:chgData name="Ngô Việt Hoàn" userId="fbf56a55-40aa-4209-bd12-b7fbd6813d40" providerId="ADAL" clId="{71C5F8FA-2476-454B-99FA-39065B7846F2}" dt="2021-11-22T16:18:25.749" v="406" actId="571"/>
          <ac:spMkLst>
            <pc:docMk/>
            <pc:sldMk cId="693540685" sldId="356"/>
            <ac:spMk id="69" creationId="{974CAEAF-BEDE-418B-8EBF-738AD4B1BBDE}"/>
          </ac:spMkLst>
        </pc:spChg>
        <pc:spChg chg="mod">
          <ac:chgData name="Ngô Việt Hoàn" userId="fbf56a55-40aa-4209-bd12-b7fbd6813d40" providerId="ADAL" clId="{71C5F8FA-2476-454B-99FA-39065B7846F2}" dt="2021-11-22T16:18:25.749" v="406" actId="571"/>
          <ac:spMkLst>
            <pc:docMk/>
            <pc:sldMk cId="693540685" sldId="356"/>
            <ac:spMk id="70" creationId="{14150EA9-5266-4BFB-991F-521BBD5F55E4}"/>
          </ac:spMkLst>
        </pc:spChg>
        <pc:spChg chg="mod">
          <ac:chgData name="Ngô Việt Hoàn" userId="fbf56a55-40aa-4209-bd12-b7fbd6813d40" providerId="ADAL" clId="{71C5F8FA-2476-454B-99FA-39065B7846F2}" dt="2021-11-22T16:18:25.749" v="406" actId="571"/>
          <ac:spMkLst>
            <pc:docMk/>
            <pc:sldMk cId="693540685" sldId="356"/>
            <ac:spMk id="71" creationId="{FC09FD06-25A1-40B6-BCB5-E8FD47AA791E}"/>
          </ac:spMkLst>
        </pc:spChg>
        <pc:spChg chg="add mod">
          <ac:chgData name="Ngô Việt Hoàn" userId="fbf56a55-40aa-4209-bd12-b7fbd6813d40" providerId="ADAL" clId="{71C5F8FA-2476-454B-99FA-39065B7846F2}" dt="2021-11-22T16:18:25.749" v="406" actId="571"/>
          <ac:spMkLst>
            <pc:docMk/>
            <pc:sldMk cId="693540685" sldId="356"/>
            <ac:spMk id="72" creationId="{79512361-5D2F-467F-AF41-F8FBBC57652C}"/>
          </ac:spMkLst>
        </pc:spChg>
        <pc:spChg chg="add mod">
          <ac:chgData name="Ngô Việt Hoàn" userId="fbf56a55-40aa-4209-bd12-b7fbd6813d40" providerId="ADAL" clId="{71C5F8FA-2476-454B-99FA-39065B7846F2}" dt="2021-11-23T07:44:32.639" v="1837" actId="14100"/>
          <ac:spMkLst>
            <pc:docMk/>
            <pc:sldMk cId="693540685" sldId="356"/>
            <ac:spMk id="73" creationId="{7EEC07D4-ED76-4F38-82B7-0F2D1160AE6D}"/>
          </ac:spMkLst>
        </pc:spChg>
        <pc:spChg chg="add mod">
          <ac:chgData name="Ngô Việt Hoàn" userId="fbf56a55-40aa-4209-bd12-b7fbd6813d40" providerId="ADAL" clId="{71C5F8FA-2476-454B-99FA-39065B7846F2}" dt="2021-11-23T07:55:06.336" v="1848" actId="113"/>
          <ac:spMkLst>
            <pc:docMk/>
            <pc:sldMk cId="693540685" sldId="356"/>
            <ac:spMk id="74" creationId="{3AF98B1C-799C-4EF9-9D23-32EF5906DB1F}"/>
          </ac:spMkLst>
        </pc:spChg>
        <pc:spChg chg="add mod">
          <ac:chgData name="Ngô Việt Hoàn" userId="fbf56a55-40aa-4209-bd12-b7fbd6813d40" providerId="ADAL" clId="{71C5F8FA-2476-454B-99FA-39065B7846F2}" dt="2021-11-22T16:18:49.224" v="409" actId="571"/>
          <ac:spMkLst>
            <pc:docMk/>
            <pc:sldMk cId="693540685" sldId="356"/>
            <ac:spMk id="75" creationId="{AF38CD4C-43E6-4742-AB52-C5F63166DE5C}"/>
          </ac:spMkLst>
        </pc:spChg>
        <pc:spChg chg="add mod">
          <ac:chgData name="Ngô Việt Hoàn" userId="fbf56a55-40aa-4209-bd12-b7fbd6813d40" providerId="ADAL" clId="{71C5F8FA-2476-454B-99FA-39065B7846F2}" dt="2021-11-22T16:18:49.224" v="409" actId="571"/>
          <ac:spMkLst>
            <pc:docMk/>
            <pc:sldMk cId="693540685" sldId="356"/>
            <ac:spMk id="76" creationId="{B9293288-4956-4F72-B305-646CD13AEC33}"/>
          </ac:spMkLst>
        </pc:spChg>
        <pc:spChg chg="add mod">
          <ac:chgData name="Ngô Việt Hoàn" userId="fbf56a55-40aa-4209-bd12-b7fbd6813d40" providerId="ADAL" clId="{71C5F8FA-2476-454B-99FA-39065B7846F2}" dt="2021-11-23T07:44:39.885" v="1838" actId="14100"/>
          <ac:spMkLst>
            <pc:docMk/>
            <pc:sldMk cId="693540685" sldId="356"/>
            <ac:spMk id="77" creationId="{D1107FEF-BBDF-42A9-8C22-5BC6D1D8A955}"/>
          </ac:spMkLst>
        </pc:spChg>
        <pc:spChg chg="add mod">
          <ac:chgData name="Ngô Việt Hoàn" userId="fbf56a55-40aa-4209-bd12-b7fbd6813d40" providerId="ADAL" clId="{71C5F8FA-2476-454B-99FA-39065B7846F2}" dt="2021-11-23T07:55:08.626" v="1849" actId="113"/>
          <ac:spMkLst>
            <pc:docMk/>
            <pc:sldMk cId="693540685" sldId="356"/>
            <ac:spMk id="78" creationId="{6456A710-7014-4DB0-BA02-AF01A3F9C4E5}"/>
          </ac:spMkLst>
        </pc:spChg>
        <pc:spChg chg="mod">
          <ac:chgData name="Ngô Việt Hoàn" userId="fbf56a55-40aa-4209-bd12-b7fbd6813d40" providerId="ADAL" clId="{71C5F8FA-2476-454B-99FA-39065B7846F2}" dt="2021-11-22T16:19:14.564" v="413" actId="571"/>
          <ac:spMkLst>
            <pc:docMk/>
            <pc:sldMk cId="693540685" sldId="356"/>
            <ac:spMk id="82" creationId="{C1283238-AEA7-439E-AA97-F3E471CE9ADD}"/>
          </ac:spMkLst>
        </pc:spChg>
        <pc:spChg chg="mod">
          <ac:chgData name="Ngô Việt Hoàn" userId="fbf56a55-40aa-4209-bd12-b7fbd6813d40" providerId="ADAL" clId="{71C5F8FA-2476-454B-99FA-39065B7846F2}" dt="2021-11-22T16:19:14.564" v="413" actId="571"/>
          <ac:spMkLst>
            <pc:docMk/>
            <pc:sldMk cId="693540685" sldId="356"/>
            <ac:spMk id="83" creationId="{8E4E0F8E-A103-4C9F-9CEF-83B8A8FFF1D3}"/>
          </ac:spMkLst>
        </pc:spChg>
        <pc:spChg chg="mod">
          <ac:chgData name="Ngô Việt Hoàn" userId="fbf56a55-40aa-4209-bd12-b7fbd6813d40" providerId="ADAL" clId="{71C5F8FA-2476-454B-99FA-39065B7846F2}" dt="2021-11-22T16:19:14.564" v="413" actId="571"/>
          <ac:spMkLst>
            <pc:docMk/>
            <pc:sldMk cId="693540685" sldId="356"/>
            <ac:spMk id="84" creationId="{E12B736D-64AF-4373-BF31-3A907F29F382}"/>
          </ac:spMkLst>
        </pc:spChg>
        <pc:spChg chg="mod">
          <ac:chgData name="Ngô Việt Hoàn" userId="fbf56a55-40aa-4209-bd12-b7fbd6813d40" providerId="ADAL" clId="{71C5F8FA-2476-454B-99FA-39065B7846F2}" dt="2021-11-22T16:19:14.564" v="413" actId="571"/>
          <ac:spMkLst>
            <pc:docMk/>
            <pc:sldMk cId="693540685" sldId="356"/>
            <ac:spMk id="85" creationId="{F3003C19-7A6C-4D54-9049-5FC839CCDF46}"/>
          </ac:spMkLst>
        </pc:spChg>
        <pc:spChg chg="add mod">
          <ac:chgData name="Ngô Việt Hoàn" userId="fbf56a55-40aa-4209-bd12-b7fbd6813d40" providerId="ADAL" clId="{71C5F8FA-2476-454B-99FA-39065B7846F2}" dt="2021-11-22T16:19:14.564" v="413" actId="571"/>
          <ac:spMkLst>
            <pc:docMk/>
            <pc:sldMk cId="693540685" sldId="356"/>
            <ac:spMk id="86" creationId="{6C62BBE2-0433-4354-A378-9B16ECEC5C53}"/>
          </ac:spMkLst>
        </pc:spChg>
        <pc:spChg chg="mod">
          <ac:chgData name="Ngô Việt Hoàn" userId="fbf56a55-40aa-4209-bd12-b7fbd6813d40" providerId="ADAL" clId="{71C5F8FA-2476-454B-99FA-39065B7846F2}" dt="2021-11-22T16:19:20.398" v="415" actId="571"/>
          <ac:spMkLst>
            <pc:docMk/>
            <pc:sldMk cId="693540685" sldId="356"/>
            <ac:spMk id="90" creationId="{DEFB2296-E079-458B-AF50-943CC255A452}"/>
          </ac:spMkLst>
        </pc:spChg>
        <pc:spChg chg="mod">
          <ac:chgData name="Ngô Việt Hoàn" userId="fbf56a55-40aa-4209-bd12-b7fbd6813d40" providerId="ADAL" clId="{71C5F8FA-2476-454B-99FA-39065B7846F2}" dt="2021-11-22T16:19:20.398" v="415" actId="571"/>
          <ac:spMkLst>
            <pc:docMk/>
            <pc:sldMk cId="693540685" sldId="356"/>
            <ac:spMk id="91" creationId="{25A70899-CAE4-4FFA-8D19-57A6B8668F6D}"/>
          </ac:spMkLst>
        </pc:spChg>
        <pc:spChg chg="mod">
          <ac:chgData name="Ngô Việt Hoàn" userId="fbf56a55-40aa-4209-bd12-b7fbd6813d40" providerId="ADAL" clId="{71C5F8FA-2476-454B-99FA-39065B7846F2}" dt="2021-11-22T16:19:20.398" v="415" actId="571"/>
          <ac:spMkLst>
            <pc:docMk/>
            <pc:sldMk cId="693540685" sldId="356"/>
            <ac:spMk id="92" creationId="{05959B8C-8787-43A3-847F-818BC84D7DB6}"/>
          </ac:spMkLst>
        </pc:spChg>
        <pc:spChg chg="mod">
          <ac:chgData name="Ngô Việt Hoàn" userId="fbf56a55-40aa-4209-bd12-b7fbd6813d40" providerId="ADAL" clId="{71C5F8FA-2476-454B-99FA-39065B7846F2}" dt="2021-11-22T16:19:20.398" v="415" actId="571"/>
          <ac:spMkLst>
            <pc:docMk/>
            <pc:sldMk cId="693540685" sldId="356"/>
            <ac:spMk id="93" creationId="{297960F6-4CF1-459B-813A-0B6024731767}"/>
          </ac:spMkLst>
        </pc:spChg>
        <pc:spChg chg="add mod">
          <ac:chgData name="Ngô Việt Hoàn" userId="fbf56a55-40aa-4209-bd12-b7fbd6813d40" providerId="ADAL" clId="{71C5F8FA-2476-454B-99FA-39065B7846F2}" dt="2021-11-22T16:19:20.398" v="415" actId="571"/>
          <ac:spMkLst>
            <pc:docMk/>
            <pc:sldMk cId="693540685" sldId="356"/>
            <ac:spMk id="94" creationId="{8DCCABC5-4EDA-4DF6-9B4C-B2DB76C7B5B4}"/>
          </ac:spMkLst>
        </pc:spChg>
        <pc:spChg chg="mod">
          <ac:chgData name="Ngô Việt Hoàn" userId="fbf56a55-40aa-4209-bd12-b7fbd6813d40" providerId="ADAL" clId="{71C5F8FA-2476-454B-99FA-39065B7846F2}" dt="2021-11-22T16:19:30.767" v="418" actId="571"/>
          <ac:spMkLst>
            <pc:docMk/>
            <pc:sldMk cId="693540685" sldId="356"/>
            <ac:spMk id="98" creationId="{4973FB88-5348-496E-B529-158E69533F8A}"/>
          </ac:spMkLst>
        </pc:spChg>
        <pc:spChg chg="mod">
          <ac:chgData name="Ngô Việt Hoàn" userId="fbf56a55-40aa-4209-bd12-b7fbd6813d40" providerId="ADAL" clId="{71C5F8FA-2476-454B-99FA-39065B7846F2}" dt="2021-11-22T16:19:30.767" v="418" actId="571"/>
          <ac:spMkLst>
            <pc:docMk/>
            <pc:sldMk cId="693540685" sldId="356"/>
            <ac:spMk id="99" creationId="{850F732A-DA72-4174-9C51-F72EC10D4003}"/>
          </ac:spMkLst>
        </pc:spChg>
        <pc:spChg chg="mod">
          <ac:chgData name="Ngô Việt Hoàn" userId="fbf56a55-40aa-4209-bd12-b7fbd6813d40" providerId="ADAL" clId="{71C5F8FA-2476-454B-99FA-39065B7846F2}" dt="2021-11-22T16:17:17.831" v="397"/>
          <ac:spMkLst>
            <pc:docMk/>
            <pc:sldMk cId="693540685" sldId="356"/>
            <ac:spMk id="104" creationId="{00000000-0000-0000-0000-000000000000}"/>
          </ac:spMkLst>
        </pc:spChg>
        <pc:spChg chg="mod">
          <ac:chgData name="Ngô Việt Hoàn" userId="fbf56a55-40aa-4209-bd12-b7fbd6813d40" providerId="ADAL" clId="{71C5F8FA-2476-454B-99FA-39065B7846F2}" dt="2021-11-22T16:19:30.767" v="418" actId="571"/>
          <ac:spMkLst>
            <pc:docMk/>
            <pc:sldMk cId="693540685" sldId="356"/>
            <ac:spMk id="133" creationId="{641E6C3A-0E17-45FF-9345-C3221F2A8134}"/>
          </ac:spMkLst>
        </pc:spChg>
        <pc:spChg chg="mod">
          <ac:chgData name="Ngô Việt Hoàn" userId="fbf56a55-40aa-4209-bd12-b7fbd6813d40" providerId="ADAL" clId="{71C5F8FA-2476-454B-99FA-39065B7846F2}" dt="2021-11-22T16:19:30.767" v="418" actId="571"/>
          <ac:spMkLst>
            <pc:docMk/>
            <pc:sldMk cId="693540685" sldId="356"/>
            <ac:spMk id="134" creationId="{AA6B71CB-F6E6-49A4-9E80-97BC4FB98FF5}"/>
          </ac:spMkLst>
        </pc:spChg>
        <pc:spChg chg="mod">
          <ac:chgData name="Ngô Việt Hoàn" userId="fbf56a55-40aa-4209-bd12-b7fbd6813d40" providerId="ADAL" clId="{71C5F8FA-2476-454B-99FA-39065B7846F2}" dt="2021-11-22T16:19:44.864" v="421" actId="571"/>
          <ac:spMkLst>
            <pc:docMk/>
            <pc:sldMk cId="693540685" sldId="356"/>
            <ac:spMk id="138" creationId="{BE1A5F65-8C95-49DC-836B-8E108DF6CE36}"/>
          </ac:spMkLst>
        </pc:spChg>
        <pc:spChg chg="mod">
          <ac:chgData name="Ngô Việt Hoàn" userId="fbf56a55-40aa-4209-bd12-b7fbd6813d40" providerId="ADAL" clId="{71C5F8FA-2476-454B-99FA-39065B7846F2}" dt="2021-11-23T03:57:05.288" v="1319" actId="1076"/>
          <ac:spMkLst>
            <pc:docMk/>
            <pc:sldMk cId="693540685" sldId="356"/>
            <ac:spMk id="139" creationId="{65CA1155-A073-42E0-9874-CF26FF68DB34}"/>
          </ac:spMkLst>
        </pc:spChg>
        <pc:spChg chg="mod">
          <ac:chgData name="Ngô Việt Hoàn" userId="fbf56a55-40aa-4209-bd12-b7fbd6813d40" providerId="ADAL" clId="{71C5F8FA-2476-454B-99FA-39065B7846F2}" dt="2021-11-22T16:19:44.864" v="421" actId="571"/>
          <ac:spMkLst>
            <pc:docMk/>
            <pc:sldMk cId="693540685" sldId="356"/>
            <ac:spMk id="140" creationId="{B5CB104B-7691-46E5-999D-85DEE870F387}"/>
          </ac:spMkLst>
        </pc:spChg>
        <pc:spChg chg="mod">
          <ac:chgData name="Ngô Việt Hoàn" userId="fbf56a55-40aa-4209-bd12-b7fbd6813d40" providerId="ADAL" clId="{71C5F8FA-2476-454B-99FA-39065B7846F2}" dt="2021-11-22T16:19:44.864" v="421" actId="571"/>
          <ac:spMkLst>
            <pc:docMk/>
            <pc:sldMk cId="693540685" sldId="356"/>
            <ac:spMk id="141" creationId="{8FF21FDB-C5B0-4172-8A00-192DBB97CFB2}"/>
          </ac:spMkLst>
        </pc:spChg>
        <pc:spChg chg="mod">
          <ac:chgData name="Ngô Việt Hoàn" userId="fbf56a55-40aa-4209-bd12-b7fbd6813d40" providerId="ADAL" clId="{71C5F8FA-2476-454B-99FA-39065B7846F2}" dt="2021-11-23T07:44:23.573" v="1836" actId="14100"/>
          <ac:spMkLst>
            <pc:docMk/>
            <pc:sldMk cId="693540685" sldId="356"/>
            <ac:spMk id="142" creationId="{7DA8A5E8-BEEA-4AC4-BF6B-F06F5B3EBFD8}"/>
          </ac:spMkLst>
        </pc:spChg>
        <pc:spChg chg="mod">
          <ac:chgData name="Ngô Việt Hoàn" userId="fbf56a55-40aa-4209-bd12-b7fbd6813d40" providerId="ADAL" clId="{71C5F8FA-2476-454B-99FA-39065B7846F2}" dt="2021-11-22T16:19:44.864" v="421" actId="571"/>
          <ac:spMkLst>
            <pc:docMk/>
            <pc:sldMk cId="693540685" sldId="356"/>
            <ac:spMk id="143" creationId="{C7183D4C-C98D-4902-BEF0-F6BF25FE7F02}"/>
          </ac:spMkLst>
        </pc:spChg>
        <pc:spChg chg="add mod">
          <ac:chgData name="Ngô Việt Hoàn" userId="fbf56a55-40aa-4209-bd12-b7fbd6813d40" providerId="ADAL" clId="{71C5F8FA-2476-454B-99FA-39065B7846F2}" dt="2021-11-22T16:19:44.864" v="421" actId="571"/>
          <ac:spMkLst>
            <pc:docMk/>
            <pc:sldMk cId="693540685" sldId="356"/>
            <ac:spMk id="144" creationId="{90142027-F343-4E5E-BE51-D214A56F6E44}"/>
          </ac:spMkLst>
        </pc:spChg>
        <pc:spChg chg="del mod">
          <ac:chgData name="Ngô Việt Hoàn" userId="fbf56a55-40aa-4209-bd12-b7fbd6813d40" providerId="ADAL" clId="{71C5F8FA-2476-454B-99FA-39065B7846F2}" dt="2021-11-22T17:28:38.916" v="1055" actId="478"/>
          <ac:spMkLst>
            <pc:docMk/>
            <pc:sldMk cId="693540685" sldId="356"/>
            <ac:spMk id="145" creationId="{FE381339-B166-4279-BC8D-7C6234D32A6A}"/>
          </ac:spMkLst>
        </pc:spChg>
        <pc:spChg chg="mod">
          <ac:chgData name="Ngô Việt Hoàn" userId="fbf56a55-40aa-4209-bd12-b7fbd6813d40" providerId="ADAL" clId="{71C5F8FA-2476-454B-99FA-39065B7846F2}" dt="2021-11-23T03:59:26.738" v="1352" actId="1076"/>
          <ac:spMkLst>
            <pc:docMk/>
            <pc:sldMk cId="693540685" sldId="356"/>
            <ac:spMk id="148" creationId="{09099C71-AC4F-4373-BFFB-AE5780AC8540}"/>
          </ac:spMkLst>
        </pc:spChg>
        <pc:spChg chg="mod">
          <ac:chgData name="Ngô Việt Hoàn" userId="fbf56a55-40aa-4209-bd12-b7fbd6813d40" providerId="ADAL" clId="{71C5F8FA-2476-454B-99FA-39065B7846F2}" dt="2021-11-23T03:59:26.738" v="1352" actId="1076"/>
          <ac:spMkLst>
            <pc:docMk/>
            <pc:sldMk cId="693540685" sldId="356"/>
            <ac:spMk id="149" creationId="{376A5133-3D4A-4F1B-B980-8D23CAD170F3}"/>
          </ac:spMkLst>
        </pc:spChg>
        <pc:spChg chg="mod">
          <ac:chgData name="Ngô Việt Hoàn" userId="fbf56a55-40aa-4209-bd12-b7fbd6813d40" providerId="ADAL" clId="{71C5F8FA-2476-454B-99FA-39065B7846F2}" dt="2021-11-23T03:59:26.738" v="1352" actId="1076"/>
          <ac:spMkLst>
            <pc:docMk/>
            <pc:sldMk cId="693540685" sldId="356"/>
            <ac:spMk id="150" creationId="{484F5948-80D9-42F5-BBF2-1FBDD07AE725}"/>
          </ac:spMkLst>
        </pc:spChg>
        <pc:spChg chg="mod">
          <ac:chgData name="Ngô Việt Hoàn" userId="fbf56a55-40aa-4209-bd12-b7fbd6813d40" providerId="ADAL" clId="{71C5F8FA-2476-454B-99FA-39065B7846F2}" dt="2021-11-23T07:55:03.839" v="1847" actId="113"/>
          <ac:spMkLst>
            <pc:docMk/>
            <pc:sldMk cId="693540685" sldId="356"/>
            <ac:spMk id="151" creationId="{EBDC2139-FCB1-4DEA-9601-8780D6F9F733}"/>
          </ac:spMkLst>
        </pc:spChg>
        <pc:spChg chg="mod">
          <ac:chgData name="Ngô Việt Hoàn" userId="fbf56a55-40aa-4209-bd12-b7fbd6813d40" providerId="ADAL" clId="{71C5F8FA-2476-454B-99FA-39065B7846F2}" dt="2021-11-23T07:55:01.453" v="1846" actId="113"/>
          <ac:spMkLst>
            <pc:docMk/>
            <pc:sldMk cId="693540685" sldId="356"/>
            <ac:spMk id="152" creationId="{52EE198F-29FF-406C-9A16-4A226BABAEE1}"/>
          </ac:spMkLst>
        </pc:spChg>
        <pc:spChg chg="del mod">
          <ac:chgData name="Ngô Việt Hoàn" userId="fbf56a55-40aa-4209-bd12-b7fbd6813d40" providerId="ADAL" clId="{71C5F8FA-2476-454B-99FA-39065B7846F2}" dt="2021-11-22T17:28:37.456" v="1054" actId="478"/>
          <ac:spMkLst>
            <pc:docMk/>
            <pc:sldMk cId="693540685" sldId="356"/>
            <ac:spMk id="153" creationId="{56A87006-6B00-4979-B588-43647880E425}"/>
          </ac:spMkLst>
        </pc:spChg>
        <pc:spChg chg="mod">
          <ac:chgData name="Ngô Việt Hoàn" userId="fbf56a55-40aa-4209-bd12-b7fbd6813d40" providerId="ADAL" clId="{71C5F8FA-2476-454B-99FA-39065B7846F2}" dt="2021-11-23T03:59:26.738" v="1352" actId="1076"/>
          <ac:spMkLst>
            <pc:docMk/>
            <pc:sldMk cId="693540685" sldId="356"/>
            <ac:spMk id="154" creationId="{B0B5F0C2-8C6D-4DF1-A94D-C12880626919}"/>
          </ac:spMkLst>
        </pc:spChg>
        <pc:spChg chg="add del mod">
          <ac:chgData name="Ngô Việt Hoàn" userId="fbf56a55-40aa-4209-bd12-b7fbd6813d40" providerId="ADAL" clId="{71C5F8FA-2476-454B-99FA-39065B7846F2}" dt="2021-11-22T17:28:12.135" v="1051" actId="478"/>
          <ac:spMkLst>
            <pc:docMk/>
            <pc:sldMk cId="693540685" sldId="356"/>
            <ac:spMk id="155" creationId="{74BF66E7-F712-4AD6-80EA-0DD798D3D5C8}"/>
          </ac:spMkLst>
        </pc:spChg>
        <pc:spChg chg="mod">
          <ac:chgData name="Ngô Việt Hoàn" userId="fbf56a55-40aa-4209-bd12-b7fbd6813d40" providerId="ADAL" clId="{71C5F8FA-2476-454B-99FA-39065B7846F2}" dt="2021-11-23T03:57:20.341" v="1323" actId="1076"/>
          <ac:spMkLst>
            <pc:docMk/>
            <pc:sldMk cId="693540685" sldId="356"/>
            <ac:spMk id="158" creationId="{5A70CBF0-9531-4A0F-A404-AACC8CA3231B}"/>
          </ac:spMkLst>
        </pc:spChg>
        <pc:spChg chg="mod">
          <ac:chgData name="Ngô Việt Hoàn" userId="fbf56a55-40aa-4209-bd12-b7fbd6813d40" providerId="ADAL" clId="{71C5F8FA-2476-454B-99FA-39065B7846F2}" dt="2021-11-23T03:57:20.341" v="1323" actId="1076"/>
          <ac:spMkLst>
            <pc:docMk/>
            <pc:sldMk cId="693540685" sldId="356"/>
            <ac:spMk id="159" creationId="{49178824-389D-4737-991B-9BEC5A6A7D52}"/>
          </ac:spMkLst>
        </pc:spChg>
        <pc:spChg chg="mod">
          <ac:chgData name="Ngô Việt Hoàn" userId="fbf56a55-40aa-4209-bd12-b7fbd6813d40" providerId="ADAL" clId="{71C5F8FA-2476-454B-99FA-39065B7846F2}" dt="2021-11-23T03:57:20.341" v="1323" actId="1076"/>
          <ac:spMkLst>
            <pc:docMk/>
            <pc:sldMk cId="693540685" sldId="356"/>
            <ac:spMk id="160" creationId="{6F64EF17-81B6-4D78-B10A-368FA6D918CE}"/>
          </ac:spMkLst>
        </pc:spChg>
        <pc:spChg chg="mod">
          <ac:chgData name="Ngô Việt Hoàn" userId="fbf56a55-40aa-4209-bd12-b7fbd6813d40" providerId="ADAL" clId="{71C5F8FA-2476-454B-99FA-39065B7846F2}" dt="2021-11-23T03:57:20.341" v="1323" actId="1076"/>
          <ac:spMkLst>
            <pc:docMk/>
            <pc:sldMk cId="693540685" sldId="356"/>
            <ac:spMk id="161" creationId="{1040040E-1DB1-43A8-9126-029A28ABFBE7}"/>
          </ac:spMkLst>
        </pc:spChg>
        <pc:spChg chg="del mod">
          <ac:chgData name="Ngô Việt Hoàn" userId="fbf56a55-40aa-4209-bd12-b7fbd6813d40" providerId="ADAL" clId="{71C5F8FA-2476-454B-99FA-39065B7846F2}" dt="2021-11-22T17:27:46.598" v="1040" actId="478"/>
          <ac:spMkLst>
            <pc:docMk/>
            <pc:sldMk cId="693540685" sldId="356"/>
            <ac:spMk id="162" creationId="{37C98EFE-E63E-421D-8A67-E5AE6A2C7430}"/>
          </ac:spMkLst>
        </pc:spChg>
        <pc:spChg chg="add del mod">
          <ac:chgData name="Ngô Việt Hoàn" userId="fbf56a55-40aa-4209-bd12-b7fbd6813d40" providerId="ADAL" clId="{71C5F8FA-2476-454B-99FA-39065B7846F2}" dt="2021-11-23T03:59:41.325" v="1355" actId="478"/>
          <ac:spMkLst>
            <pc:docMk/>
            <pc:sldMk cId="693540685" sldId="356"/>
            <ac:spMk id="163" creationId="{B02266EF-81D5-4D49-B68C-009EB3417036}"/>
          </ac:spMkLst>
        </pc:spChg>
        <pc:spChg chg="mod">
          <ac:chgData name="Ngô Việt Hoàn" userId="fbf56a55-40aa-4209-bd12-b7fbd6813d40" providerId="ADAL" clId="{71C5F8FA-2476-454B-99FA-39065B7846F2}" dt="2021-11-23T03:56:58.649" v="1317" actId="1076"/>
          <ac:spMkLst>
            <pc:docMk/>
            <pc:sldMk cId="693540685" sldId="356"/>
            <ac:spMk id="181" creationId="{9F325B70-5F70-49E3-970D-31A964DB3C5D}"/>
          </ac:spMkLst>
        </pc:spChg>
        <pc:spChg chg="mod">
          <ac:chgData name="Ngô Việt Hoàn" userId="fbf56a55-40aa-4209-bd12-b7fbd6813d40" providerId="ADAL" clId="{71C5F8FA-2476-454B-99FA-39065B7846F2}" dt="2021-11-23T03:56:58.649" v="1317" actId="1076"/>
          <ac:spMkLst>
            <pc:docMk/>
            <pc:sldMk cId="693540685" sldId="356"/>
            <ac:spMk id="182" creationId="{A5535A58-14EE-47F2-ADAE-5A8BC9576526}"/>
          </ac:spMkLst>
        </pc:spChg>
        <pc:spChg chg="mod">
          <ac:chgData name="Ngô Việt Hoàn" userId="fbf56a55-40aa-4209-bd12-b7fbd6813d40" providerId="ADAL" clId="{71C5F8FA-2476-454B-99FA-39065B7846F2}" dt="2021-11-23T03:56:58.649" v="1317" actId="1076"/>
          <ac:spMkLst>
            <pc:docMk/>
            <pc:sldMk cId="693540685" sldId="356"/>
            <ac:spMk id="183" creationId="{58C7EF21-7E4D-45E5-AB19-EB541BDE977B}"/>
          </ac:spMkLst>
        </pc:spChg>
        <pc:spChg chg="mod">
          <ac:chgData name="Ngô Việt Hoàn" userId="fbf56a55-40aa-4209-bd12-b7fbd6813d40" providerId="ADAL" clId="{71C5F8FA-2476-454B-99FA-39065B7846F2}" dt="2021-11-23T03:56:58.649" v="1317" actId="1076"/>
          <ac:spMkLst>
            <pc:docMk/>
            <pc:sldMk cId="693540685" sldId="356"/>
            <ac:spMk id="184" creationId="{811DC63E-902B-4B97-BD34-2EF4C5E36FB9}"/>
          </ac:spMkLst>
        </pc:spChg>
        <pc:spChg chg="del mod">
          <ac:chgData name="Ngô Việt Hoàn" userId="fbf56a55-40aa-4209-bd12-b7fbd6813d40" providerId="ADAL" clId="{71C5F8FA-2476-454B-99FA-39065B7846F2}" dt="2021-11-22T17:27:54.268" v="1042" actId="478"/>
          <ac:spMkLst>
            <pc:docMk/>
            <pc:sldMk cId="693540685" sldId="356"/>
            <ac:spMk id="185" creationId="{2BF04B10-AD3A-4837-8CAE-CA54A864FC0C}"/>
          </ac:spMkLst>
        </pc:spChg>
        <pc:spChg chg="mod">
          <ac:chgData name="Ngô Việt Hoàn" userId="fbf56a55-40aa-4209-bd12-b7fbd6813d40" providerId="ADAL" clId="{71C5F8FA-2476-454B-99FA-39065B7846F2}" dt="2021-11-23T03:58:45.515" v="1343" actId="14100"/>
          <ac:spMkLst>
            <pc:docMk/>
            <pc:sldMk cId="693540685" sldId="356"/>
            <ac:spMk id="202" creationId="{D88ED0D9-FA35-499C-ADCF-FD4663985E60}"/>
          </ac:spMkLst>
        </pc:spChg>
        <pc:spChg chg="mod">
          <ac:chgData name="Ngô Việt Hoàn" userId="fbf56a55-40aa-4209-bd12-b7fbd6813d40" providerId="ADAL" clId="{71C5F8FA-2476-454B-99FA-39065B7846F2}" dt="2021-11-23T03:58:45.515" v="1343" actId="14100"/>
          <ac:spMkLst>
            <pc:docMk/>
            <pc:sldMk cId="693540685" sldId="356"/>
            <ac:spMk id="203" creationId="{84371A7A-3A08-4686-86EF-054BAA83BE8E}"/>
          </ac:spMkLst>
        </pc:spChg>
        <pc:spChg chg="mod">
          <ac:chgData name="Ngô Việt Hoàn" userId="fbf56a55-40aa-4209-bd12-b7fbd6813d40" providerId="ADAL" clId="{71C5F8FA-2476-454B-99FA-39065B7846F2}" dt="2021-11-23T03:58:45.515" v="1343" actId="14100"/>
          <ac:spMkLst>
            <pc:docMk/>
            <pc:sldMk cId="693540685" sldId="356"/>
            <ac:spMk id="204" creationId="{2694ABBD-E21C-4C25-972C-4DBBDC575CE8}"/>
          </ac:spMkLst>
        </pc:spChg>
        <pc:spChg chg="mod">
          <ac:chgData name="Ngô Việt Hoàn" userId="fbf56a55-40aa-4209-bd12-b7fbd6813d40" providerId="ADAL" clId="{71C5F8FA-2476-454B-99FA-39065B7846F2}" dt="2021-11-23T03:58:45.515" v="1343" actId="14100"/>
          <ac:spMkLst>
            <pc:docMk/>
            <pc:sldMk cId="693540685" sldId="356"/>
            <ac:spMk id="205" creationId="{07C5E8BD-7D8B-4C95-BADB-1F661E572A7F}"/>
          </ac:spMkLst>
        </pc:spChg>
        <pc:spChg chg="del mod">
          <ac:chgData name="Ngô Việt Hoàn" userId="fbf56a55-40aa-4209-bd12-b7fbd6813d40" providerId="ADAL" clId="{71C5F8FA-2476-454B-99FA-39065B7846F2}" dt="2021-11-22T17:28:04.949" v="1048" actId="478"/>
          <ac:spMkLst>
            <pc:docMk/>
            <pc:sldMk cId="693540685" sldId="356"/>
            <ac:spMk id="206" creationId="{7D76CE7D-295B-4F59-8712-27500A3E3355}"/>
          </ac:spMkLst>
        </pc:spChg>
        <pc:grpChg chg="add del mod">
          <ac:chgData name="Ngô Việt Hoàn" userId="fbf56a55-40aa-4209-bd12-b7fbd6813d40" providerId="ADAL" clId="{71C5F8FA-2476-454B-99FA-39065B7846F2}" dt="2021-11-23T03:43:02.626" v="1261" actId="478"/>
          <ac:grpSpMkLst>
            <pc:docMk/>
            <pc:sldMk cId="693540685" sldId="356"/>
            <ac:grpSpMk id="37" creationId="{51BD7390-DE32-4060-ABE9-333A44B3BDA1}"/>
          </ac:grpSpMkLst>
        </pc:grpChg>
        <pc:grpChg chg="add del mod">
          <ac:chgData name="Ngô Việt Hoàn" userId="fbf56a55-40aa-4209-bd12-b7fbd6813d40" providerId="ADAL" clId="{71C5F8FA-2476-454B-99FA-39065B7846F2}" dt="2021-11-23T03:54:39.530" v="1294"/>
          <ac:grpSpMkLst>
            <pc:docMk/>
            <pc:sldMk cId="693540685" sldId="356"/>
            <ac:grpSpMk id="43" creationId="{3B383F8D-44B5-480D-B278-112BB3C16FF3}"/>
          </ac:grpSpMkLst>
        </pc:grpChg>
        <pc:grpChg chg="add mod">
          <ac:chgData name="Ngô Việt Hoàn" userId="fbf56a55-40aa-4209-bd12-b7fbd6813d40" providerId="ADAL" clId="{71C5F8FA-2476-454B-99FA-39065B7846F2}" dt="2021-11-23T03:57:29.351" v="1325" actId="1076"/>
          <ac:grpSpMkLst>
            <pc:docMk/>
            <pc:sldMk cId="693540685" sldId="356"/>
            <ac:grpSpMk id="46" creationId="{43325E30-D1D6-47DF-885A-D5938FAACD38}"/>
          </ac:grpSpMkLst>
        </pc:grpChg>
        <pc:grpChg chg="add mod">
          <ac:chgData name="Ngô Việt Hoàn" userId="fbf56a55-40aa-4209-bd12-b7fbd6813d40" providerId="ADAL" clId="{71C5F8FA-2476-454B-99FA-39065B7846F2}" dt="2021-11-23T03:59:13.683" v="1350" actId="571"/>
          <ac:grpSpMkLst>
            <pc:docMk/>
            <pc:sldMk cId="693540685" sldId="356"/>
            <ac:grpSpMk id="53" creationId="{783E8AE7-56DE-46C5-AE68-59D772E6A1C6}"/>
          </ac:grpSpMkLst>
        </pc:grpChg>
        <pc:grpChg chg="add mod">
          <ac:chgData name="Ngô Việt Hoàn" userId="fbf56a55-40aa-4209-bd12-b7fbd6813d40" providerId="ADAL" clId="{71C5F8FA-2476-454B-99FA-39065B7846F2}" dt="2021-11-22T16:18:25.749" v="406" actId="571"/>
          <ac:grpSpMkLst>
            <pc:docMk/>
            <pc:sldMk cId="693540685" sldId="356"/>
            <ac:grpSpMk id="66" creationId="{2F5DD703-1DE0-46F2-ACC7-BDBCE9E2FEA6}"/>
          </ac:grpSpMkLst>
        </pc:grpChg>
        <pc:grpChg chg="add mod">
          <ac:chgData name="Ngô Việt Hoàn" userId="fbf56a55-40aa-4209-bd12-b7fbd6813d40" providerId="ADAL" clId="{71C5F8FA-2476-454B-99FA-39065B7846F2}" dt="2021-11-22T16:19:14.564" v="413" actId="571"/>
          <ac:grpSpMkLst>
            <pc:docMk/>
            <pc:sldMk cId="693540685" sldId="356"/>
            <ac:grpSpMk id="80" creationId="{620009AC-E95E-4D44-9DAF-99919CAF1F42}"/>
          </ac:grpSpMkLst>
        </pc:grpChg>
        <pc:grpChg chg="add mod">
          <ac:chgData name="Ngô Việt Hoàn" userId="fbf56a55-40aa-4209-bd12-b7fbd6813d40" providerId="ADAL" clId="{71C5F8FA-2476-454B-99FA-39065B7846F2}" dt="2021-11-22T16:19:20.398" v="415" actId="571"/>
          <ac:grpSpMkLst>
            <pc:docMk/>
            <pc:sldMk cId="693540685" sldId="356"/>
            <ac:grpSpMk id="88" creationId="{CB71568D-849D-4B05-897E-DBCA48CDFB02}"/>
          </ac:grpSpMkLst>
        </pc:grpChg>
        <pc:grpChg chg="add mod">
          <ac:chgData name="Ngô Việt Hoàn" userId="fbf56a55-40aa-4209-bd12-b7fbd6813d40" providerId="ADAL" clId="{71C5F8FA-2476-454B-99FA-39065B7846F2}" dt="2021-11-22T16:19:30.767" v="418" actId="571"/>
          <ac:grpSpMkLst>
            <pc:docMk/>
            <pc:sldMk cId="693540685" sldId="356"/>
            <ac:grpSpMk id="96" creationId="{7499E9F8-4048-49CD-90FA-1DB80F6FC383}"/>
          </ac:grpSpMkLst>
        </pc:grpChg>
        <pc:grpChg chg="del">
          <ac:chgData name="Ngô Việt Hoàn" userId="fbf56a55-40aa-4209-bd12-b7fbd6813d40" providerId="ADAL" clId="{71C5F8FA-2476-454B-99FA-39065B7846F2}" dt="2021-11-22T17:25:16.585" v="1013" actId="478"/>
          <ac:grpSpMkLst>
            <pc:docMk/>
            <pc:sldMk cId="693540685" sldId="356"/>
            <ac:grpSpMk id="100" creationId="{00000000-0000-0000-0000-000000000000}"/>
          </ac:grpSpMkLst>
        </pc:grpChg>
        <pc:grpChg chg="add mod">
          <ac:chgData name="Ngô Việt Hoàn" userId="fbf56a55-40aa-4209-bd12-b7fbd6813d40" providerId="ADAL" clId="{71C5F8FA-2476-454B-99FA-39065B7846F2}" dt="2021-11-22T16:19:44.864" v="421" actId="571"/>
          <ac:grpSpMkLst>
            <pc:docMk/>
            <pc:sldMk cId="693540685" sldId="356"/>
            <ac:grpSpMk id="136" creationId="{6E386DB3-8E81-4559-8DEF-9B06D017872A}"/>
          </ac:grpSpMkLst>
        </pc:grpChg>
        <pc:grpChg chg="add mod">
          <ac:chgData name="Ngô Việt Hoàn" userId="fbf56a55-40aa-4209-bd12-b7fbd6813d40" providerId="ADAL" clId="{71C5F8FA-2476-454B-99FA-39065B7846F2}" dt="2021-11-23T03:59:26.738" v="1352" actId="1076"/>
          <ac:grpSpMkLst>
            <pc:docMk/>
            <pc:sldMk cId="693540685" sldId="356"/>
            <ac:grpSpMk id="146" creationId="{F8FD09C7-BB1C-43B9-8B51-A73553B834BA}"/>
          </ac:grpSpMkLst>
        </pc:grpChg>
        <pc:grpChg chg="mod">
          <ac:chgData name="Ngô Việt Hoàn" userId="fbf56a55-40aa-4209-bd12-b7fbd6813d40" providerId="ADAL" clId="{71C5F8FA-2476-454B-99FA-39065B7846F2}" dt="2021-11-23T03:57:20.341" v="1323" actId="1076"/>
          <ac:grpSpMkLst>
            <pc:docMk/>
            <pc:sldMk cId="693540685" sldId="356"/>
            <ac:grpSpMk id="156" creationId="{96939626-4EE9-4E0A-9362-4552A2B98ABB}"/>
          </ac:grpSpMkLst>
        </pc:grpChg>
        <pc:grpChg chg="mod">
          <ac:chgData name="Ngô Việt Hoàn" userId="fbf56a55-40aa-4209-bd12-b7fbd6813d40" providerId="ADAL" clId="{71C5F8FA-2476-454B-99FA-39065B7846F2}" dt="2021-11-23T03:56:58.649" v="1317" actId="1076"/>
          <ac:grpSpMkLst>
            <pc:docMk/>
            <pc:sldMk cId="693540685" sldId="356"/>
            <ac:grpSpMk id="179" creationId="{162D8CFD-1F07-4E65-B309-136648D604B9}"/>
          </ac:grpSpMkLst>
        </pc:grpChg>
        <pc:grpChg chg="add del mod">
          <ac:chgData name="Ngô Việt Hoàn" userId="fbf56a55-40aa-4209-bd12-b7fbd6813d40" providerId="ADAL" clId="{71C5F8FA-2476-454B-99FA-39065B7846F2}" dt="2021-11-23T03:58:45.515" v="1343" actId="14100"/>
          <ac:grpSpMkLst>
            <pc:docMk/>
            <pc:sldMk cId="693540685" sldId="356"/>
            <ac:grpSpMk id="200" creationId="{AFA80273-33AA-4509-9BA6-F45A5BEFE58C}"/>
          </ac:grpSpMkLst>
        </pc:grpChg>
        <pc:picChg chg="mod">
          <ac:chgData name="Ngô Việt Hoàn" userId="fbf56a55-40aa-4209-bd12-b7fbd6813d40" providerId="ADAL" clId="{71C5F8FA-2476-454B-99FA-39065B7846F2}" dt="2021-11-23T03:59:04.847" v="1348" actId="1076"/>
          <ac:picMkLst>
            <pc:docMk/>
            <pc:sldMk cId="693540685" sldId="356"/>
            <ac:picMk id="4" creationId="{00000000-0000-0000-0000-000000000000}"/>
          </ac:picMkLst>
        </pc:picChg>
        <pc:picChg chg="add mod">
          <ac:chgData name="Ngô Việt Hoàn" userId="fbf56a55-40aa-4209-bd12-b7fbd6813d40" providerId="ADAL" clId="{71C5F8FA-2476-454B-99FA-39065B7846F2}" dt="2021-11-23T03:58:10.189" v="1334" actId="1076"/>
          <ac:picMkLst>
            <pc:docMk/>
            <pc:sldMk cId="693540685" sldId="356"/>
            <ac:picMk id="51" creationId="{BCB041DE-520F-4B54-8400-249A3063A213}"/>
          </ac:picMkLst>
        </pc:picChg>
        <pc:picChg chg="add mod">
          <ac:chgData name="Ngô Việt Hoàn" userId="fbf56a55-40aa-4209-bd12-b7fbd6813d40" providerId="ADAL" clId="{71C5F8FA-2476-454B-99FA-39065B7846F2}" dt="2021-11-23T03:59:13.683" v="1350" actId="571"/>
          <ac:picMkLst>
            <pc:docMk/>
            <pc:sldMk cId="693540685" sldId="356"/>
            <ac:picMk id="52" creationId="{DDD2289E-37DE-4B34-8844-2E4590093543}"/>
          </ac:picMkLst>
        </pc:picChg>
        <pc:picChg chg="mod">
          <ac:chgData name="Ngô Việt Hoàn" userId="fbf56a55-40aa-4209-bd12-b7fbd6813d40" providerId="ADAL" clId="{71C5F8FA-2476-454B-99FA-39065B7846F2}" dt="2021-11-23T03:59:13.683" v="1350" actId="571"/>
          <ac:picMkLst>
            <pc:docMk/>
            <pc:sldMk cId="693540685" sldId="356"/>
            <ac:picMk id="54" creationId="{A7465142-59AB-400D-80D5-FF8F0C0E3FCB}"/>
          </ac:picMkLst>
        </pc:picChg>
        <pc:picChg chg="add mod">
          <ac:chgData name="Ngô Việt Hoàn" userId="fbf56a55-40aa-4209-bd12-b7fbd6813d40" providerId="ADAL" clId="{71C5F8FA-2476-454B-99FA-39065B7846F2}" dt="2021-11-22T16:18:25.749" v="406" actId="571"/>
          <ac:picMkLst>
            <pc:docMk/>
            <pc:sldMk cId="693540685" sldId="356"/>
            <ac:picMk id="63" creationId="{AF82F086-601B-479A-B7D9-3A58430FCE8D}"/>
          </ac:picMkLst>
        </pc:picChg>
        <pc:picChg chg="mod">
          <ac:chgData name="Ngô Việt Hoàn" userId="fbf56a55-40aa-4209-bd12-b7fbd6813d40" providerId="ADAL" clId="{71C5F8FA-2476-454B-99FA-39065B7846F2}" dt="2021-11-22T16:18:25.749" v="406" actId="571"/>
          <ac:picMkLst>
            <pc:docMk/>
            <pc:sldMk cId="693540685" sldId="356"/>
            <ac:picMk id="67" creationId="{B9642409-0CA5-455C-8C9C-7A79E6A7DE22}"/>
          </ac:picMkLst>
        </pc:picChg>
        <pc:picChg chg="add mod">
          <ac:chgData name="Ngô Việt Hoàn" userId="fbf56a55-40aa-4209-bd12-b7fbd6813d40" providerId="ADAL" clId="{71C5F8FA-2476-454B-99FA-39065B7846F2}" dt="2021-11-22T16:19:14.564" v="413" actId="571"/>
          <ac:picMkLst>
            <pc:docMk/>
            <pc:sldMk cId="693540685" sldId="356"/>
            <ac:picMk id="79" creationId="{31837336-8675-4B56-B4F3-5F9D922F5449}"/>
          </ac:picMkLst>
        </pc:picChg>
        <pc:picChg chg="mod">
          <ac:chgData name="Ngô Việt Hoàn" userId="fbf56a55-40aa-4209-bd12-b7fbd6813d40" providerId="ADAL" clId="{71C5F8FA-2476-454B-99FA-39065B7846F2}" dt="2021-11-22T16:19:14.564" v="413" actId="571"/>
          <ac:picMkLst>
            <pc:docMk/>
            <pc:sldMk cId="693540685" sldId="356"/>
            <ac:picMk id="81" creationId="{E08D109B-389E-4EFE-900C-C0433430F974}"/>
          </ac:picMkLst>
        </pc:picChg>
        <pc:picChg chg="add mod">
          <ac:chgData name="Ngô Việt Hoàn" userId="fbf56a55-40aa-4209-bd12-b7fbd6813d40" providerId="ADAL" clId="{71C5F8FA-2476-454B-99FA-39065B7846F2}" dt="2021-11-22T16:19:20.398" v="415" actId="571"/>
          <ac:picMkLst>
            <pc:docMk/>
            <pc:sldMk cId="693540685" sldId="356"/>
            <ac:picMk id="87" creationId="{8F6F2040-9194-4B96-80C5-C78A55A85BE7}"/>
          </ac:picMkLst>
        </pc:picChg>
        <pc:picChg chg="mod">
          <ac:chgData name="Ngô Việt Hoàn" userId="fbf56a55-40aa-4209-bd12-b7fbd6813d40" providerId="ADAL" clId="{71C5F8FA-2476-454B-99FA-39065B7846F2}" dt="2021-11-22T16:19:20.398" v="415" actId="571"/>
          <ac:picMkLst>
            <pc:docMk/>
            <pc:sldMk cId="693540685" sldId="356"/>
            <ac:picMk id="89" creationId="{D7385222-E898-41A0-8383-685024C828F7}"/>
          </ac:picMkLst>
        </pc:picChg>
        <pc:picChg chg="add mod">
          <ac:chgData name="Ngô Việt Hoàn" userId="fbf56a55-40aa-4209-bd12-b7fbd6813d40" providerId="ADAL" clId="{71C5F8FA-2476-454B-99FA-39065B7846F2}" dt="2021-11-22T16:19:30.767" v="418" actId="571"/>
          <ac:picMkLst>
            <pc:docMk/>
            <pc:sldMk cId="693540685" sldId="356"/>
            <ac:picMk id="95" creationId="{FFB41C81-7BAB-4298-97D7-5C84CDDCC929}"/>
          </ac:picMkLst>
        </pc:picChg>
        <pc:picChg chg="mod">
          <ac:chgData name="Ngô Việt Hoàn" userId="fbf56a55-40aa-4209-bd12-b7fbd6813d40" providerId="ADAL" clId="{71C5F8FA-2476-454B-99FA-39065B7846F2}" dt="2021-11-22T16:19:30.767" v="418" actId="571"/>
          <ac:picMkLst>
            <pc:docMk/>
            <pc:sldMk cId="693540685" sldId="356"/>
            <ac:picMk id="97" creationId="{72A656F6-9E9B-4113-8300-B5AC10E4FA2F}"/>
          </ac:picMkLst>
        </pc:picChg>
        <pc:picChg chg="add mod">
          <ac:chgData name="Ngô Việt Hoàn" userId="fbf56a55-40aa-4209-bd12-b7fbd6813d40" providerId="ADAL" clId="{71C5F8FA-2476-454B-99FA-39065B7846F2}" dt="2021-11-22T16:19:44.864" v="421" actId="571"/>
          <ac:picMkLst>
            <pc:docMk/>
            <pc:sldMk cId="693540685" sldId="356"/>
            <ac:picMk id="135" creationId="{2E006BCC-5E53-4584-8024-AA92587B46EF}"/>
          </ac:picMkLst>
        </pc:picChg>
        <pc:picChg chg="mod">
          <ac:chgData name="Ngô Việt Hoàn" userId="fbf56a55-40aa-4209-bd12-b7fbd6813d40" providerId="ADAL" clId="{71C5F8FA-2476-454B-99FA-39065B7846F2}" dt="2021-11-22T16:19:44.864" v="421" actId="571"/>
          <ac:picMkLst>
            <pc:docMk/>
            <pc:sldMk cId="693540685" sldId="356"/>
            <ac:picMk id="137" creationId="{F1DB0E15-784B-4A20-93C6-45705E07C527}"/>
          </ac:picMkLst>
        </pc:picChg>
        <pc:picChg chg="mod">
          <ac:chgData name="Ngô Việt Hoàn" userId="fbf56a55-40aa-4209-bd12-b7fbd6813d40" providerId="ADAL" clId="{71C5F8FA-2476-454B-99FA-39065B7846F2}" dt="2021-11-23T03:59:26.738" v="1352" actId="1076"/>
          <ac:picMkLst>
            <pc:docMk/>
            <pc:sldMk cId="693540685" sldId="356"/>
            <ac:picMk id="147" creationId="{785DD393-70F3-4A08-8F8D-69CC620448D7}"/>
          </ac:picMkLst>
        </pc:picChg>
        <pc:picChg chg="mod">
          <ac:chgData name="Ngô Việt Hoàn" userId="fbf56a55-40aa-4209-bd12-b7fbd6813d40" providerId="ADAL" clId="{71C5F8FA-2476-454B-99FA-39065B7846F2}" dt="2021-11-23T03:57:20.341" v="1323" actId="1076"/>
          <ac:picMkLst>
            <pc:docMk/>
            <pc:sldMk cId="693540685" sldId="356"/>
            <ac:picMk id="157" creationId="{F3D22286-1601-4F67-84EE-9FAA8B2F5854}"/>
          </ac:picMkLst>
        </pc:picChg>
        <pc:picChg chg="add del mod">
          <ac:chgData name="Ngô Việt Hoàn" userId="fbf56a55-40aa-4209-bd12-b7fbd6813d40" providerId="ADAL" clId="{71C5F8FA-2476-454B-99FA-39065B7846F2}" dt="2021-11-23T03:59:42.568" v="1356" actId="478"/>
          <ac:picMkLst>
            <pc:docMk/>
            <pc:sldMk cId="693540685" sldId="356"/>
            <ac:picMk id="164" creationId="{9E5F6A2F-D2EB-4A83-9DFC-012C0038D039}"/>
          </ac:picMkLst>
        </pc:picChg>
        <pc:picChg chg="mod">
          <ac:chgData name="Ngô Việt Hoàn" userId="fbf56a55-40aa-4209-bd12-b7fbd6813d40" providerId="ADAL" clId="{71C5F8FA-2476-454B-99FA-39065B7846F2}" dt="2021-11-23T03:56:58.649" v="1317" actId="1076"/>
          <ac:picMkLst>
            <pc:docMk/>
            <pc:sldMk cId="693540685" sldId="356"/>
            <ac:picMk id="180" creationId="{40DAB656-A888-4C6D-91F6-7D072D3D1617}"/>
          </ac:picMkLst>
        </pc:picChg>
        <pc:picChg chg="mod">
          <ac:chgData name="Ngô Việt Hoàn" userId="fbf56a55-40aa-4209-bd12-b7fbd6813d40" providerId="ADAL" clId="{71C5F8FA-2476-454B-99FA-39065B7846F2}" dt="2021-11-23T03:58:45.515" v="1343" actId="14100"/>
          <ac:picMkLst>
            <pc:docMk/>
            <pc:sldMk cId="693540685" sldId="356"/>
            <ac:picMk id="201" creationId="{1C11EFD0-2045-45D2-9055-63E332C09B7B}"/>
          </ac:picMkLst>
        </pc:picChg>
      </pc:sldChg>
      <pc:sldChg chg="addSp delSp modSp add mod modAnim">
        <pc:chgData name="Ngô Việt Hoàn" userId="fbf56a55-40aa-4209-bd12-b7fbd6813d40" providerId="ADAL" clId="{71C5F8FA-2476-454B-99FA-39065B7846F2}" dt="2021-11-23T05:50:03.446" v="1718" actId="1076"/>
        <pc:sldMkLst>
          <pc:docMk/>
          <pc:sldMk cId="237557377" sldId="357"/>
        </pc:sldMkLst>
        <pc:spChg chg="mod">
          <ac:chgData name="Ngô Việt Hoàn" userId="fbf56a55-40aa-4209-bd12-b7fbd6813d40" providerId="ADAL" clId="{71C5F8FA-2476-454B-99FA-39065B7846F2}" dt="2021-11-23T05:49:46.738" v="1712" actId="1076"/>
          <ac:spMkLst>
            <pc:docMk/>
            <pc:sldMk cId="237557377" sldId="357"/>
            <ac:spMk id="2" creationId="{00000000-0000-0000-0000-000000000000}"/>
          </ac:spMkLst>
        </pc:spChg>
        <pc:spChg chg="mod">
          <ac:chgData name="Ngô Việt Hoàn" userId="fbf56a55-40aa-4209-bd12-b7fbd6813d40" providerId="ADAL" clId="{71C5F8FA-2476-454B-99FA-39065B7846F2}" dt="2021-11-23T05:49:49.811" v="1713" actId="1076"/>
          <ac:spMkLst>
            <pc:docMk/>
            <pc:sldMk cId="237557377" sldId="357"/>
            <ac:spMk id="3" creationId="{00000000-0000-0000-0000-000000000000}"/>
          </ac:spMkLst>
        </pc:spChg>
        <pc:spChg chg="del">
          <ac:chgData name="Ngô Việt Hoàn" userId="fbf56a55-40aa-4209-bd12-b7fbd6813d40" providerId="ADAL" clId="{71C5F8FA-2476-454B-99FA-39065B7846F2}" dt="2021-11-22T16:32:30.495" v="630" actId="478"/>
          <ac:spMkLst>
            <pc:docMk/>
            <pc:sldMk cId="237557377" sldId="357"/>
            <ac:spMk id="18" creationId="{00000000-0000-0000-0000-000000000000}"/>
          </ac:spMkLst>
        </pc:spChg>
        <pc:spChg chg="mod">
          <ac:chgData name="Ngô Việt Hoàn" userId="fbf56a55-40aa-4209-bd12-b7fbd6813d40" providerId="ADAL" clId="{71C5F8FA-2476-454B-99FA-39065B7846F2}" dt="2021-11-23T05:49:52.035" v="1714" actId="1076"/>
          <ac:spMkLst>
            <pc:docMk/>
            <pc:sldMk cId="237557377" sldId="357"/>
            <ac:spMk id="181" creationId="{0CC0C685-FE4D-428B-8C79-303CDD0D9D58}"/>
          </ac:spMkLst>
        </pc:spChg>
        <pc:spChg chg="mod">
          <ac:chgData name="Ngô Việt Hoàn" userId="fbf56a55-40aa-4209-bd12-b7fbd6813d40" providerId="ADAL" clId="{71C5F8FA-2476-454B-99FA-39065B7846F2}" dt="2021-11-23T05:49:55.807" v="1715" actId="1076"/>
          <ac:spMkLst>
            <pc:docMk/>
            <pc:sldMk cId="237557377" sldId="357"/>
            <ac:spMk id="182" creationId="{CAB0646C-1E37-4923-9C14-351C8F0472BC}"/>
          </ac:spMkLst>
        </pc:spChg>
        <pc:spChg chg="mod">
          <ac:chgData name="Ngô Việt Hoàn" userId="fbf56a55-40aa-4209-bd12-b7fbd6813d40" providerId="ADAL" clId="{71C5F8FA-2476-454B-99FA-39065B7846F2}" dt="2021-11-23T05:50:03.446" v="1718" actId="1076"/>
          <ac:spMkLst>
            <pc:docMk/>
            <pc:sldMk cId="237557377" sldId="357"/>
            <ac:spMk id="183" creationId="{32924F73-182D-4380-B87D-07FCA7C0BB81}"/>
          </ac:spMkLst>
        </pc:spChg>
        <pc:grpChg chg="del">
          <ac:chgData name="Ngô Việt Hoàn" userId="fbf56a55-40aa-4209-bd12-b7fbd6813d40" providerId="ADAL" clId="{71C5F8FA-2476-454B-99FA-39065B7846F2}" dt="2021-11-22T16:32:32.097" v="631" actId="478"/>
          <ac:grpSpMkLst>
            <pc:docMk/>
            <pc:sldMk cId="237557377" sldId="357"/>
            <ac:grpSpMk id="19" creationId="{00000000-0000-0000-0000-000000000000}"/>
          </ac:grpSpMkLst>
        </pc:grpChg>
        <pc:picChg chg="mod">
          <ac:chgData name="Ngô Việt Hoàn" userId="fbf56a55-40aa-4209-bd12-b7fbd6813d40" providerId="ADAL" clId="{71C5F8FA-2476-454B-99FA-39065B7846F2}" dt="2021-11-23T05:49:59.465" v="1717" actId="1076"/>
          <ac:picMkLst>
            <pc:docMk/>
            <pc:sldMk cId="237557377" sldId="357"/>
            <ac:picMk id="4" creationId="{00000000-0000-0000-0000-000000000000}"/>
          </ac:picMkLst>
        </pc:picChg>
        <pc:picChg chg="add mod">
          <ac:chgData name="Ngô Việt Hoàn" userId="fbf56a55-40aa-4209-bd12-b7fbd6813d40" providerId="ADAL" clId="{71C5F8FA-2476-454B-99FA-39065B7846F2}" dt="2021-11-23T05:49:24.747" v="1711" actId="1076"/>
          <ac:picMkLst>
            <pc:docMk/>
            <pc:sldMk cId="237557377" sldId="357"/>
            <ac:picMk id="6" creationId="{297F1073-D34C-4D6D-A0B2-1165BAF90FEB}"/>
          </ac:picMkLst>
        </pc:picChg>
      </pc:sldChg>
      <pc:sldChg chg="addSp delSp modSp add mod modAnim">
        <pc:chgData name="Ngô Việt Hoàn" userId="fbf56a55-40aa-4209-bd12-b7fbd6813d40" providerId="ADAL" clId="{71C5F8FA-2476-454B-99FA-39065B7846F2}" dt="2021-11-23T06:02:38.793" v="1778" actId="1076"/>
        <pc:sldMkLst>
          <pc:docMk/>
          <pc:sldMk cId="3151045306" sldId="358"/>
        </pc:sldMkLst>
        <pc:spChg chg="mod">
          <ac:chgData name="Ngô Việt Hoàn" userId="fbf56a55-40aa-4209-bd12-b7fbd6813d40" providerId="ADAL" clId="{71C5F8FA-2476-454B-99FA-39065B7846F2}" dt="2021-11-23T04:53:11.461" v="1493" actId="1076"/>
          <ac:spMkLst>
            <pc:docMk/>
            <pc:sldMk cId="3151045306" sldId="358"/>
            <ac:spMk id="2" creationId="{00000000-0000-0000-0000-000000000000}"/>
          </ac:spMkLst>
        </pc:spChg>
        <pc:spChg chg="mod">
          <ac:chgData name="Ngô Việt Hoàn" userId="fbf56a55-40aa-4209-bd12-b7fbd6813d40" providerId="ADAL" clId="{71C5F8FA-2476-454B-99FA-39065B7846F2}" dt="2021-11-23T05:51:19.131" v="1722" actId="113"/>
          <ac:spMkLst>
            <pc:docMk/>
            <pc:sldMk cId="3151045306" sldId="358"/>
            <ac:spMk id="3" creationId="{00000000-0000-0000-0000-000000000000}"/>
          </ac:spMkLst>
        </pc:spChg>
        <pc:spChg chg="mod">
          <ac:chgData name="Ngô Việt Hoàn" userId="fbf56a55-40aa-4209-bd12-b7fbd6813d40" providerId="ADAL" clId="{71C5F8FA-2476-454B-99FA-39065B7846F2}" dt="2021-11-23T05:51:21.477" v="1723" actId="113"/>
          <ac:spMkLst>
            <pc:docMk/>
            <pc:sldMk cId="3151045306" sldId="358"/>
            <ac:spMk id="181" creationId="{0CC0C685-FE4D-428B-8C79-303CDD0D9D58}"/>
          </ac:spMkLst>
        </pc:spChg>
        <pc:spChg chg="mod">
          <ac:chgData name="Ngô Việt Hoàn" userId="fbf56a55-40aa-4209-bd12-b7fbd6813d40" providerId="ADAL" clId="{71C5F8FA-2476-454B-99FA-39065B7846F2}" dt="2021-11-23T05:51:30.325" v="1726" actId="1076"/>
          <ac:spMkLst>
            <pc:docMk/>
            <pc:sldMk cId="3151045306" sldId="358"/>
            <ac:spMk id="182" creationId="{CAB0646C-1E37-4923-9C14-351C8F0472BC}"/>
          </ac:spMkLst>
        </pc:spChg>
        <pc:spChg chg="mod">
          <ac:chgData name="Ngô Việt Hoàn" userId="fbf56a55-40aa-4209-bd12-b7fbd6813d40" providerId="ADAL" clId="{71C5F8FA-2476-454B-99FA-39065B7846F2}" dt="2021-11-23T05:51:32.541" v="1727" actId="1076"/>
          <ac:spMkLst>
            <pc:docMk/>
            <pc:sldMk cId="3151045306" sldId="358"/>
            <ac:spMk id="183" creationId="{32924F73-182D-4380-B87D-07FCA7C0BB81}"/>
          </ac:spMkLst>
        </pc:spChg>
        <pc:picChg chg="mod">
          <ac:chgData name="Ngô Việt Hoàn" userId="fbf56a55-40aa-4209-bd12-b7fbd6813d40" providerId="ADAL" clId="{71C5F8FA-2476-454B-99FA-39065B7846F2}" dt="2021-11-23T04:53:17.735" v="1496" actId="1076"/>
          <ac:picMkLst>
            <pc:docMk/>
            <pc:sldMk cId="3151045306" sldId="358"/>
            <ac:picMk id="4" creationId="{00000000-0000-0000-0000-000000000000}"/>
          </ac:picMkLst>
        </pc:picChg>
        <pc:picChg chg="add del mod">
          <ac:chgData name="Ngô Việt Hoàn" userId="fbf56a55-40aa-4209-bd12-b7fbd6813d40" providerId="ADAL" clId="{71C5F8FA-2476-454B-99FA-39065B7846F2}" dt="2021-11-23T06:02:32.194" v="1775" actId="478"/>
          <ac:picMkLst>
            <pc:docMk/>
            <pc:sldMk cId="3151045306" sldId="358"/>
            <ac:picMk id="6" creationId="{FF48A950-45BE-4EDD-9B27-C627BE499297}"/>
          </ac:picMkLst>
        </pc:picChg>
        <pc:picChg chg="add mod">
          <ac:chgData name="Ngô Việt Hoàn" userId="fbf56a55-40aa-4209-bd12-b7fbd6813d40" providerId="ADAL" clId="{71C5F8FA-2476-454B-99FA-39065B7846F2}" dt="2021-11-23T06:02:38.793" v="1778" actId="1076"/>
          <ac:picMkLst>
            <pc:docMk/>
            <pc:sldMk cId="3151045306" sldId="358"/>
            <ac:picMk id="8" creationId="{BEFECEF0-8CA4-4937-810E-445ADED12FB6}"/>
          </ac:picMkLst>
        </pc:picChg>
      </pc:sldChg>
      <pc:sldChg chg="addSp delSp modSp add mod addAnim delAnim modAnim">
        <pc:chgData name="Ngô Việt Hoàn" userId="fbf56a55-40aa-4209-bd12-b7fbd6813d40" providerId="ADAL" clId="{71C5F8FA-2476-454B-99FA-39065B7846F2}" dt="2021-11-23T05:09:13.090" v="1704"/>
        <pc:sldMkLst>
          <pc:docMk/>
          <pc:sldMk cId="968166074" sldId="359"/>
        </pc:sldMkLst>
        <pc:spChg chg="mod">
          <ac:chgData name="Ngô Việt Hoàn" userId="fbf56a55-40aa-4209-bd12-b7fbd6813d40" providerId="ADAL" clId="{71C5F8FA-2476-454B-99FA-39065B7846F2}" dt="2021-11-23T04:58:23.923" v="1546" actId="1076"/>
          <ac:spMkLst>
            <pc:docMk/>
            <pc:sldMk cId="968166074" sldId="359"/>
            <ac:spMk id="2" creationId="{00000000-0000-0000-0000-000000000000}"/>
          </ac:spMkLst>
        </pc:spChg>
        <pc:spChg chg="mod">
          <ac:chgData name="Ngô Việt Hoàn" userId="fbf56a55-40aa-4209-bd12-b7fbd6813d40" providerId="ADAL" clId="{71C5F8FA-2476-454B-99FA-39065B7846F2}" dt="2021-11-23T04:58:27.947" v="1547" actId="1076"/>
          <ac:spMkLst>
            <pc:docMk/>
            <pc:sldMk cId="968166074" sldId="359"/>
            <ac:spMk id="3" creationId="{00000000-0000-0000-0000-000000000000}"/>
          </ac:spMkLst>
        </pc:spChg>
        <pc:spChg chg="mod">
          <ac:chgData name="Ngô Việt Hoàn" userId="fbf56a55-40aa-4209-bd12-b7fbd6813d40" providerId="ADAL" clId="{71C5F8FA-2476-454B-99FA-39065B7846F2}" dt="2021-11-23T04:57:50.184" v="1540" actId="1076"/>
          <ac:spMkLst>
            <pc:docMk/>
            <pc:sldMk cId="968166074" sldId="359"/>
            <ac:spMk id="18" creationId="{00000000-0000-0000-0000-000000000000}"/>
          </ac:spMkLst>
        </pc:spChg>
        <pc:spChg chg="mod">
          <ac:chgData name="Ngô Việt Hoàn" userId="fbf56a55-40aa-4209-bd12-b7fbd6813d40" providerId="ADAL" clId="{71C5F8FA-2476-454B-99FA-39065B7846F2}" dt="2021-11-23T04:58:17.347" v="1545" actId="1076"/>
          <ac:spMkLst>
            <pc:docMk/>
            <pc:sldMk cId="968166074" sldId="359"/>
            <ac:spMk id="20" creationId="{00000000-0000-0000-0000-000000000000}"/>
          </ac:spMkLst>
        </pc:spChg>
        <pc:spChg chg="mod">
          <ac:chgData name="Ngô Việt Hoàn" userId="fbf56a55-40aa-4209-bd12-b7fbd6813d40" providerId="ADAL" clId="{71C5F8FA-2476-454B-99FA-39065B7846F2}" dt="2021-11-23T04:58:06.339" v="1543" actId="207"/>
          <ac:spMkLst>
            <pc:docMk/>
            <pc:sldMk cId="968166074" sldId="359"/>
            <ac:spMk id="21" creationId="{00000000-0000-0000-0000-000000000000}"/>
          </ac:spMkLst>
        </pc:spChg>
        <pc:spChg chg="mod">
          <ac:chgData name="Ngô Việt Hoàn" userId="fbf56a55-40aa-4209-bd12-b7fbd6813d40" providerId="ADAL" clId="{71C5F8FA-2476-454B-99FA-39065B7846F2}" dt="2021-11-23T04:58:30.374" v="1548" actId="1076"/>
          <ac:spMkLst>
            <pc:docMk/>
            <pc:sldMk cId="968166074" sldId="359"/>
            <ac:spMk id="181" creationId="{0CC0C685-FE4D-428B-8C79-303CDD0D9D58}"/>
          </ac:spMkLst>
        </pc:spChg>
        <pc:spChg chg="mod">
          <ac:chgData name="Ngô Việt Hoàn" userId="fbf56a55-40aa-4209-bd12-b7fbd6813d40" providerId="ADAL" clId="{71C5F8FA-2476-454B-99FA-39065B7846F2}" dt="2021-11-23T04:58:42.050" v="1553" actId="1076"/>
          <ac:spMkLst>
            <pc:docMk/>
            <pc:sldMk cId="968166074" sldId="359"/>
            <ac:spMk id="182" creationId="{CAB0646C-1E37-4923-9C14-351C8F0472BC}"/>
          </ac:spMkLst>
        </pc:spChg>
        <pc:spChg chg="add del mod">
          <ac:chgData name="Ngô Việt Hoàn" userId="fbf56a55-40aa-4209-bd12-b7fbd6813d40" providerId="ADAL" clId="{71C5F8FA-2476-454B-99FA-39065B7846F2}" dt="2021-11-23T04:58:47.792" v="1556" actId="1076"/>
          <ac:spMkLst>
            <pc:docMk/>
            <pc:sldMk cId="968166074" sldId="359"/>
            <ac:spMk id="183" creationId="{32924F73-182D-4380-B87D-07FCA7C0BB81}"/>
          </ac:spMkLst>
        </pc:spChg>
        <pc:grpChg chg="mod">
          <ac:chgData name="Ngô Việt Hoàn" userId="fbf56a55-40aa-4209-bd12-b7fbd6813d40" providerId="ADAL" clId="{71C5F8FA-2476-454B-99FA-39065B7846F2}" dt="2021-11-23T04:58:06.339" v="1543" actId="207"/>
          <ac:grpSpMkLst>
            <pc:docMk/>
            <pc:sldMk cId="968166074" sldId="359"/>
            <ac:grpSpMk id="19" creationId="{00000000-0000-0000-0000-000000000000}"/>
          </ac:grpSpMkLst>
        </pc:grpChg>
        <pc:picChg chg="mod">
          <ac:chgData name="Ngô Việt Hoàn" userId="fbf56a55-40aa-4209-bd12-b7fbd6813d40" providerId="ADAL" clId="{71C5F8FA-2476-454B-99FA-39065B7846F2}" dt="2021-11-23T05:07:38.449" v="1688" actId="1076"/>
          <ac:picMkLst>
            <pc:docMk/>
            <pc:sldMk cId="968166074" sldId="359"/>
            <ac:picMk id="4" creationId="{00000000-0000-0000-0000-000000000000}"/>
          </ac:picMkLst>
        </pc:picChg>
      </pc:sldChg>
      <pc:sldChg chg="addSp delSp modSp add mod modAnim">
        <pc:chgData name="Ngô Việt Hoàn" userId="fbf56a55-40aa-4209-bd12-b7fbd6813d40" providerId="ADAL" clId="{71C5F8FA-2476-454B-99FA-39065B7846F2}" dt="2021-11-23T06:04:50.788" v="1802" actId="14100"/>
        <pc:sldMkLst>
          <pc:docMk/>
          <pc:sldMk cId="1856682997" sldId="360"/>
        </pc:sldMkLst>
        <pc:spChg chg="del">
          <ac:chgData name="Ngô Việt Hoàn" userId="fbf56a55-40aa-4209-bd12-b7fbd6813d40" providerId="ADAL" clId="{71C5F8FA-2476-454B-99FA-39065B7846F2}" dt="2021-11-22T16:37:10.268" v="663" actId="478"/>
          <ac:spMkLst>
            <pc:docMk/>
            <pc:sldMk cId="1856682997" sldId="360"/>
            <ac:spMk id="2" creationId="{00000000-0000-0000-0000-000000000000}"/>
          </ac:spMkLst>
        </pc:spChg>
        <pc:spChg chg="mod">
          <ac:chgData name="Ngô Việt Hoàn" userId="fbf56a55-40aa-4209-bd12-b7fbd6813d40" providerId="ADAL" clId="{71C5F8FA-2476-454B-99FA-39065B7846F2}" dt="2021-11-23T06:04:07.236" v="1786" actId="1076"/>
          <ac:spMkLst>
            <pc:docMk/>
            <pc:sldMk cId="1856682997" sldId="360"/>
            <ac:spMk id="3" creationId="{00000000-0000-0000-0000-000000000000}"/>
          </ac:spMkLst>
        </pc:spChg>
        <pc:spChg chg="add mod">
          <ac:chgData name="Ngô Việt Hoàn" userId="fbf56a55-40aa-4209-bd12-b7fbd6813d40" providerId="ADAL" clId="{71C5F8FA-2476-454B-99FA-39065B7846F2}" dt="2021-11-23T06:04:30.943" v="1796" actId="1076"/>
          <ac:spMkLst>
            <pc:docMk/>
            <pc:sldMk cId="1856682997" sldId="360"/>
            <ac:spMk id="12" creationId="{90C96036-9142-41F5-8906-6F6B69EFBD37}"/>
          </ac:spMkLst>
        </pc:spChg>
        <pc:spChg chg="add mod">
          <ac:chgData name="Ngô Việt Hoàn" userId="fbf56a55-40aa-4209-bd12-b7fbd6813d40" providerId="ADAL" clId="{71C5F8FA-2476-454B-99FA-39065B7846F2}" dt="2021-11-23T06:04:50.788" v="1802" actId="14100"/>
          <ac:spMkLst>
            <pc:docMk/>
            <pc:sldMk cId="1856682997" sldId="360"/>
            <ac:spMk id="13" creationId="{06FC7A93-8E88-4BC6-87FB-B2471FFD16F7}"/>
          </ac:spMkLst>
        </pc:spChg>
        <pc:spChg chg="del">
          <ac:chgData name="Ngô Việt Hoàn" userId="fbf56a55-40aa-4209-bd12-b7fbd6813d40" providerId="ADAL" clId="{71C5F8FA-2476-454B-99FA-39065B7846F2}" dt="2021-11-22T16:37:00.223" v="659" actId="478"/>
          <ac:spMkLst>
            <pc:docMk/>
            <pc:sldMk cId="1856682997" sldId="360"/>
            <ac:spMk id="18" creationId="{00000000-0000-0000-0000-000000000000}"/>
          </ac:spMkLst>
        </pc:spChg>
        <pc:spChg chg="mod">
          <ac:chgData name="Ngô Việt Hoàn" userId="fbf56a55-40aa-4209-bd12-b7fbd6813d40" providerId="ADAL" clId="{71C5F8FA-2476-454B-99FA-39065B7846F2}" dt="2021-11-22T16:37:05.925" v="661" actId="20577"/>
          <ac:spMkLst>
            <pc:docMk/>
            <pc:sldMk cId="1856682997" sldId="360"/>
            <ac:spMk id="21" creationId="{00000000-0000-0000-0000-000000000000}"/>
          </ac:spMkLst>
        </pc:spChg>
        <pc:spChg chg="mod">
          <ac:chgData name="Ngô Việt Hoàn" userId="fbf56a55-40aa-4209-bd12-b7fbd6813d40" providerId="ADAL" clId="{71C5F8FA-2476-454B-99FA-39065B7846F2}" dt="2021-11-23T06:04:09.339" v="1787" actId="1076"/>
          <ac:spMkLst>
            <pc:docMk/>
            <pc:sldMk cId="1856682997" sldId="360"/>
            <ac:spMk id="181" creationId="{0CC0C685-FE4D-428B-8C79-303CDD0D9D58}"/>
          </ac:spMkLst>
        </pc:spChg>
        <pc:spChg chg="mod">
          <ac:chgData name="Ngô Việt Hoàn" userId="fbf56a55-40aa-4209-bd12-b7fbd6813d40" providerId="ADAL" clId="{71C5F8FA-2476-454B-99FA-39065B7846F2}" dt="2021-11-23T06:04:19.435" v="1792" actId="1076"/>
          <ac:spMkLst>
            <pc:docMk/>
            <pc:sldMk cId="1856682997" sldId="360"/>
            <ac:spMk id="182" creationId="{CAB0646C-1E37-4923-9C14-351C8F0472BC}"/>
          </ac:spMkLst>
        </pc:spChg>
        <pc:spChg chg="mod">
          <ac:chgData name="Ngô Việt Hoàn" userId="fbf56a55-40aa-4209-bd12-b7fbd6813d40" providerId="ADAL" clId="{71C5F8FA-2476-454B-99FA-39065B7846F2}" dt="2021-11-23T06:04:27.096" v="1795" actId="1076"/>
          <ac:spMkLst>
            <pc:docMk/>
            <pc:sldMk cId="1856682997" sldId="360"/>
            <ac:spMk id="183" creationId="{32924F73-182D-4380-B87D-07FCA7C0BB81}"/>
          </ac:spMkLst>
        </pc:spChg>
        <pc:grpChg chg="del">
          <ac:chgData name="Ngô Việt Hoàn" userId="fbf56a55-40aa-4209-bd12-b7fbd6813d40" providerId="ADAL" clId="{71C5F8FA-2476-454B-99FA-39065B7846F2}" dt="2021-11-22T16:37:07.380" v="662" actId="478"/>
          <ac:grpSpMkLst>
            <pc:docMk/>
            <pc:sldMk cId="1856682997" sldId="360"/>
            <ac:grpSpMk id="19" creationId="{00000000-0000-0000-0000-000000000000}"/>
          </ac:grpSpMkLst>
        </pc:grpChg>
        <pc:picChg chg="mod">
          <ac:chgData name="Ngô Việt Hoàn" userId="fbf56a55-40aa-4209-bd12-b7fbd6813d40" providerId="ADAL" clId="{71C5F8FA-2476-454B-99FA-39065B7846F2}" dt="2021-11-23T06:04:34.080" v="1798" actId="1076"/>
          <ac:picMkLst>
            <pc:docMk/>
            <pc:sldMk cId="1856682997" sldId="360"/>
            <ac:picMk id="4" creationId="{00000000-0000-0000-0000-000000000000}"/>
          </ac:picMkLst>
        </pc:picChg>
        <pc:picChg chg="add del mod">
          <ac:chgData name="Ngô Việt Hoàn" userId="fbf56a55-40aa-4209-bd12-b7fbd6813d40" providerId="ADAL" clId="{71C5F8FA-2476-454B-99FA-39065B7846F2}" dt="2021-11-23T06:03:37.935" v="1780" actId="478"/>
          <ac:picMkLst>
            <pc:docMk/>
            <pc:sldMk cId="1856682997" sldId="360"/>
            <ac:picMk id="5" creationId="{74942E41-1B0A-4532-8410-39F3D55E1C95}"/>
          </ac:picMkLst>
        </pc:picChg>
        <pc:picChg chg="add mod">
          <ac:chgData name="Ngô Việt Hoàn" userId="fbf56a55-40aa-4209-bd12-b7fbd6813d40" providerId="ADAL" clId="{71C5F8FA-2476-454B-99FA-39065B7846F2}" dt="2021-11-23T06:04:46.081" v="1801" actId="14100"/>
          <ac:picMkLst>
            <pc:docMk/>
            <pc:sldMk cId="1856682997" sldId="360"/>
            <ac:picMk id="7" creationId="{2892D8F9-CB04-45A0-9FF8-BE0024879A13}"/>
          </ac:picMkLst>
        </pc:picChg>
      </pc:sldChg>
      <pc:sldChg chg="addSp delSp modSp add mod delAnim modAnim">
        <pc:chgData name="Ngô Việt Hoàn" userId="fbf56a55-40aa-4209-bd12-b7fbd6813d40" providerId="ADAL" clId="{71C5F8FA-2476-454B-99FA-39065B7846F2}" dt="2021-11-23T06:06:51.209" v="1805"/>
        <pc:sldMkLst>
          <pc:docMk/>
          <pc:sldMk cId="141613059" sldId="361"/>
        </pc:sldMkLst>
        <pc:spChg chg="mod">
          <ac:chgData name="Ngô Việt Hoàn" userId="fbf56a55-40aa-4209-bd12-b7fbd6813d40" providerId="ADAL" clId="{71C5F8FA-2476-454B-99FA-39065B7846F2}" dt="2021-11-23T05:00:25.099" v="1578" actId="1076"/>
          <ac:spMkLst>
            <pc:docMk/>
            <pc:sldMk cId="141613059" sldId="361"/>
            <ac:spMk id="2" creationId="{00000000-0000-0000-0000-000000000000}"/>
          </ac:spMkLst>
        </pc:spChg>
        <pc:spChg chg="del">
          <ac:chgData name="Ngô Việt Hoàn" userId="fbf56a55-40aa-4209-bd12-b7fbd6813d40" providerId="ADAL" clId="{71C5F8FA-2476-454B-99FA-39065B7846F2}" dt="2021-11-22T16:52:17.840" v="764" actId="478"/>
          <ac:spMkLst>
            <pc:docMk/>
            <pc:sldMk cId="141613059" sldId="361"/>
            <ac:spMk id="3" creationId="{00000000-0000-0000-0000-000000000000}"/>
          </ac:spMkLst>
        </pc:spChg>
        <pc:spChg chg="mod">
          <ac:chgData name="Ngô Việt Hoàn" userId="fbf56a55-40aa-4209-bd12-b7fbd6813d40" providerId="ADAL" clId="{71C5F8FA-2476-454B-99FA-39065B7846F2}" dt="2021-11-23T05:01:31.424" v="1596" actId="1076"/>
          <ac:spMkLst>
            <pc:docMk/>
            <pc:sldMk cId="141613059" sldId="361"/>
            <ac:spMk id="181" creationId="{0CC0C685-FE4D-428B-8C79-303CDD0D9D58}"/>
          </ac:spMkLst>
        </pc:spChg>
        <pc:spChg chg="mod">
          <ac:chgData name="Ngô Việt Hoàn" userId="fbf56a55-40aa-4209-bd12-b7fbd6813d40" providerId="ADAL" clId="{71C5F8FA-2476-454B-99FA-39065B7846F2}" dt="2021-11-23T05:01:03.858" v="1587" actId="113"/>
          <ac:spMkLst>
            <pc:docMk/>
            <pc:sldMk cId="141613059" sldId="361"/>
            <ac:spMk id="182" creationId="{CAB0646C-1E37-4923-9C14-351C8F0472BC}"/>
          </ac:spMkLst>
        </pc:spChg>
        <pc:spChg chg="mod">
          <ac:chgData name="Ngô Việt Hoàn" userId="fbf56a55-40aa-4209-bd12-b7fbd6813d40" providerId="ADAL" clId="{71C5F8FA-2476-454B-99FA-39065B7846F2}" dt="2021-11-23T05:01:26.810" v="1595"/>
          <ac:spMkLst>
            <pc:docMk/>
            <pc:sldMk cId="141613059" sldId="361"/>
            <ac:spMk id="183" creationId="{32924F73-182D-4380-B87D-07FCA7C0BB81}"/>
          </ac:spMkLst>
        </pc:spChg>
        <pc:picChg chg="add mod">
          <ac:chgData name="Ngô Việt Hoàn" userId="fbf56a55-40aa-4209-bd12-b7fbd6813d40" providerId="ADAL" clId="{71C5F8FA-2476-454B-99FA-39065B7846F2}" dt="2021-11-23T05:53:33.839" v="1736" actId="14100"/>
          <ac:picMkLst>
            <pc:docMk/>
            <pc:sldMk cId="141613059" sldId="361"/>
            <ac:picMk id="5" creationId="{9553A12E-2E24-4E1F-BE73-4DA22EECA277}"/>
          </ac:picMkLst>
        </pc:picChg>
      </pc:sldChg>
      <pc:sldChg chg="add del">
        <pc:chgData name="Ngô Việt Hoàn" userId="fbf56a55-40aa-4209-bd12-b7fbd6813d40" providerId="ADAL" clId="{71C5F8FA-2476-454B-99FA-39065B7846F2}" dt="2021-11-22T16:38:30.433" v="675"/>
        <pc:sldMkLst>
          <pc:docMk/>
          <pc:sldMk cId="416193205" sldId="361"/>
        </pc:sldMkLst>
      </pc:sldChg>
      <pc:sldChg chg="addSp delSp modSp add mod modAnim">
        <pc:chgData name="Ngô Việt Hoàn" userId="fbf56a55-40aa-4209-bd12-b7fbd6813d40" providerId="ADAL" clId="{71C5F8FA-2476-454B-99FA-39065B7846F2}" dt="2021-11-23T06:07:10.638" v="1809"/>
        <pc:sldMkLst>
          <pc:docMk/>
          <pc:sldMk cId="4149435840" sldId="362"/>
        </pc:sldMkLst>
        <pc:spChg chg="del">
          <ac:chgData name="Ngô Việt Hoàn" userId="fbf56a55-40aa-4209-bd12-b7fbd6813d40" providerId="ADAL" clId="{71C5F8FA-2476-454B-99FA-39065B7846F2}" dt="2021-11-22T16:39:41.750" v="684" actId="478"/>
          <ac:spMkLst>
            <pc:docMk/>
            <pc:sldMk cId="4149435840" sldId="362"/>
            <ac:spMk id="2" creationId="{00000000-0000-0000-0000-000000000000}"/>
          </ac:spMkLst>
        </pc:spChg>
        <pc:spChg chg="mod">
          <ac:chgData name="Ngô Việt Hoàn" userId="fbf56a55-40aa-4209-bd12-b7fbd6813d40" providerId="ADAL" clId="{71C5F8FA-2476-454B-99FA-39065B7846F2}" dt="2021-11-23T05:02:02.585" v="1604" actId="403"/>
          <ac:spMkLst>
            <pc:docMk/>
            <pc:sldMk cId="4149435840" sldId="362"/>
            <ac:spMk id="3" creationId="{00000000-0000-0000-0000-000000000000}"/>
          </ac:spMkLst>
        </pc:spChg>
        <pc:spChg chg="mod">
          <ac:chgData name="Ngô Việt Hoàn" userId="fbf56a55-40aa-4209-bd12-b7fbd6813d40" providerId="ADAL" clId="{71C5F8FA-2476-454B-99FA-39065B7846F2}" dt="2021-11-23T05:02:17.677" v="1611" actId="14100"/>
          <ac:spMkLst>
            <pc:docMk/>
            <pc:sldMk cId="4149435840" sldId="362"/>
            <ac:spMk id="181" creationId="{0CC0C685-FE4D-428B-8C79-303CDD0D9D58}"/>
          </ac:spMkLst>
        </pc:spChg>
        <pc:spChg chg="mod">
          <ac:chgData name="Ngô Việt Hoàn" userId="fbf56a55-40aa-4209-bd12-b7fbd6813d40" providerId="ADAL" clId="{71C5F8FA-2476-454B-99FA-39065B7846F2}" dt="2021-11-23T05:02:28.909" v="1614" actId="1076"/>
          <ac:spMkLst>
            <pc:docMk/>
            <pc:sldMk cId="4149435840" sldId="362"/>
            <ac:spMk id="182" creationId="{CAB0646C-1E37-4923-9C14-351C8F0472BC}"/>
          </ac:spMkLst>
        </pc:spChg>
        <pc:spChg chg="mod">
          <ac:chgData name="Ngô Việt Hoàn" userId="fbf56a55-40aa-4209-bd12-b7fbd6813d40" providerId="ADAL" clId="{71C5F8FA-2476-454B-99FA-39065B7846F2}" dt="2021-11-23T05:02:32.038" v="1615" actId="1076"/>
          <ac:spMkLst>
            <pc:docMk/>
            <pc:sldMk cId="4149435840" sldId="362"/>
            <ac:spMk id="183" creationId="{32924F73-182D-4380-B87D-07FCA7C0BB81}"/>
          </ac:spMkLst>
        </pc:spChg>
        <pc:picChg chg="mod">
          <ac:chgData name="Ngô Việt Hoàn" userId="fbf56a55-40aa-4209-bd12-b7fbd6813d40" providerId="ADAL" clId="{71C5F8FA-2476-454B-99FA-39065B7846F2}" dt="2021-11-23T05:01:45.040" v="1599" actId="1076"/>
          <ac:picMkLst>
            <pc:docMk/>
            <pc:sldMk cId="4149435840" sldId="362"/>
            <ac:picMk id="4" creationId="{00000000-0000-0000-0000-000000000000}"/>
          </ac:picMkLst>
        </pc:picChg>
        <pc:picChg chg="add mod">
          <ac:chgData name="Ngô Việt Hoàn" userId="fbf56a55-40aa-4209-bd12-b7fbd6813d40" providerId="ADAL" clId="{71C5F8FA-2476-454B-99FA-39065B7846F2}" dt="2021-11-23T05:55:12.789" v="1745" actId="1076"/>
          <ac:picMkLst>
            <pc:docMk/>
            <pc:sldMk cId="4149435840" sldId="362"/>
            <ac:picMk id="5" creationId="{2F0D2DD6-2375-4D28-BBBF-674807273C28}"/>
          </ac:picMkLst>
        </pc:picChg>
      </pc:sldChg>
      <pc:sldChg chg="addSp delSp modSp add mod delAnim modAnim">
        <pc:chgData name="Ngô Việt Hoàn" userId="fbf56a55-40aa-4209-bd12-b7fbd6813d40" providerId="ADAL" clId="{71C5F8FA-2476-454B-99FA-39065B7846F2}" dt="2021-11-23T06:07:26.481" v="1812"/>
        <pc:sldMkLst>
          <pc:docMk/>
          <pc:sldMk cId="4218243989" sldId="363"/>
        </pc:sldMkLst>
        <pc:spChg chg="mod">
          <ac:chgData name="Ngô Việt Hoàn" userId="fbf56a55-40aa-4209-bd12-b7fbd6813d40" providerId="ADAL" clId="{71C5F8FA-2476-454B-99FA-39065B7846F2}" dt="2021-11-23T05:02:38.589" v="1616" actId="1076"/>
          <ac:spMkLst>
            <pc:docMk/>
            <pc:sldMk cId="4218243989" sldId="363"/>
            <ac:spMk id="2" creationId="{00000000-0000-0000-0000-000000000000}"/>
          </ac:spMkLst>
        </pc:spChg>
        <pc:spChg chg="mod">
          <ac:chgData name="Ngô Việt Hoàn" userId="fbf56a55-40aa-4209-bd12-b7fbd6813d40" providerId="ADAL" clId="{71C5F8FA-2476-454B-99FA-39065B7846F2}" dt="2021-11-23T05:02:59.944" v="1624" actId="14100"/>
          <ac:spMkLst>
            <pc:docMk/>
            <pc:sldMk cId="4218243989" sldId="363"/>
            <ac:spMk id="3" creationId="{00000000-0000-0000-0000-000000000000}"/>
          </ac:spMkLst>
        </pc:spChg>
        <pc:spChg chg="mod">
          <ac:chgData name="Ngô Việt Hoàn" userId="fbf56a55-40aa-4209-bd12-b7fbd6813d40" providerId="ADAL" clId="{71C5F8FA-2476-454B-99FA-39065B7846F2}" dt="2021-11-23T05:03:08.864" v="1628" actId="1076"/>
          <ac:spMkLst>
            <pc:docMk/>
            <pc:sldMk cId="4218243989" sldId="363"/>
            <ac:spMk id="181" creationId="{0CC0C685-FE4D-428B-8C79-303CDD0D9D58}"/>
          </ac:spMkLst>
        </pc:spChg>
        <pc:spChg chg="mod">
          <ac:chgData name="Ngô Việt Hoàn" userId="fbf56a55-40aa-4209-bd12-b7fbd6813d40" providerId="ADAL" clId="{71C5F8FA-2476-454B-99FA-39065B7846F2}" dt="2021-11-23T05:03:18.451" v="1632" actId="14100"/>
          <ac:spMkLst>
            <pc:docMk/>
            <pc:sldMk cId="4218243989" sldId="363"/>
            <ac:spMk id="182" creationId="{CAB0646C-1E37-4923-9C14-351C8F0472BC}"/>
          </ac:spMkLst>
        </pc:spChg>
        <pc:spChg chg="del">
          <ac:chgData name="Ngô Việt Hoàn" userId="fbf56a55-40aa-4209-bd12-b7fbd6813d40" providerId="ADAL" clId="{71C5F8FA-2476-454B-99FA-39065B7846F2}" dt="2021-11-22T16:41:06.955" v="693" actId="478"/>
          <ac:spMkLst>
            <pc:docMk/>
            <pc:sldMk cId="4218243989" sldId="363"/>
            <ac:spMk id="183" creationId="{32924F73-182D-4380-B87D-07FCA7C0BB81}"/>
          </ac:spMkLst>
        </pc:spChg>
        <pc:picChg chg="mod">
          <ac:chgData name="Ngô Việt Hoàn" userId="fbf56a55-40aa-4209-bd12-b7fbd6813d40" providerId="ADAL" clId="{71C5F8FA-2476-454B-99FA-39065B7846F2}" dt="2021-11-23T05:02:49.595" v="1620" actId="1076"/>
          <ac:picMkLst>
            <pc:docMk/>
            <pc:sldMk cId="4218243989" sldId="363"/>
            <ac:picMk id="4" creationId="{00000000-0000-0000-0000-000000000000}"/>
          </ac:picMkLst>
        </pc:picChg>
        <pc:picChg chg="add mod">
          <ac:chgData name="Ngô Việt Hoàn" userId="fbf56a55-40aa-4209-bd12-b7fbd6813d40" providerId="ADAL" clId="{71C5F8FA-2476-454B-99FA-39065B7846F2}" dt="2021-11-23T05:54:21.392" v="1739" actId="14100"/>
          <ac:picMkLst>
            <pc:docMk/>
            <pc:sldMk cId="4218243989" sldId="363"/>
            <ac:picMk id="6" creationId="{FB22C90C-5F56-4FB5-A897-99FFD9CBE604}"/>
          </ac:picMkLst>
        </pc:picChg>
      </pc:sldChg>
      <pc:sldChg chg="addSp modSp add mod modAnim">
        <pc:chgData name="Ngô Việt Hoàn" userId="fbf56a55-40aa-4209-bd12-b7fbd6813d40" providerId="ADAL" clId="{71C5F8FA-2476-454B-99FA-39065B7846F2}" dt="2021-11-23T06:07:43.573" v="1816"/>
        <pc:sldMkLst>
          <pc:docMk/>
          <pc:sldMk cId="1030403996" sldId="364"/>
        </pc:sldMkLst>
        <pc:spChg chg="mod">
          <ac:chgData name="Ngô Việt Hoàn" userId="fbf56a55-40aa-4209-bd12-b7fbd6813d40" providerId="ADAL" clId="{71C5F8FA-2476-454B-99FA-39065B7846F2}" dt="2021-11-23T05:03:25.334" v="1633" actId="1076"/>
          <ac:spMkLst>
            <pc:docMk/>
            <pc:sldMk cId="1030403996" sldId="364"/>
            <ac:spMk id="2" creationId="{00000000-0000-0000-0000-000000000000}"/>
          </ac:spMkLst>
        </pc:spChg>
        <pc:spChg chg="mod">
          <ac:chgData name="Ngô Việt Hoàn" userId="fbf56a55-40aa-4209-bd12-b7fbd6813d40" providerId="ADAL" clId="{71C5F8FA-2476-454B-99FA-39065B7846F2}" dt="2021-11-23T05:03:33.095" v="1637" actId="14100"/>
          <ac:spMkLst>
            <pc:docMk/>
            <pc:sldMk cId="1030403996" sldId="364"/>
            <ac:spMk id="3" creationId="{00000000-0000-0000-0000-000000000000}"/>
          </ac:spMkLst>
        </pc:spChg>
        <pc:spChg chg="add mod">
          <ac:chgData name="Ngô Việt Hoàn" userId="fbf56a55-40aa-4209-bd12-b7fbd6813d40" providerId="ADAL" clId="{71C5F8FA-2476-454B-99FA-39065B7846F2}" dt="2021-11-23T05:04:00.730" v="1649" actId="14100"/>
          <ac:spMkLst>
            <pc:docMk/>
            <pc:sldMk cId="1030403996" sldId="364"/>
            <ac:spMk id="7" creationId="{E441DEF8-F307-4869-B7C3-B427B150EA40}"/>
          </ac:spMkLst>
        </pc:spChg>
        <pc:spChg chg="mod">
          <ac:chgData name="Ngô Việt Hoàn" userId="fbf56a55-40aa-4209-bd12-b7fbd6813d40" providerId="ADAL" clId="{71C5F8FA-2476-454B-99FA-39065B7846F2}" dt="2021-11-23T05:03:42.634" v="1641" actId="113"/>
          <ac:spMkLst>
            <pc:docMk/>
            <pc:sldMk cId="1030403996" sldId="364"/>
            <ac:spMk id="181" creationId="{0CC0C685-FE4D-428B-8C79-303CDD0D9D58}"/>
          </ac:spMkLst>
        </pc:spChg>
        <pc:spChg chg="mod">
          <ac:chgData name="Ngô Việt Hoàn" userId="fbf56a55-40aa-4209-bd12-b7fbd6813d40" providerId="ADAL" clId="{71C5F8FA-2476-454B-99FA-39065B7846F2}" dt="2021-11-23T05:03:52.039" v="1645" actId="14100"/>
          <ac:spMkLst>
            <pc:docMk/>
            <pc:sldMk cId="1030403996" sldId="364"/>
            <ac:spMk id="182" creationId="{CAB0646C-1E37-4923-9C14-351C8F0472BC}"/>
          </ac:spMkLst>
        </pc:spChg>
        <pc:picChg chg="mod">
          <ac:chgData name="Ngô Việt Hoàn" userId="fbf56a55-40aa-4209-bd12-b7fbd6813d40" providerId="ADAL" clId="{71C5F8FA-2476-454B-99FA-39065B7846F2}" dt="2021-11-22T16:41:54.664" v="700" actId="1076"/>
          <ac:picMkLst>
            <pc:docMk/>
            <pc:sldMk cId="1030403996" sldId="364"/>
            <ac:picMk id="4" creationId="{00000000-0000-0000-0000-000000000000}"/>
          </ac:picMkLst>
        </pc:picChg>
        <pc:picChg chg="add mod">
          <ac:chgData name="Ngô Việt Hoàn" userId="fbf56a55-40aa-4209-bd12-b7fbd6813d40" providerId="ADAL" clId="{71C5F8FA-2476-454B-99FA-39065B7846F2}" dt="2021-11-23T05:56:22.463" v="1749" actId="1076"/>
          <ac:picMkLst>
            <pc:docMk/>
            <pc:sldMk cId="1030403996" sldId="364"/>
            <ac:picMk id="6" creationId="{F5AAE71F-8AF0-46D7-8108-CAA7F25E5E49}"/>
          </ac:picMkLst>
        </pc:picChg>
      </pc:sldChg>
      <pc:sldChg chg="modSp add mod modAnim">
        <pc:chgData name="Ngô Việt Hoàn" userId="fbf56a55-40aa-4209-bd12-b7fbd6813d40" providerId="ADAL" clId="{71C5F8FA-2476-454B-99FA-39065B7846F2}" dt="2021-11-23T06:08:15.797" v="1822"/>
        <pc:sldMkLst>
          <pc:docMk/>
          <pc:sldMk cId="1944152554" sldId="365"/>
        </pc:sldMkLst>
        <pc:spChg chg="mod">
          <ac:chgData name="Ngô Việt Hoàn" userId="fbf56a55-40aa-4209-bd12-b7fbd6813d40" providerId="ADAL" clId="{71C5F8FA-2476-454B-99FA-39065B7846F2}" dt="2021-11-23T05:04:46.382" v="1657" actId="1076"/>
          <ac:spMkLst>
            <pc:docMk/>
            <pc:sldMk cId="1944152554" sldId="365"/>
            <ac:spMk id="2" creationId="{00000000-0000-0000-0000-000000000000}"/>
          </ac:spMkLst>
        </pc:spChg>
        <pc:spChg chg="mod">
          <ac:chgData name="Ngô Việt Hoàn" userId="fbf56a55-40aa-4209-bd12-b7fbd6813d40" providerId="ADAL" clId="{71C5F8FA-2476-454B-99FA-39065B7846F2}" dt="2021-11-23T05:05:10.200" v="1667" actId="1076"/>
          <ac:spMkLst>
            <pc:docMk/>
            <pc:sldMk cId="1944152554" sldId="365"/>
            <ac:spMk id="3" creationId="{00000000-0000-0000-0000-000000000000}"/>
          </ac:spMkLst>
        </pc:spChg>
        <pc:spChg chg="mod">
          <ac:chgData name="Ngô Việt Hoàn" userId="fbf56a55-40aa-4209-bd12-b7fbd6813d40" providerId="ADAL" clId="{71C5F8FA-2476-454B-99FA-39065B7846F2}" dt="2021-11-23T05:04:25.921" v="1653" actId="1076"/>
          <ac:spMkLst>
            <pc:docMk/>
            <pc:sldMk cId="1944152554" sldId="365"/>
            <ac:spMk id="18" creationId="{00000000-0000-0000-0000-000000000000}"/>
          </ac:spMkLst>
        </pc:spChg>
        <pc:spChg chg="mod">
          <ac:chgData name="Ngô Việt Hoàn" userId="fbf56a55-40aa-4209-bd12-b7fbd6813d40" providerId="ADAL" clId="{71C5F8FA-2476-454B-99FA-39065B7846F2}" dt="2021-11-23T05:04:42.363" v="1656" actId="207"/>
          <ac:spMkLst>
            <pc:docMk/>
            <pc:sldMk cId="1944152554" sldId="365"/>
            <ac:spMk id="20" creationId="{00000000-0000-0000-0000-000000000000}"/>
          </ac:spMkLst>
        </pc:spChg>
        <pc:spChg chg="mod">
          <ac:chgData name="Ngô Việt Hoàn" userId="fbf56a55-40aa-4209-bd12-b7fbd6813d40" providerId="ADAL" clId="{71C5F8FA-2476-454B-99FA-39065B7846F2}" dt="2021-11-23T05:04:32.482" v="1655" actId="1076"/>
          <ac:spMkLst>
            <pc:docMk/>
            <pc:sldMk cId="1944152554" sldId="365"/>
            <ac:spMk id="21" creationId="{00000000-0000-0000-0000-000000000000}"/>
          </ac:spMkLst>
        </pc:spChg>
        <pc:spChg chg="mod">
          <ac:chgData name="Ngô Việt Hoàn" userId="fbf56a55-40aa-4209-bd12-b7fbd6813d40" providerId="ADAL" clId="{71C5F8FA-2476-454B-99FA-39065B7846F2}" dt="2021-11-23T05:05:06.082" v="1666" actId="1076"/>
          <ac:spMkLst>
            <pc:docMk/>
            <pc:sldMk cId="1944152554" sldId="365"/>
            <ac:spMk id="181" creationId="{0CC0C685-FE4D-428B-8C79-303CDD0D9D58}"/>
          </ac:spMkLst>
        </pc:spChg>
        <pc:spChg chg="mod">
          <ac:chgData name="Ngô Việt Hoàn" userId="fbf56a55-40aa-4209-bd12-b7fbd6813d40" providerId="ADAL" clId="{71C5F8FA-2476-454B-99FA-39065B7846F2}" dt="2021-11-23T05:05:13.546" v="1668" actId="1076"/>
          <ac:spMkLst>
            <pc:docMk/>
            <pc:sldMk cId="1944152554" sldId="365"/>
            <ac:spMk id="182" creationId="{CAB0646C-1E37-4923-9C14-351C8F0472BC}"/>
          </ac:spMkLst>
        </pc:spChg>
        <pc:spChg chg="mod">
          <ac:chgData name="Ngô Việt Hoàn" userId="fbf56a55-40aa-4209-bd12-b7fbd6813d40" providerId="ADAL" clId="{71C5F8FA-2476-454B-99FA-39065B7846F2}" dt="2021-11-23T05:05:17.743" v="1669" actId="1076"/>
          <ac:spMkLst>
            <pc:docMk/>
            <pc:sldMk cId="1944152554" sldId="365"/>
            <ac:spMk id="183" creationId="{32924F73-182D-4380-B87D-07FCA7C0BB81}"/>
          </ac:spMkLst>
        </pc:spChg>
      </pc:sldChg>
      <pc:sldChg chg="addSp modSp add mod modAnim">
        <pc:chgData name="Ngô Việt Hoàn" userId="fbf56a55-40aa-4209-bd12-b7fbd6813d40" providerId="ADAL" clId="{71C5F8FA-2476-454B-99FA-39065B7846F2}" dt="2021-11-23T07:56:33.775" v="1852"/>
        <pc:sldMkLst>
          <pc:docMk/>
          <pc:sldMk cId="4012485436" sldId="366"/>
        </pc:sldMkLst>
        <pc:spChg chg="mod">
          <ac:chgData name="Ngô Việt Hoàn" userId="fbf56a55-40aa-4209-bd12-b7fbd6813d40" providerId="ADAL" clId="{71C5F8FA-2476-454B-99FA-39065B7846F2}" dt="2021-11-23T05:05:27.721" v="1670" actId="1076"/>
          <ac:spMkLst>
            <pc:docMk/>
            <pc:sldMk cId="4012485436" sldId="366"/>
            <ac:spMk id="2" creationId="{00000000-0000-0000-0000-000000000000}"/>
          </ac:spMkLst>
        </pc:spChg>
        <pc:spChg chg="mod">
          <ac:chgData name="Ngô Việt Hoàn" userId="fbf56a55-40aa-4209-bd12-b7fbd6813d40" providerId="ADAL" clId="{71C5F8FA-2476-454B-99FA-39065B7846F2}" dt="2021-11-23T05:05:33.972" v="1672" actId="403"/>
          <ac:spMkLst>
            <pc:docMk/>
            <pc:sldMk cId="4012485436" sldId="366"/>
            <ac:spMk id="3" creationId="{00000000-0000-0000-0000-000000000000}"/>
          </ac:spMkLst>
        </pc:spChg>
        <pc:spChg chg="add mod">
          <ac:chgData name="Ngô Việt Hoàn" userId="fbf56a55-40aa-4209-bd12-b7fbd6813d40" providerId="ADAL" clId="{71C5F8FA-2476-454B-99FA-39065B7846F2}" dt="2021-11-23T05:05:50.706" v="1678" actId="403"/>
          <ac:spMkLst>
            <pc:docMk/>
            <pc:sldMk cId="4012485436" sldId="366"/>
            <ac:spMk id="7" creationId="{96047B85-78EF-4613-AE67-F6821AEA0658}"/>
          </ac:spMkLst>
        </pc:spChg>
        <pc:spChg chg="mod">
          <ac:chgData name="Ngô Việt Hoàn" userId="fbf56a55-40aa-4209-bd12-b7fbd6813d40" providerId="ADAL" clId="{71C5F8FA-2476-454B-99FA-39065B7846F2}" dt="2021-11-23T05:05:47.446" v="1677" actId="403"/>
          <ac:spMkLst>
            <pc:docMk/>
            <pc:sldMk cId="4012485436" sldId="366"/>
            <ac:spMk id="181" creationId="{0CC0C685-FE4D-428B-8C79-303CDD0D9D58}"/>
          </ac:spMkLst>
        </pc:spChg>
        <pc:spChg chg="mod">
          <ac:chgData name="Ngô Việt Hoàn" userId="fbf56a55-40aa-4209-bd12-b7fbd6813d40" providerId="ADAL" clId="{71C5F8FA-2476-454B-99FA-39065B7846F2}" dt="2021-11-23T05:05:53.041" v="1680" actId="113"/>
          <ac:spMkLst>
            <pc:docMk/>
            <pc:sldMk cId="4012485436" sldId="366"/>
            <ac:spMk id="182" creationId="{CAB0646C-1E37-4923-9C14-351C8F0472BC}"/>
          </ac:spMkLst>
        </pc:spChg>
        <pc:picChg chg="add mod">
          <ac:chgData name="Ngô Việt Hoàn" userId="fbf56a55-40aa-4209-bd12-b7fbd6813d40" providerId="ADAL" clId="{71C5F8FA-2476-454B-99FA-39065B7846F2}" dt="2021-11-23T05:57:19.943" v="1751" actId="1076"/>
          <ac:picMkLst>
            <pc:docMk/>
            <pc:sldMk cId="4012485436" sldId="366"/>
            <ac:picMk id="6" creationId="{2E223756-04C2-433F-9323-038F1FAE13A7}"/>
          </ac:picMkLst>
        </pc:picChg>
      </pc:sldChg>
      <pc:sldChg chg="addSp delSp modSp add mod">
        <pc:chgData name="Ngô Việt Hoàn" userId="fbf56a55-40aa-4209-bd12-b7fbd6813d40" providerId="ADAL" clId="{71C5F8FA-2476-454B-99FA-39065B7846F2}" dt="2021-11-23T07:42:32.438" v="1835" actId="14100"/>
        <pc:sldMkLst>
          <pc:docMk/>
          <pc:sldMk cId="2422786221" sldId="367"/>
        </pc:sldMkLst>
        <pc:spChg chg="del mod">
          <ac:chgData name="Ngô Việt Hoàn" userId="fbf56a55-40aa-4209-bd12-b7fbd6813d40" providerId="ADAL" clId="{71C5F8FA-2476-454B-99FA-39065B7846F2}" dt="2021-11-23T05:06:09.995" v="1682" actId="478"/>
          <ac:spMkLst>
            <pc:docMk/>
            <pc:sldMk cId="2422786221" sldId="367"/>
            <ac:spMk id="3" creationId="{00000000-0000-0000-0000-000000000000}"/>
          </ac:spMkLst>
        </pc:spChg>
        <pc:spChg chg="mod">
          <ac:chgData name="Ngô Việt Hoàn" userId="fbf56a55-40aa-4209-bd12-b7fbd6813d40" providerId="ADAL" clId="{71C5F8FA-2476-454B-99FA-39065B7846F2}" dt="2021-11-23T05:06:12.794" v="1683" actId="1076"/>
          <ac:spMkLst>
            <pc:docMk/>
            <pc:sldMk cId="2422786221" sldId="367"/>
            <ac:spMk id="6" creationId="{2A1EF4ED-9110-464B-8B23-9C049053CE8C}"/>
          </ac:spMkLst>
        </pc:spChg>
        <pc:spChg chg="mod">
          <ac:chgData name="Ngô Việt Hoàn" userId="fbf56a55-40aa-4209-bd12-b7fbd6813d40" providerId="ADAL" clId="{71C5F8FA-2476-454B-99FA-39065B7846F2}" dt="2021-11-23T05:06:17.076" v="1684" actId="1076"/>
          <ac:spMkLst>
            <pc:docMk/>
            <pc:sldMk cId="2422786221" sldId="367"/>
            <ac:spMk id="8" creationId="{3E6D85C5-B7C6-472D-A1BD-763640EEBB98}"/>
          </ac:spMkLst>
        </pc:spChg>
        <pc:picChg chg="mod">
          <ac:chgData name="Ngô Việt Hoàn" userId="fbf56a55-40aa-4209-bd12-b7fbd6813d40" providerId="ADAL" clId="{71C5F8FA-2476-454B-99FA-39065B7846F2}" dt="2021-11-23T06:00:54.662" v="1771" actId="1076"/>
          <ac:picMkLst>
            <pc:docMk/>
            <pc:sldMk cId="2422786221" sldId="367"/>
            <ac:picMk id="4" creationId="{00000000-0000-0000-0000-000000000000}"/>
          </ac:picMkLst>
        </pc:picChg>
        <pc:picChg chg="add mod">
          <ac:chgData name="Ngô Việt Hoàn" userId="fbf56a55-40aa-4209-bd12-b7fbd6813d40" providerId="ADAL" clId="{71C5F8FA-2476-454B-99FA-39065B7846F2}" dt="2021-11-23T07:42:32.438" v="1835" actId="14100"/>
          <ac:picMkLst>
            <pc:docMk/>
            <pc:sldMk cId="2422786221" sldId="367"/>
            <ac:picMk id="5" creationId="{B16AA882-5F7B-4A09-9C18-636D32896114}"/>
          </ac:picMkLst>
        </pc:picChg>
      </pc:sldChg>
      <pc:sldChg chg="add del">
        <pc:chgData name="Ngô Việt Hoàn" userId="fbf56a55-40aa-4209-bd12-b7fbd6813d40" providerId="ADAL" clId="{71C5F8FA-2476-454B-99FA-39065B7846F2}" dt="2021-11-22T17:33:40.890" v="1086"/>
        <pc:sldMkLst>
          <pc:docMk/>
          <pc:sldMk cId="633990948" sldId="368"/>
        </pc:sldMkLst>
      </pc:sldChg>
    </pc:docChg>
  </pc:docChgLst>
  <pc:docChgLst>
    <pc:chgData name="Ngô Việt Hoàn" userId="fbf56a55-40aa-4209-bd12-b7fbd6813d40" providerId="ADAL" clId="{C2631881-4F39-402D-9952-15CE9C55CD36}"/>
    <pc:docChg chg="undo custSel addSld delSld modSld sldOrd delMainMaster">
      <pc:chgData name="Ngô Việt Hoàn" userId="fbf56a55-40aa-4209-bd12-b7fbd6813d40" providerId="ADAL" clId="{C2631881-4F39-402D-9952-15CE9C55CD36}" dt="2021-09-11T16:38:23.623" v="509"/>
      <pc:docMkLst>
        <pc:docMk/>
      </pc:docMkLst>
      <pc:sldChg chg="del">
        <pc:chgData name="Ngô Việt Hoàn" userId="fbf56a55-40aa-4209-bd12-b7fbd6813d40" providerId="ADAL" clId="{C2631881-4F39-402D-9952-15CE9C55CD36}" dt="2021-09-11T14:04:13.068" v="0" actId="2696"/>
        <pc:sldMkLst>
          <pc:docMk/>
          <pc:sldMk cId="4180911297" sldId="256"/>
        </pc:sldMkLst>
      </pc:sldChg>
      <pc:sldChg chg="del">
        <pc:chgData name="Ngô Việt Hoàn" userId="fbf56a55-40aa-4209-bd12-b7fbd6813d40" providerId="ADAL" clId="{C2631881-4F39-402D-9952-15CE9C55CD36}" dt="2021-09-11T14:06:30.380" v="7" actId="2696"/>
        <pc:sldMkLst>
          <pc:docMk/>
          <pc:sldMk cId="254946470" sldId="257"/>
        </pc:sldMkLst>
      </pc:sldChg>
      <pc:sldChg chg="add del">
        <pc:chgData name="Ngô Việt Hoàn" userId="fbf56a55-40aa-4209-bd12-b7fbd6813d40" providerId="ADAL" clId="{C2631881-4F39-402D-9952-15CE9C55CD36}" dt="2021-09-11T14:06:26.557" v="5" actId="2696"/>
        <pc:sldMkLst>
          <pc:docMk/>
          <pc:sldMk cId="2363950962" sldId="261"/>
        </pc:sldMkLst>
      </pc:sldChg>
      <pc:sldChg chg="delSp modSp del mod">
        <pc:chgData name="Ngô Việt Hoàn" userId="fbf56a55-40aa-4209-bd12-b7fbd6813d40" providerId="ADAL" clId="{C2631881-4F39-402D-9952-15CE9C55CD36}" dt="2021-09-11T14:06:29.396" v="6" actId="2696"/>
        <pc:sldMkLst>
          <pc:docMk/>
          <pc:sldMk cId="3842823239" sldId="269"/>
        </pc:sldMkLst>
        <pc:spChg chg="mod">
          <ac:chgData name="Ngô Việt Hoàn" userId="fbf56a55-40aa-4209-bd12-b7fbd6813d40" providerId="ADAL" clId="{C2631881-4F39-402D-9952-15CE9C55CD36}" dt="2021-09-11T14:04:59.317" v="2"/>
          <ac:spMkLst>
            <pc:docMk/>
            <pc:sldMk cId="3842823239" sldId="269"/>
            <ac:spMk id="3" creationId="{00000000-0000-0000-0000-000000000000}"/>
          </ac:spMkLst>
        </pc:spChg>
        <pc:picChg chg="del">
          <ac:chgData name="Ngô Việt Hoàn" userId="fbf56a55-40aa-4209-bd12-b7fbd6813d40" providerId="ADAL" clId="{C2631881-4F39-402D-9952-15CE9C55CD36}" dt="2021-09-11T14:04:40.449" v="1" actId="478"/>
          <ac:picMkLst>
            <pc:docMk/>
            <pc:sldMk cId="3842823239" sldId="269"/>
            <ac:picMk id="5" creationId="{00000000-0000-0000-0000-000000000000}"/>
          </ac:picMkLst>
        </pc:picChg>
      </pc:sldChg>
      <pc:sldChg chg="modSp mod">
        <pc:chgData name="Ngô Việt Hoàn" userId="fbf56a55-40aa-4209-bd12-b7fbd6813d40" providerId="ADAL" clId="{C2631881-4F39-402D-9952-15CE9C55CD36}" dt="2021-09-11T16:23:47.170" v="446" actId="404"/>
        <pc:sldMkLst>
          <pc:docMk/>
          <pc:sldMk cId="429732968" sldId="317"/>
        </pc:sldMkLst>
        <pc:spChg chg="mod">
          <ac:chgData name="Ngô Việt Hoàn" userId="fbf56a55-40aa-4209-bd12-b7fbd6813d40" providerId="ADAL" clId="{C2631881-4F39-402D-9952-15CE9C55CD36}" dt="2021-09-11T16:23:43.796" v="444" actId="403"/>
          <ac:spMkLst>
            <pc:docMk/>
            <pc:sldMk cId="429732968" sldId="317"/>
            <ac:spMk id="3" creationId="{00000000-0000-0000-0000-000000000000}"/>
          </ac:spMkLst>
        </pc:spChg>
        <pc:spChg chg="mod">
          <ac:chgData name="Ngô Việt Hoàn" userId="fbf56a55-40aa-4209-bd12-b7fbd6813d40" providerId="ADAL" clId="{C2631881-4F39-402D-9952-15CE9C55CD36}" dt="2021-09-11T16:23:47.170" v="446" actId="404"/>
          <ac:spMkLst>
            <pc:docMk/>
            <pc:sldMk cId="429732968" sldId="317"/>
            <ac:spMk id="6" creationId="{2A1EF4ED-9110-464B-8B23-9C049053CE8C}"/>
          </ac:spMkLst>
        </pc:spChg>
      </pc:sldChg>
      <pc:sldChg chg="modSp add mod modAnim">
        <pc:chgData name="Ngô Việt Hoàn" userId="fbf56a55-40aa-4209-bd12-b7fbd6813d40" providerId="ADAL" clId="{C2631881-4F39-402D-9952-15CE9C55CD36}" dt="2021-09-11T16:31:04.445" v="450"/>
        <pc:sldMkLst>
          <pc:docMk/>
          <pc:sldMk cId="3932226486" sldId="318"/>
        </pc:sldMkLst>
        <pc:spChg chg="mod">
          <ac:chgData name="Ngô Việt Hoàn" userId="fbf56a55-40aa-4209-bd12-b7fbd6813d40" providerId="ADAL" clId="{C2631881-4F39-402D-9952-15CE9C55CD36}" dt="2021-09-11T14:25:33.090" v="15" actId="1076"/>
          <ac:spMkLst>
            <pc:docMk/>
            <pc:sldMk cId="3932226486" sldId="318"/>
            <ac:spMk id="3" creationId="{00000000-0000-0000-0000-000000000000}"/>
          </ac:spMkLst>
        </pc:spChg>
        <pc:spChg chg="mod">
          <ac:chgData name="Ngô Việt Hoàn" userId="fbf56a55-40aa-4209-bd12-b7fbd6813d40" providerId="ADAL" clId="{C2631881-4F39-402D-9952-15CE9C55CD36}" dt="2021-09-11T14:26:17.077" v="19" actId="14100"/>
          <ac:spMkLst>
            <pc:docMk/>
            <pc:sldMk cId="3932226486" sldId="318"/>
            <ac:spMk id="6" creationId="{2A1EF4ED-9110-464B-8B23-9C049053CE8C}"/>
          </ac:spMkLst>
        </pc:spChg>
      </pc:sldChg>
      <pc:sldChg chg="modSp add mod modAnim">
        <pc:chgData name="Ngô Việt Hoàn" userId="fbf56a55-40aa-4209-bd12-b7fbd6813d40" providerId="ADAL" clId="{C2631881-4F39-402D-9952-15CE9C55CD36}" dt="2021-09-11T16:31:34.990" v="456"/>
        <pc:sldMkLst>
          <pc:docMk/>
          <pc:sldMk cId="3100920120" sldId="319"/>
        </pc:sldMkLst>
        <pc:spChg chg="mod">
          <ac:chgData name="Ngô Việt Hoàn" userId="fbf56a55-40aa-4209-bd12-b7fbd6813d40" providerId="ADAL" clId="{C2631881-4F39-402D-9952-15CE9C55CD36}" dt="2021-09-11T14:27:19.089" v="26" actId="1076"/>
          <ac:spMkLst>
            <pc:docMk/>
            <pc:sldMk cId="3100920120" sldId="319"/>
            <ac:spMk id="3" creationId="{00000000-0000-0000-0000-000000000000}"/>
          </ac:spMkLst>
        </pc:spChg>
        <pc:spChg chg="mod">
          <ac:chgData name="Ngô Việt Hoàn" userId="fbf56a55-40aa-4209-bd12-b7fbd6813d40" providerId="ADAL" clId="{C2631881-4F39-402D-9952-15CE9C55CD36}" dt="2021-09-11T16:31:20.408" v="451" actId="113"/>
          <ac:spMkLst>
            <pc:docMk/>
            <pc:sldMk cId="3100920120" sldId="319"/>
            <ac:spMk id="6" creationId="{2A1EF4ED-9110-464B-8B23-9C049053CE8C}"/>
          </ac:spMkLst>
        </pc:spChg>
      </pc:sldChg>
      <pc:sldChg chg="modSp add mod modAnim">
        <pc:chgData name="Ngô Việt Hoàn" userId="fbf56a55-40aa-4209-bd12-b7fbd6813d40" providerId="ADAL" clId="{C2631881-4F39-402D-9952-15CE9C55CD36}" dt="2021-09-11T16:31:45.455" v="458"/>
        <pc:sldMkLst>
          <pc:docMk/>
          <pc:sldMk cId="864164960" sldId="320"/>
        </pc:sldMkLst>
        <pc:spChg chg="mod">
          <ac:chgData name="Ngô Việt Hoàn" userId="fbf56a55-40aa-4209-bd12-b7fbd6813d40" providerId="ADAL" clId="{C2631881-4F39-402D-9952-15CE9C55CD36}" dt="2021-09-11T14:27:54.395" v="29"/>
          <ac:spMkLst>
            <pc:docMk/>
            <pc:sldMk cId="864164960" sldId="320"/>
            <ac:spMk id="3" creationId="{00000000-0000-0000-0000-000000000000}"/>
          </ac:spMkLst>
        </pc:spChg>
        <pc:spChg chg="mod">
          <ac:chgData name="Ngô Việt Hoàn" userId="fbf56a55-40aa-4209-bd12-b7fbd6813d40" providerId="ADAL" clId="{C2631881-4F39-402D-9952-15CE9C55CD36}" dt="2021-09-11T16:31:42.002" v="457" actId="113"/>
          <ac:spMkLst>
            <pc:docMk/>
            <pc:sldMk cId="864164960" sldId="320"/>
            <ac:spMk id="6" creationId="{2A1EF4ED-9110-464B-8B23-9C049053CE8C}"/>
          </ac:spMkLst>
        </pc:spChg>
      </pc:sldChg>
      <pc:sldChg chg="modSp add mod modAnim addCm delCm">
        <pc:chgData name="Ngô Việt Hoàn" userId="fbf56a55-40aa-4209-bd12-b7fbd6813d40" providerId="ADAL" clId="{C2631881-4F39-402D-9952-15CE9C55CD36}" dt="2021-09-11T16:31:59.704" v="460"/>
        <pc:sldMkLst>
          <pc:docMk/>
          <pc:sldMk cId="3023202119" sldId="321"/>
        </pc:sldMkLst>
        <pc:spChg chg="mod">
          <ac:chgData name="Ngô Việt Hoàn" userId="fbf56a55-40aa-4209-bd12-b7fbd6813d40" providerId="ADAL" clId="{C2631881-4F39-402D-9952-15CE9C55CD36}" dt="2021-09-11T14:29:23.696" v="38"/>
          <ac:spMkLst>
            <pc:docMk/>
            <pc:sldMk cId="3023202119" sldId="321"/>
            <ac:spMk id="3" creationId="{00000000-0000-0000-0000-000000000000}"/>
          </ac:spMkLst>
        </pc:spChg>
        <pc:spChg chg="mod">
          <ac:chgData name="Ngô Việt Hoàn" userId="fbf56a55-40aa-4209-bd12-b7fbd6813d40" providerId="ADAL" clId="{C2631881-4F39-402D-9952-15CE9C55CD36}" dt="2021-09-11T16:31:55.001" v="459" actId="113"/>
          <ac:spMkLst>
            <pc:docMk/>
            <pc:sldMk cId="3023202119" sldId="321"/>
            <ac:spMk id="6" creationId="{2A1EF4ED-9110-464B-8B23-9C049053CE8C}"/>
          </ac:spMkLst>
        </pc:spChg>
      </pc:sldChg>
      <pc:sldChg chg="addSp delSp modSp add mod modAnim">
        <pc:chgData name="Ngô Việt Hoàn" userId="fbf56a55-40aa-4209-bd12-b7fbd6813d40" providerId="ADAL" clId="{C2631881-4F39-402D-9952-15CE9C55CD36}" dt="2021-09-11T16:32:20.527" v="462"/>
        <pc:sldMkLst>
          <pc:docMk/>
          <pc:sldMk cId="1050483289" sldId="322"/>
        </pc:sldMkLst>
        <pc:spChg chg="mod">
          <ac:chgData name="Ngô Việt Hoàn" userId="fbf56a55-40aa-4209-bd12-b7fbd6813d40" providerId="ADAL" clId="{C2631881-4F39-402D-9952-15CE9C55CD36}" dt="2021-09-11T14:39:29.777" v="49" actId="1076"/>
          <ac:spMkLst>
            <pc:docMk/>
            <pc:sldMk cId="1050483289" sldId="322"/>
            <ac:spMk id="3" creationId="{00000000-0000-0000-0000-000000000000}"/>
          </ac:spMkLst>
        </pc:spChg>
        <pc:spChg chg="mod">
          <ac:chgData name="Ngô Việt Hoàn" userId="fbf56a55-40aa-4209-bd12-b7fbd6813d40" providerId="ADAL" clId="{C2631881-4F39-402D-9952-15CE9C55CD36}" dt="2021-09-11T14:58:06.316" v="58" actId="1076"/>
          <ac:spMkLst>
            <pc:docMk/>
            <pc:sldMk cId="1050483289" sldId="322"/>
            <ac:spMk id="6" creationId="{2A1EF4ED-9110-464B-8B23-9C049053CE8C}"/>
          </ac:spMkLst>
        </pc:spChg>
        <pc:spChg chg="add del">
          <ac:chgData name="Ngô Việt Hoàn" userId="fbf56a55-40aa-4209-bd12-b7fbd6813d40" providerId="ADAL" clId="{C2631881-4F39-402D-9952-15CE9C55CD36}" dt="2021-09-11T14:58:12.919" v="60" actId="22"/>
          <ac:spMkLst>
            <pc:docMk/>
            <pc:sldMk cId="1050483289" sldId="322"/>
            <ac:spMk id="7" creationId="{5721F606-669C-4FEC-ABD1-2F078A3BA843}"/>
          </ac:spMkLst>
        </pc:spChg>
        <pc:spChg chg="add mod">
          <ac:chgData name="Ngô Việt Hoàn" userId="fbf56a55-40aa-4209-bd12-b7fbd6813d40" providerId="ADAL" clId="{C2631881-4F39-402D-9952-15CE9C55CD36}" dt="2021-09-11T14:58:29.554" v="66" actId="1076"/>
          <ac:spMkLst>
            <pc:docMk/>
            <pc:sldMk cId="1050483289" sldId="322"/>
            <ac:spMk id="8" creationId="{0D198A18-61EB-49EC-9EA4-AD83CA1B8F1E}"/>
          </ac:spMkLst>
        </pc:spChg>
      </pc:sldChg>
      <pc:sldChg chg="delSp modSp add mod modAnim">
        <pc:chgData name="Ngô Việt Hoàn" userId="fbf56a55-40aa-4209-bd12-b7fbd6813d40" providerId="ADAL" clId="{C2631881-4F39-402D-9952-15CE9C55CD36}" dt="2021-09-11T16:32:34.841" v="464"/>
        <pc:sldMkLst>
          <pc:docMk/>
          <pc:sldMk cId="499604872" sldId="323"/>
        </pc:sldMkLst>
        <pc:spChg chg="del">
          <ac:chgData name="Ngô Việt Hoàn" userId="fbf56a55-40aa-4209-bd12-b7fbd6813d40" providerId="ADAL" clId="{C2631881-4F39-402D-9952-15CE9C55CD36}" dt="2021-09-11T15:25:28.093" v="98" actId="478"/>
          <ac:spMkLst>
            <pc:docMk/>
            <pc:sldMk cId="499604872" sldId="323"/>
            <ac:spMk id="3" creationId="{00000000-0000-0000-0000-000000000000}"/>
          </ac:spMkLst>
        </pc:spChg>
        <pc:spChg chg="mod">
          <ac:chgData name="Ngô Việt Hoàn" userId="fbf56a55-40aa-4209-bd12-b7fbd6813d40" providerId="ADAL" clId="{C2631881-4F39-402D-9952-15CE9C55CD36}" dt="2021-09-11T15:25:45.713" v="104" actId="1076"/>
          <ac:spMkLst>
            <pc:docMk/>
            <pc:sldMk cId="499604872" sldId="323"/>
            <ac:spMk id="6" creationId="{2A1EF4ED-9110-464B-8B23-9C049053CE8C}"/>
          </ac:spMkLst>
        </pc:spChg>
        <pc:spChg chg="mod">
          <ac:chgData name="Ngô Việt Hoàn" userId="fbf56a55-40aa-4209-bd12-b7fbd6813d40" providerId="ADAL" clId="{C2631881-4F39-402D-9952-15CE9C55CD36}" dt="2021-09-11T15:25:42.239" v="103" actId="1076"/>
          <ac:spMkLst>
            <pc:docMk/>
            <pc:sldMk cId="499604872" sldId="323"/>
            <ac:spMk id="8" creationId="{0D198A18-61EB-49EC-9EA4-AD83CA1B8F1E}"/>
          </ac:spMkLst>
        </pc:spChg>
      </pc:sldChg>
      <pc:sldChg chg="addSp delSp modSp add mod modAnim">
        <pc:chgData name="Ngô Việt Hoàn" userId="fbf56a55-40aa-4209-bd12-b7fbd6813d40" providerId="ADAL" clId="{C2631881-4F39-402D-9952-15CE9C55CD36}" dt="2021-09-11T16:32:39.514" v="465"/>
        <pc:sldMkLst>
          <pc:docMk/>
          <pc:sldMk cId="1254469599" sldId="324"/>
        </pc:sldMkLst>
        <pc:spChg chg="del">
          <ac:chgData name="Ngô Việt Hoàn" userId="fbf56a55-40aa-4209-bd12-b7fbd6813d40" providerId="ADAL" clId="{C2631881-4F39-402D-9952-15CE9C55CD36}" dt="2021-09-11T15:25:51.488" v="105" actId="478"/>
          <ac:spMkLst>
            <pc:docMk/>
            <pc:sldMk cId="1254469599" sldId="324"/>
            <ac:spMk id="3" creationId="{00000000-0000-0000-0000-000000000000}"/>
          </ac:spMkLst>
        </pc:spChg>
        <pc:spChg chg="mod">
          <ac:chgData name="Ngô Việt Hoàn" userId="fbf56a55-40aa-4209-bd12-b7fbd6813d40" providerId="ADAL" clId="{C2631881-4F39-402D-9952-15CE9C55CD36}" dt="2021-09-11T15:25:56.352" v="107" actId="1076"/>
          <ac:spMkLst>
            <pc:docMk/>
            <pc:sldMk cId="1254469599" sldId="324"/>
            <ac:spMk id="6" creationId="{2A1EF4ED-9110-464B-8B23-9C049053CE8C}"/>
          </ac:spMkLst>
        </pc:spChg>
        <pc:spChg chg="add del">
          <ac:chgData name="Ngô Việt Hoàn" userId="fbf56a55-40aa-4209-bd12-b7fbd6813d40" providerId="ADAL" clId="{C2631881-4F39-402D-9952-15CE9C55CD36}" dt="2021-09-11T15:00:26.291" v="80" actId="22"/>
          <ac:spMkLst>
            <pc:docMk/>
            <pc:sldMk cId="1254469599" sldId="324"/>
            <ac:spMk id="7" creationId="{3E31E313-48F4-4726-B59B-061291DA22B6}"/>
          </ac:spMkLst>
        </pc:spChg>
        <pc:spChg chg="mod">
          <ac:chgData name="Ngô Việt Hoàn" userId="fbf56a55-40aa-4209-bd12-b7fbd6813d40" providerId="ADAL" clId="{C2631881-4F39-402D-9952-15CE9C55CD36}" dt="2021-09-11T15:25:54.361" v="106" actId="1076"/>
          <ac:spMkLst>
            <pc:docMk/>
            <pc:sldMk cId="1254469599" sldId="324"/>
            <ac:spMk id="8" creationId="{0D198A18-61EB-49EC-9EA4-AD83CA1B8F1E}"/>
          </ac:spMkLst>
        </pc:spChg>
      </pc:sldChg>
      <pc:sldChg chg="addSp delSp modSp add mod modAnim">
        <pc:chgData name="Ngô Việt Hoàn" userId="fbf56a55-40aa-4209-bd12-b7fbd6813d40" providerId="ADAL" clId="{C2631881-4F39-402D-9952-15CE9C55CD36}" dt="2021-09-11T16:32:52.934" v="467"/>
        <pc:sldMkLst>
          <pc:docMk/>
          <pc:sldMk cId="2088142552" sldId="325"/>
        </pc:sldMkLst>
        <pc:spChg chg="del">
          <ac:chgData name="Ngô Việt Hoàn" userId="fbf56a55-40aa-4209-bd12-b7fbd6813d40" providerId="ADAL" clId="{C2631881-4F39-402D-9952-15CE9C55CD36}" dt="2021-09-11T15:26:00.807" v="108" actId="478"/>
          <ac:spMkLst>
            <pc:docMk/>
            <pc:sldMk cId="2088142552" sldId="325"/>
            <ac:spMk id="3" creationId="{00000000-0000-0000-0000-000000000000}"/>
          </ac:spMkLst>
        </pc:spChg>
        <pc:spChg chg="mod">
          <ac:chgData name="Ngô Việt Hoàn" userId="fbf56a55-40aa-4209-bd12-b7fbd6813d40" providerId="ADAL" clId="{C2631881-4F39-402D-9952-15CE9C55CD36}" dt="2021-09-11T15:31:15.294" v="146" actId="1076"/>
          <ac:spMkLst>
            <pc:docMk/>
            <pc:sldMk cId="2088142552" sldId="325"/>
            <ac:spMk id="6" creationId="{2A1EF4ED-9110-464B-8B23-9C049053CE8C}"/>
          </ac:spMkLst>
        </pc:spChg>
        <pc:spChg chg="add mod">
          <ac:chgData name="Ngô Việt Hoàn" userId="fbf56a55-40aa-4209-bd12-b7fbd6813d40" providerId="ADAL" clId="{C2631881-4F39-402D-9952-15CE9C55CD36}" dt="2021-09-11T15:31:22.977" v="151" actId="1076"/>
          <ac:spMkLst>
            <pc:docMk/>
            <pc:sldMk cId="2088142552" sldId="325"/>
            <ac:spMk id="7" creationId="{2896D0A0-DC0F-46B9-B57B-EFD08C2BC8A4}"/>
          </ac:spMkLst>
        </pc:spChg>
        <pc:spChg chg="mod">
          <ac:chgData name="Ngô Việt Hoàn" userId="fbf56a55-40aa-4209-bd12-b7fbd6813d40" providerId="ADAL" clId="{C2631881-4F39-402D-9952-15CE9C55CD36}" dt="2021-09-11T15:31:01.969" v="142" actId="1076"/>
          <ac:spMkLst>
            <pc:docMk/>
            <pc:sldMk cId="2088142552" sldId="325"/>
            <ac:spMk id="8" creationId="{0D198A18-61EB-49EC-9EA4-AD83CA1B8F1E}"/>
          </ac:spMkLst>
        </pc:spChg>
        <pc:picChg chg="mod">
          <ac:chgData name="Ngô Việt Hoàn" userId="fbf56a55-40aa-4209-bd12-b7fbd6813d40" providerId="ADAL" clId="{C2631881-4F39-402D-9952-15CE9C55CD36}" dt="2021-09-11T15:30:59.064" v="141" actId="1076"/>
          <ac:picMkLst>
            <pc:docMk/>
            <pc:sldMk cId="2088142552" sldId="325"/>
            <ac:picMk id="4" creationId="{00000000-0000-0000-0000-000000000000}"/>
          </ac:picMkLst>
        </pc:picChg>
      </pc:sldChg>
      <pc:sldChg chg="delSp modSp add del mod">
        <pc:chgData name="Ngô Việt Hoàn" userId="fbf56a55-40aa-4209-bd12-b7fbd6813d40" providerId="ADAL" clId="{C2631881-4F39-402D-9952-15CE9C55CD36}" dt="2021-09-11T15:26:31.336" v="114" actId="2696"/>
        <pc:sldMkLst>
          <pc:docMk/>
          <pc:sldMk cId="2365957152" sldId="326"/>
        </pc:sldMkLst>
        <pc:spChg chg="del">
          <ac:chgData name="Ngô Việt Hoàn" userId="fbf56a55-40aa-4209-bd12-b7fbd6813d40" providerId="ADAL" clId="{C2631881-4F39-402D-9952-15CE9C55CD36}" dt="2021-09-11T15:26:11.779" v="111" actId="478"/>
          <ac:spMkLst>
            <pc:docMk/>
            <pc:sldMk cId="2365957152" sldId="326"/>
            <ac:spMk id="3" creationId="{00000000-0000-0000-0000-000000000000}"/>
          </ac:spMkLst>
        </pc:spChg>
        <pc:spChg chg="mod">
          <ac:chgData name="Ngô Việt Hoàn" userId="fbf56a55-40aa-4209-bd12-b7fbd6813d40" providerId="ADAL" clId="{C2631881-4F39-402D-9952-15CE9C55CD36}" dt="2021-09-11T15:26:15.797" v="113" actId="1076"/>
          <ac:spMkLst>
            <pc:docMk/>
            <pc:sldMk cId="2365957152" sldId="326"/>
            <ac:spMk id="6" creationId="{2A1EF4ED-9110-464B-8B23-9C049053CE8C}"/>
          </ac:spMkLst>
        </pc:spChg>
        <pc:spChg chg="del">
          <ac:chgData name="Ngô Việt Hoàn" userId="fbf56a55-40aa-4209-bd12-b7fbd6813d40" providerId="ADAL" clId="{C2631881-4F39-402D-9952-15CE9C55CD36}" dt="2021-09-11T15:26:13.971" v="112" actId="478"/>
          <ac:spMkLst>
            <pc:docMk/>
            <pc:sldMk cId="2365957152" sldId="326"/>
            <ac:spMk id="8" creationId="{0D198A18-61EB-49EC-9EA4-AD83CA1B8F1E}"/>
          </ac:spMkLst>
        </pc:spChg>
      </pc:sldChg>
      <pc:sldChg chg="delSp modSp add mod modAnim">
        <pc:chgData name="Ngô Việt Hoàn" userId="fbf56a55-40aa-4209-bd12-b7fbd6813d40" providerId="ADAL" clId="{C2631881-4F39-402D-9952-15CE9C55CD36}" dt="2021-09-11T16:33:08.059" v="468"/>
        <pc:sldMkLst>
          <pc:docMk/>
          <pc:sldMk cId="53251535" sldId="327"/>
        </pc:sldMkLst>
        <pc:spChg chg="del">
          <ac:chgData name="Ngô Việt Hoàn" userId="fbf56a55-40aa-4209-bd12-b7fbd6813d40" providerId="ADAL" clId="{C2631881-4F39-402D-9952-15CE9C55CD36}" dt="2021-09-11T15:02:08.545" v="96" actId="478"/>
          <ac:spMkLst>
            <pc:docMk/>
            <pc:sldMk cId="53251535" sldId="327"/>
            <ac:spMk id="3" creationId="{00000000-0000-0000-0000-000000000000}"/>
          </ac:spMkLst>
        </pc:spChg>
        <pc:spChg chg="mod">
          <ac:chgData name="Ngô Việt Hoàn" userId="fbf56a55-40aa-4209-bd12-b7fbd6813d40" providerId="ADAL" clId="{C2631881-4F39-402D-9952-15CE9C55CD36}" dt="2021-09-11T15:02:11.975" v="97" actId="1076"/>
          <ac:spMkLst>
            <pc:docMk/>
            <pc:sldMk cId="53251535" sldId="327"/>
            <ac:spMk id="6" creationId="{2A1EF4ED-9110-464B-8B23-9C049053CE8C}"/>
          </ac:spMkLst>
        </pc:spChg>
        <pc:spChg chg="del">
          <ac:chgData name="Ngô Việt Hoàn" userId="fbf56a55-40aa-4209-bd12-b7fbd6813d40" providerId="ADAL" clId="{C2631881-4F39-402D-9952-15CE9C55CD36}" dt="2021-09-11T15:02:01.659" v="94" actId="478"/>
          <ac:spMkLst>
            <pc:docMk/>
            <pc:sldMk cId="53251535" sldId="327"/>
            <ac:spMk id="8" creationId="{0D198A18-61EB-49EC-9EA4-AD83CA1B8F1E}"/>
          </ac:spMkLst>
        </pc:spChg>
      </pc:sldChg>
      <pc:sldChg chg="addSp delSp modSp add mod modAnim">
        <pc:chgData name="Ngô Việt Hoàn" userId="fbf56a55-40aa-4209-bd12-b7fbd6813d40" providerId="ADAL" clId="{C2631881-4F39-402D-9952-15CE9C55CD36}" dt="2021-09-11T16:33:16.080" v="470"/>
        <pc:sldMkLst>
          <pc:docMk/>
          <pc:sldMk cId="1486140367" sldId="328"/>
        </pc:sldMkLst>
        <pc:spChg chg="mod">
          <ac:chgData name="Ngô Việt Hoàn" userId="fbf56a55-40aa-4209-bd12-b7fbd6813d40" providerId="ADAL" clId="{C2631881-4F39-402D-9952-15CE9C55CD36}" dt="2021-09-11T15:30:44.532" v="139" actId="255"/>
          <ac:spMkLst>
            <pc:docMk/>
            <pc:sldMk cId="1486140367" sldId="328"/>
            <ac:spMk id="6" creationId="{2A1EF4ED-9110-464B-8B23-9C049053CE8C}"/>
          </ac:spMkLst>
        </pc:spChg>
        <pc:spChg chg="add mod">
          <ac:chgData name="Ngô Việt Hoàn" userId="fbf56a55-40aa-4209-bd12-b7fbd6813d40" providerId="ADAL" clId="{C2631881-4F39-402D-9952-15CE9C55CD36}" dt="2021-09-11T15:30:26.385" v="133" actId="1076"/>
          <ac:spMkLst>
            <pc:docMk/>
            <pc:sldMk cId="1486140367" sldId="328"/>
            <ac:spMk id="7" creationId="{5E854F19-5463-4387-A3C7-407C069257C5}"/>
          </ac:spMkLst>
        </pc:spChg>
        <pc:spChg chg="del">
          <ac:chgData name="Ngô Việt Hoàn" userId="fbf56a55-40aa-4209-bd12-b7fbd6813d40" providerId="ADAL" clId="{C2631881-4F39-402D-9952-15CE9C55CD36}" dt="2021-09-11T15:27:07.277" v="116" actId="478"/>
          <ac:spMkLst>
            <pc:docMk/>
            <pc:sldMk cId="1486140367" sldId="328"/>
            <ac:spMk id="8" creationId="{0D198A18-61EB-49EC-9EA4-AD83CA1B8F1E}"/>
          </ac:spMkLst>
        </pc:spChg>
        <pc:picChg chg="mod">
          <ac:chgData name="Ngô Việt Hoàn" userId="fbf56a55-40aa-4209-bd12-b7fbd6813d40" providerId="ADAL" clId="{C2631881-4F39-402D-9952-15CE9C55CD36}" dt="2021-09-11T15:27:39.609" v="126" actId="1076"/>
          <ac:picMkLst>
            <pc:docMk/>
            <pc:sldMk cId="1486140367" sldId="328"/>
            <ac:picMk id="4" creationId="{00000000-0000-0000-0000-000000000000}"/>
          </ac:picMkLst>
        </pc:picChg>
      </pc:sldChg>
      <pc:sldChg chg="modSp add mod modAnim">
        <pc:chgData name="Ngô Việt Hoàn" userId="fbf56a55-40aa-4209-bd12-b7fbd6813d40" providerId="ADAL" clId="{C2631881-4F39-402D-9952-15CE9C55CD36}" dt="2021-09-11T16:33:26.632" v="472"/>
        <pc:sldMkLst>
          <pc:docMk/>
          <pc:sldMk cId="2044655427" sldId="329"/>
        </pc:sldMkLst>
        <pc:spChg chg="mod">
          <ac:chgData name="Ngô Việt Hoàn" userId="fbf56a55-40aa-4209-bd12-b7fbd6813d40" providerId="ADAL" clId="{C2631881-4F39-402D-9952-15CE9C55CD36}" dt="2021-09-11T15:32:02.651" v="157" actId="1076"/>
          <ac:spMkLst>
            <pc:docMk/>
            <pc:sldMk cId="2044655427" sldId="329"/>
            <ac:spMk id="3" creationId="{00000000-0000-0000-0000-000000000000}"/>
          </ac:spMkLst>
        </pc:spChg>
        <pc:spChg chg="mod">
          <ac:chgData name="Ngô Việt Hoàn" userId="fbf56a55-40aa-4209-bd12-b7fbd6813d40" providerId="ADAL" clId="{C2631881-4F39-402D-9952-15CE9C55CD36}" dt="2021-09-11T16:33:21.090" v="471" actId="113"/>
          <ac:spMkLst>
            <pc:docMk/>
            <pc:sldMk cId="2044655427" sldId="329"/>
            <ac:spMk id="6" creationId="{2A1EF4ED-9110-464B-8B23-9C049053CE8C}"/>
          </ac:spMkLst>
        </pc:spChg>
        <pc:picChg chg="mod">
          <ac:chgData name="Ngô Việt Hoàn" userId="fbf56a55-40aa-4209-bd12-b7fbd6813d40" providerId="ADAL" clId="{C2631881-4F39-402D-9952-15CE9C55CD36}" dt="2021-09-11T15:32:00.640" v="156" actId="1076"/>
          <ac:picMkLst>
            <pc:docMk/>
            <pc:sldMk cId="2044655427" sldId="329"/>
            <ac:picMk id="4" creationId="{00000000-0000-0000-0000-000000000000}"/>
          </ac:picMkLst>
        </pc:picChg>
      </pc:sldChg>
      <pc:sldChg chg="addSp delSp modSp add mod modAnim">
        <pc:chgData name="Ngô Việt Hoàn" userId="fbf56a55-40aa-4209-bd12-b7fbd6813d40" providerId="ADAL" clId="{C2631881-4F39-402D-9952-15CE9C55CD36}" dt="2021-09-11T16:33:52.518" v="476"/>
        <pc:sldMkLst>
          <pc:docMk/>
          <pc:sldMk cId="2642913315" sldId="330"/>
        </pc:sldMkLst>
        <pc:spChg chg="mod">
          <ac:chgData name="Ngô Việt Hoàn" userId="fbf56a55-40aa-4209-bd12-b7fbd6813d40" providerId="ADAL" clId="{C2631881-4F39-402D-9952-15CE9C55CD36}" dt="2021-09-11T15:34:42.344" v="190" actId="114"/>
          <ac:spMkLst>
            <pc:docMk/>
            <pc:sldMk cId="2642913315" sldId="330"/>
            <ac:spMk id="6" creationId="{2A1EF4ED-9110-464B-8B23-9C049053CE8C}"/>
          </ac:spMkLst>
        </pc:spChg>
        <pc:spChg chg="mod">
          <ac:chgData name="Ngô Việt Hoàn" userId="fbf56a55-40aa-4209-bd12-b7fbd6813d40" providerId="ADAL" clId="{C2631881-4F39-402D-9952-15CE9C55CD36}" dt="2021-09-11T15:34:35.994" v="188" actId="1076"/>
          <ac:spMkLst>
            <pc:docMk/>
            <pc:sldMk cId="2642913315" sldId="330"/>
            <ac:spMk id="8" creationId="{0D198A18-61EB-49EC-9EA4-AD83CA1B8F1E}"/>
          </ac:spMkLst>
        </pc:spChg>
        <pc:graphicFrameChg chg="add del mod modGraphic">
          <ac:chgData name="Ngô Việt Hoàn" userId="fbf56a55-40aa-4209-bd12-b7fbd6813d40" providerId="ADAL" clId="{C2631881-4F39-402D-9952-15CE9C55CD36}" dt="2021-09-11T15:34:02.140" v="174" actId="478"/>
          <ac:graphicFrameMkLst>
            <pc:docMk/>
            <pc:sldMk cId="2642913315" sldId="330"/>
            <ac:graphicFrameMk id="5" creationId="{7EFDC509-05A5-450F-83C9-0560A3BFF7A2}"/>
          </ac:graphicFrameMkLst>
        </pc:graphicFrameChg>
        <pc:graphicFrameChg chg="add mod modGraphic">
          <ac:chgData name="Ngô Việt Hoàn" userId="fbf56a55-40aa-4209-bd12-b7fbd6813d40" providerId="ADAL" clId="{C2631881-4F39-402D-9952-15CE9C55CD36}" dt="2021-09-11T15:34:30.022" v="187" actId="1076"/>
          <ac:graphicFrameMkLst>
            <pc:docMk/>
            <pc:sldMk cId="2642913315" sldId="330"/>
            <ac:graphicFrameMk id="7" creationId="{F26CE574-1B31-4F71-B609-29638BCDACE2}"/>
          </ac:graphicFrameMkLst>
        </pc:graphicFrameChg>
        <pc:picChg chg="add del">
          <ac:chgData name="Ngô Việt Hoàn" userId="fbf56a55-40aa-4209-bd12-b7fbd6813d40" providerId="ADAL" clId="{C2631881-4F39-402D-9952-15CE9C55CD36}" dt="2021-09-11T15:33:20.070" v="165" actId="22"/>
          <ac:picMkLst>
            <pc:docMk/>
            <pc:sldMk cId="2642913315" sldId="330"/>
            <ac:picMk id="3" creationId="{197A49E3-4884-4431-B2BA-FD1FEB87F33E}"/>
          </ac:picMkLst>
        </pc:picChg>
      </pc:sldChg>
      <pc:sldChg chg="addSp delSp modSp add mod modAnim">
        <pc:chgData name="Ngô Việt Hoàn" userId="fbf56a55-40aa-4209-bd12-b7fbd6813d40" providerId="ADAL" clId="{C2631881-4F39-402D-9952-15CE9C55CD36}" dt="2021-09-11T16:34:10.096" v="477"/>
        <pc:sldMkLst>
          <pc:docMk/>
          <pc:sldMk cId="1697440231" sldId="331"/>
        </pc:sldMkLst>
        <pc:spChg chg="del">
          <ac:chgData name="Ngô Việt Hoàn" userId="fbf56a55-40aa-4209-bd12-b7fbd6813d40" providerId="ADAL" clId="{C2631881-4F39-402D-9952-15CE9C55CD36}" dt="2021-09-11T15:42:58.627" v="192" actId="478"/>
          <ac:spMkLst>
            <pc:docMk/>
            <pc:sldMk cId="1697440231" sldId="331"/>
            <ac:spMk id="6" creationId="{2A1EF4ED-9110-464B-8B23-9C049053CE8C}"/>
          </ac:spMkLst>
        </pc:spChg>
        <pc:spChg chg="mod">
          <ac:chgData name="Ngô Việt Hoàn" userId="fbf56a55-40aa-4209-bd12-b7fbd6813d40" providerId="ADAL" clId="{C2631881-4F39-402D-9952-15CE9C55CD36}" dt="2021-09-11T15:43:59.059" v="205" actId="1076"/>
          <ac:spMkLst>
            <pc:docMk/>
            <pc:sldMk cId="1697440231" sldId="331"/>
            <ac:spMk id="7" creationId="{5E854F19-5463-4387-A3C7-407C069257C5}"/>
          </ac:spMkLst>
        </pc:spChg>
        <pc:graphicFrameChg chg="add mod modGraphic">
          <ac:chgData name="Ngô Việt Hoàn" userId="fbf56a55-40aa-4209-bd12-b7fbd6813d40" providerId="ADAL" clId="{C2631881-4F39-402D-9952-15CE9C55CD36}" dt="2021-09-11T15:44:26.289" v="207" actId="2711"/>
          <ac:graphicFrameMkLst>
            <pc:docMk/>
            <pc:sldMk cId="1697440231" sldId="331"/>
            <ac:graphicFrameMk id="2" creationId="{4FFCAE5C-36AF-4A8A-AAEF-98B11385D53B}"/>
          </ac:graphicFrameMkLst>
        </pc:graphicFrameChg>
        <pc:graphicFrameChg chg="add del mod">
          <ac:chgData name="Ngô Việt Hoàn" userId="fbf56a55-40aa-4209-bd12-b7fbd6813d40" providerId="ADAL" clId="{C2631881-4F39-402D-9952-15CE9C55CD36}" dt="2021-09-11T15:44:59.752" v="209"/>
          <ac:graphicFrameMkLst>
            <pc:docMk/>
            <pc:sldMk cId="1697440231" sldId="331"/>
            <ac:graphicFrameMk id="3" creationId="{859C50C6-A929-4A41-A53C-68CF5953FDB1}"/>
          </ac:graphicFrameMkLst>
        </pc:graphicFrameChg>
      </pc:sldChg>
      <pc:sldChg chg="modSp add mod modAnim">
        <pc:chgData name="Ngô Việt Hoàn" userId="fbf56a55-40aa-4209-bd12-b7fbd6813d40" providerId="ADAL" clId="{C2631881-4F39-402D-9952-15CE9C55CD36}" dt="2021-09-11T16:34:18.942" v="478"/>
        <pc:sldMkLst>
          <pc:docMk/>
          <pc:sldMk cId="2357167438" sldId="332"/>
        </pc:sldMkLst>
        <pc:spChg chg="mod">
          <ac:chgData name="Ngô Việt Hoàn" userId="fbf56a55-40aa-4209-bd12-b7fbd6813d40" providerId="ADAL" clId="{C2631881-4F39-402D-9952-15CE9C55CD36}" dt="2021-09-11T15:46:00.662" v="211"/>
          <ac:spMkLst>
            <pc:docMk/>
            <pc:sldMk cId="2357167438" sldId="332"/>
            <ac:spMk id="7" creationId="{5E854F19-5463-4387-A3C7-407C069257C5}"/>
          </ac:spMkLst>
        </pc:spChg>
        <pc:graphicFrameChg chg="mod modGraphic">
          <ac:chgData name="Ngô Việt Hoàn" userId="fbf56a55-40aa-4209-bd12-b7fbd6813d40" providerId="ADAL" clId="{C2631881-4F39-402D-9952-15CE9C55CD36}" dt="2021-09-11T15:46:59.347" v="219" actId="14100"/>
          <ac:graphicFrameMkLst>
            <pc:docMk/>
            <pc:sldMk cId="2357167438" sldId="332"/>
            <ac:graphicFrameMk id="2" creationId="{4FFCAE5C-36AF-4A8A-AAEF-98B11385D53B}"/>
          </ac:graphicFrameMkLst>
        </pc:graphicFrameChg>
      </pc:sldChg>
      <pc:sldChg chg="addSp delSp modSp add mod modAnim">
        <pc:chgData name="Ngô Việt Hoàn" userId="fbf56a55-40aa-4209-bd12-b7fbd6813d40" providerId="ADAL" clId="{C2631881-4F39-402D-9952-15CE9C55CD36}" dt="2021-09-11T16:34:30.298" v="480"/>
        <pc:sldMkLst>
          <pc:docMk/>
          <pc:sldMk cId="1425887888" sldId="333"/>
        </pc:sldMkLst>
        <pc:spChg chg="del">
          <ac:chgData name="Ngô Việt Hoàn" userId="fbf56a55-40aa-4209-bd12-b7fbd6813d40" providerId="ADAL" clId="{C2631881-4F39-402D-9952-15CE9C55CD36}" dt="2021-09-11T15:47:37.181" v="221" actId="478"/>
          <ac:spMkLst>
            <pc:docMk/>
            <pc:sldMk cId="1425887888" sldId="333"/>
            <ac:spMk id="6" creationId="{2A1EF4ED-9110-464B-8B23-9C049053CE8C}"/>
          </ac:spMkLst>
        </pc:spChg>
        <pc:spChg chg="mod">
          <ac:chgData name="Ngô Việt Hoàn" userId="fbf56a55-40aa-4209-bd12-b7fbd6813d40" providerId="ADAL" clId="{C2631881-4F39-402D-9952-15CE9C55CD36}" dt="2021-09-11T15:48:00.222" v="225"/>
          <ac:spMkLst>
            <pc:docMk/>
            <pc:sldMk cId="1425887888" sldId="333"/>
            <ac:spMk id="7" creationId="{2896D0A0-DC0F-46B9-B57B-EFD08C2BC8A4}"/>
          </ac:spMkLst>
        </pc:spChg>
        <pc:spChg chg="mod">
          <ac:chgData name="Ngô Việt Hoàn" userId="fbf56a55-40aa-4209-bd12-b7fbd6813d40" providerId="ADAL" clId="{C2631881-4F39-402D-9952-15CE9C55CD36}" dt="2021-09-11T15:50:00.206" v="247" actId="1076"/>
          <ac:spMkLst>
            <pc:docMk/>
            <pc:sldMk cId="1425887888" sldId="333"/>
            <ac:spMk id="8" creationId="{0D198A18-61EB-49EC-9EA4-AD83CA1B8F1E}"/>
          </ac:spMkLst>
        </pc:spChg>
        <pc:graphicFrameChg chg="add mod modGraphic">
          <ac:chgData name="Ngô Việt Hoàn" userId="fbf56a55-40aa-4209-bd12-b7fbd6813d40" providerId="ADAL" clId="{C2631881-4F39-402D-9952-15CE9C55CD36}" dt="2021-09-11T15:49:55.126" v="246" actId="1076"/>
          <ac:graphicFrameMkLst>
            <pc:docMk/>
            <pc:sldMk cId="1425887888" sldId="333"/>
            <ac:graphicFrameMk id="2" creationId="{11E33758-E310-47E6-A7EA-9D32D10C1394}"/>
          </ac:graphicFrameMkLst>
        </pc:graphicFrameChg>
      </pc:sldChg>
      <pc:sldChg chg="modSp add mod modAnim">
        <pc:chgData name="Ngô Việt Hoàn" userId="fbf56a55-40aa-4209-bd12-b7fbd6813d40" providerId="ADAL" clId="{C2631881-4F39-402D-9952-15CE9C55CD36}" dt="2021-09-11T16:34:44.131" v="481"/>
        <pc:sldMkLst>
          <pc:docMk/>
          <pc:sldMk cId="1157529219" sldId="334"/>
        </pc:sldMkLst>
        <pc:spChg chg="mod">
          <ac:chgData name="Ngô Việt Hoàn" userId="fbf56a55-40aa-4209-bd12-b7fbd6813d40" providerId="ADAL" clId="{C2631881-4F39-402D-9952-15CE9C55CD36}" dt="2021-09-11T15:50:31.580" v="249"/>
          <ac:spMkLst>
            <pc:docMk/>
            <pc:sldMk cId="1157529219" sldId="334"/>
            <ac:spMk id="6" creationId="{2A1EF4ED-9110-464B-8B23-9C049053CE8C}"/>
          </ac:spMkLst>
        </pc:spChg>
        <pc:spChg chg="mod">
          <ac:chgData name="Ngô Việt Hoàn" userId="fbf56a55-40aa-4209-bd12-b7fbd6813d40" providerId="ADAL" clId="{C2631881-4F39-402D-9952-15CE9C55CD36}" dt="2021-09-11T15:50:38.274" v="250"/>
          <ac:spMkLst>
            <pc:docMk/>
            <pc:sldMk cId="1157529219" sldId="334"/>
            <ac:spMk id="7" creationId="{5E854F19-5463-4387-A3C7-407C069257C5}"/>
          </ac:spMkLst>
        </pc:spChg>
      </pc:sldChg>
      <pc:sldChg chg="modSp add mod modAnim">
        <pc:chgData name="Ngô Việt Hoàn" userId="fbf56a55-40aa-4209-bd12-b7fbd6813d40" providerId="ADAL" clId="{C2631881-4F39-402D-9952-15CE9C55CD36}" dt="2021-09-11T16:34:50.177" v="482"/>
        <pc:sldMkLst>
          <pc:docMk/>
          <pc:sldMk cId="1260011512" sldId="335"/>
        </pc:sldMkLst>
        <pc:spChg chg="mod">
          <ac:chgData name="Ngô Việt Hoàn" userId="fbf56a55-40aa-4209-bd12-b7fbd6813d40" providerId="ADAL" clId="{C2631881-4F39-402D-9952-15CE9C55CD36}" dt="2021-09-11T15:51:08.238" v="254"/>
          <ac:spMkLst>
            <pc:docMk/>
            <pc:sldMk cId="1260011512" sldId="335"/>
            <ac:spMk id="6" creationId="{2A1EF4ED-9110-464B-8B23-9C049053CE8C}"/>
          </ac:spMkLst>
        </pc:spChg>
        <pc:spChg chg="mod">
          <ac:chgData name="Ngô Việt Hoàn" userId="fbf56a55-40aa-4209-bd12-b7fbd6813d40" providerId="ADAL" clId="{C2631881-4F39-402D-9952-15CE9C55CD36}" dt="2021-09-11T15:50:59.525" v="253" actId="14100"/>
          <ac:spMkLst>
            <pc:docMk/>
            <pc:sldMk cId="1260011512" sldId="335"/>
            <ac:spMk id="7" creationId="{5E854F19-5463-4387-A3C7-407C069257C5}"/>
          </ac:spMkLst>
        </pc:spChg>
      </pc:sldChg>
      <pc:sldChg chg="delSp modSp add mod modAnim">
        <pc:chgData name="Ngô Việt Hoàn" userId="fbf56a55-40aa-4209-bd12-b7fbd6813d40" providerId="ADAL" clId="{C2631881-4F39-402D-9952-15CE9C55CD36}" dt="2021-09-11T16:35:11.216" v="486"/>
        <pc:sldMkLst>
          <pc:docMk/>
          <pc:sldMk cId="370775728" sldId="336"/>
        </pc:sldMkLst>
        <pc:spChg chg="mod">
          <ac:chgData name="Ngô Việt Hoàn" userId="fbf56a55-40aa-4209-bd12-b7fbd6813d40" providerId="ADAL" clId="{C2631881-4F39-402D-9952-15CE9C55CD36}" dt="2021-09-11T15:59:55.746" v="279" actId="207"/>
          <ac:spMkLst>
            <pc:docMk/>
            <pc:sldMk cId="370775728" sldId="336"/>
            <ac:spMk id="6" creationId="{2A1EF4ED-9110-464B-8B23-9C049053CE8C}"/>
          </ac:spMkLst>
        </pc:spChg>
        <pc:spChg chg="mod">
          <ac:chgData name="Ngô Việt Hoàn" userId="fbf56a55-40aa-4209-bd12-b7fbd6813d40" providerId="ADAL" clId="{C2631881-4F39-402D-9952-15CE9C55CD36}" dt="2021-09-11T15:57:25.289" v="257"/>
          <ac:spMkLst>
            <pc:docMk/>
            <pc:sldMk cId="370775728" sldId="336"/>
            <ac:spMk id="8" creationId="{0D198A18-61EB-49EC-9EA4-AD83CA1B8F1E}"/>
          </ac:spMkLst>
        </pc:spChg>
        <pc:graphicFrameChg chg="del">
          <ac:chgData name="Ngô Việt Hoàn" userId="fbf56a55-40aa-4209-bd12-b7fbd6813d40" providerId="ADAL" clId="{C2631881-4F39-402D-9952-15CE9C55CD36}" dt="2021-09-11T15:57:16.765" v="256" actId="478"/>
          <ac:graphicFrameMkLst>
            <pc:docMk/>
            <pc:sldMk cId="370775728" sldId="336"/>
            <ac:graphicFrameMk id="7" creationId="{F26CE574-1B31-4F71-B609-29638BCDACE2}"/>
          </ac:graphicFrameMkLst>
        </pc:graphicFrameChg>
      </pc:sldChg>
      <pc:sldChg chg="addSp delSp modSp add mod modAnim">
        <pc:chgData name="Ngô Việt Hoàn" userId="fbf56a55-40aa-4209-bd12-b7fbd6813d40" providerId="ADAL" clId="{C2631881-4F39-402D-9952-15CE9C55CD36}" dt="2021-09-11T16:35:18.489" v="487"/>
        <pc:sldMkLst>
          <pc:docMk/>
          <pc:sldMk cId="2887032778" sldId="337"/>
        </pc:sldMkLst>
        <pc:spChg chg="del">
          <ac:chgData name="Ngô Việt Hoàn" userId="fbf56a55-40aa-4209-bd12-b7fbd6813d40" providerId="ADAL" clId="{C2631881-4F39-402D-9952-15CE9C55CD36}" dt="2021-09-11T15:58:25.403" v="263" actId="478"/>
          <ac:spMkLst>
            <pc:docMk/>
            <pc:sldMk cId="2887032778" sldId="337"/>
            <ac:spMk id="6" creationId="{2A1EF4ED-9110-464B-8B23-9C049053CE8C}"/>
          </ac:spMkLst>
        </pc:spChg>
        <pc:spChg chg="mod">
          <ac:chgData name="Ngô Việt Hoàn" userId="fbf56a55-40aa-4209-bd12-b7fbd6813d40" providerId="ADAL" clId="{C2631881-4F39-402D-9952-15CE9C55CD36}" dt="2021-09-11T15:59:32.269" v="278" actId="207"/>
          <ac:spMkLst>
            <pc:docMk/>
            <pc:sldMk cId="2887032778" sldId="337"/>
            <ac:spMk id="8" creationId="{0D198A18-61EB-49EC-9EA4-AD83CA1B8F1E}"/>
          </ac:spMkLst>
        </pc:spChg>
        <pc:graphicFrameChg chg="add mod modGraphic">
          <ac:chgData name="Ngô Việt Hoàn" userId="fbf56a55-40aa-4209-bd12-b7fbd6813d40" providerId="ADAL" clId="{C2631881-4F39-402D-9952-15CE9C55CD36}" dt="2021-09-11T16:01:23.024" v="288" actId="2711"/>
          <ac:graphicFrameMkLst>
            <pc:docMk/>
            <pc:sldMk cId="2887032778" sldId="337"/>
            <ac:graphicFrameMk id="2" creationId="{528CE4E1-CD22-4D67-A4F2-47D9486E99C6}"/>
          </ac:graphicFrameMkLst>
        </pc:graphicFrameChg>
      </pc:sldChg>
      <pc:sldChg chg="modSp add mod modAnim">
        <pc:chgData name="Ngô Việt Hoàn" userId="fbf56a55-40aa-4209-bd12-b7fbd6813d40" providerId="ADAL" clId="{C2631881-4F39-402D-9952-15CE9C55CD36}" dt="2021-09-11T16:35:31.364" v="491"/>
        <pc:sldMkLst>
          <pc:docMk/>
          <pc:sldMk cId="979734295" sldId="338"/>
        </pc:sldMkLst>
        <pc:spChg chg="mod">
          <ac:chgData name="Ngô Việt Hoàn" userId="fbf56a55-40aa-4209-bd12-b7fbd6813d40" providerId="ADAL" clId="{C2631881-4F39-402D-9952-15CE9C55CD36}" dt="2021-09-11T16:00:19.121" v="281"/>
          <ac:spMkLst>
            <pc:docMk/>
            <pc:sldMk cId="979734295" sldId="338"/>
            <ac:spMk id="8" creationId="{0D198A18-61EB-49EC-9EA4-AD83CA1B8F1E}"/>
          </ac:spMkLst>
        </pc:spChg>
        <pc:graphicFrameChg chg="mod modGraphic">
          <ac:chgData name="Ngô Việt Hoàn" userId="fbf56a55-40aa-4209-bd12-b7fbd6813d40" providerId="ADAL" clId="{C2631881-4F39-402D-9952-15CE9C55CD36}" dt="2021-09-11T16:01:28.049" v="289" actId="2711"/>
          <ac:graphicFrameMkLst>
            <pc:docMk/>
            <pc:sldMk cId="979734295" sldId="338"/>
            <ac:graphicFrameMk id="2" creationId="{528CE4E1-CD22-4D67-A4F2-47D9486E99C6}"/>
          </ac:graphicFrameMkLst>
        </pc:graphicFrameChg>
      </pc:sldChg>
      <pc:sldChg chg="modSp add mod modAnim">
        <pc:chgData name="Ngô Việt Hoàn" userId="fbf56a55-40aa-4209-bd12-b7fbd6813d40" providerId="ADAL" clId="{C2631881-4F39-402D-9952-15CE9C55CD36}" dt="2021-09-11T16:35:36.971" v="492"/>
        <pc:sldMkLst>
          <pc:docMk/>
          <pc:sldMk cId="3179331816" sldId="339"/>
        </pc:sldMkLst>
        <pc:spChg chg="mod">
          <ac:chgData name="Ngô Việt Hoàn" userId="fbf56a55-40aa-4209-bd12-b7fbd6813d40" providerId="ADAL" clId="{C2631881-4F39-402D-9952-15CE9C55CD36}" dt="2021-09-11T16:02:32.508" v="291"/>
          <ac:spMkLst>
            <pc:docMk/>
            <pc:sldMk cId="3179331816" sldId="339"/>
            <ac:spMk id="8" creationId="{0D198A18-61EB-49EC-9EA4-AD83CA1B8F1E}"/>
          </ac:spMkLst>
        </pc:spChg>
        <pc:graphicFrameChg chg="mod modGraphic">
          <ac:chgData name="Ngô Việt Hoàn" userId="fbf56a55-40aa-4209-bd12-b7fbd6813d40" providerId="ADAL" clId="{C2631881-4F39-402D-9952-15CE9C55CD36}" dt="2021-09-11T16:02:55.266" v="296" actId="404"/>
          <ac:graphicFrameMkLst>
            <pc:docMk/>
            <pc:sldMk cId="3179331816" sldId="339"/>
            <ac:graphicFrameMk id="2" creationId="{528CE4E1-CD22-4D67-A4F2-47D9486E99C6}"/>
          </ac:graphicFrameMkLst>
        </pc:graphicFrameChg>
      </pc:sldChg>
      <pc:sldChg chg="modSp add mod modAnim">
        <pc:chgData name="Ngô Việt Hoàn" userId="fbf56a55-40aa-4209-bd12-b7fbd6813d40" providerId="ADAL" clId="{C2631881-4F39-402D-9952-15CE9C55CD36}" dt="2021-09-11T16:35:42.066" v="493"/>
        <pc:sldMkLst>
          <pc:docMk/>
          <pc:sldMk cId="297484184" sldId="340"/>
        </pc:sldMkLst>
        <pc:spChg chg="mod">
          <ac:chgData name="Ngô Việt Hoàn" userId="fbf56a55-40aa-4209-bd12-b7fbd6813d40" providerId="ADAL" clId="{C2631881-4F39-402D-9952-15CE9C55CD36}" dt="2021-09-11T16:03:19.217" v="298"/>
          <ac:spMkLst>
            <pc:docMk/>
            <pc:sldMk cId="297484184" sldId="340"/>
            <ac:spMk id="8" creationId="{0D198A18-61EB-49EC-9EA4-AD83CA1B8F1E}"/>
          </ac:spMkLst>
        </pc:spChg>
        <pc:graphicFrameChg chg="mod modGraphic">
          <ac:chgData name="Ngô Việt Hoàn" userId="fbf56a55-40aa-4209-bd12-b7fbd6813d40" providerId="ADAL" clId="{C2631881-4F39-402D-9952-15CE9C55CD36}" dt="2021-09-11T16:04:43.317" v="311" actId="14100"/>
          <ac:graphicFrameMkLst>
            <pc:docMk/>
            <pc:sldMk cId="297484184" sldId="340"/>
            <ac:graphicFrameMk id="2" creationId="{528CE4E1-CD22-4D67-A4F2-47D9486E99C6}"/>
          </ac:graphicFrameMkLst>
        </pc:graphicFrameChg>
      </pc:sldChg>
      <pc:sldChg chg="addSp delSp modSp add mod modAnim">
        <pc:chgData name="Ngô Việt Hoàn" userId="fbf56a55-40aa-4209-bd12-b7fbd6813d40" providerId="ADAL" clId="{C2631881-4F39-402D-9952-15CE9C55CD36}" dt="2021-09-11T16:35:48.190" v="494"/>
        <pc:sldMkLst>
          <pc:docMk/>
          <pc:sldMk cId="3903712961" sldId="341"/>
        </pc:sldMkLst>
        <pc:spChg chg="mod">
          <ac:chgData name="Ngô Việt Hoàn" userId="fbf56a55-40aa-4209-bd12-b7fbd6813d40" providerId="ADAL" clId="{C2631881-4F39-402D-9952-15CE9C55CD36}" dt="2021-09-11T16:05:18.205" v="314"/>
          <ac:spMkLst>
            <pc:docMk/>
            <pc:sldMk cId="3903712961" sldId="341"/>
            <ac:spMk id="8" creationId="{0D198A18-61EB-49EC-9EA4-AD83CA1B8F1E}"/>
          </ac:spMkLst>
        </pc:spChg>
        <pc:graphicFrameChg chg="del">
          <ac:chgData name="Ngô Việt Hoàn" userId="fbf56a55-40aa-4209-bd12-b7fbd6813d40" providerId="ADAL" clId="{C2631881-4F39-402D-9952-15CE9C55CD36}" dt="2021-09-11T16:05:09.213" v="313" actId="478"/>
          <ac:graphicFrameMkLst>
            <pc:docMk/>
            <pc:sldMk cId="3903712961" sldId="341"/>
            <ac:graphicFrameMk id="2" creationId="{528CE4E1-CD22-4D67-A4F2-47D9486E99C6}"/>
          </ac:graphicFrameMkLst>
        </pc:graphicFrameChg>
        <pc:graphicFrameChg chg="add mod modGraphic">
          <ac:chgData name="Ngô Việt Hoàn" userId="fbf56a55-40aa-4209-bd12-b7fbd6813d40" providerId="ADAL" clId="{C2631881-4F39-402D-9952-15CE9C55CD36}" dt="2021-09-11T16:05:54.265" v="327" actId="14734"/>
          <ac:graphicFrameMkLst>
            <pc:docMk/>
            <pc:sldMk cId="3903712961" sldId="341"/>
            <ac:graphicFrameMk id="3" creationId="{AEB818A7-0224-4B60-901E-9B628E6C237F}"/>
          </ac:graphicFrameMkLst>
        </pc:graphicFrameChg>
      </pc:sldChg>
      <pc:sldChg chg="modSp add mod modAnim">
        <pc:chgData name="Ngô Việt Hoàn" userId="fbf56a55-40aa-4209-bd12-b7fbd6813d40" providerId="ADAL" clId="{C2631881-4F39-402D-9952-15CE9C55CD36}" dt="2021-09-11T16:38:23.623" v="509"/>
        <pc:sldMkLst>
          <pc:docMk/>
          <pc:sldMk cId="3074677641" sldId="342"/>
        </pc:sldMkLst>
        <pc:spChg chg="mod">
          <ac:chgData name="Ngô Việt Hoàn" userId="fbf56a55-40aa-4209-bd12-b7fbd6813d40" providerId="ADAL" clId="{C2631881-4F39-402D-9952-15CE9C55CD36}" dt="2021-09-11T16:06:28.083" v="329"/>
          <ac:spMkLst>
            <pc:docMk/>
            <pc:sldMk cId="3074677641" sldId="342"/>
            <ac:spMk id="8" creationId="{0D198A18-61EB-49EC-9EA4-AD83CA1B8F1E}"/>
          </ac:spMkLst>
        </pc:spChg>
        <pc:graphicFrameChg chg="mod modGraphic">
          <ac:chgData name="Ngô Việt Hoàn" userId="fbf56a55-40aa-4209-bd12-b7fbd6813d40" providerId="ADAL" clId="{C2631881-4F39-402D-9952-15CE9C55CD36}" dt="2021-09-11T16:07:14.881" v="340" actId="403"/>
          <ac:graphicFrameMkLst>
            <pc:docMk/>
            <pc:sldMk cId="3074677641" sldId="342"/>
            <ac:graphicFrameMk id="3" creationId="{AEB818A7-0224-4B60-901E-9B628E6C237F}"/>
          </ac:graphicFrameMkLst>
        </pc:graphicFrameChg>
      </pc:sldChg>
      <pc:sldChg chg="modSp add mod modAnim">
        <pc:chgData name="Ngô Việt Hoàn" userId="fbf56a55-40aa-4209-bd12-b7fbd6813d40" providerId="ADAL" clId="{C2631881-4F39-402D-9952-15CE9C55CD36}" dt="2021-09-11T16:36:07.826" v="498"/>
        <pc:sldMkLst>
          <pc:docMk/>
          <pc:sldMk cId="1314000647" sldId="343"/>
        </pc:sldMkLst>
        <pc:spChg chg="mod">
          <ac:chgData name="Ngô Việt Hoàn" userId="fbf56a55-40aa-4209-bd12-b7fbd6813d40" providerId="ADAL" clId="{C2631881-4F39-402D-9952-15CE9C55CD36}" dt="2021-09-11T16:07:34.978" v="342"/>
          <ac:spMkLst>
            <pc:docMk/>
            <pc:sldMk cId="1314000647" sldId="343"/>
            <ac:spMk id="8" creationId="{0D198A18-61EB-49EC-9EA4-AD83CA1B8F1E}"/>
          </ac:spMkLst>
        </pc:spChg>
        <pc:graphicFrameChg chg="mod modGraphic">
          <ac:chgData name="Ngô Việt Hoàn" userId="fbf56a55-40aa-4209-bd12-b7fbd6813d40" providerId="ADAL" clId="{C2631881-4F39-402D-9952-15CE9C55CD36}" dt="2021-09-11T16:08:46.093" v="354" actId="255"/>
          <ac:graphicFrameMkLst>
            <pc:docMk/>
            <pc:sldMk cId="1314000647" sldId="343"/>
            <ac:graphicFrameMk id="3" creationId="{AEB818A7-0224-4B60-901E-9B628E6C237F}"/>
          </ac:graphicFrameMkLst>
        </pc:graphicFrameChg>
      </pc:sldChg>
      <pc:sldChg chg="modSp add del mod">
        <pc:chgData name="Ngô Việt Hoàn" userId="fbf56a55-40aa-4209-bd12-b7fbd6813d40" providerId="ADAL" clId="{C2631881-4F39-402D-9952-15CE9C55CD36}" dt="2021-09-11T16:10:01.972" v="358" actId="2696"/>
        <pc:sldMkLst>
          <pc:docMk/>
          <pc:sldMk cId="353576547" sldId="344"/>
        </pc:sldMkLst>
        <pc:spChg chg="mod">
          <ac:chgData name="Ngô Việt Hoàn" userId="fbf56a55-40aa-4209-bd12-b7fbd6813d40" providerId="ADAL" clId="{C2631881-4F39-402D-9952-15CE9C55CD36}" dt="2021-09-11T16:09:22.907" v="356"/>
          <ac:spMkLst>
            <pc:docMk/>
            <pc:sldMk cId="353576547" sldId="344"/>
            <ac:spMk id="3" creationId="{00000000-0000-0000-0000-000000000000}"/>
          </ac:spMkLst>
        </pc:spChg>
      </pc:sldChg>
      <pc:sldChg chg="delSp modSp add del mod modAnim">
        <pc:chgData name="Ngô Việt Hoàn" userId="fbf56a55-40aa-4209-bd12-b7fbd6813d40" providerId="ADAL" clId="{C2631881-4F39-402D-9952-15CE9C55CD36}" dt="2021-09-11T16:36:28.529" v="503"/>
        <pc:sldMkLst>
          <pc:docMk/>
          <pc:sldMk cId="1606222635" sldId="345"/>
        </pc:sldMkLst>
        <pc:spChg chg="del mod">
          <ac:chgData name="Ngô Việt Hoàn" userId="fbf56a55-40aa-4209-bd12-b7fbd6813d40" providerId="ADAL" clId="{C2631881-4F39-402D-9952-15CE9C55CD36}" dt="2021-09-11T16:13:06.086" v="363" actId="478"/>
          <ac:spMkLst>
            <pc:docMk/>
            <pc:sldMk cId="1606222635" sldId="345"/>
            <ac:spMk id="3" creationId="{00000000-0000-0000-0000-000000000000}"/>
          </ac:spMkLst>
        </pc:spChg>
        <pc:spChg chg="mod">
          <ac:chgData name="Ngô Việt Hoàn" userId="fbf56a55-40aa-4209-bd12-b7fbd6813d40" providerId="ADAL" clId="{C2631881-4F39-402D-9952-15CE9C55CD36}" dt="2021-09-11T16:15:45.405" v="380" actId="403"/>
          <ac:spMkLst>
            <pc:docMk/>
            <pc:sldMk cId="1606222635" sldId="345"/>
            <ac:spMk id="6" creationId="{2A1EF4ED-9110-464B-8B23-9C049053CE8C}"/>
          </ac:spMkLst>
        </pc:spChg>
        <pc:spChg chg="del mod">
          <ac:chgData name="Ngô Việt Hoàn" userId="fbf56a55-40aa-4209-bd12-b7fbd6813d40" providerId="ADAL" clId="{C2631881-4F39-402D-9952-15CE9C55CD36}" dt="2021-09-11T16:15:33.534" v="378" actId="478"/>
          <ac:spMkLst>
            <pc:docMk/>
            <pc:sldMk cId="1606222635" sldId="345"/>
            <ac:spMk id="8" creationId="{0D198A18-61EB-49EC-9EA4-AD83CA1B8F1E}"/>
          </ac:spMkLst>
        </pc:spChg>
      </pc:sldChg>
      <pc:sldChg chg="add del">
        <pc:chgData name="Ngô Việt Hoàn" userId="fbf56a55-40aa-4209-bd12-b7fbd6813d40" providerId="ADAL" clId="{C2631881-4F39-402D-9952-15CE9C55CD36}" dt="2021-09-11T16:15:03.701" v="372"/>
        <pc:sldMkLst>
          <pc:docMk/>
          <pc:sldMk cId="2128221444" sldId="345"/>
        </pc:sldMkLst>
      </pc:sldChg>
      <pc:sldChg chg="add ord modAnim">
        <pc:chgData name="Ngô Việt Hoàn" userId="fbf56a55-40aa-4209-bd12-b7fbd6813d40" providerId="ADAL" clId="{C2631881-4F39-402D-9952-15CE9C55CD36}" dt="2021-09-11T16:36:20.477" v="501"/>
        <pc:sldMkLst>
          <pc:docMk/>
          <pc:sldMk cId="1249986510" sldId="346"/>
        </pc:sldMkLst>
      </pc:sldChg>
      <pc:sldChg chg="modSp add mod ord modAnim">
        <pc:chgData name="Ngô Việt Hoàn" userId="fbf56a55-40aa-4209-bd12-b7fbd6813d40" providerId="ADAL" clId="{C2631881-4F39-402D-9952-15CE9C55CD36}" dt="2021-09-11T16:36:24.754" v="502"/>
        <pc:sldMkLst>
          <pc:docMk/>
          <pc:sldMk cId="2653575602" sldId="347"/>
        </pc:sldMkLst>
        <pc:spChg chg="mod">
          <ac:chgData name="Ngô Việt Hoàn" userId="fbf56a55-40aa-4209-bd12-b7fbd6813d40" providerId="ADAL" clId="{C2631881-4F39-402D-9952-15CE9C55CD36}" dt="2021-09-11T16:16:05.480" v="385" actId="1076"/>
          <ac:spMkLst>
            <pc:docMk/>
            <pc:sldMk cId="2653575602" sldId="347"/>
            <ac:spMk id="6" creationId="{2A1EF4ED-9110-464B-8B23-9C049053CE8C}"/>
          </ac:spMkLst>
        </pc:spChg>
        <pc:spChg chg="mod">
          <ac:chgData name="Ngô Việt Hoàn" userId="fbf56a55-40aa-4209-bd12-b7fbd6813d40" providerId="ADAL" clId="{C2631881-4F39-402D-9952-15CE9C55CD36}" dt="2021-09-11T16:16:28.436" v="386" actId="403"/>
          <ac:spMkLst>
            <pc:docMk/>
            <pc:sldMk cId="2653575602" sldId="347"/>
            <ac:spMk id="8" creationId="{0D198A18-61EB-49EC-9EA4-AD83CA1B8F1E}"/>
          </ac:spMkLst>
        </pc:spChg>
      </pc:sldChg>
      <pc:sldChg chg="addSp modSp add mod modAnim">
        <pc:chgData name="Ngô Việt Hoàn" userId="fbf56a55-40aa-4209-bd12-b7fbd6813d40" providerId="ADAL" clId="{C2631881-4F39-402D-9952-15CE9C55CD36}" dt="2021-09-11T16:36:33.232" v="504"/>
        <pc:sldMkLst>
          <pc:docMk/>
          <pc:sldMk cId="1413873651" sldId="348"/>
        </pc:sldMkLst>
        <pc:spChg chg="mod">
          <ac:chgData name="Ngô Việt Hoàn" userId="fbf56a55-40aa-4209-bd12-b7fbd6813d40" providerId="ADAL" clId="{C2631881-4F39-402D-9952-15CE9C55CD36}" dt="2021-09-11T16:17:38.224" v="402" actId="1076"/>
          <ac:spMkLst>
            <pc:docMk/>
            <pc:sldMk cId="1413873651" sldId="348"/>
            <ac:spMk id="6" creationId="{2A1EF4ED-9110-464B-8B23-9C049053CE8C}"/>
          </ac:spMkLst>
        </pc:spChg>
        <pc:spChg chg="add mod">
          <ac:chgData name="Ngô Việt Hoàn" userId="fbf56a55-40aa-4209-bd12-b7fbd6813d40" providerId="ADAL" clId="{C2631881-4F39-402D-9952-15CE9C55CD36}" dt="2021-09-11T16:18:24.632" v="403" actId="207"/>
          <ac:spMkLst>
            <pc:docMk/>
            <pc:sldMk cId="1413873651" sldId="348"/>
            <ac:spMk id="7" creationId="{2B1B1A04-4E2C-4EFC-A5DF-FCBCA91225F8}"/>
          </ac:spMkLst>
        </pc:spChg>
        <pc:spChg chg="mod">
          <ac:chgData name="Ngô Việt Hoàn" userId="fbf56a55-40aa-4209-bd12-b7fbd6813d40" providerId="ADAL" clId="{C2631881-4F39-402D-9952-15CE9C55CD36}" dt="2021-09-11T16:16:55.966" v="390" actId="1076"/>
          <ac:spMkLst>
            <pc:docMk/>
            <pc:sldMk cId="1413873651" sldId="348"/>
            <ac:spMk id="8" creationId="{0D198A18-61EB-49EC-9EA4-AD83CA1B8F1E}"/>
          </ac:spMkLst>
        </pc:spChg>
      </pc:sldChg>
      <pc:sldChg chg="delSp modSp add mod modAnim">
        <pc:chgData name="Ngô Việt Hoàn" userId="fbf56a55-40aa-4209-bd12-b7fbd6813d40" providerId="ADAL" clId="{C2631881-4F39-402D-9952-15CE9C55CD36}" dt="2021-09-11T16:36:38.043" v="505"/>
        <pc:sldMkLst>
          <pc:docMk/>
          <pc:sldMk cId="156908288" sldId="349"/>
        </pc:sldMkLst>
        <pc:spChg chg="mod">
          <ac:chgData name="Ngô Việt Hoàn" userId="fbf56a55-40aa-4209-bd12-b7fbd6813d40" providerId="ADAL" clId="{C2631881-4F39-402D-9952-15CE9C55CD36}" dt="2021-09-11T16:19:04.517" v="412" actId="113"/>
          <ac:spMkLst>
            <pc:docMk/>
            <pc:sldMk cId="156908288" sldId="349"/>
            <ac:spMk id="6" creationId="{2A1EF4ED-9110-464B-8B23-9C049053CE8C}"/>
          </ac:spMkLst>
        </pc:spChg>
        <pc:spChg chg="mod">
          <ac:chgData name="Ngô Việt Hoàn" userId="fbf56a55-40aa-4209-bd12-b7fbd6813d40" providerId="ADAL" clId="{C2631881-4F39-402D-9952-15CE9C55CD36}" dt="2021-09-11T16:18:50.682" v="408" actId="1076"/>
          <ac:spMkLst>
            <pc:docMk/>
            <pc:sldMk cId="156908288" sldId="349"/>
            <ac:spMk id="7" creationId="{2B1B1A04-4E2C-4EFC-A5DF-FCBCA91225F8}"/>
          </ac:spMkLst>
        </pc:spChg>
        <pc:spChg chg="del">
          <ac:chgData name="Ngô Việt Hoàn" userId="fbf56a55-40aa-4209-bd12-b7fbd6813d40" providerId="ADAL" clId="{C2631881-4F39-402D-9952-15CE9C55CD36}" dt="2021-09-11T16:18:37.588" v="405" actId="478"/>
          <ac:spMkLst>
            <pc:docMk/>
            <pc:sldMk cId="156908288" sldId="349"/>
            <ac:spMk id="8" creationId="{0D198A18-61EB-49EC-9EA4-AD83CA1B8F1E}"/>
          </ac:spMkLst>
        </pc:spChg>
      </pc:sldChg>
      <pc:sldChg chg="delSp modSp add mod modAnim">
        <pc:chgData name="Ngô Việt Hoàn" userId="fbf56a55-40aa-4209-bd12-b7fbd6813d40" providerId="ADAL" clId="{C2631881-4F39-402D-9952-15CE9C55CD36}" dt="2021-09-11T16:36:42.920" v="506"/>
        <pc:sldMkLst>
          <pc:docMk/>
          <pc:sldMk cId="2888642086" sldId="350"/>
        </pc:sldMkLst>
        <pc:spChg chg="mod">
          <ac:chgData name="Ngô Việt Hoàn" userId="fbf56a55-40aa-4209-bd12-b7fbd6813d40" providerId="ADAL" clId="{C2631881-4F39-402D-9952-15CE9C55CD36}" dt="2021-09-11T16:19:34.237" v="415" actId="113"/>
          <ac:spMkLst>
            <pc:docMk/>
            <pc:sldMk cId="2888642086" sldId="350"/>
            <ac:spMk id="6" creationId="{2A1EF4ED-9110-464B-8B23-9C049053CE8C}"/>
          </ac:spMkLst>
        </pc:spChg>
        <pc:spChg chg="del">
          <ac:chgData name="Ngô Việt Hoàn" userId="fbf56a55-40aa-4209-bd12-b7fbd6813d40" providerId="ADAL" clId="{C2631881-4F39-402D-9952-15CE9C55CD36}" dt="2021-09-11T16:19:37.670" v="416" actId="478"/>
          <ac:spMkLst>
            <pc:docMk/>
            <pc:sldMk cId="2888642086" sldId="350"/>
            <ac:spMk id="7" creationId="{2B1B1A04-4E2C-4EFC-A5DF-FCBCA91225F8}"/>
          </ac:spMkLst>
        </pc:spChg>
      </pc:sldChg>
      <pc:sldChg chg="addSp delSp modSp add mod modAnim">
        <pc:chgData name="Ngô Việt Hoàn" userId="fbf56a55-40aa-4209-bd12-b7fbd6813d40" providerId="ADAL" clId="{C2631881-4F39-402D-9952-15CE9C55CD36}" dt="2021-09-11T16:36:49.684" v="507"/>
        <pc:sldMkLst>
          <pc:docMk/>
          <pc:sldMk cId="3147495015" sldId="351"/>
        </pc:sldMkLst>
        <pc:spChg chg="add del mod">
          <ac:chgData name="Ngô Việt Hoàn" userId="fbf56a55-40aa-4209-bd12-b7fbd6813d40" providerId="ADAL" clId="{C2631881-4F39-402D-9952-15CE9C55CD36}" dt="2021-09-11T16:21:23.757" v="431" actId="478"/>
          <ac:spMkLst>
            <pc:docMk/>
            <pc:sldMk cId="3147495015" sldId="351"/>
            <ac:spMk id="2" creationId="{4EEFB558-E822-4B97-B098-8CF7E9C62E56}"/>
          </ac:spMkLst>
        </pc:spChg>
        <pc:spChg chg="mod">
          <ac:chgData name="Ngô Việt Hoàn" userId="fbf56a55-40aa-4209-bd12-b7fbd6813d40" providerId="ADAL" clId="{C2631881-4F39-402D-9952-15CE9C55CD36}" dt="2021-09-11T16:22:20.848" v="442" actId="1076"/>
          <ac:spMkLst>
            <pc:docMk/>
            <pc:sldMk cId="3147495015" sldId="351"/>
            <ac:spMk id="6" creationId="{2A1EF4ED-9110-464B-8B23-9C049053CE8C}"/>
          </ac:spMkLst>
        </pc:spChg>
        <pc:picChg chg="mod">
          <ac:chgData name="Ngô Việt Hoàn" userId="fbf56a55-40aa-4209-bd12-b7fbd6813d40" providerId="ADAL" clId="{C2631881-4F39-402D-9952-15CE9C55CD36}" dt="2021-09-11T16:22:37.158" v="443" actId="13822"/>
          <ac:picMkLst>
            <pc:docMk/>
            <pc:sldMk cId="3147495015" sldId="351"/>
            <ac:picMk id="4" creationId="{00000000-0000-0000-0000-000000000000}"/>
          </ac:picMkLst>
        </pc:picChg>
      </pc:sldChg>
      <pc:sldMasterChg chg="del delSldLayout">
        <pc:chgData name="Ngô Việt Hoàn" userId="fbf56a55-40aa-4209-bd12-b7fbd6813d40" providerId="ADAL" clId="{C2631881-4F39-402D-9952-15CE9C55CD36}" dt="2021-09-11T14:06:30.380" v="7" actId="2696"/>
        <pc:sldMasterMkLst>
          <pc:docMk/>
          <pc:sldMasterMk cId="2162374044" sldId="2147483660"/>
        </pc:sldMasterMkLst>
        <pc:sldLayoutChg chg="del">
          <pc:chgData name="Ngô Việt Hoàn" userId="fbf56a55-40aa-4209-bd12-b7fbd6813d40" providerId="ADAL" clId="{C2631881-4F39-402D-9952-15CE9C55CD36}" dt="2021-09-11T14:06:30.380" v="7" actId="2696"/>
          <pc:sldLayoutMkLst>
            <pc:docMk/>
            <pc:sldMasterMk cId="2162374044" sldId="2147483660"/>
            <pc:sldLayoutMk cId="3639911596" sldId="2147483661"/>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723651478" sldId="2147483662"/>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651111120" sldId="2147483663"/>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2204837436" sldId="2147483664"/>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2990630140" sldId="2147483665"/>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929118950" sldId="2147483666"/>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2459007608" sldId="2147483667"/>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893620377" sldId="2147483668"/>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1986483628" sldId="2147483669"/>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1505538957" sldId="2147483670"/>
          </pc:sldLayoutMkLst>
        </pc:sldLayoutChg>
        <pc:sldLayoutChg chg="del">
          <pc:chgData name="Ngô Việt Hoàn" userId="fbf56a55-40aa-4209-bd12-b7fbd6813d40" providerId="ADAL" clId="{C2631881-4F39-402D-9952-15CE9C55CD36}" dt="2021-09-11T14:06:30.380" v="7" actId="2696"/>
          <pc:sldLayoutMkLst>
            <pc:docMk/>
            <pc:sldMasterMk cId="2162374044" sldId="2147483660"/>
            <pc:sldLayoutMk cId="3670170891"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551A-219A-44E1-A476-792FB0D56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4FF5B-93E7-4990-9BB7-3161330EE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95A006-E989-4118-9775-C6726369F464}"/>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5" name="Footer Placeholder 4">
            <a:extLst>
              <a:ext uri="{FF2B5EF4-FFF2-40B4-BE49-F238E27FC236}">
                <a16:creationId xmlns:a16="http://schemas.microsoft.com/office/drawing/2014/main" id="{9FB4DA47-CA98-44F4-A9DB-C3412FFA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32800-B866-42B2-88B1-9AC0B96DB5E7}"/>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84904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356C-CE84-4F74-AB7D-620E67828F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D97EF4-6B41-4F7A-B786-AD7CA8FFD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44B48-3F3E-4B5E-B025-67CADE3EEF83}"/>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5" name="Footer Placeholder 4">
            <a:extLst>
              <a:ext uri="{FF2B5EF4-FFF2-40B4-BE49-F238E27FC236}">
                <a16:creationId xmlns:a16="http://schemas.microsoft.com/office/drawing/2014/main" id="{08D8686A-64DB-49B6-A582-1D922825F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441B6-4A4A-4C22-BDC3-CBED2B7B80AC}"/>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220949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2A9A8-5087-433C-BA84-93312F8965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C714-54EF-4624-B77C-830120627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25BD1-18D0-4B58-858D-2CBC903E21CF}"/>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5" name="Footer Placeholder 4">
            <a:extLst>
              <a:ext uri="{FF2B5EF4-FFF2-40B4-BE49-F238E27FC236}">
                <a16:creationId xmlns:a16="http://schemas.microsoft.com/office/drawing/2014/main" id="{2E5E98EF-0339-467A-A915-ED52422C6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27181-3F88-4B4F-9405-357B8BE1CFCD}"/>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265071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C09D-FBBF-421B-9DFF-E823DF417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5D79E-244F-4A10-AD6B-4FDA554B15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706D2-422D-418B-BFFE-491802A632B8}"/>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5" name="Footer Placeholder 4">
            <a:extLst>
              <a:ext uri="{FF2B5EF4-FFF2-40B4-BE49-F238E27FC236}">
                <a16:creationId xmlns:a16="http://schemas.microsoft.com/office/drawing/2014/main" id="{3E8FDC92-6DCC-4F62-ACCE-E75D431D6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02DFA-BBA7-4537-82F5-5672C2CA61A2}"/>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346114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7E2D-ED34-4CE7-A233-0D9053B08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90AFC1-6438-45CC-8097-4C6801B3E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9E98BD-FED4-4024-9B0A-B82C2D9C020F}"/>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5" name="Footer Placeholder 4">
            <a:extLst>
              <a:ext uri="{FF2B5EF4-FFF2-40B4-BE49-F238E27FC236}">
                <a16:creationId xmlns:a16="http://schemas.microsoft.com/office/drawing/2014/main" id="{579A013D-62F9-462A-9B13-F27BF386B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26531-2869-4BB0-97F0-422765656C33}"/>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28247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182E-B7FE-430B-8D6A-A865EAA5E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202B4-DCDF-4198-A542-27DACB9EBA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5A73F1-84AD-4428-AA70-5502348BD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ED3D0-1ADF-460D-8DED-6FEC72ED0DA6}"/>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6" name="Footer Placeholder 5">
            <a:extLst>
              <a:ext uri="{FF2B5EF4-FFF2-40B4-BE49-F238E27FC236}">
                <a16:creationId xmlns:a16="http://schemas.microsoft.com/office/drawing/2014/main" id="{7A729E6D-5659-4FA3-8064-CAF98F2E9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7A87B-4B72-4F0F-80E5-5AD2DB88364B}"/>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195948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D84-F39C-494E-9D1F-837B6896C2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04AF2-5B9E-4A84-A5E6-96B1683DC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CABB9-7736-485A-8EDA-DED1F91948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2DFA1E-2D25-4D93-BB53-7C5FF4CAB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D15C6-2FB1-45AF-9A0B-BFCBA438B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43677-77A2-44C7-BDB1-4411902E7672}"/>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8" name="Footer Placeholder 7">
            <a:extLst>
              <a:ext uri="{FF2B5EF4-FFF2-40B4-BE49-F238E27FC236}">
                <a16:creationId xmlns:a16="http://schemas.microsoft.com/office/drawing/2014/main" id="{763DF7C9-3AA7-4526-AB77-51B9729462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2401DD-8015-4C41-A830-3A1346EE58C3}"/>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133530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58D6-C879-43FF-BF58-8EBFFC8E74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55E0A6-1B0C-4E2C-ABB9-03B8874BBF3E}"/>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4" name="Footer Placeholder 3">
            <a:extLst>
              <a:ext uri="{FF2B5EF4-FFF2-40B4-BE49-F238E27FC236}">
                <a16:creationId xmlns:a16="http://schemas.microsoft.com/office/drawing/2014/main" id="{4377D032-F031-4403-AE8B-7AFB4C479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76E94-15B7-41EB-8877-365BD0437AF0}"/>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89483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1F68C-F2A5-40C4-AF4D-89635910F703}"/>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3" name="Footer Placeholder 2">
            <a:extLst>
              <a:ext uri="{FF2B5EF4-FFF2-40B4-BE49-F238E27FC236}">
                <a16:creationId xmlns:a16="http://schemas.microsoft.com/office/drawing/2014/main" id="{73180060-9ED7-40B7-94C3-29CB6103EA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D6F14-8BF6-4CD5-9555-D4AFAB8BA608}"/>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74085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C5BC-AFF3-4C0A-9DB1-882CC449A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63DE92-6176-4545-85A2-6A76BC7E0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90678-6598-43D5-A7C8-706729146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9A14A-EB48-4936-9F86-0B431009C051}"/>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6" name="Footer Placeholder 5">
            <a:extLst>
              <a:ext uri="{FF2B5EF4-FFF2-40B4-BE49-F238E27FC236}">
                <a16:creationId xmlns:a16="http://schemas.microsoft.com/office/drawing/2014/main" id="{A54DEFBD-1229-4B5B-94F0-8F3A64B4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49877-FF18-454A-B5F1-64A3D23C939A}"/>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106892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DC08-A9B2-4D57-BCD3-9624284F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F5B9B4-F28F-4AB1-A4F5-364F5DAEF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D0DB1-AE6B-42ED-B0D8-C9CE700C4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0E315-E14B-4752-BA36-C868EE2BEF5E}"/>
              </a:ext>
            </a:extLst>
          </p:cNvPr>
          <p:cNvSpPr>
            <a:spLocks noGrp="1"/>
          </p:cNvSpPr>
          <p:nvPr>
            <p:ph type="dt" sz="half" idx="10"/>
          </p:nvPr>
        </p:nvSpPr>
        <p:spPr/>
        <p:txBody>
          <a:bodyPr/>
          <a:lstStyle/>
          <a:p>
            <a:fld id="{A0DD0226-0DB8-46ED-A0A9-FDE98A9260E8}" type="datetimeFigureOut">
              <a:rPr lang="en-US" smtClean="0"/>
              <a:t>5/20/2023</a:t>
            </a:fld>
            <a:endParaRPr lang="en-US"/>
          </a:p>
        </p:txBody>
      </p:sp>
      <p:sp>
        <p:nvSpPr>
          <p:cNvPr id="6" name="Footer Placeholder 5">
            <a:extLst>
              <a:ext uri="{FF2B5EF4-FFF2-40B4-BE49-F238E27FC236}">
                <a16:creationId xmlns:a16="http://schemas.microsoft.com/office/drawing/2014/main" id="{45283304-C3A4-46EA-B0BC-74963465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D2BF0-E65B-4020-BE87-70037251B08E}"/>
              </a:ext>
            </a:extLst>
          </p:cNvPr>
          <p:cNvSpPr>
            <a:spLocks noGrp="1"/>
          </p:cNvSpPr>
          <p:nvPr>
            <p:ph type="sldNum" sz="quarter" idx="12"/>
          </p:nvPr>
        </p:nvSpPr>
        <p:spPr/>
        <p:txBody>
          <a:bodyPr/>
          <a:lstStyle/>
          <a:p>
            <a:fld id="{936E5545-60EB-482A-9F6C-331C3349BFC1}" type="slidenum">
              <a:rPr lang="en-US" smtClean="0"/>
              <a:t>‹#›</a:t>
            </a:fld>
            <a:endParaRPr lang="en-US"/>
          </a:p>
        </p:txBody>
      </p:sp>
    </p:spTree>
    <p:extLst>
      <p:ext uri="{BB962C8B-B14F-4D97-AF65-F5344CB8AC3E}">
        <p14:creationId xmlns:p14="http://schemas.microsoft.com/office/powerpoint/2010/main" val="319808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DAB5C-E092-497C-9216-7FA6474C5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22316-8577-4A54-B5DE-A56B71157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4A3BC-B555-4997-8096-8AA05AE32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D0226-0DB8-46ED-A0A9-FDE98A9260E8}" type="datetimeFigureOut">
              <a:rPr lang="en-US" smtClean="0"/>
              <a:t>5/20/2023</a:t>
            </a:fld>
            <a:endParaRPr lang="en-US"/>
          </a:p>
        </p:txBody>
      </p:sp>
      <p:sp>
        <p:nvSpPr>
          <p:cNvPr id="5" name="Footer Placeholder 4">
            <a:extLst>
              <a:ext uri="{FF2B5EF4-FFF2-40B4-BE49-F238E27FC236}">
                <a16:creationId xmlns:a16="http://schemas.microsoft.com/office/drawing/2014/main" id="{AABCA2F2-38BE-49FD-A77E-216E1F71F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92D321-0F26-4BE7-97AA-AF27FABCF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E5545-60EB-482A-9F6C-331C3349BFC1}" type="slidenum">
              <a:rPr lang="en-US" smtClean="0"/>
              <a:t>‹#›</a:t>
            </a:fld>
            <a:endParaRPr lang="en-US"/>
          </a:p>
        </p:txBody>
      </p:sp>
    </p:spTree>
    <p:extLst>
      <p:ext uri="{BB962C8B-B14F-4D97-AF65-F5344CB8AC3E}">
        <p14:creationId xmlns:p14="http://schemas.microsoft.com/office/powerpoint/2010/main" val="32169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1">
            <a:extLst>
              <a:ext uri="{FF2B5EF4-FFF2-40B4-BE49-F238E27FC236}">
                <a16:creationId xmlns:a16="http://schemas.microsoft.com/office/drawing/2014/main" id="{7EFB006C-1C6A-4F34-B0C6-932F0AC6B304}"/>
              </a:ext>
            </a:extLst>
          </p:cNvPr>
          <p:cNvSpPr txBox="1">
            <a:spLocks noChangeArrowheads="1"/>
          </p:cNvSpPr>
          <p:nvPr/>
        </p:nvSpPr>
        <p:spPr bwMode="auto">
          <a:xfrm>
            <a:off x="1565031" y="756059"/>
            <a:ext cx="8757138" cy="1077218"/>
          </a:xfrm>
          <a:prstGeom prst="rect">
            <a:avLst/>
          </a:prstGeom>
          <a:noFill/>
          <a:ln w="9525">
            <a:noFill/>
            <a:miter lim="800000"/>
            <a:headEnd/>
            <a:tailEnd/>
          </a:ln>
        </p:spPr>
        <p:txBody>
          <a:bodyPr wrap="square">
            <a:spAutoFit/>
          </a:bodyPr>
          <a:lstStyle/>
          <a:p>
            <a:pPr algn="ctr"/>
            <a:r>
              <a:rPr lang="en-US" altLang="ko-KR" sz="32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TẬP HUẤN DẠY HỌC THEO SÁCH GIÁO KHOA GIÁO DỤC THỂ </a:t>
            </a:r>
            <a:r>
              <a:rPr lang="en-US" altLang="ko-KR" sz="3200" b="1" dirty="0" err="1">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CHẤT</a:t>
            </a:r>
            <a:r>
              <a:rPr lang="en-US" altLang="ko-KR" sz="32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 8</a:t>
            </a:r>
          </a:p>
        </p:txBody>
      </p:sp>
      <p:sp>
        <p:nvSpPr>
          <p:cNvPr id="5" name="TextBox 4">
            <a:extLst>
              <a:ext uri="{FF2B5EF4-FFF2-40B4-BE49-F238E27FC236}">
                <a16:creationId xmlns:a16="http://schemas.microsoft.com/office/drawing/2014/main" id="{3FF3B2C4-5B00-4BC1-B50C-1B52E4A42E0D}"/>
              </a:ext>
            </a:extLst>
          </p:cNvPr>
          <p:cNvSpPr txBox="1"/>
          <p:nvPr/>
        </p:nvSpPr>
        <p:spPr>
          <a:xfrm>
            <a:off x="2483989" y="1850209"/>
            <a:ext cx="6674282" cy="828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a:solidFill>
                  <a:srgbClr val="D0A955"/>
                </a:solidFill>
                <a:latin typeface="Open Sans Extrabold"/>
                <a:ea typeface="Open Sans Extrabold"/>
                <a:cs typeface="Open Sans Extrabold"/>
                <a:sym typeface="Open Sans Extrabold"/>
              </a:defRPr>
            </a:pPr>
            <a:r>
              <a:rPr sz="2400" dirty="0" err="1"/>
              <a:t>BỘ</a:t>
            </a:r>
            <a:r>
              <a:rPr sz="2400" dirty="0"/>
              <a:t> </a:t>
            </a:r>
            <a:r>
              <a:rPr sz="2400" dirty="0" err="1"/>
              <a:t>SÁCH</a:t>
            </a:r>
            <a:r>
              <a:rPr sz="2400" dirty="0"/>
              <a:t> </a:t>
            </a:r>
            <a:r>
              <a:rPr sz="2400" dirty="0" err="1"/>
              <a:t>GIÁO</a:t>
            </a:r>
            <a:r>
              <a:rPr sz="2400" dirty="0"/>
              <a:t> KHOA</a:t>
            </a:r>
          </a:p>
          <a:p>
            <a:pPr algn="ctr">
              <a:defRPr sz="2400">
                <a:solidFill>
                  <a:srgbClr val="72BE43"/>
                </a:solidFill>
                <a:latin typeface="Open Sans Extrabold"/>
                <a:ea typeface="Open Sans Extrabold"/>
                <a:cs typeface="Open Sans Extrabold"/>
                <a:sym typeface="Open Sans Extrabold"/>
              </a:defRPr>
            </a:pPr>
            <a:r>
              <a:rPr sz="2400" dirty="0" err="1"/>
              <a:t>KẾT</a:t>
            </a:r>
            <a:r>
              <a:rPr sz="2400" dirty="0"/>
              <a:t> </a:t>
            </a:r>
            <a:r>
              <a:rPr sz="2400" dirty="0" err="1"/>
              <a:t>NỐI</a:t>
            </a:r>
            <a:r>
              <a:rPr sz="2400" dirty="0"/>
              <a:t> TRI </a:t>
            </a:r>
            <a:r>
              <a:rPr sz="2400" dirty="0" err="1"/>
              <a:t>THỨC</a:t>
            </a:r>
            <a:r>
              <a:rPr sz="2400" dirty="0"/>
              <a:t> </a:t>
            </a:r>
            <a:r>
              <a:rPr sz="2400" dirty="0" err="1"/>
              <a:t>VỚI</a:t>
            </a:r>
            <a:r>
              <a:rPr sz="2400" dirty="0"/>
              <a:t> </a:t>
            </a:r>
            <a:r>
              <a:rPr sz="2400" dirty="0" err="1"/>
              <a:t>CUỘC</a:t>
            </a:r>
            <a:r>
              <a:rPr sz="2400" dirty="0"/>
              <a:t> </a:t>
            </a:r>
            <a:r>
              <a:rPr sz="2400" dirty="0" err="1"/>
              <a:t>SỐNG</a:t>
            </a:r>
            <a:endParaRPr sz="2400" dirty="0"/>
          </a:p>
        </p:txBody>
      </p:sp>
      <p:pic>
        <p:nvPicPr>
          <p:cNvPr id="2" name="Picture 1">
            <a:extLst>
              <a:ext uri="{FF2B5EF4-FFF2-40B4-BE49-F238E27FC236}">
                <a16:creationId xmlns:a16="http://schemas.microsoft.com/office/drawing/2014/main" id="{9D7940E4-9E11-5D28-1BBA-FC9CD5521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706" y="1335031"/>
            <a:ext cx="8881787" cy="6279028"/>
          </a:xfrm>
          <a:prstGeom prst="rect">
            <a:avLst/>
          </a:prstGeom>
        </p:spPr>
      </p:pic>
    </p:spTree>
    <p:extLst>
      <p:ext uri="{BB962C8B-B14F-4D97-AF65-F5344CB8AC3E}">
        <p14:creationId xmlns:p14="http://schemas.microsoft.com/office/powerpoint/2010/main" val="393222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KHÁI QUÁT VỀ CHƯƠNG TRÌNH MÔN GDTC</a:t>
            </a:r>
          </a:p>
          <a:p>
            <a:pPr algn="ctr"/>
            <a:r>
              <a:rPr lang="vi-VN" sz="2400" b="1" dirty="0">
                <a:solidFill>
                  <a:srgbClr val="FF0000"/>
                </a:solidFill>
              </a:rPr>
              <a:t>CẤP THCS NĂM 2018</a:t>
            </a:r>
          </a:p>
        </p:txBody>
      </p:sp>
      <p:sp>
        <p:nvSpPr>
          <p:cNvPr id="236" name="Rectangle 235"/>
          <p:cNvSpPr/>
          <p:nvPr/>
        </p:nvSpPr>
        <p:spPr>
          <a:xfrm>
            <a:off x="1006855" y="3065508"/>
            <a:ext cx="9899779" cy="830997"/>
          </a:xfrm>
          <a:prstGeom prst="rect">
            <a:avLst/>
          </a:prstGeom>
        </p:spPr>
        <p:txBody>
          <a:bodyPr wrap="square">
            <a:spAutoFit/>
          </a:bodyPr>
          <a:lstStyle/>
          <a:p>
            <a:pPr algn="just"/>
            <a:r>
              <a:rPr lang="vi-VN" sz="2400" b="1" dirty="0">
                <a:solidFill>
                  <a:srgbClr val="FF0000"/>
                </a:solidFill>
              </a:rPr>
              <a:t>b) Yêu cầu cần đạt về năng lực đặc thù</a:t>
            </a:r>
            <a:r>
              <a:rPr lang="en-US" sz="2400" b="1" dirty="0">
                <a:solidFill>
                  <a:srgbClr val="FF0000"/>
                </a:solidFill>
              </a:rPr>
              <a:t> </a:t>
            </a:r>
            <a:r>
              <a:rPr lang="en-US" sz="2400" b="1" dirty="0" err="1">
                <a:solidFill>
                  <a:srgbClr val="FF0000"/>
                </a:solidFill>
              </a:rPr>
              <a:t>cấp</a:t>
            </a:r>
            <a:r>
              <a:rPr lang="en-US" sz="2400" b="1" dirty="0">
                <a:solidFill>
                  <a:srgbClr val="FF0000"/>
                </a:solidFill>
              </a:rPr>
              <a:t> THCS </a:t>
            </a:r>
            <a:endParaRPr lang="vi-VN" sz="2400" b="1" dirty="0">
              <a:solidFill>
                <a:srgbClr val="FF0000"/>
              </a:solidFill>
            </a:endParaRPr>
          </a:p>
          <a:p>
            <a:pPr algn="just"/>
            <a:r>
              <a:rPr lang="vi-VN" sz="2400" dirty="0">
                <a:solidFill>
                  <a:srgbClr val="FF0000"/>
                </a:solidFill>
              </a:rPr>
              <a:t>Môn GDTC giúp HS hình thành và phát triển năng lực đặc thù sau</a:t>
            </a:r>
            <a:r>
              <a:rPr lang="vi-VN" sz="2400" b="1" dirty="0">
                <a:solidFill>
                  <a:srgbClr val="FF0000"/>
                </a:solidFill>
              </a:rPr>
              <a:t>:</a:t>
            </a:r>
          </a:p>
        </p:txBody>
      </p:sp>
      <p:sp>
        <p:nvSpPr>
          <p:cNvPr id="237" name="Rectangle 236"/>
          <p:cNvSpPr/>
          <p:nvPr/>
        </p:nvSpPr>
        <p:spPr>
          <a:xfrm>
            <a:off x="1006855" y="3968695"/>
            <a:ext cx="10385823" cy="2308324"/>
          </a:xfrm>
          <a:prstGeom prst="rect">
            <a:avLst/>
          </a:prstGeom>
        </p:spPr>
        <p:txBody>
          <a:bodyPr wrap="square">
            <a:spAutoFit/>
          </a:bodyPr>
          <a:lstStyle/>
          <a:p>
            <a:pPr algn="just"/>
            <a:r>
              <a:rPr lang="vi-VN" sz="2400" dirty="0">
                <a:solidFill>
                  <a:srgbClr val="00B050"/>
                </a:solidFill>
              </a:rPr>
              <a:t>– Năng lực hoạt động TDTT:</a:t>
            </a:r>
          </a:p>
          <a:p>
            <a:pPr algn="just"/>
            <a:r>
              <a:rPr lang="vi-VN" sz="2400" dirty="0"/>
              <a:t>+ Hiểu được vai trò, ý nghĩa của TDTT đối với cơ thể và cuộc sống.</a:t>
            </a:r>
          </a:p>
          <a:p>
            <a:pPr algn="just"/>
            <a:r>
              <a:rPr lang="vi-VN" sz="2400" dirty="0"/>
              <a:t>+ Lựa chọn được và thường xuyên luyện tập nội dung thể thao phù hợp để nâng cao sức khoẻ, phát triển thể lực.</a:t>
            </a:r>
          </a:p>
          <a:p>
            <a:pPr algn="just"/>
            <a:r>
              <a:rPr lang="vi-VN" sz="2400" dirty="0"/>
              <a:t>+ Tham gia có trách nhiệm, hoà đồng với tập thể trong luyện tập TDTT và các hoạt động khác trong cuộc sống.</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982246" y="1984102"/>
            <a:ext cx="8372015"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2162735"/>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2. Yêu cầu cần đạt</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73" y="2138850"/>
            <a:ext cx="590313" cy="544880"/>
          </a:xfrm>
          <a:prstGeom prst="rect">
            <a:avLst/>
          </a:prstGeom>
        </p:spPr>
      </p:pic>
    </p:spTree>
    <p:extLst>
      <p:ext uri="{BB962C8B-B14F-4D97-AF65-F5344CB8AC3E}">
        <p14:creationId xmlns:p14="http://schemas.microsoft.com/office/powerpoint/2010/main" val="4127961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4. Yêu cầu đánh giá</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BE155FC3-7BEC-6C41-DA42-1AAAC2D06DB1}"/>
              </a:ext>
            </a:extLst>
          </p:cNvPr>
          <p:cNvSpPr/>
          <p:nvPr/>
        </p:nvSpPr>
        <p:spPr>
          <a:xfrm>
            <a:off x="363319" y="2955199"/>
            <a:ext cx="11155170" cy="1569660"/>
          </a:xfrm>
          <a:prstGeom prst="rect">
            <a:avLst/>
          </a:prstGeom>
        </p:spPr>
        <p:txBody>
          <a:bodyPr wrap="square">
            <a:spAutoFit/>
          </a:bodyPr>
          <a:lstStyle/>
          <a:p>
            <a:pPr algn="just"/>
            <a:r>
              <a:rPr lang="vi-VN" sz="2400" dirty="0"/>
              <a:t>– Điều quan tâm đầu tiên của đánh giá trong GDTC để phát triển năng lực là giúp cho HS nhận ra: Những tiến bộ của bản thân thông qua học tập; sự tăng trưởng về năng lực vận động và trình độ thể lực so với chính mình ở giai đoạn trước đó; cần phải tiếp tục học tập và rèn luyện như thế nào.</a:t>
            </a:r>
          </a:p>
        </p:txBody>
      </p:sp>
      <p:sp>
        <p:nvSpPr>
          <p:cNvPr id="5" name="Rectangle 4">
            <a:extLst>
              <a:ext uri="{FF2B5EF4-FFF2-40B4-BE49-F238E27FC236}">
                <a16:creationId xmlns:a16="http://schemas.microsoft.com/office/drawing/2014/main" id="{F7AE9DE0-2A28-9086-0030-1772AD5F2DB0}"/>
              </a:ext>
            </a:extLst>
          </p:cNvPr>
          <p:cNvSpPr/>
          <p:nvPr/>
        </p:nvSpPr>
        <p:spPr>
          <a:xfrm>
            <a:off x="334736" y="4492717"/>
            <a:ext cx="11155171" cy="830997"/>
          </a:xfrm>
          <a:prstGeom prst="rect">
            <a:avLst/>
          </a:prstGeom>
        </p:spPr>
        <p:txBody>
          <a:bodyPr wrap="square">
            <a:spAutoFit/>
          </a:bodyPr>
          <a:lstStyle/>
          <a:p>
            <a:pPr algn="just"/>
            <a:r>
              <a:rPr lang="vi-VN" sz="2400" dirty="0"/>
              <a:t>– Hình thành và phát triển ở HS động cơ, tính tích cực trong học tập (là yêu cầu có tính xuyên suốt của quá trình học tập).</a:t>
            </a:r>
          </a:p>
        </p:txBody>
      </p:sp>
      <p:sp>
        <p:nvSpPr>
          <p:cNvPr id="6" name="Rectangle 5">
            <a:extLst>
              <a:ext uri="{FF2B5EF4-FFF2-40B4-BE49-F238E27FC236}">
                <a16:creationId xmlns:a16="http://schemas.microsoft.com/office/drawing/2014/main" id="{57D3D63C-6161-07C5-DE21-327643DAD999}"/>
              </a:ext>
            </a:extLst>
          </p:cNvPr>
          <p:cNvSpPr/>
          <p:nvPr/>
        </p:nvSpPr>
        <p:spPr>
          <a:xfrm>
            <a:off x="309201" y="5234770"/>
            <a:ext cx="11209288" cy="1569660"/>
          </a:xfrm>
          <a:prstGeom prst="rect">
            <a:avLst/>
          </a:prstGeom>
        </p:spPr>
        <p:txBody>
          <a:bodyPr wrap="square">
            <a:spAutoFit/>
          </a:bodyPr>
          <a:lstStyle/>
          <a:p>
            <a:pPr algn="just"/>
            <a:r>
              <a:rPr lang="vi-VN" sz="2400" dirty="0"/>
              <a:t>– Đánh giá mức độ tăng trưởng về kĩ năng vận động và trình độ thể lực của HS sau từng học kì là một trong những thông báo quan trọng của nhà trường đối với phụ huynh HS; là điều kiện để tạo ra sự phối hợp với giữa gia đình và nhà trường trong công tác GDTC. </a:t>
            </a:r>
          </a:p>
        </p:txBody>
      </p:sp>
    </p:spTree>
    <p:extLst>
      <p:ext uri="{BB962C8B-B14F-4D97-AF65-F5344CB8AC3E}">
        <p14:creationId xmlns:p14="http://schemas.microsoft.com/office/powerpoint/2010/main" val="543448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 </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5. Nội dung đánh giá</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BE155FC3-7BEC-6C41-DA42-1AAAC2D06DB1}"/>
              </a:ext>
            </a:extLst>
          </p:cNvPr>
          <p:cNvSpPr/>
          <p:nvPr/>
        </p:nvSpPr>
        <p:spPr>
          <a:xfrm>
            <a:off x="363319" y="2955199"/>
            <a:ext cx="11155170" cy="461665"/>
          </a:xfrm>
          <a:prstGeom prst="rect">
            <a:avLst/>
          </a:prstGeom>
        </p:spPr>
        <p:txBody>
          <a:bodyPr wrap="square">
            <a:spAutoFit/>
          </a:bodyPr>
          <a:lstStyle/>
          <a:p>
            <a:pPr algn="just"/>
            <a:r>
              <a:rPr lang="vi-VN" sz="2400" dirty="0">
                <a:solidFill>
                  <a:srgbClr val="00B050"/>
                </a:solidFill>
              </a:rPr>
              <a:t>Nội dung đánh giá bao gồm:</a:t>
            </a:r>
          </a:p>
        </p:txBody>
      </p:sp>
      <p:sp>
        <p:nvSpPr>
          <p:cNvPr id="5" name="Rectangle 4">
            <a:extLst>
              <a:ext uri="{FF2B5EF4-FFF2-40B4-BE49-F238E27FC236}">
                <a16:creationId xmlns:a16="http://schemas.microsoft.com/office/drawing/2014/main" id="{F7AE9DE0-2A28-9086-0030-1772AD5F2DB0}"/>
              </a:ext>
            </a:extLst>
          </p:cNvPr>
          <p:cNvSpPr/>
          <p:nvPr/>
        </p:nvSpPr>
        <p:spPr>
          <a:xfrm>
            <a:off x="231771" y="3366116"/>
            <a:ext cx="11155171" cy="461665"/>
          </a:xfrm>
          <a:prstGeom prst="rect">
            <a:avLst/>
          </a:prstGeom>
        </p:spPr>
        <p:txBody>
          <a:bodyPr wrap="square">
            <a:spAutoFit/>
          </a:bodyPr>
          <a:lstStyle/>
          <a:p>
            <a:pPr algn="just"/>
            <a:r>
              <a:rPr lang="vi-VN" sz="2400" dirty="0"/>
              <a:t>– Các phẩm chất chủ yếu và năng lực chung.</a:t>
            </a:r>
          </a:p>
        </p:txBody>
      </p:sp>
      <p:sp>
        <p:nvSpPr>
          <p:cNvPr id="6" name="Rectangle 5">
            <a:extLst>
              <a:ext uri="{FF2B5EF4-FFF2-40B4-BE49-F238E27FC236}">
                <a16:creationId xmlns:a16="http://schemas.microsoft.com/office/drawing/2014/main" id="{57D3D63C-6161-07C5-DE21-327643DAD999}"/>
              </a:ext>
            </a:extLst>
          </p:cNvPr>
          <p:cNvSpPr/>
          <p:nvPr/>
        </p:nvSpPr>
        <p:spPr>
          <a:xfrm>
            <a:off x="280619" y="3844026"/>
            <a:ext cx="11209288" cy="830997"/>
          </a:xfrm>
          <a:prstGeom prst="rect">
            <a:avLst/>
          </a:prstGeom>
        </p:spPr>
        <p:txBody>
          <a:bodyPr wrap="square">
            <a:spAutoFit/>
          </a:bodyPr>
          <a:lstStyle/>
          <a:p>
            <a:pPr algn="just"/>
            <a:r>
              <a:rPr lang="vi-VN" sz="2400" dirty="0"/>
              <a:t>– Kiến thức chung về GDTC; kiến thức về bài tập vận động, môn thể thao (cách thực hiện động tác, kĩ thuật; phương pháp luyện tập; luật thi đấu…).</a:t>
            </a:r>
          </a:p>
        </p:txBody>
      </p:sp>
      <p:sp>
        <p:nvSpPr>
          <p:cNvPr id="3" name="Rectangle 2">
            <a:extLst>
              <a:ext uri="{FF2B5EF4-FFF2-40B4-BE49-F238E27FC236}">
                <a16:creationId xmlns:a16="http://schemas.microsoft.com/office/drawing/2014/main" id="{AEF7F071-D8CD-7E81-A810-C2C68FBB5B66}"/>
              </a:ext>
            </a:extLst>
          </p:cNvPr>
          <p:cNvSpPr/>
          <p:nvPr/>
        </p:nvSpPr>
        <p:spPr>
          <a:xfrm>
            <a:off x="294909" y="4718968"/>
            <a:ext cx="11602180" cy="1200329"/>
          </a:xfrm>
          <a:prstGeom prst="rect">
            <a:avLst/>
          </a:prstGeom>
        </p:spPr>
        <p:txBody>
          <a:bodyPr wrap="square">
            <a:spAutoFit/>
          </a:bodyPr>
          <a:lstStyle/>
          <a:p>
            <a:pPr algn="just"/>
            <a:r>
              <a:rPr lang="vi-VN" sz="2400" dirty="0"/>
              <a:t>– Kĩ năng thực hành động tác, kĩ thuật của môn thể thao (mức độ chính xác về phương hướng và vị trí của động tác trong không gian; năng lực liên kết động tác; khả năng định hướng và giữ thăng bằng; tốc độ và nhịp điệu thực động tác…).</a:t>
            </a:r>
          </a:p>
        </p:txBody>
      </p:sp>
      <p:sp>
        <p:nvSpPr>
          <p:cNvPr id="7" name="Rectangle 6">
            <a:extLst>
              <a:ext uri="{FF2B5EF4-FFF2-40B4-BE49-F238E27FC236}">
                <a16:creationId xmlns:a16="http://schemas.microsoft.com/office/drawing/2014/main" id="{26914FA6-D89C-18BF-B797-EFA91FB85BCE}"/>
              </a:ext>
            </a:extLst>
          </p:cNvPr>
          <p:cNvSpPr/>
          <p:nvPr/>
        </p:nvSpPr>
        <p:spPr>
          <a:xfrm>
            <a:off x="309201" y="5979366"/>
            <a:ext cx="11587888" cy="830997"/>
          </a:xfrm>
          <a:prstGeom prst="rect">
            <a:avLst/>
          </a:prstGeom>
        </p:spPr>
        <p:txBody>
          <a:bodyPr wrap="square">
            <a:spAutoFit/>
          </a:bodyPr>
          <a:lstStyle/>
          <a:p>
            <a:pPr algn="just"/>
            <a:r>
              <a:rPr lang="vi-VN" sz="2400" dirty="0"/>
              <a:t>– Trình độ thể lực (theo lứa tuổi và tiêu chuẩn do Bộ Giáo dục và đào tạo ban hành).</a:t>
            </a:r>
          </a:p>
        </p:txBody>
      </p:sp>
    </p:spTree>
    <p:extLst>
      <p:ext uri="{BB962C8B-B14F-4D97-AF65-F5344CB8AC3E}">
        <p14:creationId xmlns:p14="http://schemas.microsoft.com/office/powerpoint/2010/main" val="3265372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 </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6. Phương pháp kiểm tra, đánh giá</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BE155FC3-7BEC-6C41-DA42-1AAAC2D06DB1}"/>
              </a:ext>
            </a:extLst>
          </p:cNvPr>
          <p:cNvSpPr/>
          <p:nvPr/>
        </p:nvSpPr>
        <p:spPr>
          <a:xfrm>
            <a:off x="363320" y="2995490"/>
            <a:ext cx="11155170" cy="461665"/>
          </a:xfrm>
          <a:prstGeom prst="rect">
            <a:avLst/>
          </a:prstGeom>
        </p:spPr>
        <p:txBody>
          <a:bodyPr wrap="square">
            <a:spAutoFit/>
          </a:bodyPr>
          <a:lstStyle/>
          <a:p>
            <a:pPr algn="just"/>
            <a:r>
              <a:rPr lang="vi-VN" sz="2400" dirty="0">
                <a:solidFill>
                  <a:srgbClr val="00B050"/>
                </a:solidFill>
              </a:rPr>
              <a:t>Các phương pháp kiểm tra, đánh giá kiến thức, kĩ năng và thể lực:</a:t>
            </a:r>
          </a:p>
        </p:txBody>
      </p:sp>
      <p:sp>
        <p:nvSpPr>
          <p:cNvPr id="5" name="Rectangle 4">
            <a:extLst>
              <a:ext uri="{FF2B5EF4-FFF2-40B4-BE49-F238E27FC236}">
                <a16:creationId xmlns:a16="http://schemas.microsoft.com/office/drawing/2014/main" id="{F7AE9DE0-2A28-9086-0030-1772AD5F2DB0}"/>
              </a:ext>
            </a:extLst>
          </p:cNvPr>
          <p:cNvSpPr/>
          <p:nvPr/>
        </p:nvSpPr>
        <p:spPr>
          <a:xfrm>
            <a:off x="280619" y="3495457"/>
            <a:ext cx="11155171" cy="461665"/>
          </a:xfrm>
          <a:prstGeom prst="rect">
            <a:avLst/>
          </a:prstGeom>
        </p:spPr>
        <p:txBody>
          <a:bodyPr wrap="square">
            <a:spAutoFit/>
          </a:bodyPr>
          <a:lstStyle/>
          <a:p>
            <a:pPr algn="just"/>
            <a:r>
              <a:rPr lang="vi-VN" sz="2400" dirty="0"/>
              <a:t>– Phương pháp kiểm tra viết (tự luận, trắc nghiệm khách quan).</a:t>
            </a:r>
          </a:p>
        </p:txBody>
      </p:sp>
      <p:sp>
        <p:nvSpPr>
          <p:cNvPr id="6" name="Rectangle 5">
            <a:extLst>
              <a:ext uri="{FF2B5EF4-FFF2-40B4-BE49-F238E27FC236}">
                <a16:creationId xmlns:a16="http://schemas.microsoft.com/office/drawing/2014/main" id="{57D3D63C-6161-07C5-DE21-327643DAD999}"/>
              </a:ext>
            </a:extLst>
          </p:cNvPr>
          <p:cNvSpPr/>
          <p:nvPr/>
        </p:nvSpPr>
        <p:spPr>
          <a:xfrm>
            <a:off x="294909" y="3967431"/>
            <a:ext cx="11209288" cy="461665"/>
          </a:xfrm>
          <a:prstGeom prst="rect">
            <a:avLst/>
          </a:prstGeom>
        </p:spPr>
        <p:txBody>
          <a:bodyPr wrap="square">
            <a:spAutoFit/>
          </a:bodyPr>
          <a:lstStyle/>
          <a:p>
            <a:pPr algn="just"/>
            <a:r>
              <a:rPr lang="vi-VN" sz="2400" dirty="0"/>
              <a:t>– Phương pháp hỏi – đáp.</a:t>
            </a:r>
          </a:p>
        </p:txBody>
      </p:sp>
      <p:sp>
        <p:nvSpPr>
          <p:cNvPr id="3" name="Rectangle 2">
            <a:extLst>
              <a:ext uri="{FF2B5EF4-FFF2-40B4-BE49-F238E27FC236}">
                <a16:creationId xmlns:a16="http://schemas.microsoft.com/office/drawing/2014/main" id="{AEF7F071-D8CD-7E81-A810-C2C68FBB5B66}"/>
              </a:ext>
            </a:extLst>
          </p:cNvPr>
          <p:cNvSpPr/>
          <p:nvPr/>
        </p:nvSpPr>
        <p:spPr>
          <a:xfrm>
            <a:off x="280619" y="4593873"/>
            <a:ext cx="11602180" cy="461665"/>
          </a:xfrm>
          <a:prstGeom prst="rect">
            <a:avLst/>
          </a:prstGeom>
        </p:spPr>
        <p:txBody>
          <a:bodyPr wrap="square">
            <a:spAutoFit/>
          </a:bodyPr>
          <a:lstStyle/>
          <a:p>
            <a:pPr algn="just"/>
            <a:r>
              <a:rPr lang="vi-VN" sz="2400" dirty="0"/>
              <a:t>– Phương pháp quan sát.</a:t>
            </a:r>
          </a:p>
        </p:txBody>
      </p:sp>
      <p:sp>
        <p:nvSpPr>
          <p:cNvPr id="7" name="Rectangle 6">
            <a:extLst>
              <a:ext uri="{FF2B5EF4-FFF2-40B4-BE49-F238E27FC236}">
                <a16:creationId xmlns:a16="http://schemas.microsoft.com/office/drawing/2014/main" id="{26914FA6-D89C-18BF-B797-EFA91FB85BCE}"/>
              </a:ext>
            </a:extLst>
          </p:cNvPr>
          <p:cNvSpPr/>
          <p:nvPr/>
        </p:nvSpPr>
        <p:spPr>
          <a:xfrm>
            <a:off x="302055" y="5148216"/>
            <a:ext cx="11587888" cy="830997"/>
          </a:xfrm>
          <a:prstGeom prst="rect">
            <a:avLst/>
          </a:prstGeom>
        </p:spPr>
        <p:txBody>
          <a:bodyPr wrap="square">
            <a:spAutoFit/>
          </a:bodyPr>
          <a:lstStyle/>
          <a:p>
            <a:pPr algn="just"/>
            <a:r>
              <a:rPr lang="vi-VN" sz="2400" dirty="0"/>
              <a:t>– Kiểm tra, đánh giá thông qua kết quả thực hiện các nội dung vận động (số lần, tốc độ, cự li…).</a:t>
            </a:r>
          </a:p>
        </p:txBody>
      </p:sp>
    </p:spTree>
    <p:extLst>
      <p:ext uri="{BB962C8B-B14F-4D97-AF65-F5344CB8AC3E}">
        <p14:creationId xmlns:p14="http://schemas.microsoft.com/office/powerpoint/2010/main" val="2847815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 </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7. Kiểm tra thể lực định kì</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BE155FC3-7BEC-6C41-DA42-1AAAC2D06DB1}"/>
              </a:ext>
            </a:extLst>
          </p:cNvPr>
          <p:cNvSpPr/>
          <p:nvPr/>
        </p:nvSpPr>
        <p:spPr>
          <a:xfrm>
            <a:off x="363320" y="2867672"/>
            <a:ext cx="11464886" cy="1569660"/>
          </a:xfrm>
          <a:prstGeom prst="rect">
            <a:avLst/>
          </a:prstGeom>
        </p:spPr>
        <p:txBody>
          <a:bodyPr wrap="square">
            <a:spAutoFit/>
          </a:bodyPr>
          <a:lstStyle/>
          <a:p>
            <a:pPr algn="just"/>
            <a:r>
              <a:rPr lang="vi-VN" sz="2400" dirty="0">
                <a:solidFill>
                  <a:srgbClr val="00B050"/>
                </a:solidFill>
              </a:rPr>
              <a:t>Kiểm tra thể lực của HS được triển khai theo định kì mỗi năm một lần vào cuối năm học; nội dung đánh giá cần tuân theo các tiêu chuẩn đánh giá thể lực HS do Bộ GD&amp;ĐT ban hành. Để quá trình kiểm tra được diễn ra an toàn và đạt kết quả tốt, GV cần lưu ý:</a:t>
            </a:r>
          </a:p>
        </p:txBody>
      </p:sp>
      <p:sp>
        <p:nvSpPr>
          <p:cNvPr id="5" name="Rectangle 4">
            <a:extLst>
              <a:ext uri="{FF2B5EF4-FFF2-40B4-BE49-F238E27FC236}">
                <a16:creationId xmlns:a16="http://schemas.microsoft.com/office/drawing/2014/main" id="{F7AE9DE0-2A28-9086-0030-1772AD5F2DB0}"/>
              </a:ext>
            </a:extLst>
          </p:cNvPr>
          <p:cNvSpPr/>
          <p:nvPr/>
        </p:nvSpPr>
        <p:spPr>
          <a:xfrm>
            <a:off x="334736" y="4304172"/>
            <a:ext cx="11464886" cy="830997"/>
          </a:xfrm>
          <a:prstGeom prst="rect">
            <a:avLst/>
          </a:prstGeom>
        </p:spPr>
        <p:txBody>
          <a:bodyPr wrap="square">
            <a:spAutoFit/>
          </a:bodyPr>
          <a:lstStyle/>
          <a:p>
            <a:pPr algn="just"/>
            <a:r>
              <a:rPr lang="vi-VN" sz="2400" dirty="0"/>
              <a:t>– Lập kế hoạch về nội dung, phương tiện, thời gian, địa điểm và nhân sự thực hiện.</a:t>
            </a:r>
          </a:p>
        </p:txBody>
      </p:sp>
      <p:sp>
        <p:nvSpPr>
          <p:cNvPr id="6" name="Rectangle 5">
            <a:extLst>
              <a:ext uri="{FF2B5EF4-FFF2-40B4-BE49-F238E27FC236}">
                <a16:creationId xmlns:a16="http://schemas.microsoft.com/office/drawing/2014/main" id="{57D3D63C-6161-07C5-DE21-327643DAD999}"/>
              </a:ext>
            </a:extLst>
          </p:cNvPr>
          <p:cNvSpPr/>
          <p:nvPr/>
        </p:nvSpPr>
        <p:spPr>
          <a:xfrm>
            <a:off x="363320" y="5017277"/>
            <a:ext cx="11209288" cy="461665"/>
          </a:xfrm>
          <a:prstGeom prst="rect">
            <a:avLst/>
          </a:prstGeom>
        </p:spPr>
        <p:txBody>
          <a:bodyPr wrap="square">
            <a:spAutoFit/>
          </a:bodyPr>
          <a:lstStyle/>
          <a:p>
            <a:pPr algn="just"/>
            <a:r>
              <a:rPr lang="vi-VN" sz="2400" dirty="0"/>
              <a:t>– Lập danh sách HS thuộc diện đủ điều kiện sức khoẻ để đánh giá.</a:t>
            </a:r>
          </a:p>
        </p:txBody>
      </p:sp>
      <p:sp>
        <p:nvSpPr>
          <p:cNvPr id="3" name="Rectangle 2">
            <a:extLst>
              <a:ext uri="{FF2B5EF4-FFF2-40B4-BE49-F238E27FC236}">
                <a16:creationId xmlns:a16="http://schemas.microsoft.com/office/drawing/2014/main" id="{AEF7F071-D8CD-7E81-A810-C2C68FBB5B66}"/>
              </a:ext>
            </a:extLst>
          </p:cNvPr>
          <p:cNvSpPr/>
          <p:nvPr/>
        </p:nvSpPr>
        <p:spPr>
          <a:xfrm>
            <a:off x="281910" y="5492418"/>
            <a:ext cx="11602180" cy="461665"/>
          </a:xfrm>
          <a:prstGeom prst="rect">
            <a:avLst/>
          </a:prstGeom>
        </p:spPr>
        <p:txBody>
          <a:bodyPr wrap="square">
            <a:spAutoFit/>
          </a:bodyPr>
          <a:lstStyle/>
          <a:p>
            <a:pPr algn="just"/>
            <a:r>
              <a:rPr lang="vi-VN" sz="2400" dirty="0"/>
              <a:t>– Chuẩn bị biên bản đánh giá theo các tiêu chí quy định. </a:t>
            </a:r>
          </a:p>
        </p:txBody>
      </p:sp>
      <p:sp>
        <p:nvSpPr>
          <p:cNvPr id="7" name="Rectangle 6">
            <a:extLst>
              <a:ext uri="{FF2B5EF4-FFF2-40B4-BE49-F238E27FC236}">
                <a16:creationId xmlns:a16="http://schemas.microsoft.com/office/drawing/2014/main" id="{26914FA6-D89C-18BF-B797-EFA91FB85BCE}"/>
              </a:ext>
            </a:extLst>
          </p:cNvPr>
          <p:cNvSpPr/>
          <p:nvPr/>
        </p:nvSpPr>
        <p:spPr>
          <a:xfrm>
            <a:off x="363320" y="5904061"/>
            <a:ext cx="11587888" cy="830997"/>
          </a:xfrm>
          <a:prstGeom prst="rect">
            <a:avLst/>
          </a:prstGeom>
        </p:spPr>
        <p:txBody>
          <a:bodyPr wrap="square">
            <a:spAutoFit/>
          </a:bodyPr>
          <a:lstStyle/>
          <a:p>
            <a:pPr algn="just"/>
            <a:r>
              <a:rPr lang="vi-VN" sz="2400" dirty="0"/>
              <a:t>– Kết quả đánh giá phải được báo cáo với Ban giám hiệu nhà trường và thông báo cho cha, mẹ HS.</a:t>
            </a:r>
          </a:p>
        </p:txBody>
      </p:sp>
    </p:spTree>
    <p:extLst>
      <p:ext uri="{BB962C8B-B14F-4D97-AF65-F5344CB8AC3E}">
        <p14:creationId xmlns:p14="http://schemas.microsoft.com/office/powerpoint/2010/main" val="2436554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870156" y="874772"/>
            <a:ext cx="10175734"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t>VI. KHAI THÁC THIẾT BỊ VÀ HỌC LIỆU TRONG DẠY HỌC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4" y="2211146"/>
            <a:ext cx="590313" cy="544880"/>
          </a:xfrm>
          <a:prstGeom prst="rect">
            <a:avLst/>
          </a:prstGeom>
        </p:spPr>
      </p:pic>
      <p:sp>
        <p:nvSpPr>
          <p:cNvPr id="5" name="Rectangle 4">
            <a:extLst>
              <a:ext uri="{FF2B5EF4-FFF2-40B4-BE49-F238E27FC236}">
                <a16:creationId xmlns:a16="http://schemas.microsoft.com/office/drawing/2014/main" id="{F7AE9DE0-2A28-9086-0030-1772AD5F2DB0}"/>
              </a:ext>
            </a:extLst>
          </p:cNvPr>
          <p:cNvSpPr/>
          <p:nvPr/>
        </p:nvSpPr>
        <p:spPr>
          <a:xfrm>
            <a:off x="423026" y="2169446"/>
            <a:ext cx="11602180" cy="1200329"/>
          </a:xfrm>
          <a:prstGeom prst="rect">
            <a:avLst/>
          </a:prstGeom>
        </p:spPr>
        <p:txBody>
          <a:bodyPr wrap="square">
            <a:spAutoFit/>
          </a:bodyPr>
          <a:lstStyle/>
          <a:p>
            <a:pPr algn="just"/>
            <a:r>
              <a:rPr lang="vi-VN" sz="2400" dirty="0"/>
              <a:t>- Thiết bị và học liệu dạy học có ý nghĩa quan trọng trong quá trình dạy học các môn học nói chung và môn GDTC nói riêng; thông qua trực quan sinh động, giúp HS có thể dễ dàng chiếm lĩnh tri thức. </a:t>
            </a:r>
          </a:p>
        </p:txBody>
      </p:sp>
      <p:sp>
        <p:nvSpPr>
          <p:cNvPr id="6" name="Rectangle 5">
            <a:extLst>
              <a:ext uri="{FF2B5EF4-FFF2-40B4-BE49-F238E27FC236}">
                <a16:creationId xmlns:a16="http://schemas.microsoft.com/office/drawing/2014/main" id="{57D3D63C-6161-07C5-DE21-327643DAD999}"/>
              </a:ext>
            </a:extLst>
          </p:cNvPr>
          <p:cNvSpPr/>
          <p:nvPr/>
        </p:nvSpPr>
        <p:spPr>
          <a:xfrm>
            <a:off x="407712" y="3597921"/>
            <a:ext cx="11602180" cy="1200329"/>
          </a:xfrm>
          <a:prstGeom prst="rect">
            <a:avLst/>
          </a:prstGeom>
        </p:spPr>
        <p:txBody>
          <a:bodyPr wrap="square">
            <a:spAutoFit/>
          </a:bodyPr>
          <a:lstStyle/>
          <a:p>
            <a:pPr algn="just"/>
            <a:r>
              <a:rPr lang="vi-VN" sz="2400" dirty="0"/>
              <a:t>- Dạy học theo hướng phát triển năng lực không thể thiếu thiết bị dạy học, sân bãi và dụng cụ luyện tập, đó vừa là công cụ, vừa là nguồn tri thức để từ đó HS khai thác và nắm bắt được những kiến thức cần thiết.</a:t>
            </a:r>
          </a:p>
        </p:txBody>
      </p:sp>
      <p:sp>
        <p:nvSpPr>
          <p:cNvPr id="3" name="Rectangle 2">
            <a:extLst>
              <a:ext uri="{FF2B5EF4-FFF2-40B4-BE49-F238E27FC236}">
                <a16:creationId xmlns:a16="http://schemas.microsoft.com/office/drawing/2014/main" id="{AEF7F071-D8CD-7E81-A810-C2C68FBB5B66}"/>
              </a:ext>
            </a:extLst>
          </p:cNvPr>
          <p:cNvSpPr/>
          <p:nvPr/>
        </p:nvSpPr>
        <p:spPr>
          <a:xfrm>
            <a:off x="407712" y="5005489"/>
            <a:ext cx="11602180" cy="1569660"/>
          </a:xfrm>
          <a:prstGeom prst="rect">
            <a:avLst/>
          </a:prstGeom>
        </p:spPr>
        <p:txBody>
          <a:bodyPr wrap="square">
            <a:spAutoFit/>
          </a:bodyPr>
          <a:lstStyle/>
          <a:p>
            <a:pPr algn="just"/>
            <a:r>
              <a:rPr lang="vi-VN" sz="2400" dirty="0"/>
              <a:t>- Trên cơ sở Danh mục thiết bị dạy học tối thiểu do Bộ GD&amp;ĐT ban hành, tuỳ vào nội dung của tiết học, GV có thể sử dụng các thiết bị khác (phương tiện nghe nhìn, dụng cụ bổ trợ, địa hình và cấu trúc sân bãi…) để thực hiện việc dạy – học một cách hiệu quả.</a:t>
            </a:r>
          </a:p>
        </p:txBody>
      </p:sp>
      <p:pic>
        <p:nvPicPr>
          <p:cNvPr id="8" name="Picture 7">
            <a:extLst>
              <a:ext uri="{FF2B5EF4-FFF2-40B4-BE49-F238E27FC236}">
                <a16:creationId xmlns:a16="http://schemas.microsoft.com/office/drawing/2014/main" id="{489C0B40-0C42-A199-0487-F8ACCF807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0" y="3622184"/>
            <a:ext cx="590313" cy="544880"/>
          </a:xfrm>
          <a:prstGeom prst="rect">
            <a:avLst/>
          </a:prstGeom>
        </p:spPr>
      </p:pic>
      <p:pic>
        <p:nvPicPr>
          <p:cNvPr id="9" name="Picture 8">
            <a:extLst>
              <a:ext uri="{FF2B5EF4-FFF2-40B4-BE49-F238E27FC236}">
                <a16:creationId xmlns:a16="http://schemas.microsoft.com/office/drawing/2014/main" id="{A8D75524-70E3-97B2-A2B3-E48CF0BF3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0" y="5118402"/>
            <a:ext cx="590313" cy="544880"/>
          </a:xfrm>
          <a:prstGeom prst="rect">
            <a:avLst/>
          </a:prstGeom>
        </p:spPr>
      </p:pic>
    </p:spTree>
    <p:extLst>
      <p:ext uri="{BB962C8B-B14F-4D97-AF65-F5344CB8AC3E}">
        <p14:creationId xmlns:p14="http://schemas.microsoft.com/office/powerpoint/2010/main" val="2103014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27"/>
            <a:ext cx="12192000" cy="6858000"/>
          </a:xfrm>
          <a:prstGeom prst="rect">
            <a:avLst/>
          </a:prstGeom>
        </p:spPr>
      </p:pic>
      <p:sp>
        <p:nvSpPr>
          <p:cNvPr id="14" name="Rectangle 13">
            <a:extLst>
              <a:ext uri="{FF2B5EF4-FFF2-40B4-BE49-F238E27FC236}">
                <a16:creationId xmlns:a16="http://schemas.microsoft.com/office/drawing/2014/main" id="{5ADA6FB7-E037-47EF-9D83-968A50E1D13F}"/>
              </a:ext>
            </a:extLst>
          </p:cNvPr>
          <p:cNvSpPr/>
          <p:nvPr/>
        </p:nvSpPr>
        <p:spPr>
          <a:xfrm>
            <a:off x="371475" y="3329165"/>
            <a:ext cx="3595901" cy="1815882"/>
          </a:xfrm>
          <a:prstGeom prst="rect">
            <a:avLst/>
          </a:prstGeom>
        </p:spPr>
        <p:txBody>
          <a:bodyPr wrap="square">
            <a:spAutoFit/>
          </a:bodyPr>
          <a:lstStyle/>
          <a:p>
            <a:pPr algn="just"/>
            <a:r>
              <a:rPr lang="vi-VN" sz="2800" b="1" dirty="0">
                <a:solidFill>
                  <a:schemeClr val="accent1"/>
                </a:solidFill>
                <a:latin typeface="Calibri" pitchFamily="34" charset="0"/>
                <a:cs typeface="Calibri" pitchFamily="34" charset="0"/>
              </a:rPr>
              <a:t>Hướng dẫn khai thác và sử dụng nguồn tài nguyên, học liệu điện tử trong dạy học</a:t>
            </a:r>
            <a:endParaRPr lang="en-US" sz="2800" b="1" dirty="0">
              <a:solidFill>
                <a:schemeClr val="accent1"/>
              </a:solidFill>
              <a:latin typeface="Calibri" pitchFamily="34" charset="0"/>
              <a:cs typeface="Calibri" pitchFamily="34" charset="0"/>
            </a:endParaRPr>
          </a:p>
        </p:txBody>
      </p:sp>
      <p:sp>
        <p:nvSpPr>
          <p:cNvPr id="15" name="Rectangle 14">
            <a:extLst>
              <a:ext uri="{FF2B5EF4-FFF2-40B4-BE49-F238E27FC236}">
                <a16:creationId xmlns:a16="http://schemas.microsoft.com/office/drawing/2014/main" id="{5ADA6FB7-E037-47EF-9D83-968A50E1D13F}"/>
              </a:ext>
            </a:extLst>
          </p:cNvPr>
          <p:cNvSpPr/>
          <p:nvPr/>
        </p:nvSpPr>
        <p:spPr>
          <a:xfrm>
            <a:off x="8449169" y="3267797"/>
            <a:ext cx="2836602" cy="1384995"/>
          </a:xfrm>
          <a:prstGeom prst="rect">
            <a:avLst/>
          </a:prstGeom>
        </p:spPr>
        <p:txBody>
          <a:bodyPr wrap="square">
            <a:spAutoFit/>
          </a:bodyPr>
          <a:lstStyle/>
          <a:p>
            <a:pPr algn="just"/>
            <a:r>
              <a:rPr lang="vi-VN" sz="2800" b="1" dirty="0">
                <a:solidFill>
                  <a:schemeClr val="accent1"/>
                </a:solidFill>
                <a:latin typeface="Calibri" pitchFamily="34" charset="0"/>
                <a:cs typeface="Calibri" pitchFamily="34" charset="0"/>
              </a:rPr>
              <a:t>Khai thác thiết bị và học liệu trong dạy học </a:t>
            </a:r>
            <a:endParaRPr lang="en-US" sz="2800" b="1" dirty="0">
              <a:solidFill>
                <a:schemeClr val="accent1"/>
              </a:solidFill>
              <a:latin typeface="Calibri" pitchFamily="34" charset="0"/>
              <a:cs typeface="Calibri" pitchFamily="34" charset="0"/>
            </a:endParaRPr>
          </a:p>
        </p:txBody>
      </p:sp>
      <p:grpSp>
        <p:nvGrpSpPr>
          <p:cNvPr id="8" name="Group 18"/>
          <p:cNvGrpSpPr>
            <a:grpSpLocks/>
          </p:cNvGrpSpPr>
          <p:nvPr/>
        </p:nvGrpSpPr>
        <p:grpSpPr bwMode="auto">
          <a:xfrm>
            <a:off x="1715254" y="2404613"/>
            <a:ext cx="926490" cy="840421"/>
            <a:chOff x="3539" y="3276"/>
            <a:chExt cx="412" cy="392"/>
          </a:xfrm>
        </p:grpSpPr>
        <p:grpSp>
          <p:nvGrpSpPr>
            <p:cNvPr id="9" name="Group 19"/>
            <p:cNvGrpSpPr>
              <a:grpSpLocks/>
            </p:cNvGrpSpPr>
            <p:nvPr/>
          </p:nvGrpSpPr>
          <p:grpSpPr bwMode="auto">
            <a:xfrm>
              <a:off x="3539" y="3276"/>
              <a:ext cx="412" cy="392"/>
              <a:chOff x="1965" y="1647"/>
              <a:chExt cx="1680" cy="1680"/>
            </a:xfrm>
          </p:grpSpPr>
          <p:sp>
            <p:nvSpPr>
              <p:cNvPr id="11" name="Oval 20"/>
              <p:cNvSpPr>
                <a:spLocks noChangeArrowheads="1"/>
              </p:cNvSpPr>
              <p:nvPr/>
            </p:nvSpPr>
            <p:spPr bwMode="gray">
              <a:xfrm>
                <a:off x="1965" y="1647"/>
                <a:ext cx="1680" cy="1680"/>
              </a:xfrm>
              <a:prstGeom prst="ellipse">
                <a:avLst/>
              </a:prstGeom>
              <a:gradFill rotWithShape="1">
                <a:gsLst>
                  <a:gs pos="0">
                    <a:srgbClr val="99CC00"/>
                  </a:gs>
                  <a:gs pos="100000">
                    <a:srgbClr val="2532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21"/>
              <p:cNvSpPr>
                <a:spLocks/>
              </p:cNvSpPr>
              <p:nvPr/>
            </p:nvSpPr>
            <p:spPr bwMode="gray">
              <a:xfrm>
                <a:off x="2159" y="1722"/>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0" name="Text Box 22"/>
            <p:cNvSpPr txBox="1">
              <a:spLocks noChangeArrowheads="1"/>
            </p:cNvSpPr>
            <p:nvPr/>
          </p:nvSpPr>
          <p:spPr bwMode="gray">
            <a:xfrm>
              <a:off x="3661" y="3364"/>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1</a:t>
              </a:r>
            </a:p>
          </p:txBody>
        </p:sp>
      </p:grpSp>
      <p:grpSp>
        <p:nvGrpSpPr>
          <p:cNvPr id="21" name="Group 18"/>
          <p:cNvGrpSpPr>
            <a:grpSpLocks/>
          </p:cNvGrpSpPr>
          <p:nvPr/>
        </p:nvGrpSpPr>
        <p:grpSpPr bwMode="auto">
          <a:xfrm>
            <a:off x="9404225" y="2338333"/>
            <a:ext cx="926490" cy="840421"/>
            <a:chOff x="4266" y="3437"/>
            <a:chExt cx="412" cy="392"/>
          </a:xfrm>
        </p:grpSpPr>
        <p:grpSp>
          <p:nvGrpSpPr>
            <p:cNvPr id="22" name="Group 19"/>
            <p:cNvGrpSpPr>
              <a:grpSpLocks/>
            </p:cNvGrpSpPr>
            <p:nvPr/>
          </p:nvGrpSpPr>
          <p:grpSpPr bwMode="auto">
            <a:xfrm>
              <a:off x="4266" y="3437"/>
              <a:ext cx="412" cy="392"/>
              <a:chOff x="4928" y="2338"/>
              <a:chExt cx="1680" cy="1680"/>
            </a:xfrm>
          </p:grpSpPr>
          <p:sp>
            <p:nvSpPr>
              <p:cNvPr id="24" name="Oval 20"/>
              <p:cNvSpPr>
                <a:spLocks noChangeArrowheads="1"/>
              </p:cNvSpPr>
              <p:nvPr/>
            </p:nvSpPr>
            <p:spPr bwMode="gray">
              <a:xfrm>
                <a:off x="4928" y="2338"/>
                <a:ext cx="1680" cy="1680"/>
              </a:xfrm>
              <a:prstGeom prst="ellipse">
                <a:avLst/>
              </a:prstGeom>
              <a:ln/>
            </p:spPr>
            <p:style>
              <a:lnRef idx="1">
                <a:schemeClr val="accent4"/>
              </a:lnRef>
              <a:fillRef idx="3">
                <a:schemeClr val="accent4"/>
              </a:fillRef>
              <a:effectRef idx="2">
                <a:schemeClr val="accent4"/>
              </a:effectRef>
              <a:fontRef idx="minor">
                <a:schemeClr val="lt1"/>
              </a:fontRef>
            </p:style>
            <p:txBody>
              <a:bodyPr wrap="none" anchor="ctr"/>
              <a:lstStyle/>
              <a:p>
                <a:endParaRPr lang="en-US"/>
              </a:p>
            </p:txBody>
          </p:sp>
          <p:sp>
            <p:nvSpPr>
              <p:cNvPr id="25" name="Freeform 21"/>
              <p:cNvSpPr>
                <a:spLocks/>
              </p:cNvSpPr>
              <p:nvPr/>
            </p:nvSpPr>
            <p:spPr bwMode="gray">
              <a:xfrm>
                <a:off x="5134" y="2470"/>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US"/>
              </a:p>
            </p:txBody>
          </p:sp>
        </p:grpSp>
        <p:sp>
          <p:nvSpPr>
            <p:cNvPr id="23" name="Text Box 22"/>
            <p:cNvSpPr txBox="1">
              <a:spLocks noChangeArrowheads="1"/>
            </p:cNvSpPr>
            <p:nvPr/>
          </p:nvSpPr>
          <p:spPr bwMode="gray">
            <a:xfrm>
              <a:off x="4391" y="3561"/>
              <a:ext cx="169" cy="21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2400" dirty="0">
                  <a:solidFill>
                    <a:srgbClr val="000000"/>
                  </a:solidFill>
                  <a:effectLst>
                    <a:outerShdw blurRad="38100" dist="38100" dir="2700000" algn="tl">
                      <a:srgbClr val="C0C0C0"/>
                    </a:outerShdw>
                  </a:effectLst>
                  <a:latin typeface="Verdana" pitchFamily="34" charset="0"/>
                </a:rPr>
                <a:t>2</a:t>
              </a:r>
            </a:p>
          </p:txBody>
        </p:sp>
      </p:grpSp>
      <p:pic>
        <p:nvPicPr>
          <p:cNvPr id="5" name="Picture 4">
            <a:extLst>
              <a:ext uri="{FF2B5EF4-FFF2-40B4-BE49-F238E27FC236}">
                <a16:creationId xmlns:a16="http://schemas.microsoft.com/office/drawing/2014/main" id="{FE32724F-D82C-6008-46F8-F61DC59765F4}"/>
              </a:ext>
            </a:extLst>
          </p:cNvPr>
          <p:cNvPicPr>
            <a:picLocks noChangeAspect="1"/>
          </p:cNvPicPr>
          <p:nvPr/>
        </p:nvPicPr>
        <p:blipFill>
          <a:blip r:embed="rId3"/>
          <a:stretch>
            <a:fillRect/>
          </a:stretch>
        </p:blipFill>
        <p:spPr>
          <a:xfrm>
            <a:off x="3967376" y="2433935"/>
            <a:ext cx="4257248" cy="3178911"/>
          </a:xfrm>
          <a:prstGeom prst="rect">
            <a:avLst/>
          </a:prstGeom>
        </p:spPr>
      </p:pic>
      <p:sp>
        <p:nvSpPr>
          <p:cNvPr id="6" name="TextBox 5">
            <a:extLst>
              <a:ext uri="{FF2B5EF4-FFF2-40B4-BE49-F238E27FC236}">
                <a16:creationId xmlns:a16="http://schemas.microsoft.com/office/drawing/2014/main" id="{1054E419-D3A6-D7F6-764C-FF9C900A0D53}"/>
              </a:ext>
            </a:extLst>
          </p:cNvPr>
          <p:cNvSpPr txBox="1"/>
          <p:nvPr/>
        </p:nvSpPr>
        <p:spPr>
          <a:xfrm>
            <a:off x="961054" y="785991"/>
            <a:ext cx="9748958" cy="1200329"/>
          </a:xfrm>
          <a:prstGeom prst="rect">
            <a:avLst/>
          </a:prstGeom>
          <a:noFill/>
        </p:spPr>
        <p:txBody>
          <a:bodyPr wrap="square" rtlCol="0">
            <a:spAutoFit/>
          </a:bodyPr>
          <a:lstStyle/>
          <a:p>
            <a:pPr algn="ctr"/>
            <a:r>
              <a:rPr lang="vi-VN" sz="3600" b="1" dirty="0">
                <a:solidFill>
                  <a:srgbClr val="C65656"/>
                </a:solidFill>
                <a:effectLst>
                  <a:outerShdw blurRad="38100" dist="38100" dir="2700000" algn="tl">
                    <a:srgbClr val="000000">
                      <a:alpha val="43137"/>
                    </a:srgbClr>
                  </a:outerShdw>
                </a:effectLst>
                <a:latin typeface="Source Sans Pro Black" panose="020B0803030403020204" pitchFamily="34" charset="0"/>
              </a:rPr>
              <a:t>PHẦN 3. HƯỚNG DẪN SỬ DỤNG TÀI NGUYÊN SÁCH VÀ CÁC HỌC LIỆU ĐIỆN TỬ CỦA NXBGDVN</a:t>
            </a:r>
          </a:p>
        </p:txBody>
      </p:sp>
    </p:spTree>
    <p:extLst>
      <p:ext uri="{BB962C8B-B14F-4D97-AF65-F5344CB8AC3E}">
        <p14:creationId xmlns:p14="http://schemas.microsoft.com/office/powerpoint/2010/main" val="40490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PHẦN</a:t>
            </a:r>
            <a:r>
              <a:rPr lang="en-US" sz="2400" b="1" dirty="0">
                <a:latin typeface="Arial" panose="020B0604020202020204" pitchFamily="34" charset="0"/>
                <a:cs typeface="Arial" panose="020B0604020202020204" pitchFamily="34" charset="0"/>
              </a:rPr>
              <a:t> 3</a:t>
            </a:r>
            <a:r>
              <a:rPr lang="vi-VN" sz="2400" b="1" dirty="0">
                <a:latin typeface="Arial" panose="020B0604020202020204" pitchFamily="34" charset="0"/>
                <a:cs typeface="Arial" panose="020B0604020202020204" pitchFamily="34" charset="0"/>
              </a:rPr>
              <a:t>. </a:t>
            </a:r>
            <a:r>
              <a:rPr lang="vi-VN" sz="2400" b="1" dirty="0"/>
              <a:t>HƯỚNG DẪN SỬ DỤNG TÀI NGUYÊN SÁCH</a:t>
            </a:r>
          </a:p>
          <a:p>
            <a:pPr algn="ctr"/>
            <a:r>
              <a:rPr lang="vi-VN" sz="2400" b="1" dirty="0"/>
              <a:t>VÀ CÁC HỌC LIỆU ĐIỆN TỬ CỦA NXBGDVN</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1. Giới thiệu về Hành trang số</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06799"/>
            <a:ext cx="8547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cs typeface="Arial" panose="020B0604020202020204" pitchFamily="34" charset="0"/>
              </a:rPr>
              <a:t>I. HƯỚNG DẪN KHAI THÁC VÀ SỬ DỤNG NGUỒN TÀI NGUYÊN, HỌC LIỆU ĐIỆN TỬ TRONG DẠY HỌC</a:t>
            </a:r>
            <a:endParaRPr lang="vi-VN" sz="24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689253" y="3609586"/>
            <a:ext cx="10813494" cy="1015663"/>
          </a:xfrm>
          <a:prstGeom prst="rect">
            <a:avLst/>
          </a:prstGeom>
        </p:spPr>
        <p:txBody>
          <a:bodyPr wrap="square">
            <a:spAutoFit/>
          </a:bodyPr>
          <a:lstStyle/>
          <a:p>
            <a:pPr algn="just"/>
            <a:r>
              <a:rPr lang="vi-VN" sz="2000" b="1" dirty="0"/>
              <a:t>– Hành trang số </a:t>
            </a:r>
            <a:r>
              <a:rPr lang="vi-VN" sz="2000" dirty="0"/>
              <a:t>là nền tảng sách điện tử của NXBGDVN, được truy cập tại tên miền hanhtrangso.nxbgd.vn. Hành trang số bao gồm ba tính năng chính: Sách điện tử; Luyện tập; Thư viện.</a:t>
            </a:r>
          </a:p>
        </p:txBody>
      </p:sp>
      <p:sp>
        <p:nvSpPr>
          <p:cNvPr id="13" name="Rectangle 12">
            <a:extLst>
              <a:ext uri="{FF2B5EF4-FFF2-40B4-BE49-F238E27FC236}">
                <a16:creationId xmlns:a16="http://schemas.microsoft.com/office/drawing/2014/main" id="{0CF53C47-853C-4B2F-9343-D56F63960063}"/>
              </a:ext>
            </a:extLst>
          </p:cNvPr>
          <p:cNvSpPr/>
          <p:nvPr/>
        </p:nvSpPr>
        <p:spPr>
          <a:xfrm>
            <a:off x="689253" y="4752065"/>
            <a:ext cx="11065212" cy="707886"/>
          </a:xfrm>
          <a:prstGeom prst="rect">
            <a:avLst/>
          </a:prstGeom>
        </p:spPr>
        <p:txBody>
          <a:bodyPr wrap="square">
            <a:spAutoFit/>
          </a:bodyPr>
          <a:lstStyle/>
          <a:p>
            <a:pPr algn="just"/>
            <a:r>
              <a:rPr lang="vi-VN" sz="2000" dirty="0"/>
              <a:t>– Người dùng truy cập SGK mọi lúc mọi nơi, sử dụng đa dạng thiết bị điện thoại, máy tính bảng hay laptop, phục vụ đồng thời việc giảng dạy trên lớp và việc tự học tại nhà.</a:t>
            </a:r>
          </a:p>
        </p:txBody>
      </p:sp>
      <p:sp>
        <p:nvSpPr>
          <p:cNvPr id="2" name="Rectangle 1">
            <a:extLst>
              <a:ext uri="{FF2B5EF4-FFF2-40B4-BE49-F238E27FC236}">
                <a16:creationId xmlns:a16="http://schemas.microsoft.com/office/drawing/2014/main" id="{FB2C2184-2D2F-4E94-7B68-42763DF874F4}"/>
              </a:ext>
            </a:extLst>
          </p:cNvPr>
          <p:cNvSpPr/>
          <p:nvPr/>
        </p:nvSpPr>
        <p:spPr>
          <a:xfrm>
            <a:off x="689253" y="5556444"/>
            <a:ext cx="11065212" cy="1015663"/>
          </a:xfrm>
          <a:prstGeom prst="rect">
            <a:avLst/>
          </a:prstGeom>
        </p:spPr>
        <p:txBody>
          <a:bodyPr wrap="square">
            <a:spAutoFit/>
          </a:bodyPr>
          <a:lstStyle/>
          <a:p>
            <a:pPr algn="just"/>
            <a:r>
              <a:rPr lang="vi-VN" sz="2000" dirty="0"/>
              <a:t>– Tính năng Thư viện cung cấp hệ thống kho học liệu điện tử bổ trợ Chương trình SGK mới. Tại đây, người dùng tiếp cận trực quan học liệu điện tử dưới ba định dạng chính: video, gif/hình ảnh, âm thanh. </a:t>
            </a:r>
          </a:p>
        </p:txBody>
      </p:sp>
    </p:spTree>
    <p:extLst>
      <p:ext uri="{BB962C8B-B14F-4D97-AF65-F5344CB8AC3E}">
        <p14:creationId xmlns:p14="http://schemas.microsoft.com/office/powerpoint/2010/main" val="366029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3" grpId="0"/>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solidFill>
                  <a:srgbClr val="FF0000"/>
                </a:solidFill>
              </a:rPr>
              <a:t>PHẦN</a:t>
            </a:r>
            <a:r>
              <a:rPr lang="en-US" sz="2400" b="1" dirty="0">
                <a:solidFill>
                  <a:srgbClr val="FF0000"/>
                </a:solidFill>
              </a:rPr>
              <a:t> BA</a:t>
            </a:r>
            <a:r>
              <a:rPr lang="vi-VN" sz="2400" b="1" dirty="0">
                <a:solidFill>
                  <a:srgbClr val="FF0000"/>
                </a:solidFill>
              </a:rPr>
              <a:t>. HƯỚNG DẪN SỬ DỤNG TÀI NGUYÊN SÁCH</a:t>
            </a:r>
          </a:p>
          <a:p>
            <a:pPr algn="ctr"/>
            <a:r>
              <a:rPr lang="vi-VN" sz="2400" b="1" dirty="0">
                <a:solidFill>
                  <a:srgbClr val="FF0000"/>
                </a:solidFill>
              </a:rPr>
              <a:t>VÀ CÁC HỌC LIỆU ĐIỆN TỬ CỦA NXBGDVN</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2. Giới thiệu về Tập huấn</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06799"/>
            <a:ext cx="8547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I. HƯỚNG DẪN KHAI THÁC VÀ SỬ DỤNG NGUỒN TÀI NGUYÊN, HỌC LIỆU ĐIỆN TỬ TRONG DẠY HỌC</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689253" y="3609586"/>
            <a:ext cx="10813494" cy="1015663"/>
          </a:xfrm>
          <a:prstGeom prst="rect">
            <a:avLst/>
          </a:prstGeom>
        </p:spPr>
        <p:txBody>
          <a:bodyPr wrap="square">
            <a:spAutoFit/>
          </a:bodyPr>
          <a:lstStyle/>
          <a:p>
            <a:pPr algn="just"/>
            <a:r>
              <a:rPr lang="vi-VN" sz="2000" dirty="0"/>
              <a:t>-</a:t>
            </a:r>
            <a:r>
              <a:rPr lang="vi-VN" sz="2000" b="1" dirty="0"/>
              <a:t> Tập huấn </a:t>
            </a:r>
            <a:r>
              <a:rPr lang="vi-VN" sz="2000" dirty="0"/>
              <a:t>là nền tảng tập huấn GV trực tuyến của NXBGDVN, được truy cập tại tên miền: taphuan.nxbgd.vn, hỗ trợ hướng dẫn giảng dạy Chương trình, SGK mới vào bất kì thời điểm trong năm học.</a:t>
            </a:r>
          </a:p>
        </p:txBody>
      </p:sp>
      <p:sp>
        <p:nvSpPr>
          <p:cNvPr id="13" name="Rectangle 12">
            <a:extLst>
              <a:ext uri="{FF2B5EF4-FFF2-40B4-BE49-F238E27FC236}">
                <a16:creationId xmlns:a16="http://schemas.microsoft.com/office/drawing/2014/main" id="{0CF53C47-853C-4B2F-9343-D56F63960063}"/>
              </a:ext>
            </a:extLst>
          </p:cNvPr>
          <p:cNvSpPr/>
          <p:nvPr/>
        </p:nvSpPr>
        <p:spPr>
          <a:xfrm>
            <a:off x="689253" y="4752065"/>
            <a:ext cx="11065212" cy="707886"/>
          </a:xfrm>
          <a:prstGeom prst="rect">
            <a:avLst/>
          </a:prstGeom>
        </p:spPr>
        <p:txBody>
          <a:bodyPr wrap="square">
            <a:spAutoFit/>
          </a:bodyPr>
          <a:lstStyle/>
          <a:p>
            <a:pPr algn="just"/>
            <a:r>
              <a:rPr lang="vi-VN" sz="2000" dirty="0"/>
              <a:t>– Đối với tài khoản GV: Tính năng “Tập huấn” cung cấp các khoá tập huấn đối với các môn học của các bộ SGK. </a:t>
            </a:r>
          </a:p>
        </p:txBody>
      </p:sp>
      <p:sp>
        <p:nvSpPr>
          <p:cNvPr id="2" name="Rectangle 1">
            <a:extLst>
              <a:ext uri="{FF2B5EF4-FFF2-40B4-BE49-F238E27FC236}">
                <a16:creationId xmlns:a16="http://schemas.microsoft.com/office/drawing/2014/main" id="{FB2C2184-2D2F-4E94-7B68-42763DF874F4}"/>
              </a:ext>
            </a:extLst>
          </p:cNvPr>
          <p:cNvSpPr/>
          <p:nvPr/>
        </p:nvSpPr>
        <p:spPr>
          <a:xfrm>
            <a:off x="689253" y="5556444"/>
            <a:ext cx="11065212" cy="1015663"/>
          </a:xfrm>
          <a:prstGeom prst="rect">
            <a:avLst/>
          </a:prstGeom>
        </p:spPr>
        <p:txBody>
          <a:bodyPr wrap="square">
            <a:spAutoFit/>
          </a:bodyPr>
          <a:lstStyle/>
          <a:p>
            <a:pPr algn="just"/>
            <a:r>
              <a:rPr lang="vi-VN" sz="2000" dirty="0"/>
              <a:t>– Đối với tài khoản cấp quản lí giáo dục (sở giáo dục và đào tạo, phòng giáo dục và đào tạo, nhà trường): Tính năng “Tài liệu bổ sung” cho phép các cơ quan quản lí giáo dục đăng tải các tài liệu tập huấn bổ trợ của địa phương.</a:t>
            </a:r>
          </a:p>
        </p:txBody>
      </p:sp>
    </p:spTree>
    <p:extLst>
      <p:ext uri="{BB962C8B-B14F-4D97-AF65-F5344CB8AC3E}">
        <p14:creationId xmlns:p14="http://schemas.microsoft.com/office/powerpoint/2010/main" val="1306939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3" grpId="0"/>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solidFill>
                  <a:srgbClr val="FF0000"/>
                </a:solidFill>
              </a:rPr>
              <a:t>PHẦN</a:t>
            </a:r>
            <a:r>
              <a:rPr lang="en-US" sz="2400" b="1" dirty="0">
                <a:solidFill>
                  <a:srgbClr val="FF0000"/>
                </a:solidFill>
              </a:rPr>
              <a:t> BA</a:t>
            </a:r>
            <a:r>
              <a:rPr lang="vi-VN" sz="2400" b="1" dirty="0">
                <a:solidFill>
                  <a:srgbClr val="FF0000"/>
                </a:solidFill>
              </a:rPr>
              <a:t>. HƯỚNG DẪN SỬ DỤNG TÀI NGUYÊN SÁCH</a:t>
            </a:r>
          </a:p>
          <a:p>
            <a:pPr algn="ctr"/>
            <a:r>
              <a:rPr lang="vi-VN" sz="2400" b="1" dirty="0">
                <a:solidFill>
                  <a:srgbClr val="FF0000"/>
                </a:solidFill>
              </a:rPr>
              <a:t>VÀ CÁC HỌC LIỆU ĐIỆN TỬ CỦA NXBGDVN</a:t>
            </a:r>
          </a:p>
        </p:txBody>
      </p:sp>
      <p:sp>
        <p:nvSpPr>
          <p:cNvPr id="236" name="Rectangle 235"/>
          <p:cNvSpPr/>
          <p:nvPr/>
        </p:nvSpPr>
        <p:spPr>
          <a:xfrm>
            <a:off x="1035468" y="3023636"/>
            <a:ext cx="9899779" cy="523220"/>
          </a:xfrm>
          <a:prstGeom prst="rect">
            <a:avLst/>
          </a:prstGeom>
        </p:spPr>
        <p:txBody>
          <a:bodyPr wrap="square">
            <a:spAutoFit/>
          </a:bodyPr>
          <a:lstStyle/>
          <a:p>
            <a:pPr algn="just"/>
            <a:r>
              <a:rPr lang="vi-VN" sz="2800" b="1" dirty="0">
                <a:solidFill>
                  <a:srgbClr val="0070C0"/>
                </a:solidFill>
              </a:rPr>
              <a:t>3. Giới thiệu về nguồn tài nguyên, học liệu điện tử</a:t>
            </a:r>
            <a:endParaRPr lang="vi-VN" sz="28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06799"/>
            <a:ext cx="8547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I. HƯỚNG DẪN KHAI THÁC VÀ SỬ DỤNG NGUỒN TÀI NGUYÊN, HỌC LIỆU ĐIỆN TỬ TRONG DẠY HỌC</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3" name="Rectangle 12">
            <a:extLst>
              <a:ext uri="{FF2B5EF4-FFF2-40B4-BE49-F238E27FC236}">
                <a16:creationId xmlns:a16="http://schemas.microsoft.com/office/drawing/2014/main" id="{0CF53C47-853C-4B2F-9343-D56F63960063}"/>
              </a:ext>
            </a:extLst>
          </p:cNvPr>
          <p:cNvSpPr/>
          <p:nvPr/>
        </p:nvSpPr>
        <p:spPr>
          <a:xfrm>
            <a:off x="563393" y="3641947"/>
            <a:ext cx="11065212" cy="1200329"/>
          </a:xfrm>
          <a:prstGeom prst="rect">
            <a:avLst/>
          </a:prstGeom>
        </p:spPr>
        <p:txBody>
          <a:bodyPr wrap="square">
            <a:spAutoFit/>
          </a:bodyPr>
          <a:lstStyle/>
          <a:p>
            <a:pPr algn="just"/>
            <a:r>
              <a:rPr lang="vi-VN" sz="2400" dirty="0"/>
              <a:t>- Nhằm phục vụ công tác tập huấn GV, NXBGDVN đã đăng tải các tài liệu tập huấn của 2 bộ SGK lớp 8 với đa dạng định dạng và nội dung như: video tiết học minh hoạ; tài liệu tập huấn (PDF, PowerPoint, Word).</a:t>
            </a:r>
          </a:p>
        </p:txBody>
      </p:sp>
      <p:sp>
        <p:nvSpPr>
          <p:cNvPr id="2" name="Rectangle 1">
            <a:extLst>
              <a:ext uri="{FF2B5EF4-FFF2-40B4-BE49-F238E27FC236}">
                <a16:creationId xmlns:a16="http://schemas.microsoft.com/office/drawing/2014/main" id="{FB2C2184-2D2F-4E94-7B68-42763DF874F4}"/>
              </a:ext>
            </a:extLst>
          </p:cNvPr>
          <p:cNvSpPr/>
          <p:nvPr/>
        </p:nvSpPr>
        <p:spPr>
          <a:xfrm>
            <a:off x="563393" y="4941407"/>
            <a:ext cx="11065212" cy="830997"/>
          </a:xfrm>
          <a:prstGeom prst="rect">
            <a:avLst/>
          </a:prstGeom>
        </p:spPr>
        <p:txBody>
          <a:bodyPr wrap="square">
            <a:spAutoFit/>
          </a:bodyPr>
          <a:lstStyle/>
          <a:p>
            <a:pPr algn="just"/>
            <a:r>
              <a:rPr lang="vi-VN" sz="2400" dirty="0"/>
              <a:t>- Các học liệu điện tử đều bám sát hình ảnh và nội dung của bộ sách, tuân thủ triết lí của mỗi bộ sách, tham vấn SGV, được tác giả hướng dẫn và thẩm định.</a:t>
            </a:r>
          </a:p>
        </p:txBody>
      </p:sp>
    </p:spTree>
    <p:extLst>
      <p:ext uri="{BB962C8B-B14F-4D97-AF65-F5344CB8AC3E}">
        <p14:creationId xmlns:p14="http://schemas.microsoft.com/office/powerpoint/2010/main" val="1467781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3" grpId="0"/>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solidFill>
                  <a:srgbClr val="FF0000"/>
                </a:solidFill>
              </a:rPr>
              <a:t>PHẦN</a:t>
            </a:r>
            <a:r>
              <a:rPr lang="en-US" sz="2400" b="1" dirty="0">
                <a:solidFill>
                  <a:srgbClr val="FF0000"/>
                </a:solidFill>
              </a:rPr>
              <a:t> BA</a:t>
            </a:r>
            <a:r>
              <a:rPr lang="vi-VN" sz="2400" b="1" dirty="0">
                <a:solidFill>
                  <a:srgbClr val="FF0000"/>
                </a:solidFill>
              </a:rPr>
              <a:t>. HƯỚNG DẪN SỬ DỤNG TÀI NGUYÊN SÁCH</a:t>
            </a:r>
          </a:p>
          <a:p>
            <a:pPr algn="ctr"/>
            <a:r>
              <a:rPr lang="vi-VN" sz="2400" b="1" dirty="0">
                <a:solidFill>
                  <a:srgbClr val="FF0000"/>
                </a:solidFill>
              </a:rPr>
              <a:t>VÀ CÁC HỌC LIỆU ĐIỆN TỬ CỦA NXBGDVN</a:t>
            </a:r>
          </a:p>
        </p:txBody>
      </p:sp>
      <p:sp>
        <p:nvSpPr>
          <p:cNvPr id="236" name="Rectangle 235"/>
          <p:cNvSpPr/>
          <p:nvPr/>
        </p:nvSpPr>
        <p:spPr>
          <a:xfrm>
            <a:off x="1035468" y="3023636"/>
            <a:ext cx="9899779" cy="830997"/>
          </a:xfrm>
          <a:prstGeom prst="rect">
            <a:avLst/>
          </a:prstGeom>
        </p:spPr>
        <p:txBody>
          <a:bodyPr wrap="square">
            <a:spAutoFit/>
          </a:bodyPr>
          <a:lstStyle/>
          <a:p>
            <a:pPr algn="just"/>
            <a:r>
              <a:rPr lang="vi-VN" sz="2400" b="1" dirty="0">
                <a:solidFill>
                  <a:srgbClr val="0070C0"/>
                </a:solidFill>
              </a:rPr>
              <a:t>4. Hướng dẫn sử dụng nguồn tài nguyên, học liệu điện tử trong các hoạt động dạy học</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06799"/>
            <a:ext cx="8547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I. HƯỚNG DẪN KHAI THÁC VÀ SỬ DỤNG NGUỒN TÀI NGUYÊN, HỌC LIỆU ĐIỆN TỬ TRONG DẠY HỌC</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689253" y="3904156"/>
            <a:ext cx="10813494" cy="707886"/>
          </a:xfrm>
          <a:prstGeom prst="rect">
            <a:avLst/>
          </a:prstGeom>
        </p:spPr>
        <p:txBody>
          <a:bodyPr wrap="square">
            <a:spAutoFit/>
          </a:bodyPr>
          <a:lstStyle/>
          <a:p>
            <a:pPr algn="just"/>
            <a:r>
              <a:rPr lang="vi-VN" sz="2000" b="1" dirty="0">
                <a:solidFill>
                  <a:srgbClr val="00B050"/>
                </a:solidFill>
              </a:rPr>
              <a:t>Các thầy, cô giáo có thể linh động sử dụng các nguồn tài nguyên do NXBGDVN cung cấp như sau:</a:t>
            </a:r>
            <a:endParaRPr lang="vi-VN" sz="2000" dirty="0">
              <a:solidFill>
                <a:srgbClr val="00B050"/>
              </a:solidFill>
            </a:endParaRPr>
          </a:p>
        </p:txBody>
      </p:sp>
      <p:sp>
        <p:nvSpPr>
          <p:cNvPr id="13" name="Rectangle 12">
            <a:extLst>
              <a:ext uri="{FF2B5EF4-FFF2-40B4-BE49-F238E27FC236}">
                <a16:creationId xmlns:a16="http://schemas.microsoft.com/office/drawing/2014/main" id="{0CF53C47-853C-4B2F-9343-D56F63960063}"/>
              </a:ext>
            </a:extLst>
          </p:cNvPr>
          <p:cNvSpPr/>
          <p:nvPr/>
        </p:nvSpPr>
        <p:spPr>
          <a:xfrm>
            <a:off x="563393" y="4726368"/>
            <a:ext cx="11065212" cy="707886"/>
          </a:xfrm>
          <a:prstGeom prst="rect">
            <a:avLst/>
          </a:prstGeom>
        </p:spPr>
        <p:txBody>
          <a:bodyPr wrap="square">
            <a:spAutoFit/>
          </a:bodyPr>
          <a:lstStyle/>
          <a:p>
            <a:pPr algn="just"/>
            <a:r>
              <a:rPr lang="vi-VN" sz="2000" dirty="0"/>
              <a:t>– Biên soạn giáo án, chuẩn bị bài giảng điện tử; sử dụng làm tư liệu giảng dạy trực tiếp trên lớp cho tiết học sinh động, thú vị và hiệu quả.</a:t>
            </a:r>
          </a:p>
        </p:txBody>
      </p:sp>
      <p:sp>
        <p:nvSpPr>
          <p:cNvPr id="2" name="Rectangle 1">
            <a:extLst>
              <a:ext uri="{FF2B5EF4-FFF2-40B4-BE49-F238E27FC236}">
                <a16:creationId xmlns:a16="http://schemas.microsoft.com/office/drawing/2014/main" id="{FB2C2184-2D2F-4E94-7B68-42763DF874F4}"/>
              </a:ext>
            </a:extLst>
          </p:cNvPr>
          <p:cNvSpPr/>
          <p:nvPr/>
        </p:nvSpPr>
        <p:spPr>
          <a:xfrm>
            <a:off x="563393" y="5437440"/>
            <a:ext cx="11065212" cy="1015663"/>
          </a:xfrm>
          <a:prstGeom prst="rect">
            <a:avLst/>
          </a:prstGeom>
        </p:spPr>
        <p:txBody>
          <a:bodyPr wrap="square">
            <a:spAutoFit/>
          </a:bodyPr>
          <a:lstStyle/>
          <a:p>
            <a:pPr algn="just"/>
            <a:r>
              <a:rPr lang="vi-VN" sz="2000" dirty="0"/>
              <a:t>– Đối với hệ thống bài giảng điện tử dạng PowerPoint, thầy, cô giáo có thể tải trực tiếp về thiết bị cá nhân để trình chiếu giảng dạy trên lớp hoặc tham khảo, tự chỉnh sửa, sáng tạo bổ sung. Bài giảng điện tử đã được Hành trang số xây dựng hình ảnh và nội dung bám sát SGV và SGK.</a:t>
            </a:r>
          </a:p>
        </p:txBody>
      </p:sp>
    </p:spTree>
    <p:extLst>
      <p:ext uri="{BB962C8B-B14F-4D97-AF65-F5344CB8AC3E}">
        <p14:creationId xmlns:p14="http://schemas.microsoft.com/office/powerpoint/2010/main" val="2936553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t>II. GIỚI THIỆU SÁCH GIÁO KHOA GDTC 8 - BỘ SÁCH KẾT NỐI TRI THỨC VỚI CUỘC SỐNG</a:t>
            </a:r>
          </a:p>
        </p:txBody>
      </p:sp>
      <p:sp>
        <p:nvSpPr>
          <p:cNvPr id="236" name="Rectangle 235"/>
          <p:cNvSpPr/>
          <p:nvPr/>
        </p:nvSpPr>
        <p:spPr>
          <a:xfrm>
            <a:off x="1006856" y="3065508"/>
            <a:ext cx="10511634" cy="830997"/>
          </a:xfrm>
          <a:prstGeom prst="rect">
            <a:avLst/>
          </a:prstGeom>
        </p:spPr>
        <p:txBody>
          <a:bodyPr wrap="square">
            <a:spAutoFit/>
          </a:bodyPr>
          <a:lstStyle/>
          <a:p>
            <a:pPr algn="just"/>
            <a:r>
              <a:rPr lang="vi-VN" sz="2400" b="1" dirty="0">
                <a:solidFill>
                  <a:srgbClr val="0070C0"/>
                </a:solidFill>
              </a:rPr>
              <a:t>a) Phản ánh ý tưởng và quan điểm chung của bộ sách “Kết nối tri thức với cuộc sống”</a:t>
            </a:r>
            <a:endParaRPr lang="vi-VN" sz="2400" dirty="0">
              <a:solidFill>
                <a:srgbClr val="0070C0"/>
              </a:solidFill>
            </a:endParaRPr>
          </a:p>
        </p:txBody>
      </p:sp>
      <p:sp>
        <p:nvSpPr>
          <p:cNvPr id="237" name="Rectangle 236"/>
          <p:cNvSpPr/>
          <p:nvPr/>
        </p:nvSpPr>
        <p:spPr>
          <a:xfrm>
            <a:off x="1006852" y="3833889"/>
            <a:ext cx="10349406" cy="707886"/>
          </a:xfrm>
          <a:prstGeom prst="rect">
            <a:avLst/>
          </a:prstGeom>
        </p:spPr>
        <p:txBody>
          <a:bodyPr wrap="square">
            <a:spAutoFit/>
          </a:bodyPr>
          <a:lstStyle/>
          <a:p>
            <a:pPr algn="just"/>
            <a:r>
              <a:rPr lang="vi-VN" sz="2000" dirty="0"/>
              <a:t>– Thực hiện định hướng đổi mới giáo dục phổ thông từ chú trọng truyền thụ kiến thức sang giúp HS hình thành, phát triển toàn diện phẩm chất và năng lực.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0DB07675-4C78-4A4F-8FA1-546D0160BB8B}"/>
              </a:ext>
            </a:extLst>
          </p:cNvPr>
          <p:cNvSpPr/>
          <p:nvPr/>
        </p:nvSpPr>
        <p:spPr>
          <a:xfrm>
            <a:off x="1006853" y="4650527"/>
            <a:ext cx="10349404" cy="707886"/>
          </a:xfrm>
          <a:prstGeom prst="rect">
            <a:avLst/>
          </a:prstGeom>
        </p:spPr>
        <p:txBody>
          <a:bodyPr wrap="square">
            <a:spAutoFit/>
          </a:bodyPr>
          <a:lstStyle/>
          <a:p>
            <a:pPr algn="just"/>
            <a:r>
              <a:rPr lang="vi-VN" sz="2000" dirty="0"/>
              <a:t>– Kiến thức trong SGK là “chất liệu” quan trọng hướng đến mục tiêu hình thành, phát triển các phẩm chất và năng lực mà HS cần có trong cuộc sống hiện tại và tương lai. </a:t>
            </a:r>
          </a:p>
        </p:txBody>
      </p:sp>
      <p:sp>
        <p:nvSpPr>
          <p:cNvPr id="13" name="Rectangle 12">
            <a:extLst>
              <a:ext uri="{FF2B5EF4-FFF2-40B4-BE49-F238E27FC236}">
                <a16:creationId xmlns:a16="http://schemas.microsoft.com/office/drawing/2014/main" id="{BC872AE5-5163-4954-8C59-230504090762}"/>
              </a:ext>
            </a:extLst>
          </p:cNvPr>
          <p:cNvSpPr/>
          <p:nvPr/>
        </p:nvSpPr>
        <p:spPr>
          <a:xfrm>
            <a:off x="1006852" y="5400344"/>
            <a:ext cx="10349405" cy="1015663"/>
          </a:xfrm>
          <a:prstGeom prst="rect">
            <a:avLst/>
          </a:prstGeom>
        </p:spPr>
        <p:txBody>
          <a:bodyPr wrap="square">
            <a:spAutoFit/>
          </a:bodyPr>
          <a:lstStyle/>
          <a:p>
            <a:pPr algn="just"/>
            <a:r>
              <a:rPr lang="vi-VN" sz="2000" dirty="0"/>
              <a:t>– Nội dung mỗi bài học được thiết kế thông qua hệ thống các hoạt động, có tác dụng kích thích tính tích cực và chủ động của HS; hỗ trợ GV đổi mới phương pháp dạy học đạt hiệu quả cao.</a:t>
            </a:r>
          </a:p>
        </p:txBody>
      </p:sp>
    </p:spTree>
    <p:extLst>
      <p:ext uri="{BB962C8B-B14F-4D97-AF65-F5344CB8AC3E}">
        <p14:creationId xmlns:p14="http://schemas.microsoft.com/office/powerpoint/2010/main" val="256955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solidFill>
                  <a:srgbClr val="FF0000"/>
                </a:solidFill>
              </a:rPr>
              <a:t>PHẦN</a:t>
            </a:r>
            <a:r>
              <a:rPr lang="en-US" sz="2400" b="1" dirty="0">
                <a:solidFill>
                  <a:srgbClr val="FF0000"/>
                </a:solidFill>
              </a:rPr>
              <a:t> BA</a:t>
            </a:r>
            <a:r>
              <a:rPr lang="vi-VN" sz="2400" b="1" dirty="0">
                <a:solidFill>
                  <a:srgbClr val="FF0000"/>
                </a:solidFill>
              </a:rPr>
              <a:t>. HƯỚNG DẪN SỬ DỤNG TÀI NGUYÊN SÁCH</a:t>
            </a:r>
          </a:p>
          <a:p>
            <a:pPr algn="ctr"/>
            <a:r>
              <a:rPr lang="vi-VN" sz="2400" b="1" dirty="0">
                <a:solidFill>
                  <a:srgbClr val="FF0000"/>
                </a:solidFill>
              </a:rPr>
              <a:t>VÀ CÁC HỌC LIỆU ĐIỆN TỬ CỦA NXBGDVN</a:t>
            </a:r>
          </a:p>
        </p:txBody>
      </p:sp>
      <p:sp>
        <p:nvSpPr>
          <p:cNvPr id="236" name="Rectangle 235"/>
          <p:cNvSpPr/>
          <p:nvPr/>
        </p:nvSpPr>
        <p:spPr>
          <a:xfrm>
            <a:off x="737420" y="3023636"/>
            <a:ext cx="10766322" cy="1200329"/>
          </a:xfrm>
          <a:prstGeom prst="rect">
            <a:avLst/>
          </a:prstGeom>
        </p:spPr>
        <p:txBody>
          <a:bodyPr wrap="square">
            <a:spAutoFit/>
          </a:bodyPr>
          <a:lstStyle/>
          <a:p>
            <a:pPr algn="just"/>
            <a:r>
              <a:rPr lang="vi-VN" sz="2400" dirty="0">
                <a:solidFill>
                  <a:srgbClr val="00B050"/>
                </a:solidFill>
              </a:rPr>
              <a:t>Khi sử dụng, khai thác các thiết bị nói trên nhằm mục tiêu phát triển phẩm chất và năng lực người học, mỗi nhà trường, mỗi GV và HS cần lưu ý một số yêu cầu sau đây:</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184148"/>
            <a:ext cx="8547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cs typeface="Arial" panose="020B0604020202020204" pitchFamily="34" charset="0"/>
              </a:rPr>
              <a:t>II. KHAI THÁC THIẾT BỊ VÀ HỌC LIỆU TRONG DẠY HỌC </a:t>
            </a:r>
            <a:endParaRPr lang="vi-VN" sz="24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3" name="Rectangle 12">
            <a:extLst>
              <a:ext uri="{FF2B5EF4-FFF2-40B4-BE49-F238E27FC236}">
                <a16:creationId xmlns:a16="http://schemas.microsoft.com/office/drawing/2014/main" id="{0CF53C47-853C-4B2F-9343-D56F63960063}"/>
              </a:ext>
            </a:extLst>
          </p:cNvPr>
          <p:cNvSpPr/>
          <p:nvPr/>
        </p:nvSpPr>
        <p:spPr>
          <a:xfrm>
            <a:off x="587975" y="4486595"/>
            <a:ext cx="11065212" cy="1938992"/>
          </a:xfrm>
          <a:prstGeom prst="rect">
            <a:avLst/>
          </a:prstGeom>
        </p:spPr>
        <p:txBody>
          <a:bodyPr wrap="square">
            <a:spAutoFit/>
          </a:bodyPr>
          <a:lstStyle/>
          <a:p>
            <a:pPr algn="just"/>
            <a:r>
              <a:rPr lang="vi-VN" sz="2400" b="1" dirty="0"/>
              <a:t>Một là, </a:t>
            </a:r>
            <a:r>
              <a:rPr lang="vi-VN" sz="2400" dirty="0"/>
              <a:t>phải coi trọng việc sử dụng phương tiện, thiết bị dạy học để hỗ trợ quá trình nhận thức trực quan, cảm tính của HS. Muốn vậy, GV cần xác định rõ mục tiêu, yêu cầu cần đạt, nội dung, phương pháp, hình thức tổ chức dạy học của từng bài học, từng tiết học cụ thể. Trên cơ sở đó xác định phương tiện, thiết bị cần sử dụng, cách thức và thời điểm sử dụng. </a:t>
            </a:r>
          </a:p>
        </p:txBody>
      </p:sp>
    </p:spTree>
    <p:extLst>
      <p:ext uri="{BB962C8B-B14F-4D97-AF65-F5344CB8AC3E}">
        <p14:creationId xmlns:p14="http://schemas.microsoft.com/office/powerpoint/2010/main" val="1749357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3"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solidFill>
                  <a:srgbClr val="FF0000"/>
                </a:solidFill>
              </a:rPr>
              <a:t>PHẦN</a:t>
            </a:r>
            <a:r>
              <a:rPr lang="en-US" sz="2400" b="1" dirty="0">
                <a:solidFill>
                  <a:srgbClr val="FF0000"/>
                </a:solidFill>
              </a:rPr>
              <a:t> BA</a:t>
            </a:r>
            <a:r>
              <a:rPr lang="vi-VN" sz="2400" b="1" dirty="0">
                <a:solidFill>
                  <a:srgbClr val="FF0000"/>
                </a:solidFill>
              </a:rPr>
              <a:t>. HƯỚNG DẪN SỬ DỤNG TÀI NGUYÊN SÁCH</a:t>
            </a:r>
          </a:p>
          <a:p>
            <a:pPr algn="ctr"/>
            <a:r>
              <a:rPr lang="vi-VN" sz="2400" b="1" dirty="0">
                <a:solidFill>
                  <a:srgbClr val="FF0000"/>
                </a:solidFill>
              </a:rPr>
              <a:t>VÀ CÁC HỌC LIỆU ĐIỆN TỬ CỦA NXBGDVN</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184148"/>
            <a:ext cx="8547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II. KHAI THÁC THIẾT BỊ VÀ HỌC LIỆU TRONG DẠY HỌC </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3" name="Rectangle 12">
            <a:extLst>
              <a:ext uri="{FF2B5EF4-FFF2-40B4-BE49-F238E27FC236}">
                <a16:creationId xmlns:a16="http://schemas.microsoft.com/office/drawing/2014/main" id="{0CF53C47-853C-4B2F-9343-D56F63960063}"/>
              </a:ext>
            </a:extLst>
          </p:cNvPr>
          <p:cNvSpPr/>
          <p:nvPr/>
        </p:nvSpPr>
        <p:spPr>
          <a:xfrm>
            <a:off x="587975" y="3003080"/>
            <a:ext cx="11065212" cy="461665"/>
          </a:xfrm>
          <a:prstGeom prst="rect">
            <a:avLst/>
          </a:prstGeom>
        </p:spPr>
        <p:txBody>
          <a:bodyPr wrap="square">
            <a:spAutoFit/>
          </a:bodyPr>
          <a:lstStyle/>
          <a:p>
            <a:pPr algn="just"/>
            <a:r>
              <a:rPr lang="vi-VN" sz="2400" b="1" dirty="0"/>
              <a:t>Hai là</a:t>
            </a:r>
            <a:r>
              <a:rPr lang="vi-VN" sz="2400" dirty="0"/>
              <a:t>, phải tạo điều kiện cho HS:</a:t>
            </a:r>
          </a:p>
        </p:txBody>
      </p:sp>
      <p:sp>
        <p:nvSpPr>
          <p:cNvPr id="2" name="Rectangle 1">
            <a:extLst>
              <a:ext uri="{FF2B5EF4-FFF2-40B4-BE49-F238E27FC236}">
                <a16:creationId xmlns:a16="http://schemas.microsoft.com/office/drawing/2014/main" id="{AFE89FB2-2A63-9B7E-A845-CA23A8C6EB8C}"/>
              </a:ext>
            </a:extLst>
          </p:cNvPr>
          <p:cNvSpPr/>
          <p:nvPr/>
        </p:nvSpPr>
        <p:spPr>
          <a:xfrm>
            <a:off x="538813" y="3423746"/>
            <a:ext cx="11065212" cy="1200329"/>
          </a:xfrm>
          <a:prstGeom prst="rect">
            <a:avLst/>
          </a:prstGeom>
        </p:spPr>
        <p:txBody>
          <a:bodyPr wrap="square">
            <a:spAutoFit/>
          </a:bodyPr>
          <a:lstStyle/>
          <a:p>
            <a:pPr algn="just"/>
            <a:r>
              <a:rPr lang="vi-VN" sz="2400" dirty="0"/>
              <a:t>- Thực hành, sử dụng các thiết bị, dụng cụ, phương tiện để thực hiện các trò chơi, động tác, bài tập trong từng bài học, tiết học, qua đó giúp HS trải nghiệm, khám phá, vận dụng kiến thức một cách chủ động, tích cực.</a:t>
            </a:r>
          </a:p>
        </p:txBody>
      </p:sp>
      <p:sp>
        <p:nvSpPr>
          <p:cNvPr id="3" name="Rectangle 2">
            <a:extLst>
              <a:ext uri="{FF2B5EF4-FFF2-40B4-BE49-F238E27FC236}">
                <a16:creationId xmlns:a16="http://schemas.microsoft.com/office/drawing/2014/main" id="{58416366-E396-EE67-3E79-1EFAFC5880CD}"/>
              </a:ext>
            </a:extLst>
          </p:cNvPr>
          <p:cNvSpPr/>
          <p:nvPr/>
        </p:nvSpPr>
        <p:spPr>
          <a:xfrm>
            <a:off x="538813" y="4767797"/>
            <a:ext cx="11065212" cy="830997"/>
          </a:xfrm>
          <a:prstGeom prst="rect">
            <a:avLst/>
          </a:prstGeom>
        </p:spPr>
        <p:txBody>
          <a:bodyPr wrap="square">
            <a:spAutoFit/>
          </a:bodyPr>
          <a:lstStyle/>
          <a:p>
            <a:pPr algn="just"/>
            <a:r>
              <a:rPr lang="vi-VN" sz="2400" dirty="0"/>
              <a:t>- Rèn luyện kĩ năng tìm tòi, giải quyết vấn đề sáng tạo, góp phần phát triển các năng lực chuyên biệt, đặc thù của môn Giáo dục thể</a:t>
            </a:r>
            <a:r>
              <a:rPr lang="en-US" sz="2400" dirty="0"/>
              <a:t> </a:t>
            </a:r>
            <a:r>
              <a:rPr lang="vi-VN" sz="2400" dirty="0"/>
              <a:t>chất. </a:t>
            </a:r>
          </a:p>
        </p:txBody>
      </p:sp>
    </p:spTree>
    <p:extLst>
      <p:ext uri="{BB962C8B-B14F-4D97-AF65-F5344CB8AC3E}">
        <p14:creationId xmlns:p14="http://schemas.microsoft.com/office/powerpoint/2010/main" val="3201479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5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a:solidFill>
                  <a:srgbClr val="FF0000"/>
                </a:solidFill>
              </a:rPr>
              <a:t>PHẦN</a:t>
            </a:r>
            <a:r>
              <a:rPr lang="en-US" sz="2400" b="1" dirty="0">
                <a:solidFill>
                  <a:srgbClr val="FF0000"/>
                </a:solidFill>
              </a:rPr>
              <a:t> BA</a:t>
            </a:r>
            <a:r>
              <a:rPr lang="vi-VN" sz="2400" b="1" dirty="0">
                <a:solidFill>
                  <a:srgbClr val="FF0000"/>
                </a:solidFill>
              </a:rPr>
              <a:t>. HƯỚNG DẪN SỬ DỤNG TÀI NGUYÊN SÁCH</a:t>
            </a:r>
          </a:p>
          <a:p>
            <a:pPr algn="ctr"/>
            <a:r>
              <a:rPr lang="vi-VN" sz="2400" b="1" dirty="0">
                <a:solidFill>
                  <a:srgbClr val="FF0000"/>
                </a:solidFill>
              </a:rPr>
              <a:t>VÀ CÁC HỌC LIỆU ĐIỆN TỬ CỦA NXBGDVN</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46996"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184148"/>
            <a:ext cx="8547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II. KHAI THÁC THIẾT BỊ VÀ HỌC LIỆU TRONG DẠY HỌC </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AFE89FB2-2A63-9B7E-A845-CA23A8C6EB8C}"/>
              </a:ext>
            </a:extLst>
          </p:cNvPr>
          <p:cNvSpPr/>
          <p:nvPr/>
        </p:nvSpPr>
        <p:spPr>
          <a:xfrm>
            <a:off x="538813" y="3069448"/>
            <a:ext cx="11065212" cy="1938992"/>
          </a:xfrm>
          <a:prstGeom prst="rect">
            <a:avLst/>
          </a:prstGeom>
        </p:spPr>
        <p:txBody>
          <a:bodyPr wrap="square">
            <a:spAutoFit/>
          </a:bodyPr>
          <a:lstStyle/>
          <a:p>
            <a:pPr algn="just"/>
            <a:r>
              <a:rPr lang="vi-VN" sz="2400" b="1" dirty="0"/>
              <a:t>Ba là, </a:t>
            </a:r>
            <a:r>
              <a:rPr lang="vi-VN" sz="2400" dirty="0"/>
              <a:t>phải chuẩn bị thật tốt sân bãi, dụng cụ tập luyện như: sân tập, đường chạy, hố nhảy, nhà tập đa năng, phòng tập, bể bơi, hồ bơi, đồng hồ bấm giây thể thao, còi, cờ, thước dây,… Các thiết bị, dụng cụ này phải được nhà trường đầu tư xây dựng, sửa chữa, nâng cấp hoặc mua sắm mới cho từng năm học và phải đạt chuẩn, đảm bảo an toàn, phòng tránh chấn thương cho HS.</a:t>
            </a:r>
          </a:p>
        </p:txBody>
      </p:sp>
      <p:sp>
        <p:nvSpPr>
          <p:cNvPr id="3" name="Rectangle 2">
            <a:extLst>
              <a:ext uri="{FF2B5EF4-FFF2-40B4-BE49-F238E27FC236}">
                <a16:creationId xmlns:a16="http://schemas.microsoft.com/office/drawing/2014/main" id="{58416366-E396-EE67-3E79-1EFAFC5880CD}"/>
              </a:ext>
            </a:extLst>
          </p:cNvPr>
          <p:cNvSpPr/>
          <p:nvPr/>
        </p:nvSpPr>
        <p:spPr>
          <a:xfrm>
            <a:off x="538813" y="5008440"/>
            <a:ext cx="11065212" cy="1200329"/>
          </a:xfrm>
          <a:prstGeom prst="rect">
            <a:avLst/>
          </a:prstGeom>
        </p:spPr>
        <p:txBody>
          <a:bodyPr wrap="square">
            <a:spAutoFit/>
          </a:bodyPr>
          <a:lstStyle/>
          <a:p>
            <a:pPr algn="just"/>
            <a:r>
              <a:rPr lang="vi-VN" sz="2400" dirty="0"/>
              <a:t>Mặt khác, mỗi GV và HS vào đầu mỗi tiết học, phải có ý thức chuẩn bị đầy đủ thiết bị, dụng cụ cho tiết học. Cần động viên, khuyến khích và phát triển các thiết bị dạy học tự làm phù hợp với nội dung học và các đối tượng HS.</a:t>
            </a:r>
          </a:p>
        </p:txBody>
      </p:sp>
    </p:spTree>
    <p:extLst>
      <p:ext uri="{BB962C8B-B14F-4D97-AF65-F5344CB8AC3E}">
        <p14:creationId xmlns:p14="http://schemas.microsoft.com/office/powerpoint/2010/main" val="260271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6" name="Picture 3" descr="Picture 3"/>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6" name="Picture 5">
            <a:extLst>
              <a:ext uri="{FF2B5EF4-FFF2-40B4-BE49-F238E27FC236}">
                <a16:creationId xmlns:a16="http://schemas.microsoft.com/office/drawing/2014/main" id="{36CDAB51-FB1A-FBC0-720B-E71181347676}"/>
              </a:ext>
            </a:extLst>
          </p:cNvPr>
          <p:cNvPicPr>
            <a:picLocks noChangeAspect="1"/>
          </p:cNvPicPr>
          <p:nvPr/>
        </p:nvPicPr>
        <p:blipFill>
          <a:blip r:embed="rId3"/>
          <a:stretch>
            <a:fillRect/>
          </a:stretch>
        </p:blipFill>
        <p:spPr>
          <a:xfrm>
            <a:off x="0" y="3667125"/>
            <a:ext cx="4552950" cy="3190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423144" cy="830997"/>
          </a:xfrm>
          <a:prstGeom prst="rect">
            <a:avLst/>
          </a:prstGeom>
        </p:spPr>
        <p:txBody>
          <a:bodyPr wrap="square">
            <a:spAutoFit/>
          </a:bodyPr>
          <a:lstStyle/>
          <a:p>
            <a:pPr algn="just"/>
            <a:r>
              <a:rPr lang="vi-VN" sz="2400" b="1" dirty="0">
                <a:solidFill>
                  <a:srgbClr val="FF0000"/>
                </a:solidFill>
              </a:rPr>
              <a:t>a) Phản ánh ý tưởng và quan điểm chung của bộ sách “Kết nối tri thức với cuộc sống”</a:t>
            </a:r>
            <a:endParaRPr lang="vi-VN" sz="2400" dirty="0">
              <a:solidFill>
                <a:srgbClr val="FF0000"/>
              </a:solidFill>
            </a:endParaRPr>
          </a:p>
        </p:txBody>
      </p:sp>
      <p:sp>
        <p:nvSpPr>
          <p:cNvPr id="237" name="Rectangle 236"/>
          <p:cNvSpPr/>
          <p:nvPr/>
        </p:nvSpPr>
        <p:spPr>
          <a:xfrm>
            <a:off x="1021161" y="3966278"/>
            <a:ext cx="10541131" cy="2308324"/>
          </a:xfrm>
          <a:prstGeom prst="rect">
            <a:avLst/>
          </a:prstGeom>
        </p:spPr>
        <p:txBody>
          <a:bodyPr wrap="square">
            <a:spAutoFit/>
          </a:bodyPr>
          <a:lstStyle/>
          <a:p>
            <a:pPr algn="just"/>
            <a:r>
              <a:rPr lang="vi-VN" sz="2400" dirty="0">
                <a:solidFill>
                  <a:srgbClr val="00B050"/>
                </a:solidFill>
              </a:rPr>
              <a:t>– Kiến thức được đưa vào SGK bảo đảm: </a:t>
            </a:r>
          </a:p>
          <a:p>
            <a:pPr algn="just"/>
            <a:r>
              <a:rPr lang="vi-VN" sz="2400" dirty="0"/>
              <a:t>+ Phù hợp với đặc điểm tâm, sinh lí và trải nghiệm của HS. </a:t>
            </a:r>
          </a:p>
          <a:p>
            <a:pPr algn="just"/>
            <a:r>
              <a:rPr lang="vi-VN" sz="2400" dirty="0"/>
              <a:t>+ Cập nhật những thành tựu của khoa học và công nghệ, phù hợp nền tảng văn hoá và thực tiễn Việt Nam. </a:t>
            </a:r>
          </a:p>
          <a:p>
            <a:pPr algn="just"/>
            <a:r>
              <a:rPr lang="vi-VN" sz="2400" dirty="0"/>
              <a:t>+ Giúp HS vận dụng để giải quyết những vấn đề của cuộc sống từ các cấp độ và phương diện khác nhau (cá nhân và xã hội, tinh thần và vật chất).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2" name="Rounded Rectangle 17">
            <a:extLst>
              <a:ext uri="{FF2B5EF4-FFF2-40B4-BE49-F238E27FC236}">
                <a16:creationId xmlns:a16="http://schemas.microsoft.com/office/drawing/2014/main" id="{8690F1AF-9E7C-4386-1C97-18B98E766AE2}"/>
              </a:ext>
            </a:extLst>
          </p:cNvPr>
          <p:cNvSpPr/>
          <p:nvPr/>
        </p:nvSpPr>
        <p:spPr>
          <a:xfrm>
            <a:off x="1021161" y="112027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136825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467389" cy="830997"/>
          </a:xfrm>
          <a:prstGeom prst="rect">
            <a:avLst/>
          </a:prstGeom>
        </p:spPr>
        <p:txBody>
          <a:bodyPr wrap="square">
            <a:spAutoFit/>
          </a:bodyPr>
          <a:lstStyle/>
          <a:p>
            <a:pPr algn="just"/>
            <a:r>
              <a:rPr lang="vi-VN" sz="2400" b="1" dirty="0">
                <a:solidFill>
                  <a:srgbClr val="FF0000"/>
                </a:solidFill>
              </a:rPr>
              <a:t>a) Phản ánh ý tưởng và quan điểm chung của bộ sách “Kết nối tri thức với cuộc sống”</a:t>
            </a:r>
            <a:endParaRPr lang="vi-VN" sz="2400" dirty="0">
              <a:solidFill>
                <a:srgbClr val="FF0000"/>
              </a:solidFill>
            </a:endParaRPr>
          </a:p>
        </p:txBody>
      </p:sp>
      <p:sp>
        <p:nvSpPr>
          <p:cNvPr id="237" name="Rectangle 236"/>
          <p:cNvSpPr/>
          <p:nvPr/>
        </p:nvSpPr>
        <p:spPr>
          <a:xfrm>
            <a:off x="850490" y="3937228"/>
            <a:ext cx="11066206" cy="2308324"/>
          </a:xfrm>
          <a:prstGeom prst="rect">
            <a:avLst/>
          </a:prstGeom>
        </p:spPr>
        <p:txBody>
          <a:bodyPr wrap="square">
            <a:spAutoFit/>
          </a:bodyPr>
          <a:lstStyle/>
          <a:p>
            <a:pPr algn="just"/>
            <a:r>
              <a:rPr lang="vi-VN" sz="2400" dirty="0">
                <a:solidFill>
                  <a:srgbClr val="00B050"/>
                </a:solidFill>
              </a:rPr>
              <a:t>– Nội dung giáo dục đảm bảo:</a:t>
            </a:r>
          </a:p>
          <a:p>
            <a:pPr algn="just"/>
            <a:r>
              <a:rPr lang="vi-VN" sz="2400" dirty="0"/>
              <a:t>+ Được chọn lọc theo hướng tinh giản với mức độ hợp lí.</a:t>
            </a:r>
          </a:p>
          <a:p>
            <a:pPr algn="just"/>
            <a:r>
              <a:rPr lang="vi-VN" sz="2400" dirty="0"/>
              <a:t>+ Được sắp xếp theo hướng tăng cường sự kết nối giữa các lớp, các cấp học.</a:t>
            </a:r>
          </a:p>
          <a:p>
            <a:pPr algn="just"/>
            <a:r>
              <a:rPr lang="vi-VN" sz="2400" dirty="0"/>
              <a:t>+ Có sự tích hợp với các môn học và hoạt động giáo dục trong cùng một lớp, một cấp học.</a:t>
            </a:r>
          </a:p>
          <a:p>
            <a:pPr algn="just"/>
            <a:r>
              <a:rPr lang="vi-VN" sz="2400" dirty="0"/>
              <a:t>+ Chú trọng phân hoá nội dung phù hợp với đặc điểm của HS.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2" name="Rounded Rectangle 17">
            <a:extLst>
              <a:ext uri="{FF2B5EF4-FFF2-40B4-BE49-F238E27FC236}">
                <a16:creationId xmlns:a16="http://schemas.microsoft.com/office/drawing/2014/main" id="{1248F40D-008C-231C-4032-1CF610FC7DAE}"/>
              </a:ext>
            </a:extLst>
          </p:cNvPr>
          <p:cNvSpPr/>
          <p:nvPr/>
        </p:nvSpPr>
        <p:spPr>
          <a:xfrm>
            <a:off x="1146110" y="1097542"/>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333413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7" y="3065508"/>
            <a:ext cx="10178290" cy="830997"/>
          </a:xfrm>
          <a:prstGeom prst="rect">
            <a:avLst/>
          </a:prstGeom>
        </p:spPr>
        <p:txBody>
          <a:bodyPr wrap="square">
            <a:spAutoFit/>
          </a:bodyPr>
          <a:lstStyle/>
          <a:p>
            <a:pPr algn="just"/>
            <a:r>
              <a:rPr lang="vi-VN" sz="2400" b="1" dirty="0">
                <a:solidFill>
                  <a:srgbClr val="0070C0"/>
                </a:solidFill>
              </a:rPr>
              <a:t>b) Góp phần thực hiện mục tiêu giáo dục, phát triển phẩm chất và năng lực của HS </a:t>
            </a:r>
            <a:endParaRPr lang="vi-VN" sz="2400" dirty="0">
              <a:solidFill>
                <a:srgbClr val="0070C0"/>
              </a:solidFill>
            </a:endParaRPr>
          </a:p>
        </p:txBody>
      </p:sp>
      <p:sp>
        <p:nvSpPr>
          <p:cNvPr id="237" name="Rectangle 236"/>
          <p:cNvSpPr/>
          <p:nvPr/>
        </p:nvSpPr>
        <p:spPr>
          <a:xfrm>
            <a:off x="951532" y="3867974"/>
            <a:ext cx="10039035" cy="707886"/>
          </a:xfrm>
          <a:prstGeom prst="rect">
            <a:avLst/>
          </a:prstGeom>
        </p:spPr>
        <p:txBody>
          <a:bodyPr wrap="square">
            <a:spAutoFit/>
          </a:bodyPr>
          <a:lstStyle/>
          <a:p>
            <a:pPr algn="just"/>
            <a:r>
              <a:rPr lang="vi-VN" sz="2000" dirty="0"/>
              <a:t>– Đồng bộ hoá quá trình rèn luyện, phát triển thể chất với quá trình hình thành, phát triển các phẩm chất và năng lực chung.</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1" name="Rectangle 10">
            <a:extLst>
              <a:ext uri="{FF2B5EF4-FFF2-40B4-BE49-F238E27FC236}">
                <a16:creationId xmlns:a16="http://schemas.microsoft.com/office/drawing/2014/main" id="{D6E14EE5-8AE1-4536-B144-3271566E280A}"/>
              </a:ext>
            </a:extLst>
          </p:cNvPr>
          <p:cNvSpPr/>
          <p:nvPr/>
        </p:nvSpPr>
        <p:spPr>
          <a:xfrm>
            <a:off x="951532" y="4678857"/>
            <a:ext cx="10039035" cy="707886"/>
          </a:xfrm>
          <a:prstGeom prst="rect">
            <a:avLst/>
          </a:prstGeom>
        </p:spPr>
        <p:txBody>
          <a:bodyPr wrap="square">
            <a:spAutoFit/>
          </a:bodyPr>
          <a:lstStyle/>
          <a:p>
            <a:pPr algn="just"/>
            <a:r>
              <a:rPr lang="vi-VN" sz="2000" dirty="0"/>
              <a:t>– Luôn hướng tới giáo dục HS có nhận thức đúng đắn về vai trò và tác dụng của luyện tập TDTT, coi đó là nền tảng để phát triển tính tích cực và khả năng tự học.</a:t>
            </a:r>
          </a:p>
        </p:txBody>
      </p:sp>
      <p:sp>
        <p:nvSpPr>
          <p:cNvPr id="12" name="Rectangle 11">
            <a:extLst>
              <a:ext uri="{FF2B5EF4-FFF2-40B4-BE49-F238E27FC236}">
                <a16:creationId xmlns:a16="http://schemas.microsoft.com/office/drawing/2014/main" id="{5E0B8CD0-65A8-4CA9-9145-109E23D45BDE}"/>
              </a:ext>
            </a:extLst>
          </p:cNvPr>
          <p:cNvSpPr/>
          <p:nvPr/>
        </p:nvSpPr>
        <p:spPr>
          <a:xfrm>
            <a:off x="1006853" y="5463991"/>
            <a:ext cx="9969406" cy="1015663"/>
          </a:xfrm>
          <a:prstGeom prst="rect">
            <a:avLst/>
          </a:prstGeom>
        </p:spPr>
        <p:txBody>
          <a:bodyPr wrap="square">
            <a:spAutoFit/>
          </a:bodyPr>
          <a:lstStyle/>
          <a:p>
            <a:pPr algn="just"/>
            <a:r>
              <a:rPr lang="vi-VN" sz="2000" dirty="0"/>
              <a:t>– Hình thành thói quen và nhu cầu thường xuyên luyện tập TDTT, khả năng lựa chọn và sử dụng bài tập vận động của môn thể thao tự chọn để rèn luyện sức khoẻ, phát triển các tố chất thể lực. </a:t>
            </a:r>
          </a:p>
        </p:txBody>
      </p:sp>
      <p:sp>
        <p:nvSpPr>
          <p:cNvPr id="3" name="Rounded Rectangle 17">
            <a:extLst>
              <a:ext uri="{FF2B5EF4-FFF2-40B4-BE49-F238E27FC236}">
                <a16:creationId xmlns:a16="http://schemas.microsoft.com/office/drawing/2014/main" id="{C51D899D-378B-E348-F00E-370A1C3CD805}"/>
              </a:ext>
            </a:extLst>
          </p:cNvPr>
          <p:cNvSpPr/>
          <p:nvPr/>
        </p:nvSpPr>
        <p:spPr>
          <a:xfrm>
            <a:off x="1076480" y="1064478"/>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258265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311177" cy="830997"/>
          </a:xfrm>
          <a:prstGeom prst="rect">
            <a:avLst/>
          </a:prstGeom>
        </p:spPr>
        <p:txBody>
          <a:bodyPr wrap="square">
            <a:spAutoFit/>
          </a:bodyPr>
          <a:lstStyle/>
          <a:p>
            <a:pPr algn="just"/>
            <a:r>
              <a:rPr lang="vi-VN" sz="2400" b="1" dirty="0">
                <a:solidFill>
                  <a:srgbClr val="0070C0"/>
                </a:solidFill>
              </a:rPr>
              <a:t>c) Phản ánh nội dung cơ bản và yêu cầu cần đạt của Chương trình Giáo dục phổ thông 2018</a:t>
            </a:r>
            <a:endParaRPr lang="vi-VN" sz="2400" dirty="0">
              <a:solidFill>
                <a:srgbClr val="0070C0"/>
              </a:solidFill>
            </a:endParaRPr>
          </a:p>
        </p:txBody>
      </p:sp>
      <p:sp>
        <p:nvSpPr>
          <p:cNvPr id="237" name="Rectangle 236"/>
          <p:cNvSpPr/>
          <p:nvPr/>
        </p:nvSpPr>
        <p:spPr>
          <a:xfrm>
            <a:off x="1028416" y="3972362"/>
            <a:ext cx="10385823" cy="707886"/>
          </a:xfrm>
          <a:prstGeom prst="rect">
            <a:avLst/>
          </a:prstGeom>
        </p:spPr>
        <p:txBody>
          <a:bodyPr wrap="square">
            <a:spAutoFit/>
          </a:bodyPr>
          <a:lstStyle/>
          <a:p>
            <a:pPr algn="just"/>
            <a:r>
              <a:rPr lang="vi-VN" sz="2000" dirty="0"/>
              <a:t>– Đồng thời giữa trang bị cho HS kiến thức, kĩ năng vận động với trang bị kiến thức và kĩ năng tự học, tự chăm sóc sức khoẻ.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1" name="Rectangle 10">
            <a:extLst>
              <a:ext uri="{FF2B5EF4-FFF2-40B4-BE49-F238E27FC236}">
                <a16:creationId xmlns:a16="http://schemas.microsoft.com/office/drawing/2014/main" id="{D6E14EE5-8AE1-4536-B144-3271566E280A}"/>
              </a:ext>
            </a:extLst>
          </p:cNvPr>
          <p:cNvSpPr/>
          <p:nvPr/>
        </p:nvSpPr>
        <p:spPr>
          <a:xfrm>
            <a:off x="1006851" y="4700218"/>
            <a:ext cx="10385823" cy="707886"/>
          </a:xfrm>
          <a:prstGeom prst="rect">
            <a:avLst/>
          </a:prstGeom>
        </p:spPr>
        <p:txBody>
          <a:bodyPr wrap="square">
            <a:spAutoFit/>
          </a:bodyPr>
          <a:lstStyle/>
          <a:p>
            <a:pPr algn="just"/>
            <a:r>
              <a:rPr lang="vi-VN" sz="2000" dirty="0"/>
              <a:t>– Đáp ứng nhu cầu được lựa chọn và luyện tập môn thể thao ưa thích, phù hợp với tình trạng thể lực và sở trường của HS.</a:t>
            </a:r>
          </a:p>
        </p:txBody>
      </p:sp>
      <p:sp>
        <p:nvSpPr>
          <p:cNvPr id="12" name="Rectangle 11">
            <a:extLst>
              <a:ext uri="{FF2B5EF4-FFF2-40B4-BE49-F238E27FC236}">
                <a16:creationId xmlns:a16="http://schemas.microsoft.com/office/drawing/2014/main" id="{5E0B8CD0-65A8-4CA9-9145-109E23D45BDE}"/>
              </a:ext>
            </a:extLst>
          </p:cNvPr>
          <p:cNvSpPr/>
          <p:nvPr/>
        </p:nvSpPr>
        <p:spPr>
          <a:xfrm>
            <a:off x="1006852" y="5463991"/>
            <a:ext cx="10385823" cy="1015663"/>
          </a:xfrm>
          <a:prstGeom prst="rect">
            <a:avLst/>
          </a:prstGeom>
        </p:spPr>
        <p:txBody>
          <a:bodyPr wrap="square">
            <a:spAutoFit/>
          </a:bodyPr>
          <a:lstStyle/>
          <a:p>
            <a:pPr algn="just"/>
            <a:r>
              <a:rPr lang="vi-VN" sz="2000" dirty="0"/>
              <a:t>– Đáp ứng nhu cầu vận động của HS theo từng độ tuổi, có tác dụng phát triển nhu cầu khám phá, chinh phục giới hạn bản thân, kích thích tính tích cực và nỗ lực trong học tập, rèn luyện.</a:t>
            </a:r>
          </a:p>
        </p:txBody>
      </p:sp>
      <p:sp>
        <p:nvSpPr>
          <p:cNvPr id="2" name="Rounded Rectangle 17">
            <a:extLst>
              <a:ext uri="{FF2B5EF4-FFF2-40B4-BE49-F238E27FC236}">
                <a16:creationId xmlns:a16="http://schemas.microsoft.com/office/drawing/2014/main" id="{12E3B6C1-18A4-1262-97F1-7C6771AC12EC}"/>
              </a:ext>
            </a:extLst>
          </p:cNvPr>
          <p:cNvSpPr/>
          <p:nvPr/>
        </p:nvSpPr>
        <p:spPr>
          <a:xfrm>
            <a:off x="1051328" y="1077821"/>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060539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712393" cy="830997"/>
          </a:xfrm>
          <a:prstGeom prst="rect">
            <a:avLst/>
          </a:prstGeom>
        </p:spPr>
        <p:txBody>
          <a:bodyPr wrap="square">
            <a:spAutoFit/>
          </a:bodyPr>
          <a:lstStyle/>
          <a:p>
            <a:pPr algn="just"/>
            <a:r>
              <a:rPr lang="vi-VN" sz="2400" b="1" dirty="0">
                <a:solidFill>
                  <a:srgbClr val="FF0000"/>
                </a:solidFill>
              </a:rPr>
              <a:t>c) Phản ánh nội dung cơ bản và yêu cầu cần đạt của Chương trình Giáo dục phổ thông 2018</a:t>
            </a:r>
            <a:endParaRPr lang="vi-VN" sz="2400" dirty="0">
              <a:solidFill>
                <a:srgbClr val="FF0000"/>
              </a:solidFill>
            </a:endParaRPr>
          </a:p>
        </p:txBody>
      </p:sp>
      <p:sp>
        <p:nvSpPr>
          <p:cNvPr id="237" name="Rectangle 236"/>
          <p:cNvSpPr/>
          <p:nvPr/>
        </p:nvSpPr>
        <p:spPr>
          <a:xfrm>
            <a:off x="1006851" y="3896505"/>
            <a:ext cx="10385823" cy="707886"/>
          </a:xfrm>
          <a:prstGeom prst="rect">
            <a:avLst/>
          </a:prstGeom>
        </p:spPr>
        <p:txBody>
          <a:bodyPr wrap="square">
            <a:spAutoFit/>
          </a:bodyPr>
          <a:lstStyle/>
          <a:p>
            <a:pPr algn="just"/>
            <a:r>
              <a:rPr lang="vi-VN" sz="2000" dirty="0"/>
              <a:t>– Cấu trúc nội dung, hình thức vận động đảm bảo tính đa dạng, mới lạ, hấp dẫn; phù hợp với hoạt động vận động của lứa tuổi, có thể sử dụng để vui chơi, luyện tập hằng ngày.</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1" name="Rectangle 10">
            <a:extLst>
              <a:ext uri="{FF2B5EF4-FFF2-40B4-BE49-F238E27FC236}">
                <a16:creationId xmlns:a16="http://schemas.microsoft.com/office/drawing/2014/main" id="{D6E14EE5-8AE1-4536-B144-3271566E280A}"/>
              </a:ext>
            </a:extLst>
          </p:cNvPr>
          <p:cNvSpPr/>
          <p:nvPr/>
        </p:nvSpPr>
        <p:spPr>
          <a:xfrm>
            <a:off x="1006851" y="4627294"/>
            <a:ext cx="10385823" cy="707886"/>
          </a:xfrm>
          <a:prstGeom prst="rect">
            <a:avLst/>
          </a:prstGeom>
        </p:spPr>
        <p:txBody>
          <a:bodyPr wrap="square">
            <a:spAutoFit/>
          </a:bodyPr>
          <a:lstStyle/>
          <a:p>
            <a:pPr algn="just"/>
            <a:r>
              <a:rPr lang="vi-VN" sz="2000" dirty="0"/>
              <a:t>– Tạo ra sự kết nối giữa gia đình và nhà trường để tăng cường hiệu quả GDTC đối với HS.</a:t>
            </a:r>
          </a:p>
        </p:txBody>
      </p:sp>
      <p:sp>
        <p:nvSpPr>
          <p:cNvPr id="12" name="Rectangle 11">
            <a:extLst>
              <a:ext uri="{FF2B5EF4-FFF2-40B4-BE49-F238E27FC236}">
                <a16:creationId xmlns:a16="http://schemas.microsoft.com/office/drawing/2014/main" id="{5E0B8CD0-65A8-4CA9-9145-109E23D45BDE}"/>
              </a:ext>
            </a:extLst>
          </p:cNvPr>
          <p:cNvSpPr/>
          <p:nvPr/>
        </p:nvSpPr>
        <p:spPr>
          <a:xfrm>
            <a:off x="1006851" y="5359602"/>
            <a:ext cx="10385823" cy="707886"/>
          </a:xfrm>
          <a:prstGeom prst="rect">
            <a:avLst/>
          </a:prstGeom>
        </p:spPr>
        <p:txBody>
          <a:bodyPr wrap="square">
            <a:spAutoFit/>
          </a:bodyPr>
          <a:lstStyle/>
          <a:p>
            <a:pPr algn="just"/>
            <a:r>
              <a:rPr lang="vi-VN" sz="2000" dirty="0"/>
              <a:t>– Đảm bảo sự phát triển về năng lực vận động và trình độ thể lực cho HS qua từng giai đoạn học tập.</a:t>
            </a:r>
          </a:p>
        </p:txBody>
      </p:sp>
      <p:sp>
        <p:nvSpPr>
          <p:cNvPr id="2" name="Rounded Rectangle 17">
            <a:extLst>
              <a:ext uri="{FF2B5EF4-FFF2-40B4-BE49-F238E27FC236}">
                <a16:creationId xmlns:a16="http://schemas.microsoft.com/office/drawing/2014/main" id="{6481CD1F-502F-8E61-7AF1-01DC4354F39C}"/>
              </a:ext>
            </a:extLst>
          </p:cNvPr>
          <p:cNvSpPr/>
          <p:nvPr/>
        </p:nvSpPr>
        <p:spPr>
          <a:xfrm>
            <a:off x="1137529" y="1019880"/>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2356385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311177" cy="830997"/>
          </a:xfrm>
          <a:prstGeom prst="rect">
            <a:avLst/>
          </a:prstGeom>
        </p:spPr>
        <p:txBody>
          <a:bodyPr wrap="square">
            <a:spAutoFit/>
          </a:bodyPr>
          <a:lstStyle/>
          <a:p>
            <a:pPr algn="just"/>
            <a:r>
              <a:rPr lang="vi-VN" sz="2400" b="1" dirty="0">
                <a:solidFill>
                  <a:srgbClr val="0070C0"/>
                </a:solidFill>
              </a:rPr>
              <a:t>d) Phát huy quyền tự chủ, sáng tạo của giáo viên và nhà trường trong tổ chức hoạt động dạy và học</a:t>
            </a:r>
            <a:endParaRPr lang="vi-VN" sz="2400" dirty="0">
              <a:solidFill>
                <a:srgbClr val="0070C0"/>
              </a:solidFill>
            </a:endParaRPr>
          </a:p>
        </p:txBody>
      </p:sp>
      <p:sp>
        <p:nvSpPr>
          <p:cNvPr id="237" name="Rectangle 236"/>
          <p:cNvSpPr/>
          <p:nvPr/>
        </p:nvSpPr>
        <p:spPr>
          <a:xfrm>
            <a:off x="1006851" y="3945161"/>
            <a:ext cx="10385823" cy="707886"/>
          </a:xfrm>
          <a:prstGeom prst="rect">
            <a:avLst/>
          </a:prstGeom>
        </p:spPr>
        <p:txBody>
          <a:bodyPr wrap="square">
            <a:spAutoFit/>
          </a:bodyPr>
          <a:lstStyle/>
          <a:p>
            <a:pPr algn="just"/>
            <a:r>
              <a:rPr lang="vi-VN" sz="2000" dirty="0"/>
              <a:t>– Tạo điều kiện để nhà trường tự chủ về loại hình môn thể thao tự chọn (phù hợp với điều kiện cơ sở vật chất, nhu cầu của HS và số lượng GV).</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61755"/>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Quan điểm và định hướng biên soạn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1" name="Rectangle 10">
            <a:extLst>
              <a:ext uri="{FF2B5EF4-FFF2-40B4-BE49-F238E27FC236}">
                <a16:creationId xmlns:a16="http://schemas.microsoft.com/office/drawing/2014/main" id="{D6E14EE5-8AE1-4536-B144-3271566E280A}"/>
              </a:ext>
            </a:extLst>
          </p:cNvPr>
          <p:cNvSpPr/>
          <p:nvPr/>
        </p:nvSpPr>
        <p:spPr>
          <a:xfrm>
            <a:off x="1006851" y="4758543"/>
            <a:ext cx="10385823" cy="707886"/>
          </a:xfrm>
          <a:prstGeom prst="rect">
            <a:avLst/>
          </a:prstGeom>
        </p:spPr>
        <p:txBody>
          <a:bodyPr wrap="square">
            <a:spAutoFit/>
          </a:bodyPr>
          <a:lstStyle/>
          <a:p>
            <a:pPr algn="just"/>
            <a:r>
              <a:rPr lang="vi-VN" sz="2000" dirty="0"/>
              <a:t>– Tạo điều kiện để GV và nhà trường tự chủ về kế hoạch dạy học và tổ chức thực hiện nội dung môn học phù hợp với điều kiện khí hậu, thời tiết của vùng, miền.</a:t>
            </a:r>
          </a:p>
        </p:txBody>
      </p:sp>
      <p:sp>
        <p:nvSpPr>
          <p:cNvPr id="12" name="Rectangle 11">
            <a:extLst>
              <a:ext uri="{FF2B5EF4-FFF2-40B4-BE49-F238E27FC236}">
                <a16:creationId xmlns:a16="http://schemas.microsoft.com/office/drawing/2014/main" id="{5E0B8CD0-65A8-4CA9-9145-109E23D45BDE}"/>
              </a:ext>
            </a:extLst>
          </p:cNvPr>
          <p:cNvSpPr/>
          <p:nvPr/>
        </p:nvSpPr>
        <p:spPr>
          <a:xfrm>
            <a:off x="1006851" y="5489871"/>
            <a:ext cx="10385823" cy="707886"/>
          </a:xfrm>
          <a:prstGeom prst="rect">
            <a:avLst/>
          </a:prstGeom>
        </p:spPr>
        <p:txBody>
          <a:bodyPr wrap="square">
            <a:spAutoFit/>
          </a:bodyPr>
          <a:lstStyle/>
          <a:p>
            <a:pPr algn="just"/>
            <a:r>
              <a:rPr lang="vi-VN" sz="2000" dirty="0"/>
              <a:t>– Tạo điều kiện để GV tự chủ, sáng tạo trong việc sắp xếp thứ tự nội dung và phân phối thời lượng cụ thể cho từng bài học, tiết học.</a:t>
            </a:r>
          </a:p>
        </p:txBody>
      </p:sp>
      <p:sp>
        <p:nvSpPr>
          <p:cNvPr id="2" name="Rounded Rectangle 17">
            <a:extLst>
              <a:ext uri="{FF2B5EF4-FFF2-40B4-BE49-F238E27FC236}">
                <a16:creationId xmlns:a16="http://schemas.microsoft.com/office/drawing/2014/main" id="{AAAD7686-2D2B-1924-51B1-EA2D676B3B93}"/>
              </a:ext>
            </a:extLst>
          </p:cNvPr>
          <p:cNvSpPr/>
          <p:nvPr/>
        </p:nvSpPr>
        <p:spPr>
          <a:xfrm>
            <a:off x="1146110" y="1014186"/>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320529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311177" cy="461665"/>
          </a:xfrm>
          <a:prstGeom prst="rect">
            <a:avLst/>
          </a:prstGeom>
        </p:spPr>
        <p:txBody>
          <a:bodyPr wrap="square">
            <a:spAutoFit/>
          </a:bodyPr>
          <a:lstStyle/>
          <a:p>
            <a:pPr algn="just"/>
            <a:r>
              <a:rPr lang="vi-VN" sz="2400" b="1" dirty="0">
                <a:solidFill>
                  <a:srgbClr val="0070C0"/>
                </a:solidFill>
              </a:rPr>
              <a:t>a) Những điểm nổi bật chung</a:t>
            </a:r>
            <a:endParaRPr lang="vi-VN" sz="2400" dirty="0">
              <a:solidFill>
                <a:srgbClr val="0070C0"/>
              </a:solidFill>
            </a:endParaRPr>
          </a:p>
        </p:txBody>
      </p:sp>
      <p:sp>
        <p:nvSpPr>
          <p:cNvPr id="237" name="Rectangle 236"/>
          <p:cNvSpPr/>
          <p:nvPr/>
        </p:nvSpPr>
        <p:spPr>
          <a:xfrm>
            <a:off x="1006850" y="3668320"/>
            <a:ext cx="10541137" cy="1569660"/>
          </a:xfrm>
          <a:prstGeom prst="rect">
            <a:avLst/>
          </a:prstGeom>
        </p:spPr>
        <p:txBody>
          <a:bodyPr wrap="square">
            <a:spAutoFit/>
          </a:bodyPr>
          <a:lstStyle/>
          <a:p>
            <a:pPr algn="just"/>
            <a:r>
              <a:rPr lang="vi-VN" sz="2400" dirty="0"/>
              <a:t>– Mức độ tiếp cận kiến thức hợp lí, đáp ứng yêu cầu của Chương trình, phù hợp với sức học của đại đa số HS ở tất cả các vùng miền. Đảm bảo sự hài hoà giữa hoạt động hình thành kiến thức, rèn luyện kĩ năng với vận dụng kiến thức vào thực tiễn cuộc sống.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1006850" y="5284825"/>
            <a:ext cx="10541137" cy="1200329"/>
          </a:xfrm>
          <a:prstGeom prst="rect">
            <a:avLst/>
          </a:prstGeom>
        </p:spPr>
        <p:txBody>
          <a:bodyPr wrap="square">
            <a:spAutoFit/>
          </a:bodyPr>
          <a:lstStyle/>
          <a:p>
            <a:pPr algn="just"/>
            <a:r>
              <a:rPr lang="vi-VN" sz="2400" dirty="0"/>
              <a:t>– Dễ sử dụng, phù hợp với hoạt động tự học của HS, hoạt động dạy học của GV và phối hợp của phụ huynh HS. Sách có độ mở thích hợp, thuận tiện cho việc cập nhật thông tin và bổ sung kiến thức theo vùng miền.</a:t>
            </a:r>
          </a:p>
        </p:txBody>
      </p:sp>
      <p:sp>
        <p:nvSpPr>
          <p:cNvPr id="2" name="Rounded Rectangle 17">
            <a:extLst>
              <a:ext uri="{FF2B5EF4-FFF2-40B4-BE49-F238E27FC236}">
                <a16:creationId xmlns:a16="http://schemas.microsoft.com/office/drawing/2014/main" id="{2A635541-C708-49D3-EF0F-9848BD4C52CC}"/>
              </a:ext>
            </a:extLst>
          </p:cNvPr>
          <p:cNvSpPr/>
          <p:nvPr/>
        </p:nvSpPr>
        <p:spPr>
          <a:xfrm>
            <a:off x="1146110" y="933729"/>
            <a:ext cx="9899779" cy="895657"/>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3991982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6" y="3065508"/>
            <a:ext cx="10311177" cy="461665"/>
          </a:xfrm>
          <a:prstGeom prst="rect">
            <a:avLst/>
          </a:prstGeom>
        </p:spPr>
        <p:txBody>
          <a:bodyPr wrap="square">
            <a:spAutoFit/>
          </a:bodyPr>
          <a:lstStyle/>
          <a:p>
            <a:pPr algn="just"/>
            <a:r>
              <a:rPr lang="vi-VN" sz="2400" b="1" dirty="0">
                <a:solidFill>
                  <a:srgbClr val="FF0000"/>
                </a:solidFill>
              </a:rPr>
              <a:t>a) Những điểm nổi bật chung</a:t>
            </a:r>
            <a:endParaRPr lang="vi-VN" sz="2400" dirty="0">
              <a:solidFill>
                <a:srgbClr val="FF0000"/>
              </a:solidFill>
            </a:endParaRPr>
          </a:p>
        </p:txBody>
      </p:sp>
      <p:sp>
        <p:nvSpPr>
          <p:cNvPr id="237" name="Rectangle 236"/>
          <p:cNvSpPr/>
          <p:nvPr/>
        </p:nvSpPr>
        <p:spPr>
          <a:xfrm>
            <a:off x="1006850" y="3668320"/>
            <a:ext cx="10385823" cy="1200329"/>
          </a:xfrm>
          <a:prstGeom prst="rect">
            <a:avLst/>
          </a:prstGeom>
        </p:spPr>
        <p:txBody>
          <a:bodyPr wrap="square">
            <a:spAutoFit/>
          </a:bodyPr>
          <a:lstStyle/>
          <a:p>
            <a:pPr algn="just"/>
            <a:r>
              <a:rPr lang="vi-VN" sz="2400" dirty="0"/>
              <a:t>– Được thiết kế theo mô hình hoạt động, góp phần đổi mới phương pháp dạy và học. Tạo điều kiện cho HS học tích cực, chủ động; GV dạy học linh hoạt và sáng tạo.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1006850" y="4868649"/>
            <a:ext cx="10385823" cy="830997"/>
          </a:xfrm>
          <a:prstGeom prst="rect">
            <a:avLst/>
          </a:prstGeom>
        </p:spPr>
        <p:txBody>
          <a:bodyPr wrap="square">
            <a:spAutoFit/>
          </a:bodyPr>
          <a:lstStyle/>
          <a:p>
            <a:pPr algn="just"/>
            <a:r>
              <a:rPr lang="vi-VN" sz="2400" dirty="0"/>
              <a:t>- Có thiết kế mĩ thuật đảm bảo tính tổng thể, nhất quán và khoa học; đẹp, hấp dẫn, hiện đại, giàu tiện ích và dễ sử dụng. </a:t>
            </a:r>
          </a:p>
        </p:txBody>
      </p:sp>
      <p:sp>
        <p:nvSpPr>
          <p:cNvPr id="2" name="Rounded Rectangle 17">
            <a:extLst>
              <a:ext uri="{FF2B5EF4-FFF2-40B4-BE49-F238E27FC236}">
                <a16:creationId xmlns:a16="http://schemas.microsoft.com/office/drawing/2014/main" id="{94692836-1ABB-9984-5D0C-920D73BA1DA8}"/>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3271224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5"/>
            <a:ext cx="12192000" cy="6858000"/>
          </a:xfrm>
          <a:prstGeom prst="rect">
            <a:avLst/>
          </a:prstGeom>
        </p:spPr>
      </p:pic>
      <p:sp>
        <p:nvSpPr>
          <p:cNvPr id="6" name="TextBox 5">
            <a:extLst>
              <a:ext uri="{FF2B5EF4-FFF2-40B4-BE49-F238E27FC236}">
                <a16:creationId xmlns:a16="http://schemas.microsoft.com/office/drawing/2014/main" id="{2A1EF4ED-9110-464B-8B23-9C049053CE8C}"/>
              </a:ext>
            </a:extLst>
          </p:cNvPr>
          <p:cNvSpPr txBox="1"/>
          <p:nvPr/>
        </p:nvSpPr>
        <p:spPr>
          <a:xfrm>
            <a:off x="4885975" y="3093368"/>
            <a:ext cx="5743850" cy="480901"/>
          </a:xfrm>
          <a:prstGeom prst="rect">
            <a:avLst/>
          </a:prstGeom>
          <a:noFill/>
        </p:spPr>
        <p:txBody>
          <a:bodyPr wrap="square">
            <a:spAutoFit/>
          </a:bodyPr>
          <a:lstStyle/>
          <a:p>
            <a:pPr indent="457200" algn="just">
              <a:lnSpc>
                <a:spcPct val="115000"/>
              </a:lnSpc>
              <a:spcAft>
                <a:spcPts val="600"/>
              </a:spcAft>
            </a:pP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Chủ</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biên</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Hồ</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Đắc</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Sơn</a:t>
            </a:r>
            <a:endPar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C4281D-355F-4AEE-897C-68DDAD932F26}"/>
              </a:ext>
            </a:extLst>
          </p:cNvPr>
          <p:cNvSpPr txBox="1"/>
          <p:nvPr/>
        </p:nvSpPr>
        <p:spPr>
          <a:xfrm>
            <a:off x="4861093" y="2509874"/>
            <a:ext cx="5743850" cy="480901"/>
          </a:xfrm>
          <a:prstGeom prst="rect">
            <a:avLst/>
          </a:prstGeom>
          <a:noFill/>
        </p:spPr>
        <p:txBody>
          <a:bodyPr wrap="square">
            <a:spAutoFit/>
          </a:bodyPr>
          <a:lstStyle/>
          <a:p>
            <a:pPr indent="457200" algn="just">
              <a:lnSpc>
                <a:spcPct val="115000"/>
              </a:lnSpc>
              <a:spcAft>
                <a:spcPts val="600"/>
              </a:spcAft>
            </a:pP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Tổng</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chủ</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biên</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Nguyễn</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Duy</a:t>
            </a:r>
            <a:r>
              <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ea typeface="Arial" panose="020B0604020202020204" pitchFamily="34" charset="0"/>
                <a:cs typeface="Arial" panose="020B0604020202020204" pitchFamily="34" charset="0"/>
              </a:rPr>
              <a:t>Quyết</a:t>
            </a:r>
            <a:endParaRPr lang="en-US" sz="2400" b="1"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F6DEB2F-726D-41DB-9A0C-021D119CE65D}"/>
              </a:ext>
            </a:extLst>
          </p:cNvPr>
          <p:cNvSpPr txBox="1"/>
          <p:nvPr/>
        </p:nvSpPr>
        <p:spPr>
          <a:xfrm>
            <a:off x="5318449" y="3741559"/>
            <a:ext cx="6742804" cy="1200329"/>
          </a:xfrm>
          <a:prstGeom prst="rect">
            <a:avLst/>
          </a:prstGeom>
          <a:noFill/>
        </p:spPr>
        <p:txBody>
          <a:bodyPr wrap="square" rtlCol="0">
            <a:spAutoFit/>
          </a:bodyPr>
          <a:lstStyle/>
          <a:p>
            <a:pPr algn="just"/>
            <a:r>
              <a:rPr lang="en-US" sz="2400" b="1" dirty="0" err="1">
                <a:latin typeface="Arial" panose="020B0604020202020204" pitchFamily="34" charset="0"/>
                <a:cs typeface="Arial" panose="020B0604020202020204" pitchFamily="34" charset="0"/>
              </a:rPr>
              <a:t>Tác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giả</a:t>
            </a:r>
            <a:r>
              <a:rPr lang="en-US" sz="2400" b="1" dirty="0">
                <a:latin typeface="Arial" panose="020B0604020202020204" pitchFamily="34" charset="0"/>
                <a:cs typeface="Arial" panose="020B0604020202020204" pitchFamily="34" charset="0"/>
              </a:rPr>
              <a:t>:  Vũ </a:t>
            </a:r>
            <a:r>
              <a:rPr lang="en-US" sz="2400" b="1" dirty="0" err="1">
                <a:latin typeface="Arial" panose="020B0604020202020204" pitchFamily="34" charset="0"/>
                <a:cs typeface="Arial" panose="020B0604020202020204" pitchFamily="34" charset="0"/>
              </a:rPr>
              <a:t>Tuấn</a:t>
            </a:r>
            <a:r>
              <a:rPr lang="en-US" sz="2400" b="1" dirty="0">
                <a:latin typeface="Arial" panose="020B0604020202020204" pitchFamily="34" charset="0"/>
                <a:cs typeface="Arial" panose="020B0604020202020204" pitchFamily="34" charset="0"/>
              </a:rPr>
              <a:t> Anh – </a:t>
            </a:r>
            <a:r>
              <a:rPr lang="en-US" sz="2400" b="1" dirty="0" err="1">
                <a:latin typeface="Arial" panose="020B0604020202020204" pitchFamily="34" charset="0"/>
                <a:cs typeface="Arial" panose="020B0604020202020204" pitchFamily="34" charset="0"/>
              </a:rPr>
              <a:t>Nguyễn</a:t>
            </a:r>
            <a:r>
              <a:rPr lang="en-US" sz="2400" b="1" dirty="0">
                <a:latin typeface="Arial" panose="020B0604020202020204" pitchFamily="34" charset="0"/>
                <a:cs typeface="Arial" panose="020B0604020202020204" pitchFamily="34" charset="0"/>
              </a:rPr>
              <a:t> Xuân </a:t>
            </a:r>
            <a:r>
              <a:rPr lang="en-US" sz="2400" b="1" dirty="0" err="1">
                <a:latin typeface="Arial" panose="020B0604020202020204" pitchFamily="34" charset="0"/>
                <a:cs typeface="Arial" panose="020B0604020202020204" pitchFamily="34" charset="0"/>
              </a:rPr>
              <a:t>Đoàn</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Nguyễn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Thị</a:t>
            </a:r>
            <a:r>
              <a:rPr lang="en-US" sz="2400" b="1" dirty="0">
                <a:latin typeface="Arial" panose="020B0604020202020204" pitchFamily="34" charset="0"/>
                <a:cs typeface="Arial" panose="020B0604020202020204" pitchFamily="34" charset="0"/>
              </a:rPr>
              <a:t> Hà – Lê </a:t>
            </a:r>
            <a:r>
              <a:rPr lang="en-US" sz="2400" b="1" dirty="0" err="1">
                <a:latin typeface="Arial" panose="020B0604020202020204" pitchFamily="34" charset="0"/>
                <a:cs typeface="Arial" panose="020B0604020202020204" pitchFamily="34" charset="0"/>
              </a:rPr>
              <a:t>Trường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Chấn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Hải</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Trần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Hùng</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Nguyễn</a:t>
            </a:r>
            <a:r>
              <a:rPr lang="en-US" sz="2400" b="1" dirty="0">
                <a:latin typeface="Arial" panose="020B0604020202020204" pitchFamily="34" charset="0"/>
                <a:cs typeface="Arial" panose="020B0604020202020204" pitchFamily="34" charset="0"/>
              </a:rPr>
              <a:t> Thành Trung</a:t>
            </a:r>
          </a:p>
        </p:txBody>
      </p:sp>
      <p:pic>
        <p:nvPicPr>
          <p:cNvPr id="2" name="Picture 1">
            <a:extLst>
              <a:ext uri="{FF2B5EF4-FFF2-40B4-BE49-F238E27FC236}">
                <a16:creationId xmlns:a16="http://schemas.microsoft.com/office/drawing/2014/main" id="{D9730E28-0C2D-7C8B-01B0-0B0B12F2E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31" y="1898073"/>
            <a:ext cx="4744589" cy="4050025"/>
          </a:xfrm>
          <a:prstGeom prst="rect">
            <a:avLst/>
          </a:prstGeom>
        </p:spPr>
      </p:pic>
    </p:spTree>
    <p:extLst>
      <p:ext uri="{BB962C8B-B14F-4D97-AF65-F5344CB8AC3E}">
        <p14:creationId xmlns:p14="http://schemas.microsoft.com/office/powerpoint/2010/main" val="39565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2" y="2975893"/>
            <a:ext cx="10311177" cy="830997"/>
          </a:xfrm>
          <a:prstGeom prst="rect">
            <a:avLst/>
          </a:prstGeom>
        </p:spPr>
        <p:txBody>
          <a:bodyPr wrap="square">
            <a:spAutoFit/>
          </a:bodyPr>
          <a:lstStyle/>
          <a:p>
            <a:pPr algn="just"/>
            <a:r>
              <a:rPr lang="vi-VN" sz="2400" b="1" dirty="0">
                <a:solidFill>
                  <a:srgbClr val="0070C0"/>
                </a:solidFill>
              </a:rPr>
              <a:t>b) Điểm nổi bật về thực hiện mục tiêu môn học</a:t>
            </a:r>
          </a:p>
          <a:p>
            <a:pPr algn="just"/>
            <a:r>
              <a:rPr lang="vi-VN" sz="2400" dirty="0">
                <a:solidFill>
                  <a:srgbClr val="0070C0"/>
                </a:solidFill>
              </a:rPr>
              <a:t>Thông qua quá trình GDTC:</a:t>
            </a:r>
          </a:p>
        </p:txBody>
      </p:sp>
      <p:sp>
        <p:nvSpPr>
          <p:cNvPr id="237" name="Rectangle 236"/>
          <p:cNvSpPr/>
          <p:nvPr/>
        </p:nvSpPr>
        <p:spPr>
          <a:xfrm>
            <a:off x="1006850" y="3759515"/>
            <a:ext cx="10385823" cy="1569660"/>
          </a:xfrm>
          <a:prstGeom prst="rect">
            <a:avLst/>
          </a:prstGeom>
        </p:spPr>
        <p:txBody>
          <a:bodyPr wrap="square">
            <a:spAutoFit/>
          </a:bodyPr>
          <a:lstStyle/>
          <a:p>
            <a:pPr algn="just"/>
            <a:r>
              <a:rPr lang="vi-VN" sz="2400" dirty="0"/>
              <a:t>– Đồng thời hình thành, phát triển ở HS các phẩm chất (yêu nước, nhân ái, chăm chỉ, trung thực, trách nhiệm), năng lực chung (tự chủ và tự học, giao tiếp và hợp tác, giải quyết vấn đề và sáng tạo) và năng lực cốt lõi của môn học (chăm sóc sức khoẻ, vận động cơ bản, hoạt động TDTT).</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1006849" y="5329175"/>
            <a:ext cx="10385823" cy="1200329"/>
          </a:xfrm>
          <a:prstGeom prst="rect">
            <a:avLst/>
          </a:prstGeom>
        </p:spPr>
        <p:txBody>
          <a:bodyPr wrap="square">
            <a:spAutoFit/>
          </a:bodyPr>
          <a:lstStyle/>
          <a:p>
            <a:pPr algn="just"/>
            <a:r>
              <a:rPr lang="vi-VN" sz="2400" dirty="0"/>
              <a:t>– Chú trọng trang bị cho HS phương pháp thực hành các bài tập vận động, phương pháp luyện tập. Coi phát triển năng lực tự học, tự rèn luyện là sản phẩm quan trọng của quá trình GDTC.</a:t>
            </a:r>
          </a:p>
        </p:txBody>
      </p:sp>
      <p:sp>
        <p:nvSpPr>
          <p:cNvPr id="2" name="Rounded Rectangle 17">
            <a:extLst>
              <a:ext uri="{FF2B5EF4-FFF2-40B4-BE49-F238E27FC236}">
                <a16:creationId xmlns:a16="http://schemas.microsoft.com/office/drawing/2014/main" id="{60FC64E2-4AEA-9578-C063-1800DB6D3451}"/>
              </a:ext>
            </a:extLst>
          </p:cNvPr>
          <p:cNvSpPr/>
          <p:nvPr/>
        </p:nvSpPr>
        <p:spPr>
          <a:xfrm>
            <a:off x="1212552" y="908945"/>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3651426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47366"/>
            <a:ext cx="10311177" cy="830997"/>
          </a:xfrm>
          <a:prstGeom prst="rect">
            <a:avLst/>
          </a:prstGeom>
        </p:spPr>
        <p:txBody>
          <a:bodyPr wrap="square">
            <a:spAutoFit/>
          </a:bodyPr>
          <a:lstStyle/>
          <a:p>
            <a:pPr algn="just"/>
            <a:r>
              <a:rPr lang="vi-VN" sz="2400" b="1" dirty="0">
                <a:solidFill>
                  <a:srgbClr val="FF0000"/>
                </a:solidFill>
              </a:rPr>
              <a:t>b) Điểm nổi bật về thực hiện mục tiêu môn học</a:t>
            </a:r>
          </a:p>
          <a:p>
            <a:pPr algn="just"/>
            <a:r>
              <a:rPr lang="vi-VN" sz="2400" dirty="0">
                <a:solidFill>
                  <a:srgbClr val="FF0000"/>
                </a:solidFill>
              </a:rPr>
              <a:t>Thông qua quá trình GDTC: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3" name="Rectangle 12">
            <a:extLst>
              <a:ext uri="{FF2B5EF4-FFF2-40B4-BE49-F238E27FC236}">
                <a16:creationId xmlns:a16="http://schemas.microsoft.com/office/drawing/2014/main" id="{0BC821CD-3DBA-4142-83FE-BD072EDC5889}"/>
              </a:ext>
            </a:extLst>
          </p:cNvPr>
          <p:cNvSpPr/>
          <p:nvPr/>
        </p:nvSpPr>
        <p:spPr>
          <a:xfrm>
            <a:off x="932208" y="3992685"/>
            <a:ext cx="10385823" cy="830997"/>
          </a:xfrm>
          <a:prstGeom prst="rect">
            <a:avLst/>
          </a:prstGeom>
        </p:spPr>
        <p:txBody>
          <a:bodyPr wrap="square">
            <a:spAutoFit/>
          </a:bodyPr>
          <a:lstStyle/>
          <a:p>
            <a:pPr algn="just"/>
            <a:r>
              <a:rPr lang="vi-VN" sz="2400" dirty="0"/>
              <a:t>– Hình thành, phát triển nhu cầu, thói quen luyện tập TDTT, khả năng lựa chọn và sử dụng môn thể thao phù hợp để luyện tập vì sức khoẻ. </a:t>
            </a:r>
          </a:p>
        </p:txBody>
      </p:sp>
      <p:sp>
        <p:nvSpPr>
          <p:cNvPr id="14" name="Rectangle 13">
            <a:extLst>
              <a:ext uri="{FF2B5EF4-FFF2-40B4-BE49-F238E27FC236}">
                <a16:creationId xmlns:a16="http://schemas.microsoft.com/office/drawing/2014/main" id="{11846638-A12D-49CF-89BE-27826094B22A}"/>
              </a:ext>
            </a:extLst>
          </p:cNvPr>
          <p:cNvSpPr/>
          <p:nvPr/>
        </p:nvSpPr>
        <p:spPr>
          <a:xfrm>
            <a:off x="932208" y="4938004"/>
            <a:ext cx="10385823" cy="830997"/>
          </a:xfrm>
          <a:prstGeom prst="rect">
            <a:avLst/>
          </a:prstGeom>
        </p:spPr>
        <p:txBody>
          <a:bodyPr wrap="square">
            <a:spAutoFit/>
          </a:bodyPr>
          <a:lstStyle/>
          <a:p>
            <a:pPr algn="just"/>
            <a:r>
              <a:rPr lang="vi-VN" sz="2400" dirty="0"/>
              <a:t>– Hình thành và phát triển ý thức trách nhiệm đối với sức khoẻ của bản thân, gia đình và cộng đồng.</a:t>
            </a:r>
          </a:p>
        </p:txBody>
      </p:sp>
      <p:sp>
        <p:nvSpPr>
          <p:cNvPr id="2" name="Rounded Rectangle 17">
            <a:extLst>
              <a:ext uri="{FF2B5EF4-FFF2-40B4-BE49-F238E27FC236}">
                <a16:creationId xmlns:a16="http://schemas.microsoft.com/office/drawing/2014/main" id="{1B420EF9-AE3D-A27D-5331-30650F6DA304}"/>
              </a:ext>
            </a:extLst>
          </p:cNvPr>
          <p:cNvSpPr/>
          <p:nvPr/>
        </p:nvSpPr>
        <p:spPr>
          <a:xfrm>
            <a:off x="1146110" y="930926"/>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302246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47366"/>
            <a:ext cx="10311177" cy="461665"/>
          </a:xfrm>
          <a:prstGeom prst="rect">
            <a:avLst/>
          </a:prstGeom>
        </p:spPr>
        <p:txBody>
          <a:bodyPr wrap="square">
            <a:spAutoFit/>
          </a:bodyPr>
          <a:lstStyle/>
          <a:p>
            <a:pPr algn="just"/>
            <a:r>
              <a:rPr lang="vi-VN" sz="2400" b="1" dirty="0">
                <a:solidFill>
                  <a:srgbClr val="0070C0"/>
                </a:solidFill>
              </a:rPr>
              <a:t>c) Điểm nổi bật về nội dung</a:t>
            </a:r>
            <a:endParaRPr lang="vi-VN" sz="2400" dirty="0">
              <a:solidFill>
                <a:srgbClr val="0070C0"/>
              </a:solidFill>
            </a:endParaRPr>
          </a:p>
        </p:txBody>
      </p:sp>
      <p:sp>
        <p:nvSpPr>
          <p:cNvPr id="237" name="Rectangle 236"/>
          <p:cNvSpPr/>
          <p:nvPr/>
        </p:nvSpPr>
        <p:spPr>
          <a:xfrm>
            <a:off x="911499" y="3509628"/>
            <a:ext cx="10813467" cy="830997"/>
          </a:xfrm>
          <a:prstGeom prst="rect">
            <a:avLst/>
          </a:prstGeom>
        </p:spPr>
        <p:txBody>
          <a:bodyPr wrap="square">
            <a:spAutoFit/>
          </a:bodyPr>
          <a:lstStyle/>
          <a:p>
            <a:pPr algn="just"/>
            <a:r>
              <a:rPr lang="vi-VN" sz="2400" dirty="0"/>
              <a:t>– Mục tiêu và yêu cầu cần đạt: Được cụ thể hoá (về kiến thức, kĩ năng, thể lực và thái độ) theo chủ đề.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11498" y="4258885"/>
            <a:ext cx="10813468" cy="1200329"/>
          </a:xfrm>
          <a:prstGeom prst="rect">
            <a:avLst/>
          </a:prstGeom>
        </p:spPr>
        <p:txBody>
          <a:bodyPr wrap="square">
            <a:spAutoFit/>
          </a:bodyPr>
          <a:lstStyle/>
          <a:p>
            <a:pPr algn="just"/>
            <a:r>
              <a:rPr lang="vi-VN" sz="2400" dirty="0"/>
              <a:t>– Phạm vi, loại hình bài tập vận động: Phù hợp với khả năng tiếp thu, trình độ thể lực của HS; đảm bảo tính đa dạng, mới lạ, hấp dẫn, gần gũi với hoạt động vận động của lứa tuổi, HS có thể sử dụng để vui chơi, luyện tập hằng ngày.</a:t>
            </a:r>
          </a:p>
        </p:txBody>
      </p:sp>
      <p:sp>
        <p:nvSpPr>
          <p:cNvPr id="13" name="Rectangle 12">
            <a:extLst>
              <a:ext uri="{FF2B5EF4-FFF2-40B4-BE49-F238E27FC236}">
                <a16:creationId xmlns:a16="http://schemas.microsoft.com/office/drawing/2014/main" id="{0BC821CD-3DBA-4142-83FE-BD072EDC5889}"/>
              </a:ext>
            </a:extLst>
          </p:cNvPr>
          <p:cNvSpPr/>
          <p:nvPr/>
        </p:nvSpPr>
        <p:spPr>
          <a:xfrm>
            <a:off x="911498" y="5542432"/>
            <a:ext cx="10813468" cy="1200329"/>
          </a:xfrm>
          <a:prstGeom prst="rect">
            <a:avLst/>
          </a:prstGeom>
        </p:spPr>
        <p:txBody>
          <a:bodyPr wrap="square">
            <a:spAutoFit/>
          </a:bodyPr>
          <a:lstStyle/>
          <a:p>
            <a:pPr algn="just"/>
            <a:r>
              <a:rPr lang="vi-VN" sz="2400" dirty="0"/>
              <a:t>– Mỗi kĩ thuật hoặc bài tập vận động được trình bày theo cấu trúc: Cấu trúc kĩ thuật – cách thực hiện – hình thức tổ chức luyện tập. Nội dung và cách tổ chức các TCVĐ luôn gắn liền với mục tiêu, định hướng tác động của chủ đề.</a:t>
            </a:r>
          </a:p>
        </p:txBody>
      </p:sp>
      <p:sp>
        <p:nvSpPr>
          <p:cNvPr id="2" name="Rounded Rectangle 17">
            <a:extLst>
              <a:ext uri="{FF2B5EF4-FFF2-40B4-BE49-F238E27FC236}">
                <a16:creationId xmlns:a16="http://schemas.microsoft.com/office/drawing/2014/main" id="{7F302ACC-EA8E-4F1B-7792-CA4218DCD1C4}"/>
              </a:ext>
            </a:extLst>
          </p:cNvPr>
          <p:cNvSpPr/>
          <p:nvPr/>
        </p:nvSpPr>
        <p:spPr>
          <a:xfrm>
            <a:off x="1154521" y="942285"/>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863230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47366"/>
            <a:ext cx="10311177" cy="461665"/>
          </a:xfrm>
          <a:prstGeom prst="rect">
            <a:avLst/>
          </a:prstGeom>
        </p:spPr>
        <p:txBody>
          <a:bodyPr wrap="square">
            <a:spAutoFit/>
          </a:bodyPr>
          <a:lstStyle/>
          <a:p>
            <a:pPr algn="just"/>
            <a:r>
              <a:rPr lang="vi-VN" sz="2400" b="1" dirty="0">
                <a:solidFill>
                  <a:srgbClr val="0070C0"/>
                </a:solidFill>
              </a:rPr>
              <a:t>d) Điểm nổi bật về cấu trúc nội dung</a:t>
            </a:r>
            <a:endParaRPr lang="vi-VN" sz="2400" dirty="0">
              <a:solidFill>
                <a:srgbClr val="0070C0"/>
              </a:solidFill>
            </a:endParaRPr>
          </a:p>
        </p:txBody>
      </p:sp>
      <p:sp>
        <p:nvSpPr>
          <p:cNvPr id="237" name="Rectangle 236"/>
          <p:cNvSpPr/>
          <p:nvPr/>
        </p:nvSpPr>
        <p:spPr>
          <a:xfrm>
            <a:off x="969530" y="3573943"/>
            <a:ext cx="10519464" cy="1200329"/>
          </a:xfrm>
          <a:prstGeom prst="rect">
            <a:avLst/>
          </a:prstGeom>
        </p:spPr>
        <p:txBody>
          <a:bodyPr wrap="square">
            <a:spAutoFit/>
          </a:bodyPr>
          <a:lstStyle/>
          <a:p>
            <a:pPr algn="just"/>
            <a:r>
              <a:rPr lang="vi-VN" sz="2400" dirty="0"/>
              <a:t>– Mỗi chủ đề là một loại hình bài tập vận động (có sự khác nhau về mục tiêu, hình thái và cách thể hiện) hướng tới các năng lực đặc thù và yêu cầu cần đạt của chương trình.</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03088" y="4709993"/>
            <a:ext cx="10585906" cy="830997"/>
          </a:xfrm>
          <a:prstGeom prst="rect">
            <a:avLst/>
          </a:prstGeom>
        </p:spPr>
        <p:txBody>
          <a:bodyPr wrap="square">
            <a:spAutoFit/>
          </a:bodyPr>
          <a:lstStyle/>
          <a:p>
            <a:pPr algn="just"/>
            <a:r>
              <a:rPr lang="vi-VN" sz="2400" dirty="0"/>
              <a:t>– Nội dung mỗi chủ đề được cấu trúc thành một số bài (không cấu trúc thành từng tiết học).</a:t>
            </a:r>
          </a:p>
        </p:txBody>
      </p:sp>
      <p:sp>
        <p:nvSpPr>
          <p:cNvPr id="13" name="Rectangle 12">
            <a:extLst>
              <a:ext uri="{FF2B5EF4-FFF2-40B4-BE49-F238E27FC236}">
                <a16:creationId xmlns:a16="http://schemas.microsoft.com/office/drawing/2014/main" id="{0BC821CD-3DBA-4142-83FE-BD072EDC5889}"/>
              </a:ext>
            </a:extLst>
          </p:cNvPr>
          <p:cNvSpPr/>
          <p:nvPr/>
        </p:nvSpPr>
        <p:spPr>
          <a:xfrm>
            <a:off x="903087" y="5594556"/>
            <a:ext cx="10585907" cy="1200329"/>
          </a:xfrm>
          <a:prstGeom prst="rect">
            <a:avLst/>
          </a:prstGeom>
        </p:spPr>
        <p:txBody>
          <a:bodyPr wrap="square">
            <a:spAutoFit/>
          </a:bodyPr>
          <a:lstStyle/>
          <a:p>
            <a:pPr algn="just"/>
            <a:r>
              <a:rPr lang="vi-VN" sz="2400" dirty="0"/>
              <a:t>– Mỗi bài được thiết kế theo trình tự gồm 4 hoạt động: Hoạt động mở đầu, hoạt động hình thành kiến thức mới, hoạt động luyện tập, hoạt động vận dụng, đảm bảo cho HS có thể tự học dưới sự hướng dẫn của GV. </a:t>
            </a:r>
          </a:p>
        </p:txBody>
      </p:sp>
      <p:sp>
        <p:nvSpPr>
          <p:cNvPr id="2" name="Rounded Rectangle 17">
            <a:extLst>
              <a:ext uri="{FF2B5EF4-FFF2-40B4-BE49-F238E27FC236}">
                <a16:creationId xmlns:a16="http://schemas.microsoft.com/office/drawing/2014/main" id="{10D74B2B-073F-B148-8699-60A1E42C557C}"/>
              </a:ext>
            </a:extLst>
          </p:cNvPr>
          <p:cNvSpPr/>
          <p:nvPr/>
        </p:nvSpPr>
        <p:spPr>
          <a:xfrm>
            <a:off x="1175229" y="983715"/>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94572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47366"/>
            <a:ext cx="10311177" cy="461665"/>
          </a:xfrm>
          <a:prstGeom prst="rect">
            <a:avLst/>
          </a:prstGeom>
        </p:spPr>
        <p:txBody>
          <a:bodyPr wrap="square">
            <a:spAutoFit/>
          </a:bodyPr>
          <a:lstStyle/>
          <a:p>
            <a:pPr algn="just"/>
            <a:r>
              <a:rPr lang="vi-VN" sz="2400" b="1" dirty="0">
                <a:solidFill>
                  <a:srgbClr val="0070C0"/>
                </a:solidFill>
              </a:rPr>
              <a:t>đ) Điểm nổi bật về tổ chức thực hiện</a:t>
            </a:r>
            <a:endParaRPr lang="vi-VN" sz="2400" dirty="0">
              <a:solidFill>
                <a:srgbClr val="0070C0"/>
              </a:solidFill>
            </a:endParaRPr>
          </a:p>
        </p:txBody>
      </p:sp>
      <p:sp>
        <p:nvSpPr>
          <p:cNvPr id="237" name="Rectangle 236"/>
          <p:cNvSpPr/>
          <p:nvPr/>
        </p:nvSpPr>
        <p:spPr>
          <a:xfrm>
            <a:off x="969530" y="3690335"/>
            <a:ext cx="10385823" cy="830997"/>
          </a:xfrm>
          <a:prstGeom prst="rect">
            <a:avLst/>
          </a:prstGeom>
        </p:spPr>
        <p:txBody>
          <a:bodyPr wrap="square">
            <a:spAutoFit/>
          </a:bodyPr>
          <a:lstStyle/>
          <a:p>
            <a:pPr algn="just"/>
            <a:r>
              <a:rPr lang="vi-VN" sz="2400" dirty="0"/>
              <a:t>– Tăng tính chủ động của GV và nhà trường, đảm bảo cho chương trình GDTC được thực hiện có hiệu quả, có số tiết thực dạy đạt tỉ lệ cao nhất.</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69530" y="4664672"/>
            <a:ext cx="10385823" cy="1200329"/>
          </a:xfrm>
          <a:prstGeom prst="rect">
            <a:avLst/>
          </a:prstGeom>
        </p:spPr>
        <p:txBody>
          <a:bodyPr wrap="square">
            <a:spAutoFit/>
          </a:bodyPr>
          <a:lstStyle/>
          <a:p>
            <a:pPr algn="just"/>
            <a:r>
              <a:rPr lang="vi-VN" sz="2400" dirty="0"/>
              <a:t>– Nhà trường và GV chủ động:</a:t>
            </a:r>
          </a:p>
          <a:p>
            <a:pPr algn="just"/>
            <a:r>
              <a:rPr lang="vi-VN" sz="2400" dirty="0"/>
              <a:t>+ Xây dựng tiến trình dạy học, sắp xếp thứ tự dạy học các chủ đề phù hợp với điều kiện của nhà trường, điều kiện khí hậu và thời tiết của vùng, miền. </a:t>
            </a:r>
          </a:p>
        </p:txBody>
      </p:sp>
      <p:sp>
        <p:nvSpPr>
          <p:cNvPr id="2" name="Rounded Rectangle 17">
            <a:extLst>
              <a:ext uri="{FF2B5EF4-FFF2-40B4-BE49-F238E27FC236}">
                <a16:creationId xmlns:a16="http://schemas.microsoft.com/office/drawing/2014/main" id="{684DE70C-9DC8-4B9D-BE1F-B10692B6AE74}"/>
              </a:ext>
            </a:extLst>
          </p:cNvPr>
          <p:cNvSpPr/>
          <p:nvPr/>
        </p:nvSpPr>
        <p:spPr>
          <a:xfrm>
            <a:off x="1212551" y="942285"/>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2400565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47366"/>
            <a:ext cx="10311177" cy="461665"/>
          </a:xfrm>
          <a:prstGeom prst="rect">
            <a:avLst/>
          </a:prstGeom>
        </p:spPr>
        <p:txBody>
          <a:bodyPr wrap="square">
            <a:spAutoFit/>
          </a:bodyPr>
          <a:lstStyle/>
          <a:p>
            <a:pPr algn="just"/>
            <a:r>
              <a:rPr lang="vi-VN" sz="2400" b="1" dirty="0">
                <a:solidFill>
                  <a:srgbClr val="FF0000"/>
                </a:solidFill>
              </a:rPr>
              <a:t>đ) Điểm nổi bật về tổ chức thực hiện</a:t>
            </a:r>
            <a:endParaRPr lang="vi-VN" sz="2400"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32208" y="3509031"/>
            <a:ext cx="10542037" cy="3046988"/>
          </a:xfrm>
          <a:prstGeom prst="rect">
            <a:avLst/>
          </a:prstGeom>
        </p:spPr>
        <p:txBody>
          <a:bodyPr wrap="square">
            <a:spAutoFit/>
          </a:bodyPr>
          <a:lstStyle/>
          <a:p>
            <a:pPr algn="just"/>
            <a:r>
              <a:rPr lang="vi-VN" sz="2400" dirty="0"/>
              <a:t>+ Cụ thể hoá tiến trình thực hiện các bài học trong từng chủ đề, phân phối nội dung, kế hoạch thực hiện cho từng tiết học trên nguyên tắc: Đảm bảo mạch kiến thức, tính hệ thống của nội dung chủ đề; đảm bảo tính sư phạm, tính hiệu quả của quá trình GDTC.</a:t>
            </a:r>
            <a:endParaRPr lang="en-US" sz="2400" dirty="0"/>
          </a:p>
          <a:p>
            <a:pPr algn="just"/>
            <a:r>
              <a:rPr lang="vi-VN" sz="2400" dirty="0"/>
              <a:t>+ Lựa chọn nội dung, hình thức khởi động (HĐ mở đầu) phù hợp với nội dung và yêu cầu của tiết học.</a:t>
            </a:r>
          </a:p>
          <a:p>
            <a:pPr algn="just"/>
            <a:r>
              <a:rPr lang="vi-VN" sz="2400" dirty="0"/>
              <a:t>+ Lựa chọn, thay thế, bổ sung TCVĐ, trò chơi dân gian nhằm tăng cường hiệu quả thực hiện nội dung của tiết học, bài học.</a:t>
            </a:r>
          </a:p>
        </p:txBody>
      </p:sp>
      <p:sp>
        <p:nvSpPr>
          <p:cNvPr id="3" name="Rounded Rectangle 17">
            <a:extLst>
              <a:ext uri="{FF2B5EF4-FFF2-40B4-BE49-F238E27FC236}">
                <a16:creationId xmlns:a16="http://schemas.microsoft.com/office/drawing/2014/main" id="{814BE376-2951-F4CD-2957-E3BB5314D728}"/>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4026933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47366"/>
            <a:ext cx="10311177" cy="461665"/>
          </a:xfrm>
          <a:prstGeom prst="rect">
            <a:avLst/>
          </a:prstGeom>
        </p:spPr>
        <p:txBody>
          <a:bodyPr wrap="square">
            <a:spAutoFit/>
          </a:bodyPr>
          <a:lstStyle/>
          <a:p>
            <a:pPr algn="just"/>
            <a:r>
              <a:rPr lang="vi-VN" sz="2400" b="1" dirty="0">
                <a:solidFill>
                  <a:srgbClr val="FF0000"/>
                </a:solidFill>
              </a:rPr>
              <a:t>đ) Điểm nổi bật về tổ chức thực hiện</a:t>
            </a:r>
            <a:endParaRPr lang="vi-VN" sz="2400" dirty="0">
              <a:solidFill>
                <a:srgbClr val="FF0000"/>
              </a:solidFill>
            </a:endParaRPr>
          </a:p>
        </p:txBody>
      </p:sp>
      <p:sp>
        <p:nvSpPr>
          <p:cNvPr id="237" name="Rectangle 236"/>
          <p:cNvSpPr/>
          <p:nvPr/>
        </p:nvSpPr>
        <p:spPr>
          <a:xfrm>
            <a:off x="969530" y="3573943"/>
            <a:ext cx="10385823" cy="1200329"/>
          </a:xfrm>
          <a:prstGeom prst="rect">
            <a:avLst/>
          </a:prstGeom>
        </p:spPr>
        <p:txBody>
          <a:bodyPr wrap="square">
            <a:spAutoFit/>
          </a:bodyPr>
          <a:lstStyle/>
          <a:p>
            <a:pPr algn="just"/>
            <a:r>
              <a:rPr lang="vi-VN" sz="2400" dirty="0"/>
              <a:t>+ Lựa chọn, sử dụng các trò chơi truyền thống nhằm bảo tồn, phát huy giá trị văn hoá của địa phương trên cơ sở đảm bảo tính khoa học, tính hiệu quả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69529" y="5006583"/>
            <a:ext cx="10385823" cy="1200329"/>
          </a:xfrm>
          <a:prstGeom prst="rect">
            <a:avLst/>
          </a:prstGeom>
        </p:spPr>
        <p:txBody>
          <a:bodyPr wrap="square">
            <a:spAutoFit/>
          </a:bodyPr>
          <a:lstStyle/>
          <a:p>
            <a:pPr algn="just"/>
            <a:r>
              <a:rPr lang="vi-VN" sz="2400" dirty="0"/>
              <a:t>– Cấu trúc nội dung cơ bản của mỗi tiết học chỉ bao gồm nội dung của một chủ đề. Việc lồng ghép, sử dụng nội dung của chủ đề khác chỉ mang ý nghĩa là phương tiện nhằm nâng cao hiệu quả dạy và học của tiết học.</a:t>
            </a:r>
          </a:p>
        </p:txBody>
      </p:sp>
      <p:sp>
        <p:nvSpPr>
          <p:cNvPr id="3" name="Rounded Rectangle 17">
            <a:extLst>
              <a:ext uri="{FF2B5EF4-FFF2-40B4-BE49-F238E27FC236}">
                <a16:creationId xmlns:a16="http://schemas.microsoft.com/office/drawing/2014/main" id="{A9786F1B-508B-ED2C-38AC-196FEE856BE3}"/>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200697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6" name="Rectangle 235"/>
          <p:cNvSpPr/>
          <p:nvPr/>
        </p:nvSpPr>
        <p:spPr>
          <a:xfrm>
            <a:off x="1006854" y="3047366"/>
            <a:ext cx="10311177" cy="461665"/>
          </a:xfrm>
          <a:prstGeom prst="rect">
            <a:avLst/>
          </a:prstGeom>
        </p:spPr>
        <p:txBody>
          <a:bodyPr wrap="square">
            <a:spAutoFit/>
          </a:bodyPr>
          <a:lstStyle/>
          <a:p>
            <a:pPr algn="just"/>
            <a:r>
              <a:rPr lang="vi-VN" sz="2400" b="1" dirty="0">
                <a:solidFill>
                  <a:srgbClr val="FF0000"/>
                </a:solidFill>
              </a:rPr>
              <a:t>đ) Điểm nổi bật về tổ chức thực hiện</a:t>
            </a:r>
            <a:endParaRPr lang="vi-VN" sz="2400"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2" name="Rectangle 1">
            <a:extLst>
              <a:ext uri="{FF2B5EF4-FFF2-40B4-BE49-F238E27FC236}">
                <a16:creationId xmlns:a16="http://schemas.microsoft.com/office/drawing/2014/main" id="{A6958E1E-0346-FFDC-33A8-B88C6BD83A45}"/>
              </a:ext>
            </a:extLst>
          </p:cNvPr>
          <p:cNvSpPr/>
          <p:nvPr/>
        </p:nvSpPr>
        <p:spPr>
          <a:xfrm>
            <a:off x="1006854" y="3595933"/>
            <a:ext cx="10385823" cy="2308324"/>
          </a:xfrm>
          <a:prstGeom prst="rect">
            <a:avLst/>
          </a:prstGeom>
        </p:spPr>
        <p:txBody>
          <a:bodyPr wrap="square">
            <a:spAutoFit/>
          </a:bodyPr>
          <a:lstStyle/>
          <a:p>
            <a:pPr algn="just"/>
            <a:r>
              <a:rPr lang="vi-VN" sz="2400" dirty="0"/>
              <a:t>– Môn học có thể được tổ chức thực hiện với nhiều phương án:</a:t>
            </a:r>
          </a:p>
          <a:p>
            <a:pPr algn="just"/>
            <a:r>
              <a:rPr lang="vi-VN" sz="2400" dirty="0"/>
              <a:t>+ Các chủ đề và bài học trong một chủ đề được thực hiện nối tiếp nhau (hết chủ đề này tiếp sang chủ đề khác – theo hình thức “cuốn chiếu”). </a:t>
            </a:r>
          </a:p>
          <a:p>
            <a:pPr algn="just"/>
            <a:r>
              <a:rPr lang="vi-VN" sz="2400" dirty="0"/>
              <a:t>+ Đồng thời thực hiện hai chủ đề (luân phiên thực hiện các tiết học của hai chủ đề trong mỗi tuần – mỗi tiết một chủ đề). </a:t>
            </a:r>
          </a:p>
          <a:p>
            <a:pPr algn="just"/>
            <a:r>
              <a:rPr lang="vi-VN" sz="2400" dirty="0"/>
              <a:t>+ Các chủ đề không nhất thiết phải kết thúc trọn vẹn trong một học kì.</a:t>
            </a:r>
          </a:p>
        </p:txBody>
      </p:sp>
      <p:sp>
        <p:nvSpPr>
          <p:cNvPr id="3" name="Rounded Rectangle 17">
            <a:extLst>
              <a:ext uri="{FF2B5EF4-FFF2-40B4-BE49-F238E27FC236}">
                <a16:creationId xmlns:a16="http://schemas.microsoft.com/office/drawing/2014/main" id="{A5074742-836B-CBE7-2420-8FADF4962641}"/>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213800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35172"/>
            <a:ext cx="10311177" cy="523220"/>
          </a:xfrm>
          <a:prstGeom prst="rect">
            <a:avLst/>
          </a:prstGeom>
        </p:spPr>
        <p:txBody>
          <a:bodyPr wrap="square">
            <a:spAutoFit/>
          </a:bodyPr>
          <a:lstStyle/>
          <a:p>
            <a:pPr algn="just"/>
            <a:r>
              <a:rPr lang="vi-VN" sz="2800" b="1" dirty="0">
                <a:solidFill>
                  <a:srgbClr val="0070C0"/>
                </a:solidFill>
              </a:rPr>
              <a:t>e) Điểm nổi bật về phương pháp dạy học</a:t>
            </a:r>
          </a:p>
        </p:txBody>
      </p:sp>
      <p:sp>
        <p:nvSpPr>
          <p:cNvPr id="237" name="Rectangle 236"/>
          <p:cNvSpPr/>
          <p:nvPr/>
        </p:nvSpPr>
        <p:spPr>
          <a:xfrm>
            <a:off x="932207" y="3630193"/>
            <a:ext cx="10601032" cy="830997"/>
          </a:xfrm>
          <a:prstGeom prst="rect">
            <a:avLst/>
          </a:prstGeom>
        </p:spPr>
        <p:txBody>
          <a:bodyPr wrap="square">
            <a:spAutoFit/>
          </a:bodyPr>
          <a:lstStyle/>
          <a:p>
            <a:pPr algn="just"/>
            <a:r>
              <a:rPr lang="vi-VN" sz="2400" dirty="0"/>
              <a:t>Nhằm phát triển năng lực HS (năng lực chung, năng lực đặc thù của GDTC), phương pháp GDTC hướng tới những đổi mới cơ bản sau:</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32207" y="4594546"/>
            <a:ext cx="10601032" cy="1569660"/>
          </a:xfrm>
          <a:prstGeom prst="rect">
            <a:avLst/>
          </a:prstGeom>
        </p:spPr>
        <p:txBody>
          <a:bodyPr wrap="square">
            <a:spAutoFit/>
          </a:bodyPr>
          <a:lstStyle/>
          <a:p>
            <a:pPr algn="just"/>
            <a:r>
              <a:rPr lang="vi-VN" sz="2400" dirty="0"/>
              <a:t>– Sử dụng có hiệu quả các phương pháp chuyên biệt của GDTC (phương pháp dạy học động tác, phương pháp giáo dục các tố chất thể lực) trong mối quan hệ hài hoà và vận dụng sáng tạo các phương pháp, kĩ thuật dạy học tích cực (dạy học nhóm, dạy học giải quyết vấn đề, dạy học khám phá,…).</a:t>
            </a:r>
          </a:p>
        </p:txBody>
      </p:sp>
      <p:sp>
        <p:nvSpPr>
          <p:cNvPr id="2" name="Rounded Rectangle 17">
            <a:extLst>
              <a:ext uri="{FF2B5EF4-FFF2-40B4-BE49-F238E27FC236}">
                <a16:creationId xmlns:a16="http://schemas.microsoft.com/office/drawing/2014/main" id="{B8EC87F3-CFAE-97AB-F0A6-57C3942C1C37}"/>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2854438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35172"/>
            <a:ext cx="10311177" cy="461665"/>
          </a:xfrm>
          <a:prstGeom prst="rect">
            <a:avLst/>
          </a:prstGeom>
        </p:spPr>
        <p:txBody>
          <a:bodyPr wrap="square">
            <a:spAutoFit/>
          </a:bodyPr>
          <a:lstStyle/>
          <a:p>
            <a:pPr algn="just"/>
            <a:r>
              <a:rPr lang="vi-VN" sz="2400" b="1" dirty="0">
                <a:solidFill>
                  <a:srgbClr val="FF0000"/>
                </a:solidFill>
              </a:rPr>
              <a:t>e) Điểm nổi bật về phương pháp dạy học</a:t>
            </a:r>
          </a:p>
        </p:txBody>
      </p:sp>
      <p:sp>
        <p:nvSpPr>
          <p:cNvPr id="237" name="Rectangle 236"/>
          <p:cNvSpPr/>
          <p:nvPr/>
        </p:nvSpPr>
        <p:spPr>
          <a:xfrm>
            <a:off x="903086" y="3721885"/>
            <a:ext cx="10659650" cy="707886"/>
          </a:xfrm>
          <a:prstGeom prst="rect">
            <a:avLst/>
          </a:prstGeom>
        </p:spPr>
        <p:txBody>
          <a:bodyPr wrap="square">
            <a:spAutoFit/>
          </a:bodyPr>
          <a:lstStyle/>
          <a:p>
            <a:pPr algn="just"/>
            <a:r>
              <a:rPr lang="vi-VN" sz="2000" dirty="0"/>
              <a:t>– Đổi mới căn bản hình thức tổ chức hoạt động giờ học theo hướng: Tăng cường hoạt động nhóm, tổ; tạo điều kiện để HS thực hành giờ học với vai trò chủ thể.</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03087" y="5432165"/>
            <a:ext cx="10659649" cy="1015663"/>
          </a:xfrm>
          <a:prstGeom prst="rect">
            <a:avLst/>
          </a:prstGeom>
        </p:spPr>
        <p:txBody>
          <a:bodyPr wrap="square">
            <a:spAutoFit/>
          </a:bodyPr>
          <a:lstStyle/>
          <a:p>
            <a:pPr algn="just"/>
            <a:r>
              <a:rPr lang="vi-VN" sz="2000" dirty="0"/>
              <a:t>– Dạy học tích hợp (dạy học giúp HS phát triển khả năng huy động tổng hợp kiến thức, kĩ năng,... thuộc nhiều lĩnh vực khác nhau) để giải quyết có hiệu quả các vấn đề trong học tập, lĩnh hội tri thức và rèn luyện kĩ năng.</a:t>
            </a:r>
          </a:p>
        </p:txBody>
      </p:sp>
      <p:sp>
        <p:nvSpPr>
          <p:cNvPr id="2" name="Rectangle 1">
            <a:extLst>
              <a:ext uri="{FF2B5EF4-FFF2-40B4-BE49-F238E27FC236}">
                <a16:creationId xmlns:a16="http://schemas.microsoft.com/office/drawing/2014/main" id="{8FCC66C8-5157-B628-BB05-1742FBAC3993}"/>
              </a:ext>
            </a:extLst>
          </p:cNvPr>
          <p:cNvSpPr/>
          <p:nvPr/>
        </p:nvSpPr>
        <p:spPr>
          <a:xfrm>
            <a:off x="903086" y="4499231"/>
            <a:ext cx="10659649" cy="707886"/>
          </a:xfrm>
          <a:prstGeom prst="rect">
            <a:avLst/>
          </a:prstGeom>
        </p:spPr>
        <p:txBody>
          <a:bodyPr wrap="square">
            <a:spAutoFit/>
          </a:bodyPr>
          <a:lstStyle/>
          <a:p>
            <a:pPr algn="just"/>
            <a:r>
              <a:rPr lang="vi-VN" sz="2000" dirty="0"/>
              <a:t>– Thực hiện “cá biệt hoá trên diện rộng” – phương pháp và hình thức dạy học hướng tới HS, phù hợp với đặc điểm cá nhân nhằm tối ưu hoá tiềm năng của từng HS. </a:t>
            </a:r>
          </a:p>
        </p:txBody>
      </p:sp>
      <p:sp>
        <p:nvSpPr>
          <p:cNvPr id="3" name="Rounded Rectangle 17">
            <a:extLst>
              <a:ext uri="{FF2B5EF4-FFF2-40B4-BE49-F238E27FC236}">
                <a16:creationId xmlns:a16="http://schemas.microsoft.com/office/drawing/2014/main" id="{4C2A5CF3-1F2E-90B7-4FDE-E1B96567237C}"/>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3520874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
          <p:cNvSpPr txBox="1">
            <a:spLocks noChangeArrowheads="1"/>
          </p:cNvSpPr>
          <p:nvPr/>
        </p:nvSpPr>
        <p:spPr bwMode="auto">
          <a:xfrm>
            <a:off x="1717431" y="1343842"/>
            <a:ext cx="8757138" cy="677108"/>
          </a:xfrm>
          <a:prstGeom prst="rect">
            <a:avLst/>
          </a:prstGeom>
          <a:noFill/>
          <a:ln w="9525">
            <a:noFill/>
            <a:miter lim="800000"/>
            <a:headEnd/>
            <a:tailEnd/>
          </a:ln>
        </p:spPr>
        <p:txBody>
          <a:bodyPr wrap="square">
            <a:spAutoFit/>
          </a:bodyPr>
          <a:lstStyle/>
          <a:p>
            <a:pPr algn="ctr"/>
            <a:r>
              <a:rPr lang="en-US" altLang="ko-KR" sz="38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NỘI DUNG TẬP HUẤN</a:t>
            </a:r>
          </a:p>
        </p:txBody>
      </p:sp>
      <p:grpSp>
        <p:nvGrpSpPr>
          <p:cNvPr id="5" name="Group 2"/>
          <p:cNvGrpSpPr>
            <a:grpSpLocks/>
          </p:cNvGrpSpPr>
          <p:nvPr/>
        </p:nvGrpSpPr>
        <p:grpSpPr bwMode="auto">
          <a:xfrm>
            <a:off x="1365274" y="3521076"/>
            <a:ext cx="9812799" cy="688975"/>
            <a:chOff x="720" y="1392"/>
            <a:chExt cx="4058" cy="480"/>
          </a:xfrm>
        </p:grpSpPr>
        <p:sp>
          <p:nvSpPr>
            <p:cNvPr id="6" name="AutoShape 3"/>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en-US"/>
            </a:p>
          </p:txBody>
        </p:sp>
        <p:grpSp>
          <p:nvGrpSpPr>
            <p:cNvPr id="7" name="Group 4"/>
            <p:cNvGrpSpPr>
              <a:grpSpLocks/>
            </p:cNvGrpSpPr>
            <p:nvPr/>
          </p:nvGrpSpPr>
          <p:grpSpPr bwMode="auto">
            <a:xfrm>
              <a:off x="730" y="1407"/>
              <a:ext cx="4043" cy="444"/>
              <a:chOff x="744" y="1407"/>
              <a:chExt cx="3988" cy="444"/>
            </a:xfrm>
          </p:grpSpPr>
          <p:sp>
            <p:nvSpPr>
              <p:cNvPr id="8" name="AutoShape 5"/>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defRPr/>
                </a:pPr>
                <a:endParaRPr lang="en-US"/>
              </a:p>
            </p:txBody>
          </p:sp>
          <p:sp>
            <p:nvSpPr>
              <p:cNvPr id="9" name="AutoShape 6"/>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defRPr/>
                </a:pPr>
                <a:endParaRPr lang="en-US"/>
              </a:p>
            </p:txBody>
          </p:sp>
        </p:grpSp>
      </p:grpSp>
      <p:grpSp>
        <p:nvGrpSpPr>
          <p:cNvPr id="10" name="Group 7"/>
          <p:cNvGrpSpPr>
            <a:grpSpLocks/>
          </p:cNvGrpSpPr>
          <p:nvPr/>
        </p:nvGrpSpPr>
        <p:grpSpPr bwMode="auto">
          <a:xfrm>
            <a:off x="1365274" y="4386264"/>
            <a:ext cx="9812799" cy="922854"/>
            <a:chOff x="720" y="1392"/>
            <a:chExt cx="4058" cy="480"/>
          </a:xfrm>
        </p:grpSpPr>
        <p:sp>
          <p:nvSpPr>
            <p:cNvPr id="11" name="AutoShape 8"/>
            <p:cNvSpPr>
              <a:spLocks noChangeArrowheads="1"/>
            </p:cNvSpPr>
            <p:nvPr/>
          </p:nvSpPr>
          <p:spPr bwMode="gray">
            <a:xfrm>
              <a:off x="720" y="1392"/>
              <a:ext cx="4058" cy="480"/>
            </a:xfrm>
            <a:prstGeom prst="roundRect">
              <a:avLst>
                <a:gd name="adj" fmla="val 17509"/>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en-US"/>
            </a:p>
          </p:txBody>
        </p:sp>
        <p:grpSp>
          <p:nvGrpSpPr>
            <p:cNvPr id="12" name="Group 9"/>
            <p:cNvGrpSpPr>
              <a:grpSpLocks/>
            </p:cNvGrpSpPr>
            <p:nvPr/>
          </p:nvGrpSpPr>
          <p:grpSpPr bwMode="auto">
            <a:xfrm>
              <a:off x="730" y="1407"/>
              <a:ext cx="4043" cy="444"/>
              <a:chOff x="744" y="1407"/>
              <a:chExt cx="3988" cy="444"/>
            </a:xfrm>
          </p:grpSpPr>
          <p:sp>
            <p:nvSpPr>
              <p:cNvPr id="13" name="AutoShape 10"/>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a:defRPr/>
                </a:pPr>
                <a:endParaRPr lang="en-US"/>
              </a:p>
            </p:txBody>
          </p:sp>
          <p:sp>
            <p:nvSpPr>
              <p:cNvPr id="14" name="AutoShape 11"/>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a:defRPr/>
                </a:pPr>
                <a:endParaRPr lang="en-US"/>
              </a:p>
            </p:txBody>
          </p:sp>
        </p:grpSp>
      </p:grpSp>
      <p:grpSp>
        <p:nvGrpSpPr>
          <p:cNvPr id="15" name="Group 17"/>
          <p:cNvGrpSpPr>
            <a:grpSpLocks/>
          </p:cNvGrpSpPr>
          <p:nvPr/>
        </p:nvGrpSpPr>
        <p:grpSpPr bwMode="auto">
          <a:xfrm>
            <a:off x="1365274" y="2657476"/>
            <a:ext cx="9800707" cy="688975"/>
            <a:chOff x="720" y="1392"/>
            <a:chExt cx="4058" cy="480"/>
          </a:xfrm>
        </p:grpSpPr>
        <p:sp>
          <p:nvSpPr>
            <p:cNvPr id="16" name="AutoShape 18"/>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en-US"/>
            </a:p>
          </p:txBody>
        </p:sp>
        <p:grpSp>
          <p:nvGrpSpPr>
            <p:cNvPr id="17" name="Group 19"/>
            <p:cNvGrpSpPr>
              <a:grpSpLocks/>
            </p:cNvGrpSpPr>
            <p:nvPr/>
          </p:nvGrpSpPr>
          <p:grpSpPr bwMode="auto">
            <a:xfrm>
              <a:off x="730" y="1407"/>
              <a:ext cx="4043" cy="444"/>
              <a:chOff x="744" y="1407"/>
              <a:chExt cx="3988" cy="444"/>
            </a:xfrm>
          </p:grpSpPr>
          <p:sp>
            <p:nvSpPr>
              <p:cNvPr id="18" name="AutoShape 20"/>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en-US"/>
              </a:p>
            </p:txBody>
          </p:sp>
          <p:sp>
            <p:nvSpPr>
              <p:cNvPr id="19" name="AutoShape 21"/>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en-US"/>
              </a:p>
            </p:txBody>
          </p:sp>
        </p:grpSp>
      </p:grpSp>
      <p:sp>
        <p:nvSpPr>
          <p:cNvPr id="20" name="Text Box 22"/>
          <p:cNvSpPr txBox="1">
            <a:spLocks noChangeArrowheads="1"/>
          </p:cNvSpPr>
          <p:nvPr/>
        </p:nvSpPr>
        <p:spPr bwMode="black">
          <a:xfrm>
            <a:off x="2780521" y="2839247"/>
            <a:ext cx="802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tx1"/>
              </a:buClr>
            </a:pPr>
            <a:r>
              <a:rPr lang="vi-VN" b="1" dirty="0">
                <a:solidFill>
                  <a:srgbClr val="FFFFFF"/>
                </a:solidFill>
              </a:rPr>
              <a:t>GIỚI THIỆU CHƯƠNG TRÌNH GDTC VÀ SGK MÔN GDTC LỚP 8</a:t>
            </a:r>
            <a:endParaRPr lang="en-US" b="1" dirty="0">
              <a:solidFill>
                <a:srgbClr val="FFFFFF"/>
              </a:solidFill>
            </a:endParaRPr>
          </a:p>
        </p:txBody>
      </p:sp>
      <p:sp>
        <p:nvSpPr>
          <p:cNvPr id="23" name="Text Box 32"/>
          <p:cNvSpPr txBox="1">
            <a:spLocks noChangeArrowheads="1"/>
          </p:cNvSpPr>
          <p:nvPr/>
        </p:nvSpPr>
        <p:spPr bwMode="gray">
          <a:xfrm>
            <a:off x="1408898" y="2839247"/>
            <a:ext cx="132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FFFF"/>
                </a:solidFill>
              </a:rPr>
              <a:t>PHẦN 1.</a:t>
            </a:r>
            <a:endParaRPr lang="en-US" b="1" dirty="0"/>
          </a:p>
        </p:txBody>
      </p:sp>
      <p:sp>
        <p:nvSpPr>
          <p:cNvPr id="26" name="Text Box 32"/>
          <p:cNvSpPr txBox="1">
            <a:spLocks noChangeArrowheads="1"/>
          </p:cNvSpPr>
          <p:nvPr/>
        </p:nvSpPr>
        <p:spPr bwMode="gray">
          <a:xfrm>
            <a:off x="1365275" y="3680897"/>
            <a:ext cx="1415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FFFF"/>
                </a:solidFill>
              </a:rPr>
              <a:t>PHẦN 2.</a:t>
            </a:r>
            <a:endParaRPr lang="en-US" b="1" dirty="0"/>
          </a:p>
        </p:txBody>
      </p:sp>
      <p:sp>
        <p:nvSpPr>
          <p:cNvPr id="27" name="Text Box 22"/>
          <p:cNvSpPr txBox="1">
            <a:spLocks noChangeArrowheads="1"/>
          </p:cNvSpPr>
          <p:nvPr/>
        </p:nvSpPr>
        <p:spPr bwMode="black">
          <a:xfrm>
            <a:off x="2736898" y="3689902"/>
            <a:ext cx="850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tx1"/>
              </a:buClr>
            </a:pPr>
            <a:r>
              <a:rPr lang="vi-VN" b="1" dirty="0">
                <a:solidFill>
                  <a:srgbClr val="FFFFFF"/>
                </a:solidFill>
              </a:rPr>
              <a:t>GỢI Ý, HƯỚNG DẪN VỀ PHƯƠNG PHÁP DẠY HỌC VÀ KIỂM TRA ĐÁNH GIÁ</a:t>
            </a:r>
            <a:endParaRPr lang="en-US" b="1" dirty="0">
              <a:solidFill>
                <a:srgbClr val="FFFFFF"/>
              </a:solidFill>
            </a:endParaRPr>
          </a:p>
        </p:txBody>
      </p:sp>
      <p:sp>
        <p:nvSpPr>
          <p:cNvPr id="28" name="Text Box 32"/>
          <p:cNvSpPr txBox="1">
            <a:spLocks noChangeArrowheads="1"/>
          </p:cNvSpPr>
          <p:nvPr/>
        </p:nvSpPr>
        <p:spPr bwMode="gray">
          <a:xfrm>
            <a:off x="1531082" y="4547433"/>
            <a:ext cx="1106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FFFFFF"/>
                </a:solidFill>
              </a:rPr>
              <a:t>PHẦN 3.</a:t>
            </a:r>
            <a:endParaRPr lang="en-US" b="1" dirty="0"/>
          </a:p>
        </p:txBody>
      </p:sp>
      <p:sp>
        <p:nvSpPr>
          <p:cNvPr id="29" name="Text Box 22"/>
          <p:cNvSpPr txBox="1">
            <a:spLocks noChangeArrowheads="1"/>
          </p:cNvSpPr>
          <p:nvPr/>
        </p:nvSpPr>
        <p:spPr bwMode="black">
          <a:xfrm>
            <a:off x="2736898" y="4540814"/>
            <a:ext cx="8417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buClr>
                <a:schemeClr val="tx1"/>
              </a:buClr>
            </a:pPr>
            <a:r>
              <a:rPr lang="vi-VN" b="1" dirty="0">
                <a:solidFill>
                  <a:srgbClr val="FFFFFF"/>
                </a:solidFill>
              </a:rPr>
              <a:t>HƯỚNG DẪN SỬ DỤNG TÀI NGUYÊN SÁCH VÀ CÁC HỌC LIỆU ĐIỆN TỬ CỦA NXBGDVN</a:t>
            </a:r>
            <a:endParaRPr lang="en-US" b="1" dirty="0">
              <a:solidFill>
                <a:srgbClr val="FFFFFF"/>
              </a:solidFill>
            </a:endParaRPr>
          </a:p>
        </p:txBody>
      </p:sp>
    </p:spTree>
    <p:extLst>
      <p:ext uri="{BB962C8B-B14F-4D97-AF65-F5344CB8AC3E}">
        <p14:creationId xmlns:p14="http://schemas.microsoft.com/office/powerpoint/2010/main" val="13016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35172"/>
            <a:ext cx="10311177" cy="461665"/>
          </a:xfrm>
          <a:prstGeom prst="rect">
            <a:avLst/>
          </a:prstGeom>
        </p:spPr>
        <p:txBody>
          <a:bodyPr wrap="square">
            <a:spAutoFit/>
          </a:bodyPr>
          <a:lstStyle/>
          <a:p>
            <a:pPr algn="just"/>
            <a:r>
              <a:rPr lang="vi-VN" sz="2400" b="1" dirty="0">
                <a:solidFill>
                  <a:srgbClr val="0070C0"/>
                </a:solidFill>
              </a:rPr>
              <a:t>g) Điểm nổi bật về kiểm tra, đánh giá</a:t>
            </a:r>
            <a:endParaRPr lang="vi-VN" sz="2400" dirty="0">
              <a:solidFill>
                <a:srgbClr val="0070C0"/>
              </a:solidFill>
            </a:endParaRPr>
          </a:p>
        </p:txBody>
      </p:sp>
      <p:sp>
        <p:nvSpPr>
          <p:cNvPr id="237" name="Rectangle 236"/>
          <p:cNvSpPr/>
          <p:nvPr/>
        </p:nvSpPr>
        <p:spPr>
          <a:xfrm>
            <a:off x="969530" y="3561749"/>
            <a:ext cx="10385823" cy="707886"/>
          </a:xfrm>
          <a:prstGeom prst="rect">
            <a:avLst/>
          </a:prstGeom>
        </p:spPr>
        <p:txBody>
          <a:bodyPr wrap="square">
            <a:spAutoFit/>
          </a:bodyPr>
          <a:lstStyle/>
          <a:p>
            <a:pPr algn="just"/>
            <a:r>
              <a:rPr lang="vi-VN" sz="2000" dirty="0"/>
              <a:t>– Hoạt động kiểm tra, đánh giá được thực hiện dưới hai hình thức: Đánh giá thường xuyên và đánh giá định kì.</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03085" y="4403219"/>
            <a:ext cx="10564237" cy="707886"/>
          </a:xfrm>
          <a:prstGeom prst="rect">
            <a:avLst/>
          </a:prstGeom>
        </p:spPr>
        <p:txBody>
          <a:bodyPr wrap="square">
            <a:spAutoFit/>
          </a:bodyPr>
          <a:lstStyle/>
          <a:p>
            <a:pPr algn="just"/>
            <a:r>
              <a:rPr lang="vi-VN" sz="2000" dirty="0"/>
              <a:t>– Thông qua kiểm tra, đánh giá giúp HS nhận thấy những tiến bộ và hạn chế của bản thân về các mặt: kiến thức, kĩ năng, trình độ thể lực và thái độ.</a:t>
            </a:r>
          </a:p>
        </p:txBody>
      </p:sp>
      <p:sp>
        <p:nvSpPr>
          <p:cNvPr id="2" name="Rectangle 1">
            <a:extLst>
              <a:ext uri="{FF2B5EF4-FFF2-40B4-BE49-F238E27FC236}">
                <a16:creationId xmlns:a16="http://schemas.microsoft.com/office/drawing/2014/main" id="{1D939A64-4D2A-8AF4-DAD5-9EE743FA348E}"/>
              </a:ext>
            </a:extLst>
          </p:cNvPr>
          <p:cNvSpPr/>
          <p:nvPr/>
        </p:nvSpPr>
        <p:spPr>
          <a:xfrm>
            <a:off x="903084" y="5205363"/>
            <a:ext cx="10385823" cy="1015663"/>
          </a:xfrm>
          <a:prstGeom prst="rect">
            <a:avLst/>
          </a:prstGeom>
        </p:spPr>
        <p:txBody>
          <a:bodyPr wrap="square">
            <a:spAutoFit/>
          </a:bodyPr>
          <a:lstStyle/>
          <a:p>
            <a:pPr algn="just"/>
            <a:r>
              <a:rPr lang="vi-VN" sz="2000" dirty="0"/>
              <a:t>– Kết quả kiểm tra, đánh giá về năng lực vận động, trình độ thể lực của từng HS được thông báo đến phụ huynh HS trong các cuộc họp thường niên giữa gia đình và nhà trường.</a:t>
            </a:r>
          </a:p>
        </p:txBody>
      </p:sp>
      <p:sp>
        <p:nvSpPr>
          <p:cNvPr id="3" name="Rounded Rectangle 17">
            <a:extLst>
              <a:ext uri="{FF2B5EF4-FFF2-40B4-BE49-F238E27FC236}">
                <a16:creationId xmlns:a16="http://schemas.microsoft.com/office/drawing/2014/main" id="{3469ABB6-27D7-23FB-F545-FEB85F8DA0EE}"/>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4098933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35172"/>
            <a:ext cx="10311177" cy="461665"/>
          </a:xfrm>
          <a:prstGeom prst="rect">
            <a:avLst/>
          </a:prstGeom>
        </p:spPr>
        <p:txBody>
          <a:bodyPr wrap="square">
            <a:spAutoFit/>
          </a:bodyPr>
          <a:lstStyle/>
          <a:p>
            <a:pPr algn="just"/>
            <a:r>
              <a:rPr lang="vi-VN" sz="2400" b="1" dirty="0">
                <a:solidFill>
                  <a:srgbClr val="0070C0"/>
                </a:solidFill>
              </a:rPr>
              <a:t>h) Điểm nổi bật về cấu trúc sách</a:t>
            </a:r>
            <a:endParaRPr lang="vi-VN" sz="2400" dirty="0">
              <a:solidFill>
                <a:srgbClr val="0070C0"/>
              </a:solidFill>
            </a:endParaRPr>
          </a:p>
        </p:txBody>
      </p:sp>
      <p:sp>
        <p:nvSpPr>
          <p:cNvPr id="237" name="Rectangle 236"/>
          <p:cNvSpPr/>
          <p:nvPr/>
        </p:nvSpPr>
        <p:spPr>
          <a:xfrm>
            <a:off x="969530" y="3583533"/>
            <a:ext cx="10385823" cy="461665"/>
          </a:xfrm>
          <a:prstGeom prst="rect">
            <a:avLst/>
          </a:prstGeom>
        </p:spPr>
        <p:txBody>
          <a:bodyPr wrap="square">
            <a:spAutoFit/>
          </a:bodyPr>
          <a:lstStyle/>
          <a:p>
            <a:pPr algn="just"/>
            <a:r>
              <a:rPr lang="vi-VN" sz="2400" dirty="0"/>
              <a:t>– Đồng thời phục vụ hoạt động dạy của GV và hoạt động học của HS.</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32208" y="4156905"/>
            <a:ext cx="10385823" cy="461665"/>
          </a:xfrm>
          <a:prstGeom prst="rect">
            <a:avLst/>
          </a:prstGeom>
        </p:spPr>
        <p:txBody>
          <a:bodyPr wrap="square">
            <a:spAutoFit/>
          </a:bodyPr>
          <a:lstStyle/>
          <a:p>
            <a:pPr algn="just"/>
            <a:r>
              <a:rPr lang="vi-VN" sz="2400" dirty="0"/>
              <a:t>– Tạo điều kiện để HS tự học và vận dụng kiến thức mới.</a:t>
            </a:r>
          </a:p>
        </p:txBody>
      </p:sp>
      <p:sp>
        <p:nvSpPr>
          <p:cNvPr id="13" name="Rectangle 12">
            <a:extLst>
              <a:ext uri="{FF2B5EF4-FFF2-40B4-BE49-F238E27FC236}">
                <a16:creationId xmlns:a16="http://schemas.microsoft.com/office/drawing/2014/main" id="{A18996AF-9CA8-4290-9774-78D41DC43F87}"/>
              </a:ext>
            </a:extLst>
          </p:cNvPr>
          <p:cNvSpPr/>
          <p:nvPr/>
        </p:nvSpPr>
        <p:spPr>
          <a:xfrm>
            <a:off x="903087" y="4654270"/>
            <a:ext cx="10703894" cy="830997"/>
          </a:xfrm>
          <a:prstGeom prst="rect">
            <a:avLst/>
          </a:prstGeom>
        </p:spPr>
        <p:txBody>
          <a:bodyPr wrap="square">
            <a:spAutoFit/>
          </a:bodyPr>
          <a:lstStyle/>
          <a:p>
            <a:pPr algn="just"/>
            <a:r>
              <a:rPr lang="vi-VN" sz="2400" dirty="0"/>
              <a:t>– Nội dung, phương pháp, hình thức tổ chức hoạt động dạy và học các chủ đề được trình bày thông qua các hoạt động của bài học.</a:t>
            </a:r>
          </a:p>
        </p:txBody>
      </p:sp>
      <p:sp>
        <p:nvSpPr>
          <p:cNvPr id="14" name="Rectangle 13">
            <a:extLst>
              <a:ext uri="{FF2B5EF4-FFF2-40B4-BE49-F238E27FC236}">
                <a16:creationId xmlns:a16="http://schemas.microsoft.com/office/drawing/2014/main" id="{727B351E-3725-4D04-96AC-1C254E82C1FB}"/>
              </a:ext>
            </a:extLst>
          </p:cNvPr>
          <p:cNvSpPr/>
          <p:nvPr/>
        </p:nvSpPr>
        <p:spPr>
          <a:xfrm>
            <a:off x="903087" y="5592834"/>
            <a:ext cx="10927149" cy="830997"/>
          </a:xfrm>
          <a:prstGeom prst="rect">
            <a:avLst/>
          </a:prstGeom>
        </p:spPr>
        <p:txBody>
          <a:bodyPr wrap="square">
            <a:spAutoFit/>
          </a:bodyPr>
          <a:lstStyle/>
          <a:p>
            <a:pPr algn="just"/>
            <a:r>
              <a:rPr lang="vi-VN" sz="2400" dirty="0"/>
              <a:t>– Mỗi chủ đề gồm các bài được sắp xếp theo trình tự sư phạm và đặc điểm của dạy học động tác, phù hợp với năng lực vận động, trình độ thể lực của HS.</a:t>
            </a:r>
          </a:p>
        </p:txBody>
      </p:sp>
      <p:sp>
        <p:nvSpPr>
          <p:cNvPr id="2" name="Rounded Rectangle 17">
            <a:extLst>
              <a:ext uri="{FF2B5EF4-FFF2-40B4-BE49-F238E27FC236}">
                <a16:creationId xmlns:a16="http://schemas.microsoft.com/office/drawing/2014/main" id="{8EBD169D-7CDD-259C-DE48-16011673E0F4}"/>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582459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236" name="Rectangle 235"/>
          <p:cNvSpPr/>
          <p:nvPr/>
        </p:nvSpPr>
        <p:spPr>
          <a:xfrm>
            <a:off x="1006854" y="3035172"/>
            <a:ext cx="10311177" cy="523220"/>
          </a:xfrm>
          <a:prstGeom prst="rect">
            <a:avLst/>
          </a:prstGeom>
        </p:spPr>
        <p:txBody>
          <a:bodyPr wrap="square">
            <a:spAutoFit/>
          </a:bodyPr>
          <a:lstStyle/>
          <a:p>
            <a:pPr algn="just"/>
            <a:r>
              <a:rPr lang="vi-VN" sz="2800" b="1" dirty="0">
                <a:solidFill>
                  <a:srgbClr val="0070C0"/>
                </a:solidFill>
              </a:rPr>
              <a:t>i) Điểm nổi bật về trình bày nội dung</a:t>
            </a:r>
            <a:endParaRPr lang="vi-VN" sz="2800" dirty="0">
              <a:solidFill>
                <a:srgbClr val="0070C0"/>
              </a:solidFill>
            </a:endParaRPr>
          </a:p>
        </p:txBody>
      </p:sp>
      <p:sp>
        <p:nvSpPr>
          <p:cNvPr id="237" name="Rectangle 236"/>
          <p:cNvSpPr/>
          <p:nvPr/>
        </p:nvSpPr>
        <p:spPr>
          <a:xfrm>
            <a:off x="969530" y="3477959"/>
            <a:ext cx="10385823" cy="707886"/>
          </a:xfrm>
          <a:prstGeom prst="rect">
            <a:avLst/>
          </a:prstGeom>
        </p:spPr>
        <p:txBody>
          <a:bodyPr wrap="square">
            <a:spAutoFit/>
          </a:bodyPr>
          <a:lstStyle/>
          <a:p>
            <a:pPr algn="just"/>
            <a:r>
              <a:rPr lang="vi-VN" sz="2000" dirty="0"/>
              <a:t>– Tối ưu hoá việc phối hợp giữa kênh hình và kênh chữ, giúp HS có thể nhận biết nội dung và yêu cầu của kĩ thuật thể thao, của bài tập vận động một cách thuận lợi.</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2571" y="2161755"/>
            <a:ext cx="824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2. Những điểm nổi bật của SGK môn GDTC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2" name="Rectangle 11">
            <a:extLst>
              <a:ext uri="{FF2B5EF4-FFF2-40B4-BE49-F238E27FC236}">
                <a16:creationId xmlns:a16="http://schemas.microsoft.com/office/drawing/2014/main" id="{5E0B8CD0-65A8-4CA9-9145-109E23D45BDE}"/>
              </a:ext>
            </a:extLst>
          </p:cNvPr>
          <p:cNvSpPr/>
          <p:nvPr/>
        </p:nvSpPr>
        <p:spPr>
          <a:xfrm>
            <a:off x="932208" y="4250302"/>
            <a:ext cx="10385823" cy="707886"/>
          </a:xfrm>
          <a:prstGeom prst="rect">
            <a:avLst/>
          </a:prstGeom>
        </p:spPr>
        <p:txBody>
          <a:bodyPr wrap="square">
            <a:spAutoFit/>
          </a:bodyPr>
          <a:lstStyle/>
          <a:p>
            <a:pPr algn="just"/>
            <a:r>
              <a:rPr lang="vi-VN" sz="2000" dirty="0"/>
              <a:t>– Hoạt động hình thành kiến thức mới được trình bày theo cấu trúc: Hình vẽ – mô tả cấu trúc – mô tả cách thực hiện.</a:t>
            </a:r>
          </a:p>
        </p:txBody>
      </p:sp>
      <p:sp>
        <p:nvSpPr>
          <p:cNvPr id="13" name="Rectangle 12">
            <a:extLst>
              <a:ext uri="{FF2B5EF4-FFF2-40B4-BE49-F238E27FC236}">
                <a16:creationId xmlns:a16="http://schemas.microsoft.com/office/drawing/2014/main" id="{A18996AF-9CA8-4290-9774-78D41DC43F87}"/>
              </a:ext>
            </a:extLst>
          </p:cNvPr>
          <p:cNvSpPr/>
          <p:nvPr/>
        </p:nvSpPr>
        <p:spPr>
          <a:xfrm>
            <a:off x="903085" y="4945493"/>
            <a:ext cx="10385823" cy="707886"/>
          </a:xfrm>
          <a:prstGeom prst="rect">
            <a:avLst/>
          </a:prstGeom>
        </p:spPr>
        <p:txBody>
          <a:bodyPr wrap="square">
            <a:spAutoFit/>
          </a:bodyPr>
          <a:lstStyle/>
          <a:p>
            <a:pPr algn="just"/>
            <a:r>
              <a:rPr lang="vi-VN" sz="2000" dirty="0"/>
              <a:t>– Hoạt động luyện tập được trình bày theo cấu trúc: Hình thức tổ chức luyện tập – hình vẽ – phương pháp và yêu cầu thực hiện. </a:t>
            </a:r>
          </a:p>
        </p:txBody>
      </p:sp>
      <p:sp>
        <p:nvSpPr>
          <p:cNvPr id="14" name="Rectangle 13">
            <a:extLst>
              <a:ext uri="{FF2B5EF4-FFF2-40B4-BE49-F238E27FC236}">
                <a16:creationId xmlns:a16="http://schemas.microsoft.com/office/drawing/2014/main" id="{727B351E-3725-4D04-96AC-1C254E82C1FB}"/>
              </a:ext>
            </a:extLst>
          </p:cNvPr>
          <p:cNvSpPr/>
          <p:nvPr/>
        </p:nvSpPr>
        <p:spPr>
          <a:xfrm>
            <a:off x="903085" y="5621222"/>
            <a:ext cx="10385823" cy="707886"/>
          </a:xfrm>
          <a:prstGeom prst="rect">
            <a:avLst/>
          </a:prstGeom>
        </p:spPr>
        <p:txBody>
          <a:bodyPr wrap="square">
            <a:spAutoFit/>
          </a:bodyPr>
          <a:lstStyle/>
          <a:p>
            <a:pPr algn="just"/>
            <a:r>
              <a:rPr lang="vi-VN" sz="2000" dirty="0"/>
              <a:t>– Trò chơi vận động được trình bày theo cấu trúc: Hình vẽ – cách thức thực hiện – yêu cầu cần đạt.</a:t>
            </a:r>
          </a:p>
        </p:txBody>
      </p:sp>
      <p:sp>
        <p:nvSpPr>
          <p:cNvPr id="2" name="Rounded Rectangle 17">
            <a:extLst>
              <a:ext uri="{FF2B5EF4-FFF2-40B4-BE49-F238E27FC236}">
                <a16:creationId xmlns:a16="http://schemas.microsoft.com/office/drawing/2014/main" id="{519458A0-475B-AC4D-992A-053215FAFE2C}"/>
              </a:ext>
            </a:extLst>
          </p:cNvPr>
          <p:cNvSpPr/>
          <p:nvPr/>
        </p:nvSpPr>
        <p:spPr>
          <a:xfrm>
            <a:off x="1146110" y="914400"/>
            <a:ext cx="9899779" cy="963339"/>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GIỚI THIỆU SÁCH GIÁO KHOA GDTC 8 - BỘ SÁCH KẾT NỐI TRI THỨC VỚI CUỘC SỐNG</a:t>
            </a:r>
          </a:p>
        </p:txBody>
      </p:sp>
    </p:spTree>
    <p:extLst>
      <p:ext uri="{BB962C8B-B14F-4D97-AF65-F5344CB8AC3E}">
        <p14:creationId xmlns:p14="http://schemas.microsoft.com/office/powerpoint/2010/main" val="1714069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t>III. CẤU TRÚC SGK MÔN GDTC LỚP </a:t>
            </a:r>
            <a:r>
              <a:rPr lang="en-US" sz="2800" b="1" dirty="0"/>
              <a:t>8</a:t>
            </a:r>
            <a:endParaRPr lang="vi-VN" sz="2800" b="1" dirty="0"/>
          </a:p>
        </p:txBody>
      </p:sp>
      <p:sp>
        <p:nvSpPr>
          <p:cNvPr id="236" name="Rectangle 235"/>
          <p:cNvSpPr/>
          <p:nvPr/>
        </p:nvSpPr>
        <p:spPr>
          <a:xfrm>
            <a:off x="1023333" y="2938461"/>
            <a:ext cx="9899779" cy="1015663"/>
          </a:xfrm>
          <a:prstGeom prst="rect">
            <a:avLst/>
          </a:prstGeom>
        </p:spPr>
        <p:txBody>
          <a:bodyPr wrap="square">
            <a:spAutoFit/>
          </a:bodyPr>
          <a:lstStyle/>
          <a:p>
            <a:pPr algn="just"/>
            <a:r>
              <a:rPr lang="vi-VN" sz="2000" b="1" dirty="0">
                <a:solidFill>
                  <a:srgbClr val="0070C0"/>
                </a:solidFill>
              </a:rPr>
              <a:t>a) Cấu trúc nội dung</a:t>
            </a:r>
          </a:p>
          <a:p>
            <a:pPr algn="just"/>
            <a:r>
              <a:rPr lang="vi-VN" sz="2000" dirty="0">
                <a:solidFill>
                  <a:srgbClr val="0070C0"/>
                </a:solidFill>
              </a:rPr>
              <a:t>Nội dung SGK môn GDTC lớp </a:t>
            </a:r>
            <a:r>
              <a:rPr lang="en-US" sz="2000" dirty="0">
                <a:solidFill>
                  <a:srgbClr val="0070C0"/>
                </a:solidFill>
              </a:rPr>
              <a:t>8</a:t>
            </a:r>
            <a:r>
              <a:rPr lang="vi-VN" sz="2000" dirty="0">
                <a:solidFill>
                  <a:srgbClr val="0070C0"/>
                </a:solidFill>
              </a:rPr>
              <a:t> có cấu trúc gồm 3 phần, mỗi phần được cấu trúc thành các chủ đề:</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33567"/>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latin typeface="Arial" panose="020B0604020202020204" pitchFamily="34" charset="0"/>
                <a:cs typeface="Arial" panose="020B0604020202020204" pitchFamily="34" charset="0"/>
              </a:rPr>
              <a:t>1. Cấu trúc nội dung và yêu cầu cần đạt </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graphicFrame>
        <p:nvGraphicFramePr>
          <p:cNvPr id="2" name="Table 1">
            <a:extLst>
              <a:ext uri="{FF2B5EF4-FFF2-40B4-BE49-F238E27FC236}">
                <a16:creationId xmlns:a16="http://schemas.microsoft.com/office/drawing/2014/main" id="{06D44CD1-75CF-48CB-8202-29A2BEAFFE5E}"/>
              </a:ext>
            </a:extLst>
          </p:cNvPr>
          <p:cNvGraphicFramePr>
            <a:graphicFrameLocks noGrp="1"/>
          </p:cNvGraphicFramePr>
          <p:nvPr>
            <p:extLst>
              <p:ext uri="{D42A27DB-BD31-4B8C-83A1-F6EECF244321}">
                <p14:modId xmlns:p14="http://schemas.microsoft.com/office/powerpoint/2010/main" val="826873435"/>
              </p:ext>
            </p:extLst>
          </p:nvPr>
        </p:nvGraphicFramePr>
        <p:xfrm>
          <a:off x="1268885" y="3898198"/>
          <a:ext cx="9654227" cy="2959802"/>
        </p:xfrm>
        <a:graphic>
          <a:graphicData uri="http://schemas.openxmlformats.org/drawingml/2006/table">
            <a:tbl>
              <a:tblPr firstRow="1" firstCol="1" bandRow="1">
                <a:tableStyleId>{93296810-A885-4BE3-A3E7-6D5BEEA58F35}</a:tableStyleId>
              </a:tblPr>
              <a:tblGrid>
                <a:gridCol w="636115">
                  <a:extLst>
                    <a:ext uri="{9D8B030D-6E8A-4147-A177-3AD203B41FA5}">
                      <a16:colId xmlns:a16="http://schemas.microsoft.com/office/drawing/2014/main" val="2383506060"/>
                    </a:ext>
                  </a:extLst>
                </a:gridCol>
                <a:gridCol w="2571750">
                  <a:extLst>
                    <a:ext uri="{9D8B030D-6E8A-4147-A177-3AD203B41FA5}">
                      <a16:colId xmlns:a16="http://schemas.microsoft.com/office/drawing/2014/main" val="746512705"/>
                    </a:ext>
                  </a:extLst>
                </a:gridCol>
                <a:gridCol w="6446362">
                  <a:extLst>
                    <a:ext uri="{9D8B030D-6E8A-4147-A177-3AD203B41FA5}">
                      <a16:colId xmlns:a16="http://schemas.microsoft.com/office/drawing/2014/main" val="3697014605"/>
                    </a:ext>
                  </a:extLst>
                </a:gridCol>
              </a:tblGrid>
              <a:tr h="409575">
                <a:tc>
                  <a:txBody>
                    <a:bodyPr/>
                    <a:lstStyle/>
                    <a:p>
                      <a:pPr marL="0" marR="0" algn="ctr">
                        <a:lnSpc>
                          <a:spcPct val="107000"/>
                        </a:lnSpc>
                        <a:spcBef>
                          <a:spcPts val="0"/>
                        </a:spcBef>
                        <a:spcAft>
                          <a:spcPts val="0"/>
                        </a:spcAft>
                      </a:pPr>
                      <a:r>
                        <a:rPr lang="en-US" sz="1800" dirty="0">
                          <a:effectLst/>
                        </a:rPr>
                        <a:t>TT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marL="0" marR="0" algn="ctr">
                        <a:lnSpc>
                          <a:spcPct val="107000"/>
                        </a:lnSpc>
                        <a:spcBef>
                          <a:spcPts val="0"/>
                        </a:spcBef>
                        <a:spcAft>
                          <a:spcPts val="0"/>
                        </a:spcAft>
                      </a:pPr>
                      <a:r>
                        <a:rPr lang="en-US" sz="1800" dirty="0" err="1">
                          <a:effectLst/>
                        </a:rPr>
                        <a:t>Phần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marL="0" marR="0" algn="ctr">
                        <a:lnSpc>
                          <a:spcPct val="107000"/>
                        </a:lnSpc>
                        <a:spcBef>
                          <a:spcPts val="0"/>
                        </a:spcBef>
                        <a:spcAft>
                          <a:spcPts val="0"/>
                        </a:spcAft>
                      </a:pPr>
                      <a:r>
                        <a:rPr lang="en-US" sz="1800">
                          <a:effectLst/>
                        </a:rPr>
                        <a:t>Cấu trúc các phần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4258904648"/>
                  </a:ext>
                </a:extLst>
              </a:tr>
              <a:tr h="0">
                <a:tc>
                  <a:txBody>
                    <a:bodyPr/>
                    <a:lstStyle/>
                    <a:p>
                      <a:pPr marL="0" marR="0" algn="ctr">
                        <a:lnSpc>
                          <a:spcPct val="107000"/>
                        </a:lnSpc>
                        <a:spcBef>
                          <a:spcPts val="0"/>
                        </a:spcBef>
                        <a:spcAft>
                          <a:spcPts val="0"/>
                        </a:spcAft>
                      </a:pPr>
                      <a:r>
                        <a:rPr lang="en-US" sz="18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marL="0" marR="0" algn="ctr">
                        <a:lnSpc>
                          <a:spcPct val="107000"/>
                        </a:lnSpc>
                        <a:spcBef>
                          <a:spcPts val="0"/>
                        </a:spcBef>
                        <a:spcAft>
                          <a:spcPts val="0"/>
                        </a:spcAft>
                      </a:pPr>
                      <a:r>
                        <a:rPr lang="en-US" sz="1800" dirty="0" err="1">
                          <a:effectLst/>
                        </a:rPr>
                        <a:t>Kiến</a:t>
                      </a:r>
                      <a:r>
                        <a:rPr lang="en-US" sz="1800" dirty="0">
                          <a:effectLst/>
                        </a:rPr>
                        <a:t> </a:t>
                      </a:r>
                      <a:r>
                        <a:rPr lang="en-US" sz="1800" dirty="0" err="1">
                          <a:effectLst/>
                        </a:rPr>
                        <a:t>thức</a:t>
                      </a:r>
                      <a:r>
                        <a:rPr lang="en-US" sz="1800" dirty="0">
                          <a:effectLst/>
                        </a:rPr>
                        <a:t> </a:t>
                      </a:r>
                      <a:r>
                        <a:rPr lang="en-US" sz="1800" dirty="0" err="1">
                          <a:effectLst/>
                        </a:rPr>
                        <a:t>chung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a:t>
                      </a:r>
                      <a:r>
                        <a:rPr lang="vi-VN" sz="1800" dirty="0">
                          <a:effectLst/>
                        </a:rPr>
                        <a:t>Sử dụng chế độ dinh dưỡng thích hợp với bản thân trong luyện tập TDTT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1941040560"/>
                  </a:ext>
                </a:extLst>
              </a:tr>
              <a:tr h="0">
                <a:tc rowSpan="4">
                  <a:txBody>
                    <a:bodyPr/>
                    <a:lstStyle/>
                    <a:p>
                      <a:pPr marL="0" marR="0" algn="ctr">
                        <a:lnSpc>
                          <a:spcPct val="107000"/>
                        </a:lnSpc>
                        <a:spcBef>
                          <a:spcPts val="0"/>
                        </a:spcBef>
                        <a:spcAft>
                          <a:spcPts val="0"/>
                        </a:spcAft>
                      </a:pPr>
                      <a:r>
                        <a:rPr lang="en-US" sz="18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rowSpan="4">
                  <a:txBody>
                    <a:bodyPr/>
                    <a:lstStyle/>
                    <a:p>
                      <a:pPr marL="0" marR="0" algn="ctr">
                        <a:lnSpc>
                          <a:spcPct val="107000"/>
                        </a:lnSpc>
                        <a:spcBef>
                          <a:spcPts val="0"/>
                        </a:spcBef>
                        <a:spcAft>
                          <a:spcPts val="0"/>
                        </a:spcAft>
                      </a:pPr>
                      <a:r>
                        <a:rPr lang="en-US" sz="1800" dirty="0" err="1">
                          <a:effectLst/>
                        </a:rPr>
                        <a:t>Vận</a:t>
                      </a:r>
                      <a:r>
                        <a:rPr lang="en-US" sz="1800" dirty="0">
                          <a:effectLst/>
                        </a:rPr>
                        <a:t> </a:t>
                      </a:r>
                      <a:r>
                        <a:rPr lang="en-US" sz="1800" dirty="0" err="1">
                          <a:effectLst/>
                        </a:rPr>
                        <a:t>động</a:t>
                      </a:r>
                      <a:r>
                        <a:rPr lang="en-US" sz="1800" dirty="0">
                          <a:effectLst/>
                        </a:rPr>
                        <a:t> </a:t>
                      </a:r>
                      <a:r>
                        <a:rPr lang="en-US" sz="1800" dirty="0" err="1">
                          <a:effectLst/>
                        </a:rPr>
                        <a:t>cơ</a:t>
                      </a:r>
                      <a:r>
                        <a:rPr lang="en-US" sz="1800" dirty="0">
                          <a:effectLst/>
                        </a:rPr>
                        <a:t> </a:t>
                      </a:r>
                      <a:r>
                        <a:rPr lang="en-US" sz="1800" dirty="0" err="1">
                          <a:effectLst/>
                        </a:rPr>
                        <a:t>bản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1. </a:t>
                      </a:r>
                      <a:r>
                        <a:rPr lang="en-US" sz="1800" dirty="0" err="1">
                          <a:effectLst/>
                        </a:rPr>
                        <a:t>Chạy</a:t>
                      </a:r>
                      <a:r>
                        <a:rPr lang="en-US" sz="1800" dirty="0">
                          <a:effectLst/>
                        </a:rPr>
                        <a:t> </a:t>
                      </a:r>
                      <a:r>
                        <a:rPr lang="en-US" sz="1800" dirty="0" err="1">
                          <a:effectLst/>
                        </a:rPr>
                        <a:t>cự</a:t>
                      </a:r>
                      <a:r>
                        <a:rPr lang="en-US" sz="1800" dirty="0">
                          <a:effectLst/>
                        </a:rPr>
                        <a:t> li </a:t>
                      </a:r>
                      <a:r>
                        <a:rPr lang="en-US" sz="1800" dirty="0" err="1">
                          <a:effectLst/>
                        </a:rPr>
                        <a:t>ngắn</a:t>
                      </a:r>
                      <a:r>
                        <a:rPr lang="en-US" sz="1800" dirty="0">
                          <a:effectLst/>
                        </a:rPr>
                        <a:t> (100 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3119648608"/>
                  </a:ext>
                </a:extLst>
              </a:tr>
              <a:tr h="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2. </a:t>
                      </a:r>
                      <a:r>
                        <a:rPr lang="vi-VN" sz="1800" dirty="0">
                          <a:effectLst/>
                        </a:rPr>
                        <a:t>Nhảy cao kiểu bước qua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1060511426"/>
                  </a:ext>
                </a:extLst>
              </a:tr>
              <a:tr h="191135">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3. </a:t>
                      </a:r>
                      <a:r>
                        <a:rPr lang="en-US" sz="1800" dirty="0" err="1">
                          <a:effectLst/>
                        </a:rPr>
                        <a:t>Chạy</a:t>
                      </a:r>
                      <a:r>
                        <a:rPr lang="en-US" sz="1800" dirty="0">
                          <a:effectLst/>
                        </a:rPr>
                        <a:t> </a:t>
                      </a:r>
                      <a:r>
                        <a:rPr lang="en-US" sz="1800" dirty="0" err="1">
                          <a:effectLst/>
                        </a:rPr>
                        <a:t>cự</a:t>
                      </a:r>
                      <a:r>
                        <a:rPr lang="en-US" sz="1800" dirty="0">
                          <a:effectLst/>
                        </a:rPr>
                        <a:t> li </a:t>
                      </a:r>
                      <a:r>
                        <a:rPr lang="en-US" sz="1800" dirty="0" err="1">
                          <a:effectLst/>
                        </a:rPr>
                        <a:t>trung</a:t>
                      </a:r>
                      <a:r>
                        <a:rPr lang="en-US" sz="1800" dirty="0">
                          <a:effectLst/>
                        </a:rPr>
                        <a:t> </a:t>
                      </a:r>
                      <a:r>
                        <a:rPr lang="en-US" sz="1800" dirty="0" err="1">
                          <a:effectLst/>
                        </a:rPr>
                        <a:t>bình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extLst>
                  <a:ext uri="{0D108BD9-81ED-4DB2-BD59-A6C34878D82A}">
                    <a16:rowId xmlns:a16="http://schemas.microsoft.com/office/drawing/2014/main" val="1527291486"/>
                  </a:ext>
                </a:extLst>
              </a:tr>
              <a:tr h="1758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4. </a:t>
                      </a:r>
                      <a:r>
                        <a:rPr lang="en-US" sz="1800" dirty="0" err="1">
                          <a:effectLst/>
                        </a:rPr>
                        <a:t>Bài</a:t>
                      </a:r>
                      <a:r>
                        <a:rPr lang="en-US" sz="1800" dirty="0">
                          <a:effectLst/>
                        </a:rPr>
                        <a:t> tập </a:t>
                      </a:r>
                      <a:r>
                        <a:rPr lang="en-US" sz="1800" dirty="0" err="1">
                          <a:effectLst/>
                        </a:rPr>
                        <a:t>thể</a:t>
                      </a:r>
                      <a:r>
                        <a:rPr lang="en-US" sz="1800" dirty="0">
                          <a:effectLst/>
                        </a:rPr>
                        <a:t> </a:t>
                      </a:r>
                      <a:r>
                        <a:rPr lang="en-US" sz="1800" dirty="0" err="1">
                          <a:effectLst/>
                        </a:rPr>
                        <a:t>dục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extLst>
                  <a:ext uri="{0D108BD9-81ED-4DB2-BD59-A6C34878D82A}">
                    <a16:rowId xmlns:a16="http://schemas.microsoft.com/office/drawing/2014/main" val="150289871"/>
                  </a:ext>
                </a:extLst>
              </a:tr>
              <a:tr h="175895">
                <a:tc rowSpan="3">
                  <a:txBody>
                    <a:bodyPr/>
                    <a:lstStyle/>
                    <a:p>
                      <a:pPr marL="0" marR="0" algn="ctr">
                        <a:lnSpc>
                          <a:spcPct val="107000"/>
                        </a:lnSpc>
                        <a:spcBef>
                          <a:spcPts val="0"/>
                        </a:spcBef>
                        <a:spcAft>
                          <a:spcPts val="0"/>
                        </a:spcAft>
                      </a:pPr>
                      <a:r>
                        <a:rPr lang="en-US" sz="18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rowSpan="3">
                  <a:txBody>
                    <a:bodyPr/>
                    <a:lstStyle/>
                    <a:p>
                      <a:pPr marL="0" marR="0" algn="ctr">
                        <a:lnSpc>
                          <a:spcPct val="107000"/>
                        </a:lnSpc>
                        <a:spcBef>
                          <a:spcPts val="0"/>
                        </a:spcBef>
                        <a:spcAft>
                          <a:spcPts val="0"/>
                        </a:spcAft>
                      </a:pPr>
                      <a:r>
                        <a:rPr lang="en-US" sz="1800">
                          <a:effectLst/>
                        </a:rPr>
                        <a:t>Thể thao tự chọn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1. </a:t>
                      </a:r>
                      <a:r>
                        <a:rPr lang="en-US" sz="1800" dirty="0" err="1">
                          <a:effectLst/>
                        </a:rPr>
                        <a:t>Cầu</a:t>
                      </a:r>
                      <a:r>
                        <a:rPr lang="en-US" sz="1800" dirty="0">
                          <a:effectLst/>
                        </a:rPr>
                        <a:t> </a:t>
                      </a:r>
                      <a:r>
                        <a:rPr lang="en-US" sz="1800">
                          <a:effectLst/>
                        </a:rPr>
                        <a:t>lông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extLst>
                  <a:ext uri="{0D108BD9-81ED-4DB2-BD59-A6C34878D82A}">
                    <a16:rowId xmlns:a16="http://schemas.microsoft.com/office/drawing/2014/main" val="666306614"/>
                  </a:ext>
                </a:extLst>
              </a:tr>
              <a:tr h="1758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2. </a:t>
                      </a:r>
                      <a:r>
                        <a:rPr lang="en-US" sz="1800" dirty="0" err="1">
                          <a:effectLst/>
                        </a:rPr>
                        <a:t>Bóng</a:t>
                      </a:r>
                      <a:r>
                        <a:rPr lang="en-US" sz="1800" dirty="0">
                          <a:effectLst/>
                        </a:rPr>
                        <a:t> </a:t>
                      </a:r>
                      <a:r>
                        <a:rPr lang="en-US" sz="1800" dirty="0" err="1">
                          <a:effectLst/>
                        </a:rPr>
                        <a:t>đá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3338766136"/>
                  </a:ext>
                </a:extLst>
              </a:tr>
              <a:tr h="17589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err="1">
                          <a:effectLst/>
                        </a:rPr>
                        <a:t>Chủ</a:t>
                      </a:r>
                      <a:r>
                        <a:rPr lang="en-US" sz="1800" dirty="0">
                          <a:effectLst/>
                        </a:rPr>
                        <a:t> </a:t>
                      </a:r>
                      <a:r>
                        <a:rPr lang="en-US" sz="1800" dirty="0" err="1">
                          <a:effectLst/>
                        </a:rPr>
                        <a:t>đề</a:t>
                      </a:r>
                      <a:r>
                        <a:rPr lang="en-US" sz="1800" dirty="0">
                          <a:effectLst/>
                        </a:rPr>
                        <a:t> 3. </a:t>
                      </a:r>
                      <a:r>
                        <a:rPr lang="en-US" sz="1800" dirty="0" err="1">
                          <a:effectLst/>
                        </a:rPr>
                        <a:t>Bóng</a:t>
                      </a:r>
                      <a:r>
                        <a:rPr lang="en-US" sz="1800" dirty="0">
                          <a:effectLst/>
                        </a:rPr>
                        <a:t> </a:t>
                      </a:r>
                      <a:r>
                        <a:rPr lang="en-US" sz="1800" dirty="0" err="1">
                          <a:effectLst/>
                        </a:rPr>
                        <a:t>rổ</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extLst>
                  <a:ext uri="{0D108BD9-81ED-4DB2-BD59-A6C34878D82A}">
                    <a16:rowId xmlns:a16="http://schemas.microsoft.com/office/drawing/2014/main" val="2460244784"/>
                  </a:ext>
                </a:extLst>
              </a:tr>
            </a:tbl>
          </a:graphicData>
        </a:graphic>
      </p:graphicFrame>
    </p:spTree>
    <p:extLst>
      <p:ext uri="{BB962C8B-B14F-4D97-AF65-F5344CB8AC3E}">
        <p14:creationId xmlns:p14="http://schemas.microsoft.com/office/powerpoint/2010/main" val="339531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49"/>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23333" y="2938461"/>
            <a:ext cx="9899779" cy="830997"/>
          </a:xfrm>
          <a:prstGeom prst="rect">
            <a:avLst/>
          </a:prstGeom>
        </p:spPr>
        <p:txBody>
          <a:bodyPr wrap="square">
            <a:spAutoFit/>
          </a:bodyPr>
          <a:lstStyle/>
          <a:p>
            <a:pPr algn="just"/>
            <a:r>
              <a:rPr lang="vi-VN" sz="2400" b="1" dirty="0">
                <a:solidFill>
                  <a:srgbClr val="FF0000"/>
                </a:solidFill>
              </a:rPr>
              <a:t>a) Cấu trúc nội dung</a:t>
            </a:r>
          </a:p>
          <a:p>
            <a:pPr algn="just"/>
            <a:r>
              <a:rPr lang="vi-VN" sz="2400" dirty="0">
                <a:solidFill>
                  <a:srgbClr val="0070C0"/>
                </a:solidFill>
              </a:rPr>
              <a:t>Mỗi chủ đề chứa đựng trong đó:</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1991001"/>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33567"/>
            <a:ext cx="8561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3200" b="1" dirty="0">
                <a:solidFill>
                  <a:srgbClr val="FF0000"/>
                </a:solidFill>
                <a:latin typeface="Arial" panose="020B0604020202020204" pitchFamily="34" charset="0"/>
                <a:cs typeface="Arial" panose="020B0604020202020204" pitchFamily="34" charset="0"/>
              </a:rPr>
              <a:t>1. Cấu trúc nội dung và yêu cầu cần đạt </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33567"/>
            <a:ext cx="590313" cy="544880"/>
          </a:xfrm>
          <a:prstGeom prst="rect">
            <a:avLst/>
          </a:prstGeom>
        </p:spPr>
      </p:pic>
      <p:sp>
        <p:nvSpPr>
          <p:cNvPr id="11" name="Rectangle 10">
            <a:extLst>
              <a:ext uri="{FF2B5EF4-FFF2-40B4-BE49-F238E27FC236}">
                <a16:creationId xmlns:a16="http://schemas.microsoft.com/office/drawing/2014/main" id="{D607F193-C469-4DAA-B538-E59BB81AA3D8}"/>
              </a:ext>
            </a:extLst>
          </p:cNvPr>
          <p:cNvSpPr/>
          <p:nvPr/>
        </p:nvSpPr>
        <p:spPr>
          <a:xfrm>
            <a:off x="903087" y="3818981"/>
            <a:ext cx="10385823" cy="830997"/>
          </a:xfrm>
          <a:prstGeom prst="rect">
            <a:avLst/>
          </a:prstGeom>
        </p:spPr>
        <p:txBody>
          <a:bodyPr wrap="square">
            <a:spAutoFit/>
          </a:bodyPr>
          <a:lstStyle/>
          <a:p>
            <a:pPr algn="just"/>
            <a:r>
              <a:rPr lang="en-US" sz="2400" dirty="0"/>
              <a:t>-</a:t>
            </a:r>
            <a:r>
              <a:rPr lang="vi-VN" sz="2400" dirty="0"/>
              <a:t> Nội dung của một môn thể thao hoặc một loại hình vận động, được cấu trúc thành các bài và sắp xếp theo một trình tự mang tính sư phạm.</a:t>
            </a:r>
          </a:p>
        </p:txBody>
      </p:sp>
      <p:sp>
        <p:nvSpPr>
          <p:cNvPr id="12" name="Rectangle 11">
            <a:extLst>
              <a:ext uri="{FF2B5EF4-FFF2-40B4-BE49-F238E27FC236}">
                <a16:creationId xmlns:a16="http://schemas.microsoft.com/office/drawing/2014/main" id="{14E2BB95-7285-4FED-9E17-4DA25D63AABF}"/>
              </a:ext>
            </a:extLst>
          </p:cNvPr>
          <p:cNvSpPr/>
          <p:nvPr/>
        </p:nvSpPr>
        <p:spPr>
          <a:xfrm>
            <a:off x="903087" y="4722273"/>
            <a:ext cx="10556410" cy="1200329"/>
          </a:xfrm>
          <a:prstGeom prst="rect">
            <a:avLst/>
          </a:prstGeom>
        </p:spPr>
        <p:txBody>
          <a:bodyPr wrap="square">
            <a:spAutoFit/>
          </a:bodyPr>
          <a:lstStyle/>
          <a:p>
            <a:pPr algn="just"/>
            <a:r>
              <a:rPr lang="vi-VN" sz="2400" dirty="0"/>
              <a:t>- Nội dung các hoạt động học tập được sắp xếp theo trình tự từ dễ đến khó, từ đơn giản đến phức tạp nhằm hiện thực hóa mục tiêu và yêu cầu cần đạt đối với HS.</a:t>
            </a:r>
          </a:p>
        </p:txBody>
      </p:sp>
    </p:spTree>
    <p:extLst>
      <p:ext uri="{BB962C8B-B14F-4D97-AF65-F5344CB8AC3E}">
        <p14:creationId xmlns:p14="http://schemas.microsoft.com/office/powerpoint/2010/main" val="3173204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35468" y="3052203"/>
            <a:ext cx="9899779" cy="461665"/>
          </a:xfrm>
          <a:prstGeom prst="rect">
            <a:avLst/>
          </a:prstGeom>
        </p:spPr>
        <p:txBody>
          <a:bodyPr wrap="square">
            <a:spAutoFit/>
          </a:bodyPr>
          <a:lstStyle/>
          <a:p>
            <a:pPr algn="just"/>
            <a:r>
              <a:rPr lang="vi-VN" sz="2400" b="1" dirty="0">
                <a:solidFill>
                  <a:srgbClr val="0070C0"/>
                </a:solidFill>
              </a:rPr>
              <a:t>b) Mối tương quan giữa nội dung và yêu cầu cần đạt</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latin typeface="Arial" panose="020B0604020202020204" pitchFamily="34" charset="0"/>
                <a:cs typeface="Arial" panose="020B0604020202020204" pitchFamily="34" charset="0"/>
              </a:rPr>
              <a:t>1. Cấu trúc nội dung và yêu cầu cần đạt </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graphicFrame>
        <p:nvGraphicFramePr>
          <p:cNvPr id="2" name="Table 1">
            <a:extLst>
              <a:ext uri="{FF2B5EF4-FFF2-40B4-BE49-F238E27FC236}">
                <a16:creationId xmlns:a16="http://schemas.microsoft.com/office/drawing/2014/main" id="{18948B92-AE59-46DE-A71E-10800480C1D7}"/>
              </a:ext>
            </a:extLst>
          </p:cNvPr>
          <p:cNvGraphicFramePr>
            <a:graphicFrameLocks noGrp="1"/>
          </p:cNvGraphicFramePr>
          <p:nvPr>
            <p:extLst>
              <p:ext uri="{D42A27DB-BD31-4B8C-83A1-F6EECF244321}">
                <p14:modId xmlns:p14="http://schemas.microsoft.com/office/powerpoint/2010/main" val="3519807628"/>
              </p:ext>
            </p:extLst>
          </p:nvPr>
        </p:nvGraphicFramePr>
        <p:xfrm>
          <a:off x="1146110" y="3645354"/>
          <a:ext cx="9902889" cy="2624392"/>
        </p:xfrm>
        <a:graphic>
          <a:graphicData uri="http://schemas.openxmlformats.org/drawingml/2006/table">
            <a:tbl>
              <a:tblPr firstRow="1" firstCol="1" bandRow="1">
                <a:tableStyleId>{93296810-A885-4BE3-A3E7-6D5BEEA58F35}</a:tableStyleId>
              </a:tblPr>
              <a:tblGrid>
                <a:gridCol w="474270">
                  <a:extLst>
                    <a:ext uri="{9D8B030D-6E8A-4147-A177-3AD203B41FA5}">
                      <a16:colId xmlns:a16="http://schemas.microsoft.com/office/drawing/2014/main" val="1669229754"/>
                    </a:ext>
                  </a:extLst>
                </a:gridCol>
                <a:gridCol w="4647070">
                  <a:extLst>
                    <a:ext uri="{9D8B030D-6E8A-4147-A177-3AD203B41FA5}">
                      <a16:colId xmlns:a16="http://schemas.microsoft.com/office/drawing/2014/main" val="3328398582"/>
                    </a:ext>
                  </a:extLst>
                </a:gridCol>
                <a:gridCol w="4781549">
                  <a:extLst>
                    <a:ext uri="{9D8B030D-6E8A-4147-A177-3AD203B41FA5}">
                      <a16:colId xmlns:a16="http://schemas.microsoft.com/office/drawing/2014/main" val="993915683"/>
                    </a:ext>
                  </a:extLst>
                </a:gridCol>
              </a:tblGrid>
              <a:tr h="291900">
                <a:tc>
                  <a:txBody>
                    <a:bodyPr/>
                    <a:lstStyle/>
                    <a:p>
                      <a:pPr marL="0" marR="0" algn="ctr">
                        <a:lnSpc>
                          <a:spcPct val="115000"/>
                        </a:lnSpc>
                        <a:spcBef>
                          <a:spcPts val="600"/>
                        </a:spcBef>
                        <a:spcAft>
                          <a:spcPts val="600"/>
                        </a:spcAft>
                      </a:pPr>
                      <a:r>
                        <a:rPr lang="en-US" sz="2400">
                          <a:effectLst/>
                        </a:rPr>
                        <a:t>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ctr">
                        <a:lnSpc>
                          <a:spcPct val="115000"/>
                        </a:lnSpc>
                        <a:spcBef>
                          <a:spcPts val="600"/>
                        </a:spcBef>
                        <a:spcAft>
                          <a:spcPts val="600"/>
                        </a:spcAft>
                      </a:pPr>
                      <a:r>
                        <a:rPr lang="en-US" sz="2400">
                          <a:effectLst/>
                        </a:rPr>
                        <a:t>NỘI DUNG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ctr">
                        <a:lnSpc>
                          <a:spcPct val="115000"/>
                        </a:lnSpc>
                        <a:spcBef>
                          <a:spcPts val="600"/>
                        </a:spcBef>
                        <a:spcAft>
                          <a:spcPts val="600"/>
                        </a:spcAft>
                      </a:pPr>
                      <a:r>
                        <a:rPr lang="en-US" sz="2400">
                          <a:effectLst/>
                        </a:rPr>
                        <a:t>YÊU CẦU CẦN ĐẠT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4137981009"/>
                  </a:ext>
                </a:extLst>
              </a:tr>
              <a:tr h="0">
                <a:tc>
                  <a:txBody>
                    <a:bodyPr/>
                    <a:lstStyle/>
                    <a:p>
                      <a:pPr marL="0" marR="0" algn="ctr">
                        <a:lnSpc>
                          <a:spcPct val="115000"/>
                        </a:lnSpc>
                        <a:spcBef>
                          <a:spcPts val="600"/>
                        </a:spcBef>
                        <a:spcAft>
                          <a:spcPts val="600"/>
                        </a:spcAft>
                      </a:pPr>
                      <a:r>
                        <a:rPr lang="en-US" sz="2400">
                          <a:effectLst/>
                        </a:rPr>
                        <a:t>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just">
                        <a:lnSpc>
                          <a:spcPct val="115000"/>
                        </a:lnSpc>
                        <a:spcBef>
                          <a:spcPts val="600"/>
                        </a:spcBef>
                        <a:spcAft>
                          <a:spcPts val="600"/>
                        </a:spcAft>
                      </a:pPr>
                      <a:r>
                        <a:rPr lang="en-US" sz="2400" dirty="0" err="1">
                          <a:effectLst/>
                        </a:rPr>
                        <a:t>Phần</a:t>
                      </a:r>
                      <a:r>
                        <a:rPr lang="en-US" sz="2400" dirty="0">
                          <a:effectLst/>
                        </a:rPr>
                        <a:t> </a:t>
                      </a:r>
                      <a:r>
                        <a:rPr lang="en-US" sz="2400" dirty="0" err="1">
                          <a:effectLst/>
                        </a:rPr>
                        <a:t>một</a:t>
                      </a:r>
                      <a:r>
                        <a:rPr lang="en-US" sz="2400" dirty="0">
                          <a:effectLst/>
                        </a:rPr>
                        <a:t>. </a:t>
                      </a:r>
                      <a:r>
                        <a:rPr lang="en-US" sz="2400" dirty="0" err="1">
                          <a:effectLst/>
                        </a:rPr>
                        <a:t>KIẾN</a:t>
                      </a:r>
                      <a:r>
                        <a:rPr lang="en-US" sz="2400" dirty="0">
                          <a:effectLst/>
                        </a:rPr>
                        <a:t> </a:t>
                      </a:r>
                      <a:r>
                        <a:rPr lang="en-US" sz="2400" dirty="0" err="1">
                          <a:effectLst/>
                        </a:rPr>
                        <a:t>THỨC</a:t>
                      </a:r>
                      <a:r>
                        <a:rPr lang="en-US" sz="2400" dirty="0">
                          <a:effectLst/>
                        </a:rPr>
                        <a:t> CHUNG </a:t>
                      </a:r>
                      <a:r>
                        <a:rPr lang="en-US" sz="2400" dirty="0" err="1">
                          <a:effectLst/>
                        </a:rPr>
                        <a:t>VỀ</a:t>
                      </a:r>
                      <a:r>
                        <a:rPr lang="en-US" sz="2400" dirty="0">
                          <a:effectLst/>
                        </a:rPr>
                        <a:t> </a:t>
                      </a:r>
                      <a:r>
                        <a:rPr lang="en-US" sz="2400" dirty="0" err="1">
                          <a:effectLst/>
                        </a:rPr>
                        <a:t>GIÁO</a:t>
                      </a:r>
                      <a:r>
                        <a:rPr lang="en-US" sz="2400" dirty="0">
                          <a:effectLst/>
                        </a:rPr>
                        <a:t> </a:t>
                      </a:r>
                      <a:r>
                        <a:rPr lang="en-US" sz="2400" dirty="0" err="1">
                          <a:effectLst/>
                        </a:rPr>
                        <a:t>DỤC</a:t>
                      </a:r>
                      <a:r>
                        <a:rPr lang="en-US" sz="2400" dirty="0">
                          <a:effectLst/>
                        </a:rPr>
                        <a:t> </a:t>
                      </a:r>
                      <a:r>
                        <a:rPr lang="en-US" sz="2400" dirty="0" err="1">
                          <a:effectLst/>
                        </a:rPr>
                        <a:t>THỂ</a:t>
                      </a:r>
                      <a:r>
                        <a:rPr lang="en-US" sz="2400" dirty="0">
                          <a:effectLst/>
                        </a:rPr>
                        <a:t> </a:t>
                      </a:r>
                      <a:r>
                        <a:rPr lang="en-US" sz="2400" dirty="0" err="1">
                          <a:effectLst/>
                        </a:rPr>
                        <a:t>CHẤT</a:t>
                      </a:r>
                      <a:endParaRPr lang="en-US" sz="2800" dirty="0">
                        <a:effectLst/>
                      </a:endParaRPr>
                    </a:p>
                    <a:p>
                      <a:pPr marL="0" marR="0" algn="just">
                        <a:lnSpc>
                          <a:spcPct val="115000"/>
                        </a:lnSpc>
                        <a:spcBef>
                          <a:spcPts val="600"/>
                        </a:spcBef>
                        <a:spcAft>
                          <a:spcPts val="600"/>
                        </a:spcAft>
                      </a:pPr>
                      <a:r>
                        <a:rPr lang="vi-VN" sz="2400" dirty="0">
                          <a:effectLst/>
                        </a:rPr>
                        <a:t>Sử dụng chế độ dinh dưỡng thích hợp với bản thân trong luyện tập TDTT.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tc>
                <a:tc>
                  <a:txBody>
                    <a:bodyPr/>
                    <a:lstStyle/>
                    <a:p>
                      <a:pPr marL="0" marR="0" algn="just">
                        <a:lnSpc>
                          <a:spcPct val="115000"/>
                        </a:lnSpc>
                        <a:spcBef>
                          <a:spcPts val="600"/>
                        </a:spcBef>
                        <a:spcAft>
                          <a:spcPts val="600"/>
                        </a:spcAft>
                      </a:pPr>
                      <a:r>
                        <a:rPr lang="en-US" sz="2400" dirty="0">
                          <a:effectLst/>
                        </a:rPr>
                        <a:t> </a:t>
                      </a:r>
                      <a:endParaRPr lang="en-US" sz="2800" dirty="0">
                        <a:effectLst/>
                      </a:endParaRPr>
                    </a:p>
                    <a:p>
                      <a:pPr marL="0" marR="0" algn="just">
                        <a:lnSpc>
                          <a:spcPct val="115000"/>
                        </a:lnSpc>
                        <a:spcBef>
                          <a:spcPts val="600"/>
                        </a:spcBef>
                        <a:spcAft>
                          <a:spcPts val="600"/>
                        </a:spcAft>
                      </a:pPr>
                      <a:r>
                        <a:rPr lang="vi-VN" sz="2400" dirty="0">
                          <a:effectLst/>
                        </a:rPr>
                        <a:t>Biết lựa chọn và sử dụng chế độ dinh dưỡng thích hợp với bản thân trong luyện tập TDTT.</a:t>
                      </a:r>
                      <a:endParaRPr lang="en-US" sz="2800" dirty="0">
                        <a:effectLst/>
                        <a:latin typeface="Times New Roman" panose="02020603050405020304" pitchFamily="18" charset="0"/>
                        <a:ea typeface="MS Mincho" panose="020B0400000000000000" pitchFamily="49" charset="-128"/>
                        <a:cs typeface="Times New Roman" panose="02020603050405020304" pitchFamily="18" charset="0"/>
                      </a:endParaRPr>
                    </a:p>
                  </a:txBody>
                  <a:tcPr marL="36195" marR="36195" marT="0" marB="0"/>
                </a:tc>
                <a:extLst>
                  <a:ext uri="{0D108BD9-81ED-4DB2-BD59-A6C34878D82A}">
                    <a16:rowId xmlns:a16="http://schemas.microsoft.com/office/drawing/2014/main" val="4173697409"/>
                  </a:ext>
                </a:extLst>
              </a:tr>
            </a:tbl>
          </a:graphicData>
        </a:graphic>
      </p:graphicFrame>
    </p:spTree>
    <p:extLst>
      <p:ext uri="{BB962C8B-B14F-4D97-AF65-F5344CB8AC3E}">
        <p14:creationId xmlns:p14="http://schemas.microsoft.com/office/powerpoint/2010/main" val="1577681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146110" y="1009481"/>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22401" y="2603301"/>
            <a:ext cx="9899779" cy="400110"/>
          </a:xfrm>
          <a:prstGeom prst="rect">
            <a:avLst/>
          </a:prstGeom>
        </p:spPr>
        <p:txBody>
          <a:bodyPr wrap="square">
            <a:spAutoFit/>
          </a:bodyPr>
          <a:lstStyle/>
          <a:p>
            <a:pPr algn="just"/>
            <a:r>
              <a:rPr lang="vi-VN" sz="2000" b="1" dirty="0">
                <a:solidFill>
                  <a:srgbClr val="FF0000"/>
                </a:solidFill>
              </a:rPr>
              <a:t>b) Mối tương quan giữa nội dung và yêu cầu cần đạt</a:t>
            </a:r>
            <a:endParaRPr lang="vi-VN" sz="2000"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25138" y="1892045"/>
            <a:ext cx="9541722" cy="723514"/>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88101" y="1992461"/>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Cấu trúc nội dung và yêu cầu cần đạt </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graphicFrame>
        <p:nvGraphicFramePr>
          <p:cNvPr id="3" name="Table 2">
            <a:extLst>
              <a:ext uri="{FF2B5EF4-FFF2-40B4-BE49-F238E27FC236}">
                <a16:creationId xmlns:a16="http://schemas.microsoft.com/office/drawing/2014/main" id="{815A4D43-A9DC-4A00-9815-09A938F11E17}"/>
              </a:ext>
            </a:extLst>
          </p:cNvPr>
          <p:cNvGraphicFramePr>
            <a:graphicFrameLocks noGrp="1"/>
          </p:cNvGraphicFramePr>
          <p:nvPr>
            <p:extLst>
              <p:ext uri="{D42A27DB-BD31-4B8C-83A1-F6EECF244321}">
                <p14:modId xmlns:p14="http://schemas.microsoft.com/office/powerpoint/2010/main" val="3433623835"/>
              </p:ext>
            </p:extLst>
          </p:nvPr>
        </p:nvGraphicFramePr>
        <p:xfrm>
          <a:off x="1077723" y="2964789"/>
          <a:ext cx="9789137" cy="3845306"/>
        </p:xfrm>
        <a:graphic>
          <a:graphicData uri="http://schemas.openxmlformats.org/drawingml/2006/table">
            <a:tbl>
              <a:tblPr firstRow="1" firstCol="1" bandRow="1">
                <a:tableStyleId>{93296810-A885-4BE3-A3E7-6D5BEEA58F35}</a:tableStyleId>
              </a:tblPr>
              <a:tblGrid>
                <a:gridCol w="468822">
                  <a:extLst>
                    <a:ext uri="{9D8B030D-6E8A-4147-A177-3AD203B41FA5}">
                      <a16:colId xmlns:a16="http://schemas.microsoft.com/office/drawing/2014/main" val="3454355746"/>
                    </a:ext>
                  </a:extLst>
                </a:gridCol>
                <a:gridCol w="3899147">
                  <a:extLst>
                    <a:ext uri="{9D8B030D-6E8A-4147-A177-3AD203B41FA5}">
                      <a16:colId xmlns:a16="http://schemas.microsoft.com/office/drawing/2014/main" val="2174158427"/>
                    </a:ext>
                  </a:extLst>
                </a:gridCol>
                <a:gridCol w="5421168">
                  <a:extLst>
                    <a:ext uri="{9D8B030D-6E8A-4147-A177-3AD203B41FA5}">
                      <a16:colId xmlns:a16="http://schemas.microsoft.com/office/drawing/2014/main" val="2880926801"/>
                    </a:ext>
                  </a:extLst>
                </a:gridCol>
              </a:tblGrid>
              <a:tr h="0">
                <a:tc>
                  <a:txBody>
                    <a:bodyPr/>
                    <a:lstStyle/>
                    <a:p>
                      <a:pPr marL="0" marR="0" algn="ctr">
                        <a:lnSpc>
                          <a:spcPct val="107000"/>
                        </a:lnSpc>
                        <a:spcBef>
                          <a:spcPts val="0"/>
                        </a:spcBef>
                        <a:spcAft>
                          <a:spcPts val="0"/>
                        </a:spcAft>
                      </a:pPr>
                      <a:r>
                        <a:rPr lang="en-US" sz="1400">
                          <a:effectLst/>
                        </a:rPr>
                        <a:t>TT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ctr">
                        <a:lnSpc>
                          <a:spcPct val="107000"/>
                        </a:lnSpc>
                        <a:spcBef>
                          <a:spcPts val="0"/>
                        </a:spcBef>
                        <a:spcAft>
                          <a:spcPts val="0"/>
                        </a:spcAft>
                      </a:pPr>
                      <a:r>
                        <a:rPr lang="en-US" sz="1400" dirty="0">
                          <a:effectLst/>
                        </a:rPr>
                        <a:t>NỘI DUNG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ctr">
                        <a:lnSpc>
                          <a:spcPct val="107000"/>
                        </a:lnSpc>
                        <a:spcBef>
                          <a:spcPts val="0"/>
                        </a:spcBef>
                        <a:spcAft>
                          <a:spcPts val="0"/>
                        </a:spcAft>
                      </a:pPr>
                      <a:r>
                        <a:rPr lang="en-US" sz="1400" dirty="0" err="1">
                          <a:effectLst/>
                        </a:rPr>
                        <a:t>YÊU</a:t>
                      </a:r>
                      <a:r>
                        <a:rPr lang="en-US" sz="1400" dirty="0">
                          <a:effectLst/>
                        </a:rPr>
                        <a:t> </a:t>
                      </a:r>
                      <a:r>
                        <a:rPr lang="en-US" sz="1400" dirty="0" err="1">
                          <a:effectLst/>
                        </a:rPr>
                        <a:t>CẦU</a:t>
                      </a:r>
                      <a:r>
                        <a:rPr lang="en-US" sz="1400" dirty="0">
                          <a:effectLst/>
                        </a:rPr>
                        <a:t> </a:t>
                      </a:r>
                      <a:r>
                        <a:rPr lang="en-US" sz="1400" dirty="0" err="1">
                          <a:effectLst/>
                        </a:rPr>
                        <a:t>CẦN</a:t>
                      </a:r>
                      <a:r>
                        <a:rPr lang="en-US" sz="1400" dirty="0">
                          <a:effectLst/>
                        </a:rPr>
                        <a:t> </a:t>
                      </a:r>
                      <a:r>
                        <a:rPr lang="en-US" sz="1400" dirty="0" err="1">
                          <a:effectLst/>
                        </a:rPr>
                        <a:t>ĐẠT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2884880565"/>
                  </a:ext>
                </a:extLst>
              </a:tr>
              <a:tr h="0">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just">
                        <a:spcBef>
                          <a:spcPts val="0"/>
                        </a:spcBef>
                        <a:spcAft>
                          <a:spcPts val="0"/>
                        </a:spcAft>
                      </a:pPr>
                      <a:r>
                        <a:rPr lang="en-US" sz="1400" dirty="0" err="1">
                          <a:effectLst/>
                        </a:rPr>
                        <a:t>Phần</a:t>
                      </a:r>
                      <a:r>
                        <a:rPr lang="en-US" sz="1400" dirty="0">
                          <a:effectLst/>
                        </a:rPr>
                        <a:t> </a:t>
                      </a:r>
                      <a:r>
                        <a:rPr lang="en-US" sz="1400" dirty="0" err="1">
                          <a:effectLst/>
                        </a:rPr>
                        <a:t>hai</a:t>
                      </a:r>
                      <a:r>
                        <a:rPr lang="en-US" sz="1400" dirty="0">
                          <a:effectLst/>
                        </a:rPr>
                        <a:t>. </a:t>
                      </a:r>
                      <a:r>
                        <a:rPr lang="en-US" sz="1400" dirty="0" err="1">
                          <a:effectLst/>
                        </a:rPr>
                        <a:t>VẬN</a:t>
                      </a:r>
                      <a:r>
                        <a:rPr lang="en-US" sz="1400" dirty="0">
                          <a:effectLst/>
                        </a:rPr>
                        <a:t> </a:t>
                      </a:r>
                      <a:r>
                        <a:rPr lang="en-US" sz="1400" dirty="0" err="1">
                          <a:effectLst/>
                        </a:rPr>
                        <a:t>ĐỘNG</a:t>
                      </a:r>
                      <a:r>
                        <a:rPr lang="en-US" sz="1400" dirty="0">
                          <a:effectLst/>
                        </a:rPr>
                        <a:t> </a:t>
                      </a:r>
                      <a:r>
                        <a:rPr lang="en-US" sz="1400" dirty="0" err="1">
                          <a:effectLst/>
                        </a:rPr>
                        <a:t>CƠ</a:t>
                      </a:r>
                      <a:r>
                        <a:rPr lang="en-US" sz="1400" dirty="0">
                          <a:effectLst/>
                        </a:rPr>
                        <a:t> </a:t>
                      </a:r>
                      <a:r>
                        <a:rPr lang="en-US" sz="1400" dirty="0" err="1">
                          <a:effectLst/>
                        </a:rPr>
                        <a:t>BẢN</a:t>
                      </a:r>
                      <a:endParaRPr lang="en-US" sz="1800" dirty="0">
                        <a:effectLst/>
                      </a:endParaRPr>
                    </a:p>
                    <a:p>
                      <a:pPr marL="0" marR="0" algn="just">
                        <a:spcBef>
                          <a:spcPts val="0"/>
                        </a:spcBef>
                        <a:spcAft>
                          <a:spcPts val="0"/>
                        </a:spcAft>
                      </a:pPr>
                      <a:r>
                        <a:rPr lang="en-US" sz="1400" dirty="0">
                          <a:effectLst/>
                        </a:rPr>
                        <a:t>1. </a:t>
                      </a:r>
                      <a:r>
                        <a:rPr lang="en-US" sz="1400" dirty="0" err="1">
                          <a:effectLst/>
                        </a:rPr>
                        <a:t>Chạy</a:t>
                      </a:r>
                      <a:r>
                        <a:rPr lang="en-US" sz="1400" dirty="0">
                          <a:effectLst/>
                        </a:rPr>
                        <a:t> </a:t>
                      </a:r>
                      <a:r>
                        <a:rPr lang="en-US" sz="1400" dirty="0" err="1">
                          <a:effectLst/>
                        </a:rPr>
                        <a:t>cự</a:t>
                      </a:r>
                      <a:r>
                        <a:rPr lang="en-US" sz="1400" dirty="0">
                          <a:effectLst/>
                        </a:rPr>
                        <a:t> li </a:t>
                      </a:r>
                      <a:r>
                        <a:rPr lang="en-US" sz="1400" dirty="0" err="1">
                          <a:effectLst/>
                        </a:rPr>
                        <a:t>ngắn</a:t>
                      </a:r>
                      <a:r>
                        <a:rPr lang="en-US" sz="1400" dirty="0">
                          <a:effectLst/>
                        </a:rPr>
                        <a:t> (100 m)</a:t>
                      </a:r>
                      <a:endParaRPr lang="en-US" sz="1800" dirty="0">
                        <a:effectLst/>
                      </a:endParaRPr>
                    </a:p>
                    <a:p>
                      <a:pPr marL="0" marR="0" algn="just">
                        <a:spcBef>
                          <a:spcPts val="0"/>
                        </a:spcBef>
                        <a:spcAft>
                          <a:spcPts val="0"/>
                        </a:spcAft>
                      </a:pPr>
                      <a:r>
                        <a:rPr lang="en-US" sz="1400" dirty="0">
                          <a:effectLst/>
                        </a:rPr>
                        <a:t>– </a:t>
                      </a:r>
                      <a:r>
                        <a:rPr lang="en-US" sz="1400" dirty="0" err="1">
                          <a:effectLst/>
                        </a:rPr>
                        <a:t>Các</a:t>
                      </a:r>
                      <a:r>
                        <a:rPr lang="en-US" sz="1400" dirty="0">
                          <a:effectLst/>
                        </a:rPr>
                        <a:t> </a:t>
                      </a:r>
                      <a:r>
                        <a:rPr lang="en-US" sz="1400" dirty="0" err="1">
                          <a:effectLst/>
                        </a:rPr>
                        <a:t>động</a:t>
                      </a:r>
                      <a:r>
                        <a:rPr lang="en-US" sz="1400" dirty="0">
                          <a:effectLst/>
                        </a:rPr>
                        <a:t> </a:t>
                      </a:r>
                      <a:r>
                        <a:rPr lang="en-US" sz="1400" dirty="0" err="1">
                          <a:effectLst/>
                        </a:rPr>
                        <a:t>tác</a:t>
                      </a:r>
                      <a:r>
                        <a:rPr lang="en-US" sz="1400" dirty="0">
                          <a:effectLst/>
                        </a:rPr>
                        <a:t> </a:t>
                      </a:r>
                      <a:r>
                        <a:rPr lang="en-US" sz="1400" dirty="0" err="1">
                          <a:effectLst/>
                        </a:rPr>
                        <a:t>bổ</a:t>
                      </a:r>
                      <a:r>
                        <a:rPr lang="en-US" sz="1400" dirty="0">
                          <a:effectLst/>
                        </a:rPr>
                        <a:t> </a:t>
                      </a:r>
                      <a:r>
                        <a:rPr lang="en-US" sz="1400" dirty="0" err="1">
                          <a:effectLst/>
                        </a:rPr>
                        <a:t>trợ</a:t>
                      </a:r>
                      <a:r>
                        <a:rPr lang="en-US" sz="1400" dirty="0">
                          <a:effectLst/>
                        </a:rPr>
                        <a:t> </a:t>
                      </a:r>
                      <a:r>
                        <a:rPr lang="en-US" sz="1400" dirty="0" err="1">
                          <a:effectLst/>
                        </a:rPr>
                        <a:t>kĩ</a:t>
                      </a:r>
                      <a:r>
                        <a:rPr lang="en-US" sz="1400" dirty="0">
                          <a:effectLst/>
                        </a:rPr>
                        <a:t> </a:t>
                      </a:r>
                      <a:r>
                        <a:rPr lang="en-US" sz="1400" dirty="0" err="1">
                          <a:effectLst/>
                        </a:rPr>
                        <a:t>thuật</a:t>
                      </a:r>
                      <a:r>
                        <a:rPr lang="en-US" sz="1400" dirty="0">
                          <a:effectLst/>
                        </a:rPr>
                        <a:t> </a:t>
                      </a:r>
                      <a:r>
                        <a:rPr lang="en-US" sz="1400" dirty="0" err="1">
                          <a:effectLst/>
                        </a:rPr>
                        <a:t>chạy</a:t>
                      </a:r>
                      <a:r>
                        <a:rPr lang="en-US" sz="1400" dirty="0">
                          <a:effectLst/>
                        </a:rPr>
                        <a:t>.</a:t>
                      </a:r>
                      <a:endParaRPr lang="en-US" sz="1800" dirty="0">
                        <a:effectLst/>
                      </a:endParaRPr>
                    </a:p>
                    <a:p>
                      <a:pPr marL="0" marR="0" algn="just">
                        <a:spcBef>
                          <a:spcPts val="0"/>
                        </a:spcBef>
                        <a:spcAft>
                          <a:spcPts val="0"/>
                        </a:spcAft>
                      </a:pPr>
                      <a:r>
                        <a:rPr lang="vi-VN" sz="1400" dirty="0">
                          <a:effectLst/>
                        </a:rPr>
                        <a:t>– Chạy cự li ngắn </a:t>
                      </a:r>
                      <a:r>
                        <a:rPr lang="en-US" sz="1400" dirty="0">
                          <a:effectLst/>
                        </a:rPr>
                        <a:t>10</a:t>
                      </a:r>
                      <a:r>
                        <a:rPr lang="vi-VN" sz="1400" dirty="0">
                          <a:effectLst/>
                        </a:rPr>
                        <a:t>0 m.</a:t>
                      </a:r>
                      <a:endParaRPr lang="en-US" sz="1800" dirty="0">
                        <a:effectLst/>
                      </a:endParaRPr>
                    </a:p>
                    <a:p>
                      <a:pPr marL="0" marR="0" algn="just">
                        <a:spcBef>
                          <a:spcPts val="0"/>
                        </a:spcBef>
                        <a:spcAft>
                          <a:spcPts val="0"/>
                        </a:spcAft>
                      </a:pPr>
                      <a:r>
                        <a:rPr lang="vi-VN" sz="1400" dirty="0">
                          <a:effectLst/>
                        </a:rPr>
                        <a:t>– Một số trò chơi phát triển sức nhanh.</a:t>
                      </a:r>
                      <a:endParaRPr lang="en-US" sz="1800" dirty="0">
                        <a:effectLst/>
                      </a:endParaRPr>
                    </a:p>
                    <a:p>
                      <a:pPr marL="0" marR="0" algn="just">
                        <a:spcBef>
                          <a:spcPts val="0"/>
                        </a:spcBef>
                        <a:spcAft>
                          <a:spcPts val="0"/>
                        </a:spcAft>
                      </a:pPr>
                      <a:r>
                        <a:rPr lang="pt-BR" sz="1400" dirty="0">
                          <a:effectLst/>
                        </a:rPr>
                        <a:t>2. </a:t>
                      </a:r>
                      <a:r>
                        <a:rPr lang="vi-VN" sz="1400" dirty="0">
                          <a:effectLst/>
                        </a:rPr>
                        <a:t>Nhảy cao kiểu bước qua</a:t>
                      </a:r>
                    </a:p>
                    <a:p>
                      <a:pPr marL="0" marR="0" algn="just">
                        <a:spcBef>
                          <a:spcPts val="0"/>
                        </a:spcBef>
                        <a:spcAft>
                          <a:spcPts val="0"/>
                        </a:spcAft>
                      </a:pPr>
                      <a:r>
                        <a:rPr lang="vi-VN" sz="1400" dirty="0">
                          <a:effectLst/>
                        </a:rPr>
                        <a:t>– Các động tác bổ trợ kĩ thuật nhảy cao kiểu bước qua</a:t>
                      </a:r>
                      <a:endParaRPr lang="en-US" sz="1400" dirty="0">
                        <a:effectLst/>
                      </a:endParaRPr>
                    </a:p>
                    <a:p>
                      <a:pPr marL="0" marR="0" algn="just">
                        <a:spcBef>
                          <a:spcPts val="0"/>
                        </a:spcBef>
                        <a:spcAft>
                          <a:spcPts val="0"/>
                        </a:spcAft>
                      </a:pPr>
                      <a:r>
                        <a:rPr lang="vi-VN" sz="1400" dirty="0">
                          <a:effectLst/>
                        </a:rPr>
                        <a:t>– Kĩ thuật nhảy cao kiểu bước qua</a:t>
                      </a:r>
                    </a:p>
                    <a:p>
                      <a:pPr marL="0" marR="0" algn="just">
                        <a:spcBef>
                          <a:spcPts val="0"/>
                        </a:spcBef>
                        <a:spcAft>
                          <a:spcPts val="0"/>
                        </a:spcAft>
                      </a:pPr>
                      <a:r>
                        <a:rPr lang="vi-VN" sz="1400" dirty="0">
                          <a:effectLst/>
                        </a:rPr>
                        <a:t>– Trò chơi phát triển sức mạnh</a:t>
                      </a:r>
                      <a:endParaRPr lang="en-US" sz="1400" dirty="0">
                        <a:effectLst/>
                      </a:endParaRPr>
                    </a:p>
                    <a:p>
                      <a:pPr marL="0" marR="0" algn="just">
                        <a:spcBef>
                          <a:spcPts val="0"/>
                        </a:spcBef>
                        <a:spcAft>
                          <a:spcPts val="0"/>
                        </a:spcAft>
                      </a:pPr>
                      <a:r>
                        <a:rPr lang="pt-BR" sz="1400" dirty="0">
                          <a:effectLst/>
                        </a:rPr>
                        <a:t>3. Chạy cự li trung bình</a:t>
                      </a:r>
                      <a:endParaRPr lang="en-US" sz="1800" dirty="0">
                        <a:effectLst/>
                      </a:endParaRPr>
                    </a:p>
                    <a:p>
                      <a:pPr marL="0" marR="0" algn="just">
                        <a:spcBef>
                          <a:spcPts val="0"/>
                        </a:spcBef>
                        <a:spcAft>
                          <a:spcPts val="0"/>
                        </a:spcAft>
                      </a:pPr>
                      <a:r>
                        <a:rPr lang="pt-BR" sz="1400" dirty="0">
                          <a:effectLst/>
                        </a:rPr>
                        <a:t>– Các động tác bổ trợ kĩ thuật chạy</a:t>
                      </a:r>
                      <a:r>
                        <a:rPr lang="vi-VN" sz="1400" dirty="0">
                          <a:effectLst/>
                        </a:rPr>
                        <a:t>.</a:t>
                      </a:r>
                      <a:endParaRPr lang="en-US" sz="1800" dirty="0">
                        <a:effectLst/>
                      </a:endParaRPr>
                    </a:p>
                    <a:p>
                      <a:pPr marL="0" marR="0" algn="just">
                        <a:spcBef>
                          <a:spcPts val="0"/>
                        </a:spcBef>
                        <a:spcAft>
                          <a:spcPts val="0"/>
                        </a:spcAft>
                      </a:pPr>
                      <a:r>
                        <a:rPr lang="en-US" sz="1400" dirty="0">
                          <a:effectLst/>
                        </a:rPr>
                        <a:t>– </a:t>
                      </a:r>
                      <a:r>
                        <a:rPr lang="pt-BR" sz="1400" dirty="0">
                          <a:effectLst/>
                        </a:rPr>
                        <a:t>Kĩ thuật chạy cự li trung bình</a:t>
                      </a:r>
                      <a:r>
                        <a:rPr lang="en-US" sz="1400" dirty="0">
                          <a:effectLst/>
                        </a:rPr>
                        <a:t>.</a:t>
                      </a:r>
                      <a:endParaRPr lang="en-US" sz="1800" dirty="0">
                        <a:effectLst/>
                      </a:endParaRPr>
                    </a:p>
                    <a:p>
                      <a:pPr marL="0" marR="0" algn="just">
                        <a:spcBef>
                          <a:spcPts val="0"/>
                        </a:spcBef>
                        <a:spcAft>
                          <a:spcPts val="0"/>
                        </a:spcAft>
                      </a:pPr>
                      <a:r>
                        <a:rPr lang="pt-BR" sz="1400" dirty="0">
                          <a:effectLst/>
                        </a:rPr>
                        <a:t>– Trò chơi phát triển sức bền</a:t>
                      </a:r>
                      <a:r>
                        <a:rPr lang="en-US" sz="1400" dirty="0">
                          <a:effectLst/>
                        </a:rPr>
                        <a:t>.</a:t>
                      </a:r>
                      <a:endParaRPr lang="en-US" sz="1800" dirty="0">
                        <a:effectLst/>
                      </a:endParaRPr>
                    </a:p>
                    <a:p>
                      <a:pPr marL="0" marR="0" algn="just">
                        <a:spcBef>
                          <a:spcPts val="0"/>
                        </a:spcBef>
                        <a:spcAft>
                          <a:spcPts val="0"/>
                        </a:spcAft>
                      </a:pPr>
                      <a:r>
                        <a:rPr lang="pt-BR" sz="1400" dirty="0">
                          <a:effectLst/>
                        </a:rPr>
                        <a:t>4. Bài tập thể dục</a:t>
                      </a:r>
                      <a:endParaRPr lang="en-US" sz="1800" dirty="0">
                        <a:effectLst/>
                      </a:endParaRPr>
                    </a:p>
                    <a:p>
                      <a:pPr marL="0" marR="0" algn="just">
                        <a:spcBef>
                          <a:spcPts val="0"/>
                        </a:spcBef>
                        <a:spcAft>
                          <a:spcPts val="0"/>
                        </a:spcAft>
                      </a:pPr>
                      <a:r>
                        <a:rPr lang="vi-VN" sz="1400" dirty="0">
                          <a:effectLst/>
                        </a:rPr>
                        <a:t>– Bài thể dục nhịp điệu dành cho học sinh lớp 8</a:t>
                      </a:r>
                    </a:p>
                    <a:p>
                      <a:pPr marL="0" marR="0" algn="just">
                        <a:spcBef>
                          <a:spcPts val="0"/>
                        </a:spcBef>
                        <a:spcAft>
                          <a:spcPts val="0"/>
                        </a:spcAft>
                      </a:pPr>
                      <a:r>
                        <a:rPr lang="vi-VN" sz="1400" dirty="0">
                          <a:effectLst/>
                        </a:rPr>
                        <a:t>– Trò chơi phát triển sự khéo léo</a:t>
                      </a:r>
                      <a:endParaRPr lang="en-US" sz="1800" dirty="0">
                        <a:effectLst/>
                        <a:latin typeface="Times New Roman" panose="02020603050405020304" pitchFamily="18" charset="0"/>
                        <a:ea typeface="MS Mincho" panose="020B0400000000000000" pitchFamily="49" charset="-128"/>
                        <a:cs typeface="Times New Roman" panose="02020603050405020304" pitchFamily="18" charset="0"/>
                      </a:endParaRPr>
                    </a:p>
                  </a:txBody>
                  <a:tcPr marL="36195" marR="36195" marT="0" marB="0"/>
                </a:tc>
                <a:tc>
                  <a:txBody>
                    <a:bodyPr/>
                    <a:lstStyle/>
                    <a:p>
                      <a:pPr marL="0" marR="0" algn="just">
                        <a:spcBef>
                          <a:spcPts val="0"/>
                        </a:spcBef>
                        <a:spcAft>
                          <a:spcPts val="0"/>
                        </a:spcAft>
                      </a:pPr>
                      <a:r>
                        <a:rPr lang="vi-VN" sz="1400" dirty="0">
                          <a:effectLst/>
                        </a:rPr>
                        <a:t>- Biết một số điều luật cơ bản ở các nội dung: Chạy cự li ngắn; Nhảy cao kiểu bước qua; Chạy cự li trung bình.  </a:t>
                      </a:r>
                    </a:p>
                    <a:p>
                      <a:pPr marL="0" marR="0" algn="just">
                        <a:spcBef>
                          <a:spcPts val="0"/>
                        </a:spcBef>
                        <a:spcAft>
                          <a:spcPts val="0"/>
                        </a:spcAft>
                      </a:pPr>
                      <a:r>
                        <a:rPr lang="vi-VN" sz="1400" dirty="0">
                          <a:effectLst/>
                        </a:rPr>
                        <a:t>- Khắc phục được hiện tượng “cực điểm” xảy ra khi chạy cự li trung bình. </a:t>
                      </a:r>
                    </a:p>
                    <a:p>
                      <a:pPr marL="0" marR="0" algn="just">
                        <a:spcBef>
                          <a:spcPts val="0"/>
                        </a:spcBef>
                        <a:spcAft>
                          <a:spcPts val="0"/>
                        </a:spcAft>
                      </a:pPr>
                      <a:r>
                        <a:rPr lang="vi-VN" sz="1400" dirty="0">
                          <a:effectLst/>
                        </a:rPr>
                        <a:t>- Thực hiện được các động tác bổ trợ và kĩ thuật các giai đoạn chạy cự li ngắn (100m), chạy cự li trung bình. </a:t>
                      </a:r>
                    </a:p>
                    <a:p>
                      <a:pPr marL="0" marR="0" algn="just">
                        <a:spcBef>
                          <a:spcPts val="0"/>
                        </a:spcBef>
                        <a:spcAft>
                          <a:spcPts val="0"/>
                        </a:spcAft>
                      </a:pPr>
                      <a:r>
                        <a:rPr lang="vi-VN" sz="1400" dirty="0">
                          <a:effectLst/>
                        </a:rPr>
                        <a:t>- Thực hiện được các động tác bổ trợ và các giai đoạn kĩ thuật nhảy cao kiểu bước qua.  </a:t>
                      </a:r>
                    </a:p>
                    <a:p>
                      <a:pPr marL="0" marR="0" algn="just">
                        <a:spcBef>
                          <a:spcPts val="0"/>
                        </a:spcBef>
                        <a:spcAft>
                          <a:spcPts val="0"/>
                        </a:spcAft>
                      </a:pPr>
                      <a:r>
                        <a:rPr lang="vi-VN" sz="1400" dirty="0">
                          <a:effectLst/>
                        </a:rPr>
                        <a:t>- Thực hiện được bài tập thể dục nhịp điệu, hô đúng nhịp.  </a:t>
                      </a:r>
                    </a:p>
                    <a:p>
                      <a:pPr marL="0" marR="0" algn="just">
                        <a:spcBef>
                          <a:spcPts val="0"/>
                        </a:spcBef>
                        <a:spcAft>
                          <a:spcPts val="0"/>
                        </a:spcAft>
                      </a:pPr>
                      <a:r>
                        <a:rPr lang="vi-VN" sz="1400" dirty="0">
                          <a:effectLst/>
                        </a:rPr>
                        <a:t>- Lựa chọn và tham gia các hoạt động trò chơi vận động phù hợp với yêu cầu, nội dung bài học nhằm phát triển tố chất thể lực. </a:t>
                      </a:r>
                    </a:p>
                    <a:p>
                      <a:pPr marL="0" marR="0" algn="just">
                        <a:spcBef>
                          <a:spcPts val="0"/>
                        </a:spcBef>
                        <a:spcAft>
                          <a:spcPts val="0"/>
                        </a:spcAft>
                      </a:pPr>
                      <a:r>
                        <a:rPr lang="vi-VN" sz="1400" dirty="0">
                          <a:effectLst/>
                        </a:rPr>
                        <a:t>- Biết điều khiển tổ, nhóm tập luyện và nhận xét kết quả tập luyện.  </a:t>
                      </a:r>
                    </a:p>
                    <a:p>
                      <a:pPr marL="0" marR="0" algn="just">
                        <a:spcBef>
                          <a:spcPts val="0"/>
                        </a:spcBef>
                        <a:spcAft>
                          <a:spcPts val="0"/>
                        </a:spcAft>
                      </a:pPr>
                      <a:r>
                        <a:rPr lang="vi-VN" sz="1400" dirty="0">
                          <a:effectLst/>
                        </a:rPr>
                        <a:t>- Hoàn thành lượng vận động của bài tập. </a:t>
                      </a:r>
                    </a:p>
                    <a:p>
                      <a:pPr marL="0" marR="0" algn="just">
                        <a:spcBef>
                          <a:spcPts val="0"/>
                        </a:spcBef>
                        <a:spcAft>
                          <a:spcPts val="0"/>
                        </a:spcAft>
                      </a:pPr>
                      <a:r>
                        <a:rPr lang="vi-VN" sz="1400" dirty="0">
                          <a:effectLst/>
                        </a:rPr>
                        <a:t>- Tham gia có trách nhiệm, trung thực, đoàn kết,  giúp đỡ bạn trong tập luyện và các hoạt động khác trong cuộc sống.</a:t>
                      </a:r>
                    </a:p>
                  </a:txBody>
                  <a:tcPr marL="36195" marR="36195" marT="0" marB="0"/>
                </a:tc>
                <a:extLst>
                  <a:ext uri="{0D108BD9-81ED-4DB2-BD59-A6C34878D82A}">
                    <a16:rowId xmlns:a16="http://schemas.microsoft.com/office/drawing/2014/main" val="3399090826"/>
                  </a:ext>
                </a:extLst>
              </a:tr>
            </a:tbl>
          </a:graphicData>
        </a:graphic>
      </p:graphicFrame>
    </p:spTree>
    <p:extLst>
      <p:ext uri="{BB962C8B-B14F-4D97-AF65-F5344CB8AC3E}">
        <p14:creationId xmlns:p14="http://schemas.microsoft.com/office/powerpoint/2010/main" val="2501099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090787" y="1015887"/>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90786" y="2816382"/>
            <a:ext cx="9899779" cy="400110"/>
          </a:xfrm>
          <a:prstGeom prst="rect">
            <a:avLst/>
          </a:prstGeom>
        </p:spPr>
        <p:txBody>
          <a:bodyPr wrap="square">
            <a:spAutoFit/>
          </a:bodyPr>
          <a:lstStyle/>
          <a:p>
            <a:pPr algn="just"/>
            <a:r>
              <a:rPr lang="vi-VN" sz="2000" b="1" dirty="0">
                <a:solidFill>
                  <a:srgbClr val="FF0000"/>
                </a:solidFill>
              </a:rPr>
              <a:t>b) Mối tương quan giữa nội dung và yêu cầu cần đạt</a:t>
            </a:r>
            <a:endParaRPr lang="vi-VN" sz="2000"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1924426"/>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3" y="2062994"/>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Cấu trúc nội dung và yêu cầu cần đạt </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graphicFrame>
        <p:nvGraphicFramePr>
          <p:cNvPr id="2" name="Table 1">
            <a:extLst>
              <a:ext uri="{FF2B5EF4-FFF2-40B4-BE49-F238E27FC236}">
                <a16:creationId xmlns:a16="http://schemas.microsoft.com/office/drawing/2014/main" id="{114BB742-7062-4945-BE7B-DFCA5E4FBF0D}"/>
              </a:ext>
            </a:extLst>
          </p:cNvPr>
          <p:cNvGraphicFramePr>
            <a:graphicFrameLocks noGrp="1"/>
          </p:cNvGraphicFramePr>
          <p:nvPr>
            <p:extLst>
              <p:ext uri="{D42A27DB-BD31-4B8C-83A1-F6EECF244321}">
                <p14:modId xmlns:p14="http://schemas.microsoft.com/office/powerpoint/2010/main" val="4188349154"/>
              </p:ext>
            </p:extLst>
          </p:nvPr>
        </p:nvGraphicFramePr>
        <p:xfrm>
          <a:off x="1146109" y="3215543"/>
          <a:ext cx="9789137" cy="3572256"/>
        </p:xfrm>
        <a:graphic>
          <a:graphicData uri="http://schemas.openxmlformats.org/drawingml/2006/table">
            <a:tbl>
              <a:tblPr firstRow="1" firstCol="1" bandRow="1">
                <a:tableStyleId>{93296810-A885-4BE3-A3E7-6D5BEEA58F35}</a:tableStyleId>
              </a:tblPr>
              <a:tblGrid>
                <a:gridCol w="465889">
                  <a:extLst>
                    <a:ext uri="{9D8B030D-6E8A-4147-A177-3AD203B41FA5}">
                      <a16:colId xmlns:a16="http://schemas.microsoft.com/office/drawing/2014/main" val="2996850274"/>
                    </a:ext>
                  </a:extLst>
                </a:gridCol>
                <a:gridCol w="4350849">
                  <a:extLst>
                    <a:ext uri="{9D8B030D-6E8A-4147-A177-3AD203B41FA5}">
                      <a16:colId xmlns:a16="http://schemas.microsoft.com/office/drawing/2014/main" val="3302941443"/>
                    </a:ext>
                  </a:extLst>
                </a:gridCol>
                <a:gridCol w="4972399">
                  <a:extLst>
                    <a:ext uri="{9D8B030D-6E8A-4147-A177-3AD203B41FA5}">
                      <a16:colId xmlns:a16="http://schemas.microsoft.com/office/drawing/2014/main" val="726314166"/>
                    </a:ext>
                  </a:extLst>
                </a:gridCol>
              </a:tblGrid>
              <a:tr h="0">
                <a:tc>
                  <a:txBody>
                    <a:bodyPr/>
                    <a:lstStyle/>
                    <a:p>
                      <a:pPr marL="0" marR="0" algn="ctr">
                        <a:lnSpc>
                          <a:spcPct val="115000"/>
                        </a:lnSpc>
                        <a:spcBef>
                          <a:spcPts val="600"/>
                        </a:spcBef>
                        <a:spcAft>
                          <a:spcPts val="600"/>
                        </a:spcAft>
                      </a:pPr>
                      <a:r>
                        <a:rPr lang="en-US" sz="1600">
                          <a:effectLst/>
                        </a:rPr>
                        <a:t>TT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ctr">
                        <a:lnSpc>
                          <a:spcPct val="115000"/>
                        </a:lnSpc>
                        <a:spcBef>
                          <a:spcPts val="600"/>
                        </a:spcBef>
                        <a:spcAft>
                          <a:spcPts val="600"/>
                        </a:spcAft>
                      </a:pPr>
                      <a:r>
                        <a:rPr lang="en-US" sz="1600" dirty="0" err="1">
                          <a:effectLst/>
                        </a:rPr>
                        <a:t>NỘI</a:t>
                      </a:r>
                      <a:r>
                        <a:rPr lang="en-US" sz="1600" dirty="0">
                          <a:effectLst/>
                        </a:rPr>
                        <a:t> DUNG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ctr">
                        <a:lnSpc>
                          <a:spcPct val="115000"/>
                        </a:lnSpc>
                        <a:spcBef>
                          <a:spcPts val="600"/>
                        </a:spcBef>
                        <a:spcAft>
                          <a:spcPts val="600"/>
                        </a:spcAft>
                      </a:pPr>
                      <a:r>
                        <a:rPr lang="en-US" sz="1600">
                          <a:effectLst/>
                        </a:rPr>
                        <a:t>YÊU CẦU CẦN ĐẠT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94782817"/>
                  </a:ext>
                </a:extLst>
              </a:tr>
              <a:tr h="0">
                <a:tc>
                  <a:txBody>
                    <a:bodyPr/>
                    <a:lstStyle/>
                    <a:p>
                      <a:pPr marL="0" marR="0" algn="ctr">
                        <a:lnSpc>
                          <a:spcPct val="115000"/>
                        </a:lnSpc>
                        <a:spcBef>
                          <a:spcPts val="600"/>
                        </a:spcBef>
                        <a:spcAft>
                          <a:spcPts val="600"/>
                        </a:spcAft>
                      </a:pPr>
                      <a:r>
                        <a:rPr lang="pt-BR" sz="16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0" marR="0" algn="just">
                        <a:spcBef>
                          <a:spcPts val="600"/>
                        </a:spcBef>
                        <a:spcAft>
                          <a:spcPts val="600"/>
                        </a:spcAft>
                      </a:pPr>
                      <a:r>
                        <a:rPr lang="en-US" sz="1600" dirty="0" err="1">
                          <a:effectLst/>
                        </a:rPr>
                        <a:t>Phần</a:t>
                      </a:r>
                      <a:r>
                        <a:rPr lang="en-US" sz="1600" dirty="0">
                          <a:effectLst/>
                        </a:rPr>
                        <a:t> </a:t>
                      </a:r>
                      <a:r>
                        <a:rPr lang="en-US" sz="1600" dirty="0" err="1">
                          <a:effectLst/>
                        </a:rPr>
                        <a:t>ba</a:t>
                      </a:r>
                      <a:r>
                        <a:rPr lang="en-US" sz="1600" dirty="0">
                          <a:effectLst/>
                        </a:rPr>
                        <a:t>. </a:t>
                      </a:r>
                      <a:r>
                        <a:rPr lang="en-US" sz="1600" dirty="0" err="1">
                          <a:effectLst/>
                        </a:rPr>
                        <a:t>THỂ</a:t>
                      </a:r>
                      <a:r>
                        <a:rPr lang="en-US" sz="1600" dirty="0">
                          <a:effectLst/>
                        </a:rPr>
                        <a:t> THAO </a:t>
                      </a:r>
                      <a:r>
                        <a:rPr lang="en-US" sz="1600" dirty="0" err="1">
                          <a:effectLst/>
                        </a:rPr>
                        <a:t>TỰ</a:t>
                      </a:r>
                      <a:r>
                        <a:rPr lang="en-US" sz="1600" dirty="0">
                          <a:effectLst/>
                        </a:rPr>
                        <a:t> </a:t>
                      </a:r>
                      <a:r>
                        <a:rPr lang="en-US" sz="1600" dirty="0" err="1">
                          <a:effectLst/>
                        </a:rPr>
                        <a:t>CHỌN</a:t>
                      </a:r>
                      <a:endParaRPr lang="en-US" sz="1800" dirty="0">
                        <a:effectLst/>
                      </a:endParaRPr>
                    </a:p>
                    <a:p>
                      <a:pPr marL="0" marR="0" algn="just">
                        <a:spcBef>
                          <a:spcPts val="600"/>
                        </a:spcBef>
                        <a:spcAft>
                          <a:spcPts val="600"/>
                        </a:spcAft>
                      </a:pPr>
                      <a:r>
                        <a:rPr lang="en-US" sz="1600" dirty="0" err="1">
                          <a:effectLst/>
                        </a:rPr>
                        <a:t>SGK</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3 </a:t>
                      </a:r>
                      <a:r>
                        <a:rPr lang="en-US" sz="1600" dirty="0" err="1">
                          <a:effectLst/>
                        </a:rPr>
                        <a:t>môn</a:t>
                      </a:r>
                      <a:r>
                        <a:rPr lang="en-US" sz="1600" dirty="0">
                          <a:effectLst/>
                        </a:rPr>
                        <a:t>:</a:t>
                      </a:r>
                      <a:endParaRPr lang="en-US" sz="1800" dirty="0">
                        <a:effectLst/>
                      </a:endParaRPr>
                    </a:p>
                    <a:p>
                      <a:pPr marL="0" marR="0" algn="just">
                        <a:lnSpc>
                          <a:spcPct val="107000"/>
                        </a:lnSpc>
                        <a:spcBef>
                          <a:spcPts val="600"/>
                        </a:spcBef>
                        <a:spcAft>
                          <a:spcPts val="600"/>
                        </a:spcAft>
                      </a:pPr>
                      <a:r>
                        <a:rPr lang="en-US" sz="1600" dirty="0">
                          <a:effectLst/>
                        </a:rPr>
                        <a:t>1. </a:t>
                      </a:r>
                      <a:r>
                        <a:rPr lang="en-US" sz="1600" dirty="0" err="1">
                          <a:effectLst/>
                        </a:rPr>
                        <a:t>Cầu</a:t>
                      </a:r>
                      <a:r>
                        <a:rPr lang="en-US" sz="1600" dirty="0">
                          <a:effectLst/>
                        </a:rPr>
                        <a:t> </a:t>
                      </a:r>
                      <a:r>
                        <a:rPr lang="en-US" sz="1600" dirty="0" err="1">
                          <a:effectLst/>
                        </a:rPr>
                        <a:t>lông</a:t>
                      </a:r>
                      <a:endParaRPr lang="en-US" sz="1400" dirty="0">
                        <a:effectLst/>
                      </a:endParaRPr>
                    </a:p>
                    <a:p>
                      <a:pPr marL="0" marR="0" algn="just">
                        <a:lnSpc>
                          <a:spcPct val="107000"/>
                        </a:lnSpc>
                        <a:spcBef>
                          <a:spcPts val="600"/>
                        </a:spcBef>
                        <a:spcAft>
                          <a:spcPts val="600"/>
                        </a:spcAft>
                      </a:pPr>
                      <a:r>
                        <a:rPr lang="en-US" sz="1600" dirty="0">
                          <a:effectLst/>
                        </a:rPr>
                        <a:t>2. </a:t>
                      </a:r>
                      <a:r>
                        <a:rPr lang="en-US" sz="1600" dirty="0" err="1">
                          <a:effectLst/>
                        </a:rPr>
                        <a:t>Bóng</a:t>
                      </a:r>
                      <a:r>
                        <a:rPr lang="en-US" sz="1600" dirty="0">
                          <a:effectLst/>
                        </a:rPr>
                        <a:t> </a:t>
                      </a:r>
                      <a:r>
                        <a:rPr lang="en-US" sz="1600" dirty="0" err="1">
                          <a:effectLst/>
                        </a:rPr>
                        <a:t>đá</a:t>
                      </a:r>
                      <a:endParaRPr lang="en-US" sz="1400" dirty="0">
                        <a:effectLst/>
                      </a:endParaRPr>
                    </a:p>
                    <a:p>
                      <a:pPr marL="0" marR="0" algn="just">
                        <a:spcBef>
                          <a:spcPts val="600"/>
                        </a:spcBef>
                        <a:spcAft>
                          <a:spcPts val="600"/>
                        </a:spcAft>
                      </a:pPr>
                      <a:r>
                        <a:rPr lang="en-US" sz="1600" dirty="0">
                          <a:effectLst/>
                        </a:rPr>
                        <a:t>3. </a:t>
                      </a:r>
                      <a:r>
                        <a:rPr lang="en-US" sz="1600" dirty="0" err="1">
                          <a:effectLst/>
                        </a:rPr>
                        <a:t>Bóng</a:t>
                      </a:r>
                      <a:r>
                        <a:rPr lang="en-US" sz="1600" dirty="0">
                          <a:effectLst/>
                        </a:rPr>
                        <a:t> </a:t>
                      </a:r>
                      <a:r>
                        <a:rPr lang="en-US" sz="1600" dirty="0" err="1">
                          <a:effectLst/>
                        </a:rPr>
                        <a:t>rổ</a:t>
                      </a:r>
                      <a:endParaRPr lang="en-US" sz="1800" dirty="0">
                        <a:effectLst/>
                      </a:endParaRPr>
                    </a:p>
                    <a:p>
                      <a:pPr marL="0" marR="0" algn="just">
                        <a:lnSpc>
                          <a:spcPct val="107000"/>
                        </a:lnSpc>
                        <a:spcBef>
                          <a:spcPts val="600"/>
                        </a:spcBef>
                        <a:spcAft>
                          <a:spcPts val="600"/>
                        </a:spcAft>
                      </a:pPr>
                      <a:r>
                        <a:rPr lang="pt-BR" sz="1600" dirty="0">
                          <a:effectLst/>
                        </a:rPr>
                        <a:t>Căn cứ vào điều kiện thực tế, nhà trường có thể định hướng cho HS lựa chọn các môn khác như: Điền kinh; Thể dục; Bơi; Bóng chuyền;  Đá cầu; Bóng bàn; Võ; các môn thể thao truyền thống của địa phương;...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tc>
                <a:tc>
                  <a:txBody>
                    <a:bodyPr/>
                    <a:lstStyle/>
                    <a:p>
                      <a:pPr marL="0" marR="0" algn="just">
                        <a:lnSpc>
                          <a:spcPct val="115000"/>
                        </a:lnSpc>
                        <a:spcBef>
                          <a:spcPts val="600"/>
                        </a:spcBef>
                        <a:spcAft>
                          <a:spcPts val="600"/>
                        </a:spcAft>
                      </a:pPr>
                      <a:r>
                        <a:rPr lang="pt-BR" sz="1600" dirty="0">
                          <a:effectLst/>
                        </a:rPr>
                        <a:t>– Biết một số điều luật cơ bản của  môn thể thao tự chọn.</a:t>
                      </a:r>
                      <a:endParaRPr lang="en-US" sz="1800" dirty="0">
                        <a:effectLst/>
                      </a:endParaRPr>
                    </a:p>
                    <a:p>
                      <a:pPr marL="0" marR="0" algn="just">
                        <a:lnSpc>
                          <a:spcPct val="115000"/>
                        </a:lnSpc>
                        <a:spcBef>
                          <a:spcPts val="600"/>
                        </a:spcBef>
                        <a:spcAft>
                          <a:spcPts val="600"/>
                        </a:spcAft>
                      </a:pPr>
                      <a:r>
                        <a:rPr lang="pt-BR" sz="1600" dirty="0">
                          <a:effectLst/>
                        </a:rPr>
                        <a:t>– </a:t>
                      </a:r>
                      <a:r>
                        <a:rPr lang="vi-VN" sz="1600" dirty="0">
                          <a:effectLst/>
                        </a:rPr>
                        <a:t>Thực hiện được các bài tập bổ trợ và kĩ thuật cơ bản của môn thể thao lựa chọn. Xử lí linh hoạt một số tình huống khi phối hợp với đồng đội. </a:t>
                      </a:r>
                      <a:endParaRPr lang="en-US" sz="1600" dirty="0">
                        <a:effectLst/>
                      </a:endParaRPr>
                    </a:p>
                    <a:p>
                      <a:pPr marL="0" marR="0" algn="just">
                        <a:lnSpc>
                          <a:spcPct val="115000"/>
                        </a:lnSpc>
                        <a:spcBef>
                          <a:spcPts val="600"/>
                        </a:spcBef>
                        <a:spcAft>
                          <a:spcPts val="600"/>
                        </a:spcAft>
                      </a:pPr>
                      <a:r>
                        <a:rPr lang="pt-BR" sz="1600" dirty="0">
                          <a:effectLst/>
                        </a:rPr>
                        <a:t>– Vận dụng được môn thể thao tự chọn để rèn luyện thân thể.</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tc>
                <a:extLst>
                  <a:ext uri="{0D108BD9-81ED-4DB2-BD59-A6C34878D82A}">
                    <a16:rowId xmlns:a16="http://schemas.microsoft.com/office/drawing/2014/main" val="633610030"/>
                  </a:ext>
                </a:extLst>
              </a:tr>
            </a:tbl>
          </a:graphicData>
        </a:graphic>
      </p:graphicFrame>
    </p:spTree>
    <p:extLst>
      <p:ext uri="{BB962C8B-B14F-4D97-AF65-F5344CB8AC3E}">
        <p14:creationId xmlns:p14="http://schemas.microsoft.com/office/powerpoint/2010/main" val="1396936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64"/>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a) Căn cứ xác định chủ đề</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cs typeface="Arial" panose="020B0604020202020204" pitchFamily="34" charset="0"/>
              </a:rPr>
              <a:t>2. Cấu trúc các chủ đề</a:t>
            </a:r>
            <a:endParaRPr lang="vi-VN" sz="24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03087" y="3545334"/>
            <a:ext cx="10385823" cy="830997"/>
          </a:xfrm>
          <a:prstGeom prst="rect">
            <a:avLst/>
          </a:prstGeom>
        </p:spPr>
        <p:txBody>
          <a:bodyPr wrap="square">
            <a:spAutoFit/>
          </a:bodyPr>
          <a:lstStyle/>
          <a:p>
            <a:pPr algn="just"/>
            <a:r>
              <a:rPr lang="vi-VN" sz="2400" dirty="0"/>
              <a:t>– Căn cứ vào nội dung dạy học được quy định tại chương trình GDTC cấp THCS.</a:t>
            </a:r>
          </a:p>
        </p:txBody>
      </p:sp>
      <p:sp>
        <p:nvSpPr>
          <p:cNvPr id="12" name="Rectangle 11">
            <a:extLst>
              <a:ext uri="{FF2B5EF4-FFF2-40B4-BE49-F238E27FC236}">
                <a16:creationId xmlns:a16="http://schemas.microsoft.com/office/drawing/2014/main" id="{A656D280-965C-47A0-BCEA-FE8DD41EB93B}"/>
              </a:ext>
            </a:extLst>
          </p:cNvPr>
          <p:cNvSpPr/>
          <p:nvPr/>
        </p:nvSpPr>
        <p:spPr>
          <a:xfrm>
            <a:off x="903086" y="4263017"/>
            <a:ext cx="10385823" cy="1200329"/>
          </a:xfrm>
          <a:prstGeom prst="rect">
            <a:avLst/>
          </a:prstGeom>
        </p:spPr>
        <p:txBody>
          <a:bodyPr wrap="square">
            <a:spAutoFit/>
          </a:bodyPr>
          <a:lstStyle/>
          <a:p>
            <a:pPr algn="just"/>
            <a:r>
              <a:rPr lang="vi-VN" sz="2400" dirty="0"/>
              <a:t>– Căn cứ vào mục tiêu, loại hình nội dung, tính chuyên biệt về phương pháp và cách thức tổ chức hoạt động dạy học, đặc điểm kiểm tra, đánh giá và yêu cầu cần đạt đối với HS.</a:t>
            </a:r>
          </a:p>
        </p:txBody>
      </p:sp>
      <p:sp>
        <p:nvSpPr>
          <p:cNvPr id="13" name="Rectangle 12">
            <a:extLst>
              <a:ext uri="{FF2B5EF4-FFF2-40B4-BE49-F238E27FC236}">
                <a16:creationId xmlns:a16="http://schemas.microsoft.com/office/drawing/2014/main" id="{B6286975-54EC-4058-A3F3-B5547ED83B03}"/>
              </a:ext>
            </a:extLst>
          </p:cNvPr>
          <p:cNvSpPr/>
          <p:nvPr/>
        </p:nvSpPr>
        <p:spPr>
          <a:xfrm>
            <a:off x="903086" y="5484296"/>
            <a:ext cx="10385823" cy="830997"/>
          </a:xfrm>
          <a:prstGeom prst="rect">
            <a:avLst/>
          </a:prstGeom>
        </p:spPr>
        <p:txBody>
          <a:bodyPr wrap="square">
            <a:spAutoFit/>
          </a:bodyPr>
          <a:lstStyle/>
          <a:p>
            <a:pPr algn="just"/>
            <a:r>
              <a:rPr lang="vi-VN" sz="2400" dirty="0"/>
              <a:t>– Căn cứ vào hình thái và đặc điểm thể hiện, đặc trưng hoạt động thể lực và hiệu quả tác động của loại hình bài tập vận động đối với cơ thể.</a:t>
            </a:r>
          </a:p>
        </p:txBody>
      </p:sp>
    </p:spTree>
    <p:extLst>
      <p:ext uri="{BB962C8B-B14F-4D97-AF65-F5344CB8AC3E}">
        <p14:creationId xmlns:p14="http://schemas.microsoft.com/office/powerpoint/2010/main" val="3458932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06" y="1014208"/>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b) Mục đích cấu trúc chủ đề</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Cấu trúc các chủ đề</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03087" y="3545334"/>
            <a:ext cx="10385823" cy="400110"/>
          </a:xfrm>
          <a:prstGeom prst="rect">
            <a:avLst/>
          </a:prstGeom>
        </p:spPr>
        <p:txBody>
          <a:bodyPr wrap="square">
            <a:spAutoFit/>
          </a:bodyPr>
          <a:lstStyle/>
          <a:p>
            <a:pPr algn="just"/>
            <a:r>
              <a:rPr lang="vi-VN" sz="2000" dirty="0"/>
              <a:t>– Tạo ra tính riêng biệt, tính trọn vẹn của từng nội dung môn học trong quá trình thực hiện. </a:t>
            </a:r>
          </a:p>
        </p:txBody>
      </p:sp>
      <p:sp>
        <p:nvSpPr>
          <p:cNvPr id="12" name="Rectangle 11">
            <a:extLst>
              <a:ext uri="{FF2B5EF4-FFF2-40B4-BE49-F238E27FC236}">
                <a16:creationId xmlns:a16="http://schemas.microsoft.com/office/drawing/2014/main" id="{A656D280-965C-47A0-BCEA-FE8DD41EB93B}"/>
              </a:ext>
            </a:extLst>
          </p:cNvPr>
          <p:cNvSpPr/>
          <p:nvPr/>
        </p:nvSpPr>
        <p:spPr>
          <a:xfrm>
            <a:off x="903086" y="4010356"/>
            <a:ext cx="10385823" cy="707886"/>
          </a:xfrm>
          <a:prstGeom prst="rect">
            <a:avLst/>
          </a:prstGeom>
        </p:spPr>
        <p:txBody>
          <a:bodyPr wrap="square">
            <a:spAutoFit/>
          </a:bodyPr>
          <a:lstStyle/>
          <a:p>
            <a:pPr algn="just"/>
            <a:r>
              <a:rPr lang="vi-VN" sz="2000" dirty="0"/>
              <a:t>– Tạo điều kiện thuận lợi để các nhà trường chủ động lựa chọn, sắp xếp thứ tự thực hiện nội dung chương trình phù hợp với điều kiện của địa phương. </a:t>
            </a:r>
          </a:p>
        </p:txBody>
      </p:sp>
      <p:sp>
        <p:nvSpPr>
          <p:cNvPr id="13" name="Rectangle 12">
            <a:extLst>
              <a:ext uri="{FF2B5EF4-FFF2-40B4-BE49-F238E27FC236}">
                <a16:creationId xmlns:a16="http://schemas.microsoft.com/office/drawing/2014/main" id="{B6286975-54EC-4058-A3F3-B5547ED83B03}"/>
              </a:ext>
            </a:extLst>
          </p:cNvPr>
          <p:cNvSpPr/>
          <p:nvPr/>
        </p:nvSpPr>
        <p:spPr>
          <a:xfrm>
            <a:off x="903086" y="4740340"/>
            <a:ext cx="10385823" cy="1015663"/>
          </a:xfrm>
          <a:prstGeom prst="rect">
            <a:avLst/>
          </a:prstGeom>
        </p:spPr>
        <p:txBody>
          <a:bodyPr wrap="square">
            <a:spAutoFit/>
          </a:bodyPr>
          <a:lstStyle/>
          <a:p>
            <a:pPr algn="just"/>
            <a:r>
              <a:rPr lang="vi-VN" sz="2000" dirty="0"/>
              <a:t>– Đảm bảo tính hệ thống, tính thống nhất về nội dung, phương pháp trong mỗi giai đoạn dạy học; đảm bảo tính hiệu quả tác động của các bài tập dẫn dắt, bài tập bổ trợ được lựa chọn để giải quyết nhiệm vụ của các tiết học. </a:t>
            </a:r>
          </a:p>
        </p:txBody>
      </p:sp>
      <p:sp>
        <p:nvSpPr>
          <p:cNvPr id="14" name="Rectangle 13">
            <a:extLst>
              <a:ext uri="{FF2B5EF4-FFF2-40B4-BE49-F238E27FC236}">
                <a16:creationId xmlns:a16="http://schemas.microsoft.com/office/drawing/2014/main" id="{187FC095-A0D6-4DC0-91E4-2CDF6109A391}"/>
              </a:ext>
            </a:extLst>
          </p:cNvPr>
          <p:cNvSpPr/>
          <p:nvPr/>
        </p:nvSpPr>
        <p:spPr>
          <a:xfrm>
            <a:off x="903085" y="5778101"/>
            <a:ext cx="10385823" cy="707886"/>
          </a:xfrm>
          <a:prstGeom prst="rect">
            <a:avLst/>
          </a:prstGeom>
        </p:spPr>
        <p:txBody>
          <a:bodyPr wrap="square">
            <a:spAutoFit/>
          </a:bodyPr>
          <a:lstStyle/>
          <a:p>
            <a:pPr algn="just"/>
            <a:r>
              <a:rPr lang="vi-VN" sz="2000" dirty="0"/>
              <a:t>– Phát huy có hiệu quả mức độ “lưu dấu vết” của quá trình rèn luyện kĩ năng vận động; đảm bảo tính hợp lý giữa nội dung với thời lượng học tập được quy định trong từng tuần. </a:t>
            </a:r>
          </a:p>
        </p:txBody>
      </p:sp>
    </p:spTree>
    <p:extLst>
      <p:ext uri="{BB962C8B-B14F-4D97-AF65-F5344CB8AC3E}">
        <p14:creationId xmlns:p14="http://schemas.microsoft.com/office/powerpoint/2010/main" val="3183021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43"/>
            <a:ext cx="12192000" cy="6858000"/>
          </a:xfrm>
          <a:prstGeom prst="rect">
            <a:avLst/>
          </a:prstGeom>
        </p:spPr>
      </p:pic>
      <p:sp>
        <p:nvSpPr>
          <p:cNvPr id="8" name="TextBox 7">
            <a:extLst>
              <a:ext uri="{FF2B5EF4-FFF2-40B4-BE49-F238E27FC236}">
                <a16:creationId xmlns:a16="http://schemas.microsoft.com/office/drawing/2014/main" id="{5A9E6C3A-F774-4A50-9948-D69F08E5588E}"/>
              </a:ext>
            </a:extLst>
          </p:cNvPr>
          <p:cNvSpPr txBox="1"/>
          <p:nvPr/>
        </p:nvSpPr>
        <p:spPr>
          <a:xfrm>
            <a:off x="1262989" y="825657"/>
            <a:ext cx="9447051" cy="1323439"/>
          </a:xfrm>
          <a:prstGeom prst="rect">
            <a:avLst/>
          </a:prstGeom>
          <a:noFill/>
        </p:spPr>
        <p:txBody>
          <a:bodyPr wrap="square" rtlCol="0">
            <a:spAutoFit/>
          </a:bodyPr>
          <a:lstStyle/>
          <a:p>
            <a:pPr algn="ctr"/>
            <a:r>
              <a:rPr lang="vi-VN" sz="4000" b="1" dirty="0">
                <a:solidFill>
                  <a:srgbClr val="C65656"/>
                </a:solidFill>
                <a:effectLst>
                  <a:outerShdw blurRad="38100" dist="38100" dir="2700000" algn="tl">
                    <a:srgbClr val="000000">
                      <a:alpha val="43137"/>
                    </a:srgbClr>
                  </a:outerShdw>
                </a:effectLst>
                <a:latin typeface="Source Sans Pro Black" panose="020B0803030403020204" pitchFamily="34" charset="0"/>
              </a:rPr>
              <a:t>PHẦN 1. GIỚI THIỆU CHƯƠNG TRÌNH GDTC VÀ SGK MÔN GDTC LỚP 8</a:t>
            </a:r>
            <a:endParaRPr lang="en-US" sz="4000" b="1" dirty="0">
              <a:solidFill>
                <a:srgbClr val="C65656"/>
              </a:solidFill>
              <a:effectLst>
                <a:outerShdw blurRad="38100" dist="38100" dir="2700000" algn="tl">
                  <a:srgbClr val="000000">
                    <a:alpha val="43137"/>
                  </a:srgbClr>
                </a:outerShdw>
              </a:effectLst>
              <a:latin typeface="Source Sans Pro Black" panose="020B0803030403020204" pitchFamily="34" charset="0"/>
            </a:endParaRPr>
          </a:p>
        </p:txBody>
      </p:sp>
      <p:grpSp>
        <p:nvGrpSpPr>
          <p:cNvPr id="9" name="Group 8"/>
          <p:cNvGrpSpPr/>
          <p:nvPr/>
        </p:nvGrpSpPr>
        <p:grpSpPr>
          <a:xfrm>
            <a:off x="996518" y="2245294"/>
            <a:ext cx="658944" cy="603985"/>
            <a:chOff x="-693462" y="627816"/>
            <a:chExt cx="822960" cy="740583"/>
          </a:xfrm>
        </p:grpSpPr>
        <p:sp>
          <p:nvSpPr>
            <p:cNvPr id="10" name="5-Point Star 9"/>
            <p:cNvSpPr/>
            <p:nvPr/>
          </p:nvSpPr>
          <p:spPr>
            <a:xfrm>
              <a:off x="-693462" y="627816"/>
              <a:ext cx="822960" cy="731520"/>
            </a:xfrm>
            <a:prstGeom prst="star5">
              <a:avLst>
                <a:gd name="adj" fmla="val 28157"/>
                <a:gd name="hf" fmla="val 105146"/>
                <a:gd name="vf" fmla="val 110557"/>
              </a:avLst>
            </a:prstGeom>
            <a:solidFill>
              <a:srgbClr val="ED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p:nvSpPr>
          <p:spPr>
            <a:xfrm>
              <a:off x="-448213" y="745716"/>
              <a:ext cx="509864" cy="622683"/>
            </a:xfrm>
            <a:prstGeom prst="rect">
              <a:avLst/>
            </a:prstGeom>
          </p:spPr>
          <p:txBody>
            <a:bodyPr wrap="square">
              <a:spAutoFit/>
            </a:bodyPr>
            <a:lstStyle/>
            <a:p>
              <a:r>
                <a:rPr lang="en-US" sz="2700" b="1" dirty="0">
                  <a:solidFill>
                    <a:schemeClr val="bg1"/>
                  </a:solidFill>
                  <a:effectLst>
                    <a:outerShdw blurRad="38100" dist="38100" dir="2700000" algn="tl">
                      <a:srgbClr val="000000">
                        <a:alpha val="43137"/>
                      </a:srgbClr>
                    </a:outerShdw>
                  </a:effectLst>
                </a:rPr>
                <a:t>I</a:t>
              </a:r>
            </a:p>
          </p:txBody>
        </p:sp>
      </p:grpSp>
      <p:sp>
        <p:nvSpPr>
          <p:cNvPr id="12" name="Rectangle 11">
            <a:extLst>
              <a:ext uri="{FF2B5EF4-FFF2-40B4-BE49-F238E27FC236}">
                <a16:creationId xmlns:a16="http://schemas.microsoft.com/office/drawing/2014/main" id="{5ADA6FB7-E037-47EF-9D83-968A50E1D13F}"/>
              </a:ext>
            </a:extLst>
          </p:cNvPr>
          <p:cNvSpPr/>
          <p:nvPr/>
        </p:nvSpPr>
        <p:spPr>
          <a:xfrm>
            <a:off x="1797508" y="2343599"/>
            <a:ext cx="8912532" cy="461665"/>
          </a:xfrm>
          <a:prstGeom prst="rect">
            <a:avLst/>
          </a:prstGeom>
        </p:spPr>
        <p:txBody>
          <a:bodyPr wrap="square">
            <a:spAutoFit/>
          </a:bodyPr>
          <a:lstStyle/>
          <a:p>
            <a:r>
              <a:rPr lang="vi-VN" sz="2400" b="1" dirty="0"/>
              <a:t>Khái quát về chương trình môn GDTC cấp THCS năm 2018</a:t>
            </a:r>
            <a:endParaRPr lang="en-US" sz="2400" b="1" dirty="0"/>
          </a:p>
        </p:txBody>
      </p:sp>
      <p:grpSp>
        <p:nvGrpSpPr>
          <p:cNvPr id="13" name="Group 12"/>
          <p:cNvGrpSpPr/>
          <p:nvPr/>
        </p:nvGrpSpPr>
        <p:grpSpPr>
          <a:xfrm>
            <a:off x="995011" y="3145289"/>
            <a:ext cx="630502" cy="596593"/>
            <a:chOff x="-800317" y="1594276"/>
            <a:chExt cx="822960" cy="731520"/>
          </a:xfrm>
        </p:grpSpPr>
        <p:sp>
          <p:nvSpPr>
            <p:cNvPr id="14" name="5-Point Star 13"/>
            <p:cNvSpPr/>
            <p:nvPr/>
          </p:nvSpPr>
          <p:spPr>
            <a:xfrm>
              <a:off x="-800317" y="1594276"/>
              <a:ext cx="822960" cy="731520"/>
            </a:xfrm>
            <a:prstGeom prst="star5">
              <a:avLst>
                <a:gd name="adj" fmla="val 28157"/>
                <a:gd name="hf" fmla="val 105146"/>
                <a:gd name="vf" fmla="val 110557"/>
              </a:avLst>
            </a:prstGeom>
            <a:solidFill>
              <a:srgbClr val="F69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8505" y="1703111"/>
              <a:ext cx="483742" cy="622685"/>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II</a:t>
              </a:r>
            </a:p>
          </p:txBody>
        </p:sp>
      </p:grpSp>
      <p:sp>
        <p:nvSpPr>
          <p:cNvPr id="16" name="Rectangle 15">
            <a:extLst>
              <a:ext uri="{FF2B5EF4-FFF2-40B4-BE49-F238E27FC236}">
                <a16:creationId xmlns:a16="http://schemas.microsoft.com/office/drawing/2014/main" id="{C3A2B849-84B9-4EAF-BB44-50EA72094083}"/>
              </a:ext>
            </a:extLst>
          </p:cNvPr>
          <p:cNvSpPr/>
          <p:nvPr/>
        </p:nvSpPr>
        <p:spPr>
          <a:xfrm>
            <a:off x="1787790" y="3234050"/>
            <a:ext cx="10222794" cy="461665"/>
          </a:xfrm>
          <a:prstGeom prst="rect">
            <a:avLst/>
          </a:prstGeom>
        </p:spPr>
        <p:txBody>
          <a:bodyPr wrap="square">
            <a:spAutoFit/>
          </a:bodyPr>
          <a:lstStyle/>
          <a:p>
            <a:pPr marL="342900" indent="-342900" algn="just"/>
            <a:r>
              <a:rPr lang="vi-VN" sz="2400" b="1" dirty="0">
                <a:cs typeface="Calibri" pitchFamily="34" charset="0"/>
              </a:rPr>
              <a:t>Giới thiệu SGK môn GDTC lớp </a:t>
            </a:r>
            <a:r>
              <a:rPr lang="en-US" sz="2400" b="1" dirty="0">
                <a:cs typeface="Calibri" pitchFamily="34" charset="0"/>
              </a:rPr>
              <a:t>8 - </a:t>
            </a:r>
            <a:r>
              <a:rPr lang="en-US" sz="2400" b="1" dirty="0" err="1">
                <a:cs typeface="Calibri" pitchFamily="34" charset="0"/>
              </a:rPr>
              <a:t>bộ</a:t>
            </a:r>
            <a:r>
              <a:rPr lang="en-US" sz="2400" b="1" dirty="0">
                <a:cs typeface="Calibri" pitchFamily="34" charset="0"/>
              </a:rPr>
              <a:t> </a:t>
            </a:r>
            <a:r>
              <a:rPr lang="en-US" sz="2400" b="1" dirty="0" err="1">
                <a:cs typeface="Calibri" pitchFamily="34" charset="0"/>
              </a:rPr>
              <a:t>sách</a:t>
            </a:r>
            <a:r>
              <a:rPr lang="en-US" sz="2400" b="1" dirty="0">
                <a:cs typeface="Calibri" pitchFamily="34" charset="0"/>
              </a:rPr>
              <a:t> </a:t>
            </a:r>
            <a:r>
              <a:rPr lang="en-US" sz="2400" b="1" dirty="0" err="1">
                <a:cs typeface="Calibri" pitchFamily="34" charset="0"/>
              </a:rPr>
              <a:t>kết</a:t>
            </a:r>
            <a:r>
              <a:rPr lang="en-US" sz="2400" b="1" dirty="0">
                <a:cs typeface="Calibri" pitchFamily="34" charset="0"/>
              </a:rPr>
              <a:t> </a:t>
            </a:r>
            <a:r>
              <a:rPr lang="en-US" sz="2400" b="1" dirty="0" err="1">
                <a:cs typeface="Calibri" pitchFamily="34" charset="0"/>
              </a:rPr>
              <a:t>nối</a:t>
            </a:r>
            <a:r>
              <a:rPr lang="en-US" sz="2400" b="1" dirty="0">
                <a:cs typeface="Calibri" pitchFamily="34" charset="0"/>
              </a:rPr>
              <a:t> tri </a:t>
            </a:r>
            <a:r>
              <a:rPr lang="en-US" sz="2400" b="1" dirty="0" err="1">
                <a:cs typeface="Calibri" pitchFamily="34" charset="0"/>
              </a:rPr>
              <a:t>thức</a:t>
            </a:r>
            <a:r>
              <a:rPr lang="en-US" sz="2400" b="1" dirty="0">
                <a:cs typeface="Calibri" pitchFamily="34" charset="0"/>
              </a:rPr>
              <a:t> </a:t>
            </a:r>
            <a:r>
              <a:rPr lang="en-US" sz="2400" b="1" dirty="0" err="1">
                <a:cs typeface="Calibri" pitchFamily="34" charset="0"/>
              </a:rPr>
              <a:t>với</a:t>
            </a:r>
            <a:r>
              <a:rPr lang="en-US" sz="2400" b="1" dirty="0">
                <a:cs typeface="Calibri" pitchFamily="34" charset="0"/>
              </a:rPr>
              <a:t> </a:t>
            </a:r>
            <a:r>
              <a:rPr lang="en-US" sz="2400" b="1" dirty="0" err="1">
                <a:cs typeface="Calibri" pitchFamily="34" charset="0"/>
              </a:rPr>
              <a:t>cuộc</a:t>
            </a:r>
            <a:r>
              <a:rPr lang="en-US" sz="2400" b="1" dirty="0">
                <a:cs typeface="Calibri" pitchFamily="34" charset="0"/>
              </a:rPr>
              <a:t> </a:t>
            </a:r>
            <a:r>
              <a:rPr lang="en-US" sz="2400" b="1" dirty="0" err="1">
                <a:cs typeface="Calibri" pitchFamily="34" charset="0"/>
              </a:rPr>
              <a:t>sống</a:t>
            </a:r>
            <a:r>
              <a:rPr lang="en-US" sz="2400" b="1" dirty="0">
                <a:cs typeface="Calibri" pitchFamily="34" charset="0"/>
              </a:rPr>
              <a:t> </a:t>
            </a:r>
          </a:p>
        </p:txBody>
      </p:sp>
      <p:sp>
        <p:nvSpPr>
          <p:cNvPr id="20" name="Rectangle 19">
            <a:extLst>
              <a:ext uri="{FF2B5EF4-FFF2-40B4-BE49-F238E27FC236}">
                <a16:creationId xmlns:a16="http://schemas.microsoft.com/office/drawing/2014/main" id="{71BF546B-4A93-4F64-90E4-6ADBD9B6204E}"/>
              </a:ext>
            </a:extLst>
          </p:cNvPr>
          <p:cNvSpPr/>
          <p:nvPr/>
        </p:nvSpPr>
        <p:spPr>
          <a:xfrm>
            <a:off x="1797508" y="4095765"/>
            <a:ext cx="6588882" cy="461665"/>
          </a:xfrm>
          <a:prstGeom prst="rect">
            <a:avLst/>
          </a:prstGeom>
        </p:spPr>
        <p:txBody>
          <a:bodyPr wrap="square">
            <a:spAutoFit/>
          </a:bodyPr>
          <a:lstStyle/>
          <a:p>
            <a:r>
              <a:rPr lang="en-US" sz="2400" b="1" dirty="0" err="1">
                <a:latin typeface="Arial" panose="020B0604020202020204" pitchFamily="34" charset="0"/>
                <a:cs typeface="Arial" panose="020B0604020202020204" pitchFamily="34" charset="0"/>
              </a:rPr>
              <a:t>Cấu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trúc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SGK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môn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GDTC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lớp</a:t>
            </a:r>
            <a:r>
              <a:rPr lang="en-US" sz="2400" b="1" dirty="0">
                <a:latin typeface="Arial" panose="020B0604020202020204" pitchFamily="34" charset="0"/>
                <a:cs typeface="Arial" panose="020B0604020202020204" pitchFamily="34" charset="0"/>
              </a:rPr>
              <a:t> 8</a:t>
            </a:r>
            <a:endParaRPr lang="en-US" sz="24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1BF546B-4A93-4F64-90E4-6ADBD9B6204E}"/>
              </a:ext>
            </a:extLst>
          </p:cNvPr>
          <p:cNvSpPr/>
          <p:nvPr/>
        </p:nvSpPr>
        <p:spPr>
          <a:xfrm>
            <a:off x="1797508" y="4975200"/>
            <a:ext cx="6588882" cy="461665"/>
          </a:xfrm>
          <a:prstGeom prst="rect">
            <a:avLst/>
          </a:prstGeom>
        </p:spPr>
        <p:txBody>
          <a:bodyPr wrap="square">
            <a:spAutoFit/>
          </a:bodyPr>
          <a:lstStyle/>
          <a:p>
            <a:r>
              <a:rPr lang="vi-VN" sz="2400" b="1" dirty="0">
                <a:cs typeface="Arial" panose="020B0604020202020204" pitchFamily="34" charset="0"/>
              </a:rPr>
              <a:t>Cấu trúc SGV môn GDTC lớp 8</a:t>
            </a:r>
            <a:endParaRPr lang="en-US" sz="2400" dirty="0">
              <a:latin typeface="Arial" panose="020B0604020202020204" pitchFamily="34" charset="0"/>
              <a:cs typeface="Arial" panose="020B0604020202020204" pitchFamily="34" charset="0"/>
            </a:endParaRPr>
          </a:p>
        </p:txBody>
      </p:sp>
      <p:grpSp>
        <p:nvGrpSpPr>
          <p:cNvPr id="23" name="Group 22"/>
          <p:cNvGrpSpPr/>
          <p:nvPr/>
        </p:nvGrpSpPr>
        <p:grpSpPr>
          <a:xfrm>
            <a:off x="980790" y="4846678"/>
            <a:ext cx="658944" cy="621697"/>
            <a:chOff x="-692463" y="718639"/>
            <a:chExt cx="822960" cy="762302"/>
          </a:xfrm>
        </p:grpSpPr>
        <p:sp>
          <p:nvSpPr>
            <p:cNvPr id="24" name="5-Point Star 23"/>
            <p:cNvSpPr/>
            <p:nvPr/>
          </p:nvSpPr>
          <p:spPr>
            <a:xfrm>
              <a:off x="-692463" y="718639"/>
              <a:ext cx="822960" cy="731520"/>
            </a:xfrm>
            <a:prstGeom prst="star5">
              <a:avLst>
                <a:gd name="adj" fmla="val 28157"/>
                <a:gd name="hf" fmla="val 105146"/>
                <a:gd name="vf" fmla="val 110557"/>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Rectangle 24"/>
            <p:cNvSpPr/>
            <p:nvPr/>
          </p:nvSpPr>
          <p:spPr>
            <a:xfrm>
              <a:off x="-582484" y="858256"/>
              <a:ext cx="603002" cy="622685"/>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IV</a:t>
              </a:r>
            </a:p>
          </p:txBody>
        </p:sp>
      </p:grpSp>
      <p:grpSp>
        <p:nvGrpSpPr>
          <p:cNvPr id="26" name="Group 25"/>
          <p:cNvGrpSpPr/>
          <p:nvPr/>
        </p:nvGrpSpPr>
        <p:grpSpPr>
          <a:xfrm>
            <a:off x="980790" y="4008721"/>
            <a:ext cx="658944" cy="596593"/>
            <a:chOff x="-694989" y="730060"/>
            <a:chExt cx="822960" cy="731520"/>
          </a:xfrm>
        </p:grpSpPr>
        <p:sp>
          <p:nvSpPr>
            <p:cNvPr id="27" name="5-Point Star 26"/>
            <p:cNvSpPr/>
            <p:nvPr/>
          </p:nvSpPr>
          <p:spPr>
            <a:xfrm>
              <a:off x="-694989" y="730060"/>
              <a:ext cx="822960" cy="731520"/>
            </a:xfrm>
            <a:prstGeom prst="star5">
              <a:avLst>
                <a:gd name="adj" fmla="val 28157"/>
                <a:gd name="hf" fmla="val 105146"/>
                <a:gd name="vf" fmla="val 11055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Rectangle 27"/>
            <p:cNvSpPr/>
            <p:nvPr/>
          </p:nvSpPr>
          <p:spPr>
            <a:xfrm>
              <a:off x="-553355" y="833955"/>
              <a:ext cx="578978"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III</a:t>
              </a:r>
            </a:p>
          </p:txBody>
        </p:sp>
      </p:grpSp>
      <p:pic>
        <p:nvPicPr>
          <p:cNvPr id="3" name="Picture 2">
            <a:extLst>
              <a:ext uri="{FF2B5EF4-FFF2-40B4-BE49-F238E27FC236}">
                <a16:creationId xmlns:a16="http://schemas.microsoft.com/office/drawing/2014/main" id="{A7961EC8-AE05-6C0A-474A-9C5FDAD3ECDE}"/>
              </a:ext>
            </a:extLst>
          </p:cNvPr>
          <p:cNvPicPr>
            <a:picLocks noChangeAspect="1"/>
          </p:cNvPicPr>
          <p:nvPr/>
        </p:nvPicPr>
        <p:blipFill>
          <a:blip r:embed="rId3"/>
          <a:stretch>
            <a:fillRect/>
          </a:stretch>
        </p:blipFill>
        <p:spPr>
          <a:xfrm>
            <a:off x="8080310" y="3863667"/>
            <a:ext cx="4111690" cy="3059176"/>
          </a:xfrm>
          <a:prstGeom prst="rect">
            <a:avLst/>
          </a:prstGeom>
        </p:spPr>
      </p:pic>
    </p:spTree>
    <p:extLst>
      <p:ext uri="{BB962C8B-B14F-4D97-AF65-F5344CB8AC3E}">
        <p14:creationId xmlns:p14="http://schemas.microsoft.com/office/powerpoint/2010/main" val="23639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146106" y="1062796"/>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35468" y="3023636"/>
            <a:ext cx="9899779" cy="830997"/>
          </a:xfrm>
          <a:prstGeom prst="rect">
            <a:avLst/>
          </a:prstGeom>
        </p:spPr>
        <p:txBody>
          <a:bodyPr wrap="square">
            <a:spAutoFit/>
          </a:bodyPr>
          <a:lstStyle/>
          <a:p>
            <a:pPr algn="just"/>
            <a:r>
              <a:rPr lang="vi-VN" sz="2400" b="1" dirty="0">
                <a:solidFill>
                  <a:schemeClr val="accent1"/>
                </a:solidFill>
              </a:rPr>
              <a:t>c) Cấu trúc chủ đề</a:t>
            </a:r>
          </a:p>
          <a:p>
            <a:pPr algn="just"/>
            <a:r>
              <a:rPr lang="vi-VN" sz="2400" dirty="0">
                <a:solidFill>
                  <a:schemeClr val="accent1"/>
                </a:solidFill>
              </a:rPr>
              <a:t>Nội dung kiến thức, kĩ năng của mỗi chủ đề được xác định trên cơ sở: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Cấu trúc các chủ đề</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03085" y="3842568"/>
            <a:ext cx="10385823" cy="400110"/>
          </a:xfrm>
          <a:prstGeom prst="rect">
            <a:avLst/>
          </a:prstGeom>
        </p:spPr>
        <p:txBody>
          <a:bodyPr wrap="square">
            <a:spAutoFit/>
          </a:bodyPr>
          <a:lstStyle/>
          <a:p>
            <a:pPr algn="just"/>
            <a:r>
              <a:rPr lang="vi-VN" sz="2000" dirty="0"/>
              <a:t>- Phù hợp với khả năng tiếp thu, năng lực vận động, trình độ thể lực của số đông HS.</a:t>
            </a:r>
          </a:p>
        </p:txBody>
      </p:sp>
      <p:sp>
        <p:nvSpPr>
          <p:cNvPr id="13" name="Rectangle 12">
            <a:extLst>
              <a:ext uri="{FF2B5EF4-FFF2-40B4-BE49-F238E27FC236}">
                <a16:creationId xmlns:a16="http://schemas.microsoft.com/office/drawing/2014/main" id="{B6286975-54EC-4058-A3F3-B5547ED83B03}"/>
              </a:ext>
            </a:extLst>
          </p:cNvPr>
          <p:cNvSpPr/>
          <p:nvPr/>
        </p:nvSpPr>
        <p:spPr>
          <a:xfrm>
            <a:off x="903085" y="4234506"/>
            <a:ext cx="10385823" cy="707886"/>
          </a:xfrm>
          <a:prstGeom prst="rect">
            <a:avLst/>
          </a:prstGeom>
        </p:spPr>
        <p:txBody>
          <a:bodyPr wrap="square">
            <a:spAutoFit/>
          </a:bodyPr>
          <a:lstStyle/>
          <a:p>
            <a:pPr algn="just"/>
            <a:r>
              <a:rPr lang="vi-VN" sz="2000" dirty="0"/>
              <a:t>– Mỗi chủ đề gồm một số bài học, được xác định tương ứng với hàm lượng nội dung và quỹ thời gian quy định của chương trình.</a:t>
            </a:r>
          </a:p>
        </p:txBody>
      </p:sp>
      <p:sp>
        <p:nvSpPr>
          <p:cNvPr id="14" name="Rectangle 13">
            <a:extLst>
              <a:ext uri="{FF2B5EF4-FFF2-40B4-BE49-F238E27FC236}">
                <a16:creationId xmlns:a16="http://schemas.microsoft.com/office/drawing/2014/main" id="{187FC095-A0D6-4DC0-91E4-2CDF6109A391}"/>
              </a:ext>
            </a:extLst>
          </p:cNvPr>
          <p:cNvSpPr/>
          <p:nvPr/>
        </p:nvSpPr>
        <p:spPr>
          <a:xfrm>
            <a:off x="903085" y="5051870"/>
            <a:ext cx="10385823" cy="1323439"/>
          </a:xfrm>
          <a:prstGeom prst="rect">
            <a:avLst/>
          </a:prstGeom>
        </p:spPr>
        <p:txBody>
          <a:bodyPr wrap="square">
            <a:spAutoFit/>
          </a:bodyPr>
          <a:lstStyle/>
          <a:p>
            <a:pPr algn="just"/>
            <a:r>
              <a:rPr lang="vi-VN" sz="2000" dirty="0"/>
              <a:t>– Số lượng và thứ tự sắp xếp các bài trong mỗi chủ đề được xác định trên cơ sở: </a:t>
            </a:r>
          </a:p>
          <a:p>
            <a:pPr algn="just"/>
            <a:r>
              <a:rPr lang="vi-VN" sz="2000" dirty="0"/>
              <a:t>+ Phù hợp với cấu trúc kĩ thuật và đặc điểm hoạt động của môn thể thao hoặc bài tập vận động.</a:t>
            </a:r>
          </a:p>
          <a:p>
            <a:pPr algn="just"/>
            <a:r>
              <a:rPr lang="vi-VN" sz="2000" dirty="0"/>
              <a:t>+ Phù hợp với cấu trúc sư phạm và đặc điểm của phương pháp dạy học động tác.</a:t>
            </a:r>
          </a:p>
        </p:txBody>
      </p:sp>
    </p:spTree>
    <p:extLst>
      <p:ext uri="{BB962C8B-B14F-4D97-AF65-F5344CB8AC3E}">
        <p14:creationId xmlns:p14="http://schemas.microsoft.com/office/powerpoint/2010/main" val="4017195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
            <a:ext cx="12192000" cy="6858000"/>
          </a:xfrm>
          <a:prstGeom prst="rect">
            <a:avLst/>
          </a:prstGeom>
        </p:spPr>
      </p:pic>
      <p:sp>
        <p:nvSpPr>
          <p:cNvPr id="18" name="Rounded Rectangle 17"/>
          <p:cNvSpPr/>
          <p:nvPr/>
        </p:nvSpPr>
        <p:spPr>
          <a:xfrm>
            <a:off x="1146105" y="1001208"/>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997390" y="2949328"/>
            <a:ext cx="9899779" cy="461665"/>
          </a:xfrm>
          <a:prstGeom prst="rect">
            <a:avLst/>
          </a:prstGeom>
        </p:spPr>
        <p:txBody>
          <a:bodyPr wrap="square">
            <a:spAutoFit/>
          </a:bodyPr>
          <a:lstStyle/>
          <a:p>
            <a:pPr algn="just"/>
            <a:r>
              <a:rPr lang="vi-VN" sz="2400" b="1" dirty="0">
                <a:solidFill>
                  <a:srgbClr val="FF0000"/>
                </a:solidFill>
              </a:rPr>
              <a:t>c) Cấu trúc chủ đề</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Cấu trúc các chủ đề</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790694" y="3352769"/>
            <a:ext cx="10385823" cy="1938992"/>
          </a:xfrm>
          <a:prstGeom prst="rect">
            <a:avLst/>
          </a:prstGeom>
        </p:spPr>
        <p:txBody>
          <a:bodyPr wrap="square">
            <a:spAutoFit/>
          </a:bodyPr>
          <a:lstStyle/>
          <a:p>
            <a:pPr algn="just"/>
            <a:r>
              <a:rPr lang="vi-VN" sz="2400" dirty="0"/>
              <a:t>– Phần Kiến thức chung 1 chủ đề: Sử dụng chế độ dinh dưỡng thích hợp với bản thân trong luyện tập TDTT (không cấu trúc thành các bài, không qui định số tiết thực hiện, GV và nhà trường chủ động phân chia nội dung thành các đơn vị kiến thức để lồng ghép với các tiết học của các chủ đề thuộc phần vận động cơ bản và thể thao tự chọn). </a:t>
            </a:r>
          </a:p>
        </p:txBody>
      </p:sp>
      <p:sp>
        <p:nvSpPr>
          <p:cNvPr id="14" name="Rectangle 13">
            <a:extLst>
              <a:ext uri="{FF2B5EF4-FFF2-40B4-BE49-F238E27FC236}">
                <a16:creationId xmlns:a16="http://schemas.microsoft.com/office/drawing/2014/main" id="{187FC095-A0D6-4DC0-91E4-2CDF6109A391}"/>
              </a:ext>
            </a:extLst>
          </p:cNvPr>
          <p:cNvSpPr/>
          <p:nvPr/>
        </p:nvSpPr>
        <p:spPr>
          <a:xfrm>
            <a:off x="848566" y="5355931"/>
            <a:ext cx="10385823" cy="830997"/>
          </a:xfrm>
          <a:prstGeom prst="rect">
            <a:avLst/>
          </a:prstGeom>
        </p:spPr>
        <p:txBody>
          <a:bodyPr wrap="square">
            <a:spAutoFit/>
          </a:bodyPr>
          <a:lstStyle/>
          <a:p>
            <a:pPr algn="just"/>
            <a:r>
              <a:rPr lang="vi-VN" sz="2400" dirty="0"/>
              <a:t>– Phần Vận động cơ bản 4 chủ đề: Chạy cự li ngắn (100m); Nhảy cao kiểu bước qua; Chạy cự li trung bình; Bài tập thể dục nhịp điệu.</a:t>
            </a:r>
          </a:p>
        </p:txBody>
      </p:sp>
      <p:sp>
        <p:nvSpPr>
          <p:cNvPr id="2" name="Rectangle 1">
            <a:extLst>
              <a:ext uri="{FF2B5EF4-FFF2-40B4-BE49-F238E27FC236}">
                <a16:creationId xmlns:a16="http://schemas.microsoft.com/office/drawing/2014/main" id="{B60417C8-E08C-53AD-53DF-DF1C19BFE360}"/>
              </a:ext>
            </a:extLst>
          </p:cNvPr>
          <p:cNvSpPr/>
          <p:nvPr/>
        </p:nvSpPr>
        <p:spPr>
          <a:xfrm>
            <a:off x="848566" y="6284604"/>
            <a:ext cx="10385823" cy="461665"/>
          </a:xfrm>
          <a:prstGeom prst="rect">
            <a:avLst/>
          </a:prstGeom>
        </p:spPr>
        <p:txBody>
          <a:bodyPr wrap="square">
            <a:spAutoFit/>
          </a:bodyPr>
          <a:lstStyle/>
          <a:p>
            <a:pPr algn="just"/>
            <a:r>
              <a:rPr lang="vi-VN" sz="2400" dirty="0"/>
              <a:t>– Phần thể thao tự chọn 3 chủ đề: Cầu lông; Bóng đá; Bóng rổ.</a:t>
            </a:r>
          </a:p>
        </p:txBody>
      </p:sp>
    </p:spTree>
    <p:extLst>
      <p:ext uri="{BB962C8B-B14F-4D97-AF65-F5344CB8AC3E}">
        <p14:creationId xmlns:p14="http://schemas.microsoft.com/office/powerpoint/2010/main" val="955105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06" y="1063841"/>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a) Cấu trúc trình bày một bài học</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3. Cấu trúc các bài học</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03085" y="3535566"/>
            <a:ext cx="10385823" cy="400110"/>
          </a:xfrm>
          <a:prstGeom prst="rect">
            <a:avLst/>
          </a:prstGeom>
        </p:spPr>
        <p:txBody>
          <a:bodyPr wrap="square">
            <a:spAutoFit/>
          </a:bodyPr>
          <a:lstStyle/>
          <a:p>
            <a:pPr algn="just"/>
            <a:r>
              <a:rPr lang="vi-VN" sz="2000" dirty="0"/>
              <a:t>– Mỗi bài được cấu trúc gồm một số tiết học.</a:t>
            </a:r>
          </a:p>
        </p:txBody>
      </p:sp>
      <p:sp>
        <p:nvSpPr>
          <p:cNvPr id="14" name="Rectangle 13">
            <a:extLst>
              <a:ext uri="{FF2B5EF4-FFF2-40B4-BE49-F238E27FC236}">
                <a16:creationId xmlns:a16="http://schemas.microsoft.com/office/drawing/2014/main" id="{187FC095-A0D6-4DC0-91E4-2CDF6109A391}"/>
              </a:ext>
            </a:extLst>
          </p:cNvPr>
          <p:cNvSpPr/>
          <p:nvPr/>
        </p:nvSpPr>
        <p:spPr>
          <a:xfrm>
            <a:off x="792445" y="4094307"/>
            <a:ext cx="10385823" cy="707886"/>
          </a:xfrm>
          <a:prstGeom prst="rect">
            <a:avLst/>
          </a:prstGeom>
        </p:spPr>
        <p:txBody>
          <a:bodyPr wrap="square">
            <a:spAutoFit/>
          </a:bodyPr>
          <a:lstStyle/>
          <a:p>
            <a:pPr algn="just"/>
            <a:r>
              <a:rPr lang="vi-VN" sz="2000" dirty="0"/>
              <a:t>– Mỗi bài học chỉ bao gồm các nội dung thuộc một chủ đề. Không cụ thể hoá nội dung đến từng tiết học; không chi tiết hoá thời lượng cho từng hoạt động của tiết học.</a:t>
            </a:r>
          </a:p>
        </p:txBody>
      </p:sp>
      <p:sp>
        <p:nvSpPr>
          <p:cNvPr id="12" name="Rectangle 11">
            <a:extLst>
              <a:ext uri="{FF2B5EF4-FFF2-40B4-BE49-F238E27FC236}">
                <a16:creationId xmlns:a16="http://schemas.microsoft.com/office/drawing/2014/main" id="{FC6B9B8B-D71C-4950-A040-48DA677000E0}"/>
              </a:ext>
            </a:extLst>
          </p:cNvPr>
          <p:cNvSpPr/>
          <p:nvPr/>
        </p:nvSpPr>
        <p:spPr>
          <a:xfrm>
            <a:off x="792445" y="4914907"/>
            <a:ext cx="10385823" cy="707886"/>
          </a:xfrm>
          <a:prstGeom prst="rect">
            <a:avLst/>
          </a:prstGeom>
        </p:spPr>
        <p:txBody>
          <a:bodyPr wrap="square">
            <a:spAutoFit/>
          </a:bodyPr>
          <a:lstStyle/>
          <a:p>
            <a:pPr algn="just"/>
            <a:r>
              <a:rPr lang="vi-VN" sz="2000" dirty="0"/>
              <a:t>– Nội dung mỗi bài được tổ chức thực hiện thông qua 4 hoạt động: Khởi động, Kiến thức mới, Luyện tập, Vận dụng.</a:t>
            </a:r>
          </a:p>
        </p:txBody>
      </p:sp>
      <p:sp>
        <p:nvSpPr>
          <p:cNvPr id="13" name="Rectangle 12">
            <a:extLst>
              <a:ext uri="{FF2B5EF4-FFF2-40B4-BE49-F238E27FC236}">
                <a16:creationId xmlns:a16="http://schemas.microsoft.com/office/drawing/2014/main" id="{D611B623-C510-4CD4-8E38-F770B317B54E}"/>
              </a:ext>
            </a:extLst>
          </p:cNvPr>
          <p:cNvSpPr/>
          <p:nvPr/>
        </p:nvSpPr>
        <p:spPr>
          <a:xfrm>
            <a:off x="790694" y="5622793"/>
            <a:ext cx="10385823" cy="707886"/>
          </a:xfrm>
          <a:prstGeom prst="rect">
            <a:avLst/>
          </a:prstGeom>
        </p:spPr>
        <p:txBody>
          <a:bodyPr wrap="square">
            <a:spAutoFit/>
          </a:bodyPr>
          <a:lstStyle/>
          <a:p>
            <a:pPr algn="just"/>
            <a:r>
              <a:rPr lang="vi-VN" sz="2000" dirty="0"/>
              <a:t>– Mỗi hoạt động được tổ chức thực hiện thông qua 4 hình thức: Cá nhân, cặp đôi, nhóm, cả lớp. </a:t>
            </a:r>
          </a:p>
        </p:txBody>
      </p:sp>
    </p:spTree>
    <p:extLst>
      <p:ext uri="{BB962C8B-B14F-4D97-AF65-F5344CB8AC3E}">
        <p14:creationId xmlns:p14="http://schemas.microsoft.com/office/powerpoint/2010/main" val="3007126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CẤU TRÚC SGK MÔN GDTC LỚP </a:t>
            </a:r>
            <a:r>
              <a:rPr lang="en-US" sz="2800" b="1" dirty="0">
                <a:solidFill>
                  <a:srgbClr val="FF0000"/>
                </a:solidFill>
              </a:rPr>
              <a:t>8</a:t>
            </a:r>
            <a:endParaRPr lang="vi-VN" sz="2800" b="1" dirty="0">
              <a:solidFill>
                <a:srgbClr val="FF0000"/>
              </a:solidFill>
            </a:endParaRP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b) Nội dung các hoạt động trong mỗi bài học</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3. Cấu trúc các bài học</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47762" y="3539161"/>
            <a:ext cx="10821883" cy="707886"/>
          </a:xfrm>
          <a:prstGeom prst="rect">
            <a:avLst/>
          </a:prstGeom>
        </p:spPr>
        <p:txBody>
          <a:bodyPr wrap="square">
            <a:spAutoFit/>
          </a:bodyPr>
          <a:lstStyle/>
          <a:p>
            <a:pPr algn="just"/>
            <a:r>
              <a:rPr lang="vi-VN" sz="2000" dirty="0"/>
              <a:t>–</a:t>
            </a:r>
            <a:r>
              <a:rPr lang="vi-VN" sz="2000" b="1" dirty="0">
                <a:solidFill>
                  <a:srgbClr val="00B050"/>
                </a:solidFill>
              </a:rPr>
              <a:t> Hoạt động mở đầu: </a:t>
            </a:r>
            <a:r>
              <a:rPr lang="vi-VN" sz="2000" dirty="0"/>
              <a:t>Giới thiệu mục tiêu và yêu cầu cần đạt của bài; nội dung và hình thức khởi động (khởi động chung, khởi động chuyên môn). </a:t>
            </a:r>
          </a:p>
        </p:txBody>
      </p:sp>
      <p:sp>
        <p:nvSpPr>
          <p:cNvPr id="12" name="Rectangle 11">
            <a:extLst>
              <a:ext uri="{FF2B5EF4-FFF2-40B4-BE49-F238E27FC236}">
                <a16:creationId xmlns:a16="http://schemas.microsoft.com/office/drawing/2014/main" id="{FC6B9B8B-D71C-4950-A040-48DA677000E0}"/>
              </a:ext>
            </a:extLst>
          </p:cNvPr>
          <p:cNvSpPr/>
          <p:nvPr/>
        </p:nvSpPr>
        <p:spPr>
          <a:xfrm>
            <a:off x="792445" y="4277716"/>
            <a:ext cx="10932523" cy="1015663"/>
          </a:xfrm>
          <a:prstGeom prst="rect">
            <a:avLst/>
          </a:prstGeom>
        </p:spPr>
        <p:txBody>
          <a:bodyPr wrap="square">
            <a:spAutoFit/>
          </a:bodyPr>
          <a:lstStyle/>
          <a:p>
            <a:pPr algn="just"/>
            <a:r>
              <a:rPr lang="vi-VN" sz="2000" dirty="0"/>
              <a:t>–</a:t>
            </a:r>
            <a:r>
              <a:rPr lang="vi-VN" sz="2000" b="1" dirty="0">
                <a:solidFill>
                  <a:srgbClr val="00B050"/>
                </a:solidFill>
              </a:rPr>
              <a:t> Hoạt động hình thành kiến thức mới</a:t>
            </a:r>
            <a:r>
              <a:rPr lang="vi-VN" sz="2000" dirty="0">
                <a:solidFill>
                  <a:srgbClr val="00B050"/>
                </a:solidFill>
              </a:rPr>
              <a:t>: </a:t>
            </a:r>
            <a:r>
              <a:rPr lang="vi-VN" sz="2000" dirty="0"/>
              <a:t>Nội dung kiến thức mới của bài (cấu trúc động tác, bài tập vận động, kĩ thuật môn thể thao, nội dung một số điều luật thi đấu của môn thể thao); phương pháp luyện tập (thứ tự, yêu cầu thực hiện). </a:t>
            </a:r>
          </a:p>
        </p:txBody>
      </p:sp>
      <p:sp>
        <p:nvSpPr>
          <p:cNvPr id="2" name="Rectangle 1">
            <a:extLst>
              <a:ext uri="{FF2B5EF4-FFF2-40B4-BE49-F238E27FC236}">
                <a16:creationId xmlns:a16="http://schemas.microsoft.com/office/drawing/2014/main" id="{013AF879-33C6-D47D-4C3D-80508192089A}"/>
              </a:ext>
            </a:extLst>
          </p:cNvPr>
          <p:cNvSpPr/>
          <p:nvPr/>
        </p:nvSpPr>
        <p:spPr>
          <a:xfrm>
            <a:off x="792444" y="5293379"/>
            <a:ext cx="11065259" cy="707886"/>
          </a:xfrm>
          <a:prstGeom prst="rect">
            <a:avLst/>
          </a:prstGeom>
        </p:spPr>
        <p:txBody>
          <a:bodyPr wrap="square">
            <a:spAutoFit/>
          </a:bodyPr>
          <a:lstStyle/>
          <a:p>
            <a:pPr algn="just"/>
            <a:r>
              <a:rPr lang="vi-VN" sz="2000" dirty="0"/>
              <a:t>–</a:t>
            </a:r>
            <a:r>
              <a:rPr lang="vi-VN" sz="2000" b="1" dirty="0">
                <a:solidFill>
                  <a:srgbClr val="00B050"/>
                </a:solidFill>
              </a:rPr>
              <a:t> Hoạt động luyện tập: </a:t>
            </a:r>
            <a:r>
              <a:rPr lang="vi-VN" sz="2000" dirty="0"/>
              <a:t>Nội dung, hình thức, yêu cầu luyện tập cá nhân, luyện tập cặp đôi, luyện tập nhóm, lớp.</a:t>
            </a:r>
          </a:p>
        </p:txBody>
      </p:sp>
      <p:sp>
        <p:nvSpPr>
          <p:cNvPr id="3" name="Rectangle 2">
            <a:extLst>
              <a:ext uri="{FF2B5EF4-FFF2-40B4-BE49-F238E27FC236}">
                <a16:creationId xmlns:a16="http://schemas.microsoft.com/office/drawing/2014/main" id="{24836623-2DC0-26B5-67C8-5C61AA43ED72}"/>
              </a:ext>
            </a:extLst>
          </p:cNvPr>
          <p:cNvSpPr/>
          <p:nvPr/>
        </p:nvSpPr>
        <p:spPr>
          <a:xfrm>
            <a:off x="792443" y="6062603"/>
            <a:ext cx="10932523" cy="400110"/>
          </a:xfrm>
          <a:prstGeom prst="rect">
            <a:avLst/>
          </a:prstGeom>
        </p:spPr>
        <p:txBody>
          <a:bodyPr wrap="square">
            <a:spAutoFit/>
          </a:bodyPr>
          <a:lstStyle/>
          <a:p>
            <a:pPr algn="just"/>
            <a:r>
              <a:rPr lang="vi-VN" sz="2000" dirty="0"/>
              <a:t>–</a:t>
            </a:r>
            <a:r>
              <a:rPr lang="vi-VN" sz="2000" b="1" dirty="0">
                <a:solidFill>
                  <a:srgbClr val="00B050"/>
                </a:solidFill>
              </a:rPr>
              <a:t> Hoạt động vận dụng: </a:t>
            </a:r>
            <a:r>
              <a:rPr lang="vi-VN" sz="2000" dirty="0"/>
              <a:t>Nội dung, yêu cầu, tình huống vận dụng; câu hỏi vận dụng. </a:t>
            </a:r>
          </a:p>
        </p:txBody>
      </p:sp>
    </p:spTree>
    <p:extLst>
      <p:ext uri="{BB962C8B-B14F-4D97-AF65-F5344CB8AC3E}">
        <p14:creationId xmlns:p14="http://schemas.microsoft.com/office/powerpoint/2010/main" val="2280980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circle(in)">
                                      <p:cBhvr>
                                        <p:cTn id="7" dur="2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2" grpId="0"/>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t>IV. CẤU TRÚC SGV MÔN GDTC LỚP 8</a:t>
            </a:r>
          </a:p>
        </p:txBody>
      </p:sp>
      <p:sp>
        <p:nvSpPr>
          <p:cNvPr id="236" name="Rectangle 235"/>
          <p:cNvSpPr/>
          <p:nvPr/>
        </p:nvSpPr>
        <p:spPr>
          <a:xfrm>
            <a:off x="1035468" y="3097026"/>
            <a:ext cx="9899779" cy="523220"/>
          </a:xfrm>
          <a:prstGeom prst="rect">
            <a:avLst/>
          </a:prstGeom>
        </p:spPr>
        <p:txBody>
          <a:bodyPr wrap="square">
            <a:spAutoFit/>
          </a:bodyPr>
          <a:lstStyle/>
          <a:p>
            <a:pPr algn="just"/>
            <a:r>
              <a:rPr lang="vi-VN" sz="2800" b="1" dirty="0">
                <a:solidFill>
                  <a:srgbClr val="0070C0"/>
                </a:solidFill>
              </a:rPr>
              <a:t>Phần 1. Những vấn đề chung</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SGV được cấu trúc gồm 3 phần:</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92811" y="3791555"/>
            <a:ext cx="10385823" cy="523220"/>
          </a:xfrm>
          <a:prstGeom prst="rect">
            <a:avLst/>
          </a:prstGeom>
        </p:spPr>
        <p:txBody>
          <a:bodyPr wrap="square">
            <a:spAutoFit/>
          </a:bodyPr>
          <a:lstStyle/>
          <a:p>
            <a:pPr algn="just"/>
            <a:r>
              <a:rPr lang="vi-VN" sz="2800" dirty="0"/>
              <a:t>– Giới thiệu chương trình môn học. </a:t>
            </a:r>
          </a:p>
        </p:txBody>
      </p:sp>
      <p:sp>
        <p:nvSpPr>
          <p:cNvPr id="13" name="Rectangle 12">
            <a:extLst>
              <a:ext uri="{FF2B5EF4-FFF2-40B4-BE49-F238E27FC236}">
                <a16:creationId xmlns:a16="http://schemas.microsoft.com/office/drawing/2014/main" id="{0CF53C47-853C-4B2F-9343-D56F63960063}"/>
              </a:ext>
            </a:extLst>
          </p:cNvPr>
          <p:cNvSpPr/>
          <p:nvPr/>
        </p:nvSpPr>
        <p:spPr>
          <a:xfrm>
            <a:off x="892810" y="4569993"/>
            <a:ext cx="10821885" cy="523220"/>
          </a:xfrm>
          <a:prstGeom prst="rect">
            <a:avLst/>
          </a:prstGeom>
        </p:spPr>
        <p:txBody>
          <a:bodyPr wrap="square">
            <a:spAutoFit/>
          </a:bodyPr>
          <a:lstStyle/>
          <a:p>
            <a:pPr algn="just"/>
            <a:r>
              <a:rPr lang="vi-VN" sz="2800" dirty="0"/>
              <a:t>– Cấu trúc nội dung và tổ chức thực hiện chương trình </a:t>
            </a:r>
            <a:r>
              <a:rPr lang="en-US" sz="2800" dirty="0" err="1"/>
              <a:t>GDTC</a:t>
            </a:r>
            <a:r>
              <a:rPr lang="vi-VN" sz="2800" dirty="0"/>
              <a:t> lớp </a:t>
            </a:r>
            <a:r>
              <a:rPr lang="en-US" sz="2800" dirty="0"/>
              <a:t>8</a:t>
            </a:r>
            <a:r>
              <a:rPr lang="vi-VN" sz="2800" dirty="0"/>
              <a:t>.</a:t>
            </a:r>
          </a:p>
        </p:txBody>
      </p:sp>
      <p:sp>
        <p:nvSpPr>
          <p:cNvPr id="14" name="Rectangle 13">
            <a:extLst>
              <a:ext uri="{FF2B5EF4-FFF2-40B4-BE49-F238E27FC236}">
                <a16:creationId xmlns:a16="http://schemas.microsoft.com/office/drawing/2014/main" id="{E8E2AAC8-AF64-4A03-ABF9-71D4BC98F660}"/>
              </a:ext>
            </a:extLst>
          </p:cNvPr>
          <p:cNvSpPr/>
          <p:nvPr/>
        </p:nvSpPr>
        <p:spPr>
          <a:xfrm>
            <a:off x="892810" y="5442627"/>
            <a:ext cx="10385823" cy="523220"/>
          </a:xfrm>
          <a:prstGeom prst="rect">
            <a:avLst/>
          </a:prstGeom>
        </p:spPr>
        <p:txBody>
          <a:bodyPr wrap="square">
            <a:spAutoFit/>
          </a:bodyPr>
          <a:lstStyle/>
          <a:p>
            <a:pPr algn="just"/>
            <a:r>
              <a:rPr lang="vi-VN" sz="2800" dirty="0"/>
              <a:t>– Hướng dẫn sử dụng sách giáo viên môn học </a:t>
            </a:r>
            <a:r>
              <a:rPr lang="en-US" sz="2800" dirty="0" err="1"/>
              <a:t>GDTC</a:t>
            </a:r>
            <a:r>
              <a:rPr lang="en-US" sz="2800" dirty="0"/>
              <a:t> </a:t>
            </a:r>
            <a:r>
              <a:rPr lang="vi-VN" sz="2800" dirty="0"/>
              <a:t>lớp </a:t>
            </a:r>
            <a:r>
              <a:rPr lang="en-US" sz="2800" dirty="0"/>
              <a:t>8</a:t>
            </a:r>
            <a:r>
              <a:rPr lang="vi-VN" sz="2800" dirty="0"/>
              <a:t>.</a:t>
            </a:r>
          </a:p>
        </p:txBody>
      </p:sp>
    </p:spTree>
    <p:extLst>
      <p:ext uri="{BB962C8B-B14F-4D97-AF65-F5344CB8AC3E}">
        <p14:creationId xmlns:p14="http://schemas.microsoft.com/office/powerpoint/2010/main" val="1760066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CẤU TRÚC SGV MÔN GDTC LỚP 8</a:t>
            </a:r>
          </a:p>
        </p:txBody>
      </p:sp>
      <p:sp>
        <p:nvSpPr>
          <p:cNvPr id="236" name="Rectangle 235"/>
          <p:cNvSpPr/>
          <p:nvPr/>
        </p:nvSpPr>
        <p:spPr>
          <a:xfrm>
            <a:off x="903083" y="2177530"/>
            <a:ext cx="9899779" cy="1200329"/>
          </a:xfrm>
          <a:prstGeom prst="rect">
            <a:avLst/>
          </a:prstGeom>
        </p:spPr>
        <p:txBody>
          <a:bodyPr wrap="square">
            <a:spAutoFit/>
          </a:bodyPr>
          <a:lstStyle/>
          <a:p>
            <a:pPr algn="just"/>
            <a:r>
              <a:rPr lang="vi-VN" sz="2400" b="1" dirty="0">
                <a:solidFill>
                  <a:srgbClr val="0070C0"/>
                </a:solidFill>
              </a:rPr>
              <a:t>Phần hai. Nội dung và phương pháp dạy học các chủ đề thuộc phần kiến thức chung và phần vận động cơ bản</a:t>
            </a:r>
          </a:p>
          <a:p>
            <a:pPr algn="just"/>
            <a:r>
              <a:rPr lang="vi-VN" sz="2400" dirty="0">
                <a:solidFill>
                  <a:srgbClr val="0070C0"/>
                </a:solidFill>
              </a:rPr>
              <a:t>	Mỗi chủ đề được cấu trúc gồm các nội dung sau:</a:t>
            </a:r>
          </a:p>
        </p:txBody>
      </p:sp>
      <p:sp>
        <p:nvSpPr>
          <p:cNvPr id="11" name="Rectangle 10">
            <a:extLst>
              <a:ext uri="{FF2B5EF4-FFF2-40B4-BE49-F238E27FC236}">
                <a16:creationId xmlns:a16="http://schemas.microsoft.com/office/drawing/2014/main" id="{43A43223-B834-4AFA-8314-3BCB3A1D2898}"/>
              </a:ext>
            </a:extLst>
          </p:cNvPr>
          <p:cNvSpPr/>
          <p:nvPr/>
        </p:nvSpPr>
        <p:spPr>
          <a:xfrm>
            <a:off x="903081" y="3480142"/>
            <a:ext cx="10385823" cy="461665"/>
          </a:xfrm>
          <a:prstGeom prst="rect">
            <a:avLst/>
          </a:prstGeom>
        </p:spPr>
        <p:txBody>
          <a:bodyPr wrap="square">
            <a:spAutoFit/>
          </a:bodyPr>
          <a:lstStyle/>
          <a:p>
            <a:pPr algn="just"/>
            <a:r>
              <a:rPr lang="vi-VN" sz="2400" dirty="0"/>
              <a:t>– Cấu trúc nội dung và kế hoạch dạy học chủ đề.</a:t>
            </a:r>
          </a:p>
        </p:txBody>
      </p:sp>
      <p:sp>
        <p:nvSpPr>
          <p:cNvPr id="13" name="Rectangle 12">
            <a:extLst>
              <a:ext uri="{FF2B5EF4-FFF2-40B4-BE49-F238E27FC236}">
                <a16:creationId xmlns:a16="http://schemas.microsoft.com/office/drawing/2014/main" id="{0CF53C47-853C-4B2F-9343-D56F63960063}"/>
              </a:ext>
            </a:extLst>
          </p:cNvPr>
          <p:cNvSpPr/>
          <p:nvPr/>
        </p:nvSpPr>
        <p:spPr>
          <a:xfrm>
            <a:off x="903081" y="4091000"/>
            <a:ext cx="10880880" cy="830997"/>
          </a:xfrm>
          <a:prstGeom prst="rect">
            <a:avLst/>
          </a:prstGeom>
        </p:spPr>
        <p:txBody>
          <a:bodyPr wrap="square">
            <a:spAutoFit/>
          </a:bodyPr>
          <a:lstStyle/>
          <a:p>
            <a:pPr algn="just"/>
            <a:r>
              <a:rPr lang="vi-VN" sz="2400" dirty="0"/>
              <a:t>– Mục tiêu và yêu cầu cần đạt của chủ đề (cụ thể hoá yêu cầu cần đạt về kiến thức, kĩ năng, thể lực và thái độ).</a:t>
            </a:r>
          </a:p>
        </p:txBody>
      </p:sp>
      <p:sp>
        <p:nvSpPr>
          <p:cNvPr id="14" name="Rectangle 13">
            <a:extLst>
              <a:ext uri="{FF2B5EF4-FFF2-40B4-BE49-F238E27FC236}">
                <a16:creationId xmlns:a16="http://schemas.microsoft.com/office/drawing/2014/main" id="{E8E2AAC8-AF64-4A03-ABF9-71D4BC98F660}"/>
              </a:ext>
            </a:extLst>
          </p:cNvPr>
          <p:cNvSpPr/>
          <p:nvPr/>
        </p:nvSpPr>
        <p:spPr>
          <a:xfrm>
            <a:off x="903081" y="4896431"/>
            <a:ext cx="11022704" cy="1938992"/>
          </a:xfrm>
          <a:prstGeom prst="rect">
            <a:avLst/>
          </a:prstGeom>
        </p:spPr>
        <p:txBody>
          <a:bodyPr wrap="square">
            <a:spAutoFit/>
          </a:bodyPr>
          <a:lstStyle/>
          <a:p>
            <a:pPr algn="just"/>
            <a:r>
              <a:rPr lang="vi-VN" sz="2400" dirty="0"/>
              <a:t>– Nội dung và phương pháp dạy học chủ đề.</a:t>
            </a:r>
            <a:endParaRPr lang="en-US" sz="2400" dirty="0"/>
          </a:p>
          <a:p>
            <a:pPr algn="just"/>
            <a:r>
              <a:rPr lang="vi-VN" sz="2400" dirty="0"/>
              <a:t>+ Cụ thể hoá nội dung và phương pháp tiến hành các hoạt động của từng bài thuộc chủ đề.</a:t>
            </a:r>
            <a:endParaRPr lang="en-US" sz="2400" dirty="0"/>
          </a:p>
          <a:p>
            <a:pPr algn="just"/>
            <a:r>
              <a:rPr lang="vi-VN" sz="2400" dirty="0"/>
              <a:t>+ Cụ thể hoá hoạt động của GV và HS trong từng hoạt động của các bài thuộc chủ đề. </a:t>
            </a:r>
          </a:p>
        </p:txBody>
      </p:sp>
    </p:spTree>
    <p:extLst>
      <p:ext uri="{BB962C8B-B14F-4D97-AF65-F5344CB8AC3E}">
        <p14:creationId xmlns:p14="http://schemas.microsoft.com/office/powerpoint/2010/main" val="4086798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CẤU TRÚC SGV MÔN GDTC LỚP 8</a:t>
            </a:r>
          </a:p>
        </p:txBody>
      </p:sp>
      <p:sp>
        <p:nvSpPr>
          <p:cNvPr id="2" name="Rectangle 1">
            <a:extLst>
              <a:ext uri="{FF2B5EF4-FFF2-40B4-BE49-F238E27FC236}">
                <a16:creationId xmlns:a16="http://schemas.microsoft.com/office/drawing/2014/main" id="{B8A608F0-15EC-0E92-A17F-D70E879C9BC9}"/>
              </a:ext>
            </a:extLst>
          </p:cNvPr>
          <p:cNvSpPr/>
          <p:nvPr/>
        </p:nvSpPr>
        <p:spPr>
          <a:xfrm>
            <a:off x="1335731" y="2592152"/>
            <a:ext cx="9899779" cy="1323439"/>
          </a:xfrm>
          <a:prstGeom prst="rect">
            <a:avLst/>
          </a:prstGeom>
        </p:spPr>
        <p:txBody>
          <a:bodyPr wrap="square">
            <a:spAutoFit/>
          </a:bodyPr>
          <a:lstStyle/>
          <a:p>
            <a:pPr algn="just"/>
            <a:r>
              <a:rPr lang="vi-VN" sz="2800" b="1" dirty="0">
                <a:solidFill>
                  <a:srgbClr val="0070C0"/>
                </a:solidFill>
              </a:rPr>
              <a:t>Phần ba. Nội dung và phương pháp dạy học các chủ đề thể thao tự chọn</a:t>
            </a:r>
            <a:endParaRPr lang="en-US" sz="2800" b="1" dirty="0">
              <a:solidFill>
                <a:srgbClr val="0070C0"/>
              </a:solidFill>
            </a:endParaRPr>
          </a:p>
          <a:p>
            <a:pPr algn="just"/>
            <a:r>
              <a:rPr lang="pt-BR" sz="2400" dirty="0">
                <a:solidFill>
                  <a:srgbClr val="0070C0"/>
                </a:solidFill>
                <a:effectLst/>
                <a:latin typeface="Arial" panose="020B0604020202020204" pitchFamily="34" charset="0"/>
                <a:ea typeface="Calibri" panose="020F0502020204030204" pitchFamily="34" charset="0"/>
              </a:rPr>
              <a:t>Phần ba có cấu trúc nội dung như phần hai </a:t>
            </a:r>
            <a:endParaRPr lang="vi-VN" sz="2800" dirty="0">
              <a:solidFill>
                <a:srgbClr val="0070C0"/>
              </a:solidFill>
            </a:endParaRPr>
          </a:p>
        </p:txBody>
      </p:sp>
      <p:pic>
        <p:nvPicPr>
          <p:cNvPr id="5" name="Picture 4">
            <a:extLst>
              <a:ext uri="{FF2B5EF4-FFF2-40B4-BE49-F238E27FC236}">
                <a16:creationId xmlns:a16="http://schemas.microsoft.com/office/drawing/2014/main" id="{5FE973CD-6DD7-0310-6787-922EDC837635}"/>
              </a:ext>
            </a:extLst>
          </p:cNvPr>
          <p:cNvPicPr>
            <a:picLocks noChangeAspect="1"/>
          </p:cNvPicPr>
          <p:nvPr/>
        </p:nvPicPr>
        <p:blipFill>
          <a:blip r:embed="rId3"/>
          <a:stretch>
            <a:fillRect/>
          </a:stretch>
        </p:blipFill>
        <p:spPr>
          <a:xfrm>
            <a:off x="0" y="3998226"/>
            <a:ext cx="12192000" cy="2830286"/>
          </a:xfrm>
          <a:prstGeom prst="rect">
            <a:avLst/>
          </a:prstGeom>
        </p:spPr>
      </p:pic>
    </p:spTree>
    <p:extLst>
      <p:ext uri="{BB962C8B-B14F-4D97-AF65-F5344CB8AC3E}">
        <p14:creationId xmlns:p14="http://schemas.microsoft.com/office/powerpoint/2010/main" val="188466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43"/>
            <a:ext cx="12192000" cy="6858000"/>
          </a:xfrm>
          <a:prstGeom prst="rect">
            <a:avLst/>
          </a:prstGeom>
        </p:spPr>
      </p:pic>
      <p:sp>
        <p:nvSpPr>
          <p:cNvPr id="8" name="TextBox 7">
            <a:extLst>
              <a:ext uri="{FF2B5EF4-FFF2-40B4-BE49-F238E27FC236}">
                <a16:creationId xmlns:a16="http://schemas.microsoft.com/office/drawing/2014/main" id="{5A9E6C3A-F774-4A50-9948-D69F08E5588E}"/>
              </a:ext>
            </a:extLst>
          </p:cNvPr>
          <p:cNvSpPr txBox="1"/>
          <p:nvPr/>
        </p:nvSpPr>
        <p:spPr>
          <a:xfrm>
            <a:off x="737119" y="825657"/>
            <a:ext cx="9972922" cy="1323439"/>
          </a:xfrm>
          <a:prstGeom prst="rect">
            <a:avLst/>
          </a:prstGeom>
          <a:noFill/>
        </p:spPr>
        <p:txBody>
          <a:bodyPr wrap="square" rtlCol="0">
            <a:spAutoFit/>
          </a:bodyPr>
          <a:lstStyle/>
          <a:p>
            <a:pPr algn="ctr"/>
            <a:r>
              <a:rPr lang="vi-VN" sz="4000" b="1" dirty="0">
                <a:solidFill>
                  <a:srgbClr val="C65656"/>
                </a:solidFill>
                <a:effectLst>
                  <a:outerShdw blurRad="38100" dist="38100" dir="2700000" algn="tl">
                    <a:srgbClr val="000000">
                      <a:alpha val="43137"/>
                    </a:srgbClr>
                  </a:outerShdw>
                </a:effectLst>
                <a:latin typeface="Source Sans Pro Black" panose="020B0803030403020204" pitchFamily="34" charset="0"/>
              </a:rPr>
              <a:t>PHẦN </a:t>
            </a:r>
            <a:r>
              <a:rPr lang="en-US" sz="4000" b="1" dirty="0">
                <a:solidFill>
                  <a:srgbClr val="C65656"/>
                </a:solidFill>
                <a:effectLst>
                  <a:outerShdw blurRad="38100" dist="38100" dir="2700000" algn="tl">
                    <a:srgbClr val="000000">
                      <a:alpha val="43137"/>
                    </a:srgbClr>
                  </a:outerShdw>
                </a:effectLst>
                <a:latin typeface="Source Sans Pro Black" panose="020B0803030403020204" pitchFamily="34" charset="0"/>
              </a:rPr>
              <a:t>2</a:t>
            </a:r>
            <a:r>
              <a:rPr lang="vi-VN" sz="4000" b="1" dirty="0">
                <a:solidFill>
                  <a:srgbClr val="C65656"/>
                </a:solidFill>
                <a:effectLst>
                  <a:outerShdw blurRad="38100" dist="38100" dir="2700000" algn="tl">
                    <a:srgbClr val="000000">
                      <a:alpha val="43137"/>
                    </a:srgbClr>
                  </a:outerShdw>
                </a:effectLst>
                <a:latin typeface="Source Sans Pro Black" panose="020B0803030403020204" pitchFamily="34" charset="0"/>
              </a:rPr>
              <a:t>. GỢI Ý, HƯỚNG DẪN VỀ PHƯƠNG PHÁP DẠY HỌC VÀ KIỂM TRA ĐÁNH GIÁ</a:t>
            </a:r>
          </a:p>
        </p:txBody>
      </p:sp>
      <p:grpSp>
        <p:nvGrpSpPr>
          <p:cNvPr id="9" name="Group 8"/>
          <p:cNvGrpSpPr/>
          <p:nvPr/>
        </p:nvGrpSpPr>
        <p:grpSpPr>
          <a:xfrm>
            <a:off x="996518" y="2245294"/>
            <a:ext cx="658944" cy="603985"/>
            <a:chOff x="-693462" y="627816"/>
            <a:chExt cx="822960" cy="740583"/>
          </a:xfrm>
        </p:grpSpPr>
        <p:sp>
          <p:nvSpPr>
            <p:cNvPr id="10" name="5-Point Star 9"/>
            <p:cNvSpPr/>
            <p:nvPr/>
          </p:nvSpPr>
          <p:spPr>
            <a:xfrm>
              <a:off x="-693462" y="627816"/>
              <a:ext cx="822960" cy="731520"/>
            </a:xfrm>
            <a:prstGeom prst="star5">
              <a:avLst>
                <a:gd name="adj" fmla="val 28157"/>
                <a:gd name="hf" fmla="val 105146"/>
                <a:gd name="vf" fmla="val 110557"/>
              </a:avLst>
            </a:prstGeom>
            <a:solidFill>
              <a:srgbClr val="ED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p:nvSpPr>
          <p:spPr>
            <a:xfrm>
              <a:off x="-448213" y="745716"/>
              <a:ext cx="509864" cy="622683"/>
            </a:xfrm>
            <a:prstGeom prst="rect">
              <a:avLst/>
            </a:prstGeom>
          </p:spPr>
          <p:txBody>
            <a:bodyPr wrap="square">
              <a:spAutoFit/>
            </a:bodyPr>
            <a:lstStyle/>
            <a:p>
              <a:r>
                <a:rPr lang="en-US" sz="2700" b="1" dirty="0">
                  <a:solidFill>
                    <a:schemeClr val="bg1"/>
                  </a:solidFill>
                  <a:effectLst>
                    <a:outerShdw blurRad="38100" dist="38100" dir="2700000" algn="tl">
                      <a:srgbClr val="000000">
                        <a:alpha val="43137"/>
                      </a:srgbClr>
                    </a:outerShdw>
                  </a:effectLst>
                </a:rPr>
                <a:t>I</a:t>
              </a:r>
            </a:p>
          </p:txBody>
        </p:sp>
      </p:grpSp>
      <p:sp>
        <p:nvSpPr>
          <p:cNvPr id="12" name="Rectangle 11">
            <a:extLst>
              <a:ext uri="{FF2B5EF4-FFF2-40B4-BE49-F238E27FC236}">
                <a16:creationId xmlns:a16="http://schemas.microsoft.com/office/drawing/2014/main" id="{5ADA6FB7-E037-47EF-9D83-968A50E1D13F}"/>
              </a:ext>
            </a:extLst>
          </p:cNvPr>
          <p:cNvSpPr/>
          <p:nvPr/>
        </p:nvSpPr>
        <p:spPr>
          <a:xfrm>
            <a:off x="1797508" y="2343599"/>
            <a:ext cx="9963202" cy="830997"/>
          </a:xfrm>
          <a:prstGeom prst="rect">
            <a:avLst/>
          </a:prstGeom>
        </p:spPr>
        <p:txBody>
          <a:bodyPr wrap="square">
            <a:spAutoFit/>
          </a:bodyPr>
          <a:lstStyle/>
          <a:p>
            <a:r>
              <a:rPr lang="vi-VN" sz="2400" b="1" dirty="0"/>
              <a:t>ĐỊNH HƯỚNG VỀ PHƯƠNG PHÁP GIÁO DỤC CỦA CHƯƠNG TRÌNH GDTC 2018</a:t>
            </a:r>
            <a:endParaRPr lang="en-US" sz="2400" b="1" dirty="0"/>
          </a:p>
        </p:txBody>
      </p:sp>
      <p:grpSp>
        <p:nvGrpSpPr>
          <p:cNvPr id="13" name="Group 12"/>
          <p:cNvGrpSpPr/>
          <p:nvPr/>
        </p:nvGrpSpPr>
        <p:grpSpPr>
          <a:xfrm>
            <a:off x="995011" y="3145289"/>
            <a:ext cx="630502" cy="596593"/>
            <a:chOff x="-800317" y="1594276"/>
            <a:chExt cx="822960" cy="731520"/>
          </a:xfrm>
        </p:grpSpPr>
        <p:sp>
          <p:nvSpPr>
            <p:cNvPr id="14" name="5-Point Star 13"/>
            <p:cNvSpPr/>
            <p:nvPr/>
          </p:nvSpPr>
          <p:spPr>
            <a:xfrm>
              <a:off x="-800317" y="1594276"/>
              <a:ext cx="822960" cy="731520"/>
            </a:xfrm>
            <a:prstGeom prst="star5">
              <a:avLst>
                <a:gd name="adj" fmla="val 28157"/>
                <a:gd name="hf" fmla="val 105146"/>
                <a:gd name="vf" fmla="val 110557"/>
              </a:avLst>
            </a:prstGeom>
            <a:solidFill>
              <a:srgbClr val="F69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8505" y="1703111"/>
              <a:ext cx="483742" cy="622685"/>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II</a:t>
              </a:r>
            </a:p>
          </p:txBody>
        </p:sp>
      </p:grpSp>
      <p:sp>
        <p:nvSpPr>
          <p:cNvPr id="16" name="Rectangle 15">
            <a:extLst>
              <a:ext uri="{FF2B5EF4-FFF2-40B4-BE49-F238E27FC236}">
                <a16:creationId xmlns:a16="http://schemas.microsoft.com/office/drawing/2014/main" id="{C3A2B849-84B9-4EAF-BB44-50EA72094083}"/>
              </a:ext>
            </a:extLst>
          </p:cNvPr>
          <p:cNvSpPr/>
          <p:nvPr/>
        </p:nvSpPr>
        <p:spPr>
          <a:xfrm>
            <a:off x="1787790" y="3234050"/>
            <a:ext cx="10222794" cy="461665"/>
          </a:xfrm>
          <a:prstGeom prst="rect">
            <a:avLst/>
          </a:prstGeom>
        </p:spPr>
        <p:txBody>
          <a:bodyPr wrap="square">
            <a:spAutoFit/>
          </a:bodyPr>
          <a:lstStyle/>
          <a:p>
            <a:pPr marL="342900" indent="-342900" algn="just"/>
            <a:r>
              <a:rPr lang="vi-VN" sz="2400" b="1" dirty="0">
                <a:cs typeface="Calibri" pitchFamily="34" charset="0"/>
              </a:rPr>
              <a:t>NHỮNG YÊU CẦU CƠ BẢN VỀ PHƯƠNG PHÁP TRONG GDTC </a:t>
            </a:r>
            <a:endParaRPr lang="en-US" sz="2400" b="1" dirty="0">
              <a:cs typeface="Calibri" pitchFamily="34" charset="0"/>
            </a:endParaRPr>
          </a:p>
        </p:txBody>
      </p:sp>
      <p:sp>
        <p:nvSpPr>
          <p:cNvPr id="20" name="Rectangle 19">
            <a:extLst>
              <a:ext uri="{FF2B5EF4-FFF2-40B4-BE49-F238E27FC236}">
                <a16:creationId xmlns:a16="http://schemas.microsoft.com/office/drawing/2014/main" id="{71BF546B-4A93-4F64-90E4-6ADBD9B6204E}"/>
              </a:ext>
            </a:extLst>
          </p:cNvPr>
          <p:cNvSpPr/>
          <p:nvPr/>
        </p:nvSpPr>
        <p:spPr>
          <a:xfrm>
            <a:off x="1787789" y="3937656"/>
            <a:ext cx="9972921" cy="830997"/>
          </a:xfrm>
          <a:prstGeom prst="rect">
            <a:avLst/>
          </a:prstGeom>
        </p:spPr>
        <p:txBody>
          <a:bodyPr wrap="square">
            <a:spAutoFit/>
          </a:bodyPr>
          <a:lstStyle/>
          <a:p>
            <a:r>
              <a:rPr lang="vi-VN" sz="2400" b="1" dirty="0">
                <a:cs typeface="Arial" panose="020B0604020202020204" pitchFamily="34" charset="0"/>
              </a:rPr>
              <a:t>PHƯƠNG PHÁP VÀ HÌNH THỨC TỔ CHỨC CÁC HOẠT ĐỘNG CỦA TIẾT HỌC</a:t>
            </a:r>
            <a:endParaRPr lang="en-US" sz="24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1BF546B-4A93-4F64-90E4-6ADBD9B6204E}"/>
              </a:ext>
            </a:extLst>
          </p:cNvPr>
          <p:cNvSpPr/>
          <p:nvPr/>
        </p:nvSpPr>
        <p:spPr>
          <a:xfrm>
            <a:off x="1776627" y="4832956"/>
            <a:ext cx="9972921" cy="461665"/>
          </a:xfrm>
          <a:prstGeom prst="rect">
            <a:avLst/>
          </a:prstGeom>
        </p:spPr>
        <p:txBody>
          <a:bodyPr wrap="square">
            <a:spAutoFit/>
          </a:bodyPr>
          <a:lstStyle/>
          <a:p>
            <a:r>
              <a:rPr lang="vi-VN" sz="2400" b="1" dirty="0">
                <a:cs typeface="Arial" panose="020B0604020202020204" pitchFamily="34" charset="0"/>
              </a:rPr>
              <a:t>NHỮNG VẤN ĐỀ CẦN LƯU Ý TRONG HOẠT ĐỘNG DẠY HỌC</a:t>
            </a:r>
            <a:endParaRPr lang="en-US" sz="2400" dirty="0">
              <a:latin typeface="Arial" panose="020B0604020202020204" pitchFamily="34" charset="0"/>
              <a:cs typeface="Arial" panose="020B0604020202020204" pitchFamily="34" charset="0"/>
            </a:endParaRPr>
          </a:p>
        </p:txBody>
      </p:sp>
      <p:grpSp>
        <p:nvGrpSpPr>
          <p:cNvPr id="23" name="Group 22"/>
          <p:cNvGrpSpPr/>
          <p:nvPr/>
        </p:nvGrpSpPr>
        <p:grpSpPr>
          <a:xfrm>
            <a:off x="989657" y="4752939"/>
            <a:ext cx="658944" cy="621697"/>
            <a:chOff x="-692463" y="718639"/>
            <a:chExt cx="822960" cy="762302"/>
          </a:xfrm>
        </p:grpSpPr>
        <p:sp>
          <p:nvSpPr>
            <p:cNvPr id="24" name="5-Point Star 23"/>
            <p:cNvSpPr/>
            <p:nvPr/>
          </p:nvSpPr>
          <p:spPr>
            <a:xfrm>
              <a:off x="-692463" y="718639"/>
              <a:ext cx="822960" cy="731520"/>
            </a:xfrm>
            <a:prstGeom prst="star5">
              <a:avLst>
                <a:gd name="adj" fmla="val 28157"/>
                <a:gd name="hf" fmla="val 105146"/>
                <a:gd name="vf" fmla="val 110557"/>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Rectangle 24"/>
            <p:cNvSpPr/>
            <p:nvPr/>
          </p:nvSpPr>
          <p:spPr>
            <a:xfrm>
              <a:off x="-582484" y="858256"/>
              <a:ext cx="603002" cy="622685"/>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IV</a:t>
              </a:r>
            </a:p>
          </p:txBody>
        </p:sp>
      </p:grpSp>
      <p:grpSp>
        <p:nvGrpSpPr>
          <p:cNvPr id="26" name="Group 25"/>
          <p:cNvGrpSpPr/>
          <p:nvPr/>
        </p:nvGrpSpPr>
        <p:grpSpPr>
          <a:xfrm>
            <a:off x="976479" y="3934181"/>
            <a:ext cx="658944" cy="596593"/>
            <a:chOff x="-694989" y="730060"/>
            <a:chExt cx="822960" cy="731520"/>
          </a:xfrm>
        </p:grpSpPr>
        <p:sp>
          <p:nvSpPr>
            <p:cNvPr id="27" name="5-Point Star 26"/>
            <p:cNvSpPr/>
            <p:nvPr/>
          </p:nvSpPr>
          <p:spPr>
            <a:xfrm>
              <a:off x="-694989" y="730060"/>
              <a:ext cx="822960" cy="731520"/>
            </a:xfrm>
            <a:prstGeom prst="star5">
              <a:avLst>
                <a:gd name="adj" fmla="val 28157"/>
                <a:gd name="hf" fmla="val 105146"/>
                <a:gd name="vf" fmla="val 11055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Rectangle 27"/>
            <p:cNvSpPr/>
            <p:nvPr/>
          </p:nvSpPr>
          <p:spPr>
            <a:xfrm>
              <a:off x="-553355" y="833955"/>
              <a:ext cx="578978"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III</a:t>
              </a:r>
            </a:p>
          </p:txBody>
        </p:sp>
      </p:grpSp>
      <p:sp>
        <p:nvSpPr>
          <p:cNvPr id="2" name="Rectangle 1">
            <a:extLst>
              <a:ext uri="{FF2B5EF4-FFF2-40B4-BE49-F238E27FC236}">
                <a16:creationId xmlns:a16="http://schemas.microsoft.com/office/drawing/2014/main" id="{0FCE53FA-28D5-49E1-E389-F03D0ED8E7EE}"/>
              </a:ext>
            </a:extLst>
          </p:cNvPr>
          <p:cNvSpPr/>
          <p:nvPr/>
        </p:nvSpPr>
        <p:spPr>
          <a:xfrm>
            <a:off x="1797508" y="5520115"/>
            <a:ext cx="6594324" cy="461665"/>
          </a:xfrm>
          <a:prstGeom prst="rect">
            <a:avLst/>
          </a:prstGeom>
        </p:spPr>
        <p:txBody>
          <a:bodyPr wrap="square">
            <a:spAutoFit/>
          </a:bodyPr>
          <a:lstStyle/>
          <a:p>
            <a:r>
              <a:rPr lang="vi-VN" sz="2400" b="1" dirty="0">
                <a:cs typeface="Arial" panose="020B0604020202020204" pitchFamily="34" charset="0"/>
              </a:rPr>
              <a:t>ĐÁNH GIÁ KẾT QUẢ HỌC TẬP CỦA HS</a:t>
            </a:r>
            <a:endParaRPr lang="en-US"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7E02D05-7432-7F0B-E17C-140AF0CB7295}"/>
              </a:ext>
            </a:extLst>
          </p:cNvPr>
          <p:cNvSpPr/>
          <p:nvPr/>
        </p:nvSpPr>
        <p:spPr>
          <a:xfrm>
            <a:off x="1776627" y="6154090"/>
            <a:ext cx="8270610" cy="461665"/>
          </a:xfrm>
          <a:prstGeom prst="rect">
            <a:avLst/>
          </a:prstGeom>
        </p:spPr>
        <p:txBody>
          <a:bodyPr wrap="square">
            <a:spAutoFit/>
          </a:bodyPr>
          <a:lstStyle/>
          <a:p>
            <a:r>
              <a:rPr lang="vi-VN" sz="2400" b="1" dirty="0">
                <a:cs typeface="Arial" panose="020B0604020202020204" pitchFamily="34" charset="0"/>
              </a:rPr>
              <a:t>KHAI THÁC THIẾT BỊ VÀ HỌC LIỆU TRONG DẠY HỌC</a:t>
            </a: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E3A6FCB-0CEC-1AE4-D49F-61161AAB246B}"/>
              </a:ext>
            </a:extLst>
          </p:cNvPr>
          <p:cNvGrpSpPr/>
          <p:nvPr/>
        </p:nvGrpSpPr>
        <p:grpSpPr>
          <a:xfrm>
            <a:off x="996518" y="5507492"/>
            <a:ext cx="658944" cy="612310"/>
            <a:chOff x="-692463" y="718640"/>
            <a:chExt cx="822960" cy="750793"/>
          </a:xfrm>
        </p:grpSpPr>
        <p:sp>
          <p:nvSpPr>
            <p:cNvPr id="6" name="5-Point Star 23">
              <a:extLst>
                <a:ext uri="{FF2B5EF4-FFF2-40B4-BE49-F238E27FC236}">
                  <a16:creationId xmlns:a16="http://schemas.microsoft.com/office/drawing/2014/main" id="{AC4EFD5C-3A75-C12D-DFB6-2030AA8A915A}"/>
                </a:ext>
              </a:extLst>
            </p:cNvPr>
            <p:cNvSpPr/>
            <p:nvPr/>
          </p:nvSpPr>
          <p:spPr>
            <a:xfrm>
              <a:off x="-692463" y="718640"/>
              <a:ext cx="822960" cy="731519"/>
            </a:xfrm>
            <a:prstGeom prst="star5">
              <a:avLst>
                <a:gd name="adj" fmla="val 28157"/>
                <a:gd name="hf" fmla="val 105146"/>
                <a:gd name="vf" fmla="val 110557"/>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highlight>
                  <a:srgbClr val="00FFFF"/>
                </a:highlight>
              </a:endParaRPr>
            </a:p>
          </p:txBody>
        </p:sp>
        <p:sp>
          <p:nvSpPr>
            <p:cNvPr id="7" name="Rectangle 6">
              <a:extLst>
                <a:ext uri="{FF2B5EF4-FFF2-40B4-BE49-F238E27FC236}">
                  <a16:creationId xmlns:a16="http://schemas.microsoft.com/office/drawing/2014/main" id="{5F18B074-84FE-8631-3D47-52D369953D42}"/>
                </a:ext>
              </a:extLst>
            </p:cNvPr>
            <p:cNvSpPr/>
            <p:nvPr/>
          </p:nvSpPr>
          <p:spPr>
            <a:xfrm>
              <a:off x="-524426" y="846750"/>
              <a:ext cx="486887" cy="622683"/>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V</a:t>
              </a:r>
            </a:p>
          </p:txBody>
        </p:sp>
      </p:grpSp>
      <p:grpSp>
        <p:nvGrpSpPr>
          <p:cNvPr id="18" name="Group 17">
            <a:extLst>
              <a:ext uri="{FF2B5EF4-FFF2-40B4-BE49-F238E27FC236}">
                <a16:creationId xmlns:a16="http://schemas.microsoft.com/office/drawing/2014/main" id="{DDDD1EA2-FD8B-CD90-CC16-78D1F34874C6}"/>
              </a:ext>
            </a:extLst>
          </p:cNvPr>
          <p:cNvGrpSpPr/>
          <p:nvPr/>
        </p:nvGrpSpPr>
        <p:grpSpPr>
          <a:xfrm>
            <a:off x="975436" y="6154090"/>
            <a:ext cx="658944" cy="621696"/>
            <a:chOff x="-692463" y="718639"/>
            <a:chExt cx="822960" cy="762301"/>
          </a:xfrm>
        </p:grpSpPr>
        <p:sp>
          <p:nvSpPr>
            <p:cNvPr id="19" name="5-Point Star 23">
              <a:extLst>
                <a:ext uri="{FF2B5EF4-FFF2-40B4-BE49-F238E27FC236}">
                  <a16:creationId xmlns:a16="http://schemas.microsoft.com/office/drawing/2014/main" id="{E600FBE7-9AD8-87E3-9F71-A97E84F66467}"/>
                </a:ext>
              </a:extLst>
            </p:cNvPr>
            <p:cNvSpPr/>
            <p:nvPr/>
          </p:nvSpPr>
          <p:spPr>
            <a:xfrm>
              <a:off x="-692463" y="718639"/>
              <a:ext cx="822960" cy="731520"/>
            </a:xfrm>
            <a:prstGeom prst="star5">
              <a:avLst>
                <a:gd name="adj" fmla="val 28157"/>
                <a:gd name="hf" fmla="val 105146"/>
                <a:gd name="vf" fmla="val 110557"/>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574978-B3BB-0BAC-ED5C-97CA06AE43CF}"/>
                </a:ext>
              </a:extLst>
            </p:cNvPr>
            <p:cNvSpPr/>
            <p:nvPr/>
          </p:nvSpPr>
          <p:spPr>
            <a:xfrm>
              <a:off x="-582484" y="858256"/>
              <a:ext cx="603003" cy="622684"/>
            </a:xfrm>
            <a:prstGeom prst="rect">
              <a:avLst/>
            </a:prstGeom>
          </p:spPr>
          <p:txBody>
            <a:bodyPr wrap="none">
              <a:spAutoFit/>
            </a:bodyPr>
            <a:lstStyle/>
            <a:p>
              <a:r>
                <a:rPr lang="en-US" sz="2700" b="1" dirty="0">
                  <a:solidFill>
                    <a:schemeClr val="bg1"/>
                  </a:solidFill>
                  <a:effectLst>
                    <a:outerShdw blurRad="38100" dist="38100" dir="2700000" algn="tl">
                      <a:srgbClr val="000000">
                        <a:alpha val="43137"/>
                      </a:srgbClr>
                    </a:outerShdw>
                  </a:effectLst>
                </a:rPr>
                <a:t>VI</a:t>
              </a:r>
            </a:p>
          </p:txBody>
        </p:sp>
      </p:grpSp>
    </p:spTree>
    <p:extLst>
      <p:ext uri="{BB962C8B-B14F-4D97-AF65-F5344CB8AC3E}">
        <p14:creationId xmlns:p14="http://schemas.microsoft.com/office/powerpoint/2010/main" val="2577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1" grpId="0"/>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035468" y="979714"/>
            <a:ext cx="10010422" cy="95924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t>I. ĐỊNH HƯỚNG VỀ PHƯƠNG PHÁP GIÁO DỤC CỦA CHƯƠNG TRÌNH GDTC 2018</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1. Định hướng chung </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47767" y="3163226"/>
            <a:ext cx="10385823" cy="830997"/>
          </a:xfrm>
          <a:prstGeom prst="rect">
            <a:avLst/>
          </a:prstGeom>
        </p:spPr>
        <p:txBody>
          <a:bodyPr wrap="square">
            <a:spAutoFit/>
          </a:bodyPr>
          <a:lstStyle/>
          <a:p>
            <a:pPr algn="just"/>
            <a:r>
              <a:rPr lang="vi-VN" sz="2400" dirty="0"/>
              <a:t>- Môn GDTC vận dụng phương pháp giáo dục tích cực, lấy HS làm trung tâm, thực hiện chuyển quá trình giáo dục thành tự giáo dục.</a:t>
            </a:r>
          </a:p>
        </p:txBody>
      </p:sp>
      <p:sp>
        <p:nvSpPr>
          <p:cNvPr id="13" name="Rectangle 12">
            <a:extLst>
              <a:ext uri="{FF2B5EF4-FFF2-40B4-BE49-F238E27FC236}">
                <a16:creationId xmlns:a16="http://schemas.microsoft.com/office/drawing/2014/main" id="{0CF53C47-853C-4B2F-9343-D56F63960063}"/>
              </a:ext>
            </a:extLst>
          </p:cNvPr>
          <p:cNvSpPr/>
          <p:nvPr/>
        </p:nvSpPr>
        <p:spPr>
          <a:xfrm>
            <a:off x="847766" y="4096133"/>
            <a:ext cx="10385823" cy="830997"/>
          </a:xfrm>
          <a:prstGeom prst="rect">
            <a:avLst/>
          </a:prstGeom>
        </p:spPr>
        <p:txBody>
          <a:bodyPr wrap="square">
            <a:spAutoFit/>
          </a:bodyPr>
          <a:lstStyle/>
          <a:p>
            <a:pPr algn="just"/>
            <a:r>
              <a:rPr lang="vi-VN" sz="2400" dirty="0"/>
              <a:t>- GV là người thiết kế, tổ chức, cố vấn, trọng tài, hướng dẫn hoạt động luyện tập cho HS.</a:t>
            </a:r>
          </a:p>
        </p:txBody>
      </p:sp>
      <p:sp>
        <p:nvSpPr>
          <p:cNvPr id="3" name="Rectangle 2">
            <a:extLst>
              <a:ext uri="{FF2B5EF4-FFF2-40B4-BE49-F238E27FC236}">
                <a16:creationId xmlns:a16="http://schemas.microsoft.com/office/drawing/2014/main" id="{A1452F6D-01F1-4213-5DD1-38169AE2C0A6}"/>
              </a:ext>
            </a:extLst>
          </p:cNvPr>
          <p:cNvSpPr/>
          <p:nvPr/>
        </p:nvSpPr>
        <p:spPr>
          <a:xfrm>
            <a:off x="903088" y="5010488"/>
            <a:ext cx="10385823" cy="1200329"/>
          </a:xfrm>
          <a:prstGeom prst="rect">
            <a:avLst/>
          </a:prstGeom>
        </p:spPr>
        <p:txBody>
          <a:bodyPr wrap="square">
            <a:spAutoFit/>
          </a:bodyPr>
          <a:lstStyle/>
          <a:p>
            <a:pPr algn="just"/>
            <a:r>
              <a:rPr lang="vi-VN" sz="2400" dirty="0"/>
              <a:t>- Tạo môi trường học tập thân thiện để khuyến khích HS tích cực tham gia các hoạt động tập luyện, tự mình trải nghiệm, tự phát hiện bản thân và phát triển thể chất. </a:t>
            </a:r>
          </a:p>
        </p:txBody>
      </p:sp>
    </p:spTree>
    <p:extLst>
      <p:ext uri="{BB962C8B-B14F-4D97-AF65-F5344CB8AC3E}">
        <p14:creationId xmlns:p14="http://schemas.microsoft.com/office/powerpoint/2010/main" val="2305255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035468" y="979714"/>
            <a:ext cx="10010422" cy="95924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ĐỊNH HƯỚNG VỀ PHƯƠNG PHÁP GIÁO DỤC CỦA CHƯƠNG TRÌNH GDTC 2018</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Định hướng chung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03081" y="3257960"/>
            <a:ext cx="10385823" cy="830997"/>
          </a:xfrm>
          <a:prstGeom prst="rect">
            <a:avLst/>
          </a:prstGeom>
        </p:spPr>
        <p:txBody>
          <a:bodyPr wrap="square">
            <a:spAutoFit/>
          </a:bodyPr>
          <a:lstStyle/>
          <a:p>
            <a:pPr algn="just"/>
            <a:r>
              <a:rPr lang="vi-VN" sz="2400" dirty="0"/>
              <a:t>- GV vận dụng linh hoạt các phương pháp dạy học đặc trưng như: trực quan, sử dụng lời nói, tập luyện, sửa sai, trò chơi, thi đấu, trình diễn,...</a:t>
            </a:r>
          </a:p>
        </p:txBody>
      </p:sp>
      <p:sp>
        <p:nvSpPr>
          <p:cNvPr id="13" name="Rectangle 12">
            <a:extLst>
              <a:ext uri="{FF2B5EF4-FFF2-40B4-BE49-F238E27FC236}">
                <a16:creationId xmlns:a16="http://schemas.microsoft.com/office/drawing/2014/main" id="{0CF53C47-853C-4B2F-9343-D56F63960063}"/>
              </a:ext>
            </a:extLst>
          </p:cNvPr>
          <p:cNvSpPr/>
          <p:nvPr/>
        </p:nvSpPr>
        <p:spPr>
          <a:xfrm>
            <a:off x="903081" y="4337968"/>
            <a:ext cx="10385823" cy="461665"/>
          </a:xfrm>
          <a:prstGeom prst="rect">
            <a:avLst/>
          </a:prstGeom>
        </p:spPr>
        <p:txBody>
          <a:bodyPr wrap="square">
            <a:spAutoFit/>
          </a:bodyPr>
          <a:lstStyle/>
          <a:p>
            <a:pPr algn="just"/>
            <a:r>
              <a:rPr lang="vi-VN" sz="2400" dirty="0"/>
              <a:t>- Sử dụng nguyên tắc đối xử cá biệt, phù hợp với sức khoẻ HS.</a:t>
            </a:r>
          </a:p>
        </p:txBody>
      </p:sp>
      <p:sp>
        <p:nvSpPr>
          <p:cNvPr id="3" name="Rectangle 2">
            <a:extLst>
              <a:ext uri="{FF2B5EF4-FFF2-40B4-BE49-F238E27FC236}">
                <a16:creationId xmlns:a16="http://schemas.microsoft.com/office/drawing/2014/main" id="{A1452F6D-01F1-4213-5DD1-38169AE2C0A6}"/>
              </a:ext>
            </a:extLst>
          </p:cNvPr>
          <p:cNvSpPr/>
          <p:nvPr/>
        </p:nvSpPr>
        <p:spPr>
          <a:xfrm>
            <a:off x="903081" y="4962689"/>
            <a:ext cx="10385823" cy="830997"/>
          </a:xfrm>
          <a:prstGeom prst="rect">
            <a:avLst/>
          </a:prstGeom>
        </p:spPr>
        <p:txBody>
          <a:bodyPr wrap="square">
            <a:spAutoFit/>
          </a:bodyPr>
          <a:lstStyle/>
          <a:p>
            <a:pPr algn="just"/>
            <a:r>
              <a:rPr lang="vi-VN" sz="2400" dirty="0"/>
              <a:t>- Kết hợp dụng cụ, thiết bị phù hợp, sử dụng hiệu quả các thành tựu của công nghệ thông tin để tạo nên giờ học sinh động, hiệu quả. </a:t>
            </a:r>
          </a:p>
        </p:txBody>
      </p:sp>
    </p:spTree>
    <p:extLst>
      <p:ext uri="{BB962C8B-B14F-4D97-AF65-F5344CB8AC3E}">
        <p14:creationId xmlns:p14="http://schemas.microsoft.com/office/powerpoint/2010/main" val="1090950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8999"/>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t>I. KHÁI QUÁT VỀ CHƯƠNG TRÌNH MÔN GDTC</a:t>
            </a:r>
          </a:p>
          <a:p>
            <a:pPr algn="ctr"/>
            <a:r>
              <a:rPr lang="vi-VN" sz="2400" b="1" dirty="0"/>
              <a:t>CẤP THCS NĂM 2018</a:t>
            </a:r>
          </a:p>
        </p:txBody>
      </p:sp>
      <p:sp>
        <p:nvSpPr>
          <p:cNvPr id="236" name="Rectangle 235"/>
          <p:cNvSpPr/>
          <p:nvPr/>
        </p:nvSpPr>
        <p:spPr>
          <a:xfrm>
            <a:off x="1006856" y="3065508"/>
            <a:ext cx="7033247" cy="400110"/>
          </a:xfrm>
          <a:prstGeom prst="rect">
            <a:avLst/>
          </a:prstGeom>
        </p:spPr>
        <p:txBody>
          <a:bodyPr wrap="square">
            <a:spAutoFit/>
          </a:bodyPr>
          <a:lstStyle/>
          <a:p>
            <a:pPr algn="just"/>
            <a:r>
              <a:rPr lang="vi-VN" sz="2000" b="1" dirty="0">
                <a:solidFill>
                  <a:srgbClr val="0070C0"/>
                </a:solidFill>
              </a:rPr>
              <a:t>a) Mục tiêu chung</a:t>
            </a:r>
            <a:endParaRPr lang="vi-VN" sz="2000" dirty="0">
              <a:solidFill>
                <a:srgbClr val="0070C0"/>
              </a:solidFill>
            </a:endParaRPr>
          </a:p>
        </p:txBody>
      </p:sp>
      <p:sp>
        <p:nvSpPr>
          <p:cNvPr id="237" name="Rectangle 236"/>
          <p:cNvSpPr/>
          <p:nvPr/>
        </p:nvSpPr>
        <p:spPr>
          <a:xfrm>
            <a:off x="1006855" y="3773394"/>
            <a:ext cx="10385823" cy="1938992"/>
          </a:xfrm>
          <a:prstGeom prst="rect">
            <a:avLst/>
          </a:prstGeom>
        </p:spPr>
        <p:txBody>
          <a:bodyPr wrap="square">
            <a:spAutoFit/>
          </a:bodyPr>
          <a:lstStyle/>
          <a:p>
            <a:pPr algn="just"/>
            <a:r>
              <a:rPr lang="vi-VN" sz="2000" dirty="0"/>
              <a:t>- Giúp HS: </a:t>
            </a:r>
          </a:p>
          <a:p>
            <a:pPr algn="just"/>
            <a:r>
              <a:rPr lang="vi-VN" sz="2000" dirty="0"/>
              <a:t>+ Hình thành, phát triển kĩ năng chăm sóc sức khoẻ, kĩ năng vận động, thói quen tập luyện TDTT. </a:t>
            </a:r>
          </a:p>
          <a:p>
            <a:pPr algn="just"/>
            <a:r>
              <a:rPr lang="vi-VN" sz="2000" dirty="0"/>
              <a:t>+ Rèn luyện phẩm chất, năng lực để trở thành người công dân phát triển hài hoà về thể chất và tinh thần. </a:t>
            </a:r>
          </a:p>
          <a:p>
            <a:pPr algn="just"/>
            <a:r>
              <a:rPr lang="vi-VN" sz="2000" dirty="0"/>
              <a:t>+ Đáp ứng yêu cầu của sự nghiệp xây dựng, bảo vệ Tổ quốc và hội nhập quốc tế, </a:t>
            </a:r>
          </a:p>
        </p:txBody>
      </p:sp>
      <p:sp>
        <p:nvSpPr>
          <p:cNvPr id="238" name="Rectangle 237"/>
          <p:cNvSpPr/>
          <p:nvPr/>
        </p:nvSpPr>
        <p:spPr>
          <a:xfrm>
            <a:off x="1059104" y="5813967"/>
            <a:ext cx="10333573" cy="707886"/>
          </a:xfrm>
          <a:prstGeom prst="rect">
            <a:avLst/>
          </a:prstGeom>
        </p:spPr>
        <p:txBody>
          <a:bodyPr wrap="square">
            <a:spAutoFit/>
          </a:bodyPr>
          <a:lstStyle/>
          <a:p>
            <a:pPr algn="just"/>
            <a:r>
              <a:rPr lang="vi-VN" sz="2000" dirty="0"/>
              <a:t>- Góp phần phát triển tầm vóc, thể lực người Việt Nam; đồng thời phát hiện và bồi dưỡng tài năng thể thao.</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982246" y="1984102"/>
            <a:ext cx="8372015"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2076693"/>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latin typeface="Arial" panose="020B0604020202020204" pitchFamily="34" charset="0"/>
                <a:cs typeface="Arial" panose="020B0604020202020204" pitchFamily="34" charset="0"/>
              </a:rPr>
              <a:t>1. Mục tiêu của môn học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73" y="2138850"/>
            <a:ext cx="590313" cy="544880"/>
          </a:xfrm>
          <a:prstGeom prst="rect">
            <a:avLst/>
          </a:prstGeom>
        </p:spPr>
      </p:pic>
    </p:spTree>
    <p:extLst>
      <p:ext uri="{BB962C8B-B14F-4D97-AF65-F5344CB8AC3E}">
        <p14:creationId xmlns:p14="http://schemas.microsoft.com/office/powerpoint/2010/main" val="2185353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fade">
                                      <p:cBhvr>
                                        <p:cTn id="21" dur="1000"/>
                                        <p:tgtEl>
                                          <p:spTgt spid="238"/>
                                        </p:tgtEl>
                                      </p:cBhvr>
                                    </p:animEffect>
                                    <p:anim calcmode="lin" valueType="num">
                                      <p:cBhvr>
                                        <p:cTn id="22" dur="1000" fill="hold"/>
                                        <p:tgtEl>
                                          <p:spTgt spid="238"/>
                                        </p:tgtEl>
                                        <p:attrNameLst>
                                          <p:attrName>ppt_x</p:attrName>
                                        </p:attrNameLst>
                                      </p:cBhvr>
                                      <p:tavLst>
                                        <p:tav tm="0">
                                          <p:val>
                                            <p:strVal val="#ppt_x"/>
                                          </p:val>
                                        </p:tav>
                                        <p:tav tm="100000">
                                          <p:val>
                                            <p:strVal val="#ppt_x"/>
                                          </p:val>
                                        </p:tav>
                                      </p:tavLst>
                                    </p:anim>
                                    <p:anim calcmode="lin" valueType="num">
                                      <p:cBhvr>
                                        <p:cTn id="23"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035468" y="979714"/>
            <a:ext cx="10010422" cy="95924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ĐỊNH HƯỚNG VỀ PHƯƠNG PHÁP GIÁO DỤC CỦA CHƯƠNG TRÌNH GDTC 2018</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59704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4942" y="2143116"/>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Định hướng chung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03088" y="3158333"/>
            <a:ext cx="10385823" cy="1569660"/>
          </a:xfrm>
          <a:prstGeom prst="rect">
            <a:avLst/>
          </a:prstGeom>
        </p:spPr>
        <p:txBody>
          <a:bodyPr wrap="square">
            <a:spAutoFit/>
          </a:bodyPr>
          <a:lstStyle/>
          <a:p>
            <a:pPr algn="just"/>
            <a:r>
              <a:rPr lang="vi-VN" sz="2400" dirty="0"/>
              <a:t>- Đa dạng hoá các hình thức tổ chức dạy học, cân đối giữa hoạt động tập thể lớp, hoạt động nhóm nhỏ và cá nhân, giữa dạy học bắt buộc và dạy học tự chọn để đảm bảo vừa phát triển năng lực thể chất, vừa phát triển các phẩm chất chủ yếu và năng lực chung. </a:t>
            </a:r>
          </a:p>
        </p:txBody>
      </p:sp>
      <p:sp>
        <p:nvSpPr>
          <p:cNvPr id="3" name="Rectangle 2">
            <a:extLst>
              <a:ext uri="{FF2B5EF4-FFF2-40B4-BE49-F238E27FC236}">
                <a16:creationId xmlns:a16="http://schemas.microsoft.com/office/drawing/2014/main" id="{A1452F6D-01F1-4213-5DD1-38169AE2C0A6}"/>
              </a:ext>
            </a:extLst>
          </p:cNvPr>
          <p:cNvSpPr/>
          <p:nvPr/>
        </p:nvSpPr>
        <p:spPr>
          <a:xfrm>
            <a:off x="903088" y="4823507"/>
            <a:ext cx="10385823" cy="1200329"/>
          </a:xfrm>
          <a:prstGeom prst="rect">
            <a:avLst/>
          </a:prstGeom>
        </p:spPr>
        <p:txBody>
          <a:bodyPr wrap="square">
            <a:spAutoFit/>
          </a:bodyPr>
          <a:lstStyle/>
          <a:p>
            <a:pPr algn="just"/>
            <a:r>
              <a:rPr lang="vi-VN" sz="2400" dirty="0"/>
              <a:t>- Tích hợp kiến thức một số môn học khác, một số bài hát, bản nhạc,... để tạo không khí vui tươi, hưng phấn trong tập luyện, làm cho HS yêu thích và đam mê tập luyện thể thao. </a:t>
            </a:r>
          </a:p>
        </p:txBody>
      </p:sp>
    </p:spTree>
    <p:extLst>
      <p:ext uri="{BB962C8B-B14F-4D97-AF65-F5344CB8AC3E}">
        <p14:creationId xmlns:p14="http://schemas.microsoft.com/office/powerpoint/2010/main" val="3196349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1776"/>
            <a:ext cx="9899779" cy="1017186"/>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t>I. ĐỊNH HƯỚNG VỀ PHƯƠNG PHÁP GIÁO DỤC CỦA CHƯƠNG TRÌNH GDTC 2018</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a) Phương pháp hình thành, phát triển phẩm chất chủ yếu </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55651"/>
            <a:ext cx="856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cs typeface="Arial" panose="020B0604020202020204" pitchFamily="34" charset="0"/>
              </a:rPr>
              <a:t>2. Định hướng phương pháp hình thành, phát triển phẩm chất chủ yếu và năng lực chung </a:t>
            </a:r>
            <a:endParaRPr lang="vi-VN" sz="24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8" y="3627900"/>
            <a:ext cx="10385823" cy="2308324"/>
          </a:xfrm>
          <a:prstGeom prst="rect">
            <a:avLst/>
          </a:prstGeom>
        </p:spPr>
        <p:txBody>
          <a:bodyPr wrap="square">
            <a:spAutoFit/>
          </a:bodyPr>
          <a:lstStyle/>
          <a:p>
            <a:pPr algn="just"/>
            <a:r>
              <a:rPr lang="vi-VN" sz="2400" dirty="0"/>
              <a:t>Thông qua việc tổ chức các hoạt động học tập, GV giúp HS rèn luyện tính trung thực, tình cảm bạn bè, đồng đội, tinh thần trách nhiệm và ý thức tự giác, chăm chỉ tập luyện để phát triển hài hoà về thể chất, tinh thần, có những phẩm chất và năng lực cần thiết để trở thành người công dân có trách nhiệm, có sức khoẻ, có văn hoá, đáp ứng yêu cầu sự nghiệp xây dựng, bảo vệ Tổ quốc. </a:t>
            </a:r>
          </a:p>
        </p:txBody>
      </p:sp>
    </p:spTree>
    <p:extLst>
      <p:ext uri="{BB962C8B-B14F-4D97-AF65-F5344CB8AC3E}">
        <p14:creationId xmlns:p14="http://schemas.microsoft.com/office/powerpoint/2010/main" val="2357155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14400"/>
            <a:ext cx="9899779" cy="1024562"/>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ĐỊNH HƯỚNG VỀ PHƯƠNG PHÁP GIÁO DỤC CỦA CHƯƠNG TRÌNH GDTC 2018</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b) Phương pháp hình thành, phát triển năng lực chung </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55651"/>
            <a:ext cx="856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2. Định hướng phương pháp hình thành, phát triển phẩm chất chủ yếu và năng lực chung </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634181" y="3582488"/>
            <a:ext cx="10781071" cy="1569660"/>
          </a:xfrm>
          <a:prstGeom prst="rect">
            <a:avLst/>
          </a:prstGeom>
        </p:spPr>
        <p:txBody>
          <a:bodyPr wrap="square">
            <a:spAutoFit/>
          </a:bodyPr>
          <a:lstStyle/>
          <a:p>
            <a:pPr algn="just"/>
            <a:r>
              <a:rPr lang="vi-VN" sz="2400" dirty="0"/>
              <a:t>- Đối với năng lực tự chủ và tự học: Trong dạy học môn GDTC, GV tổ chức cho HS thực hiện các hoạt động tìm tòi, khám phá, tra cứu thông tin, lập kế hoạch và thực hiện các bài tập thực hành, từ đó hình thành và phát triển năng lực tự chủ và tự học cho HS. </a:t>
            </a:r>
          </a:p>
        </p:txBody>
      </p:sp>
      <p:sp>
        <p:nvSpPr>
          <p:cNvPr id="2" name="Rectangle 1">
            <a:extLst>
              <a:ext uri="{FF2B5EF4-FFF2-40B4-BE49-F238E27FC236}">
                <a16:creationId xmlns:a16="http://schemas.microsoft.com/office/drawing/2014/main" id="{4542F105-0128-6344-C4E2-FE9F7AEE5053}"/>
              </a:ext>
            </a:extLst>
          </p:cNvPr>
          <p:cNvSpPr/>
          <p:nvPr/>
        </p:nvSpPr>
        <p:spPr>
          <a:xfrm>
            <a:off x="634180" y="5139509"/>
            <a:ext cx="10923639" cy="1569660"/>
          </a:xfrm>
          <a:prstGeom prst="rect">
            <a:avLst/>
          </a:prstGeom>
        </p:spPr>
        <p:txBody>
          <a:bodyPr wrap="square">
            <a:spAutoFit/>
          </a:bodyPr>
          <a:lstStyle/>
          <a:p>
            <a:pPr algn="just"/>
            <a:r>
              <a:rPr lang="vi-VN" sz="2400" dirty="0"/>
              <a:t>- Đối với năng lực giao tiếp và hợp tác: Môn GDTC tạo cơ hội cho HS thường xuyên được trao đổi, trình bày, chia sẻ và phối hợp thực hiện ý tưởng trong các bài thực hành, các trò chơi, các hoạt động thi đấu có tính đồng đội. Từ đó, HS được hình thành và phát triển năng lực giao tiếp và hợp tác. </a:t>
            </a:r>
          </a:p>
        </p:txBody>
      </p:sp>
    </p:spTree>
    <p:extLst>
      <p:ext uri="{BB962C8B-B14F-4D97-AF65-F5344CB8AC3E}">
        <p14:creationId xmlns:p14="http://schemas.microsoft.com/office/powerpoint/2010/main" val="406209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002817"/>
            <a:ext cx="9899779" cy="936145"/>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ĐỊNH HƯỚNG VỀ PHƯƠNG PHÁP GIÁO DỤC CỦA CHƯƠNG TRÌNH GDTC 2018</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FF0000"/>
                </a:solidFill>
              </a:rPr>
              <a:t>b) Phương pháp hình thành, phát triển năng lực chung </a:t>
            </a:r>
            <a:endParaRPr lang="vi-VN" sz="2400"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55651"/>
            <a:ext cx="856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2. Định hướng phương pháp hình thành, phát triển phẩm chất chủ yếu và năng lực chung </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25911" y="3764654"/>
            <a:ext cx="10515600" cy="2677656"/>
          </a:xfrm>
          <a:prstGeom prst="rect">
            <a:avLst/>
          </a:prstGeom>
        </p:spPr>
        <p:txBody>
          <a:bodyPr wrap="square">
            <a:spAutoFit/>
          </a:bodyPr>
          <a:lstStyle/>
          <a:p>
            <a:pPr algn="just"/>
            <a:r>
              <a:rPr lang="vi-VN" sz="2800" dirty="0"/>
              <a:t>- Đối với năng lực giải quyết vấn đề và sáng tạo: Thông qua các hoạt động luyện tập, trò chơi, thi đấu và vận dụng linh hoạt các phương pháp tập luyện, GV tạo cơ hội cho HS vận dụng kiến thức để phát hiện vấn đề và đề xuất cách giải quyết, biết cách lập kế hoạch và thực hiện kế hoạch để giải quyết vấn đề một cách khách quan, trung thực và sáng tạo. </a:t>
            </a:r>
          </a:p>
        </p:txBody>
      </p:sp>
    </p:spTree>
    <p:extLst>
      <p:ext uri="{BB962C8B-B14F-4D97-AF65-F5344CB8AC3E}">
        <p14:creationId xmlns:p14="http://schemas.microsoft.com/office/powerpoint/2010/main" val="25985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83331"/>
            <a:ext cx="9899779" cy="955631"/>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 ĐỊNH HƯỚNG VỀ PHƯƠNG PHÁP GIÁO DỤC CỦA CHƯƠNG TRÌNH GDTC 2018</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a) Hình thành, phát triển năng lực chăm sóc sức khoẻ</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55651"/>
            <a:ext cx="856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cs typeface="Arial" panose="020B0604020202020204" pitchFamily="34" charset="0"/>
              </a:rPr>
              <a:t>3. Định hướng phương pháp hình thành, phát triển năng lực thể chất</a:t>
            </a:r>
            <a:endParaRPr lang="vi-VN" sz="24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8" y="3627900"/>
            <a:ext cx="10385823" cy="2246769"/>
          </a:xfrm>
          <a:prstGeom prst="rect">
            <a:avLst/>
          </a:prstGeom>
        </p:spPr>
        <p:txBody>
          <a:bodyPr wrap="square">
            <a:spAutoFit/>
          </a:bodyPr>
          <a:lstStyle/>
          <a:p>
            <a:pPr algn="just"/>
            <a:r>
              <a:rPr lang="vi-VN" sz="2800" dirty="0"/>
              <a:t>GV tạo cơ hội cho HS huy động những hiểu biết, kinh nghiệm sẵn có để hình thành ý thức và kiến thức về chăm sóc sức khoẻ; đồng thời tăng cường giao nhiệm vụ ở nhà, đồng thời phối hợp với cha mẹ HS giúp đỡ HS thực hiện nền nếp giữ gìn vệ sinh, chăm sóc sức khoẻ bản thân. </a:t>
            </a:r>
          </a:p>
        </p:txBody>
      </p:sp>
    </p:spTree>
    <p:extLst>
      <p:ext uri="{BB962C8B-B14F-4D97-AF65-F5344CB8AC3E}">
        <p14:creationId xmlns:p14="http://schemas.microsoft.com/office/powerpoint/2010/main" val="2120934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14400"/>
            <a:ext cx="9899779" cy="1024562"/>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ĐỊNH HƯỚNG VỀ PHƯƠNG PHÁP GIÁO DỤC CỦA CHƯƠNG TRÌNH GDTC 2018</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b) Hình thành, phát triển năng lực vận động cơ bản</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55651"/>
            <a:ext cx="856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3. Định hướng phương pháp hình thành, phát triển năng lực thể chất</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8" y="3627900"/>
            <a:ext cx="10385823" cy="3046988"/>
          </a:xfrm>
          <a:prstGeom prst="rect">
            <a:avLst/>
          </a:prstGeom>
        </p:spPr>
        <p:txBody>
          <a:bodyPr wrap="square">
            <a:spAutoFit/>
          </a:bodyPr>
          <a:lstStyle/>
          <a:p>
            <a:pPr algn="just"/>
            <a:r>
              <a:rPr lang="vi-VN" sz="2400" dirty="0"/>
              <a:t>GV khai thác ưu thế của GDTC là một loại hình giáo dục mà nội dung chuyên biệt là dạy học vận động (động tác) và sự phát triển có chủ định các tố chất vận động của con người. Các giai đoạn dạy học động tác nhằm hình thành ở HS kĩ năng vận động, khả năng vận dụng vào thực tế. Việc tổ chức các hoạt động vận động (bài tập và trò chơi vận động,...) giúp cho HS hình thành và phát triển được các tố chất thể lực cơ bản như: nhanh, mạnh, bền, khéo léo, mềm dẻo,… cũng như khả năng thích ứng của cơ thể và trí nhớ vận động. </a:t>
            </a:r>
          </a:p>
        </p:txBody>
      </p:sp>
    </p:spTree>
    <p:extLst>
      <p:ext uri="{BB962C8B-B14F-4D97-AF65-F5344CB8AC3E}">
        <p14:creationId xmlns:p14="http://schemas.microsoft.com/office/powerpoint/2010/main" val="824502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88142"/>
            <a:ext cx="9899779" cy="95082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t>I. ĐỊNH HƯỚNG VỀ PHƯƠNG PHÁP GIÁO DỤC CỦA CHƯƠNG TRÌNH GDTC 2018</a:t>
            </a:r>
          </a:p>
        </p:txBody>
      </p:sp>
      <p:sp>
        <p:nvSpPr>
          <p:cNvPr id="236" name="Rectangle 235"/>
          <p:cNvSpPr/>
          <p:nvPr/>
        </p:nvSpPr>
        <p:spPr>
          <a:xfrm>
            <a:off x="1035468" y="3023636"/>
            <a:ext cx="9899779" cy="461665"/>
          </a:xfrm>
          <a:prstGeom prst="rect">
            <a:avLst/>
          </a:prstGeom>
        </p:spPr>
        <p:txBody>
          <a:bodyPr wrap="square">
            <a:spAutoFit/>
          </a:bodyPr>
          <a:lstStyle/>
          <a:p>
            <a:pPr algn="just"/>
            <a:r>
              <a:rPr lang="vi-VN" sz="2400" b="1" dirty="0">
                <a:solidFill>
                  <a:srgbClr val="0070C0"/>
                </a:solidFill>
              </a:rPr>
              <a:t>c) Hình thành, phát triển năng lực hoạt động TDTT</a:t>
            </a:r>
            <a:endParaRPr lang="vi-VN" sz="2400"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37832" y="2055651"/>
            <a:ext cx="856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cs typeface="Arial" panose="020B0604020202020204" pitchFamily="34" charset="0"/>
              </a:rPr>
              <a:t>3. Định hướng phương pháp hình thành, phát triển năng lực thể chất</a:t>
            </a:r>
            <a:endParaRPr lang="vi-VN" sz="24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8" y="3627900"/>
            <a:ext cx="10385823" cy="1938992"/>
          </a:xfrm>
          <a:prstGeom prst="rect">
            <a:avLst/>
          </a:prstGeom>
        </p:spPr>
        <p:txBody>
          <a:bodyPr wrap="square">
            <a:spAutoFit/>
          </a:bodyPr>
          <a:lstStyle/>
          <a:p>
            <a:pPr algn="just"/>
            <a:r>
              <a:rPr lang="vi-VN" sz="2400" dirty="0"/>
              <a:t>GV vận dụng nguyên tắc giáo dục cá biệt, quan tâm phát hiện và hướng dẫn HS tập luyện các môn TDTT phù hợp với sở thích, sở trường; tạo cơ hội cho HS được quan sát và tham gia các trò chơi, các hoạt động cổ vũ và thi đấu thể thao, từ đó khơi dậy niềm đam mê hoạt động TDTT, khả năng hoạt động TDTT, phát triển khả năng trình diễn và thi đấu. </a:t>
            </a:r>
          </a:p>
        </p:txBody>
      </p:sp>
    </p:spTree>
    <p:extLst>
      <p:ext uri="{BB962C8B-B14F-4D97-AF65-F5344CB8AC3E}">
        <p14:creationId xmlns:p14="http://schemas.microsoft.com/office/powerpoint/2010/main" val="3730154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t>II. NHỮNG YÊU CẦU CƠ BẢN VỀ PHƯƠNG PHÁP TRONG GDTC </a:t>
            </a:r>
          </a:p>
        </p:txBody>
      </p:sp>
      <p:sp>
        <p:nvSpPr>
          <p:cNvPr id="236" name="Rectangle 235"/>
          <p:cNvSpPr/>
          <p:nvPr/>
        </p:nvSpPr>
        <p:spPr>
          <a:xfrm>
            <a:off x="1035468" y="3023636"/>
            <a:ext cx="9899779" cy="830997"/>
          </a:xfrm>
          <a:prstGeom prst="rect">
            <a:avLst/>
          </a:prstGeom>
        </p:spPr>
        <p:txBody>
          <a:bodyPr wrap="square">
            <a:spAutoFit/>
          </a:bodyPr>
          <a:lstStyle/>
          <a:p>
            <a:pPr algn="just"/>
            <a:r>
              <a:rPr lang="vi-VN" sz="2400" b="1" i="1" dirty="0">
                <a:solidFill>
                  <a:srgbClr val="0070C0"/>
                </a:solidFill>
              </a:rPr>
              <a:t>Xuất phát từ đặc thù của môn học, GDTC nội khoá nói chung và đối với cấp THCS nói riêng có một số đặc trưng cơ bản sau:</a:t>
            </a:r>
            <a:endParaRPr lang="vi-VN" sz="2400" i="1"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095634"/>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1. Đặc trưng của GDTC nội khoá cấp THCS</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8" y="4025133"/>
            <a:ext cx="10385823" cy="830997"/>
          </a:xfrm>
          <a:prstGeom prst="rect">
            <a:avLst/>
          </a:prstGeom>
        </p:spPr>
        <p:txBody>
          <a:bodyPr wrap="square">
            <a:spAutoFit/>
          </a:bodyPr>
          <a:lstStyle/>
          <a:p>
            <a:pPr algn="just"/>
            <a:r>
              <a:rPr lang="vi-VN" sz="2400" dirty="0"/>
              <a:t>– HS tham gia vào quá trình GDTC trong điều kiện: Trực tiếp, chủ động, nỗ lực cao về hoạt động thể lực và ý chí.</a:t>
            </a:r>
          </a:p>
        </p:txBody>
      </p:sp>
      <p:sp>
        <p:nvSpPr>
          <p:cNvPr id="2" name="Rectangle 1">
            <a:extLst>
              <a:ext uri="{FF2B5EF4-FFF2-40B4-BE49-F238E27FC236}">
                <a16:creationId xmlns:a16="http://schemas.microsoft.com/office/drawing/2014/main" id="{448DD12C-38B3-7D47-AEDB-2C6CB22C17E0}"/>
              </a:ext>
            </a:extLst>
          </p:cNvPr>
          <p:cNvSpPr/>
          <p:nvPr/>
        </p:nvSpPr>
        <p:spPr>
          <a:xfrm>
            <a:off x="1035467" y="4992953"/>
            <a:ext cx="10385823" cy="1569660"/>
          </a:xfrm>
          <a:prstGeom prst="rect">
            <a:avLst/>
          </a:prstGeom>
        </p:spPr>
        <p:txBody>
          <a:bodyPr wrap="square">
            <a:spAutoFit/>
          </a:bodyPr>
          <a:lstStyle/>
          <a:p>
            <a:pPr algn="just"/>
            <a:r>
              <a:rPr lang="vi-VN" sz="2400" dirty="0"/>
              <a:t>– Quá trình GDTC trường học, dù trong bất cứ hoàn cảnh nào luôn đòi hỏi HS chủ động, trực tiếp thực hiện các nhiệm vụ vận động (bài tập, động tác, trò chơi,…), chủ động chuyển hoá nội dung, phương pháp vận động (được GV truyền thụ) thành kiến thức, kĩ năng vận động của bản thân.</a:t>
            </a:r>
          </a:p>
        </p:txBody>
      </p:sp>
    </p:spTree>
    <p:extLst>
      <p:ext uri="{BB962C8B-B14F-4D97-AF65-F5344CB8AC3E}">
        <p14:creationId xmlns:p14="http://schemas.microsoft.com/office/powerpoint/2010/main" val="2593906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NHỮNG YÊU CẦU CƠ BẢN VỀ PHƯƠNG PHÁP TRONG GDTC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71833" y="2151827"/>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Đặc trưng của GDTC nội khoá cấp THCS</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7" y="3482495"/>
            <a:ext cx="10385823" cy="954107"/>
          </a:xfrm>
          <a:prstGeom prst="rect">
            <a:avLst/>
          </a:prstGeom>
        </p:spPr>
        <p:txBody>
          <a:bodyPr wrap="square">
            <a:spAutoFit/>
          </a:bodyPr>
          <a:lstStyle/>
          <a:p>
            <a:pPr algn="just"/>
            <a:r>
              <a:rPr lang="vi-VN" sz="2800" dirty="0"/>
              <a:t>– HS chỉ có được sự phát triển về thể lực, kĩ năng vận động bằng sự nỗ lực của chính bản thân mình.</a:t>
            </a:r>
          </a:p>
        </p:txBody>
      </p:sp>
      <p:sp>
        <p:nvSpPr>
          <p:cNvPr id="2" name="Rectangle 1">
            <a:extLst>
              <a:ext uri="{FF2B5EF4-FFF2-40B4-BE49-F238E27FC236}">
                <a16:creationId xmlns:a16="http://schemas.microsoft.com/office/drawing/2014/main" id="{448DD12C-38B3-7D47-AEDB-2C6CB22C17E0}"/>
              </a:ext>
            </a:extLst>
          </p:cNvPr>
          <p:cNvSpPr/>
          <p:nvPr/>
        </p:nvSpPr>
        <p:spPr>
          <a:xfrm>
            <a:off x="1035467" y="4725047"/>
            <a:ext cx="10385823" cy="1384995"/>
          </a:xfrm>
          <a:prstGeom prst="rect">
            <a:avLst/>
          </a:prstGeom>
        </p:spPr>
        <p:txBody>
          <a:bodyPr wrap="square">
            <a:spAutoFit/>
          </a:bodyPr>
          <a:lstStyle/>
          <a:p>
            <a:pPr algn="just"/>
            <a:r>
              <a:rPr lang="vi-VN" sz="2800" dirty="0"/>
              <a:t>– Nội dung và yêu cầu của GDTC chỉ đạt hiệu quả khi: HS tích cực, chủ động trong học tập và tự học; biết cách tự học và phối hợp nhóm, tổ để thực hiện bài tập vận động. </a:t>
            </a:r>
          </a:p>
        </p:txBody>
      </p:sp>
    </p:spTree>
    <p:extLst>
      <p:ext uri="{BB962C8B-B14F-4D97-AF65-F5344CB8AC3E}">
        <p14:creationId xmlns:p14="http://schemas.microsoft.com/office/powerpoint/2010/main" val="147217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NHỮNG YÊU CẦU CƠ BẢN VỀ PHƯƠNG PHÁP TRONG GDTC </a:t>
            </a:r>
          </a:p>
        </p:txBody>
      </p:sp>
      <p:sp>
        <p:nvSpPr>
          <p:cNvPr id="236" name="Rectangle 235"/>
          <p:cNvSpPr/>
          <p:nvPr/>
        </p:nvSpPr>
        <p:spPr>
          <a:xfrm>
            <a:off x="770709" y="2989631"/>
            <a:ext cx="10939509" cy="1569660"/>
          </a:xfrm>
          <a:prstGeom prst="rect">
            <a:avLst/>
          </a:prstGeom>
        </p:spPr>
        <p:txBody>
          <a:bodyPr wrap="square">
            <a:spAutoFit/>
          </a:bodyPr>
          <a:lstStyle/>
          <a:p>
            <a:pPr algn="just"/>
            <a:r>
              <a:rPr lang="vi-VN" sz="2400" b="1" i="1" dirty="0">
                <a:solidFill>
                  <a:srgbClr val="0070C0"/>
                </a:solidFill>
              </a:rPr>
              <a:t>Như vậy, hoạt động GDTC nội khoá, tự thân nó đã chứa đựng các yếu tố cơ bản của dạy học tích cực và dạy học theo hướng phát triển năng lực. Tuy nhiên, trước yêu cầu của đổi mới giáo dục, GDTC nội khoá cần phát triển theo hướng:</a:t>
            </a:r>
            <a:endParaRPr lang="vi-VN" sz="2400" i="1"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784608"/>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84314" y="2143093"/>
            <a:ext cx="856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Đặc trưng của GDTC nội khoá cấp THCS</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770709" y="4477641"/>
            <a:ext cx="10939509" cy="1200329"/>
          </a:xfrm>
          <a:prstGeom prst="rect">
            <a:avLst/>
          </a:prstGeom>
        </p:spPr>
        <p:txBody>
          <a:bodyPr wrap="square">
            <a:spAutoFit/>
          </a:bodyPr>
          <a:lstStyle/>
          <a:p>
            <a:pPr algn="just"/>
            <a:r>
              <a:rPr lang="vi-VN" sz="2400" dirty="0"/>
              <a:t>– Đồng bộ hoá quá trình hình thành, phát triển phẩm chất chủ yếu, năng lực chung và năng lực đặc thù (năng lực chăm sóc sức khoẻ, năng lực vận động cơ bản, năng lực hoạt động TDTT).</a:t>
            </a:r>
          </a:p>
        </p:txBody>
      </p:sp>
      <p:sp>
        <p:nvSpPr>
          <p:cNvPr id="2" name="Rectangle 1">
            <a:extLst>
              <a:ext uri="{FF2B5EF4-FFF2-40B4-BE49-F238E27FC236}">
                <a16:creationId xmlns:a16="http://schemas.microsoft.com/office/drawing/2014/main" id="{448DD12C-38B3-7D47-AEDB-2C6CB22C17E0}"/>
              </a:ext>
            </a:extLst>
          </p:cNvPr>
          <p:cNvSpPr/>
          <p:nvPr/>
        </p:nvSpPr>
        <p:spPr>
          <a:xfrm>
            <a:off x="807089" y="5585789"/>
            <a:ext cx="10903129" cy="1200329"/>
          </a:xfrm>
          <a:prstGeom prst="rect">
            <a:avLst/>
          </a:prstGeom>
        </p:spPr>
        <p:txBody>
          <a:bodyPr wrap="square">
            <a:spAutoFit/>
          </a:bodyPr>
          <a:lstStyle/>
          <a:p>
            <a:pPr algn="just"/>
            <a:r>
              <a:rPr lang="vi-VN" sz="2400" dirty="0"/>
              <a:t>– Hình thành và phát triển ở HS năng lực và nhu cầu tự học, tự rèn luyện thân thể; năng lực và nhu cầu đó phải trở thành mục tiêu, sản phẩm quan trọng của hoạt động dạy và học. </a:t>
            </a:r>
          </a:p>
        </p:txBody>
      </p:sp>
    </p:spTree>
    <p:extLst>
      <p:ext uri="{BB962C8B-B14F-4D97-AF65-F5344CB8AC3E}">
        <p14:creationId xmlns:p14="http://schemas.microsoft.com/office/powerpoint/2010/main" val="347586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06"/>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KHÁI QUÁT VỀ CHƯƠNG TRÌNH MÔN GDTC</a:t>
            </a:r>
          </a:p>
          <a:p>
            <a:pPr algn="ctr"/>
            <a:r>
              <a:rPr lang="vi-VN" sz="2400" b="1" dirty="0">
                <a:solidFill>
                  <a:srgbClr val="FF0000"/>
                </a:solidFill>
              </a:rPr>
              <a:t>CẤP THCS NĂM 2018</a:t>
            </a:r>
          </a:p>
        </p:txBody>
      </p:sp>
      <p:sp>
        <p:nvSpPr>
          <p:cNvPr id="236" name="Rectangle 235"/>
          <p:cNvSpPr/>
          <p:nvPr/>
        </p:nvSpPr>
        <p:spPr>
          <a:xfrm>
            <a:off x="1006856" y="3065508"/>
            <a:ext cx="7033247" cy="707886"/>
          </a:xfrm>
          <a:prstGeom prst="rect">
            <a:avLst/>
          </a:prstGeom>
        </p:spPr>
        <p:txBody>
          <a:bodyPr wrap="square">
            <a:spAutoFit/>
          </a:bodyPr>
          <a:lstStyle/>
          <a:p>
            <a:pPr algn="just"/>
            <a:r>
              <a:rPr lang="vi-VN" sz="2000" b="1" dirty="0">
                <a:solidFill>
                  <a:srgbClr val="0070C0"/>
                </a:solidFill>
              </a:rPr>
              <a:t>b) Mục tiêu đối với HS cấp THCS</a:t>
            </a:r>
          </a:p>
          <a:p>
            <a:pPr algn="just"/>
            <a:r>
              <a:rPr lang="vi-VN" sz="2000" dirty="0">
                <a:solidFill>
                  <a:srgbClr val="0070C0"/>
                </a:solidFill>
              </a:rPr>
              <a:t>Môn GDTC giúp HS tiếp tục củng cố và phát triển: </a:t>
            </a:r>
          </a:p>
        </p:txBody>
      </p:sp>
      <p:sp>
        <p:nvSpPr>
          <p:cNvPr id="237" name="Rectangle 236"/>
          <p:cNvSpPr/>
          <p:nvPr/>
        </p:nvSpPr>
        <p:spPr>
          <a:xfrm>
            <a:off x="1006855" y="3773394"/>
            <a:ext cx="10385823" cy="400110"/>
          </a:xfrm>
          <a:prstGeom prst="rect">
            <a:avLst/>
          </a:prstGeom>
        </p:spPr>
        <p:txBody>
          <a:bodyPr wrap="square">
            <a:spAutoFit/>
          </a:bodyPr>
          <a:lstStyle/>
          <a:p>
            <a:pPr algn="just"/>
            <a:r>
              <a:rPr lang="vi-VN" sz="2000" dirty="0"/>
              <a:t>- Các kĩ năng chăm sóc sức khoẻ, vệ sinh thân thể và vận động cơ bản.</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982246" y="1984102"/>
            <a:ext cx="8372015"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2076693"/>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1. Mục tiêu của môn học</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73" y="2138850"/>
            <a:ext cx="590313" cy="544880"/>
          </a:xfrm>
          <a:prstGeom prst="rect">
            <a:avLst/>
          </a:prstGeom>
        </p:spPr>
      </p:pic>
      <p:sp>
        <p:nvSpPr>
          <p:cNvPr id="12" name="Rectangle 11">
            <a:extLst>
              <a:ext uri="{FF2B5EF4-FFF2-40B4-BE49-F238E27FC236}">
                <a16:creationId xmlns:a16="http://schemas.microsoft.com/office/drawing/2014/main" id="{85F72077-9BF2-4D04-A604-464607905155}"/>
              </a:ext>
            </a:extLst>
          </p:cNvPr>
          <p:cNvSpPr/>
          <p:nvPr/>
        </p:nvSpPr>
        <p:spPr>
          <a:xfrm>
            <a:off x="1006854" y="4281225"/>
            <a:ext cx="10385823" cy="400110"/>
          </a:xfrm>
          <a:prstGeom prst="rect">
            <a:avLst/>
          </a:prstGeom>
        </p:spPr>
        <p:txBody>
          <a:bodyPr wrap="square">
            <a:spAutoFit/>
          </a:bodyPr>
          <a:lstStyle/>
          <a:p>
            <a:pPr algn="just"/>
            <a:r>
              <a:rPr lang="vi-VN" sz="2000" dirty="0"/>
              <a:t>- Thói quen luyện tập và kĩ năng TDTT.</a:t>
            </a:r>
          </a:p>
        </p:txBody>
      </p:sp>
      <p:sp>
        <p:nvSpPr>
          <p:cNvPr id="13" name="Rectangle 12">
            <a:extLst>
              <a:ext uri="{FF2B5EF4-FFF2-40B4-BE49-F238E27FC236}">
                <a16:creationId xmlns:a16="http://schemas.microsoft.com/office/drawing/2014/main" id="{C0E99618-D23F-44C5-8F2E-B4020ADA8D5A}"/>
              </a:ext>
            </a:extLst>
          </p:cNvPr>
          <p:cNvSpPr/>
          <p:nvPr/>
        </p:nvSpPr>
        <p:spPr>
          <a:xfrm>
            <a:off x="975161" y="4751559"/>
            <a:ext cx="10385823" cy="400110"/>
          </a:xfrm>
          <a:prstGeom prst="rect">
            <a:avLst/>
          </a:prstGeom>
        </p:spPr>
        <p:txBody>
          <a:bodyPr wrap="square">
            <a:spAutoFit/>
          </a:bodyPr>
          <a:lstStyle/>
          <a:p>
            <a:pPr algn="just"/>
            <a:r>
              <a:rPr lang="vi-VN" sz="2000" dirty="0"/>
              <a:t>- Nếp sống lành mạnh, hoà đồng và trách nhiệm.</a:t>
            </a:r>
          </a:p>
        </p:txBody>
      </p:sp>
      <p:sp>
        <p:nvSpPr>
          <p:cNvPr id="15" name="Rectangle 14">
            <a:extLst>
              <a:ext uri="{FF2B5EF4-FFF2-40B4-BE49-F238E27FC236}">
                <a16:creationId xmlns:a16="http://schemas.microsoft.com/office/drawing/2014/main" id="{512B7188-E8C9-410D-9240-2424AD9597B3}"/>
              </a:ext>
            </a:extLst>
          </p:cNvPr>
          <p:cNvSpPr/>
          <p:nvPr/>
        </p:nvSpPr>
        <p:spPr>
          <a:xfrm>
            <a:off x="975160" y="5182681"/>
            <a:ext cx="10385823" cy="400110"/>
          </a:xfrm>
          <a:prstGeom prst="rect">
            <a:avLst/>
          </a:prstGeom>
        </p:spPr>
        <p:txBody>
          <a:bodyPr wrap="square">
            <a:spAutoFit/>
          </a:bodyPr>
          <a:lstStyle/>
          <a:p>
            <a:pPr algn="just"/>
            <a:r>
              <a:rPr lang="vi-VN" sz="2000" dirty="0"/>
              <a:t>- Ý thức tự giác, tích cực vận dụng những điều đã học để tham gia các hoạt động TDTT.</a:t>
            </a:r>
          </a:p>
        </p:txBody>
      </p:sp>
      <p:sp>
        <p:nvSpPr>
          <p:cNvPr id="16" name="Rectangle 15">
            <a:extLst>
              <a:ext uri="{FF2B5EF4-FFF2-40B4-BE49-F238E27FC236}">
                <a16:creationId xmlns:a16="http://schemas.microsoft.com/office/drawing/2014/main" id="{421BCDAE-BA21-4F0B-AD1C-D12B9B764BF1}"/>
              </a:ext>
            </a:extLst>
          </p:cNvPr>
          <p:cNvSpPr/>
          <p:nvPr/>
        </p:nvSpPr>
        <p:spPr>
          <a:xfrm>
            <a:off x="975159" y="5729724"/>
            <a:ext cx="10385823" cy="400110"/>
          </a:xfrm>
          <a:prstGeom prst="rect">
            <a:avLst/>
          </a:prstGeom>
        </p:spPr>
        <p:txBody>
          <a:bodyPr wrap="square">
            <a:spAutoFit/>
          </a:bodyPr>
          <a:lstStyle/>
          <a:p>
            <a:pPr algn="just"/>
            <a:r>
              <a:rPr lang="vi-VN" sz="2000" dirty="0"/>
              <a:t>- Năng khiếu thể thao.</a:t>
            </a:r>
          </a:p>
        </p:txBody>
      </p:sp>
    </p:spTree>
    <p:extLst>
      <p:ext uri="{BB962C8B-B14F-4D97-AF65-F5344CB8AC3E}">
        <p14:creationId xmlns:p14="http://schemas.microsoft.com/office/powerpoint/2010/main" val="290738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12" grpId="0"/>
      <p:bldP spid="13" grpId="0"/>
      <p:bldP spid="15"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NHỮNG YÊU CẦU CƠ BẢN VỀ PHƯƠNG PHÁP TRONG GDTC </a:t>
            </a:r>
          </a:p>
        </p:txBody>
      </p:sp>
      <p:sp>
        <p:nvSpPr>
          <p:cNvPr id="236" name="Rectangle 235"/>
          <p:cNvSpPr/>
          <p:nvPr/>
        </p:nvSpPr>
        <p:spPr>
          <a:xfrm>
            <a:off x="770709" y="3023636"/>
            <a:ext cx="10939509" cy="400110"/>
          </a:xfrm>
          <a:prstGeom prst="rect">
            <a:avLst/>
          </a:prstGeom>
        </p:spPr>
        <p:txBody>
          <a:bodyPr wrap="square">
            <a:spAutoFit/>
          </a:bodyPr>
          <a:lstStyle/>
          <a:p>
            <a:pPr algn="just"/>
            <a:r>
              <a:rPr lang="vi-VN" sz="2000" b="1" i="1" dirty="0">
                <a:solidFill>
                  <a:srgbClr val="0070C0"/>
                </a:solidFill>
              </a:rPr>
              <a:t>Sử dụng và đổi mới phương pháp dạy học trong GDTC cần được tiến hành trên cơ sở:</a:t>
            </a:r>
            <a:endParaRPr lang="vi-VN" sz="2000" i="1"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215395" y="2023252"/>
            <a:ext cx="9761204" cy="784608"/>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35547" y="2143116"/>
            <a:ext cx="8471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000" b="1" dirty="0">
                <a:solidFill>
                  <a:srgbClr val="0070C0"/>
                </a:solidFill>
                <a:cs typeface="Arial" panose="020B0604020202020204" pitchFamily="34" charset="0"/>
              </a:rPr>
              <a:t>2. Những yêu cầu cơ bản về phương pháp dạy học trong GDTC</a:t>
            </a:r>
            <a:endParaRPr lang="vi-VN" sz="20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644433" y="3632092"/>
            <a:ext cx="10939509" cy="707886"/>
          </a:xfrm>
          <a:prstGeom prst="rect">
            <a:avLst/>
          </a:prstGeom>
        </p:spPr>
        <p:txBody>
          <a:bodyPr wrap="square">
            <a:spAutoFit/>
          </a:bodyPr>
          <a:lstStyle/>
          <a:p>
            <a:pPr algn="just"/>
            <a:r>
              <a:rPr lang="vi-VN" sz="2000" dirty="0"/>
              <a:t>– Phối hợp đồng bộ và hiệu quả giữa phương pháp chuyên biệt của GDTC với các phương pháp và kĩ thuật dạy học khác.</a:t>
            </a:r>
          </a:p>
        </p:txBody>
      </p:sp>
      <p:sp>
        <p:nvSpPr>
          <p:cNvPr id="2" name="Rectangle 1">
            <a:extLst>
              <a:ext uri="{FF2B5EF4-FFF2-40B4-BE49-F238E27FC236}">
                <a16:creationId xmlns:a16="http://schemas.microsoft.com/office/drawing/2014/main" id="{448DD12C-38B3-7D47-AEDB-2C6CB22C17E0}"/>
              </a:ext>
            </a:extLst>
          </p:cNvPr>
          <p:cNvSpPr/>
          <p:nvPr/>
        </p:nvSpPr>
        <p:spPr>
          <a:xfrm>
            <a:off x="644433" y="4419610"/>
            <a:ext cx="10903129" cy="1015663"/>
          </a:xfrm>
          <a:prstGeom prst="rect">
            <a:avLst/>
          </a:prstGeom>
        </p:spPr>
        <p:txBody>
          <a:bodyPr wrap="square">
            <a:spAutoFit/>
          </a:bodyPr>
          <a:lstStyle/>
          <a:p>
            <a:pPr algn="just"/>
            <a:r>
              <a:rPr lang="vi-VN" sz="2000" dirty="0"/>
              <a:t>– Tạo nhiều điều kiện để HS được tham gia vào quá trình học tập với vai trò chủ thể, chú trọng chuyển giao nhiệm vụ, phương pháp học tập cho HS để biến quá trình giáo dục thành quá trình tự giáo dục.</a:t>
            </a:r>
          </a:p>
        </p:txBody>
      </p:sp>
      <p:sp>
        <p:nvSpPr>
          <p:cNvPr id="3" name="Rectangle 2">
            <a:extLst>
              <a:ext uri="{FF2B5EF4-FFF2-40B4-BE49-F238E27FC236}">
                <a16:creationId xmlns:a16="http://schemas.microsoft.com/office/drawing/2014/main" id="{4451E25D-06E4-D021-CE75-A67A0FD1FDE6}"/>
              </a:ext>
            </a:extLst>
          </p:cNvPr>
          <p:cNvSpPr/>
          <p:nvPr/>
        </p:nvSpPr>
        <p:spPr>
          <a:xfrm>
            <a:off x="644432" y="5445774"/>
            <a:ext cx="10903129" cy="1015663"/>
          </a:xfrm>
          <a:prstGeom prst="rect">
            <a:avLst/>
          </a:prstGeom>
        </p:spPr>
        <p:txBody>
          <a:bodyPr wrap="square">
            <a:spAutoFit/>
          </a:bodyPr>
          <a:lstStyle/>
          <a:p>
            <a:pPr algn="just"/>
            <a:r>
              <a:rPr lang="vi-VN" sz="2000" dirty="0"/>
              <a:t>– Coi hình thành, phát triển năng lực tự học, tự tổ chức hoạt động học tập và tự kiểm tra đánh giá cho HS là một trong những mục tiêu và sản phẩm cốt lõi của mỗi giờ học, của cả quá trình dạy học, là tiền đề để hình thành năng lực tự chủ, tự học suốt đời.</a:t>
            </a:r>
          </a:p>
        </p:txBody>
      </p:sp>
    </p:spTree>
    <p:extLst>
      <p:ext uri="{BB962C8B-B14F-4D97-AF65-F5344CB8AC3E}">
        <p14:creationId xmlns:p14="http://schemas.microsoft.com/office/powerpoint/2010/main" val="1929230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NHỮNG YÊU CẦU CƠ BẢN VỀ PHƯƠNG PHÁP TRONG GDTC </a:t>
            </a:r>
          </a:p>
        </p:txBody>
      </p:sp>
      <p:sp>
        <p:nvSpPr>
          <p:cNvPr id="236" name="Rectangle 235"/>
          <p:cNvSpPr/>
          <p:nvPr/>
        </p:nvSpPr>
        <p:spPr>
          <a:xfrm>
            <a:off x="770709" y="3023636"/>
            <a:ext cx="10939509" cy="400110"/>
          </a:xfrm>
          <a:prstGeom prst="rect">
            <a:avLst/>
          </a:prstGeom>
        </p:spPr>
        <p:txBody>
          <a:bodyPr wrap="square">
            <a:spAutoFit/>
          </a:bodyPr>
          <a:lstStyle/>
          <a:p>
            <a:pPr algn="just"/>
            <a:r>
              <a:rPr lang="vi-VN" sz="2000" dirty="0">
                <a:solidFill>
                  <a:srgbClr val="0070C0"/>
                </a:solidFill>
              </a:rPr>
              <a:t>– Hình thành và phát triển nhu cầu học tập cho HS thông qua:</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215395" y="2023252"/>
            <a:ext cx="9761204" cy="784608"/>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35547" y="2143116"/>
            <a:ext cx="8471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000" b="1" dirty="0">
                <a:solidFill>
                  <a:srgbClr val="FF0000"/>
                </a:solidFill>
                <a:cs typeface="Arial" panose="020B0604020202020204" pitchFamily="34" charset="0"/>
              </a:rPr>
              <a:t>2. Những yêu cầu cơ bản về phương pháp dạy học trong GDTC</a:t>
            </a:r>
            <a:endParaRPr lang="vi-VN" sz="20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644433" y="3632092"/>
            <a:ext cx="10939509" cy="400110"/>
          </a:xfrm>
          <a:prstGeom prst="rect">
            <a:avLst/>
          </a:prstGeom>
        </p:spPr>
        <p:txBody>
          <a:bodyPr wrap="square">
            <a:spAutoFit/>
          </a:bodyPr>
          <a:lstStyle/>
          <a:p>
            <a:pPr algn="just"/>
            <a:r>
              <a:rPr lang="vi-VN" sz="2000" dirty="0"/>
              <a:t>+ Tạo cơ hội để HS nhận biết, khám phá năng lực vận động, trình độ thể lực của bản thân.</a:t>
            </a:r>
          </a:p>
        </p:txBody>
      </p:sp>
      <p:sp>
        <p:nvSpPr>
          <p:cNvPr id="2" name="Rectangle 1">
            <a:extLst>
              <a:ext uri="{FF2B5EF4-FFF2-40B4-BE49-F238E27FC236}">
                <a16:creationId xmlns:a16="http://schemas.microsoft.com/office/drawing/2014/main" id="{448DD12C-38B3-7D47-AEDB-2C6CB22C17E0}"/>
              </a:ext>
            </a:extLst>
          </p:cNvPr>
          <p:cNvSpPr/>
          <p:nvPr/>
        </p:nvSpPr>
        <p:spPr>
          <a:xfrm>
            <a:off x="644432" y="4240548"/>
            <a:ext cx="10903129" cy="400110"/>
          </a:xfrm>
          <a:prstGeom prst="rect">
            <a:avLst/>
          </a:prstGeom>
        </p:spPr>
        <p:txBody>
          <a:bodyPr wrap="square">
            <a:spAutoFit/>
          </a:bodyPr>
          <a:lstStyle/>
          <a:p>
            <a:pPr algn="just"/>
            <a:r>
              <a:rPr lang="vi-VN" sz="2000" dirty="0"/>
              <a:t>+ Cụ thể hoá nhiệm vụ, yêu cầu cần đạt trong suốt quá trình GDTC cho mỗi HS.</a:t>
            </a:r>
          </a:p>
        </p:txBody>
      </p:sp>
      <p:sp>
        <p:nvSpPr>
          <p:cNvPr id="3" name="Rectangle 2">
            <a:extLst>
              <a:ext uri="{FF2B5EF4-FFF2-40B4-BE49-F238E27FC236}">
                <a16:creationId xmlns:a16="http://schemas.microsoft.com/office/drawing/2014/main" id="{4451E25D-06E4-D021-CE75-A67A0FD1FDE6}"/>
              </a:ext>
            </a:extLst>
          </p:cNvPr>
          <p:cNvSpPr/>
          <p:nvPr/>
        </p:nvSpPr>
        <p:spPr>
          <a:xfrm>
            <a:off x="644433" y="4873031"/>
            <a:ext cx="10903129" cy="707886"/>
          </a:xfrm>
          <a:prstGeom prst="rect">
            <a:avLst/>
          </a:prstGeom>
        </p:spPr>
        <p:txBody>
          <a:bodyPr wrap="square">
            <a:spAutoFit/>
          </a:bodyPr>
          <a:lstStyle/>
          <a:p>
            <a:pPr algn="just"/>
            <a:r>
              <a:rPr lang="vi-VN" sz="2000" dirty="0"/>
              <a:t>+ Tạo điều kiện để HS có thể vận dụng, phát huy kiến thức, kinh nghiệm vận động đã tích luỹ khi giải quyết nhiệm vụ mới. </a:t>
            </a:r>
          </a:p>
        </p:txBody>
      </p:sp>
      <p:sp>
        <p:nvSpPr>
          <p:cNvPr id="5" name="Rectangle 4">
            <a:extLst>
              <a:ext uri="{FF2B5EF4-FFF2-40B4-BE49-F238E27FC236}">
                <a16:creationId xmlns:a16="http://schemas.microsoft.com/office/drawing/2014/main" id="{CF2CD3EC-7A7F-42B8-B2BD-FCEFBCFB6E22}"/>
              </a:ext>
            </a:extLst>
          </p:cNvPr>
          <p:cNvSpPr/>
          <p:nvPr/>
        </p:nvSpPr>
        <p:spPr>
          <a:xfrm>
            <a:off x="644432" y="5703646"/>
            <a:ext cx="10903129" cy="707886"/>
          </a:xfrm>
          <a:prstGeom prst="rect">
            <a:avLst/>
          </a:prstGeom>
        </p:spPr>
        <p:txBody>
          <a:bodyPr wrap="square">
            <a:spAutoFit/>
          </a:bodyPr>
          <a:lstStyle/>
          <a:p>
            <a:pPr algn="just"/>
            <a:r>
              <a:rPr lang="vi-VN" sz="2000" dirty="0"/>
              <a:t>+ Gắn nội dung học tập với tình huống, bối cảnh có ý nghĩa của thực tiễn sinh hoạt hằng ngày để HS nhận thấy giá trị của nhiệm vụ học tập. </a:t>
            </a:r>
          </a:p>
        </p:txBody>
      </p:sp>
    </p:spTree>
    <p:extLst>
      <p:ext uri="{BB962C8B-B14F-4D97-AF65-F5344CB8AC3E}">
        <p14:creationId xmlns:p14="http://schemas.microsoft.com/office/powerpoint/2010/main" val="3091752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2" grpId="0"/>
      <p:bldP spid="3"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NHỮNG YÊU CẦU CƠ BẢN VỀ PHƯƠNG PHÁP TRONG GDTC </a:t>
            </a:r>
          </a:p>
        </p:txBody>
      </p:sp>
      <p:sp>
        <p:nvSpPr>
          <p:cNvPr id="236" name="Rectangle 235"/>
          <p:cNvSpPr/>
          <p:nvPr/>
        </p:nvSpPr>
        <p:spPr>
          <a:xfrm>
            <a:off x="770710" y="3023636"/>
            <a:ext cx="10776852" cy="1015663"/>
          </a:xfrm>
          <a:prstGeom prst="rect">
            <a:avLst/>
          </a:prstGeom>
        </p:spPr>
        <p:txBody>
          <a:bodyPr wrap="square">
            <a:spAutoFit/>
          </a:bodyPr>
          <a:lstStyle/>
          <a:p>
            <a:pPr algn="just"/>
            <a:r>
              <a:rPr lang="vi-VN" sz="2000" dirty="0"/>
              <a:t>– Sử dụng rộng rãi các loại hình trực quan, hướng dẫn HS cách quan sát và ghi nhớ hình ảnh trực quan. Tạo “khái niệm ban đầu” với hình ảnh gây ấn tượng và thu hút là điều kiện quan trọng để tích cực hoá quá trình nhận thức, hình thành nhu cầu luyện tập.</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215395" y="2023252"/>
            <a:ext cx="9761204" cy="784608"/>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35547" y="2143116"/>
            <a:ext cx="8471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000" b="1" dirty="0">
                <a:solidFill>
                  <a:srgbClr val="FF0000"/>
                </a:solidFill>
                <a:cs typeface="Arial" panose="020B0604020202020204" pitchFamily="34" charset="0"/>
              </a:rPr>
              <a:t>2. Những yêu cầu cơ bản về phương pháp dạy học trong GDTC</a:t>
            </a:r>
            <a:endParaRPr lang="vi-VN" sz="20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448DD12C-38B3-7D47-AEDB-2C6CB22C17E0}"/>
              </a:ext>
            </a:extLst>
          </p:cNvPr>
          <p:cNvSpPr/>
          <p:nvPr/>
        </p:nvSpPr>
        <p:spPr>
          <a:xfrm>
            <a:off x="644432" y="4088582"/>
            <a:ext cx="10903129" cy="1323439"/>
          </a:xfrm>
          <a:prstGeom prst="rect">
            <a:avLst/>
          </a:prstGeom>
        </p:spPr>
        <p:txBody>
          <a:bodyPr wrap="square">
            <a:spAutoFit/>
          </a:bodyPr>
          <a:lstStyle/>
          <a:p>
            <a:pPr algn="just"/>
            <a:r>
              <a:rPr lang="vi-VN" sz="2000" dirty="0"/>
              <a:t>– Sử dụng phương pháp lặp lại trong mỗi tiết học cần tránh sự đơn điệu, nhàm chán bằng cách thay đổi có chủ đích yêu cầu, hình thức và bối cảnh thực hiện bài tập. Nội dung luyện tập cần được “nhắc lại” thông qua hoạt động vận dụng với các thứ bậc khác nhau để HS ghi nhớ và hình thành kĩ năng.</a:t>
            </a:r>
          </a:p>
        </p:txBody>
      </p:sp>
      <p:sp>
        <p:nvSpPr>
          <p:cNvPr id="5" name="Rectangle 4">
            <a:extLst>
              <a:ext uri="{FF2B5EF4-FFF2-40B4-BE49-F238E27FC236}">
                <a16:creationId xmlns:a16="http://schemas.microsoft.com/office/drawing/2014/main" id="{CF2CD3EC-7A7F-42B8-B2BD-FCEFBCFB6E22}"/>
              </a:ext>
            </a:extLst>
          </p:cNvPr>
          <p:cNvSpPr/>
          <p:nvPr/>
        </p:nvSpPr>
        <p:spPr>
          <a:xfrm>
            <a:off x="770709" y="5467194"/>
            <a:ext cx="10903129" cy="1323439"/>
          </a:xfrm>
          <a:prstGeom prst="rect">
            <a:avLst/>
          </a:prstGeom>
        </p:spPr>
        <p:txBody>
          <a:bodyPr wrap="square">
            <a:spAutoFit/>
          </a:bodyPr>
          <a:lstStyle/>
          <a:p>
            <a:pPr algn="just"/>
            <a:r>
              <a:rPr lang="vi-VN" sz="2000" dirty="0"/>
              <a:t>– Tạo ra sức hấp dẫn của tiết học thông qua phương pháp trò chơi với nội dung và yêu cầu phù hợp với định hướng tác động của chủ đề. Phối hợp sử dụng các trò chơi có lượng vận động tương đối cao để tạo ra lượng vận động thích hợp cho các tiết học có lượng vận động thấp. </a:t>
            </a:r>
          </a:p>
        </p:txBody>
      </p:sp>
    </p:spTree>
    <p:extLst>
      <p:ext uri="{BB962C8B-B14F-4D97-AF65-F5344CB8AC3E}">
        <p14:creationId xmlns:p14="http://schemas.microsoft.com/office/powerpoint/2010/main" val="315143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1154354"/>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II. NHỮNG YÊU CẦU CƠ BẢN VỀ PHƯƠNG PHÁP TRONG GDTC </a:t>
            </a:r>
          </a:p>
        </p:txBody>
      </p:sp>
      <p:sp>
        <p:nvSpPr>
          <p:cNvPr id="236" name="Rectangle 235"/>
          <p:cNvSpPr/>
          <p:nvPr/>
        </p:nvSpPr>
        <p:spPr>
          <a:xfrm>
            <a:off x="770710" y="3023636"/>
            <a:ext cx="10776852" cy="461665"/>
          </a:xfrm>
          <a:prstGeom prst="rect">
            <a:avLst/>
          </a:prstGeom>
        </p:spPr>
        <p:txBody>
          <a:bodyPr wrap="square">
            <a:spAutoFit/>
          </a:bodyPr>
          <a:lstStyle/>
          <a:p>
            <a:pPr algn="just"/>
            <a:r>
              <a:rPr lang="vi-VN" sz="2400" dirty="0">
                <a:solidFill>
                  <a:srgbClr val="0070C0"/>
                </a:solidFill>
              </a:rPr>
              <a:t>– Phân chia nhóm học tập cho HS cần lưu ý 3 tiêu chí: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215395" y="2023252"/>
            <a:ext cx="9761204" cy="784608"/>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435547" y="2143116"/>
            <a:ext cx="84719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000" b="1" dirty="0">
                <a:solidFill>
                  <a:srgbClr val="FF0000"/>
                </a:solidFill>
                <a:cs typeface="Arial" panose="020B0604020202020204" pitchFamily="34" charset="0"/>
              </a:rPr>
              <a:t>2. Những yêu cầu cơ bản về phương pháp dạy học trong GDTC</a:t>
            </a:r>
            <a:endParaRPr lang="vi-VN" sz="20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448DD12C-38B3-7D47-AEDB-2C6CB22C17E0}"/>
              </a:ext>
            </a:extLst>
          </p:cNvPr>
          <p:cNvSpPr/>
          <p:nvPr/>
        </p:nvSpPr>
        <p:spPr>
          <a:xfrm>
            <a:off x="770710" y="3541837"/>
            <a:ext cx="10903129" cy="461665"/>
          </a:xfrm>
          <a:prstGeom prst="rect">
            <a:avLst/>
          </a:prstGeom>
        </p:spPr>
        <p:txBody>
          <a:bodyPr wrap="square">
            <a:spAutoFit/>
          </a:bodyPr>
          <a:lstStyle/>
          <a:p>
            <a:pPr algn="just"/>
            <a:r>
              <a:rPr lang="vi-VN" sz="2400" dirty="0"/>
              <a:t>+ Mọi HS đều được quan tâm và đối xử công bằng.</a:t>
            </a:r>
          </a:p>
        </p:txBody>
      </p:sp>
      <p:sp>
        <p:nvSpPr>
          <p:cNvPr id="5" name="Rectangle 4">
            <a:extLst>
              <a:ext uri="{FF2B5EF4-FFF2-40B4-BE49-F238E27FC236}">
                <a16:creationId xmlns:a16="http://schemas.microsoft.com/office/drawing/2014/main" id="{CF2CD3EC-7A7F-42B8-B2BD-FCEFBCFB6E22}"/>
              </a:ext>
            </a:extLst>
          </p:cNvPr>
          <p:cNvSpPr/>
          <p:nvPr/>
        </p:nvSpPr>
        <p:spPr>
          <a:xfrm>
            <a:off x="770710" y="4060038"/>
            <a:ext cx="10903129" cy="1200329"/>
          </a:xfrm>
          <a:prstGeom prst="rect">
            <a:avLst/>
          </a:prstGeom>
        </p:spPr>
        <p:txBody>
          <a:bodyPr wrap="square">
            <a:spAutoFit/>
          </a:bodyPr>
          <a:lstStyle/>
          <a:p>
            <a:pPr algn="just"/>
            <a:r>
              <a:rPr lang="vi-VN" sz="2400" dirty="0"/>
              <a:t>+ Tạo điều kiện để những HS có khả năng tiếp thu nhanh được luyện tập với yêu cầu cao hơn, HS tiếp thu chậm được luyện tập với hệ thống bài tập và phương pháp phù hợp.</a:t>
            </a:r>
          </a:p>
        </p:txBody>
      </p:sp>
      <p:sp>
        <p:nvSpPr>
          <p:cNvPr id="3" name="Rectangle 2">
            <a:extLst>
              <a:ext uri="{FF2B5EF4-FFF2-40B4-BE49-F238E27FC236}">
                <a16:creationId xmlns:a16="http://schemas.microsoft.com/office/drawing/2014/main" id="{DB5C082E-0D73-D4A0-A6FC-DA74E8592DFA}"/>
              </a:ext>
            </a:extLst>
          </p:cNvPr>
          <p:cNvSpPr/>
          <p:nvPr/>
        </p:nvSpPr>
        <p:spPr>
          <a:xfrm>
            <a:off x="770710" y="5316903"/>
            <a:ext cx="10903129" cy="830997"/>
          </a:xfrm>
          <a:prstGeom prst="rect">
            <a:avLst/>
          </a:prstGeom>
        </p:spPr>
        <p:txBody>
          <a:bodyPr wrap="square">
            <a:spAutoFit/>
          </a:bodyPr>
          <a:lstStyle/>
          <a:p>
            <a:pPr algn="just"/>
            <a:r>
              <a:rPr lang="vi-VN" sz="2400" dirty="0"/>
              <a:t>+ Hoán đổi HS giữa các nhóm, đảm bảo cho HS vừa có thể hỗ trợ lẫn nhau, vừa được quan tâm có tính chuyên biệt.</a:t>
            </a:r>
          </a:p>
        </p:txBody>
      </p:sp>
    </p:spTree>
    <p:extLst>
      <p:ext uri="{BB962C8B-B14F-4D97-AF65-F5344CB8AC3E}">
        <p14:creationId xmlns:p14="http://schemas.microsoft.com/office/powerpoint/2010/main" val="3235644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 grpId="0"/>
      <p:bldP spid="5"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t>III. PHƯƠNG PHÁP VÀ HÌNH THỨC TỔ CHỨC CÁC HOẠT ĐỘNG CỦA TIẾT HỌC</a:t>
            </a:r>
          </a:p>
        </p:txBody>
      </p:sp>
      <p:sp>
        <p:nvSpPr>
          <p:cNvPr id="236" name="Rectangle 235"/>
          <p:cNvSpPr/>
          <p:nvPr/>
        </p:nvSpPr>
        <p:spPr>
          <a:xfrm>
            <a:off x="1642861" y="3146130"/>
            <a:ext cx="9899779" cy="461665"/>
          </a:xfrm>
          <a:prstGeom prst="rect">
            <a:avLst/>
          </a:prstGeom>
        </p:spPr>
        <p:txBody>
          <a:bodyPr wrap="square">
            <a:spAutoFit/>
          </a:bodyPr>
          <a:lstStyle/>
          <a:p>
            <a:pPr algn="just"/>
            <a:r>
              <a:rPr lang="vi-VN" sz="2400" b="1" i="1" dirty="0">
                <a:solidFill>
                  <a:srgbClr val="0070C0"/>
                </a:solidFill>
              </a:rPr>
              <a:t>Khởi động tư duy, chuẩn bị tâm thế và khởi động cơ thể.</a:t>
            </a:r>
            <a:endParaRPr lang="vi-VN" sz="2400" i="1" dirty="0">
              <a:solidFill>
                <a:srgbClr val="0070C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1. Phương pháp và hình thức tổ chức hoạt động mở đầu (khởi động)</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1035468" y="4025133"/>
            <a:ext cx="10385823" cy="1200329"/>
          </a:xfrm>
          <a:prstGeom prst="rect">
            <a:avLst/>
          </a:prstGeom>
        </p:spPr>
        <p:txBody>
          <a:bodyPr wrap="square">
            <a:spAutoFit/>
          </a:bodyPr>
          <a:lstStyle/>
          <a:p>
            <a:pPr algn="just"/>
            <a:r>
              <a:rPr lang="vi-VN" sz="2400" dirty="0"/>
              <a:t>– Chu</a:t>
            </a:r>
            <a:r>
              <a:rPr lang="en-US" sz="2400" dirty="0"/>
              <a:t>ẩ</a:t>
            </a:r>
            <a:r>
              <a:rPr lang="vi-VN" sz="2400" dirty="0"/>
              <a:t>n bị tâm thế, tạo hứng thú cho HS khi bước vào một tiết học mới; tạo mối liên tưởng giữa kiến thức và kĩ năng đã có với kiến thức và kĩ năng mới; kích thích mong muốn khám phá nội dung mới sẽ học. </a:t>
            </a:r>
          </a:p>
        </p:txBody>
      </p:sp>
      <p:sp>
        <p:nvSpPr>
          <p:cNvPr id="2" name="Rectangle 1">
            <a:extLst>
              <a:ext uri="{FF2B5EF4-FFF2-40B4-BE49-F238E27FC236}">
                <a16:creationId xmlns:a16="http://schemas.microsoft.com/office/drawing/2014/main" id="{448DD12C-38B3-7D47-AEDB-2C6CB22C17E0}"/>
              </a:ext>
            </a:extLst>
          </p:cNvPr>
          <p:cNvSpPr/>
          <p:nvPr/>
        </p:nvSpPr>
        <p:spPr>
          <a:xfrm>
            <a:off x="1035468" y="5346493"/>
            <a:ext cx="10385823" cy="830997"/>
          </a:xfrm>
          <a:prstGeom prst="rect">
            <a:avLst/>
          </a:prstGeom>
        </p:spPr>
        <p:txBody>
          <a:bodyPr wrap="square">
            <a:spAutoFit/>
          </a:bodyPr>
          <a:lstStyle/>
          <a:p>
            <a:pPr algn="just"/>
            <a:r>
              <a:rPr lang="vi-VN" sz="2400" dirty="0"/>
              <a:t>– Nâng cao mức độ hoạt động của các cơ quan chức năng, chuẩn bị cho cơ thể bước vào hoạt động mới với lượng vận động cao hơn</a:t>
            </a:r>
          </a:p>
        </p:txBody>
      </p:sp>
      <p:sp>
        <p:nvSpPr>
          <p:cNvPr id="3" name="Rectangle 2">
            <a:extLst>
              <a:ext uri="{FF2B5EF4-FFF2-40B4-BE49-F238E27FC236}">
                <a16:creationId xmlns:a16="http://schemas.microsoft.com/office/drawing/2014/main" id="{E4B7F8DD-2B05-1A19-EA32-2216C0D8E8B6}"/>
              </a:ext>
            </a:extLst>
          </p:cNvPr>
          <p:cNvSpPr/>
          <p:nvPr/>
        </p:nvSpPr>
        <p:spPr>
          <a:xfrm>
            <a:off x="1278488" y="3563468"/>
            <a:ext cx="9899779" cy="461665"/>
          </a:xfrm>
          <a:prstGeom prst="rect">
            <a:avLst/>
          </a:prstGeom>
        </p:spPr>
        <p:txBody>
          <a:bodyPr wrap="square">
            <a:spAutoFit/>
          </a:bodyPr>
          <a:lstStyle/>
          <a:p>
            <a:pPr algn="just"/>
            <a:r>
              <a:rPr lang="vi-VN" sz="2400" b="1" i="1" dirty="0">
                <a:solidFill>
                  <a:srgbClr val="00B050"/>
                </a:solidFill>
              </a:rPr>
              <a:t>a) Mục đích</a:t>
            </a:r>
            <a:endParaRPr lang="vi-VN" sz="2400" i="1" dirty="0">
              <a:solidFill>
                <a:srgbClr val="00B050"/>
              </a:solidFill>
            </a:endParaRPr>
          </a:p>
        </p:txBody>
      </p:sp>
    </p:spTree>
    <p:extLst>
      <p:ext uri="{BB962C8B-B14F-4D97-AF65-F5344CB8AC3E}">
        <p14:creationId xmlns:p14="http://schemas.microsoft.com/office/powerpoint/2010/main" val="1105780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Phương pháp và hình thức tổ chức hoạt động mở đầu (khởi động)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98106" y="3926471"/>
            <a:ext cx="10385823" cy="1384995"/>
          </a:xfrm>
          <a:prstGeom prst="rect">
            <a:avLst/>
          </a:prstGeom>
        </p:spPr>
        <p:txBody>
          <a:bodyPr wrap="square">
            <a:spAutoFit/>
          </a:bodyPr>
          <a:lstStyle/>
          <a:p>
            <a:pPr algn="just"/>
            <a:r>
              <a:rPr lang="vi-VN" sz="2800" dirty="0"/>
              <a:t>– Chuẩn bị tâm lí cho HS: Giới thiệu nội dung tiết học với những câu hỏi, tình huống có sức thu hút sự tập trung chú ý của HS (trong bối cảnh vui tươi, nhẹ nhàng).</a:t>
            </a:r>
          </a:p>
        </p:txBody>
      </p:sp>
      <p:sp>
        <p:nvSpPr>
          <p:cNvPr id="2" name="Rectangle 1">
            <a:extLst>
              <a:ext uri="{FF2B5EF4-FFF2-40B4-BE49-F238E27FC236}">
                <a16:creationId xmlns:a16="http://schemas.microsoft.com/office/drawing/2014/main" id="{448DD12C-38B3-7D47-AEDB-2C6CB22C17E0}"/>
              </a:ext>
            </a:extLst>
          </p:cNvPr>
          <p:cNvSpPr/>
          <p:nvPr/>
        </p:nvSpPr>
        <p:spPr>
          <a:xfrm>
            <a:off x="1035468" y="5346493"/>
            <a:ext cx="10385823" cy="954107"/>
          </a:xfrm>
          <a:prstGeom prst="rect">
            <a:avLst/>
          </a:prstGeom>
        </p:spPr>
        <p:txBody>
          <a:bodyPr wrap="square">
            <a:spAutoFit/>
          </a:bodyPr>
          <a:lstStyle/>
          <a:p>
            <a:pPr algn="just"/>
            <a:r>
              <a:rPr lang="vi-VN" sz="2800" dirty="0"/>
              <a:t>– Khởi động cơ thể: Sử dụng bài tập, trò chơi có lượng vận động tương đối thấp.</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272120"/>
            <a:ext cx="9899779" cy="461665"/>
          </a:xfrm>
          <a:prstGeom prst="rect">
            <a:avLst/>
          </a:prstGeom>
        </p:spPr>
        <p:txBody>
          <a:bodyPr wrap="square">
            <a:spAutoFit/>
          </a:bodyPr>
          <a:lstStyle/>
          <a:p>
            <a:pPr algn="just"/>
            <a:r>
              <a:rPr lang="vi-VN" sz="2400" b="1" i="1" dirty="0">
                <a:solidFill>
                  <a:srgbClr val="00B050"/>
                </a:solidFill>
              </a:rPr>
              <a:t>b) Nội dung và phương thức hoạt động</a:t>
            </a:r>
            <a:endParaRPr lang="vi-VN" sz="2400" i="1" dirty="0">
              <a:solidFill>
                <a:srgbClr val="00B050"/>
              </a:solidFill>
            </a:endParaRPr>
          </a:p>
        </p:txBody>
      </p:sp>
    </p:spTree>
    <p:extLst>
      <p:ext uri="{BB962C8B-B14F-4D97-AF65-F5344CB8AC3E}">
        <p14:creationId xmlns:p14="http://schemas.microsoft.com/office/powerpoint/2010/main" val="50922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Phương pháp và hình thức tổ chức hoạt động mở đầu (khởi động)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68609" y="3830336"/>
            <a:ext cx="10653120" cy="1815882"/>
          </a:xfrm>
          <a:prstGeom prst="rect">
            <a:avLst/>
          </a:prstGeom>
        </p:spPr>
        <p:txBody>
          <a:bodyPr wrap="square">
            <a:spAutoFit/>
          </a:bodyPr>
          <a:lstStyle/>
          <a:p>
            <a:pPr algn="just"/>
            <a:r>
              <a:rPr lang="vi-VN" sz="2800" dirty="0"/>
              <a:t>– Là những dự đoán, liên tưởng về chủ đề mới; là không khí háo hức tìm tòi, khám phá được hình thành trong mỗi HS đối với nội dung của tiết học; là những nhận biết, ghi nhớ ban đầu về kiến thức mới. </a:t>
            </a:r>
          </a:p>
        </p:txBody>
      </p:sp>
      <p:sp>
        <p:nvSpPr>
          <p:cNvPr id="2" name="Rectangle 1">
            <a:extLst>
              <a:ext uri="{FF2B5EF4-FFF2-40B4-BE49-F238E27FC236}">
                <a16:creationId xmlns:a16="http://schemas.microsoft.com/office/drawing/2014/main" id="{448DD12C-38B3-7D47-AEDB-2C6CB22C17E0}"/>
              </a:ext>
            </a:extLst>
          </p:cNvPr>
          <p:cNvSpPr/>
          <p:nvPr/>
        </p:nvSpPr>
        <p:spPr>
          <a:xfrm>
            <a:off x="968609" y="5594002"/>
            <a:ext cx="10653120" cy="954107"/>
          </a:xfrm>
          <a:prstGeom prst="rect">
            <a:avLst/>
          </a:prstGeom>
        </p:spPr>
        <p:txBody>
          <a:bodyPr wrap="square">
            <a:spAutoFit/>
          </a:bodyPr>
          <a:lstStyle/>
          <a:p>
            <a:pPr algn="just"/>
            <a:r>
              <a:rPr lang="vi-VN" sz="2800" dirty="0"/>
              <a:t>– Cơ thể HS đã được chuẩn bị để sẵn sàng thực hiện các bài tập vận động một cách có hiệu quả và an toàn nhất. </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272120"/>
            <a:ext cx="9899779" cy="461665"/>
          </a:xfrm>
          <a:prstGeom prst="rect">
            <a:avLst/>
          </a:prstGeom>
        </p:spPr>
        <p:txBody>
          <a:bodyPr wrap="square">
            <a:spAutoFit/>
          </a:bodyPr>
          <a:lstStyle/>
          <a:p>
            <a:pPr algn="just"/>
            <a:r>
              <a:rPr lang="vi-VN" sz="2400" b="1" i="1" dirty="0">
                <a:solidFill>
                  <a:srgbClr val="00B050"/>
                </a:solidFill>
              </a:rPr>
              <a:t>c) Sản phẩm</a:t>
            </a:r>
            <a:endParaRPr lang="vi-VN" sz="2400" i="1" dirty="0">
              <a:solidFill>
                <a:srgbClr val="00B050"/>
              </a:solidFill>
            </a:endParaRPr>
          </a:p>
        </p:txBody>
      </p:sp>
    </p:spTree>
    <p:extLst>
      <p:ext uri="{BB962C8B-B14F-4D97-AF65-F5344CB8AC3E}">
        <p14:creationId xmlns:p14="http://schemas.microsoft.com/office/powerpoint/2010/main" val="292781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2. Phương pháp và hình thức tổ chức hoạt động hình thành kiến thức mới</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68609" y="3830336"/>
            <a:ext cx="10653120" cy="523220"/>
          </a:xfrm>
          <a:prstGeom prst="rect">
            <a:avLst/>
          </a:prstGeom>
        </p:spPr>
        <p:txBody>
          <a:bodyPr wrap="square">
            <a:spAutoFit/>
          </a:bodyPr>
          <a:lstStyle/>
          <a:p>
            <a:pPr algn="just"/>
            <a:r>
              <a:rPr lang="vi-VN" sz="2800" dirty="0"/>
              <a:t>– Trang bị và hình thành cho HS những kiến thức mới.</a:t>
            </a:r>
          </a:p>
        </p:txBody>
      </p:sp>
      <p:sp>
        <p:nvSpPr>
          <p:cNvPr id="2" name="Rectangle 1">
            <a:extLst>
              <a:ext uri="{FF2B5EF4-FFF2-40B4-BE49-F238E27FC236}">
                <a16:creationId xmlns:a16="http://schemas.microsoft.com/office/drawing/2014/main" id="{448DD12C-38B3-7D47-AEDB-2C6CB22C17E0}"/>
              </a:ext>
            </a:extLst>
          </p:cNvPr>
          <p:cNvSpPr/>
          <p:nvPr/>
        </p:nvSpPr>
        <p:spPr>
          <a:xfrm>
            <a:off x="968609" y="5721710"/>
            <a:ext cx="10653120" cy="523220"/>
          </a:xfrm>
          <a:prstGeom prst="rect">
            <a:avLst/>
          </a:prstGeom>
        </p:spPr>
        <p:txBody>
          <a:bodyPr wrap="square">
            <a:spAutoFit/>
          </a:bodyPr>
          <a:lstStyle/>
          <a:p>
            <a:pPr algn="just"/>
            <a:r>
              <a:rPr lang="vi-VN" sz="2800" dirty="0"/>
              <a:t>– Tổ chức cho HS tiếp cận với động tác mới, bài tập mới.</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79408"/>
            <a:ext cx="9899779" cy="461665"/>
          </a:xfrm>
          <a:prstGeom prst="rect">
            <a:avLst/>
          </a:prstGeom>
        </p:spPr>
        <p:txBody>
          <a:bodyPr wrap="square">
            <a:spAutoFit/>
          </a:bodyPr>
          <a:lstStyle/>
          <a:p>
            <a:pPr algn="just"/>
            <a:r>
              <a:rPr lang="vi-VN" sz="2400" b="1" i="1" dirty="0">
                <a:solidFill>
                  <a:srgbClr val="00B050"/>
                </a:solidFill>
              </a:rPr>
              <a:t>a) Mục đích </a:t>
            </a:r>
            <a:endParaRPr lang="vi-VN" sz="2400" i="1" dirty="0">
              <a:solidFill>
                <a:srgbClr val="00B050"/>
              </a:solidFill>
            </a:endParaRPr>
          </a:p>
        </p:txBody>
      </p:sp>
      <p:sp>
        <p:nvSpPr>
          <p:cNvPr id="5" name="Rectangle 4">
            <a:extLst>
              <a:ext uri="{FF2B5EF4-FFF2-40B4-BE49-F238E27FC236}">
                <a16:creationId xmlns:a16="http://schemas.microsoft.com/office/drawing/2014/main" id="{6AB45BE1-FCCA-F01B-82ED-BDBE24F5A0DD}"/>
              </a:ext>
            </a:extLst>
          </p:cNvPr>
          <p:cNvSpPr/>
          <p:nvPr/>
        </p:nvSpPr>
        <p:spPr>
          <a:xfrm>
            <a:off x="968609" y="4521265"/>
            <a:ext cx="10653120" cy="954107"/>
          </a:xfrm>
          <a:prstGeom prst="rect">
            <a:avLst/>
          </a:prstGeom>
        </p:spPr>
        <p:txBody>
          <a:bodyPr wrap="square">
            <a:spAutoFit/>
          </a:bodyPr>
          <a:lstStyle/>
          <a:p>
            <a:pPr algn="just"/>
            <a:r>
              <a:rPr lang="vi-VN" sz="2800" dirty="0"/>
              <a:t>– Thay đổi những nhận thức và quan niệm chưa đúng có thể đã có trước đây hoặc do tiếp thu chưa đầy đủ ở bài học trước.</a:t>
            </a:r>
          </a:p>
        </p:txBody>
      </p:sp>
    </p:spTree>
    <p:extLst>
      <p:ext uri="{BB962C8B-B14F-4D97-AF65-F5344CB8AC3E}">
        <p14:creationId xmlns:p14="http://schemas.microsoft.com/office/powerpoint/2010/main" val="749533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Phương pháp và hình thức tổ chức hoạt động hình thành kiến thức mới</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68609" y="3708536"/>
            <a:ext cx="10653120" cy="1200329"/>
          </a:xfrm>
          <a:prstGeom prst="rect">
            <a:avLst/>
          </a:prstGeom>
        </p:spPr>
        <p:txBody>
          <a:bodyPr wrap="square">
            <a:spAutoFit/>
          </a:bodyPr>
          <a:lstStyle/>
          <a:p>
            <a:pPr algn="just"/>
            <a:r>
              <a:rPr lang="vi-VN" sz="2400" dirty="0"/>
              <a:t>– Cung cấp cho HS một cách có hệ thống nội dung kiến thức mới. Giúp HS nhận biết được hình thái, cấu trúc nội dung và yêu cầu thực hiện bài tập, bước đầu cảm nhận được nhiệm vụ luyện tập. </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67390"/>
            <a:ext cx="9899779" cy="461665"/>
          </a:xfrm>
          <a:prstGeom prst="rect">
            <a:avLst/>
          </a:prstGeom>
        </p:spPr>
        <p:txBody>
          <a:bodyPr wrap="square">
            <a:spAutoFit/>
          </a:bodyPr>
          <a:lstStyle/>
          <a:p>
            <a:pPr algn="just"/>
            <a:r>
              <a:rPr lang="vi-VN" sz="2400" b="1" i="1" dirty="0">
                <a:solidFill>
                  <a:srgbClr val="00B050"/>
                </a:solidFill>
              </a:rPr>
              <a:t>b) Nội dung và phương thức hoạt động</a:t>
            </a:r>
            <a:endParaRPr lang="vi-VN" sz="2400" i="1" dirty="0">
              <a:solidFill>
                <a:srgbClr val="00B050"/>
              </a:solidFill>
            </a:endParaRPr>
          </a:p>
        </p:txBody>
      </p:sp>
      <p:sp>
        <p:nvSpPr>
          <p:cNvPr id="5" name="Rectangle 4">
            <a:extLst>
              <a:ext uri="{FF2B5EF4-FFF2-40B4-BE49-F238E27FC236}">
                <a16:creationId xmlns:a16="http://schemas.microsoft.com/office/drawing/2014/main" id="{6AB45BE1-FCCA-F01B-82ED-BDBE24F5A0DD}"/>
              </a:ext>
            </a:extLst>
          </p:cNvPr>
          <p:cNvSpPr/>
          <p:nvPr/>
        </p:nvSpPr>
        <p:spPr>
          <a:xfrm>
            <a:off x="968609" y="4943842"/>
            <a:ext cx="10653120" cy="1938992"/>
          </a:xfrm>
          <a:prstGeom prst="rect">
            <a:avLst/>
          </a:prstGeom>
        </p:spPr>
        <p:txBody>
          <a:bodyPr wrap="square">
            <a:spAutoFit/>
          </a:bodyPr>
          <a:lstStyle/>
          <a:p>
            <a:pPr algn="just"/>
            <a:r>
              <a:rPr lang="vi-VN" sz="2400" dirty="0"/>
              <a:t>– Giới thiệu khái quát kĩ thuật động tác bằng lời nói, hình ảnh và động tác làm mẫu; phân tích nội dung, cấu trúc, phương hướng chuyển động. Giới thiệu lại kĩ thuật động tác bằng hình ảnh quay chậm hoặc làm mẫu mô phỏng của GV. Kết hợp hướng dẫn HS phương pháp quan sát và nhận biết thông tin từ hình ảnh.</a:t>
            </a:r>
          </a:p>
        </p:txBody>
      </p:sp>
    </p:spTree>
    <p:extLst>
      <p:ext uri="{BB962C8B-B14F-4D97-AF65-F5344CB8AC3E}">
        <p14:creationId xmlns:p14="http://schemas.microsoft.com/office/powerpoint/2010/main" val="257505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Phương pháp và hình thức tổ chức hoạt động hình thành kiến thức mới</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68609" y="3708536"/>
            <a:ext cx="10653120" cy="1015663"/>
          </a:xfrm>
          <a:prstGeom prst="rect">
            <a:avLst/>
          </a:prstGeom>
        </p:spPr>
        <p:txBody>
          <a:bodyPr wrap="square">
            <a:spAutoFit/>
          </a:bodyPr>
          <a:lstStyle/>
          <a:p>
            <a:pPr algn="just"/>
            <a:r>
              <a:rPr lang="vi-VN" sz="2000" dirty="0"/>
              <a:t>– HS tự nghiên cứu hoặc trao đổi trong nhóm về hình thái, cấu trúc động tác; thực hiện thử bài tập (ở mức độ mô phỏng), tiếp xúc với dụng cụ tập luyện để tạo cảm giác ban đầu, tìm hiểu đối tượng cần chiếm lĩnh.</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67390"/>
            <a:ext cx="9899779" cy="461665"/>
          </a:xfrm>
          <a:prstGeom prst="rect">
            <a:avLst/>
          </a:prstGeom>
        </p:spPr>
        <p:txBody>
          <a:bodyPr wrap="square">
            <a:spAutoFit/>
          </a:bodyPr>
          <a:lstStyle/>
          <a:p>
            <a:pPr algn="just"/>
            <a:r>
              <a:rPr lang="vi-VN" sz="2400" b="1" i="1" dirty="0">
                <a:solidFill>
                  <a:srgbClr val="FF0000"/>
                </a:solidFill>
              </a:rPr>
              <a:t>b) Nội dung và phương thức hoạt động</a:t>
            </a:r>
            <a:endParaRPr lang="vi-VN" sz="2400" i="1" dirty="0">
              <a:solidFill>
                <a:srgbClr val="FF0000"/>
              </a:solidFill>
            </a:endParaRPr>
          </a:p>
        </p:txBody>
      </p:sp>
      <p:sp>
        <p:nvSpPr>
          <p:cNvPr id="5" name="Rectangle 4">
            <a:extLst>
              <a:ext uri="{FF2B5EF4-FFF2-40B4-BE49-F238E27FC236}">
                <a16:creationId xmlns:a16="http://schemas.microsoft.com/office/drawing/2014/main" id="{6AB45BE1-FCCA-F01B-82ED-BDBE24F5A0DD}"/>
              </a:ext>
            </a:extLst>
          </p:cNvPr>
          <p:cNvSpPr/>
          <p:nvPr/>
        </p:nvSpPr>
        <p:spPr>
          <a:xfrm>
            <a:off x="968609" y="4803680"/>
            <a:ext cx="10653120" cy="1015663"/>
          </a:xfrm>
          <a:prstGeom prst="rect">
            <a:avLst/>
          </a:prstGeom>
        </p:spPr>
        <p:txBody>
          <a:bodyPr wrap="square">
            <a:spAutoFit/>
          </a:bodyPr>
          <a:lstStyle/>
          <a:p>
            <a:pPr algn="just"/>
            <a:r>
              <a:rPr lang="vi-VN" sz="2000" dirty="0"/>
              <a:t>– Tổ chức để HS tập từng động tác hoặc liên hoàn một số động tác theo động tác mẫu và dưới sự chỉ đạo của GV; luyện tập trong điều kiện không đòi sự nỗ lực cao về thể lực hoặc không có dụng cụ; luyện tập với sự hỗ trợ của người khác hoặc với các vật chuẩn.</a:t>
            </a:r>
          </a:p>
        </p:txBody>
      </p:sp>
      <p:sp>
        <p:nvSpPr>
          <p:cNvPr id="2" name="Rectangle 1">
            <a:extLst>
              <a:ext uri="{FF2B5EF4-FFF2-40B4-BE49-F238E27FC236}">
                <a16:creationId xmlns:a16="http://schemas.microsoft.com/office/drawing/2014/main" id="{C5214826-979A-D1DB-D3A2-E1BC2B2F69D7}"/>
              </a:ext>
            </a:extLst>
          </p:cNvPr>
          <p:cNvSpPr/>
          <p:nvPr/>
        </p:nvSpPr>
        <p:spPr>
          <a:xfrm>
            <a:off x="968609" y="5819343"/>
            <a:ext cx="10653120" cy="707886"/>
          </a:xfrm>
          <a:prstGeom prst="rect">
            <a:avLst/>
          </a:prstGeom>
        </p:spPr>
        <p:txBody>
          <a:bodyPr wrap="square">
            <a:spAutoFit/>
          </a:bodyPr>
          <a:lstStyle/>
          <a:p>
            <a:pPr algn="just"/>
            <a:r>
              <a:rPr lang="vi-VN" sz="2000" dirty="0"/>
              <a:t>– Gợi ý để HS hiểu đúng nội dung và yêu cầu của bài tập; hướng dẫn HS sử dụng các vật chuẩn cần thiết để thực hiện đúng tốc độ, biên độ, phương hướng của bài tập.</a:t>
            </a:r>
          </a:p>
        </p:txBody>
      </p:sp>
    </p:spTree>
    <p:extLst>
      <p:ext uri="{BB962C8B-B14F-4D97-AF65-F5344CB8AC3E}">
        <p14:creationId xmlns:p14="http://schemas.microsoft.com/office/powerpoint/2010/main" val="337240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KHÁI QUÁT VỀ CHƯƠNG TRÌNH MÔN GDTC</a:t>
            </a:r>
          </a:p>
          <a:p>
            <a:pPr algn="ctr"/>
            <a:r>
              <a:rPr lang="vi-VN" sz="2400" b="1" dirty="0">
                <a:solidFill>
                  <a:srgbClr val="FF0000"/>
                </a:solidFill>
              </a:rPr>
              <a:t>CẤP THCS NĂM 2018</a:t>
            </a:r>
          </a:p>
        </p:txBody>
      </p:sp>
      <p:sp>
        <p:nvSpPr>
          <p:cNvPr id="236" name="Rectangle 235"/>
          <p:cNvSpPr/>
          <p:nvPr/>
        </p:nvSpPr>
        <p:spPr>
          <a:xfrm>
            <a:off x="1006856" y="3065508"/>
            <a:ext cx="8958238" cy="461665"/>
          </a:xfrm>
          <a:prstGeom prst="rect">
            <a:avLst/>
          </a:prstGeom>
        </p:spPr>
        <p:txBody>
          <a:bodyPr wrap="square">
            <a:spAutoFit/>
          </a:bodyPr>
          <a:lstStyle/>
          <a:p>
            <a:pPr algn="just"/>
            <a:r>
              <a:rPr lang="vi-VN" sz="2400" b="1" dirty="0">
                <a:solidFill>
                  <a:srgbClr val="0070C0"/>
                </a:solidFill>
              </a:rPr>
              <a:t>a) Yêu cầu cần đạt về phẩm chất chủ yếu và năng lực chung</a:t>
            </a:r>
          </a:p>
        </p:txBody>
      </p:sp>
      <p:sp>
        <p:nvSpPr>
          <p:cNvPr id="237" name="Rectangle 236"/>
          <p:cNvSpPr/>
          <p:nvPr/>
        </p:nvSpPr>
        <p:spPr>
          <a:xfrm>
            <a:off x="1006855" y="3773394"/>
            <a:ext cx="10385823" cy="1938992"/>
          </a:xfrm>
          <a:prstGeom prst="rect">
            <a:avLst/>
          </a:prstGeom>
        </p:spPr>
        <p:txBody>
          <a:bodyPr wrap="square">
            <a:spAutoFit/>
          </a:bodyPr>
          <a:lstStyle/>
          <a:p>
            <a:pPr algn="just"/>
            <a:r>
              <a:rPr lang="vi-VN" sz="2400" dirty="0"/>
              <a:t>Môn GDTC góp phần hình thành và phát triển ở HS các phẩm chất chủ yếu (yêu nước, nhân ái, chăm chỉ, trung thực, trách  nhiệm) và năng lực chung (năng lực tự chủ, tự học; năng lực giao tiếp và hợp tác; năng lực giải quyết vấn đề và sáng tạo) theo các mức độ phù hợp với môn học, cấp học đã được quy định tại Chương trình tổng thể.</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982246" y="1984102"/>
            <a:ext cx="8372015"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2096461"/>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0070C0"/>
                </a:solidFill>
                <a:latin typeface="Arial" panose="020B0604020202020204" pitchFamily="34" charset="0"/>
                <a:cs typeface="Arial" panose="020B0604020202020204" pitchFamily="34" charset="0"/>
              </a:rPr>
              <a:t>2. Yêu cầu cần đạt</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73" y="2138850"/>
            <a:ext cx="590313" cy="544880"/>
          </a:xfrm>
          <a:prstGeom prst="rect">
            <a:avLst/>
          </a:prstGeom>
        </p:spPr>
      </p:pic>
    </p:spTree>
    <p:extLst>
      <p:ext uri="{BB962C8B-B14F-4D97-AF65-F5344CB8AC3E}">
        <p14:creationId xmlns:p14="http://schemas.microsoft.com/office/powerpoint/2010/main" val="829368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Phương pháp và hình thức tổ chức hoạt động hình thành kiến thức mới</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968609" y="3708536"/>
            <a:ext cx="10653120" cy="461665"/>
          </a:xfrm>
          <a:prstGeom prst="rect">
            <a:avLst/>
          </a:prstGeom>
        </p:spPr>
        <p:txBody>
          <a:bodyPr wrap="square">
            <a:spAutoFit/>
          </a:bodyPr>
          <a:lstStyle/>
          <a:p>
            <a:pPr algn="just"/>
            <a:r>
              <a:rPr lang="vi-VN" sz="2400" dirty="0"/>
              <a:t>– HS chú ý quan sát và biết cách quan sát các hình ảnh trực quan.</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67390"/>
            <a:ext cx="9899779" cy="461665"/>
          </a:xfrm>
          <a:prstGeom prst="rect">
            <a:avLst/>
          </a:prstGeom>
        </p:spPr>
        <p:txBody>
          <a:bodyPr wrap="square">
            <a:spAutoFit/>
          </a:bodyPr>
          <a:lstStyle/>
          <a:p>
            <a:pPr algn="just"/>
            <a:r>
              <a:rPr lang="vi-VN" sz="2400" b="1" i="1" dirty="0">
                <a:solidFill>
                  <a:srgbClr val="00B050"/>
                </a:solidFill>
              </a:rPr>
              <a:t>c) Sản phẩm</a:t>
            </a:r>
            <a:endParaRPr lang="vi-VN" sz="2400" i="1" dirty="0">
              <a:solidFill>
                <a:srgbClr val="00B050"/>
              </a:solidFill>
              <a:highlight>
                <a:srgbClr val="00FFFF"/>
              </a:highlight>
            </a:endParaRPr>
          </a:p>
        </p:txBody>
      </p:sp>
      <p:sp>
        <p:nvSpPr>
          <p:cNvPr id="5" name="Rectangle 4">
            <a:extLst>
              <a:ext uri="{FF2B5EF4-FFF2-40B4-BE49-F238E27FC236}">
                <a16:creationId xmlns:a16="http://schemas.microsoft.com/office/drawing/2014/main" id="{6AB45BE1-FCCA-F01B-82ED-BDBE24F5A0DD}"/>
              </a:ext>
            </a:extLst>
          </p:cNvPr>
          <p:cNvSpPr/>
          <p:nvPr/>
        </p:nvSpPr>
        <p:spPr>
          <a:xfrm>
            <a:off x="968609" y="4394607"/>
            <a:ext cx="10653120" cy="1200329"/>
          </a:xfrm>
          <a:prstGeom prst="rect">
            <a:avLst/>
          </a:prstGeom>
        </p:spPr>
        <p:txBody>
          <a:bodyPr wrap="square">
            <a:spAutoFit/>
          </a:bodyPr>
          <a:lstStyle/>
          <a:p>
            <a:pPr algn="just"/>
            <a:r>
              <a:rPr lang="vi-VN" sz="2400" dirty="0"/>
              <a:t>– HS nhận biết được vai trò, tác dụng của bài tập; nhận dạng, ghi nhớ được hình ảnh và yêu cầu thực hiện động tác; có thể mô tả bằng lời một cách khái quát, sơ lược về động tác. </a:t>
            </a:r>
          </a:p>
        </p:txBody>
      </p:sp>
      <p:sp>
        <p:nvSpPr>
          <p:cNvPr id="2" name="Rectangle 1">
            <a:extLst>
              <a:ext uri="{FF2B5EF4-FFF2-40B4-BE49-F238E27FC236}">
                <a16:creationId xmlns:a16="http://schemas.microsoft.com/office/drawing/2014/main" id="{C5214826-979A-D1DB-D3A2-E1BC2B2F69D7}"/>
              </a:ext>
            </a:extLst>
          </p:cNvPr>
          <p:cNvSpPr/>
          <p:nvPr/>
        </p:nvSpPr>
        <p:spPr>
          <a:xfrm>
            <a:off x="968609" y="5819343"/>
            <a:ext cx="10653120" cy="461665"/>
          </a:xfrm>
          <a:prstGeom prst="rect">
            <a:avLst/>
          </a:prstGeom>
        </p:spPr>
        <p:txBody>
          <a:bodyPr wrap="square">
            <a:spAutoFit/>
          </a:bodyPr>
          <a:lstStyle/>
          <a:p>
            <a:pPr algn="just"/>
            <a:r>
              <a:rPr lang="vi-VN" sz="2400" dirty="0"/>
              <a:t>– HS có được những nhận biết đầu tiên về cách thức thực hiện bài tập.</a:t>
            </a:r>
          </a:p>
        </p:txBody>
      </p:sp>
    </p:spTree>
    <p:extLst>
      <p:ext uri="{BB962C8B-B14F-4D97-AF65-F5344CB8AC3E}">
        <p14:creationId xmlns:p14="http://schemas.microsoft.com/office/powerpoint/2010/main" val="3400780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3" y="2000550"/>
            <a:ext cx="9761204"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3. Phương pháp và hình thức tổ chức hoạt động luyện tập</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59977" y="3828195"/>
            <a:ext cx="10653120" cy="1200329"/>
          </a:xfrm>
          <a:prstGeom prst="rect">
            <a:avLst/>
          </a:prstGeom>
        </p:spPr>
        <p:txBody>
          <a:bodyPr wrap="square">
            <a:spAutoFit/>
          </a:bodyPr>
          <a:lstStyle/>
          <a:p>
            <a:pPr algn="just"/>
            <a:r>
              <a:rPr lang="vi-VN" sz="2400" dirty="0"/>
              <a:t>– HS từng bước được hình thành, củng cố và hoàn thiện về kiến thức, kĩ năng thực hiện bài tập theo hướng chuẩn mực, bền vững; biến kiến thức, kĩ năng mới thành kiến thức, kĩ năng của bản thân.</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67390"/>
            <a:ext cx="9899779" cy="461665"/>
          </a:xfrm>
          <a:prstGeom prst="rect">
            <a:avLst/>
          </a:prstGeom>
        </p:spPr>
        <p:txBody>
          <a:bodyPr wrap="square">
            <a:spAutoFit/>
          </a:bodyPr>
          <a:lstStyle/>
          <a:p>
            <a:pPr algn="just"/>
            <a:r>
              <a:rPr lang="vi-VN" sz="2400" b="1" i="1" dirty="0">
                <a:solidFill>
                  <a:srgbClr val="00B050"/>
                </a:solidFill>
              </a:rPr>
              <a:t>a) Mục đích</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859977" y="5312790"/>
            <a:ext cx="10653120" cy="830997"/>
          </a:xfrm>
          <a:prstGeom prst="rect">
            <a:avLst/>
          </a:prstGeom>
        </p:spPr>
        <p:txBody>
          <a:bodyPr wrap="square">
            <a:spAutoFit/>
          </a:bodyPr>
          <a:lstStyle/>
          <a:p>
            <a:pPr algn="just"/>
            <a:r>
              <a:rPr lang="vi-VN" sz="2400" dirty="0"/>
              <a:t>– Hình thành và phát triển ở HS: Tính tích cực, chủ động trong học tập; khả năng quan sát, phối hợp giải quyết nhiệm vụ học tập.</a:t>
            </a:r>
          </a:p>
        </p:txBody>
      </p:sp>
    </p:spTree>
    <p:extLst>
      <p:ext uri="{BB962C8B-B14F-4D97-AF65-F5344CB8AC3E}">
        <p14:creationId xmlns:p14="http://schemas.microsoft.com/office/powerpoint/2010/main" val="210816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3. Phương pháp và hình thức tổ chức hoạt động luyện tập</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30280" y="3667528"/>
            <a:ext cx="10653120" cy="1200329"/>
          </a:xfrm>
          <a:prstGeom prst="rect">
            <a:avLst/>
          </a:prstGeom>
        </p:spPr>
        <p:txBody>
          <a:bodyPr wrap="square">
            <a:spAutoFit/>
          </a:bodyPr>
          <a:lstStyle/>
          <a:p>
            <a:pPr algn="just"/>
            <a:r>
              <a:rPr lang="vi-VN" sz="2400" dirty="0"/>
              <a:t>– Tổ chức HS luyện tập theo các hình thức: Cá nhân, cặp đôi, nhóm, cả lớp; tăng cường phối hợp giữa các thành viên trong nhóm nhằm phát triển khả năng giao tiếp, hợp tác, đánh giá và tự đánh giá.</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67390"/>
            <a:ext cx="9899779" cy="461665"/>
          </a:xfrm>
          <a:prstGeom prst="rect">
            <a:avLst/>
          </a:prstGeom>
        </p:spPr>
        <p:txBody>
          <a:bodyPr wrap="square">
            <a:spAutoFit/>
          </a:bodyPr>
          <a:lstStyle/>
          <a:p>
            <a:pPr algn="just"/>
            <a:r>
              <a:rPr lang="vi-VN" sz="2400" b="1" i="1" dirty="0">
                <a:solidFill>
                  <a:srgbClr val="00B050"/>
                </a:solidFill>
              </a:rPr>
              <a:t>b) Nội dung và phương thức hoạt động</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92202" y="4867857"/>
            <a:ext cx="10653120" cy="1200329"/>
          </a:xfrm>
          <a:prstGeom prst="rect">
            <a:avLst/>
          </a:prstGeom>
        </p:spPr>
        <p:txBody>
          <a:bodyPr wrap="square">
            <a:spAutoFit/>
          </a:bodyPr>
          <a:lstStyle/>
          <a:p>
            <a:pPr algn="just"/>
            <a:r>
              <a:rPr lang="vi-VN" sz="2400" dirty="0"/>
              <a:t>– Dẫn dắt HS thực hiện nhiệm vụ vận động với sự tăng dần về độ khó (tăng tốc độ thực hiện, độ chính xác, biên độ và mức độ dùng sức; giảm dần vai trò của các yếu tố hỗ trợ, vật chuẩn,…).</a:t>
            </a:r>
          </a:p>
        </p:txBody>
      </p:sp>
      <p:sp>
        <p:nvSpPr>
          <p:cNvPr id="5" name="Rectangle 4">
            <a:extLst>
              <a:ext uri="{FF2B5EF4-FFF2-40B4-BE49-F238E27FC236}">
                <a16:creationId xmlns:a16="http://schemas.microsoft.com/office/drawing/2014/main" id="{9C9898D5-4304-AC41-18B9-45C81E7A458C}"/>
              </a:ext>
            </a:extLst>
          </p:cNvPr>
          <p:cNvSpPr/>
          <p:nvPr/>
        </p:nvSpPr>
        <p:spPr>
          <a:xfrm>
            <a:off x="811241" y="5984266"/>
            <a:ext cx="10653120" cy="830997"/>
          </a:xfrm>
          <a:prstGeom prst="rect">
            <a:avLst/>
          </a:prstGeom>
        </p:spPr>
        <p:txBody>
          <a:bodyPr wrap="square">
            <a:spAutoFit/>
          </a:bodyPr>
          <a:lstStyle/>
          <a:p>
            <a:pPr algn="just"/>
            <a:r>
              <a:rPr lang="vi-VN" sz="2400" dirty="0"/>
              <a:t>– Bước đầu tạo điều kiện để HS so sánh, nhận xét động tác của HS khác, thông qua đó hình thành kĩ năng quan sát và khắc sâu kiến thức mới.</a:t>
            </a:r>
          </a:p>
        </p:txBody>
      </p:sp>
    </p:spTree>
    <p:extLst>
      <p:ext uri="{BB962C8B-B14F-4D97-AF65-F5344CB8AC3E}">
        <p14:creationId xmlns:p14="http://schemas.microsoft.com/office/powerpoint/2010/main" val="928059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1008757"/>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3. Phương pháp và hình thức tổ chức hoạt động luyện tập</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30280" y="3667528"/>
            <a:ext cx="10653120" cy="1200329"/>
          </a:xfrm>
          <a:prstGeom prst="rect">
            <a:avLst/>
          </a:prstGeom>
        </p:spPr>
        <p:txBody>
          <a:bodyPr wrap="square">
            <a:spAutoFit/>
          </a:bodyPr>
          <a:lstStyle/>
          <a:p>
            <a:pPr algn="just"/>
            <a:r>
              <a:rPr lang="vi-VN" sz="2400" dirty="0"/>
              <a:t>– Mức độ hình thành, phát triển về: Thái độ đối với nhiệm vụ học tập; nhận thức đối với vai trò, tác dụng của hoạt động tập luyện; kiến thức về kĩ thuật động tác và phương pháp tập luyện.</a:t>
            </a:r>
          </a:p>
        </p:txBody>
      </p:sp>
      <p:sp>
        <p:nvSpPr>
          <p:cNvPr id="3" name="Rectangle 2">
            <a:extLst>
              <a:ext uri="{FF2B5EF4-FFF2-40B4-BE49-F238E27FC236}">
                <a16:creationId xmlns:a16="http://schemas.microsoft.com/office/drawing/2014/main" id="{E4B7F8DD-2B05-1A19-EA32-2216C0D8E8B6}"/>
              </a:ext>
            </a:extLst>
          </p:cNvPr>
          <p:cNvSpPr/>
          <p:nvPr/>
        </p:nvSpPr>
        <p:spPr>
          <a:xfrm>
            <a:off x="1236648" y="3144308"/>
            <a:ext cx="9899779" cy="461665"/>
          </a:xfrm>
          <a:prstGeom prst="rect">
            <a:avLst/>
          </a:prstGeom>
        </p:spPr>
        <p:txBody>
          <a:bodyPr wrap="square">
            <a:spAutoFit/>
          </a:bodyPr>
          <a:lstStyle/>
          <a:p>
            <a:pPr algn="just"/>
            <a:r>
              <a:rPr lang="vi-VN" sz="2400" b="1" i="1" dirty="0">
                <a:solidFill>
                  <a:srgbClr val="00B050"/>
                </a:solidFill>
              </a:rPr>
              <a:t>c) Sản phẩm</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92202" y="4867857"/>
            <a:ext cx="10653120" cy="830997"/>
          </a:xfrm>
          <a:prstGeom prst="rect">
            <a:avLst/>
          </a:prstGeom>
        </p:spPr>
        <p:txBody>
          <a:bodyPr wrap="square">
            <a:spAutoFit/>
          </a:bodyPr>
          <a:lstStyle/>
          <a:p>
            <a:pPr algn="just"/>
            <a:r>
              <a:rPr lang="vi-VN" sz="2400" dirty="0"/>
              <a:t>– Mức độ ổn định, chính xác về kĩ năng thực hiện bài tập; khả năng thực hiện bài tập trong điều kiện có độ khó tăng dần.</a:t>
            </a:r>
          </a:p>
        </p:txBody>
      </p:sp>
      <p:sp>
        <p:nvSpPr>
          <p:cNvPr id="5" name="Rectangle 4">
            <a:extLst>
              <a:ext uri="{FF2B5EF4-FFF2-40B4-BE49-F238E27FC236}">
                <a16:creationId xmlns:a16="http://schemas.microsoft.com/office/drawing/2014/main" id="{9C9898D5-4304-AC41-18B9-45C81E7A458C}"/>
              </a:ext>
            </a:extLst>
          </p:cNvPr>
          <p:cNvSpPr/>
          <p:nvPr/>
        </p:nvSpPr>
        <p:spPr>
          <a:xfrm>
            <a:off x="811241" y="5698854"/>
            <a:ext cx="10653120" cy="461665"/>
          </a:xfrm>
          <a:prstGeom prst="rect">
            <a:avLst/>
          </a:prstGeom>
        </p:spPr>
        <p:txBody>
          <a:bodyPr wrap="square">
            <a:spAutoFit/>
          </a:bodyPr>
          <a:lstStyle/>
          <a:p>
            <a:pPr algn="just"/>
            <a:r>
              <a:rPr lang="vi-VN" sz="2400" dirty="0"/>
              <a:t>– Sự tăng trưởng về thể lực, đặc biệt là năng lực phối hợp vận động.</a:t>
            </a:r>
          </a:p>
        </p:txBody>
      </p:sp>
      <p:sp>
        <p:nvSpPr>
          <p:cNvPr id="6" name="Rectangle 5">
            <a:extLst>
              <a:ext uri="{FF2B5EF4-FFF2-40B4-BE49-F238E27FC236}">
                <a16:creationId xmlns:a16="http://schemas.microsoft.com/office/drawing/2014/main" id="{A4D30EA1-E042-D737-C49D-70468F87DF03}"/>
              </a:ext>
            </a:extLst>
          </p:cNvPr>
          <p:cNvSpPr/>
          <p:nvPr/>
        </p:nvSpPr>
        <p:spPr>
          <a:xfrm>
            <a:off x="769439" y="6182242"/>
            <a:ext cx="10653120" cy="461665"/>
          </a:xfrm>
          <a:prstGeom prst="rect">
            <a:avLst/>
          </a:prstGeom>
        </p:spPr>
        <p:txBody>
          <a:bodyPr wrap="square">
            <a:spAutoFit/>
          </a:bodyPr>
          <a:lstStyle/>
          <a:p>
            <a:pPr algn="just"/>
            <a:r>
              <a:rPr lang="vi-VN" sz="2400" dirty="0"/>
              <a:t>– Khả năng phối hợp, tổ chức cặp đôi, nhóm luyện tập.</a:t>
            </a:r>
          </a:p>
        </p:txBody>
      </p:sp>
    </p:spTree>
    <p:extLst>
      <p:ext uri="{BB962C8B-B14F-4D97-AF65-F5344CB8AC3E}">
        <p14:creationId xmlns:p14="http://schemas.microsoft.com/office/powerpoint/2010/main" val="279635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4. Phương pháp và hình thức tổ chức hoạt động vận dụng</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11" name="Rectangle 10">
            <a:extLst>
              <a:ext uri="{FF2B5EF4-FFF2-40B4-BE49-F238E27FC236}">
                <a16:creationId xmlns:a16="http://schemas.microsoft.com/office/drawing/2014/main" id="{43A43223-B834-4AFA-8314-3BCB3A1D2898}"/>
              </a:ext>
            </a:extLst>
          </p:cNvPr>
          <p:cNvSpPr/>
          <p:nvPr/>
        </p:nvSpPr>
        <p:spPr>
          <a:xfrm>
            <a:off x="830279" y="3491902"/>
            <a:ext cx="10653120" cy="461665"/>
          </a:xfrm>
          <a:prstGeom prst="rect">
            <a:avLst/>
          </a:prstGeom>
        </p:spPr>
        <p:txBody>
          <a:bodyPr wrap="square">
            <a:spAutoFit/>
          </a:bodyPr>
          <a:lstStyle/>
          <a:p>
            <a:pPr algn="just"/>
            <a:r>
              <a:rPr lang="vi-VN" sz="2400" dirty="0"/>
              <a:t>– Củng cố kiến thức và kĩ năng mới.</a:t>
            </a:r>
          </a:p>
        </p:txBody>
      </p:sp>
      <p:sp>
        <p:nvSpPr>
          <p:cNvPr id="3" name="Rectangle 2">
            <a:extLst>
              <a:ext uri="{FF2B5EF4-FFF2-40B4-BE49-F238E27FC236}">
                <a16:creationId xmlns:a16="http://schemas.microsoft.com/office/drawing/2014/main" id="{E4B7F8DD-2B05-1A19-EA32-2216C0D8E8B6}"/>
              </a:ext>
            </a:extLst>
          </p:cNvPr>
          <p:cNvSpPr/>
          <p:nvPr/>
        </p:nvSpPr>
        <p:spPr>
          <a:xfrm>
            <a:off x="1206950" y="3049466"/>
            <a:ext cx="9899779" cy="461665"/>
          </a:xfrm>
          <a:prstGeom prst="rect">
            <a:avLst/>
          </a:prstGeom>
        </p:spPr>
        <p:txBody>
          <a:bodyPr wrap="square">
            <a:spAutoFit/>
          </a:bodyPr>
          <a:lstStyle/>
          <a:p>
            <a:pPr algn="just"/>
            <a:r>
              <a:rPr lang="vi-VN" sz="2400" b="1" i="1" dirty="0">
                <a:solidFill>
                  <a:srgbClr val="00B050"/>
                </a:solidFill>
              </a:rPr>
              <a:t>a)  Mục đích </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69436" y="3925547"/>
            <a:ext cx="11103012" cy="830997"/>
          </a:xfrm>
          <a:prstGeom prst="rect">
            <a:avLst/>
          </a:prstGeom>
        </p:spPr>
        <p:txBody>
          <a:bodyPr wrap="square">
            <a:spAutoFit/>
          </a:bodyPr>
          <a:lstStyle/>
          <a:p>
            <a:pPr algn="just"/>
            <a:r>
              <a:rPr lang="vi-VN" sz="2400" dirty="0"/>
              <a:t>– Giảm mức độ sai sót, tăng cường tính nhịp điệu và sự hợp lí về khả năng dùng sức.</a:t>
            </a:r>
          </a:p>
        </p:txBody>
      </p:sp>
      <p:sp>
        <p:nvSpPr>
          <p:cNvPr id="5" name="Rectangle 4">
            <a:extLst>
              <a:ext uri="{FF2B5EF4-FFF2-40B4-BE49-F238E27FC236}">
                <a16:creationId xmlns:a16="http://schemas.microsoft.com/office/drawing/2014/main" id="{9C9898D5-4304-AC41-18B9-45C81E7A458C}"/>
              </a:ext>
            </a:extLst>
          </p:cNvPr>
          <p:cNvSpPr/>
          <p:nvPr/>
        </p:nvSpPr>
        <p:spPr>
          <a:xfrm>
            <a:off x="769435" y="4638228"/>
            <a:ext cx="10940780" cy="1200329"/>
          </a:xfrm>
          <a:prstGeom prst="rect">
            <a:avLst/>
          </a:prstGeom>
        </p:spPr>
        <p:txBody>
          <a:bodyPr wrap="square">
            <a:spAutoFit/>
          </a:bodyPr>
          <a:lstStyle/>
          <a:p>
            <a:pPr algn="just"/>
            <a:r>
              <a:rPr lang="vi-VN" sz="2400" dirty="0"/>
              <a:t>– Phát triển khả năng thực hiện bài tập vận động trong các điều hiện khó khăn, phức tạp hơn (tăng tốc độ, cự li, mức độ dùng sức, mức độ chính xác, độ khó của điều kiện thực hiện).</a:t>
            </a:r>
          </a:p>
        </p:txBody>
      </p:sp>
      <p:sp>
        <p:nvSpPr>
          <p:cNvPr id="6" name="Rectangle 5">
            <a:extLst>
              <a:ext uri="{FF2B5EF4-FFF2-40B4-BE49-F238E27FC236}">
                <a16:creationId xmlns:a16="http://schemas.microsoft.com/office/drawing/2014/main" id="{A4D30EA1-E042-D737-C49D-70468F87DF03}"/>
              </a:ext>
            </a:extLst>
          </p:cNvPr>
          <p:cNvSpPr/>
          <p:nvPr/>
        </p:nvSpPr>
        <p:spPr>
          <a:xfrm>
            <a:off x="769436" y="5751620"/>
            <a:ext cx="10940779" cy="1200329"/>
          </a:xfrm>
          <a:prstGeom prst="rect">
            <a:avLst/>
          </a:prstGeom>
        </p:spPr>
        <p:txBody>
          <a:bodyPr wrap="square">
            <a:spAutoFit/>
          </a:bodyPr>
          <a:lstStyle/>
          <a:p>
            <a:pPr algn="just"/>
            <a:r>
              <a:rPr lang="vi-VN" sz="2400" dirty="0"/>
              <a:t>– Hình thành và phát triển khả năng tự học, tự luyện tập; vận dụng bài tập, kĩ năng để đáp ứng nhu cầu của bản thân và giải quyết yêu cầu của thực tiễn cuộc sống. </a:t>
            </a:r>
          </a:p>
        </p:txBody>
      </p:sp>
    </p:spTree>
    <p:extLst>
      <p:ext uri="{BB962C8B-B14F-4D97-AF65-F5344CB8AC3E}">
        <p14:creationId xmlns:p14="http://schemas.microsoft.com/office/powerpoint/2010/main" val="3519201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4. Phương pháp và hình thức tổ chức hoạt động vận dụng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92610" y="3181887"/>
            <a:ext cx="9899779" cy="461665"/>
          </a:xfrm>
          <a:prstGeom prst="rect">
            <a:avLst/>
          </a:prstGeom>
        </p:spPr>
        <p:txBody>
          <a:bodyPr wrap="square">
            <a:spAutoFit/>
          </a:bodyPr>
          <a:lstStyle/>
          <a:p>
            <a:pPr algn="just"/>
            <a:r>
              <a:rPr lang="vi-VN" sz="2400" b="1" i="1" dirty="0">
                <a:solidFill>
                  <a:srgbClr val="00B050"/>
                </a:solidFill>
              </a:rPr>
              <a:t>b) Nội dung và phương thức hoạt động</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69436" y="3822821"/>
            <a:ext cx="11103012" cy="1384995"/>
          </a:xfrm>
          <a:prstGeom prst="rect">
            <a:avLst/>
          </a:prstGeom>
        </p:spPr>
        <p:txBody>
          <a:bodyPr wrap="square">
            <a:spAutoFit/>
          </a:bodyPr>
          <a:lstStyle/>
          <a:p>
            <a:pPr algn="just"/>
            <a:r>
              <a:rPr lang="vi-VN" sz="2800" dirty="0"/>
              <a:t>– Thực hành kiến thức và kĩ năng mới trong trong các điều kiện mới, tình huống mới; phối hợp nhiều kĩ năng đã có với kĩ năng mới để giải quyết nhiệm vụ vận động mới nảy sinh.</a:t>
            </a:r>
          </a:p>
        </p:txBody>
      </p:sp>
      <p:sp>
        <p:nvSpPr>
          <p:cNvPr id="5" name="Rectangle 4">
            <a:extLst>
              <a:ext uri="{FF2B5EF4-FFF2-40B4-BE49-F238E27FC236}">
                <a16:creationId xmlns:a16="http://schemas.microsoft.com/office/drawing/2014/main" id="{9C9898D5-4304-AC41-18B9-45C81E7A458C}"/>
              </a:ext>
            </a:extLst>
          </p:cNvPr>
          <p:cNvSpPr/>
          <p:nvPr/>
        </p:nvSpPr>
        <p:spPr>
          <a:xfrm>
            <a:off x="769436" y="5207816"/>
            <a:ext cx="10940780" cy="954107"/>
          </a:xfrm>
          <a:prstGeom prst="rect">
            <a:avLst/>
          </a:prstGeom>
        </p:spPr>
        <p:txBody>
          <a:bodyPr wrap="square">
            <a:spAutoFit/>
          </a:bodyPr>
          <a:lstStyle/>
          <a:p>
            <a:pPr algn="just"/>
            <a:r>
              <a:rPr lang="vi-VN" sz="2800" dirty="0"/>
              <a:t>– Tự giải quyết nhiệm vụ vận động trên cơ sở phối hợp nhóm; tự tập luyện ở nhà.</a:t>
            </a:r>
          </a:p>
        </p:txBody>
      </p:sp>
    </p:spTree>
    <p:extLst>
      <p:ext uri="{BB962C8B-B14F-4D97-AF65-F5344CB8AC3E}">
        <p14:creationId xmlns:p14="http://schemas.microsoft.com/office/powerpoint/2010/main" val="269676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4. Phương pháp và hình thức tổ chức hoạt động vận dụng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92610" y="3181887"/>
            <a:ext cx="9899779" cy="461665"/>
          </a:xfrm>
          <a:prstGeom prst="rect">
            <a:avLst/>
          </a:prstGeom>
        </p:spPr>
        <p:txBody>
          <a:bodyPr wrap="square">
            <a:spAutoFit/>
          </a:bodyPr>
          <a:lstStyle/>
          <a:p>
            <a:pPr algn="just"/>
            <a:r>
              <a:rPr lang="vi-VN" sz="2400" b="1" i="1" dirty="0">
                <a:solidFill>
                  <a:srgbClr val="00B050"/>
                </a:solidFill>
              </a:rPr>
              <a:t>c) Sản phẩm </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69436" y="3822821"/>
            <a:ext cx="10843453" cy="830997"/>
          </a:xfrm>
          <a:prstGeom prst="rect">
            <a:avLst/>
          </a:prstGeom>
        </p:spPr>
        <p:txBody>
          <a:bodyPr wrap="square">
            <a:spAutoFit/>
          </a:bodyPr>
          <a:lstStyle/>
          <a:p>
            <a:pPr algn="just"/>
            <a:r>
              <a:rPr lang="vi-VN" sz="2400" dirty="0"/>
              <a:t>– Kiến thức được khắc sâu và mở rộng hơn; kĩ năng đã được phát triển lên mức độ mới, ổn định hơn, ít sai sót hơn.</a:t>
            </a:r>
          </a:p>
        </p:txBody>
      </p:sp>
      <p:sp>
        <p:nvSpPr>
          <p:cNvPr id="5" name="Rectangle 4">
            <a:extLst>
              <a:ext uri="{FF2B5EF4-FFF2-40B4-BE49-F238E27FC236}">
                <a16:creationId xmlns:a16="http://schemas.microsoft.com/office/drawing/2014/main" id="{9C9898D5-4304-AC41-18B9-45C81E7A458C}"/>
              </a:ext>
            </a:extLst>
          </p:cNvPr>
          <p:cNvSpPr/>
          <p:nvPr/>
        </p:nvSpPr>
        <p:spPr>
          <a:xfrm>
            <a:off x="769436" y="4715302"/>
            <a:ext cx="10940780" cy="461665"/>
          </a:xfrm>
          <a:prstGeom prst="rect">
            <a:avLst/>
          </a:prstGeom>
        </p:spPr>
        <p:txBody>
          <a:bodyPr wrap="square">
            <a:spAutoFit/>
          </a:bodyPr>
          <a:lstStyle/>
          <a:p>
            <a:pPr algn="just"/>
            <a:r>
              <a:rPr lang="vi-VN" sz="2400" dirty="0"/>
              <a:t>– Biết tự tập, ứng dụng để phục vụ hoạt động học tập và đời sống.</a:t>
            </a:r>
          </a:p>
        </p:txBody>
      </p:sp>
      <p:sp>
        <p:nvSpPr>
          <p:cNvPr id="6" name="Rectangle 5">
            <a:extLst>
              <a:ext uri="{FF2B5EF4-FFF2-40B4-BE49-F238E27FC236}">
                <a16:creationId xmlns:a16="http://schemas.microsoft.com/office/drawing/2014/main" id="{7B1E2341-30E9-CFB9-8D8A-17A1625E4928}"/>
              </a:ext>
            </a:extLst>
          </p:cNvPr>
          <p:cNvSpPr/>
          <p:nvPr/>
        </p:nvSpPr>
        <p:spPr>
          <a:xfrm>
            <a:off x="769436" y="5272554"/>
            <a:ext cx="10940780" cy="461665"/>
          </a:xfrm>
          <a:prstGeom prst="rect">
            <a:avLst/>
          </a:prstGeom>
        </p:spPr>
        <p:txBody>
          <a:bodyPr wrap="square">
            <a:spAutoFit/>
          </a:bodyPr>
          <a:lstStyle/>
          <a:p>
            <a:pPr algn="just"/>
            <a:r>
              <a:rPr lang="vi-VN" sz="2400" dirty="0"/>
              <a:t>– Có thể tự đánh giá, phát hiện sai sót về động tác của bản thân và các bạn.</a:t>
            </a:r>
          </a:p>
        </p:txBody>
      </p:sp>
    </p:spTree>
    <p:extLst>
      <p:ext uri="{BB962C8B-B14F-4D97-AF65-F5344CB8AC3E}">
        <p14:creationId xmlns:p14="http://schemas.microsoft.com/office/powerpoint/2010/main" val="83216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5. Phương pháp và hình thức tổ chức hoạt động tìm tòi, mở rộng</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92610" y="3181887"/>
            <a:ext cx="9899779" cy="830997"/>
          </a:xfrm>
          <a:prstGeom prst="rect">
            <a:avLst/>
          </a:prstGeom>
        </p:spPr>
        <p:txBody>
          <a:bodyPr wrap="square">
            <a:spAutoFit/>
          </a:bodyPr>
          <a:lstStyle/>
          <a:p>
            <a:pPr algn="just"/>
            <a:r>
              <a:rPr lang="vi-VN" sz="2400" b="1" i="1" dirty="0">
                <a:solidFill>
                  <a:srgbClr val="00B050"/>
                </a:solidFill>
              </a:rPr>
              <a:t>Hoạt động tìm tòi sáng tạo không cấu trúc thành một hoạt động chính của tiết học, GV có thể:</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83290" y="4224780"/>
            <a:ext cx="10843453" cy="461665"/>
          </a:xfrm>
          <a:prstGeom prst="rect">
            <a:avLst/>
          </a:prstGeom>
        </p:spPr>
        <p:txBody>
          <a:bodyPr wrap="square">
            <a:spAutoFit/>
          </a:bodyPr>
          <a:lstStyle/>
          <a:p>
            <a:pPr algn="just"/>
            <a:r>
              <a:rPr lang="vi-VN" sz="2400" dirty="0"/>
              <a:t>– Chọn lọc, phối hợp sử dụng cùng với hoạt động vận dụng.</a:t>
            </a:r>
          </a:p>
        </p:txBody>
      </p:sp>
      <p:sp>
        <p:nvSpPr>
          <p:cNvPr id="5" name="Rectangle 4">
            <a:extLst>
              <a:ext uri="{FF2B5EF4-FFF2-40B4-BE49-F238E27FC236}">
                <a16:creationId xmlns:a16="http://schemas.microsoft.com/office/drawing/2014/main" id="{9C9898D5-4304-AC41-18B9-45C81E7A458C}"/>
              </a:ext>
            </a:extLst>
          </p:cNvPr>
          <p:cNvSpPr/>
          <p:nvPr/>
        </p:nvSpPr>
        <p:spPr>
          <a:xfrm>
            <a:off x="783290" y="4944194"/>
            <a:ext cx="10940780" cy="461665"/>
          </a:xfrm>
          <a:prstGeom prst="rect">
            <a:avLst/>
          </a:prstGeom>
        </p:spPr>
        <p:txBody>
          <a:bodyPr wrap="square">
            <a:spAutoFit/>
          </a:bodyPr>
          <a:lstStyle/>
          <a:p>
            <a:pPr algn="just"/>
            <a:r>
              <a:rPr lang="vi-VN" sz="2400" dirty="0"/>
              <a:t>– Nêu vấn đề để hình thành và phát triển ở HS nhu cầu tìm tòi, sáng tạo. </a:t>
            </a:r>
          </a:p>
        </p:txBody>
      </p:sp>
    </p:spTree>
    <p:extLst>
      <p:ext uri="{BB962C8B-B14F-4D97-AF65-F5344CB8AC3E}">
        <p14:creationId xmlns:p14="http://schemas.microsoft.com/office/powerpoint/2010/main" val="4239148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5. Phương pháp và hình thức tổ chức hoạt động tìm tòi, mở rộng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92610" y="3181887"/>
            <a:ext cx="9899779" cy="461665"/>
          </a:xfrm>
          <a:prstGeom prst="rect">
            <a:avLst/>
          </a:prstGeom>
        </p:spPr>
        <p:txBody>
          <a:bodyPr wrap="square">
            <a:spAutoFit/>
          </a:bodyPr>
          <a:lstStyle/>
          <a:p>
            <a:pPr algn="just"/>
            <a:r>
              <a:rPr lang="vi-VN" sz="2400" b="1" i="1" dirty="0">
                <a:solidFill>
                  <a:srgbClr val="00B050"/>
                </a:solidFill>
              </a:rPr>
              <a:t>a) Mục đích </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69436" y="3813641"/>
            <a:ext cx="10843453" cy="830997"/>
          </a:xfrm>
          <a:prstGeom prst="rect">
            <a:avLst/>
          </a:prstGeom>
        </p:spPr>
        <p:txBody>
          <a:bodyPr wrap="square">
            <a:spAutoFit/>
          </a:bodyPr>
          <a:lstStyle/>
          <a:p>
            <a:pPr algn="just"/>
            <a:r>
              <a:rPr lang="vi-VN" sz="2400" dirty="0"/>
              <a:t>– Khuyến khích HS bước đầu biết liên hệ với những hoạt động gần gũi trong đời sống.</a:t>
            </a:r>
          </a:p>
        </p:txBody>
      </p:sp>
      <p:sp>
        <p:nvSpPr>
          <p:cNvPr id="5" name="Rectangle 4">
            <a:extLst>
              <a:ext uri="{FF2B5EF4-FFF2-40B4-BE49-F238E27FC236}">
                <a16:creationId xmlns:a16="http://schemas.microsoft.com/office/drawing/2014/main" id="{9C9898D5-4304-AC41-18B9-45C81E7A458C}"/>
              </a:ext>
            </a:extLst>
          </p:cNvPr>
          <p:cNvSpPr/>
          <p:nvPr/>
        </p:nvSpPr>
        <p:spPr>
          <a:xfrm>
            <a:off x="769436" y="4613837"/>
            <a:ext cx="10940780" cy="461665"/>
          </a:xfrm>
          <a:prstGeom prst="rect">
            <a:avLst/>
          </a:prstGeom>
        </p:spPr>
        <p:txBody>
          <a:bodyPr wrap="square">
            <a:spAutoFit/>
          </a:bodyPr>
          <a:lstStyle/>
          <a:p>
            <a:pPr algn="just"/>
            <a:r>
              <a:rPr lang="vi-VN" sz="2400" dirty="0"/>
              <a:t>– Hình thành nhu cầu học hỏi, trao đổi lẫn nhau trong tập thể lớp và bạn bè. </a:t>
            </a:r>
          </a:p>
        </p:txBody>
      </p:sp>
      <p:sp>
        <p:nvSpPr>
          <p:cNvPr id="7" name="Rectangle 6">
            <a:extLst>
              <a:ext uri="{FF2B5EF4-FFF2-40B4-BE49-F238E27FC236}">
                <a16:creationId xmlns:a16="http://schemas.microsoft.com/office/drawing/2014/main" id="{F37DE59E-0A31-DA43-0F18-BB5CD3DC0489}"/>
              </a:ext>
            </a:extLst>
          </p:cNvPr>
          <p:cNvSpPr/>
          <p:nvPr/>
        </p:nvSpPr>
        <p:spPr>
          <a:xfrm>
            <a:off x="769436" y="5102732"/>
            <a:ext cx="10940780" cy="830997"/>
          </a:xfrm>
          <a:prstGeom prst="rect">
            <a:avLst/>
          </a:prstGeom>
        </p:spPr>
        <p:txBody>
          <a:bodyPr wrap="square">
            <a:spAutoFit/>
          </a:bodyPr>
          <a:lstStyle/>
          <a:p>
            <a:pPr algn="just"/>
            <a:r>
              <a:rPr lang="vi-VN" sz="2400" dirty="0"/>
              <a:t>– Hình thành, phát triển khả năng tự học, tìm kiếm thông tin và bổ sung kiến thức, kĩ năng. </a:t>
            </a:r>
          </a:p>
        </p:txBody>
      </p:sp>
    </p:spTree>
    <p:extLst>
      <p:ext uri="{BB962C8B-B14F-4D97-AF65-F5344CB8AC3E}">
        <p14:creationId xmlns:p14="http://schemas.microsoft.com/office/powerpoint/2010/main" val="3132185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5. Phương pháp và hình thức tổ chức hoạt động tìm tòi, mở rộng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46109" y="3037920"/>
            <a:ext cx="9899779" cy="461665"/>
          </a:xfrm>
          <a:prstGeom prst="rect">
            <a:avLst/>
          </a:prstGeom>
        </p:spPr>
        <p:txBody>
          <a:bodyPr wrap="square">
            <a:spAutoFit/>
          </a:bodyPr>
          <a:lstStyle/>
          <a:p>
            <a:pPr algn="just"/>
            <a:r>
              <a:rPr lang="vi-VN" sz="2400" b="1" i="1" dirty="0">
                <a:solidFill>
                  <a:srgbClr val="00B050"/>
                </a:solidFill>
              </a:rPr>
              <a:t>b) Nội dung và phương thức hoạt động</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69435" y="3498491"/>
            <a:ext cx="10843453" cy="1200329"/>
          </a:xfrm>
          <a:prstGeom prst="rect">
            <a:avLst/>
          </a:prstGeom>
        </p:spPr>
        <p:txBody>
          <a:bodyPr wrap="square">
            <a:spAutoFit/>
          </a:bodyPr>
          <a:lstStyle/>
          <a:p>
            <a:pPr algn="just"/>
            <a:r>
              <a:rPr lang="vi-VN" sz="2400" dirty="0"/>
              <a:t>– Sử dụng nội dung bài tập để tiến hành các trò chơi vận động; phức tạp hoá hoàn cảnh và môi trường thực hiện để kích thích tính sáng tạo, khả năng độc lập giải quyết vấn đề của HS.</a:t>
            </a:r>
          </a:p>
        </p:txBody>
      </p:sp>
      <p:sp>
        <p:nvSpPr>
          <p:cNvPr id="5" name="Rectangle 4">
            <a:extLst>
              <a:ext uri="{FF2B5EF4-FFF2-40B4-BE49-F238E27FC236}">
                <a16:creationId xmlns:a16="http://schemas.microsoft.com/office/drawing/2014/main" id="{9C9898D5-4304-AC41-18B9-45C81E7A458C}"/>
              </a:ext>
            </a:extLst>
          </p:cNvPr>
          <p:cNvSpPr/>
          <p:nvPr/>
        </p:nvSpPr>
        <p:spPr>
          <a:xfrm>
            <a:off x="769435" y="4743892"/>
            <a:ext cx="10940780" cy="830997"/>
          </a:xfrm>
          <a:prstGeom prst="rect">
            <a:avLst/>
          </a:prstGeom>
        </p:spPr>
        <p:txBody>
          <a:bodyPr wrap="square">
            <a:spAutoFit/>
          </a:bodyPr>
          <a:lstStyle/>
          <a:p>
            <a:pPr algn="just"/>
            <a:r>
              <a:rPr lang="vi-VN" sz="2400" dirty="0"/>
              <a:t>– GV gợi ý các vấn đề có liên quan đến nội dung học tập để HS có thể tìm cách giải quyết thông qua trao đổi với bạn và gia đình.</a:t>
            </a:r>
          </a:p>
        </p:txBody>
      </p:sp>
      <p:sp>
        <p:nvSpPr>
          <p:cNvPr id="7" name="Rectangle 6">
            <a:extLst>
              <a:ext uri="{FF2B5EF4-FFF2-40B4-BE49-F238E27FC236}">
                <a16:creationId xmlns:a16="http://schemas.microsoft.com/office/drawing/2014/main" id="{F37DE59E-0A31-DA43-0F18-BB5CD3DC0489}"/>
              </a:ext>
            </a:extLst>
          </p:cNvPr>
          <p:cNvSpPr/>
          <p:nvPr/>
        </p:nvSpPr>
        <p:spPr>
          <a:xfrm>
            <a:off x="769435" y="5563752"/>
            <a:ext cx="10940780" cy="830997"/>
          </a:xfrm>
          <a:prstGeom prst="rect">
            <a:avLst/>
          </a:prstGeom>
        </p:spPr>
        <p:txBody>
          <a:bodyPr wrap="square">
            <a:spAutoFit/>
          </a:bodyPr>
          <a:lstStyle/>
          <a:p>
            <a:pPr algn="just"/>
            <a:r>
              <a:rPr lang="vi-VN" sz="2400" dirty="0"/>
              <a:t>– Giao nhiệm vụ tìm kiếm và mở rộng thông tin có liên quan đến nội dung học tập.</a:t>
            </a:r>
          </a:p>
        </p:txBody>
      </p:sp>
    </p:spTree>
    <p:extLst>
      <p:ext uri="{BB962C8B-B14F-4D97-AF65-F5344CB8AC3E}">
        <p14:creationId xmlns:p14="http://schemas.microsoft.com/office/powerpoint/2010/main" val="1689940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06"/>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KHÁI QUÁT VỀ CHƯƠNG TRÌNH MÔN GDTC</a:t>
            </a:r>
          </a:p>
          <a:p>
            <a:pPr algn="ctr"/>
            <a:r>
              <a:rPr lang="vi-VN" sz="2400" b="1" dirty="0">
                <a:solidFill>
                  <a:srgbClr val="FF0000"/>
                </a:solidFill>
              </a:rPr>
              <a:t>CẤP THCS NĂM 2018</a:t>
            </a:r>
          </a:p>
        </p:txBody>
      </p:sp>
      <p:sp>
        <p:nvSpPr>
          <p:cNvPr id="236" name="Rectangle 235"/>
          <p:cNvSpPr/>
          <p:nvPr/>
        </p:nvSpPr>
        <p:spPr>
          <a:xfrm>
            <a:off x="1006856" y="3065508"/>
            <a:ext cx="10178288" cy="830997"/>
          </a:xfrm>
          <a:prstGeom prst="rect">
            <a:avLst/>
          </a:prstGeom>
        </p:spPr>
        <p:txBody>
          <a:bodyPr wrap="square">
            <a:spAutoFit/>
          </a:bodyPr>
          <a:lstStyle/>
          <a:p>
            <a:pPr algn="just"/>
            <a:r>
              <a:rPr lang="vi-VN" sz="2400" b="1" dirty="0">
                <a:solidFill>
                  <a:srgbClr val="0070C0"/>
                </a:solidFill>
              </a:rPr>
              <a:t>b) Yêu cầu cần đạt về năng lực đặc thù</a:t>
            </a:r>
            <a:r>
              <a:rPr lang="en-US" sz="2400" b="1" dirty="0">
                <a:solidFill>
                  <a:srgbClr val="0070C0"/>
                </a:solidFill>
              </a:rPr>
              <a:t> </a:t>
            </a:r>
            <a:r>
              <a:rPr lang="en-US" sz="2400" b="1" dirty="0" err="1">
                <a:solidFill>
                  <a:srgbClr val="0070C0"/>
                </a:solidFill>
              </a:rPr>
              <a:t>cấp</a:t>
            </a:r>
            <a:r>
              <a:rPr lang="en-US" sz="2400" b="1" dirty="0">
                <a:solidFill>
                  <a:srgbClr val="0070C0"/>
                </a:solidFill>
              </a:rPr>
              <a:t> THCS</a:t>
            </a:r>
            <a:endParaRPr lang="vi-VN" sz="2400" b="1" dirty="0">
              <a:solidFill>
                <a:srgbClr val="0070C0"/>
              </a:solidFill>
            </a:endParaRPr>
          </a:p>
          <a:p>
            <a:pPr algn="just"/>
            <a:r>
              <a:rPr lang="vi-VN" sz="2400" dirty="0">
                <a:solidFill>
                  <a:srgbClr val="0070C0"/>
                </a:solidFill>
              </a:rPr>
              <a:t>Môn GDTC giúp HS hình thành và phát triển năng lực đặc thù sau</a:t>
            </a:r>
            <a:r>
              <a:rPr lang="vi-VN" sz="2400" b="1" dirty="0">
                <a:solidFill>
                  <a:srgbClr val="0070C0"/>
                </a:solidFill>
              </a:rPr>
              <a:t>:</a:t>
            </a:r>
          </a:p>
        </p:txBody>
      </p:sp>
      <p:sp>
        <p:nvSpPr>
          <p:cNvPr id="237" name="Rectangle 236"/>
          <p:cNvSpPr/>
          <p:nvPr/>
        </p:nvSpPr>
        <p:spPr>
          <a:xfrm>
            <a:off x="1006856" y="3922188"/>
            <a:ext cx="10385823" cy="2308324"/>
          </a:xfrm>
          <a:prstGeom prst="rect">
            <a:avLst/>
          </a:prstGeom>
        </p:spPr>
        <p:txBody>
          <a:bodyPr wrap="square">
            <a:spAutoFit/>
          </a:bodyPr>
          <a:lstStyle/>
          <a:p>
            <a:pPr algn="just"/>
            <a:r>
              <a:rPr lang="vi-VN" sz="2400" dirty="0">
                <a:solidFill>
                  <a:srgbClr val="00B050"/>
                </a:solidFill>
              </a:rPr>
              <a:t>– Năng lực chăm sóc sức khoẻ:</a:t>
            </a:r>
          </a:p>
          <a:p>
            <a:pPr algn="just"/>
            <a:r>
              <a:rPr lang="vi-VN" sz="2400" dirty="0"/>
              <a:t>+ Hình thành được nền nếp vệ sinh cá nhân, vệ sinh trong luyện tập TDTT.</a:t>
            </a:r>
          </a:p>
          <a:p>
            <a:pPr algn="just"/>
            <a:r>
              <a:rPr lang="vi-VN" sz="2400" dirty="0"/>
              <a:t>+ Có kiến thức cơ bản và ý thức thực hiện chế độ dinh dưỡng trong luyện tập và đời sống hằng ngày để bảo vệ, tăng cường sức khoẻ. </a:t>
            </a:r>
          </a:p>
          <a:p>
            <a:pPr algn="just"/>
            <a:r>
              <a:rPr lang="vi-VN" sz="2400" dirty="0"/>
              <a:t>+ Tích cực tham gia các hoạt động tập thể trong môi trường tự nhiên để rèn luyện sức khoẻ.</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982246" y="1984102"/>
            <a:ext cx="8372015"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2138850"/>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2. Yêu cầu cần đạt</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73" y="2138850"/>
            <a:ext cx="590313" cy="544880"/>
          </a:xfrm>
          <a:prstGeom prst="rect">
            <a:avLst/>
          </a:prstGeom>
        </p:spPr>
      </p:pic>
    </p:spTree>
    <p:extLst>
      <p:ext uri="{BB962C8B-B14F-4D97-AF65-F5344CB8AC3E}">
        <p14:creationId xmlns:p14="http://schemas.microsoft.com/office/powerpoint/2010/main" val="251748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anim calcmode="lin" valueType="num">
                                      <p:cBhvr>
                                        <p:cTn id="8" dur="1000" fill="hold"/>
                                        <p:tgtEl>
                                          <p:spTgt spid="236"/>
                                        </p:tgtEl>
                                        <p:attrNameLst>
                                          <p:attrName>ppt_x</p:attrName>
                                        </p:attrNameLst>
                                      </p:cBhvr>
                                      <p:tavLst>
                                        <p:tav tm="0">
                                          <p:val>
                                            <p:strVal val="#ppt_x"/>
                                          </p:val>
                                        </p:tav>
                                        <p:tav tm="100000">
                                          <p:val>
                                            <p:strVal val="#ppt_x"/>
                                          </p:val>
                                        </p:tav>
                                      </p:tavLst>
                                    </p:anim>
                                    <p:anim calcmode="lin" valueType="num">
                                      <p:cBhvr>
                                        <p:cTn id="9"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7"/>
                                        </p:tgtEl>
                                        <p:attrNameLst>
                                          <p:attrName>style.visibility</p:attrName>
                                        </p:attrNameLst>
                                      </p:cBhvr>
                                      <p:to>
                                        <p:strVal val="visible"/>
                                      </p:to>
                                    </p:set>
                                    <p:animEffect transition="in" filter="fade">
                                      <p:cBhvr>
                                        <p:cTn id="14" dur="1000"/>
                                        <p:tgtEl>
                                          <p:spTgt spid="237"/>
                                        </p:tgtEl>
                                      </p:cBhvr>
                                    </p:animEffect>
                                    <p:anim calcmode="lin" valueType="num">
                                      <p:cBhvr>
                                        <p:cTn id="15" dur="1000" fill="hold"/>
                                        <p:tgtEl>
                                          <p:spTgt spid="237"/>
                                        </p:tgtEl>
                                        <p:attrNameLst>
                                          <p:attrName>ppt_x</p:attrName>
                                        </p:attrNameLst>
                                      </p:cBhvr>
                                      <p:tavLst>
                                        <p:tav tm="0">
                                          <p:val>
                                            <p:strVal val="#ppt_x"/>
                                          </p:val>
                                        </p:tav>
                                        <p:tav tm="100000">
                                          <p:val>
                                            <p:strVal val="#ppt_x"/>
                                          </p:val>
                                        </p:tav>
                                      </p:tavLst>
                                    </p:anim>
                                    <p:anim calcmode="lin" valueType="num">
                                      <p:cBhvr>
                                        <p:cTn id="16"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929148"/>
            <a:ext cx="9899779" cy="1009814"/>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III. PHƯƠNG PHÁP VÀ HÌNH THỨC TỔ CHỨC CÁC HOẠT ĐỘNG CỦA TIẾT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5. Phương pháp và hình thức tổ chức hoạt động tìm tòi, mở rộng</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40816" y="3224003"/>
            <a:ext cx="9899779" cy="461665"/>
          </a:xfrm>
          <a:prstGeom prst="rect">
            <a:avLst/>
          </a:prstGeom>
        </p:spPr>
        <p:txBody>
          <a:bodyPr wrap="square">
            <a:spAutoFit/>
          </a:bodyPr>
          <a:lstStyle/>
          <a:p>
            <a:pPr algn="just"/>
            <a:r>
              <a:rPr lang="vi-VN" sz="2400" b="1" i="1" dirty="0">
                <a:solidFill>
                  <a:srgbClr val="00B050"/>
                </a:solidFill>
              </a:rPr>
              <a:t>c) Sản phẩm </a:t>
            </a:r>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720772" y="3777852"/>
            <a:ext cx="10843453" cy="461665"/>
          </a:xfrm>
          <a:prstGeom prst="rect">
            <a:avLst/>
          </a:prstGeom>
        </p:spPr>
        <p:txBody>
          <a:bodyPr wrap="square">
            <a:spAutoFit/>
          </a:bodyPr>
          <a:lstStyle/>
          <a:p>
            <a:pPr algn="just"/>
            <a:r>
              <a:rPr lang="vi-VN" sz="2400" dirty="0"/>
              <a:t>– Khả năng ứng dụng nội dung vận động trong khi tham gia trò chơi.</a:t>
            </a:r>
          </a:p>
        </p:txBody>
      </p:sp>
      <p:sp>
        <p:nvSpPr>
          <p:cNvPr id="5" name="Rectangle 4">
            <a:extLst>
              <a:ext uri="{FF2B5EF4-FFF2-40B4-BE49-F238E27FC236}">
                <a16:creationId xmlns:a16="http://schemas.microsoft.com/office/drawing/2014/main" id="{9C9898D5-4304-AC41-18B9-45C81E7A458C}"/>
              </a:ext>
            </a:extLst>
          </p:cNvPr>
          <p:cNvSpPr/>
          <p:nvPr/>
        </p:nvSpPr>
        <p:spPr>
          <a:xfrm>
            <a:off x="720772" y="4466184"/>
            <a:ext cx="10940780" cy="461665"/>
          </a:xfrm>
          <a:prstGeom prst="rect">
            <a:avLst/>
          </a:prstGeom>
        </p:spPr>
        <p:txBody>
          <a:bodyPr wrap="square">
            <a:spAutoFit/>
          </a:bodyPr>
          <a:lstStyle/>
          <a:p>
            <a:pPr algn="just"/>
            <a:r>
              <a:rPr lang="vi-VN" sz="2400" dirty="0"/>
              <a:t>– Khả năng xử lí các tình huống nảy sinh một cách hợp lí và có hiệu quả.</a:t>
            </a:r>
          </a:p>
        </p:txBody>
      </p:sp>
      <p:sp>
        <p:nvSpPr>
          <p:cNvPr id="7" name="Rectangle 6">
            <a:extLst>
              <a:ext uri="{FF2B5EF4-FFF2-40B4-BE49-F238E27FC236}">
                <a16:creationId xmlns:a16="http://schemas.microsoft.com/office/drawing/2014/main" id="{F37DE59E-0A31-DA43-0F18-BB5CD3DC0489}"/>
              </a:ext>
            </a:extLst>
          </p:cNvPr>
          <p:cNvSpPr/>
          <p:nvPr/>
        </p:nvSpPr>
        <p:spPr>
          <a:xfrm>
            <a:off x="720772" y="5177020"/>
            <a:ext cx="10940780" cy="461665"/>
          </a:xfrm>
          <a:prstGeom prst="rect">
            <a:avLst/>
          </a:prstGeom>
        </p:spPr>
        <p:txBody>
          <a:bodyPr wrap="square">
            <a:spAutoFit/>
          </a:bodyPr>
          <a:lstStyle/>
          <a:p>
            <a:pPr algn="just"/>
            <a:r>
              <a:rPr lang="vi-VN" sz="2400" dirty="0"/>
              <a:t>– Khả năng tự học và tìm kiếm thông tin. </a:t>
            </a:r>
          </a:p>
        </p:txBody>
      </p:sp>
    </p:spTree>
    <p:extLst>
      <p:ext uri="{BB962C8B-B14F-4D97-AF65-F5344CB8AC3E}">
        <p14:creationId xmlns:p14="http://schemas.microsoft.com/office/powerpoint/2010/main" val="2181219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1. Xây dựng kế hoạch và tổ chức hoạt động dạy học </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1146109" y="3031579"/>
            <a:ext cx="9899779" cy="1200329"/>
          </a:xfrm>
          <a:prstGeom prst="rect">
            <a:avLst/>
          </a:prstGeom>
        </p:spPr>
        <p:txBody>
          <a:bodyPr wrap="square">
            <a:spAutoFit/>
          </a:bodyPr>
          <a:lstStyle/>
          <a:p>
            <a:pPr algn="just"/>
            <a:r>
              <a:rPr lang="vi-VN" sz="2400" b="1" i="1" dirty="0">
                <a:solidFill>
                  <a:srgbClr val="00B050"/>
                </a:solidFill>
              </a:rPr>
              <a:t>a) Xây dựng kế hoạch dạy học</a:t>
            </a:r>
            <a:endParaRPr lang="en-US" sz="2400" b="1" i="1" dirty="0">
              <a:solidFill>
                <a:srgbClr val="00B050"/>
              </a:solidFill>
            </a:endParaRPr>
          </a:p>
          <a:p>
            <a:pPr algn="just"/>
            <a:r>
              <a:rPr lang="en-US" sz="2400" i="1" dirty="0">
                <a:solidFill>
                  <a:srgbClr val="00B050"/>
                </a:solidFill>
              </a:rPr>
              <a:t>	</a:t>
            </a:r>
            <a:r>
              <a:rPr lang="vi-VN" sz="2400" i="1" dirty="0">
                <a:solidFill>
                  <a:srgbClr val="00B050"/>
                </a:solidFill>
              </a:rPr>
              <a:t>Nhà trường và GV chủ động:</a:t>
            </a:r>
            <a:r>
              <a:rPr lang="en-US" sz="2400" i="1" dirty="0">
                <a:solidFill>
                  <a:srgbClr val="00B050"/>
                </a:solidFill>
              </a:rPr>
              <a:t> </a:t>
            </a:r>
          </a:p>
          <a:p>
            <a:pPr algn="just"/>
            <a:endParaRPr lang="vi-VN" sz="2400" i="1" dirty="0">
              <a:solidFill>
                <a:srgbClr val="00B050"/>
              </a:solidFill>
              <a:highlight>
                <a:srgbClr val="00FFFF"/>
              </a:highlight>
            </a:endParaRPr>
          </a:p>
        </p:txBody>
      </p:sp>
      <p:sp>
        <p:nvSpPr>
          <p:cNvPr id="2" name="Rectangle 1">
            <a:extLst>
              <a:ext uri="{FF2B5EF4-FFF2-40B4-BE49-F238E27FC236}">
                <a16:creationId xmlns:a16="http://schemas.microsoft.com/office/drawing/2014/main" id="{C5214826-979A-D1DB-D3A2-E1BC2B2F69D7}"/>
              </a:ext>
            </a:extLst>
          </p:cNvPr>
          <p:cNvSpPr/>
          <p:nvPr/>
        </p:nvSpPr>
        <p:spPr>
          <a:xfrm>
            <a:off x="603403" y="3800133"/>
            <a:ext cx="10843453" cy="1569660"/>
          </a:xfrm>
          <a:prstGeom prst="rect">
            <a:avLst/>
          </a:prstGeom>
        </p:spPr>
        <p:txBody>
          <a:bodyPr wrap="square">
            <a:spAutoFit/>
          </a:bodyPr>
          <a:lstStyle/>
          <a:p>
            <a:pPr algn="just"/>
            <a:r>
              <a:rPr lang="vi-VN" sz="2400" dirty="0"/>
              <a:t>– Xây dựng tiến trình dạy học; sắp xếp thứ tự dạy học các chủ đề phù hợp với điều kiện của nhà trường, điều kiện khí hậu và thời tiết của vùng, miền, đảm bảo cho chương trình GDTC được thực hiện có hiệu quả và có số tiết thực dạy đạt tỉ lệ cao nhất.</a:t>
            </a:r>
          </a:p>
        </p:txBody>
      </p:sp>
      <p:sp>
        <p:nvSpPr>
          <p:cNvPr id="7" name="Rectangle 6">
            <a:extLst>
              <a:ext uri="{FF2B5EF4-FFF2-40B4-BE49-F238E27FC236}">
                <a16:creationId xmlns:a16="http://schemas.microsoft.com/office/drawing/2014/main" id="{F37DE59E-0A31-DA43-0F18-BB5CD3DC0489}"/>
              </a:ext>
            </a:extLst>
          </p:cNvPr>
          <p:cNvSpPr/>
          <p:nvPr/>
        </p:nvSpPr>
        <p:spPr>
          <a:xfrm>
            <a:off x="554739" y="5323419"/>
            <a:ext cx="10940780" cy="1569660"/>
          </a:xfrm>
          <a:prstGeom prst="rect">
            <a:avLst/>
          </a:prstGeom>
        </p:spPr>
        <p:txBody>
          <a:bodyPr wrap="square">
            <a:spAutoFit/>
          </a:bodyPr>
          <a:lstStyle/>
          <a:p>
            <a:pPr algn="just"/>
            <a:r>
              <a:rPr lang="vi-VN" sz="2400" dirty="0"/>
              <a:t>– Cụ thể hoá tiến trình thực hiện các bài học trong từng chủ đề (phân phối nội dung, kế hoạch thực hiện cho từng tiết học) trên nguyên tắc: Đảm bảo mạch kiến thức, tính hệ thống của nội dung chủ đề; đảm bảo tính sư phạm, tính hiệu quả của quá trình GDTC. </a:t>
            </a:r>
          </a:p>
        </p:txBody>
      </p:sp>
    </p:spTree>
    <p:extLst>
      <p:ext uri="{BB962C8B-B14F-4D97-AF65-F5344CB8AC3E}">
        <p14:creationId xmlns:p14="http://schemas.microsoft.com/office/powerpoint/2010/main" val="1089261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Xây dựng kế hoạch và tổ chức hoạt động dạy học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762651" y="3098108"/>
            <a:ext cx="9899779" cy="461665"/>
          </a:xfrm>
          <a:prstGeom prst="rect">
            <a:avLst/>
          </a:prstGeom>
        </p:spPr>
        <p:txBody>
          <a:bodyPr wrap="square">
            <a:spAutoFit/>
          </a:bodyPr>
          <a:lstStyle/>
          <a:p>
            <a:pPr algn="just"/>
            <a:r>
              <a:rPr lang="vi-VN" sz="2400" b="1" i="1" dirty="0">
                <a:solidFill>
                  <a:srgbClr val="FF0000"/>
                </a:solidFill>
              </a:rPr>
              <a:t>a) Xây dựng kế hoạch dạy học</a:t>
            </a:r>
            <a:endParaRPr lang="en-US" sz="2400" b="1" i="1" dirty="0">
              <a:solidFill>
                <a:srgbClr val="FF0000"/>
              </a:solidFill>
            </a:endParaRPr>
          </a:p>
        </p:txBody>
      </p:sp>
      <p:sp>
        <p:nvSpPr>
          <p:cNvPr id="2" name="Rectangle 1">
            <a:extLst>
              <a:ext uri="{FF2B5EF4-FFF2-40B4-BE49-F238E27FC236}">
                <a16:creationId xmlns:a16="http://schemas.microsoft.com/office/drawing/2014/main" id="{C5214826-979A-D1DB-D3A2-E1BC2B2F69D7}"/>
              </a:ext>
            </a:extLst>
          </p:cNvPr>
          <p:cNvSpPr/>
          <p:nvPr/>
        </p:nvSpPr>
        <p:spPr>
          <a:xfrm>
            <a:off x="603402" y="3667085"/>
            <a:ext cx="10843453" cy="1200329"/>
          </a:xfrm>
          <a:prstGeom prst="rect">
            <a:avLst/>
          </a:prstGeom>
        </p:spPr>
        <p:txBody>
          <a:bodyPr wrap="square">
            <a:spAutoFit/>
          </a:bodyPr>
          <a:lstStyle/>
          <a:p>
            <a:pPr algn="just"/>
            <a:r>
              <a:rPr lang="vi-VN" sz="2400" dirty="0"/>
              <a:t>– Phân phối nội dung và thời lượng của bài thành tiết học; điều chỉnh số tiết giữa các bài của mỗi chủ đề trên cơ sở phù hợp với điều kiện cơ sở vật chất của nhà trường, trình độ thể lực và năng lực vận động của số đông HS.</a:t>
            </a:r>
          </a:p>
        </p:txBody>
      </p:sp>
      <p:sp>
        <p:nvSpPr>
          <p:cNvPr id="7" name="Rectangle 6">
            <a:extLst>
              <a:ext uri="{FF2B5EF4-FFF2-40B4-BE49-F238E27FC236}">
                <a16:creationId xmlns:a16="http://schemas.microsoft.com/office/drawing/2014/main" id="{F37DE59E-0A31-DA43-0F18-BB5CD3DC0489}"/>
              </a:ext>
            </a:extLst>
          </p:cNvPr>
          <p:cNvSpPr/>
          <p:nvPr/>
        </p:nvSpPr>
        <p:spPr>
          <a:xfrm>
            <a:off x="554738" y="4996651"/>
            <a:ext cx="10940780" cy="1569660"/>
          </a:xfrm>
          <a:prstGeom prst="rect">
            <a:avLst/>
          </a:prstGeom>
        </p:spPr>
        <p:txBody>
          <a:bodyPr wrap="square">
            <a:spAutoFit/>
          </a:bodyPr>
          <a:lstStyle/>
          <a:p>
            <a:pPr algn="just"/>
            <a:r>
              <a:rPr lang="vi-VN" sz="2400" dirty="0"/>
              <a:t>– Đối với tiết học: Cấu trúc nội dung cơ bản của mỗi tiết học chỉ bao gồm nội dung của một chủ đề. Việc lồng ghép, sử dụng nội dung của chủ đề khác (không kể nội dung thuộc phần kiến thức chung) chỉ mang ý nghĩa là phương tiện nhằm nâng cao hiệu quả dạy và học của tiết học.</a:t>
            </a:r>
          </a:p>
        </p:txBody>
      </p:sp>
    </p:spTree>
    <p:extLst>
      <p:ext uri="{BB962C8B-B14F-4D97-AF65-F5344CB8AC3E}">
        <p14:creationId xmlns:p14="http://schemas.microsoft.com/office/powerpoint/2010/main" val="3183373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896" y="-17214"/>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9899779" cy="969441"/>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1977423"/>
            <a:ext cx="86150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Xây dựng kế hoạch và tổ chức hoạt động dạy học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762651" y="3098108"/>
            <a:ext cx="9899779" cy="461665"/>
          </a:xfrm>
          <a:prstGeom prst="rect">
            <a:avLst/>
          </a:prstGeom>
        </p:spPr>
        <p:txBody>
          <a:bodyPr wrap="square">
            <a:spAutoFit/>
          </a:bodyPr>
          <a:lstStyle/>
          <a:p>
            <a:pPr algn="just"/>
            <a:r>
              <a:rPr lang="vi-VN" sz="2400" b="1" i="1" dirty="0">
                <a:solidFill>
                  <a:srgbClr val="FF0000"/>
                </a:solidFill>
              </a:rPr>
              <a:t>a) Xây dựng kế hoạch dạy học</a:t>
            </a:r>
            <a:endParaRPr lang="en-US" sz="2400" b="1" i="1" dirty="0">
              <a:solidFill>
                <a:srgbClr val="FF0000"/>
              </a:solidFill>
            </a:endParaRPr>
          </a:p>
        </p:txBody>
      </p:sp>
      <p:sp>
        <p:nvSpPr>
          <p:cNvPr id="2" name="Rectangle 1">
            <a:extLst>
              <a:ext uri="{FF2B5EF4-FFF2-40B4-BE49-F238E27FC236}">
                <a16:creationId xmlns:a16="http://schemas.microsoft.com/office/drawing/2014/main" id="{C5214826-979A-D1DB-D3A2-E1BC2B2F69D7}"/>
              </a:ext>
            </a:extLst>
          </p:cNvPr>
          <p:cNvSpPr/>
          <p:nvPr/>
        </p:nvSpPr>
        <p:spPr>
          <a:xfrm>
            <a:off x="585896" y="3550123"/>
            <a:ext cx="10843453" cy="830997"/>
          </a:xfrm>
          <a:prstGeom prst="rect">
            <a:avLst/>
          </a:prstGeom>
        </p:spPr>
        <p:txBody>
          <a:bodyPr wrap="square">
            <a:spAutoFit/>
          </a:bodyPr>
          <a:lstStyle/>
          <a:p>
            <a:pPr algn="just"/>
            <a:r>
              <a:rPr lang="vi-VN" sz="2400" dirty="0"/>
              <a:t>– Lựa chọn phương pháp, hình thức thực hiện các bài tập vận động phù hợp với định hướng phát triển từng loại hình năng lực và tố chất thể lực. </a:t>
            </a:r>
          </a:p>
        </p:txBody>
      </p:sp>
      <p:sp>
        <p:nvSpPr>
          <p:cNvPr id="7" name="Rectangle 6">
            <a:extLst>
              <a:ext uri="{FF2B5EF4-FFF2-40B4-BE49-F238E27FC236}">
                <a16:creationId xmlns:a16="http://schemas.microsoft.com/office/drawing/2014/main" id="{F37DE59E-0A31-DA43-0F18-BB5CD3DC0489}"/>
              </a:ext>
            </a:extLst>
          </p:cNvPr>
          <p:cNvSpPr/>
          <p:nvPr/>
        </p:nvSpPr>
        <p:spPr>
          <a:xfrm>
            <a:off x="488569" y="4384431"/>
            <a:ext cx="10940780" cy="1200329"/>
          </a:xfrm>
          <a:prstGeom prst="rect">
            <a:avLst/>
          </a:prstGeom>
        </p:spPr>
        <p:txBody>
          <a:bodyPr wrap="square">
            <a:spAutoFit/>
          </a:bodyPr>
          <a:lstStyle/>
          <a:p>
            <a:pPr algn="just"/>
            <a:r>
              <a:rPr lang="vi-VN" sz="2400" dirty="0"/>
              <a:t>– Xây dựng kế hoạch tác động, phát triển năng lực vận động cho HS phù hợp với đặc điểm lứa tuổi. Đảm bảo cho HS đạt tiêu chuẩn đánh giá thể lực theo quy định của Bộ GD&amp;ĐT.</a:t>
            </a:r>
          </a:p>
        </p:txBody>
      </p:sp>
      <p:sp>
        <p:nvSpPr>
          <p:cNvPr id="5" name="Rectangle 4">
            <a:extLst>
              <a:ext uri="{FF2B5EF4-FFF2-40B4-BE49-F238E27FC236}">
                <a16:creationId xmlns:a16="http://schemas.microsoft.com/office/drawing/2014/main" id="{4DC5367F-1B62-FDF2-09FE-041B6BE7B806}"/>
              </a:ext>
            </a:extLst>
          </p:cNvPr>
          <p:cNvSpPr/>
          <p:nvPr/>
        </p:nvSpPr>
        <p:spPr>
          <a:xfrm>
            <a:off x="488569" y="5567729"/>
            <a:ext cx="10940780" cy="830997"/>
          </a:xfrm>
          <a:prstGeom prst="rect">
            <a:avLst/>
          </a:prstGeom>
        </p:spPr>
        <p:txBody>
          <a:bodyPr wrap="square">
            <a:spAutoFit/>
          </a:bodyPr>
          <a:lstStyle/>
          <a:p>
            <a:pPr algn="just"/>
            <a:r>
              <a:rPr lang="vi-VN" sz="2400" dirty="0"/>
              <a:t>– Xác định nội dung và tiêu chí kiểm tra đánh giá thường xuyên, định kì phù hợp với chỉ đạo, hướng dẫn của Bộ GD&amp;ĐT.</a:t>
            </a:r>
          </a:p>
        </p:txBody>
      </p:sp>
    </p:spTree>
    <p:extLst>
      <p:ext uri="{BB962C8B-B14F-4D97-AF65-F5344CB8AC3E}">
        <p14:creationId xmlns:p14="http://schemas.microsoft.com/office/powerpoint/2010/main" val="2769975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2161006"/>
            <a:ext cx="9115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Xây dựng kế hoạch và tổ chức hoạt động dạy học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954018" y="2861663"/>
            <a:ext cx="9899779" cy="830997"/>
          </a:xfrm>
          <a:prstGeom prst="rect">
            <a:avLst/>
          </a:prstGeom>
        </p:spPr>
        <p:txBody>
          <a:bodyPr wrap="square">
            <a:spAutoFit/>
          </a:bodyPr>
          <a:lstStyle/>
          <a:p>
            <a:pPr algn="just"/>
            <a:r>
              <a:rPr lang="vi-VN" sz="2400" b="1" i="1" dirty="0">
                <a:solidFill>
                  <a:srgbClr val="FF0000"/>
                </a:solidFill>
              </a:rPr>
              <a:t>a) Xây dựng kế hoạch dạy học</a:t>
            </a:r>
            <a:endParaRPr lang="en-US" sz="2400" b="1" i="1" dirty="0">
              <a:solidFill>
                <a:srgbClr val="FF0000"/>
              </a:solidFill>
            </a:endParaRPr>
          </a:p>
          <a:p>
            <a:pPr algn="just"/>
            <a:r>
              <a:rPr lang="en-US" sz="2400" i="1" dirty="0">
                <a:solidFill>
                  <a:srgbClr val="00B050"/>
                </a:solidFill>
              </a:rPr>
              <a:t>	</a:t>
            </a:r>
            <a:r>
              <a:rPr lang="vi-VN" sz="2400" i="1" dirty="0">
                <a:solidFill>
                  <a:srgbClr val="00B050"/>
                </a:solidFill>
              </a:rPr>
              <a:t>Các bước lập kế hoạch dạy học môn học:</a:t>
            </a:r>
            <a:endParaRPr lang="en-US" sz="2400" i="1" dirty="0">
              <a:solidFill>
                <a:srgbClr val="00B050"/>
              </a:solidFill>
            </a:endParaRPr>
          </a:p>
        </p:txBody>
      </p:sp>
      <p:sp>
        <p:nvSpPr>
          <p:cNvPr id="2" name="Rectangle 1">
            <a:extLst>
              <a:ext uri="{FF2B5EF4-FFF2-40B4-BE49-F238E27FC236}">
                <a16:creationId xmlns:a16="http://schemas.microsoft.com/office/drawing/2014/main" id="{C5214826-979A-D1DB-D3A2-E1BC2B2F69D7}"/>
              </a:ext>
            </a:extLst>
          </p:cNvPr>
          <p:cNvSpPr/>
          <p:nvPr/>
        </p:nvSpPr>
        <p:spPr>
          <a:xfrm>
            <a:off x="554692" y="3589804"/>
            <a:ext cx="11082614" cy="830997"/>
          </a:xfrm>
          <a:prstGeom prst="rect">
            <a:avLst/>
          </a:prstGeom>
        </p:spPr>
        <p:txBody>
          <a:bodyPr wrap="square">
            <a:spAutoFit/>
          </a:bodyPr>
          <a:lstStyle/>
          <a:p>
            <a:pPr algn="just"/>
            <a:r>
              <a:rPr lang="vi-VN" sz="2400" dirty="0"/>
              <a:t>– Xác định tiến trình thực hiện các chủ đề (trình tự, thời điểm thực hiện trong từng học kì và từng năm học).</a:t>
            </a:r>
          </a:p>
        </p:txBody>
      </p:sp>
      <p:sp>
        <p:nvSpPr>
          <p:cNvPr id="7" name="Rectangle 6">
            <a:extLst>
              <a:ext uri="{FF2B5EF4-FFF2-40B4-BE49-F238E27FC236}">
                <a16:creationId xmlns:a16="http://schemas.microsoft.com/office/drawing/2014/main" id="{F37DE59E-0A31-DA43-0F18-BB5CD3DC0489}"/>
              </a:ext>
            </a:extLst>
          </p:cNvPr>
          <p:cNvSpPr/>
          <p:nvPr/>
        </p:nvSpPr>
        <p:spPr>
          <a:xfrm>
            <a:off x="433517" y="4397622"/>
            <a:ext cx="10940780" cy="461665"/>
          </a:xfrm>
          <a:prstGeom prst="rect">
            <a:avLst/>
          </a:prstGeom>
        </p:spPr>
        <p:txBody>
          <a:bodyPr wrap="square">
            <a:spAutoFit/>
          </a:bodyPr>
          <a:lstStyle/>
          <a:p>
            <a:pPr algn="just"/>
            <a:r>
              <a:rPr lang="vi-VN" sz="2400" dirty="0"/>
              <a:t>– Xác định thời lượng (số tiết) thực tế cho từng bài của chủ đề.</a:t>
            </a:r>
          </a:p>
        </p:txBody>
      </p:sp>
      <p:sp>
        <p:nvSpPr>
          <p:cNvPr id="5" name="Rectangle 4">
            <a:extLst>
              <a:ext uri="{FF2B5EF4-FFF2-40B4-BE49-F238E27FC236}">
                <a16:creationId xmlns:a16="http://schemas.microsoft.com/office/drawing/2014/main" id="{EA743DFE-7F13-6551-7A44-48A30AE3D056}"/>
              </a:ext>
            </a:extLst>
          </p:cNvPr>
          <p:cNvSpPr/>
          <p:nvPr/>
        </p:nvSpPr>
        <p:spPr>
          <a:xfrm>
            <a:off x="441117" y="4814680"/>
            <a:ext cx="10940780" cy="461665"/>
          </a:xfrm>
          <a:prstGeom prst="rect">
            <a:avLst/>
          </a:prstGeom>
        </p:spPr>
        <p:txBody>
          <a:bodyPr wrap="square">
            <a:spAutoFit/>
          </a:bodyPr>
          <a:lstStyle/>
          <a:p>
            <a:pPr algn="just"/>
            <a:r>
              <a:rPr lang="vi-VN" sz="2400" dirty="0"/>
              <a:t>– Phân phối nội dung cụ thể của mỗi bài cho từng tiết học. </a:t>
            </a:r>
          </a:p>
        </p:txBody>
      </p:sp>
      <p:sp>
        <p:nvSpPr>
          <p:cNvPr id="6" name="Rectangle 5">
            <a:extLst>
              <a:ext uri="{FF2B5EF4-FFF2-40B4-BE49-F238E27FC236}">
                <a16:creationId xmlns:a16="http://schemas.microsoft.com/office/drawing/2014/main" id="{2A6E130B-71EF-40A7-7607-EF0A0CDBAF1A}"/>
              </a:ext>
            </a:extLst>
          </p:cNvPr>
          <p:cNvSpPr/>
          <p:nvPr/>
        </p:nvSpPr>
        <p:spPr>
          <a:xfrm>
            <a:off x="433517" y="5280060"/>
            <a:ext cx="10940780" cy="461665"/>
          </a:xfrm>
          <a:prstGeom prst="rect">
            <a:avLst/>
          </a:prstGeom>
        </p:spPr>
        <p:txBody>
          <a:bodyPr wrap="square">
            <a:spAutoFit/>
          </a:bodyPr>
          <a:lstStyle/>
          <a:p>
            <a:pPr algn="just"/>
            <a:r>
              <a:rPr lang="vi-VN" sz="2400" dirty="0"/>
              <a:t>– Xác định thời điểm kiểm tra định kì (giữa học kì, cuối học kì, cuối năm học).</a:t>
            </a:r>
          </a:p>
        </p:txBody>
      </p:sp>
      <p:sp>
        <p:nvSpPr>
          <p:cNvPr id="8" name="Rectangle 7">
            <a:extLst>
              <a:ext uri="{FF2B5EF4-FFF2-40B4-BE49-F238E27FC236}">
                <a16:creationId xmlns:a16="http://schemas.microsoft.com/office/drawing/2014/main" id="{8EF4EBF3-97C2-DEE8-F0FB-5A59E0639C7D}"/>
              </a:ext>
            </a:extLst>
          </p:cNvPr>
          <p:cNvSpPr/>
          <p:nvPr/>
        </p:nvSpPr>
        <p:spPr>
          <a:xfrm>
            <a:off x="433517" y="5741725"/>
            <a:ext cx="10940780" cy="461665"/>
          </a:xfrm>
          <a:prstGeom prst="rect">
            <a:avLst/>
          </a:prstGeom>
        </p:spPr>
        <p:txBody>
          <a:bodyPr wrap="square">
            <a:spAutoFit/>
          </a:bodyPr>
          <a:lstStyle/>
          <a:p>
            <a:pPr algn="just"/>
            <a:r>
              <a:rPr lang="vi-VN" sz="2400" dirty="0"/>
              <a:t>– Tổng hợp thành kế hoạch dạy học môn học.</a:t>
            </a:r>
          </a:p>
        </p:txBody>
      </p:sp>
      <p:sp>
        <p:nvSpPr>
          <p:cNvPr id="9" name="Rectangle 8">
            <a:extLst>
              <a:ext uri="{FF2B5EF4-FFF2-40B4-BE49-F238E27FC236}">
                <a16:creationId xmlns:a16="http://schemas.microsoft.com/office/drawing/2014/main" id="{D792B2B8-5186-74D6-6AEB-3D1393E85A8A}"/>
              </a:ext>
            </a:extLst>
          </p:cNvPr>
          <p:cNvSpPr/>
          <p:nvPr/>
        </p:nvSpPr>
        <p:spPr>
          <a:xfrm>
            <a:off x="433517" y="6074536"/>
            <a:ext cx="10940780" cy="830997"/>
          </a:xfrm>
          <a:prstGeom prst="rect">
            <a:avLst/>
          </a:prstGeom>
        </p:spPr>
        <p:txBody>
          <a:bodyPr wrap="square">
            <a:spAutoFit/>
          </a:bodyPr>
          <a:lstStyle/>
          <a:p>
            <a:pPr algn="just"/>
            <a:r>
              <a:rPr lang="vi-VN" sz="2400" dirty="0"/>
              <a:t>– Biên soạn kế hoạch bài dạy (giáo án) trên cơ sở kế hoạch dạy học môn học đã thiết kế.</a:t>
            </a:r>
          </a:p>
        </p:txBody>
      </p:sp>
    </p:spTree>
    <p:extLst>
      <p:ext uri="{BB962C8B-B14F-4D97-AF65-F5344CB8AC3E}">
        <p14:creationId xmlns:p14="http://schemas.microsoft.com/office/powerpoint/2010/main" val="278417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2161006"/>
            <a:ext cx="9115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Xây dựng kế hoạch và tổ chức hoạt động dạy học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954018" y="2861663"/>
            <a:ext cx="9899779" cy="830997"/>
          </a:xfrm>
          <a:prstGeom prst="rect">
            <a:avLst/>
          </a:prstGeom>
        </p:spPr>
        <p:txBody>
          <a:bodyPr wrap="square">
            <a:spAutoFit/>
          </a:bodyPr>
          <a:lstStyle/>
          <a:p>
            <a:pPr algn="just"/>
            <a:r>
              <a:rPr lang="vi-VN" sz="2400" b="1" i="1" dirty="0">
                <a:solidFill>
                  <a:srgbClr val="FF0000"/>
                </a:solidFill>
              </a:rPr>
              <a:t>a) Xây dựng kế hoạch dạy học</a:t>
            </a:r>
            <a:endParaRPr lang="en-US" sz="2400" b="1" i="1" dirty="0">
              <a:solidFill>
                <a:srgbClr val="FF0000"/>
              </a:solidFill>
            </a:endParaRPr>
          </a:p>
          <a:p>
            <a:pPr algn="just"/>
            <a:r>
              <a:rPr lang="en-US" sz="2400" i="1" dirty="0">
                <a:solidFill>
                  <a:srgbClr val="00B050"/>
                </a:solidFill>
              </a:rPr>
              <a:t>	</a:t>
            </a:r>
            <a:r>
              <a:rPr lang="vi-VN" sz="2400" i="1" dirty="0">
                <a:solidFill>
                  <a:srgbClr val="00B050"/>
                </a:solidFill>
              </a:rPr>
              <a:t>Yêu cầu cơ bản đối với kế hoạch bài dạy:</a:t>
            </a:r>
            <a:endParaRPr lang="en-US" sz="2400" i="1" dirty="0">
              <a:solidFill>
                <a:srgbClr val="00B050"/>
              </a:solidFill>
            </a:endParaRPr>
          </a:p>
        </p:txBody>
      </p:sp>
      <p:sp>
        <p:nvSpPr>
          <p:cNvPr id="2" name="Rectangle 1">
            <a:extLst>
              <a:ext uri="{FF2B5EF4-FFF2-40B4-BE49-F238E27FC236}">
                <a16:creationId xmlns:a16="http://schemas.microsoft.com/office/drawing/2014/main" id="{C5214826-979A-D1DB-D3A2-E1BC2B2F69D7}"/>
              </a:ext>
            </a:extLst>
          </p:cNvPr>
          <p:cNvSpPr/>
          <p:nvPr/>
        </p:nvSpPr>
        <p:spPr>
          <a:xfrm>
            <a:off x="554692" y="3589804"/>
            <a:ext cx="11082614" cy="415498"/>
          </a:xfrm>
          <a:prstGeom prst="rect">
            <a:avLst/>
          </a:prstGeom>
        </p:spPr>
        <p:txBody>
          <a:bodyPr wrap="square">
            <a:spAutoFit/>
          </a:bodyPr>
          <a:lstStyle/>
          <a:p>
            <a:pPr algn="just"/>
            <a:r>
              <a:rPr lang="vi-VN" sz="2100" dirty="0"/>
              <a:t>– Phản ánh được cấu trúc sư phạm của một tiết học (mở đầu, cơ bản, kết thúc).</a:t>
            </a:r>
          </a:p>
        </p:txBody>
      </p:sp>
      <p:sp>
        <p:nvSpPr>
          <p:cNvPr id="7" name="Rectangle 6">
            <a:extLst>
              <a:ext uri="{FF2B5EF4-FFF2-40B4-BE49-F238E27FC236}">
                <a16:creationId xmlns:a16="http://schemas.microsoft.com/office/drawing/2014/main" id="{F37DE59E-0A31-DA43-0F18-BB5CD3DC0489}"/>
              </a:ext>
            </a:extLst>
          </p:cNvPr>
          <p:cNvSpPr/>
          <p:nvPr/>
        </p:nvSpPr>
        <p:spPr>
          <a:xfrm>
            <a:off x="554692" y="3957079"/>
            <a:ext cx="10940780" cy="415498"/>
          </a:xfrm>
          <a:prstGeom prst="rect">
            <a:avLst/>
          </a:prstGeom>
        </p:spPr>
        <p:txBody>
          <a:bodyPr wrap="square">
            <a:spAutoFit/>
          </a:bodyPr>
          <a:lstStyle/>
          <a:p>
            <a:pPr algn="just"/>
            <a:r>
              <a:rPr lang="vi-VN" sz="2100" dirty="0"/>
              <a:t>– Phản ánh được cấu trúc của một buổi tập (khởi động, trọng động, hồi tĩnh).</a:t>
            </a:r>
          </a:p>
        </p:txBody>
      </p:sp>
      <p:sp>
        <p:nvSpPr>
          <p:cNvPr id="5" name="Rectangle 4">
            <a:extLst>
              <a:ext uri="{FF2B5EF4-FFF2-40B4-BE49-F238E27FC236}">
                <a16:creationId xmlns:a16="http://schemas.microsoft.com/office/drawing/2014/main" id="{EA743DFE-7F13-6551-7A44-48A30AE3D056}"/>
              </a:ext>
            </a:extLst>
          </p:cNvPr>
          <p:cNvSpPr/>
          <p:nvPr/>
        </p:nvSpPr>
        <p:spPr>
          <a:xfrm>
            <a:off x="577710" y="4345974"/>
            <a:ext cx="10940780" cy="738664"/>
          </a:xfrm>
          <a:prstGeom prst="rect">
            <a:avLst/>
          </a:prstGeom>
        </p:spPr>
        <p:txBody>
          <a:bodyPr wrap="square">
            <a:spAutoFit/>
          </a:bodyPr>
          <a:lstStyle/>
          <a:p>
            <a:pPr algn="just"/>
            <a:r>
              <a:rPr lang="vi-VN" sz="2100" dirty="0"/>
              <a:t>– Phản ánh được các hoạt động của tiết học theo yêu cầu đổi mới (mở đầu, hình thành kiến thức mới, luyện tập, vận dụng). </a:t>
            </a:r>
          </a:p>
        </p:txBody>
      </p:sp>
      <p:sp>
        <p:nvSpPr>
          <p:cNvPr id="6" name="Rectangle 5">
            <a:extLst>
              <a:ext uri="{FF2B5EF4-FFF2-40B4-BE49-F238E27FC236}">
                <a16:creationId xmlns:a16="http://schemas.microsoft.com/office/drawing/2014/main" id="{2A6E130B-71EF-40A7-7607-EF0A0CDBAF1A}"/>
              </a:ext>
            </a:extLst>
          </p:cNvPr>
          <p:cNvSpPr/>
          <p:nvPr/>
        </p:nvSpPr>
        <p:spPr>
          <a:xfrm>
            <a:off x="554692" y="5084638"/>
            <a:ext cx="10940780" cy="1692771"/>
          </a:xfrm>
          <a:prstGeom prst="rect">
            <a:avLst/>
          </a:prstGeom>
        </p:spPr>
        <p:txBody>
          <a:bodyPr wrap="square">
            <a:spAutoFit/>
          </a:bodyPr>
          <a:lstStyle/>
          <a:p>
            <a:pPr algn="just"/>
            <a:r>
              <a:rPr lang="vi-VN" sz="2100" dirty="0"/>
              <a:t>– Mỗi hoạt động của tiết học cần phản ánh được: </a:t>
            </a:r>
            <a:endParaRPr lang="en-US" sz="2100" dirty="0"/>
          </a:p>
          <a:p>
            <a:pPr algn="just"/>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Mục tiêu của hoạt động</a:t>
            </a:r>
            <a:r>
              <a:rPr lang="en-US" sz="2100" dirty="0">
                <a:latin typeface="Arial" panose="020B0604020202020204" pitchFamily="34" charset="0"/>
                <a:cs typeface="Arial" panose="020B0604020202020204" pitchFamily="34" charset="0"/>
              </a:rPr>
              <a:t>.</a:t>
            </a:r>
          </a:p>
          <a:p>
            <a:pPr algn="just"/>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Nội dung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hoạt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động</a:t>
            </a:r>
            <a:r>
              <a:rPr lang="en-US" sz="2100" dirty="0">
                <a:latin typeface="Arial" panose="020B0604020202020204" pitchFamily="34" charset="0"/>
                <a:cs typeface="Arial" panose="020B0604020202020204" pitchFamily="34" charset="0"/>
              </a:rPr>
              <a:t>.</a:t>
            </a:r>
          </a:p>
          <a:p>
            <a:pPr algn="just"/>
            <a:r>
              <a:rPr lang="en-US" sz="2100" dirty="0">
                <a:latin typeface="Arial" panose="020B0604020202020204" pitchFamily="34" charset="0"/>
                <a:cs typeface="Arial" panose="020B0604020202020204" pitchFamily="34" charset="0"/>
              </a:rPr>
              <a:t>+ P</a:t>
            </a:r>
            <a:r>
              <a:rPr lang="vi-VN" sz="2100" dirty="0">
                <a:latin typeface="Arial" panose="020B0604020202020204" pitchFamily="34" charset="0"/>
                <a:cs typeface="Arial" panose="020B0604020202020204" pitchFamily="34" charset="0"/>
              </a:rPr>
              <a:t>hương pháp tổ chức hoạt động.</a:t>
            </a:r>
          </a:p>
          <a:p>
            <a:pPr algn="just"/>
            <a:r>
              <a:rPr lang="vi-VN"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Sản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phẩm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hoạt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động</a:t>
            </a:r>
            <a:r>
              <a:rPr lang="vi-VN" sz="2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249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arn(inVertical)">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arn(inVertical)">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2161006"/>
            <a:ext cx="9115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Xây dựng kế hoạch và tổ chức hoạt động dạy học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954018" y="2861663"/>
            <a:ext cx="9899779" cy="461665"/>
          </a:xfrm>
          <a:prstGeom prst="rect">
            <a:avLst/>
          </a:prstGeom>
        </p:spPr>
        <p:txBody>
          <a:bodyPr wrap="square">
            <a:spAutoFit/>
          </a:bodyPr>
          <a:lstStyle/>
          <a:p>
            <a:pPr algn="just"/>
            <a:r>
              <a:rPr lang="vi-VN" sz="2400" b="1" i="1" dirty="0">
                <a:solidFill>
                  <a:srgbClr val="00B050"/>
                </a:solidFill>
              </a:rPr>
              <a:t>b) Tổ chức hoạt động dạy học</a:t>
            </a:r>
            <a:endParaRPr lang="en-US" sz="2400" i="1" dirty="0">
              <a:solidFill>
                <a:srgbClr val="00B050"/>
              </a:solidFill>
            </a:endParaRPr>
          </a:p>
        </p:txBody>
      </p:sp>
      <p:sp>
        <p:nvSpPr>
          <p:cNvPr id="2" name="Rectangle 1">
            <a:extLst>
              <a:ext uri="{FF2B5EF4-FFF2-40B4-BE49-F238E27FC236}">
                <a16:creationId xmlns:a16="http://schemas.microsoft.com/office/drawing/2014/main" id="{C5214826-979A-D1DB-D3A2-E1BC2B2F69D7}"/>
              </a:ext>
            </a:extLst>
          </p:cNvPr>
          <p:cNvSpPr/>
          <p:nvPr/>
        </p:nvSpPr>
        <p:spPr>
          <a:xfrm>
            <a:off x="577710" y="3323328"/>
            <a:ext cx="11082614" cy="1569660"/>
          </a:xfrm>
          <a:prstGeom prst="rect">
            <a:avLst/>
          </a:prstGeom>
        </p:spPr>
        <p:txBody>
          <a:bodyPr wrap="square">
            <a:spAutoFit/>
          </a:bodyPr>
          <a:lstStyle/>
          <a:p>
            <a:pPr algn="just"/>
            <a:r>
              <a:rPr lang="vi-VN" sz="2400" dirty="0"/>
              <a:t>– Lựa chọn và sử dụng hợp lí bài tập khởi động, trò chơi hỗ trợ khởi động, trò chơi rèn luyện kĩ năng. Lựa chọn, sử dụng các trò chơi truyền thống nhằm bảo tồn, phát huy giá trị văn hoá của địa phương trên cơ sở đảm bảo tính khoa học, tính hiệu quả của tiết học.</a:t>
            </a:r>
          </a:p>
        </p:txBody>
      </p:sp>
      <p:sp>
        <p:nvSpPr>
          <p:cNvPr id="7" name="Rectangle 6">
            <a:extLst>
              <a:ext uri="{FF2B5EF4-FFF2-40B4-BE49-F238E27FC236}">
                <a16:creationId xmlns:a16="http://schemas.microsoft.com/office/drawing/2014/main" id="{F37DE59E-0A31-DA43-0F18-BB5CD3DC0489}"/>
              </a:ext>
            </a:extLst>
          </p:cNvPr>
          <p:cNvSpPr/>
          <p:nvPr/>
        </p:nvSpPr>
        <p:spPr>
          <a:xfrm>
            <a:off x="577710" y="4751330"/>
            <a:ext cx="11082614" cy="1200329"/>
          </a:xfrm>
          <a:prstGeom prst="rect">
            <a:avLst/>
          </a:prstGeom>
        </p:spPr>
        <p:txBody>
          <a:bodyPr wrap="square">
            <a:spAutoFit/>
          </a:bodyPr>
          <a:lstStyle/>
          <a:p>
            <a:pPr algn="just"/>
            <a:r>
              <a:rPr lang="vi-VN" sz="2400" dirty="0"/>
              <a:t>– Lồng ghép giới thiệu mục đích, tác dụng luyện tập chủ đề trong hoạt động mở đầu và hình thành kiến thức mới của các tiết học theo hướng làm tăng tính mới lạ, hấp dẫn của tiết học. </a:t>
            </a:r>
          </a:p>
        </p:txBody>
      </p:sp>
      <p:sp>
        <p:nvSpPr>
          <p:cNvPr id="5" name="Rectangle 4">
            <a:extLst>
              <a:ext uri="{FF2B5EF4-FFF2-40B4-BE49-F238E27FC236}">
                <a16:creationId xmlns:a16="http://schemas.microsoft.com/office/drawing/2014/main" id="{EA743DFE-7F13-6551-7A44-48A30AE3D056}"/>
              </a:ext>
            </a:extLst>
          </p:cNvPr>
          <p:cNvSpPr/>
          <p:nvPr/>
        </p:nvSpPr>
        <p:spPr>
          <a:xfrm>
            <a:off x="577710" y="5951659"/>
            <a:ext cx="11082614" cy="830997"/>
          </a:xfrm>
          <a:prstGeom prst="rect">
            <a:avLst/>
          </a:prstGeom>
        </p:spPr>
        <p:txBody>
          <a:bodyPr wrap="square">
            <a:spAutoFit/>
          </a:bodyPr>
          <a:lstStyle/>
          <a:p>
            <a:pPr algn="just"/>
            <a:r>
              <a:rPr lang="vi-VN" sz="2400" dirty="0"/>
              <a:t>– Đảm bảo để HS được luyện tập với dụng cụ và sân tập có trọng lượng, kích thước phù hợp với lứa tuổi.</a:t>
            </a:r>
          </a:p>
        </p:txBody>
      </p:sp>
    </p:spTree>
    <p:extLst>
      <p:ext uri="{BB962C8B-B14F-4D97-AF65-F5344CB8AC3E}">
        <p14:creationId xmlns:p14="http://schemas.microsoft.com/office/powerpoint/2010/main" val="2574665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521334" y="2161006"/>
            <a:ext cx="91159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1. Xây dựng kế hoạch và tổ chức hoạt động dạy học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E4B7F8DD-2B05-1A19-EA32-2216C0D8E8B6}"/>
              </a:ext>
            </a:extLst>
          </p:cNvPr>
          <p:cNvSpPr/>
          <p:nvPr/>
        </p:nvSpPr>
        <p:spPr>
          <a:xfrm>
            <a:off x="909773" y="3024862"/>
            <a:ext cx="9899779" cy="461665"/>
          </a:xfrm>
          <a:prstGeom prst="rect">
            <a:avLst/>
          </a:prstGeom>
        </p:spPr>
        <p:txBody>
          <a:bodyPr wrap="square">
            <a:spAutoFit/>
          </a:bodyPr>
          <a:lstStyle/>
          <a:p>
            <a:pPr algn="just"/>
            <a:r>
              <a:rPr lang="vi-VN" sz="2400" b="1" i="1" dirty="0">
                <a:solidFill>
                  <a:srgbClr val="FF0000"/>
                </a:solidFill>
              </a:rPr>
              <a:t>b) Tổ chức hoạt động dạy học</a:t>
            </a:r>
            <a:endParaRPr lang="en-US" sz="2400" i="1" dirty="0">
              <a:solidFill>
                <a:srgbClr val="FF0000"/>
              </a:solidFill>
            </a:endParaRPr>
          </a:p>
        </p:txBody>
      </p:sp>
      <p:sp>
        <p:nvSpPr>
          <p:cNvPr id="2" name="Rectangle 1">
            <a:extLst>
              <a:ext uri="{FF2B5EF4-FFF2-40B4-BE49-F238E27FC236}">
                <a16:creationId xmlns:a16="http://schemas.microsoft.com/office/drawing/2014/main" id="{C5214826-979A-D1DB-D3A2-E1BC2B2F69D7}"/>
              </a:ext>
            </a:extLst>
          </p:cNvPr>
          <p:cNvSpPr/>
          <p:nvPr/>
        </p:nvSpPr>
        <p:spPr>
          <a:xfrm>
            <a:off x="577710" y="3533530"/>
            <a:ext cx="11082614" cy="830997"/>
          </a:xfrm>
          <a:prstGeom prst="rect">
            <a:avLst/>
          </a:prstGeom>
        </p:spPr>
        <p:txBody>
          <a:bodyPr wrap="square">
            <a:spAutoFit/>
          </a:bodyPr>
          <a:lstStyle/>
          <a:p>
            <a:pPr algn="just"/>
            <a:r>
              <a:rPr lang="vi-VN" sz="2400" dirty="0"/>
              <a:t>– Sử dụng có các bài tập dẫn dắt và bổ trợ phù hợp với đối tượng, giai đoạn học tập và loại hình kĩ thuật.</a:t>
            </a:r>
          </a:p>
        </p:txBody>
      </p:sp>
      <p:sp>
        <p:nvSpPr>
          <p:cNvPr id="7" name="Rectangle 6">
            <a:extLst>
              <a:ext uri="{FF2B5EF4-FFF2-40B4-BE49-F238E27FC236}">
                <a16:creationId xmlns:a16="http://schemas.microsoft.com/office/drawing/2014/main" id="{F37DE59E-0A31-DA43-0F18-BB5CD3DC0489}"/>
              </a:ext>
            </a:extLst>
          </p:cNvPr>
          <p:cNvSpPr/>
          <p:nvPr/>
        </p:nvSpPr>
        <p:spPr>
          <a:xfrm>
            <a:off x="554692" y="4475447"/>
            <a:ext cx="11082614" cy="1938992"/>
          </a:xfrm>
          <a:prstGeom prst="rect">
            <a:avLst/>
          </a:prstGeom>
        </p:spPr>
        <p:txBody>
          <a:bodyPr wrap="square">
            <a:spAutoFit/>
          </a:bodyPr>
          <a:lstStyle/>
          <a:p>
            <a:pPr algn="just"/>
            <a:r>
              <a:rPr lang="vi-VN" sz="2400" dirty="0"/>
              <a:t>– Hoạt động luyện tập được tiến hành theo thứ tự: Làm quen với dụng cụ, sân tập; luyện tập từ không bóng đến có bóng; từ không cầu đến có cầu…; luyện tập từ chậm đến nhanh, từ tại chỗ đến di động; từ một kĩ thuật đến liên kết, phối hợp nhiều kĩ thuật; kết hợp giữa dạy học kĩ thuật và rèn luyện thể lực (phù hợp với đặc trưng hoạt động thể lực của môn học hoặc chủ đề).</a:t>
            </a:r>
          </a:p>
        </p:txBody>
      </p:sp>
    </p:spTree>
    <p:extLst>
      <p:ext uri="{BB962C8B-B14F-4D97-AF65-F5344CB8AC3E}">
        <p14:creationId xmlns:p14="http://schemas.microsoft.com/office/powerpoint/2010/main" val="1395679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2. Dạy học động tác</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C5214826-979A-D1DB-D3A2-E1BC2B2F69D7}"/>
              </a:ext>
            </a:extLst>
          </p:cNvPr>
          <p:cNvSpPr/>
          <p:nvPr/>
        </p:nvSpPr>
        <p:spPr>
          <a:xfrm>
            <a:off x="554692" y="3144805"/>
            <a:ext cx="11082614" cy="1569660"/>
          </a:xfrm>
          <a:prstGeom prst="rect">
            <a:avLst/>
          </a:prstGeom>
        </p:spPr>
        <p:txBody>
          <a:bodyPr wrap="square">
            <a:spAutoFit/>
          </a:bodyPr>
          <a:lstStyle/>
          <a:p>
            <a:pPr algn="just"/>
            <a:r>
              <a:rPr lang="vi-VN" sz="2400" dirty="0"/>
              <a:t>– Cần tuân thủ quy trình dạy học động tác thông qua 3 giai đoạn: </a:t>
            </a:r>
          </a:p>
          <a:p>
            <a:pPr algn="just"/>
            <a:r>
              <a:rPr lang="vi-VN" sz="2400" dirty="0"/>
              <a:t>+ Giai đoạn dạy học ban đầu.</a:t>
            </a:r>
          </a:p>
          <a:p>
            <a:pPr algn="just"/>
            <a:r>
              <a:rPr lang="vi-VN" sz="2400" dirty="0"/>
              <a:t>+ Giai đoạn học sâu.</a:t>
            </a:r>
          </a:p>
          <a:p>
            <a:pPr algn="just"/>
            <a:r>
              <a:rPr lang="vi-VN" sz="2400" dirty="0"/>
              <a:t>+ Giai đoạn củng cố và tiếp tục hoàn thiện. </a:t>
            </a:r>
          </a:p>
        </p:txBody>
      </p:sp>
      <p:sp>
        <p:nvSpPr>
          <p:cNvPr id="7" name="Rectangle 6">
            <a:extLst>
              <a:ext uri="{FF2B5EF4-FFF2-40B4-BE49-F238E27FC236}">
                <a16:creationId xmlns:a16="http://schemas.microsoft.com/office/drawing/2014/main" id="{F37DE59E-0A31-DA43-0F18-BB5CD3DC0489}"/>
              </a:ext>
            </a:extLst>
          </p:cNvPr>
          <p:cNvSpPr/>
          <p:nvPr/>
        </p:nvSpPr>
        <p:spPr>
          <a:xfrm>
            <a:off x="554692" y="4842394"/>
            <a:ext cx="11082614" cy="1200329"/>
          </a:xfrm>
          <a:prstGeom prst="rect">
            <a:avLst/>
          </a:prstGeom>
        </p:spPr>
        <p:txBody>
          <a:bodyPr wrap="square">
            <a:spAutoFit/>
          </a:bodyPr>
          <a:lstStyle/>
          <a:p>
            <a:pPr algn="just"/>
            <a:r>
              <a:rPr lang="vi-VN" sz="2400" dirty="0"/>
              <a:t>Đối với giai đoạn dạy học ban đầu, việc sử dụng phương pháp phân chia và nguyên vẹn cần căn cứ vào đặc điểm của động tác và khả năng tiếp thu của HS.</a:t>
            </a:r>
          </a:p>
        </p:txBody>
      </p:sp>
    </p:spTree>
    <p:extLst>
      <p:ext uri="{BB962C8B-B14F-4D97-AF65-F5344CB8AC3E}">
        <p14:creationId xmlns:p14="http://schemas.microsoft.com/office/powerpoint/2010/main" val="30820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Dạy học động tác</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C5214826-979A-D1DB-D3A2-E1BC2B2F69D7}"/>
              </a:ext>
            </a:extLst>
          </p:cNvPr>
          <p:cNvSpPr/>
          <p:nvPr/>
        </p:nvSpPr>
        <p:spPr>
          <a:xfrm>
            <a:off x="554692" y="3026886"/>
            <a:ext cx="11082614" cy="1200329"/>
          </a:xfrm>
          <a:prstGeom prst="rect">
            <a:avLst/>
          </a:prstGeom>
        </p:spPr>
        <p:txBody>
          <a:bodyPr wrap="square">
            <a:spAutoFit/>
          </a:bodyPr>
          <a:lstStyle/>
          <a:p>
            <a:pPr algn="just"/>
            <a:r>
              <a:rPr lang="vi-VN" sz="2400" dirty="0"/>
              <a:t>– Sử dụng hợp lí phương pháp lặp lại trong toàn bộ quá trình dạy học để đảm bảo: Đạt được mục tiêu rèn luyện kĩ năng vận động cơ bản, hình thành và bước đầu ổn định kĩ năng thực hiện các động tác.</a:t>
            </a:r>
          </a:p>
        </p:txBody>
      </p:sp>
      <p:sp>
        <p:nvSpPr>
          <p:cNvPr id="7" name="Rectangle 6">
            <a:extLst>
              <a:ext uri="{FF2B5EF4-FFF2-40B4-BE49-F238E27FC236}">
                <a16:creationId xmlns:a16="http://schemas.microsoft.com/office/drawing/2014/main" id="{F37DE59E-0A31-DA43-0F18-BB5CD3DC0489}"/>
              </a:ext>
            </a:extLst>
          </p:cNvPr>
          <p:cNvSpPr/>
          <p:nvPr/>
        </p:nvSpPr>
        <p:spPr>
          <a:xfrm>
            <a:off x="554692" y="4274984"/>
            <a:ext cx="11082614" cy="1200329"/>
          </a:xfrm>
          <a:prstGeom prst="rect">
            <a:avLst/>
          </a:prstGeom>
        </p:spPr>
        <p:txBody>
          <a:bodyPr wrap="square">
            <a:spAutoFit/>
          </a:bodyPr>
          <a:lstStyle/>
          <a:p>
            <a:pPr algn="just"/>
            <a:r>
              <a:rPr lang="vi-VN" sz="2400" dirty="0"/>
              <a:t>– Phối hợp hài hoà giữa các phương pháp tập luyện có định mức chặt chẽ (về số lần lặp lại, quãng nghỉ, tốc độ, cự li…) nhằm đồng thời rèn luyện kĩ năng vận động, phát triển các tố chất thể lực đặc trưng của môn học. </a:t>
            </a:r>
          </a:p>
        </p:txBody>
      </p:sp>
      <p:sp>
        <p:nvSpPr>
          <p:cNvPr id="3" name="Rectangle 2">
            <a:extLst>
              <a:ext uri="{FF2B5EF4-FFF2-40B4-BE49-F238E27FC236}">
                <a16:creationId xmlns:a16="http://schemas.microsoft.com/office/drawing/2014/main" id="{27AE18EF-6AAC-DB21-55D2-CDF96CCF35D1}"/>
              </a:ext>
            </a:extLst>
          </p:cNvPr>
          <p:cNvSpPr/>
          <p:nvPr/>
        </p:nvSpPr>
        <p:spPr>
          <a:xfrm>
            <a:off x="554692" y="5559464"/>
            <a:ext cx="11082614" cy="1200329"/>
          </a:xfrm>
          <a:prstGeom prst="rect">
            <a:avLst/>
          </a:prstGeom>
        </p:spPr>
        <p:txBody>
          <a:bodyPr wrap="square">
            <a:spAutoFit/>
          </a:bodyPr>
          <a:lstStyle/>
          <a:p>
            <a:pPr algn="just"/>
            <a:r>
              <a:rPr lang="vi-VN" sz="2400" dirty="0"/>
              <a:t>– Quan tâm theo dõi và phát hiện kịp thời những sai sót cơ bản trong quá trình luyện tập của HS. Thường xuyên nhắc lại động tác đã học thông qua nội dung ôn tập ở các tiết học tiếp theo. </a:t>
            </a:r>
          </a:p>
        </p:txBody>
      </p:sp>
    </p:spTree>
    <p:extLst>
      <p:ext uri="{BB962C8B-B14F-4D97-AF65-F5344CB8AC3E}">
        <p14:creationId xmlns:p14="http://schemas.microsoft.com/office/powerpoint/2010/main" val="710727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1146110" y="1144805"/>
            <a:ext cx="9899779" cy="784608"/>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dirty="0">
                <a:solidFill>
                  <a:srgbClr val="FF0000"/>
                </a:solidFill>
              </a:rPr>
              <a:t>I. KHÁI QUÁT VỀ CHƯƠNG TRÌNH MÔN GDTC</a:t>
            </a:r>
          </a:p>
          <a:p>
            <a:pPr algn="ctr"/>
            <a:r>
              <a:rPr lang="vi-VN" sz="2400" b="1" dirty="0">
                <a:solidFill>
                  <a:srgbClr val="FF0000"/>
                </a:solidFill>
              </a:rPr>
              <a:t>CẤP THCS NĂM 2018</a:t>
            </a:r>
          </a:p>
        </p:txBody>
      </p:sp>
      <p:sp>
        <p:nvSpPr>
          <p:cNvPr id="236" name="Rectangle 235"/>
          <p:cNvSpPr/>
          <p:nvPr/>
        </p:nvSpPr>
        <p:spPr>
          <a:xfrm>
            <a:off x="1006856" y="3065508"/>
            <a:ext cx="9899778" cy="830997"/>
          </a:xfrm>
          <a:prstGeom prst="rect">
            <a:avLst/>
          </a:prstGeom>
        </p:spPr>
        <p:txBody>
          <a:bodyPr wrap="square">
            <a:spAutoFit/>
          </a:bodyPr>
          <a:lstStyle/>
          <a:p>
            <a:pPr algn="just"/>
            <a:r>
              <a:rPr lang="vi-VN" sz="2400" b="1" dirty="0">
                <a:solidFill>
                  <a:srgbClr val="FF0000"/>
                </a:solidFill>
              </a:rPr>
              <a:t>b) Yêu cầu cần đạt về năng lực đặc thù</a:t>
            </a:r>
            <a:r>
              <a:rPr lang="en-US" sz="2400" b="1" dirty="0">
                <a:solidFill>
                  <a:srgbClr val="FF0000"/>
                </a:solidFill>
              </a:rPr>
              <a:t> </a:t>
            </a:r>
            <a:r>
              <a:rPr lang="en-US" sz="2400" b="1" dirty="0" err="1">
                <a:solidFill>
                  <a:srgbClr val="FF0000"/>
                </a:solidFill>
              </a:rPr>
              <a:t>cấp</a:t>
            </a:r>
            <a:r>
              <a:rPr lang="en-US" sz="2400" b="1" dirty="0">
                <a:solidFill>
                  <a:srgbClr val="FF0000"/>
                </a:solidFill>
              </a:rPr>
              <a:t> THCS </a:t>
            </a:r>
            <a:endParaRPr lang="vi-VN" sz="2400" b="1" dirty="0">
              <a:solidFill>
                <a:srgbClr val="FF0000"/>
              </a:solidFill>
            </a:endParaRPr>
          </a:p>
          <a:p>
            <a:pPr algn="just"/>
            <a:r>
              <a:rPr lang="vi-VN" sz="2400" dirty="0">
                <a:solidFill>
                  <a:srgbClr val="FF0000"/>
                </a:solidFill>
              </a:rPr>
              <a:t>Môn GDTC giúp HS hình thành và phát triển năng lực đặc thù sau</a:t>
            </a:r>
            <a:r>
              <a:rPr lang="vi-VN" sz="2400" b="1" dirty="0">
                <a:solidFill>
                  <a:srgbClr val="FF0000"/>
                </a:solidFill>
              </a:rPr>
              <a:t>:</a:t>
            </a:r>
          </a:p>
        </p:txBody>
      </p:sp>
      <p:sp>
        <p:nvSpPr>
          <p:cNvPr id="237" name="Rectangle 236"/>
          <p:cNvSpPr/>
          <p:nvPr/>
        </p:nvSpPr>
        <p:spPr>
          <a:xfrm>
            <a:off x="1006856" y="3896505"/>
            <a:ext cx="10385823" cy="2308324"/>
          </a:xfrm>
          <a:prstGeom prst="rect">
            <a:avLst/>
          </a:prstGeom>
        </p:spPr>
        <p:txBody>
          <a:bodyPr wrap="square">
            <a:spAutoFit/>
          </a:bodyPr>
          <a:lstStyle/>
          <a:p>
            <a:pPr algn="just"/>
            <a:r>
              <a:rPr lang="vi-VN" sz="2400" dirty="0">
                <a:solidFill>
                  <a:srgbClr val="00B050"/>
                </a:solidFill>
              </a:rPr>
              <a:t>– Năng lực vận động cơ bản:</a:t>
            </a:r>
          </a:p>
          <a:p>
            <a:pPr algn="just"/>
            <a:r>
              <a:rPr lang="vi-VN" sz="2400" dirty="0"/>
              <a:t>+ Hiểu được vai trò quan trọng của các kĩ năng vận động cơ bản đối với việc phát triển các tố chất thể lực.</a:t>
            </a:r>
          </a:p>
          <a:p>
            <a:pPr algn="just"/>
            <a:r>
              <a:rPr lang="vi-VN" sz="2400" dirty="0"/>
              <a:t>+ Thực hiện thuần thục các kĩ năng vận động cơ bản được học trong chương trình môn học.</a:t>
            </a:r>
          </a:p>
          <a:p>
            <a:pPr algn="just"/>
            <a:r>
              <a:rPr lang="vi-VN" sz="2400" dirty="0"/>
              <a:t>+ Hình thành được thói quen vận động để phát triển các tố chất thể lực. </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982246" y="1984102"/>
            <a:ext cx="8372015" cy="818932"/>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3139013" y="2076693"/>
            <a:ext cx="4465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400" b="1" dirty="0">
                <a:solidFill>
                  <a:srgbClr val="FF0000"/>
                </a:solidFill>
                <a:latin typeface="Arial" panose="020B0604020202020204" pitchFamily="34" charset="0"/>
                <a:cs typeface="Arial" panose="020B0604020202020204" pitchFamily="34" charset="0"/>
              </a:rPr>
              <a:t>2. Yêu cầu cần đạt</a:t>
            </a: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473" y="2138850"/>
            <a:ext cx="590313" cy="544880"/>
          </a:xfrm>
          <a:prstGeom prst="rect">
            <a:avLst/>
          </a:prstGeom>
        </p:spPr>
      </p:pic>
    </p:spTree>
    <p:extLst>
      <p:ext uri="{BB962C8B-B14F-4D97-AF65-F5344CB8AC3E}">
        <p14:creationId xmlns:p14="http://schemas.microsoft.com/office/powerpoint/2010/main" val="70787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anim calcmode="lin" valueType="num">
                                      <p:cBhvr>
                                        <p:cTn id="8" dur="1000" fill="hold"/>
                                        <p:tgtEl>
                                          <p:spTgt spid="237"/>
                                        </p:tgtEl>
                                        <p:attrNameLst>
                                          <p:attrName>ppt_x</p:attrName>
                                        </p:attrNameLst>
                                      </p:cBhvr>
                                      <p:tavLst>
                                        <p:tav tm="0">
                                          <p:val>
                                            <p:strVal val="#ppt_x"/>
                                          </p:val>
                                        </p:tav>
                                        <p:tav tm="100000">
                                          <p:val>
                                            <p:strVal val="#ppt_x"/>
                                          </p:val>
                                        </p:tav>
                                      </p:tavLst>
                                    </p:anim>
                                    <p:anim calcmode="lin" valueType="num">
                                      <p:cBhvr>
                                        <p:cTn id="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2. Dạy học động tác</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C5214826-979A-D1DB-D3A2-E1BC2B2F69D7}"/>
              </a:ext>
            </a:extLst>
          </p:cNvPr>
          <p:cNvSpPr/>
          <p:nvPr/>
        </p:nvSpPr>
        <p:spPr>
          <a:xfrm>
            <a:off x="554692" y="2992015"/>
            <a:ext cx="11082614" cy="1938992"/>
          </a:xfrm>
          <a:prstGeom prst="rect">
            <a:avLst/>
          </a:prstGeom>
        </p:spPr>
        <p:txBody>
          <a:bodyPr wrap="square">
            <a:spAutoFit/>
          </a:bodyPr>
          <a:lstStyle/>
          <a:p>
            <a:pPr algn="just"/>
            <a:r>
              <a:rPr lang="vi-VN" sz="2400" dirty="0"/>
              <a:t>– Cần thực hiện có hiệu quả nguyên tắc đối xử cá biệt trong quá trình rèn luyện kĩ năng và thể lực. Đối với những HS có năng lực tiếp thu tốt cần quan tâm, tạo điều kiện học vượt nội dung để sớm hình thành kĩ năng vận động và có độ ổn định cao; đối với HS có những hạn chế về thể lực cần được quan tâm sử dụng lượng vận động hợp lí. </a:t>
            </a:r>
          </a:p>
        </p:txBody>
      </p:sp>
      <p:sp>
        <p:nvSpPr>
          <p:cNvPr id="7" name="Rectangle 6">
            <a:extLst>
              <a:ext uri="{FF2B5EF4-FFF2-40B4-BE49-F238E27FC236}">
                <a16:creationId xmlns:a16="http://schemas.microsoft.com/office/drawing/2014/main" id="{F37DE59E-0A31-DA43-0F18-BB5CD3DC0489}"/>
              </a:ext>
            </a:extLst>
          </p:cNvPr>
          <p:cNvSpPr/>
          <p:nvPr/>
        </p:nvSpPr>
        <p:spPr>
          <a:xfrm>
            <a:off x="501866" y="4842394"/>
            <a:ext cx="11082614" cy="1938992"/>
          </a:xfrm>
          <a:prstGeom prst="rect">
            <a:avLst/>
          </a:prstGeom>
        </p:spPr>
        <p:txBody>
          <a:bodyPr wrap="square">
            <a:spAutoFit/>
          </a:bodyPr>
          <a:lstStyle/>
          <a:p>
            <a:pPr algn="just"/>
            <a:r>
              <a:rPr lang="vi-VN" sz="2400" dirty="0"/>
              <a:t>– Sử dụng rộng rãi phương pháp tổ chức dạy học theo hoạt động, tạo nhiều điều kiện và thời gian trong một tiết học để HS được thực hành các hoạt động học tập với vai trò chủ thể (trên cơ sở tăng cường hoạt động nhóm). Duy trì kiểm tra, đánh giá thường xuyên để tích cực hoá hoạt động học tập ở nhà đối với từng HS.</a:t>
            </a:r>
          </a:p>
        </p:txBody>
      </p:sp>
    </p:spTree>
    <p:extLst>
      <p:ext uri="{BB962C8B-B14F-4D97-AF65-F5344CB8AC3E}">
        <p14:creationId xmlns:p14="http://schemas.microsoft.com/office/powerpoint/2010/main" val="656859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3. Giáo dục các tố chất thể lực</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C5214826-979A-D1DB-D3A2-E1BC2B2F69D7}"/>
              </a:ext>
            </a:extLst>
          </p:cNvPr>
          <p:cNvSpPr/>
          <p:nvPr/>
        </p:nvSpPr>
        <p:spPr>
          <a:xfrm>
            <a:off x="554692" y="2992015"/>
            <a:ext cx="11126588" cy="1200329"/>
          </a:xfrm>
          <a:prstGeom prst="rect">
            <a:avLst/>
          </a:prstGeom>
        </p:spPr>
        <p:txBody>
          <a:bodyPr wrap="square">
            <a:spAutoFit/>
          </a:bodyPr>
          <a:lstStyle/>
          <a:p>
            <a:pPr algn="just"/>
            <a:r>
              <a:rPr lang="vi-VN" sz="2400" dirty="0"/>
              <a:t>– Sử dụng hợp lí phương pháp giáo dục các tố chất thể lực trên cơ sở ưu tiên phát triển năng lực phối hợp vận động và các tố chất thể lực đặc trưng của từng môn.</a:t>
            </a:r>
          </a:p>
        </p:txBody>
      </p:sp>
      <p:sp>
        <p:nvSpPr>
          <p:cNvPr id="7" name="Rectangle 6">
            <a:extLst>
              <a:ext uri="{FF2B5EF4-FFF2-40B4-BE49-F238E27FC236}">
                <a16:creationId xmlns:a16="http://schemas.microsoft.com/office/drawing/2014/main" id="{F37DE59E-0A31-DA43-0F18-BB5CD3DC0489}"/>
              </a:ext>
            </a:extLst>
          </p:cNvPr>
          <p:cNvSpPr/>
          <p:nvPr/>
        </p:nvSpPr>
        <p:spPr>
          <a:xfrm>
            <a:off x="510720" y="4192344"/>
            <a:ext cx="11126588" cy="830997"/>
          </a:xfrm>
          <a:prstGeom prst="rect">
            <a:avLst/>
          </a:prstGeom>
        </p:spPr>
        <p:txBody>
          <a:bodyPr wrap="square">
            <a:spAutoFit/>
          </a:bodyPr>
          <a:lstStyle/>
          <a:p>
            <a:pPr algn="just"/>
            <a:r>
              <a:rPr lang="vi-VN" sz="2400" dirty="0"/>
              <a:t>– Kết hợp giữa dạy học động tác với rèn luyện thể lực (sử dụng bài tập kĩ thuật với số lần lặp lại và tốc độ hợp lí để rèn luyện thể lực).</a:t>
            </a:r>
          </a:p>
        </p:txBody>
      </p:sp>
      <p:sp>
        <p:nvSpPr>
          <p:cNvPr id="3" name="Rectangle 2">
            <a:extLst>
              <a:ext uri="{FF2B5EF4-FFF2-40B4-BE49-F238E27FC236}">
                <a16:creationId xmlns:a16="http://schemas.microsoft.com/office/drawing/2014/main" id="{32EB3AD6-F316-D7D2-ED5F-4401E8A0232C}"/>
              </a:ext>
            </a:extLst>
          </p:cNvPr>
          <p:cNvSpPr/>
          <p:nvPr/>
        </p:nvSpPr>
        <p:spPr>
          <a:xfrm>
            <a:off x="452000" y="5121196"/>
            <a:ext cx="11082614" cy="461665"/>
          </a:xfrm>
          <a:prstGeom prst="rect">
            <a:avLst/>
          </a:prstGeom>
        </p:spPr>
        <p:txBody>
          <a:bodyPr wrap="square">
            <a:spAutoFit/>
          </a:bodyPr>
          <a:lstStyle/>
          <a:p>
            <a:pPr algn="just"/>
            <a:r>
              <a:rPr lang="vi-VN" sz="2400" dirty="0"/>
              <a:t>– Sử dụng rộng rãi các bài tập thể lực quen thuộc để rèn luyện thể lực chung.</a:t>
            </a:r>
          </a:p>
        </p:txBody>
      </p:sp>
      <p:sp>
        <p:nvSpPr>
          <p:cNvPr id="5" name="Rectangle 4">
            <a:extLst>
              <a:ext uri="{FF2B5EF4-FFF2-40B4-BE49-F238E27FC236}">
                <a16:creationId xmlns:a16="http://schemas.microsoft.com/office/drawing/2014/main" id="{D42D44DD-C0DC-11A2-8A14-666EFBEFDE23}"/>
              </a:ext>
            </a:extLst>
          </p:cNvPr>
          <p:cNvSpPr/>
          <p:nvPr/>
        </p:nvSpPr>
        <p:spPr>
          <a:xfrm>
            <a:off x="510720" y="5706316"/>
            <a:ext cx="11126588" cy="830997"/>
          </a:xfrm>
          <a:prstGeom prst="rect">
            <a:avLst/>
          </a:prstGeom>
        </p:spPr>
        <p:txBody>
          <a:bodyPr wrap="square">
            <a:spAutoFit/>
          </a:bodyPr>
          <a:lstStyle/>
          <a:p>
            <a:pPr algn="just"/>
            <a:r>
              <a:rPr lang="vi-VN" sz="2400" dirty="0"/>
              <a:t>– Kết hợp giữa các bài tập phối hợp với rèn luyện năng lực phản ứng, năng lực phân biệt vận động và năng thích ứng. </a:t>
            </a:r>
          </a:p>
        </p:txBody>
      </p:sp>
    </p:spTree>
    <p:extLst>
      <p:ext uri="{BB962C8B-B14F-4D97-AF65-F5344CB8AC3E}">
        <p14:creationId xmlns:p14="http://schemas.microsoft.com/office/powerpoint/2010/main" val="3875332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4. Tổ chức trò chơi </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2" name="Rectangle 1">
            <a:extLst>
              <a:ext uri="{FF2B5EF4-FFF2-40B4-BE49-F238E27FC236}">
                <a16:creationId xmlns:a16="http://schemas.microsoft.com/office/drawing/2014/main" id="{C5214826-979A-D1DB-D3A2-E1BC2B2F69D7}"/>
              </a:ext>
            </a:extLst>
          </p:cNvPr>
          <p:cNvSpPr/>
          <p:nvPr/>
        </p:nvSpPr>
        <p:spPr>
          <a:xfrm>
            <a:off x="554692" y="2992015"/>
            <a:ext cx="11126588" cy="461665"/>
          </a:xfrm>
          <a:prstGeom prst="rect">
            <a:avLst/>
          </a:prstGeom>
        </p:spPr>
        <p:txBody>
          <a:bodyPr wrap="square">
            <a:spAutoFit/>
          </a:bodyPr>
          <a:lstStyle/>
          <a:p>
            <a:pPr algn="just"/>
            <a:r>
              <a:rPr lang="vi-VN" sz="2400" dirty="0">
                <a:solidFill>
                  <a:srgbClr val="00B050"/>
                </a:solidFill>
              </a:rPr>
              <a:t>Để thực hiện trò chơi đạt được mục đích, GV cần đồng thời:</a:t>
            </a:r>
          </a:p>
        </p:txBody>
      </p:sp>
      <p:sp>
        <p:nvSpPr>
          <p:cNvPr id="7" name="Rectangle 6">
            <a:extLst>
              <a:ext uri="{FF2B5EF4-FFF2-40B4-BE49-F238E27FC236}">
                <a16:creationId xmlns:a16="http://schemas.microsoft.com/office/drawing/2014/main" id="{F37DE59E-0A31-DA43-0F18-BB5CD3DC0489}"/>
              </a:ext>
            </a:extLst>
          </p:cNvPr>
          <p:cNvSpPr/>
          <p:nvPr/>
        </p:nvSpPr>
        <p:spPr>
          <a:xfrm>
            <a:off x="554692" y="3475387"/>
            <a:ext cx="11126588" cy="461665"/>
          </a:xfrm>
          <a:prstGeom prst="rect">
            <a:avLst/>
          </a:prstGeom>
        </p:spPr>
        <p:txBody>
          <a:bodyPr wrap="square">
            <a:spAutoFit/>
          </a:bodyPr>
          <a:lstStyle/>
          <a:p>
            <a:pPr algn="just"/>
            <a:r>
              <a:rPr lang="vi-VN" sz="2400" dirty="0"/>
              <a:t>– Dạy HS nội dung trò chơi.</a:t>
            </a:r>
          </a:p>
        </p:txBody>
      </p:sp>
      <p:sp>
        <p:nvSpPr>
          <p:cNvPr id="3" name="Rectangle 2">
            <a:extLst>
              <a:ext uri="{FF2B5EF4-FFF2-40B4-BE49-F238E27FC236}">
                <a16:creationId xmlns:a16="http://schemas.microsoft.com/office/drawing/2014/main" id="{32EB3AD6-F316-D7D2-ED5F-4401E8A0232C}"/>
              </a:ext>
            </a:extLst>
          </p:cNvPr>
          <p:cNvSpPr/>
          <p:nvPr/>
        </p:nvSpPr>
        <p:spPr>
          <a:xfrm>
            <a:off x="554692" y="3876442"/>
            <a:ext cx="11082614" cy="461665"/>
          </a:xfrm>
          <a:prstGeom prst="rect">
            <a:avLst/>
          </a:prstGeom>
        </p:spPr>
        <p:txBody>
          <a:bodyPr wrap="square">
            <a:spAutoFit/>
          </a:bodyPr>
          <a:lstStyle/>
          <a:p>
            <a:pPr algn="just"/>
            <a:r>
              <a:rPr lang="vi-VN" sz="2400" dirty="0"/>
              <a:t>– Dạy HS cách thực hiện trò chơi.</a:t>
            </a:r>
          </a:p>
        </p:txBody>
      </p:sp>
      <p:sp>
        <p:nvSpPr>
          <p:cNvPr id="5" name="Rectangle 4">
            <a:extLst>
              <a:ext uri="{FF2B5EF4-FFF2-40B4-BE49-F238E27FC236}">
                <a16:creationId xmlns:a16="http://schemas.microsoft.com/office/drawing/2014/main" id="{D42D44DD-C0DC-11A2-8A14-666EFBEFDE23}"/>
              </a:ext>
            </a:extLst>
          </p:cNvPr>
          <p:cNvSpPr/>
          <p:nvPr/>
        </p:nvSpPr>
        <p:spPr>
          <a:xfrm>
            <a:off x="510718" y="4227877"/>
            <a:ext cx="11126588" cy="2677656"/>
          </a:xfrm>
          <a:prstGeom prst="rect">
            <a:avLst/>
          </a:prstGeom>
        </p:spPr>
        <p:txBody>
          <a:bodyPr wrap="square">
            <a:spAutoFit/>
          </a:bodyPr>
          <a:lstStyle/>
          <a:p>
            <a:pPr algn="just"/>
            <a:r>
              <a:rPr lang="vi-VN" sz="2400" dirty="0"/>
              <a:t>– Sử dụng phương pháp trò chơi trong quá trình dạy học động cần lưu ý một số vấn đề sau:</a:t>
            </a:r>
          </a:p>
          <a:p>
            <a:pPr algn="just"/>
            <a:r>
              <a:rPr lang="vi-VN" sz="2400" dirty="0"/>
              <a:t>+ Có tiến trình thực hiện nội dung và yêu cầu của trò chơi như quá trình dạy học động tác để đảm bảo: Kĩ năng thực hành các động tác không bị phá vỡ trong quá trình chơi. </a:t>
            </a:r>
            <a:endParaRPr lang="en-US" sz="2400" dirty="0"/>
          </a:p>
          <a:p>
            <a:pPr algn="just"/>
            <a:r>
              <a:rPr lang="en-US" sz="2400" dirty="0"/>
              <a:t>+ </a:t>
            </a:r>
            <a:r>
              <a:rPr lang="vi-VN" sz="2400" dirty="0"/>
              <a:t>Tiến trình thực hiện trò chơi đồng thời là lộ trình tiếp thu và hoàn thiện kĩ năng động tác.</a:t>
            </a:r>
          </a:p>
        </p:txBody>
      </p:sp>
    </p:spTree>
    <p:extLst>
      <p:ext uri="{BB962C8B-B14F-4D97-AF65-F5344CB8AC3E}">
        <p14:creationId xmlns:p14="http://schemas.microsoft.com/office/powerpoint/2010/main" val="200071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4. Tổ chức trò chơi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5" name="Rectangle 4">
            <a:extLst>
              <a:ext uri="{FF2B5EF4-FFF2-40B4-BE49-F238E27FC236}">
                <a16:creationId xmlns:a16="http://schemas.microsoft.com/office/drawing/2014/main" id="{D42D44DD-C0DC-11A2-8A14-666EFBEFDE23}"/>
              </a:ext>
            </a:extLst>
          </p:cNvPr>
          <p:cNvSpPr/>
          <p:nvPr/>
        </p:nvSpPr>
        <p:spPr>
          <a:xfrm>
            <a:off x="532705" y="3072679"/>
            <a:ext cx="11126588" cy="2677656"/>
          </a:xfrm>
          <a:prstGeom prst="rect">
            <a:avLst/>
          </a:prstGeom>
        </p:spPr>
        <p:txBody>
          <a:bodyPr wrap="square">
            <a:spAutoFit/>
          </a:bodyPr>
          <a:lstStyle/>
          <a:p>
            <a:pPr algn="just"/>
            <a:r>
              <a:rPr lang="vi-VN" sz="2400" dirty="0"/>
              <a:t>+ Yêu cầu và nội dung đánh giá (để xếp thứ hạng thắng cuộc) của trò chơi được tăng dần theo khả năng và điều kiện luyện tập của HS (phù hợp với khả năng tiếp thu và hình thành kĩ năng vận động). </a:t>
            </a:r>
          </a:p>
          <a:p>
            <a:pPr algn="just"/>
            <a:r>
              <a:rPr lang="vi-VN" sz="2400" dirty="0"/>
              <a:t>+ Phương pháp thực hiện và yêu cầu về kết quả đạt được của mỗi loại trò chơi phải tương ứng định hướng phát triển từng loại tố chất và năng lực.</a:t>
            </a:r>
          </a:p>
          <a:p>
            <a:pPr algn="just"/>
            <a:r>
              <a:rPr lang="vi-VN" sz="2400" dirty="0"/>
              <a:t>+ Chuẩn bị địa điểm và phương tiện hợp lí, đảm bảo quá trình chơi được diễn ra hiệu quả và an toàn.</a:t>
            </a:r>
          </a:p>
        </p:txBody>
      </p:sp>
    </p:spTree>
    <p:extLst>
      <p:ext uri="{BB962C8B-B14F-4D97-AF65-F5344CB8AC3E}">
        <p14:creationId xmlns:p14="http://schemas.microsoft.com/office/powerpoint/2010/main" val="1304351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4. Tổ chức trò chơi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5" name="Rectangle 4">
            <a:extLst>
              <a:ext uri="{FF2B5EF4-FFF2-40B4-BE49-F238E27FC236}">
                <a16:creationId xmlns:a16="http://schemas.microsoft.com/office/drawing/2014/main" id="{D42D44DD-C0DC-11A2-8A14-666EFBEFDE23}"/>
              </a:ext>
            </a:extLst>
          </p:cNvPr>
          <p:cNvSpPr/>
          <p:nvPr/>
        </p:nvSpPr>
        <p:spPr>
          <a:xfrm>
            <a:off x="532705" y="3072679"/>
            <a:ext cx="11126588" cy="1200329"/>
          </a:xfrm>
          <a:prstGeom prst="rect">
            <a:avLst/>
          </a:prstGeom>
        </p:spPr>
        <p:txBody>
          <a:bodyPr wrap="square">
            <a:spAutoFit/>
          </a:bodyPr>
          <a:lstStyle/>
          <a:p>
            <a:pPr algn="just"/>
            <a:r>
              <a:rPr lang="vi-VN" sz="2400" dirty="0">
                <a:solidFill>
                  <a:srgbClr val="00B050"/>
                </a:solidFill>
              </a:rPr>
              <a:t>TCVĐ trong từng chủ đề được biên soạn theo mục đích và nội dung của Chương trình, có định hướng tác động nhằm góp phần hình thành, củng cố kĩ năng vận động và phát triển thể lực cho HS theo mục tiêu của chủ đề. Vì vậy:</a:t>
            </a:r>
          </a:p>
        </p:txBody>
      </p:sp>
      <p:sp>
        <p:nvSpPr>
          <p:cNvPr id="3" name="Rectangle 2">
            <a:extLst>
              <a:ext uri="{FF2B5EF4-FFF2-40B4-BE49-F238E27FC236}">
                <a16:creationId xmlns:a16="http://schemas.microsoft.com/office/drawing/2014/main" id="{ABF7F7AE-AFDA-766A-5BC9-2A2FB60C1538}"/>
              </a:ext>
            </a:extLst>
          </p:cNvPr>
          <p:cNvSpPr/>
          <p:nvPr/>
        </p:nvSpPr>
        <p:spPr>
          <a:xfrm>
            <a:off x="532705" y="4425531"/>
            <a:ext cx="11126588" cy="1200329"/>
          </a:xfrm>
          <a:prstGeom prst="rect">
            <a:avLst/>
          </a:prstGeom>
        </p:spPr>
        <p:txBody>
          <a:bodyPr wrap="square">
            <a:spAutoFit/>
          </a:bodyPr>
          <a:lstStyle/>
          <a:p>
            <a:pPr algn="just"/>
            <a:r>
              <a:rPr lang="vi-VN" sz="2400" dirty="0"/>
              <a:t>– Các yêu cầu về: Tốc độ vận động, độ chính xác về phương hướng và tư thế; thời gian thực hiện và số lần lặp lại, độ lớn của lượng vận động… phải được lựa chọn phù hợp với mục đích sử dụng, với mục tiêu của chủ đề.</a:t>
            </a:r>
          </a:p>
        </p:txBody>
      </p:sp>
    </p:spTree>
    <p:extLst>
      <p:ext uri="{BB962C8B-B14F-4D97-AF65-F5344CB8AC3E}">
        <p14:creationId xmlns:p14="http://schemas.microsoft.com/office/powerpoint/2010/main" val="2967428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IV. NHỮNG VẤN ĐỀ CẦN LƯU Ý TRONG HOẠT ĐỘNG DẠY HỌC</a:t>
            </a: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4. Tổ chức trò chơi </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ABF7F7AE-AFDA-766A-5BC9-2A2FB60C1538}"/>
              </a:ext>
            </a:extLst>
          </p:cNvPr>
          <p:cNvSpPr/>
          <p:nvPr/>
        </p:nvSpPr>
        <p:spPr>
          <a:xfrm>
            <a:off x="532705" y="2906827"/>
            <a:ext cx="11126588" cy="1938992"/>
          </a:xfrm>
          <a:prstGeom prst="rect">
            <a:avLst/>
          </a:prstGeom>
        </p:spPr>
        <p:txBody>
          <a:bodyPr wrap="square">
            <a:spAutoFit/>
          </a:bodyPr>
          <a:lstStyle/>
          <a:p>
            <a:pPr algn="just"/>
            <a:r>
              <a:rPr lang="vi-VN" sz="2400" dirty="0"/>
              <a:t>– GV chủ động sử dụng các TCVĐ, trò chơi dân gian sẵn có của địa phương để tăng sự mới lạ về nội dung và sự đa dạng của hình thức thực hiện tiết học. Tuy nhiên, các trò chơi phải có nội dung và định hướng tác động phù hợp với mục đích của tiết học (khởi động, bổ trợ, luyện tập, hồi tĩnh…), mục tiêu và nội dung của chủ đề.</a:t>
            </a:r>
          </a:p>
        </p:txBody>
      </p:sp>
      <p:sp>
        <p:nvSpPr>
          <p:cNvPr id="2" name="Rectangle 1">
            <a:extLst>
              <a:ext uri="{FF2B5EF4-FFF2-40B4-BE49-F238E27FC236}">
                <a16:creationId xmlns:a16="http://schemas.microsoft.com/office/drawing/2014/main" id="{BE155FC3-7BEC-6C41-DA42-1AAAC2D06DB1}"/>
              </a:ext>
            </a:extLst>
          </p:cNvPr>
          <p:cNvSpPr/>
          <p:nvPr/>
        </p:nvSpPr>
        <p:spPr>
          <a:xfrm>
            <a:off x="532705" y="4924857"/>
            <a:ext cx="11126588" cy="1200329"/>
          </a:xfrm>
          <a:prstGeom prst="rect">
            <a:avLst/>
          </a:prstGeom>
        </p:spPr>
        <p:txBody>
          <a:bodyPr wrap="square">
            <a:spAutoFit/>
          </a:bodyPr>
          <a:lstStyle/>
          <a:p>
            <a:pPr algn="just"/>
            <a:r>
              <a:rPr lang="vi-VN" sz="2400" dirty="0"/>
              <a:t>– Trò chơi rèn luyện phản xạ với tín hiệu biết trước, phản xạ với vật thể di động cần đòi hỏi HS: Tốc độ thực hiện động tác tương đối cao, khả năng thực hiện động tác tương đối chính xác (tương ứng với khả năng của lứa tuổi).</a:t>
            </a:r>
          </a:p>
        </p:txBody>
      </p:sp>
    </p:spTree>
    <p:extLst>
      <p:ext uri="{BB962C8B-B14F-4D97-AF65-F5344CB8AC3E}">
        <p14:creationId xmlns:p14="http://schemas.microsoft.com/office/powerpoint/2010/main" val="289473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t>V. ĐÁNH GIÁ KẾT QUẢ HỌC TẬP CỦA HỌ</a:t>
            </a:r>
            <a:r>
              <a:rPr lang="en-US" sz="2800" b="1" dirty="0">
                <a:latin typeface="Arial" panose="020B0604020202020204" pitchFamily="34" charset="0"/>
                <a:cs typeface="Arial" panose="020B0604020202020204" pitchFamily="34" charset="0"/>
              </a:rPr>
              <a:t>C SINH</a:t>
            </a:r>
            <a:endParaRPr lang="vi-VN" sz="2800" b="1" dirty="0"/>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1. Mục tiêu đánh giá</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ABF7F7AE-AFDA-766A-5BC9-2A2FB60C1538}"/>
              </a:ext>
            </a:extLst>
          </p:cNvPr>
          <p:cNvSpPr/>
          <p:nvPr/>
        </p:nvSpPr>
        <p:spPr>
          <a:xfrm>
            <a:off x="391902" y="3128236"/>
            <a:ext cx="11126588" cy="830997"/>
          </a:xfrm>
          <a:prstGeom prst="rect">
            <a:avLst/>
          </a:prstGeom>
        </p:spPr>
        <p:txBody>
          <a:bodyPr wrap="square">
            <a:spAutoFit/>
          </a:bodyPr>
          <a:lstStyle/>
          <a:p>
            <a:pPr algn="just"/>
            <a:r>
              <a:rPr lang="vi-VN" sz="2400" dirty="0"/>
              <a:t>- Đánh giá kết quả GDTC là hoạt động thu thập thông tin và so sánh mức độ đạt được của HS so với yêu cầu cần đạt của môn học.</a:t>
            </a:r>
          </a:p>
        </p:txBody>
      </p:sp>
      <p:sp>
        <p:nvSpPr>
          <p:cNvPr id="2" name="Rectangle 1">
            <a:extLst>
              <a:ext uri="{FF2B5EF4-FFF2-40B4-BE49-F238E27FC236}">
                <a16:creationId xmlns:a16="http://schemas.microsoft.com/office/drawing/2014/main" id="{BE155FC3-7BEC-6C41-DA42-1AAAC2D06DB1}"/>
              </a:ext>
            </a:extLst>
          </p:cNvPr>
          <p:cNvSpPr/>
          <p:nvPr/>
        </p:nvSpPr>
        <p:spPr>
          <a:xfrm>
            <a:off x="363319" y="4127146"/>
            <a:ext cx="11126588" cy="830997"/>
          </a:xfrm>
          <a:prstGeom prst="rect">
            <a:avLst/>
          </a:prstGeom>
        </p:spPr>
        <p:txBody>
          <a:bodyPr wrap="square">
            <a:spAutoFit/>
          </a:bodyPr>
          <a:lstStyle/>
          <a:p>
            <a:pPr algn="just"/>
            <a:r>
              <a:rPr lang="vi-VN" sz="2400" dirty="0"/>
              <a:t>- Cung cấp thông tin chính xác, kịp thời, có giá trị về sự tiến bộ của HS, mức độ đáp ứng yêu cầu cần đạt của chương trình.</a:t>
            </a:r>
          </a:p>
        </p:txBody>
      </p:sp>
      <p:sp>
        <p:nvSpPr>
          <p:cNvPr id="5" name="Rectangle 4">
            <a:extLst>
              <a:ext uri="{FF2B5EF4-FFF2-40B4-BE49-F238E27FC236}">
                <a16:creationId xmlns:a16="http://schemas.microsoft.com/office/drawing/2014/main" id="{F7AE9DE0-2A28-9086-0030-1772AD5F2DB0}"/>
              </a:ext>
            </a:extLst>
          </p:cNvPr>
          <p:cNvSpPr/>
          <p:nvPr/>
        </p:nvSpPr>
        <p:spPr>
          <a:xfrm>
            <a:off x="391902" y="5253908"/>
            <a:ext cx="11126588" cy="830997"/>
          </a:xfrm>
          <a:prstGeom prst="rect">
            <a:avLst/>
          </a:prstGeom>
        </p:spPr>
        <p:txBody>
          <a:bodyPr wrap="square">
            <a:spAutoFit/>
          </a:bodyPr>
          <a:lstStyle/>
          <a:p>
            <a:pPr algn="just"/>
            <a:r>
              <a:rPr lang="vi-VN" sz="2400" dirty="0"/>
              <a:t>- Điều chỉnh hoạt động dạy học và cách tổ chức quản lí nhằm không ngừng nâng cao chất lượng giáo dục.</a:t>
            </a:r>
          </a:p>
        </p:txBody>
      </p:sp>
    </p:spTree>
    <p:extLst>
      <p:ext uri="{BB962C8B-B14F-4D97-AF65-F5344CB8AC3E}">
        <p14:creationId xmlns:p14="http://schemas.microsoft.com/office/powerpoint/2010/main" val="194001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
            <a:ext cx="12192000" cy="6858000"/>
          </a:xfrm>
          <a:prstGeom prst="rect">
            <a:avLst/>
          </a:prstGeom>
        </p:spPr>
      </p:pic>
      <p:sp>
        <p:nvSpPr>
          <p:cNvPr id="18" name="Rounded Rectangle 17"/>
          <p:cNvSpPr/>
          <p:nvPr/>
        </p:nvSpPr>
        <p:spPr>
          <a:xfrm>
            <a:off x="1146110" y="86949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 </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2. Nguyên tắc đánh giá</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ABF7F7AE-AFDA-766A-5BC9-2A2FB60C1538}"/>
              </a:ext>
            </a:extLst>
          </p:cNvPr>
          <p:cNvSpPr/>
          <p:nvPr/>
        </p:nvSpPr>
        <p:spPr>
          <a:xfrm>
            <a:off x="363319" y="2985859"/>
            <a:ext cx="11126588" cy="1200329"/>
          </a:xfrm>
          <a:prstGeom prst="rect">
            <a:avLst/>
          </a:prstGeom>
        </p:spPr>
        <p:txBody>
          <a:bodyPr wrap="square">
            <a:spAutoFit/>
          </a:bodyPr>
          <a:lstStyle/>
          <a:p>
            <a:pPr algn="just"/>
            <a:r>
              <a:rPr lang="vi-VN" sz="2400" dirty="0"/>
              <a:t>– Đánh giá kết quả giáo dục phải căn cứ vào mục tiêu và các yêu cầu cần đạt của chương trình môn GDTC, theo các tiêu chuẩn đánh giá thể lực HS do Bộ GD&amp;ĐT ban hành, chú trọng kĩ năng vận động và hoạt động TDTT của HS.</a:t>
            </a:r>
          </a:p>
        </p:txBody>
      </p:sp>
      <p:sp>
        <p:nvSpPr>
          <p:cNvPr id="2" name="Rectangle 1">
            <a:extLst>
              <a:ext uri="{FF2B5EF4-FFF2-40B4-BE49-F238E27FC236}">
                <a16:creationId xmlns:a16="http://schemas.microsoft.com/office/drawing/2014/main" id="{BE155FC3-7BEC-6C41-DA42-1AAAC2D06DB1}"/>
              </a:ext>
            </a:extLst>
          </p:cNvPr>
          <p:cNvSpPr/>
          <p:nvPr/>
        </p:nvSpPr>
        <p:spPr>
          <a:xfrm>
            <a:off x="391902" y="4242229"/>
            <a:ext cx="11126588" cy="1200329"/>
          </a:xfrm>
          <a:prstGeom prst="rect">
            <a:avLst/>
          </a:prstGeom>
        </p:spPr>
        <p:txBody>
          <a:bodyPr wrap="square">
            <a:spAutoFit/>
          </a:bodyPr>
          <a:lstStyle/>
          <a:p>
            <a:pPr algn="just"/>
            <a:r>
              <a:rPr lang="vi-VN" sz="2400" dirty="0"/>
              <a:t>– Đánh giá phải bảo đảm toàn diện, khách quan, có phân hoá; kết hợp giữa  đánh giá thường xuyên và định kì; kết hợp giữa đánh giá của GV, tự đánh giá và đánh giá đồng đẳng của HS, đánh giá của cha mẹ HS. </a:t>
            </a:r>
          </a:p>
        </p:txBody>
      </p:sp>
      <p:sp>
        <p:nvSpPr>
          <p:cNvPr id="5" name="Rectangle 4">
            <a:extLst>
              <a:ext uri="{FF2B5EF4-FFF2-40B4-BE49-F238E27FC236}">
                <a16:creationId xmlns:a16="http://schemas.microsoft.com/office/drawing/2014/main" id="{F7AE9DE0-2A28-9086-0030-1772AD5F2DB0}"/>
              </a:ext>
            </a:extLst>
          </p:cNvPr>
          <p:cNvSpPr/>
          <p:nvPr/>
        </p:nvSpPr>
        <p:spPr>
          <a:xfrm>
            <a:off x="391902" y="5442558"/>
            <a:ext cx="11126588" cy="1200329"/>
          </a:xfrm>
          <a:prstGeom prst="rect">
            <a:avLst/>
          </a:prstGeom>
        </p:spPr>
        <p:txBody>
          <a:bodyPr wrap="square">
            <a:spAutoFit/>
          </a:bodyPr>
          <a:lstStyle/>
          <a:p>
            <a:pPr algn="just"/>
            <a:r>
              <a:rPr lang="vi-VN" sz="2400" dirty="0"/>
              <a:t>– Đánh giá phải coi trọng sự tiến bộ của HS về năng lực, thể lực và ý thức học tập; có tác dụng thúc đẩy và hỗ trợ HS phát triển các phẩm chất và năng lực; tạo được hứng thú và khích lệ tinh thần luyện tập của HS.</a:t>
            </a:r>
          </a:p>
        </p:txBody>
      </p:sp>
    </p:spTree>
    <p:extLst>
      <p:ext uri="{BB962C8B-B14F-4D97-AF65-F5344CB8AC3E}">
        <p14:creationId xmlns:p14="http://schemas.microsoft.com/office/powerpoint/2010/main" val="1351287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 </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0070C0"/>
                </a:solidFill>
                <a:cs typeface="Arial" panose="020B0604020202020204" pitchFamily="34" charset="0"/>
              </a:rPr>
              <a:t>3. Hình thức đánh giá</a:t>
            </a:r>
            <a:endParaRPr lang="vi-VN" sz="2800" b="1" dirty="0">
              <a:solidFill>
                <a:srgbClr val="0070C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ABF7F7AE-AFDA-766A-5BC9-2A2FB60C1538}"/>
              </a:ext>
            </a:extLst>
          </p:cNvPr>
          <p:cNvSpPr/>
          <p:nvPr/>
        </p:nvSpPr>
        <p:spPr>
          <a:xfrm>
            <a:off x="363319" y="2985859"/>
            <a:ext cx="11126588" cy="461665"/>
          </a:xfrm>
          <a:prstGeom prst="rect">
            <a:avLst/>
          </a:prstGeom>
        </p:spPr>
        <p:txBody>
          <a:bodyPr wrap="square">
            <a:spAutoFit/>
          </a:bodyPr>
          <a:lstStyle/>
          <a:p>
            <a:pPr algn="just"/>
            <a:r>
              <a:rPr lang="vi-VN" sz="2400" dirty="0">
                <a:solidFill>
                  <a:srgbClr val="00B050"/>
                </a:solidFill>
              </a:rPr>
              <a:t>* Đánh giá thường xuyên và đánh giá định kì</a:t>
            </a:r>
          </a:p>
        </p:txBody>
      </p:sp>
      <p:sp>
        <p:nvSpPr>
          <p:cNvPr id="2" name="Rectangle 1">
            <a:extLst>
              <a:ext uri="{FF2B5EF4-FFF2-40B4-BE49-F238E27FC236}">
                <a16:creationId xmlns:a16="http://schemas.microsoft.com/office/drawing/2014/main" id="{BE155FC3-7BEC-6C41-DA42-1AAAC2D06DB1}"/>
              </a:ext>
            </a:extLst>
          </p:cNvPr>
          <p:cNvSpPr/>
          <p:nvPr/>
        </p:nvSpPr>
        <p:spPr>
          <a:xfrm>
            <a:off x="363319" y="3552827"/>
            <a:ext cx="11126588" cy="1569660"/>
          </a:xfrm>
          <a:prstGeom prst="rect">
            <a:avLst/>
          </a:prstGeom>
        </p:spPr>
        <p:txBody>
          <a:bodyPr wrap="square">
            <a:spAutoFit/>
          </a:bodyPr>
          <a:lstStyle/>
          <a:p>
            <a:pPr algn="just"/>
            <a:r>
              <a:rPr lang="vi-VN" sz="2400" dirty="0"/>
              <a:t>– Đánh giá thường xuyên: Bao gồm đánh giá chính thức (thông qua các hoạt động thực hành, luyện tập, trình diễn...) và đánh giá không chính thức (bao gồm quan sát trên lớp, đối thoại, HS tự đánh giá,...) nhằm thu thập những thông tin về quá trình hình thành, phát triển năng lực của từng HS.</a:t>
            </a:r>
          </a:p>
        </p:txBody>
      </p:sp>
      <p:sp>
        <p:nvSpPr>
          <p:cNvPr id="5" name="Rectangle 4">
            <a:extLst>
              <a:ext uri="{FF2B5EF4-FFF2-40B4-BE49-F238E27FC236}">
                <a16:creationId xmlns:a16="http://schemas.microsoft.com/office/drawing/2014/main" id="{F7AE9DE0-2A28-9086-0030-1772AD5F2DB0}"/>
              </a:ext>
            </a:extLst>
          </p:cNvPr>
          <p:cNvSpPr/>
          <p:nvPr/>
        </p:nvSpPr>
        <p:spPr>
          <a:xfrm>
            <a:off x="391902" y="5227538"/>
            <a:ext cx="11126588" cy="1200329"/>
          </a:xfrm>
          <a:prstGeom prst="rect">
            <a:avLst/>
          </a:prstGeom>
        </p:spPr>
        <p:txBody>
          <a:bodyPr wrap="square">
            <a:spAutoFit/>
          </a:bodyPr>
          <a:lstStyle/>
          <a:p>
            <a:pPr algn="just"/>
            <a:r>
              <a:rPr lang="vi-VN" sz="2400" dirty="0"/>
              <a:t>– Đánh giá định kì: Nội dung đánh giá chú trọng đến kĩ năng thực hành, thể lực của HS; phối hợp với đánh giá thường xuyên cung cấp thông tin để phân loại HS và điều chỉnh nội dung, phương pháp giáo dục.</a:t>
            </a:r>
          </a:p>
        </p:txBody>
      </p:sp>
    </p:spTree>
    <p:extLst>
      <p:ext uri="{BB962C8B-B14F-4D97-AF65-F5344CB8AC3E}">
        <p14:creationId xmlns:p14="http://schemas.microsoft.com/office/powerpoint/2010/main" val="3743296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55"/>
            <a:ext cx="12192000" cy="6858000"/>
          </a:xfrm>
          <a:prstGeom prst="rect">
            <a:avLst/>
          </a:prstGeom>
        </p:spPr>
      </p:pic>
      <p:sp>
        <p:nvSpPr>
          <p:cNvPr id="18" name="Rounded Rectangle 17"/>
          <p:cNvSpPr/>
          <p:nvPr/>
        </p:nvSpPr>
        <p:spPr>
          <a:xfrm>
            <a:off x="1146110" y="874772"/>
            <a:ext cx="9899779" cy="1064190"/>
          </a:xfrm>
          <a:prstGeom prst="roundRect">
            <a:avLst>
              <a:gd name="adj" fmla="val 5000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2800" b="1" dirty="0">
                <a:solidFill>
                  <a:srgbClr val="FF0000"/>
                </a:solidFill>
              </a:rPr>
              <a:t>V. ĐÁNH GIÁ KẾT QUẢ HỌC TẬP CỦA HỌ</a:t>
            </a:r>
            <a:r>
              <a:rPr lang="en-US" sz="2800" b="1" dirty="0">
                <a:solidFill>
                  <a:srgbClr val="FF0000"/>
                </a:solidFill>
                <a:latin typeface="Arial" panose="020B0604020202020204" pitchFamily="34" charset="0"/>
                <a:cs typeface="Arial" panose="020B0604020202020204" pitchFamily="34" charset="0"/>
              </a:rPr>
              <a:t>C SINH </a:t>
            </a:r>
            <a:endParaRPr lang="vi-VN" sz="2800" b="1" dirty="0">
              <a:solidFill>
                <a:srgbClr val="FF0000"/>
              </a:solidFill>
            </a:endParaRPr>
          </a:p>
        </p:txBody>
      </p:sp>
      <p:grpSp>
        <p:nvGrpSpPr>
          <p:cNvPr id="177" name="Group 3">
            <a:extLst>
              <a:ext uri="{FF2B5EF4-FFF2-40B4-BE49-F238E27FC236}">
                <a16:creationId xmlns:a16="http://schemas.microsoft.com/office/drawing/2014/main" id="{ADF04FD3-FE16-4EE4-B3C1-3CB2B1666265}"/>
              </a:ext>
            </a:extLst>
          </p:cNvPr>
          <p:cNvGrpSpPr>
            <a:grpSpLocks/>
          </p:cNvGrpSpPr>
          <p:nvPr/>
        </p:nvGrpSpPr>
        <p:grpSpPr bwMode="auto">
          <a:xfrm>
            <a:off x="1338202" y="2000550"/>
            <a:ext cx="10180288" cy="827239"/>
            <a:chOff x="1344" y="1392"/>
            <a:chExt cx="3072" cy="288"/>
          </a:xfrm>
        </p:grpSpPr>
        <p:sp>
          <p:nvSpPr>
            <p:cNvPr id="178" name="Rectangle 4">
              <a:extLst>
                <a:ext uri="{FF2B5EF4-FFF2-40B4-BE49-F238E27FC236}">
                  <a16:creationId xmlns:a16="http://schemas.microsoft.com/office/drawing/2014/main" id="{F229C9CC-EB69-4EEB-BABA-294FE46FD0C4}"/>
                </a:ext>
              </a:extLst>
            </p:cNvPr>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a:noFill/>
            </a:ln>
            <a:effectLst>
              <a:prstShdw prst="shdw17" dist="63500" dir="5400000">
                <a:srgbClr val="3E8291"/>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79" name="Rectangle 5">
              <a:extLst>
                <a:ext uri="{FF2B5EF4-FFF2-40B4-BE49-F238E27FC236}">
                  <a16:creationId xmlns:a16="http://schemas.microsoft.com/office/drawing/2014/main" id="{4020A91E-B736-42D4-9B24-3F22435C6674}"/>
                </a:ext>
              </a:extLst>
            </p:cNvPr>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a:noFill/>
            </a:ln>
            <a:effectLst>
              <a:prstShdw prst="shdw17" dist="63500" dir="5400000">
                <a:srgbClr val="2E5B8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en-US" sz="2000" b="1" dirty="0"/>
            </a:p>
          </p:txBody>
        </p:sp>
      </p:grpSp>
      <p:sp>
        <p:nvSpPr>
          <p:cNvPr id="180" name="Rectangle 18">
            <a:extLst>
              <a:ext uri="{FF2B5EF4-FFF2-40B4-BE49-F238E27FC236}">
                <a16:creationId xmlns:a16="http://schemas.microsoft.com/office/drawing/2014/main" id="{49BBB3A9-8CBC-4098-8AAB-9869F90F6576}"/>
              </a:ext>
            </a:extLst>
          </p:cNvPr>
          <p:cNvSpPr>
            <a:spLocks noChangeArrowheads="1"/>
          </p:cNvSpPr>
          <p:nvPr/>
        </p:nvSpPr>
        <p:spPr bwMode="auto">
          <a:xfrm>
            <a:off x="2610738" y="2164776"/>
            <a:ext cx="8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eaLnBrk="0" hangingPunct="0"/>
            <a:r>
              <a:rPr lang="vi-VN" sz="2800" b="1" dirty="0">
                <a:solidFill>
                  <a:srgbClr val="FF0000"/>
                </a:solidFill>
                <a:cs typeface="Arial" panose="020B0604020202020204" pitchFamily="34" charset="0"/>
              </a:rPr>
              <a:t>3. Hình thức đánh giá</a:t>
            </a:r>
            <a:endParaRPr lang="vi-VN" sz="2800" b="1" dirty="0">
              <a:solidFill>
                <a:srgbClr val="FF0000"/>
              </a:solidFill>
              <a:latin typeface="Arial" panose="020B0604020202020204" pitchFamily="34" charset="0"/>
              <a:cs typeface="Arial" panose="020B0604020202020204" pitchFamily="34" charset="0"/>
            </a:endParaRPr>
          </a:p>
        </p:txBody>
      </p:sp>
      <p:pic>
        <p:nvPicPr>
          <p:cNvPr id="181" name="Picture 180">
            <a:extLst>
              <a:ext uri="{FF2B5EF4-FFF2-40B4-BE49-F238E27FC236}">
                <a16:creationId xmlns:a16="http://schemas.microsoft.com/office/drawing/2014/main" id="{564FC07D-7A72-4DCF-92C3-7FA4F129B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61" y="2143116"/>
            <a:ext cx="590313" cy="544880"/>
          </a:xfrm>
          <a:prstGeom prst="rect">
            <a:avLst/>
          </a:prstGeom>
        </p:spPr>
      </p:pic>
      <p:sp>
        <p:nvSpPr>
          <p:cNvPr id="3" name="Rectangle 2">
            <a:extLst>
              <a:ext uri="{FF2B5EF4-FFF2-40B4-BE49-F238E27FC236}">
                <a16:creationId xmlns:a16="http://schemas.microsoft.com/office/drawing/2014/main" id="{ABF7F7AE-AFDA-766A-5BC9-2A2FB60C1538}"/>
              </a:ext>
            </a:extLst>
          </p:cNvPr>
          <p:cNvSpPr/>
          <p:nvPr/>
        </p:nvSpPr>
        <p:spPr>
          <a:xfrm>
            <a:off x="363319" y="2985859"/>
            <a:ext cx="11126588" cy="461665"/>
          </a:xfrm>
          <a:prstGeom prst="rect">
            <a:avLst/>
          </a:prstGeom>
        </p:spPr>
        <p:txBody>
          <a:bodyPr wrap="square">
            <a:spAutoFit/>
          </a:bodyPr>
          <a:lstStyle/>
          <a:p>
            <a:pPr algn="just"/>
            <a:r>
              <a:rPr lang="vi-VN" sz="2400" dirty="0">
                <a:solidFill>
                  <a:srgbClr val="00B050"/>
                </a:solidFill>
              </a:rPr>
              <a:t>* Đánh giá định tính và đánh giá định lượng</a:t>
            </a:r>
          </a:p>
        </p:txBody>
      </p:sp>
      <p:sp>
        <p:nvSpPr>
          <p:cNvPr id="2" name="Rectangle 1">
            <a:extLst>
              <a:ext uri="{FF2B5EF4-FFF2-40B4-BE49-F238E27FC236}">
                <a16:creationId xmlns:a16="http://schemas.microsoft.com/office/drawing/2014/main" id="{BE155FC3-7BEC-6C41-DA42-1AAAC2D06DB1}"/>
              </a:ext>
            </a:extLst>
          </p:cNvPr>
          <p:cNvSpPr/>
          <p:nvPr/>
        </p:nvSpPr>
        <p:spPr>
          <a:xfrm>
            <a:off x="363319" y="3552827"/>
            <a:ext cx="11126588" cy="1569660"/>
          </a:xfrm>
          <a:prstGeom prst="rect">
            <a:avLst/>
          </a:prstGeom>
        </p:spPr>
        <p:txBody>
          <a:bodyPr wrap="square">
            <a:spAutoFit/>
          </a:bodyPr>
          <a:lstStyle/>
          <a:p>
            <a:pPr algn="just"/>
            <a:r>
              <a:rPr lang="vi-VN" sz="2400" dirty="0"/>
              <a:t>– Đánh giá định tính: Kết quả học tập được mô tả bằng lời nhận xét hoặc biểu thị bằng các mức xếp loại. HS có thể sử dụng hình thức này để tự đánh giá sau khi kết thúc mỗi nội dung, mỗi chủ đề, hoặc GV sử dụng để đánh giá thường xuyên.</a:t>
            </a:r>
          </a:p>
        </p:txBody>
      </p:sp>
      <p:sp>
        <p:nvSpPr>
          <p:cNvPr id="5" name="Rectangle 4">
            <a:extLst>
              <a:ext uri="{FF2B5EF4-FFF2-40B4-BE49-F238E27FC236}">
                <a16:creationId xmlns:a16="http://schemas.microsoft.com/office/drawing/2014/main" id="{F7AE9DE0-2A28-9086-0030-1772AD5F2DB0}"/>
              </a:ext>
            </a:extLst>
          </p:cNvPr>
          <p:cNvSpPr/>
          <p:nvPr/>
        </p:nvSpPr>
        <p:spPr>
          <a:xfrm>
            <a:off x="391902" y="5227538"/>
            <a:ext cx="11126588" cy="830997"/>
          </a:xfrm>
          <a:prstGeom prst="rect">
            <a:avLst/>
          </a:prstGeom>
        </p:spPr>
        <p:txBody>
          <a:bodyPr wrap="square">
            <a:spAutoFit/>
          </a:bodyPr>
          <a:lstStyle/>
          <a:p>
            <a:pPr algn="just"/>
            <a:r>
              <a:rPr lang="vi-VN" sz="2400" dirty="0"/>
              <a:t>– Đánh giá định lượng: Kết quả học tập được biểu thị bằng điểm số theo thang điểm 10.</a:t>
            </a:r>
          </a:p>
        </p:txBody>
      </p:sp>
    </p:spTree>
    <p:extLst>
      <p:ext uri="{BB962C8B-B14F-4D97-AF65-F5344CB8AC3E}">
        <p14:creationId xmlns:p14="http://schemas.microsoft.com/office/powerpoint/2010/main" val="426062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15489</Words>
  <Application>Microsoft Office PowerPoint</Application>
  <PresentationFormat>Widescreen</PresentationFormat>
  <Paragraphs>733</Paragraphs>
  <Slides>113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Calibri</vt:lpstr>
      <vt:lpstr>Calibri Light</vt:lpstr>
      <vt:lpstr>Open Sans Extrabold</vt:lpstr>
      <vt:lpstr>Source Sans Pro Black</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Ngô Việt Hoàn</dc:creator>
  <cp:lastModifiedBy>Tap Huan</cp:lastModifiedBy>
  <cp:revision>170</cp:revision>
  <dcterms:created xsi:type="dcterms:W3CDTF">2021-09-11T14:03:48Z</dcterms:created>
  <dcterms:modified xsi:type="dcterms:W3CDTF">2023-05-20T09:06:42Z</dcterms:modified>
</cp:coreProperties>
</file>