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0" r:id="rId1"/>
  </p:sldMasterIdLst>
  <p:sldIdLst>
    <p:sldId id="271" r:id="rId2"/>
    <p:sldId id="259" r:id="rId3"/>
    <p:sldId id="279" r:id="rId4"/>
    <p:sldId id="281" r:id="rId5"/>
    <p:sldId id="288" r:id="rId6"/>
    <p:sldId id="286" r:id="rId7"/>
    <p:sldId id="291" r:id="rId8"/>
    <p:sldId id="292" r:id="rId9"/>
  </p:sldIdLst>
  <p:sldSz cx="18288000" cy="10287000"/>
  <p:notesSz cx="6858000" cy="9144000"/>
  <p:embeddedFontLst>
    <p:embeddedFont>
      <p:font typeface="Gill Sans MT" pitchFamily="34" charset="0"/>
      <p:regular r:id="rId10"/>
      <p:bold r:id="rId11"/>
      <p:italic r:id="rId12"/>
      <p:boldItalic r:id="rId13"/>
    </p:embeddedFont>
  </p:embeddedFont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90">
          <p15:clr>
            <a:srgbClr val="A4A3A4"/>
          </p15:clr>
        </p15:guide>
        <p15:guide id="2" pos="290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EE1CC"/>
    <a:srgbClr val="D5DDC5"/>
    <a:srgbClr val="F7F4E6"/>
    <a:srgbClr val="CED8BE"/>
    <a:srgbClr val="90AC8E"/>
    <a:srgbClr val="3B4C4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p:scale>
          <a:sx n="51" d="100"/>
          <a:sy n="51" d="100"/>
        </p:scale>
        <p:origin x="-456" y="-54"/>
      </p:cViewPr>
      <p:guideLst>
        <p:guide orient="horz" pos="2190"/>
        <p:guide pos="2904"/>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4.fntdata"/><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3.fntdata"/><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626669" y="1203448"/>
            <a:ext cx="12955610" cy="3812147"/>
          </a:xfrm>
        </p:spPr>
        <p:txBody>
          <a:bodyPr bIns="0" anchor="b">
            <a:normAutofit/>
          </a:bodyPr>
          <a:lstStyle>
            <a:lvl1pPr algn="l">
              <a:defRPr sz="9900"/>
            </a:lvl1pPr>
          </a:lstStyle>
          <a:p>
            <a:r>
              <a:rPr lang="en-US"/>
              <a:t>Click to edit Master title style</a:t>
            </a:r>
            <a:endParaRPr lang="en-US" dirty="0"/>
          </a:p>
        </p:txBody>
      </p:sp>
      <p:sp>
        <p:nvSpPr>
          <p:cNvPr id="3" name="Subtitle 2"/>
          <p:cNvSpPr>
            <a:spLocks noGrp="1"/>
          </p:cNvSpPr>
          <p:nvPr>
            <p:ph type="subTitle" idx="1"/>
          </p:nvPr>
        </p:nvSpPr>
        <p:spPr>
          <a:xfrm>
            <a:off x="3626670" y="5296807"/>
            <a:ext cx="12955608" cy="1466432"/>
          </a:xfrm>
        </p:spPr>
        <p:txBody>
          <a:bodyPr tIns="91440" bIns="91440">
            <a:normAutofit/>
          </a:bodyPr>
          <a:lstStyle>
            <a:lvl1pPr marL="0" indent="0" algn="l">
              <a:buNone/>
              <a:defRPr sz="2700" b="0" cap="all" baseline="0">
                <a:solidFill>
                  <a:schemeClr val="tx1"/>
                </a:solidFill>
              </a:defRPr>
            </a:lvl1pPr>
            <a:lvl2pPr marL="685800" indent="0" algn="ctr">
              <a:buNone/>
              <a:defRPr sz="2700"/>
            </a:lvl2pPr>
            <a:lvl3pPr marL="1371600" indent="0" algn="ctr">
              <a:buNone/>
              <a:defRPr sz="2700"/>
            </a:lvl3pPr>
            <a:lvl4pPr marL="2057400" indent="0" algn="ctr">
              <a:buNone/>
              <a:defRPr sz="2400"/>
            </a:lvl4pPr>
            <a:lvl5pPr marL="2743200" indent="0" algn="ctr">
              <a:buNone/>
              <a:defRPr sz="2400"/>
            </a:lvl5pPr>
            <a:lvl6pPr marL="3429000" indent="0" algn="ctr">
              <a:buNone/>
              <a:defRPr sz="2400"/>
            </a:lvl6pPr>
            <a:lvl7pPr marL="4114800" indent="0" algn="ctr">
              <a:buNone/>
              <a:defRPr sz="2400"/>
            </a:lvl7pPr>
            <a:lvl8pPr marL="4800600" indent="0" algn="ctr">
              <a:buNone/>
              <a:defRPr sz="2400"/>
            </a:lvl8pPr>
            <a:lvl9pPr marL="5486400" indent="0" algn="ctr">
              <a:buNone/>
              <a:defRPr sz="24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07/11/2022</a:t>
            </a:fld>
            <a:endParaRPr lang="en-US"/>
          </a:p>
        </p:txBody>
      </p:sp>
      <p:sp>
        <p:nvSpPr>
          <p:cNvPr id="5" name="Footer Placeholder 4"/>
          <p:cNvSpPr>
            <a:spLocks noGrp="1"/>
          </p:cNvSpPr>
          <p:nvPr>
            <p:ph type="ftr" sz="quarter" idx="11"/>
          </p:nvPr>
        </p:nvSpPr>
        <p:spPr>
          <a:xfrm>
            <a:off x="3624751" y="493961"/>
            <a:ext cx="7460873" cy="463802"/>
          </a:xfrm>
        </p:spPr>
        <p:txBody>
          <a:bodyPr/>
          <a:lstStyle/>
          <a:p>
            <a:endParaRPr lang="en-US"/>
          </a:p>
        </p:txBody>
      </p:sp>
      <p:sp>
        <p:nvSpPr>
          <p:cNvPr id="6" name="Slide Number Placeholder 5"/>
          <p:cNvSpPr>
            <a:spLocks noGrp="1"/>
          </p:cNvSpPr>
          <p:nvPr>
            <p:ph type="sldNum" sz="quarter" idx="12"/>
          </p:nvPr>
        </p:nvSpPr>
        <p:spPr>
          <a:xfrm>
            <a:off x="2156497" y="1198460"/>
            <a:ext cx="1216529" cy="755367"/>
          </a:xfrm>
        </p:spPr>
        <p:txBody>
          <a:bodyPr/>
          <a:lstStyle/>
          <a:p>
            <a:fld id="{B6F15528-21DE-4FAA-801E-634DDDAF4B2B}" type="slidenum">
              <a:rPr lang="en-US" smtClean="0"/>
              <a:t>‹#›</a:t>
            </a:fld>
            <a:endParaRPr lang="en-US"/>
          </a:p>
        </p:txBody>
      </p:sp>
      <p:cxnSp>
        <p:nvCxnSpPr>
          <p:cNvPr id="15" name="Straight Connector 14"/>
          <p:cNvCxnSpPr/>
          <p:nvPr/>
        </p:nvCxnSpPr>
        <p:spPr>
          <a:xfrm>
            <a:off x="3626670" y="5292813"/>
            <a:ext cx="12955608"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76628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07/11/2022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cxnSp>
        <p:nvCxnSpPr>
          <p:cNvPr id="26" name="Straight Connector 25"/>
          <p:cNvCxnSpPr/>
          <p:nvPr/>
        </p:nvCxnSpPr>
        <p:spPr>
          <a:xfrm>
            <a:off x="2180844" y="2770632"/>
            <a:ext cx="1441128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65557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4158667" y="1198460"/>
            <a:ext cx="2423613" cy="6989834"/>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2167008" y="1198460"/>
            <a:ext cx="11743245" cy="69898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07/11/2022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cxnSp>
        <p:nvCxnSpPr>
          <p:cNvPr id="15" name="Straight Connector 14"/>
          <p:cNvCxnSpPr/>
          <p:nvPr/>
        </p:nvCxnSpPr>
        <p:spPr>
          <a:xfrm>
            <a:off x="14158667" y="1198460"/>
            <a:ext cx="0" cy="6989834"/>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90743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07/11/2022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cxnSp>
        <p:nvCxnSpPr>
          <p:cNvPr id="33" name="Straight Connector 32"/>
          <p:cNvCxnSpPr/>
          <p:nvPr/>
        </p:nvCxnSpPr>
        <p:spPr>
          <a:xfrm>
            <a:off x="2180844" y="2770632"/>
            <a:ext cx="1441128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61023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81359" y="2634195"/>
            <a:ext cx="12964731" cy="2831925"/>
          </a:xfrm>
        </p:spPr>
        <p:txBody>
          <a:bodyPr anchor="b">
            <a:normAutofit/>
          </a:bodyPr>
          <a:lstStyle>
            <a:lvl1pPr algn="l">
              <a:defRPr sz="5400"/>
            </a:lvl1pPr>
          </a:lstStyle>
          <a:p>
            <a:r>
              <a:rPr lang="en-US"/>
              <a:t>Click to edit Master title style</a:t>
            </a:r>
            <a:endParaRPr lang="en-US" dirty="0"/>
          </a:p>
        </p:txBody>
      </p:sp>
      <p:sp>
        <p:nvSpPr>
          <p:cNvPr id="3" name="Text Placeholder 2"/>
          <p:cNvSpPr>
            <a:spLocks noGrp="1"/>
          </p:cNvSpPr>
          <p:nvPr>
            <p:ph type="body" idx="1"/>
          </p:nvPr>
        </p:nvSpPr>
        <p:spPr>
          <a:xfrm>
            <a:off x="2181359" y="5709293"/>
            <a:ext cx="12945669" cy="1519394"/>
          </a:xfrm>
        </p:spPr>
        <p:txBody>
          <a:bodyPr tIns="91440">
            <a:normAutofit/>
          </a:bodyPr>
          <a:lstStyle>
            <a:lvl1pPr marL="0" indent="0" algn="l">
              <a:buNone/>
              <a:defRPr sz="2700">
                <a:solidFill>
                  <a:schemeClr val="tx1"/>
                </a:solidFill>
              </a:defRPr>
            </a:lvl1pPr>
            <a:lvl2pPr marL="685800" indent="0">
              <a:buNone/>
              <a:defRPr sz="2700">
                <a:solidFill>
                  <a:schemeClr val="tx1">
                    <a:tint val="75000"/>
                  </a:schemeClr>
                </a:solidFill>
              </a:defRPr>
            </a:lvl2pPr>
            <a:lvl3pPr marL="1371600" indent="0">
              <a:buNone/>
              <a:defRPr sz="2700">
                <a:solidFill>
                  <a:schemeClr val="tx1">
                    <a:tint val="75000"/>
                  </a:schemeClr>
                </a:solidFill>
              </a:defRPr>
            </a:lvl3pPr>
            <a:lvl4pPr marL="2057400" indent="0">
              <a:buNone/>
              <a:defRPr sz="2400">
                <a:solidFill>
                  <a:schemeClr val="tx1">
                    <a:tint val="75000"/>
                  </a:schemeClr>
                </a:solidFill>
              </a:defRPr>
            </a:lvl4pPr>
            <a:lvl5pPr marL="2743200" indent="0">
              <a:buNone/>
              <a:defRPr sz="2400">
                <a:solidFill>
                  <a:schemeClr val="tx1">
                    <a:tint val="75000"/>
                  </a:schemeClr>
                </a:solidFill>
              </a:defRPr>
            </a:lvl5pPr>
            <a:lvl6pPr marL="3429000" indent="0">
              <a:buNone/>
              <a:defRPr sz="2400">
                <a:solidFill>
                  <a:schemeClr val="tx1">
                    <a:tint val="75000"/>
                  </a:schemeClr>
                </a:solidFill>
              </a:defRPr>
            </a:lvl6pPr>
            <a:lvl7pPr marL="4114800" indent="0">
              <a:buNone/>
              <a:defRPr sz="2400">
                <a:solidFill>
                  <a:schemeClr val="tx1">
                    <a:tint val="75000"/>
                  </a:schemeClr>
                </a:solidFill>
              </a:defRPr>
            </a:lvl7pPr>
            <a:lvl8pPr marL="4800600" indent="0">
              <a:buNone/>
              <a:defRPr sz="2400">
                <a:solidFill>
                  <a:schemeClr val="tx1">
                    <a:tint val="75000"/>
                  </a:schemeClr>
                </a:solidFill>
              </a:defRPr>
            </a:lvl8pPr>
            <a:lvl9pPr marL="5486400" indent="0">
              <a:buNone/>
              <a:defRPr sz="2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07/11/2022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cxnSp>
        <p:nvCxnSpPr>
          <p:cNvPr id="15" name="Straight Connector 14"/>
          <p:cNvCxnSpPr/>
          <p:nvPr/>
        </p:nvCxnSpPr>
        <p:spPr>
          <a:xfrm>
            <a:off x="2181359" y="5707478"/>
            <a:ext cx="12945669"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90063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173826" y="1207334"/>
            <a:ext cx="14408453" cy="1588958"/>
          </a:xfrm>
        </p:spPr>
        <p:txBody>
          <a:bodyPr/>
          <a:lstStyle/>
          <a:p>
            <a:r>
              <a:rPr lang="en-US"/>
              <a:t>Click to edit Master title style</a:t>
            </a:r>
            <a:endParaRPr lang="en-US" dirty="0"/>
          </a:p>
        </p:txBody>
      </p:sp>
      <p:sp>
        <p:nvSpPr>
          <p:cNvPr id="3" name="Content Placeholder 2"/>
          <p:cNvSpPr>
            <a:spLocks noGrp="1"/>
          </p:cNvSpPr>
          <p:nvPr>
            <p:ph sz="half" idx="1"/>
          </p:nvPr>
        </p:nvSpPr>
        <p:spPr>
          <a:xfrm>
            <a:off x="2170997" y="3016318"/>
            <a:ext cx="6967728" cy="51728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9620657" y="3026015"/>
            <a:ext cx="6967728" cy="5162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t>07/11/2022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cxnSp>
        <p:nvCxnSpPr>
          <p:cNvPr id="35" name="Straight Connector 34"/>
          <p:cNvCxnSpPr/>
          <p:nvPr/>
        </p:nvCxnSpPr>
        <p:spPr>
          <a:xfrm>
            <a:off x="2180844" y="2770632"/>
            <a:ext cx="1441128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21113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70787" y="1206245"/>
            <a:ext cx="14411492" cy="1584479"/>
          </a:xfrm>
        </p:spPr>
        <p:txBody>
          <a:bodyPr/>
          <a:lstStyle/>
          <a:p>
            <a:r>
              <a:rPr lang="en-US"/>
              <a:t>Click to edit Master title style</a:t>
            </a:r>
            <a:endParaRPr lang="en-US" dirty="0"/>
          </a:p>
        </p:txBody>
      </p:sp>
      <p:sp>
        <p:nvSpPr>
          <p:cNvPr id="3" name="Text Placeholder 2"/>
          <p:cNvSpPr>
            <a:spLocks noGrp="1"/>
          </p:cNvSpPr>
          <p:nvPr>
            <p:ph type="body" idx="1"/>
          </p:nvPr>
        </p:nvSpPr>
        <p:spPr>
          <a:xfrm>
            <a:off x="2170787" y="3029324"/>
            <a:ext cx="6967728" cy="1202915"/>
          </a:xfrm>
        </p:spPr>
        <p:txBody>
          <a:bodyPr anchor="b">
            <a:normAutofit/>
          </a:bodyPr>
          <a:lstStyle>
            <a:lvl1pPr marL="0" indent="0">
              <a:lnSpc>
                <a:spcPct val="100000"/>
              </a:lnSpc>
              <a:buNone/>
              <a:defRPr sz="3300" b="0" cap="all" baseline="0">
                <a:solidFill>
                  <a:schemeClr val="accent1"/>
                </a:solidFill>
              </a:defRPr>
            </a:lvl1pPr>
            <a:lvl2pPr marL="685800" indent="0">
              <a:buNone/>
              <a:defRPr sz="3000" b="1"/>
            </a:lvl2pPr>
            <a:lvl3pPr marL="1371600" indent="0">
              <a:buNone/>
              <a:defRPr sz="2700" b="1"/>
            </a:lvl3pPr>
            <a:lvl4pPr marL="2057400" indent="0">
              <a:buNone/>
              <a:defRPr sz="2400" b="1"/>
            </a:lvl4pPr>
            <a:lvl5pPr marL="2743200" indent="0">
              <a:buNone/>
              <a:defRPr sz="2400" b="1"/>
            </a:lvl5pPr>
            <a:lvl6pPr marL="3429000" indent="0">
              <a:buNone/>
              <a:defRPr sz="2400" b="1"/>
            </a:lvl6pPr>
            <a:lvl7pPr marL="4114800" indent="0">
              <a:buNone/>
              <a:defRPr sz="2400" b="1"/>
            </a:lvl7pPr>
            <a:lvl8pPr marL="4800600" indent="0">
              <a:buNone/>
              <a:defRPr sz="2400" b="1"/>
            </a:lvl8pPr>
            <a:lvl9pPr marL="5486400" indent="0">
              <a:buNone/>
              <a:defRPr sz="2400" b="1"/>
            </a:lvl9pPr>
          </a:lstStyle>
          <a:p>
            <a:pPr lvl="0"/>
            <a:r>
              <a:rPr lang="en-US"/>
              <a:t>Click to edit Master text styles</a:t>
            </a:r>
          </a:p>
        </p:txBody>
      </p:sp>
      <p:sp>
        <p:nvSpPr>
          <p:cNvPr id="4" name="Content Placeholder 3"/>
          <p:cNvSpPr>
            <a:spLocks noGrp="1"/>
          </p:cNvSpPr>
          <p:nvPr>
            <p:ph sz="half" idx="2"/>
          </p:nvPr>
        </p:nvSpPr>
        <p:spPr>
          <a:xfrm>
            <a:off x="2170787" y="4236404"/>
            <a:ext cx="6967728" cy="39666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9618543" y="3034505"/>
            <a:ext cx="6967728" cy="1203356"/>
          </a:xfrm>
        </p:spPr>
        <p:txBody>
          <a:bodyPr anchor="b">
            <a:normAutofit/>
          </a:bodyPr>
          <a:lstStyle>
            <a:lvl1pPr marL="0" indent="0">
              <a:lnSpc>
                <a:spcPct val="100000"/>
              </a:lnSpc>
              <a:buNone/>
              <a:defRPr sz="3300" b="0" cap="all" baseline="0">
                <a:solidFill>
                  <a:schemeClr val="accent1"/>
                </a:solidFill>
              </a:defRPr>
            </a:lvl1pPr>
            <a:lvl2pPr marL="685800" indent="0">
              <a:buNone/>
              <a:defRPr sz="3000" b="1"/>
            </a:lvl2pPr>
            <a:lvl3pPr marL="1371600" indent="0">
              <a:buNone/>
              <a:defRPr sz="2700" b="1"/>
            </a:lvl3pPr>
            <a:lvl4pPr marL="2057400" indent="0">
              <a:buNone/>
              <a:defRPr sz="2400" b="1"/>
            </a:lvl4pPr>
            <a:lvl5pPr marL="2743200" indent="0">
              <a:buNone/>
              <a:defRPr sz="2400" b="1"/>
            </a:lvl5pPr>
            <a:lvl6pPr marL="3429000" indent="0">
              <a:buNone/>
              <a:defRPr sz="2400" b="1"/>
            </a:lvl6pPr>
            <a:lvl7pPr marL="4114800" indent="0">
              <a:buNone/>
              <a:defRPr sz="2400" b="1"/>
            </a:lvl7pPr>
            <a:lvl8pPr marL="4800600" indent="0">
              <a:buNone/>
              <a:defRPr sz="2400" b="1"/>
            </a:lvl8pPr>
            <a:lvl9pPr marL="5486400" indent="0">
              <a:buNone/>
              <a:defRPr sz="2400" b="1"/>
            </a:lvl9pPr>
          </a:lstStyle>
          <a:p>
            <a:pPr lvl="0"/>
            <a:r>
              <a:rPr lang="en-US"/>
              <a:t>Click to edit Master text styles</a:t>
            </a:r>
          </a:p>
        </p:txBody>
      </p:sp>
      <p:sp>
        <p:nvSpPr>
          <p:cNvPr id="6" name="Content Placeholder 5"/>
          <p:cNvSpPr>
            <a:spLocks noGrp="1"/>
          </p:cNvSpPr>
          <p:nvPr>
            <p:ph sz="quarter" idx="4"/>
          </p:nvPr>
        </p:nvSpPr>
        <p:spPr>
          <a:xfrm>
            <a:off x="9618543" y="4232237"/>
            <a:ext cx="6967728" cy="39560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t>07/11/2022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t>‹#›</a:t>
            </a:fld>
            <a:endParaRPr lang="en-US"/>
          </a:p>
        </p:txBody>
      </p:sp>
      <p:cxnSp>
        <p:nvCxnSpPr>
          <p:cNvPr id="29" name="Straight Connector 28"/>
          <p:cNvCxnSpPr/>
          <p:nvPr/>
        </p:nvCxnSpPr>
        <p:spPr>
          <a:xfrm>
            <a:off x="2180844" y="2770632"/>
            <a:ext cx="1441128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77801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t>07/11/2022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t>‹#›</a:t>
            </a:fld>
            <a:endParaRPr lang="en-US"/>
          </a:p>
        </p:txBody>
      </p:sp>
      <p:cxnSp>
        <p:nvCxnSpPr>
          <p:cNvPr id="25" name="Straight Connector 24"/>
          <p:cNvCxnSpPr/>
          <p:nvPr/>
        </p:nvCxnSpPr>
        <p:spPr>
          <a:xfrm>
            <a:off x="2180844" y="2770632"/>
            <a:ext cx="1441128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29863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t>07/11/2022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525240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67007" y="1198460"/>
            <a:ext cx="4909649" cy="3370676"/>
          </a:xfrm>
        </p:spPr>
        <p:txBody>
          <a:bodyPr anchor="b">
            <a:normAutofit/>
          </a:bodyPr>
          <a:lstStyle>
            <a:lvl1pPr algn="l">
              <a:defRPr sz="3600"/>
            </a:lvl1pPr>
          </a:lstStyle>
          <a:p>
            <a:r>
              <a:rPr lang="en-US"/>
              <a:t>Click to edit Master title style</a:t>
            </a:r>
            <a:endParaRPr lang="en-US" dirty="0"/>
          </a:p>
        </p:txBody>
      </p:sp>
      <p:sp>
        <p:nvSpPr>
          <p:cNvPr id="3" name="Content Placeholder 2"/>
          <p:cNvSpPr>
            <a:spLocks noGrp="1"/>
          </p:cNvSpPr>
          <p:nvPr>
            <p:ph idx="1"/>
          </p:nvPr>
        </p:nvSpPr>
        <p:spPr>
          <a:xfrm>
            <a:off x="7565571" y="1198461"/>
            <a:ext cx="9018705" cy="6988239"/>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167007" y="4808237"/>
            <a:ext cx="4912520" cy="3372272"/>
          </a:xfrm>
        </p:spPr>
        <p:txBody>
          <a:bodyPr/>
          <a:lstStyle>
            <a:lvl1pPr marL="0" indent="0" algn="l">
              <a:buNone/>
              <a:defRPr sz="2400"/>
            </a:lvl1pPr>
            <a:lvl2pPr marL="685800" indent="0">
              <a:buNone/>
              <a:defRPr sz="2100"/>
            </a:lvl2pPr>
            <a:lvl3pPr marL="1371600" indent="0">
              <a:buNone/>
              <a:defRPr sz="1800"/>
            </a:lvl3pPr>
            <a:lvl4pPr marL="2057400" indent="0">
              <a:buNone/>
              <a:defRPr sz="1500"/>
            </a:lvl4pPr>
            <a:lvl5pPr marL="2743200" indent="0">
              <a:buNone/>
              <a:defRPr sz="1500"/>
            </a:lvl5pPr>
            <a:lvl6pPr marL="3429000" indent="0">
              <a:buNone/>
              <a:defRPr sz="1500"/>
            </a:lvl6pPr>
            <a:lvl7pPr marL="4114800" indent="0">
              <a:buNone/>
              <a:defRPr sz="1500"/>
            </a:lvl7pPr>
            <a:lvl8pPr marL="4800600" indent="0">
              <a:buNone/>
              <a:defRPr sz="1500"/>
            </a:lvl8pPr>
            <a:lvl9pPr marL="5486400" indent="0">
              <a:buNone/>
              <a:defRPr sz="15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07/11/2022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cxnSp>
        <p:nvCxnSpPr>
          <p:cNvPr id="17" name="Straight Connector 16"/>
          <p:cNvCxnSpPr/>
          <p:nvPr/>
        </p:nvCxnSpPr>
        <p:spPr>
          <a:xfrm>
            <a:off x="2172420" y="4808237"/>
            <a:ext cx="490423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44564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11216081" y="723256"/>
            <a:ext cx="6111800" cy="7723652"/>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2176809" y="1694270"/>
            <a:ext cx="8298492" cy="2745876"/>
          </a:xfrm>
        </p:spPr>
        <p:txBody>
          <a:bodyPr anchor="b">
            <a:normAutofit/>
          </a:bodyPr>
          <a:lstStyle>
            <a:lvl1pPr>
              <a:defRPr sz="4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2186584" y="1683814"/>
            <a:ext cx="4186757" cy="5799491"/>
          </a:xfrm>
          <a:solidFill>
            <a:schemeClr val="bg1">
              <a:lumMod val="85000"/>
            </a:schemeClr>
          </a:solidFill>
          <a:ln w="9525" cap="sq">
            <a:noFill/>
            <a:miter lim="800000"/>
          </a:ln>
          <a:effectLst/>
        </p:spPr>
        <p:txBody>
          <a:bodyPr anchor="t"/>
          <a:lstStyle>
            <a:lvl1pPr marL="0" indent="0" algn="ctr">
              <a:buNone/>
              <a:defRPr sz="4800"/>
            </a:lvl1pPr>
            <a:lvl2pPr marL="685800" indent="0">
              <a:buNone/>
              <a:defRPr sz="4200"/>
            </a:lvl2pPr>
            <a:lvl3pPr marL="1371600" indent="0">
              <a:buNone/>
              <a:defRPr sz="3600"/>
            </a:lvl3pPr>
            <a:lvl4pPr marL="2057400" indent="0">
              <a:buNone/>
              <a:defRPr sz="3000"/>
            </a:lvl4pPr>
            <a:lvl5pPr marL="2743200" indent="0">
              <a:buNone/>
              <a:defRPr sz="3000"/>
            </a:lvl5pPr>
            <a:lvl6pPr marL="3429000" indent="0">
              <a:buNone/>
              <a:defRPr sz="3000"/>
            </a:lvl6pPr>
            <a:lvl7pPr marL="4114800" indent="0">
              <a:buNone/>
              <a:defRPr sz="3000"/>
            </a:lvl7pPr>
            <a:lvl8pPr marL="4800600" indent="0">
              <a:buNone/>
              <a:defRPr sz="3000"/>
            </a:lvl8pPr>
            <a:lvl9pPr marL="5486400" indent="0">
              <a:buNone/>
              <a:defRPr sz="3000"/>
            </a:lvl9pPr>
          </a:lstStyle>
          <a:p>
            <a:r>
              <a:rPr lang="en-US"/>
              <a:t>Click icon to add picture</a:t>
            </a:r>
            <a:endParaRPr lang="en-US" dirty="0"/>
          </a:p>
        </p:txBody>
      </p:sp>
      <p:sp>
        <p:nvSpPr>
          <p:cNvPr id="4" name="Text Placeholder 3"/>
          <p:cNvSpPr>
            <a:spLocks noGrp="1"/>
          </p:cNvSpPr>
          <p:nvPr>
            <p:ph type="body" sz="half" idx="2"/>
          </p:nvPr>
        </p:nvSpPr>
        <p:spPr>
          <a:xfrm>
            <a:off x="2175494" y="4718988"/>
            <a:ext cx="8286606" cy="3005613"/>
          </a:xfrm>
        </p:spPr>
        <p:txBody>
          <a:bodyPr>
            <a:normAutofit/>
          </a:bodyPr>
          <a:lstStyle>
            <a:lvl1pPr marL="0" indent="0" algn="l">
              <a:buNone/>
              <a:defRPr sz="2700"/>
            </a:lvl1pPr>
            <a:lvl2pPr marL="685800" indent="0">
              <a:buNone/>
              <a:defRPr sz="2100"/>
            </a:lvl2pPr>
            <a:lvl3pPr marL="1371600" indent="0">
              <a:buNone/>
              <a:defRPr sz="1800"/>
            </a:lvl3pPr>
            <a:lvl4pPr marL="2057400" indent="0">
              <a:buNone/>
              <a:defRPr sz="1500"/>
            </a:lvl4pPr>
            <a:lvl5pPr marL="2743200" indent="0">
              <a:buNone/>
              <a:defRPr sz="1500"/>
            </a:lvl5pPr>
            <a:lvl6pPr marL="3429000" indent="0">
              <a:buNone/>
              <a:defRPr sz="1500"/>
            </a:lvl6pPr>
            <a:lvl7pPr marL="4114800" indent="0">
              <a:buNone/>
              <a:defRPr sz="1500"/>
            </a:lvl7pPr>
            <a:lvl8pPr marL="4800600" indent="0">
              <a:buNone/>
              <a:defRPr sz="1500"/>
            </a:lvl8pPr>
            <a:lvl9pPr marL="5486400" indent="0">
              <a:buNone/>
              <a:defRPr sz="1500"/>
            </a:lvl9pPr>
          </a:lstStyle>
          <a:p>
            <a:pPr lvl="0"/>
            <a:r>
              <a:rPr lang="en-US"/>
              <a:t>Click to edit Master text styles</a:t>
            </a:r>
          </a:p>
        </p:txBody>
      </p:sp>
      <p:sp>
        <p:nvSpPr>
          <p:cNvPr id="5" name="Date Placeholder 4"/>
          <p:cNvSpPr>
            <a:spLocks noGrp="1"/>
          </p:cNvSpPr>
          <p:nvPr>
            <p:ph type="dt" sz="half" idx="10"/>
          </p:nvPr>
        </p:nvSpPr>
        <p:spPr>
          <a:xfrm>
            <a:off x="2171074" y="8204785"/>
            <a:ext cx="8291027" cy="480185"/>
          </a:xfrm>
        </p:spPr>
        <p:txBody>
          <a:bodyPr/>
          <a:lstStyle>
            <a:lvl1pPr algn="l">
              <a:defRPr/>
            </a:lvl1pPr>
          </a:lstStyle>
          <a:p>
            <a:fld id="{1D8BD707-D9CF-40AE-B4C6-C98DA3205C09}" type="datetimeFigureOut">
              <a:rPr lang="en-US" smtClean="0"/>
              <a:t>07/11/2022</a:t>
            </a:fld>
            <a:endParaRPr lang="en-US"/>
          </a:p>
        </p:txBody>
      </p:sp>
      <p:sp>
        <p:nvSpPr>
          <p:cNvPr id="6" name="Footer Placeholder 5"/>
          <p:cNvSpPr>
            <a:spLocks noGrp="1"/>
          </p:cNvSpPr>
          <p:nvPr>
            <p:ph type="ftr" sz="quarter" idx="11"/>
          </p:nvPr>
        </p:nvSpPr>
        <p:spPr>
          <a:xfrm>
            <a:off x="2171073" y="477961"/>
            <a:ext cx="8311506" cy="481397"/>
          </a:xfrm>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cxnSp>
        <p:nvCxnSpPr>
          <p:cNvPr id="31" name="Straight Connector 30"/>
          <p:cNvCxnSpPr/>
          <p:nvPr/>
        </p:nvCxnSpPr>
        <p:spPr>
          <a:xfrm>
            <a:off x="2171074" y="4715408"/>
            <a:ext cx="8291027"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38998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3029215"/>
            <a:ext cx="18288000" cy="6158912"/>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9189720"/>
            <a:ext cx="18288000" cy="1114425"/>
          </a:xfrm>
          <a:prstGeom prst="rect">
            <a:avLst/>
          </a:prstGeom>
        </p:spPr>
      </p:pic>
      <p:sp>
        <p:nvSpPr>
          <p:cNvPr id="2" name="Title Placeholder 1"/>
          <p:cNvSpPr>
            <a:spLocks noGrp="1"/>
          </p:cNvSpPr>
          <p:nvPr>
            <p:ph type="title"/>
          </p:nvPr>
        </p:nvSpPr>
        <p:spPr>
          <a:xfrm>
            <a:off x="2177369" y="1206779"/>
            <a:ext cx="14404913" cy="1573853"/>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177369" y="3023599"/>
            <a:ext cx="14404913" cy="5175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331208" y="495555"/>
            <a:ext cx="5251073" cy="463802"/>
          </a:xfrm>
          <a:prstGeom prst="rect">
            <a:avLst/>
          </a:prstGeom>
        </p:spPr>
        <p:txBody>
          <a:bodyPr vert="horz" lIns="91440" tIns="45720" rIns="91440" bIns="45720" rtlCol="0" anchor="ctr"/>
          <a:lstStyle>
            <a:lvl1pPr algn="r">
              <a:defRPr sz="1500">
                <a:solidFill>
                  <a:schemeClr val="tx1">
                    <a:tint val="75000"/>
                  </a:schemeClr>
                </a:solidFill>
              </a:defRPr>
            </a:lvl1pPr>
          </a:lstStyle>
          <a:p>
            <a:fld id="{1D8BD707-D9CF-40AE-B4C6-C98DA3205C09}" type="datetimeFigureOut">
              <a:rPr lang="en-US" smtClean="0"/>
              <a:t>07/11/2022</a:t>
            </a:fld>
            <a:endParaRPr lang="en-US"/>
          </a:p>
        </p:txBody>
      </p:sp>
      <p:sp>
        <p:nvSpPr>
          <p:cNvPr id="5" name="Footer Placeholder 4"/>
          <p:cNvSpPr>
            <a:spLocks noGrp="1"/>
          </p:cNvSpPr>
          <p:nvPr>
            <p:ph type="ftr" sz="quarter" idx="3"/>
          </p:nvPr>
        </p:nvSpPr>
        <p:spPr>
          <a:xfrm>
            <a:off x="2177369" y="493961"/>
            <a:ext cx="8908254" cy="463802"/>
          </a:xfrm>
          <a:prstGeom prst="rect">
            <a:avLst/>
          </a:prstGeom>
        </p:spPr>
        <p:txBody>
          <a:bodyPr vert="horz" lIns="91440" tIns="45720" rIns="91440" bIns="45720" rtlCol="0" anchor="ctr"/>
          <a:lstStyle>
            <a:lvl1pPr algn="l">
              <a:defRPr sz="15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20091" y="1198460"/>
            <a:ext cx="1216529" cy="755367"/>
          </a:xfrm>
          <a:prstGeom prst="rect">
            <a:avLst/>
          </a:prstGeom>
        </p:spPr>
        <p:txBody>
          <a:bodyPr vert="horz" lIns="91440" tIns="45720" rIns="91440" bIns="45720" rtlCol="0" anchor="t"/>
          <a:lstStyle>
            <a:lvl1pPr algn="r">
              <a:defRPr sz="4200">
                <a:solidFill>
                  <a:schemeClr val="accent1"/>
                </a:solidFill>
              </a:defRPr>
            </a:lvl1pPr>
          </a:lstStyle>
          <a:p>
            <a:fld id="{B6F15528-21DE-4FAA-801E-634DDDAF4B2B}" type="slidenum">
              <a:rPr lang="en-US" smtClean="0"/>
              <a:t>‹#›</a:t>
            </a:fld>
            <a:endParaRPr lang="en-US"/>
          </a:p>
        </p:txBody>
      </p:sp>
      <p:cxnSp>
        <p:nvCxnSpPr>
          <p:cNvPr id="10" name="Straight Connector 9"/>
          <p:cNvCxnSpPr/>
          <p:nvPr/>
        </p:nvCxnSpPr>
        <p:spPr>
          <a:xfrm>
            <a:off x="0" y="9192620"/>
            <a:ext cx="18288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276551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371600" rtl="0" eaLnBrk="1" latinLnBrk="0" hangingPunct="1">
        <a:lnSpc>
          <a:spcPct val="90000"/>
        </a:lnSpc>
        <a:spcBef>
          <a:spcPct val="0"/>
        </a:spcBef>
        <a:buNone/>
        <a:defRPr sz="4800" b="0" i="0" kern="1200" cap="all">
          <a:solidFill>
            <a:schemeClr val="tx1"/>
          </a:solidFill>
          <a:effectLst/>
          <a:latin typeface="+mj-lt"/>
          <a:ea typeface="+mj-ea"/>
          <a:cs typeface="+mj-cs"/>
        </a:defRPr>
      </a:lvl1pPr>
    </p:titleStyle>
    <p:bodyStyle>
      <a:lvl1pPr marL="342900" indent="-342900" algn="l" defTabSz="1371600" rtl="0" eaLnBrk="1" latinLnBrk="0" hangingPunct="1">
        <a:lnSpc>
          <a:spcPct val="120000"/>
        </a:lnSpc>
        <a:spcBef>
          <a:spcPts val="1500"/>
        </a:spcBef>
        <a:buClr>
          <a:schemeClr val="accent1"/>
        </a:buClr>
        <a:buSzPct val="100000"/>
        <a:buFont typeface="Arial" panose="020B0604020202020204" pitchFamily="34" charset="0"/>
        <a:buChar char="•"/>
        <a:defRPr sz="3000" kern="1200">
          <a:solidFill>
            <a:schemeClr val="tx1"/>
          </a:solidFill>
          <a:effectLst/>
          <a:latin typeface="+mn-lt"/>
          <a:ea typeface="+mn-ea"/>
          <a:cs typeface="+mn-cs"/>
        </a:defRPr>
      </a:lvl1pPr>
      <a:lvl2pPr marL="1028700" indent="-342900" algn="l" defTabSz="1371600" rtl="0" eaLnBrk="1" latinLnBrk="0" hangingPunct="1">
        <a:lnSpc>
          <a:spcPct val="120000"/>
        </a:lnSpc>
        <a:spcBef>
          <a:spcPts val="750"/>
        </a:spcBef>
        <a:buClr>
          <a:schemeClr val="accent1"/>
        </a:buClr>
        <a:buSzPct val="100000"/>
        <a:buFont typeface="Arial" panose="020B0604020202020204" pitchFamily="34" charset="0"/>
        <a:buChar char="•"/>
        <a:defRPr sz="2700" kern="1200" cap="none" baseline="0">
          <a:solidFill>
            <a:schemeClr val="tx1"/>
          </a:solidFill>
          <a:effectLst/>
          <a:latin typeface="+mn-lt"/>
          <a:ea typeface="+mn-ea"/>
          <a:cs typeface="+mn-cs"/>
        </a:defRPr>
      </a:lvl2pPr>
      <a:lvl3pPr marL="1714500" indent="-342900" algn="l" defTabSz="1371600" rtl="0" eaLnBrk="1" latinLnBrk="0" hangingPunct="1">
        <a:lnSpc>
          <a:spcPct val="120000"/>
        </a:lnSpc>
        <a:spcBef>
          <a:spcPts val="750"/>
        </a:spcBef>
        <a:buClr>
          <a:schemeClr val="accent1"/>
        </a:buClr>
        <a:buSzPct val="100000"/>
        <a:buFont typeface="Arial" panose="020B0604020202020204" pitchFamily="34" charset="0"/>
        <a:buChar char="•"/>
        <a:defRPr sz="2400" kern="1200">
          <a:solidFill>
            <a:schemeClr val="tx1"/>
          </a:solidFill>
          <a:effectLst/>
          <a:latin typeface="+mn-lt"/>
          <a:ea typeface="+mn-ea"/>
          <a:cs typeface="+mn-cs"/>
        </a:defRPr>
      </a:lvl3pPr>
      <a:lvl4pPr marL="2400300" indent="-342900" algn="l" defTabSz="1371600" rtl="0" eaLnBrk="1" latinLnBrk="0" hangingPunct="1">
        <a:lnSpc>
          <a:spcPct val="120000"/>
        </a:lnSpc>
        <a:spcBef>
          <a:spcPts val="750"/>
        </a:spcBef>
        <a:buClr>
          <a:schemeClr val="accent1"/>
        </a:buClr>
        <a:buSzPct val="100000"/>
        <a:buFont typeface="Arial" panose="020B0604020202020204" pitchFamily="34" charset="0"/>
        <a:buChar char="•"/>
        <a:defRPr sz="2100" kern="1200" cap="none" baseline="0">
          <a:solidFill>
            <a:schemeClr val="tx1"/>
          </a:solidFill>
          <a:effectLst/>
          <a:latin typeface="+mn-lt"/>
          <a:ea typeface="+mn-ea"/>
          <a:cs typeface="+mn-cs"/>
        </a:defRPr>
      </a:lvl4pPr>
      <a:lvl5pPr marL="3086100" indent="-342900" algn="l" defTabSz="1371600" rtl="0" eaLnBrk="1" latinLnBrk="0" hangingPunct="1">
        <a:lnSpc>
          <a:spcPct val="120000"/>
        </a:lnSpc>
        <a:spcBef>
          <a:spcPts val="750"/>
        </a:spcBef>
        <a:buClr>
          <a:schemeClr val="accent1"/>
        </a:buClr>
        <a:buSzPct val="100000"/>
        <a:buFont typeface="Arial" panose="020B0604020202020204" pitchFamily="34" charset="0"/>
        <a:buChar char="•"/>
        <a:defRPr sz="1800" kern="1200">
          <a:solidFill>
            <a:schemeClr val="tx1"/>
          </a:solidFill>
          <a:effectLst/>
          <a:latin typeface="+mn-lt"/>
          <a:ea typeface="+mn-ea"/>
          <a:cs typeface="+mn-cs"/>
        </a:defRPr>
      </a:lvl5pPr>
      <a:lvl6pPr marL="3771900" indent="-342900" algn="l" defTabSz="1371600" rtl="0" eaLnBrk="1" latinLnBrk="0" hangingPunct="1">
        <a:lnSpc>
          <a:spcPct val="120000"/>
        </a:lnSpc>
        <a:spcBef>
          <a:spcPts val="750"/>
        </a:spcBef>
        <a:buClr>
          <a:schemeClr val="accent1"/>
        </a:buClr>
        <a:buSzPct val="100000"/>
        <a:buFont typeface="Arial" panose="020B0604020202020204" pitchFamily="34" charset="0"/>
        <a:buChar char="•"/>
        <a:defRPr sz="1800" kern="1200">
          <a:solidFill>
            <a:schemeClr val="tx1"/>
          </a:solidFill>
          <a:effectLst/>
          <a:latin typeface="+mn-lt"/>
          <a:ea typeface="+mn-ea"/>
          <a:cs typeface="+mn-cs"/>
        </a:defRPr>
      </a:lvl6pPr>
      <a:lvl7pPr marL="4457700" indent="-342900" algn="l" defTabSz="1371600" rtl="0" eaLnBrk="1" latinLnBrk="0" hangingPunct="1">
        <a:lnSpc>
          <a:spcPct val="120000"/>
        </a:lnSpc>
        <a:spcBef>
          <a:spcPts val="750"/>
        </a:spcBef>
        <a:buClr>
          <a:schemeClr val="accent1"/>
        </a:buClr>
        <a:buSzPct val="100000"/>
        <a:buFont typeface="Arial" panose="020B0604020202020204" pitchFamily="34" charset="0"/>
        <a:buChar char="•"/>
        <a:defRPr sz="1800" kern="1200">
          <a:solidFill>
            <a:schemeClr val="tx1"/>
          </a:solidFill>
          <a:effectLst/>
          <a:latin typeface="+mn-lt"/>
          <a:ea typeface="+mn-ea"/>
          <a:cs typeface="+mn-cs"/>
        </a:defRPr>
      </a:lvl7pPr>
      <a:lvl8pPr marL="5143500" indent="-342900" algn="l" defTabSz="1371600" rtl="0" eaLnBrk="1" latinLnBrk="0" hangingPunct="1">
        <a:lnSpc>
          <a:spcPct val="120000"/>
        </a:lnSpc>
        <a:spcBef>
          <a:spcPts val="750"/>
        </a:spcBef>
        <a:buClr>
          <a:schemeClr val="accent1"/>
        </a:buClr>
        <a:buSzPct val="100000"/>
        <a:buFont typeface="Arial" panose="020B0604020202020204" pitchFamily="34" charset="0"/>
        <a:buChar char="•"/>
        <a:defRPr sz="1800" kern="1200" baseline="0">
          <a:solidFill>
            <a:schemeClr val="tx1"/>
          </a:solidFill>
          <a:effectLst/>
          <a:latin typeface="+mn-lt"/>
          <a:ea typeface="+mn-ea"/>
          <a:cs typeface="+mn-cs"/>
        </a:defRPr>
      </a:lvl8pPr>
      <a:lvl9pPr marL="5829300" indent="-342900" algn="l" defTabSz="1371600" rtl="0" eaLnBrk="1" latinLnBrk="0" hangingPunct="1">
        <a:lnSpc>
          <a:spcPct val="120000"/>
        </a:lnSpc>
        <a:spcBef>
          <a:spcPts val="750"/>
        </a:spcBef>
        <a:buClr>
          <a:schemeClr val="accent1"/>
        </a:buClr>
        <a:buSzPct val="100000"/>
        <a:buFont typeface="Arial" panose="020B0604020202020204" pitchFamily="34" charset="0"/>
        <a:buChar char="•"/>
        <a:defRPr sz="1800" kern="1200" baseline="0">
          <a:solidFill>
            <a:schemeClr val="tx1"/>
          </a:solidFill>
          <a:effectLst/>
          <a:latin typeface="+mn-lt"/>
          <a:ea typeface="+mn-ea"/>
          <a:cs typeface="+mn-cs"/>
        </a:defRPr>
      </a:lvl9pPr>
    </p:bodyStyle>
    <p:otherStyle>
      <a:defPPr>
        <a:defRPr lang="en-US"/>
      </a:defPPr>
      <a:lvl1pPr marL="0" algn="l" defTabSz="1371600" rtl="0" eaLnBrk="1" latinLnBrk="0" hangingPunct="1">
        <a:defRPr sz="2700" kern="1200">
          <a:solidFill>
            <a:schemeClr val="tx1"/>
          </a:solidFill>
          <a:latin typeface="+mn-lt"/>
          <a:ea typeface="+mn-ea"/>
          <a:cs typeface="+mn-cs"/>
        </a:defRPr>
      </a:lvl1pPr>
      <a:lvl2pPr marL="685800" algn="l" defTabSz="1371600" rtl="0" eaLnBrk="1" latinLnBrk="0" hangingPunct="1">
        <a:defRPr sz="2700" kern="1200">
          <a:solidFill>
            <a:schemeClr val="tx1"/>
          </a:solidFill>
          <a:latin typeface="+mn-lt"/>
          <a:ea typeface="+mn-ea"/>
          <a:cs typeface="+mn-cs"/>
        </a:defRPr>
      </a:lvl2pPr>
      <a:lvl3pPr marL="1371600" algn="l" defTabSz="1371600" rtl="0" eaLnBrk="1" latinLnBrk="0" hangingPunct="1">
        <a:defRPr sz="2700" kern="1200">
          <a:solidFill>
            <a:schemeClr val="tx1"/>
          </a:solidFill>
          <a:latin typeface="+mn-lt"/>
          <a:ea typeface="+mn-ea"/>
          <a:cs typeface="+mn-cs"/>
        </a:defRPr>
      </a:lvl3pPr>
      <a:lvl4pPr marL="2057400" algn="l" defTabSz="1371600" rtl="0" eaLnBrk="1" latinLnBrk="0" hangingPunct="1">
        <a:defRPr sz="2700" kern="1200">
          <a:solidFill>
            <a:schemeClr val="tx1"/>
          </a:solidFill>
          <a:latin typeface="+mn-lt"/>
          <a:ea typeface="+mn-ea"/>
          <a:cs typeface="+mn-cs"/>
        </a:defRPr>
      </a:lvl4pPr>
      <a:lvl5pPr marL="2743200" algn="l" defTabSz="1371600" rtl="0" eaLnBrk="1" latinLnBrk="0" hangingPunct="1">
        <a:defRPr sz="2700" kern="1200">
          <a:solidFill>
            <a:schemeClr val="tx1"/>
          </a:solidFill>
          <a:latin typeface="+mn-lt"/>
          <a:ea typeface="+mn-ea"/>
          <a:cs typeface="+mn-cs"/>
        </a:defRPr>
      </a:lvl5pPr>
      <a:lvl6pPr marL="3429000" algn="l" defTabSz="1371600" rtl="0" eaLnBrk="1" latinLnBrk="0" hangingPunct="1">
        <a:defRPr sz="2700" kern="1200">
          <a:solidFill>
            <a:schemeClr val="tx1"/>
          </a:solidFill>
          <a:latin typeface="+mn-lt"/>
          <a:ea typeface="+mn-ea"/>
          <a:cs typeface="+mn-cs"/>
        </a:defRPr>
      </a:lvl6pPr>
      <a:lvl7pPr marL="4114800" algn="l" defTabSz="1371600" rtl="0" eaLnBrk="1" latinLnBrk="0" hangingPunct="1">
        <a:defRPr sz="2700" kern="1200">
          <a:solidFill>
            <a:schemeClr val="tx1"/>
          </a:solidFill>
          <a:latin typeface="+mn-lt"/>
          <a:ea typeface="+mn-ea"/>
          <a:cs typeface="+mn-cs"/>
        </a:defRPr>
      </a:lvl7pPr>
      <a:lvl8pPr marL="4800600" algn="l" defTabSz="1371600" rtl="0" eaLnBrk="1" latinLnBrk="0" hangingPunct="1">
        <a:defRPr sz="2700" kern="1200">
          <a:solidFill>
            <a:schemeClr val="tx1"/>
          </a:solidFill>
          <a:latin typeface="+mn-lt"/>
          <a:ea typeface="+mn-ea"/>
          <a:cs typeface="+mn-cs"/>
        </a:defRPr>
      </a:lvl8pPr>
      <a:lvl9pPr marL="5486400" algn="l" defTabSz="1371600" rtl="0" eaLnBrk="1" latinLnBrk="0" hangingPunct="1">
        <a:defRPr sz="2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7F4E6"/>
        </a:solidFill>
        <a:effectLst/>
      </p:bgPr>
    </p:bg>
    <p:spTree>
      <p:nvGrpSpPr>
        <p:cNvPr id="1" name=""/>
        <p:cNvGrpSpPr/>
        <p:nvPr/>
      </p:nvGrpSpPr>
      <p:grpSpPr>
        <a:xfrm>
          <a:off x="0" y="0"/>
          <a:ext cx="0" cy="0"/>
          <a:chOff x="0" y="0"/>
          <a:chExt cx="0" cy="0"/>
        </a:xfrm>
      </p:grpSpPr>
      <p:sp>
        <p:nvSpPr>
          <p:cNvPr id="3" name="TextBox 3"/>
          <p:cNvSpPr txBox="1"/>
          <p:nvPr/>
        </p:nvSpPr>
        <p:spPr>
          <a:xfrm>
            <a:off x="1068705" y="1333500"/>
            <a:ext cx="16149955" cy="1230630"/>
          </a:xfrm>
          <a:prstGeom prst="rect">
            <a:avLst/>
          </a:prstGeom>
        </p:spPr>
        <p:txBody>
          <a:bodyPr wrap="square" lIns="0" tIns="0" rIns="0" bIns="0" rtlCol="0" anchor="t">
            <a:spAutoFit/>
          </a:bodyPr>
          <a:lstStyle/>
          <a:p>
            <a:pPr algn="ctr">
              <a:lnSpc>
                <a:spcPts val="9600"/>
              </a:lnSpc>
            </a:pPr>
            <a:r>
              <a:rPr lang="en-US" sz="4800" b="1">
                <a:solidFill>
                  <a:srgbClr val="3B4C42"/>
                </a:solidFill>
                <a:latin typeface="Arial" panose="020B0604020202020204" pitchFamily="34" charset="0"/>
                <a:cs typeface="Arial" panose="020B0604020202020204" pitchFamily="34" charset="0"/>
              </a:rPr>
              <a:t>CHƯƠNG 4: CÔNG NGHỆ GIỐNG CÂY TRỒNG</a:t>
            </a:r>
          </a:p>
        </p:txBody>
      </p:sp>
      <p:sp>
        <p:nvSpPr>
          <p:cNvPr id="179" name="Text Box 178"/>
          <p:cNvSpPr txBox="1"/>
          <p:nvPr/>
        </p:nvSpPr>
        <p:spPr>
          <a:xfrm>
            <a:off x="2362200" y="3238500"/>
            <a:ext cx="13848080" cy="3415030"/>
          </a:xfrm>
          <a:prstGeom prst="rect">
            <a:avLst/>
          </a:prstGeom>
          <a:noFill/>
          <a:ln w="9525">
            <a:noFill/>
          </a:ln>
        </p:spPr>
        <p:txBody>
          <a:bodyPr wrap="square">
            <a:spAutoFit/>
          </a:bodyPr>
          <a:lstStyle/>
          <a:p>
            <a:pPr indent="0" algn="ctr">
              <a:lnSpc>
                <a:spcPct val="150000"/>
              </a:lnSpc>
            </a:pPr>
            <a:r>
              <a:rPr lang="en-US" sz="7200" b="1">
                <a:solidFill>
                  <a:schemeClr val="tx1"/>
                </a:solidFill>
                <a:latin typeface="Arial" panose="020B0604020202020204" pitchFamily="34" charset="0"/>
                <a:cs typeface="Arial" panose="020B0604020202020204" pitchFamily="34" charset="0"/>
              </a:rPr>
              <a:t>BÀI 11: KHÁI NIỆM VÀ VAI TRÒ CỦA GIỐNG CÂY TRỒNG</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79"/>
                                        </p:tgtEl>
                                        <p:attrNameLst>
                                          <p:attrName>style.visibility</p:attrName>
                                        </p:attrNameLst>
                                      </p:cBhvr>
                                      <p:to>
                                        <p:strVal val="visible"/>
                                      </p:to>
                                    </p:set>
                                    <p:animEffect transition="in" filter="fade">
                                      <p:cBhvr>
                                        <p:cTn id="12" dur="1000"/>
                                        <p:tgtEl>
                                          <p:spTgt spid="179"/>
                                        </p:tgtEl>
                                      </p:cBhvr>
                                    </p:animEffect>
                                    <p:anim calcmode="lin" valueType="num">
                                      <p:cBhvr>
                                        <p:cTn id="13" dur="1000" fill="hold"/>
                                        <p:tgtEl>
                                          <p:spTgt spid="179"/>
                                        </p:tgtEl>
                                        <p:attrNameLst>
                                          <p:attrName>ppt_x</p:attrName>
                                        </p:attrNameLst>
                                      </p:cBhvr>
                                      <p:tavLst>
                                        <p:tav tm="0">
                                          <p:val>
                                            <p:strVal val="#ppt_x"/>
                                          </p:val>
                                        </p:tav>
                                        <p:tav tm="100000">
                                          <p:val>
                                            <p:strVal val="#ppt_x"/>
                                          </p:val>
                                        </p:tav>
                                      </p:tavLst>
                                    </p:anim>
                                    <p:anim calcmode="lin" valueType="num">
                                      <p:cBhvr>
                                        <p:cTn id="14" dur="1000" fill="hold"/>
                                        <p:tgtEl>
                                          <p:spTgt spid="17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7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7F4E6"/>
        </a:solidFill>
        <a:effectLst/>
      </p:bgPr>
    </p:bg>
    <p:spTree>
      <p:nvGrpSpPr>
        <p:cNvPr id="1" name=""/>
        <p:cNvGrpSpPr/>
        <p:nvPr/>
      </p:nvGrpSpPr>
      <p:grpSpPr>
        <a:xfrm>
          <a:off x="0" y="0"/>
          <a:ext cx="0" cy="0"/>
          <a:chOff x="0" y="0"/>
          <a:chExt cx="0" cy="0"/>
        </a:xfrm>
      </p:grpSpPr>
      <p:sp>
        <p:nvSpPr>
          <p:cNvPr id="2" name="TextBox 2"/>
          <p:cNvSpPr txBox="1"/>
          <p:nvPr/>
        </p:nvSpPr>
        <p:spPr>
          <a:xfrm>
            <a:off x="1350645" y="495300"/>
            <a:ext cx="15587345" cy="1230630"/>
          </a:xfrm>
          <a:prstGeom prst="rect">
            <a:avLst/>
          </a:prstGeom>
        </p:spPr>
        <p:txBody>
          <a:bodyPr wrap="square" lIns="0" tIns="0" rIns="0" bIns="0" rtlCol="0" anchor="t">
            <a:spAutoFit/>
          </a:bodyPr>
          <a:lstStyle/>
          <a:p>
            <a:pPr>
              <a:lnSpc>
                <a:spcPts val="9600"/>
              </a:lnSpc>
            </a:pPr>
            <a:r>
              <a:rPr lang="en-US" sz="5400" b="1">
                <a:solidFill>
                  <a:srgbClr val="3B4C42"/>
                </a:solidFill>
                <a:latin typeface="Arial" panose="020B0604020202020204" pitchFamily="34" charset="0"/>
                <a:cs typeface="Arial" panose="020B0604020202020204" pitchFamily="34" charset="0"/>
              </a:rPr>
              <a:t>I. Khái niệm giống cây trồng</a:t>
            </a:r>
          </a:p>
        </p:txBody>
      </p:sp>
      <p:sp>
        <p:nvSpPr>
          <p:cNvPr id="6" name="TextBox 6"/>
          <p:cNvSpPr txBox="1"/>
          <p:nvPr/>
        </p:nvSpPr>
        <p:spPr>
          <a:xfrm>
            <a:off x="4684004" y="3619500"/>
            <a:ext cx="2695575" cy="4062730"/>
          </a:xfrm>
          <a:prstGeom prst="rect">
            <a:avLst/>
          </a:prstGeom>
        </p:spPr>
        <p:txBody>
          <a:bodyPr wrap="square" lIns="0" tIns="0" rIns="0" bIns="0" rtlCol="0" anchor="t">
            <a:spAutoFit/>
          </a:bodyPr>
          <a:lstStyle/>
          <a:p>
            <a:pPr marL="0" lvl="0" indent="0" algn="ctr">
              <a:lnSpc>
                <a:spcPct val="150000"/>
              </a:lnSpc>
              <a:spcBef>
                <a:spcPct val="0"/>
              </a:spcBef>
            </a:pPr>
            <a:r>
              <a:rPr lang="en-US" sz="4400" u="none">
                <a:solidFill>
                  <a:srgbClr val="3B4C42"/>
                </a:solidFill>
                <a:latin typeface="Arial" panose="020B0604020202020204" pitchFamily="34" charset="0"/>
                <a:cs typeface="Arial" panose="020B0604020202020204" pitchFamily="34" charset="0"/>
              </a:rPr>
              <a:t>Hãy nêu khái niệm giống cây trồng</a:t>
            </a:r>
          </a:p>
        </p:txBody>
      </p:sp>
      <p:grpSp>
        <p:nvGrpSpPr>
          <p:cNvPr id="7" name="Group 7"/>
          <p:cNvGrpSpPr/>
          <p:nvPr/>
        </p:nvGrpSpPr>
        <p:grpSpPr>
          <a:xfrm>
            <a:off x="8686800" y="2628900"/>
            <a:ext cx="8628380" cy="6798310"/>
            <a:chOff x="0" y="0"/>
            <a:chExt cx="43198954" cy="36665883"/>
          </a:xfrm>
        </p:grpSpPr>
        <p:sp>
          <p:nvSpPr>
            <p:cNvPr id="8" name="Freeform 8"/>
            <p:cNvSpPr/>
            <p:nvPr/>
          </p:nvSpPr>
          <p:spPr>
            <a:xfrm>
              <a:off x="72390" y="72390"/>
              <a:ext cx="43054175" cy="36521104"/>
            </a:xfrm>
            <a:custGeom>
              <a:avLst/>
              <a:gdLst/>
              <a:ahLst/>
              <a:cxnLst/>
              <a:rect l="l" t="t" r="r" b="b"/>
              <a:pathLst>
                <a:path w="43054175" h="36521104">
                  <a:moveTo>
                    <a:pt x="0" y="0"/>
                  </a:moveTo>
                  <a:lnTo>
                    <a:pt x="43054175" y="0"/>
                  </a:lnTo>
                  <a:lnTo>
                    <a:pt x="43054175" y="36521104"/>
                  </a:lnTo>
                  <a:lnTo>
                    <a:pt x="0" y="36521104"/>
                  </a:lnTo>
                  <a:lnTo>
                    <a:pt x="0" y="0"/>
                  </a:lnTo>
                  <a:close/>
                </a:path>
              </a:pathLst>
            </a:custGeom>
            <a:solidFill>
              <a:srgbClr val="FFFFFF"/>
            </a:solidFill>
          </p:spPr>
        </p:sp>
        <p:sp>
          <p:nvSpPr>
            <p:cNvPr id="9" name="Freeform 9"/>
            <p:cNvSpPr/>
            <p:nvPr/>
          </p:nvSpPr>
          <p:spPr>
            <a:xfrm>
              <a:off x="0" y="0"/>
              <a:ext cx="43198954" cy="36665883"/>
            </a:xfrm>
            <a:custGeom>
              <a:avLst/>
              <a:gdLst/>
              <a:ahLst/>
              <a:cxnLst/>
              <a:rect l="l" t="t" r="r" b="b"/>
              <a:pathLst>
                <a:path w="43198954" h="36665883">
                  <a:moveTo>
                    <a:pt x="43054175" y="36521104"/>
                  </a:moveTo>
                  <a:lnTo>
                    <a:pt x="43198954" y="36521104"/>
                  </a:lnTo>
                  <a:lnTo>
                    <a:pt x="43198954" y="36665883"/>
                  </a:lnTo>
                  <a:lnTo>
                    <a:pt x="43054175" y="36665883"/>
                  </a:lnTo>
                  <a:lnTo>
                    <a:pt x="43054175" y="36521104"/>
                  </a:lnTo>
                  <a:close/>
                  <a:moveTo>
                    <a:pt x="0" y="144780"/>
                  </a:moveTo>
                  <a:lnTo>
                    <a:pt x="144780" y="144780"/>
                  </a:lnTo>
                  <a:lnTo>
                    <a:pt x="144780" y="36521104"/>
                  </a:lnTo>
                  <a:lnTo>
                    <a:pt x="0" y="36521104"/>
                  </a:lnTo>
                  <a:lnTo>
                    <a:pt x="0" y="144780"/>
                  </a:lnTo>
                  <a:close/>
                  <a:moveTo>
                    <a:pt x="0" y="36521104"/>
                  </a:moveTo>
                  <a:lnTo>
                    <a:pt x="144780" y="36521104"/>
                  </a:lnTo>
                  <a:lnTo>
                    <a:pt x="144780" y="36665883"/>
                  </a:lnTo>
                  <a:lnTo>
                    <a:pt x="0" y="36665883"/>
                  </a:lnTo>
                  <a:lnTo>
                    <a:pt x="0" y="36521104"/>
                  </a:lnTo>
                  <a:close/>
                  <a:moveTo>
                    <a:pt x="43054175" y="144780"/>
                  </a:moveTo>
                  <a:lnTo>
                    <a:pt x="43198954" y="144780"/>
                  </a:lnTo>
                  <a:lnTo>
                    <a:pt x="43198954" y="36521104"/>
                  </a:lnTo>
                  <a:lnTo>
                    <a:pt x="43054175" y="36521104"/>
                  </a:lnTo>
                  <a:lnTo>
                    <a:pt x="43054175" y="144780"/>
                  </a:lnTo>
                  <a:close/>
                  <a:moveTo>
                    <a:pt x="144780" y="36521104"/>
                  </a:moveTo>
                  <a:lnTo>
                    <a:pt x="43054175" y="36521104"/>
                  </a:lnTo>
                  <a:lnTo>
                    <a:pt x="43054175" y="36665883"/>
                  </a:lnTo>
                  <a:lnTo>
                    <a:pt x="144780" y="36665883"/>
                  </a:lnTo>
                  <a:lnTo>
                    <a:pt x="144780" y="36521104"/>
                  </a:lnTo>
                  <a:close/>
                  <a:moveTo>
                    <a:pt x="43054175" y="0"/>
                  </a:moveTo>
                  <a:lnTo>
                    <a:pt x="43198954" y="0"/>
                  </a:lnTo>
                  <a:lnTo>
                    <a:pt x="43198954" y="144780"/>
                  </a:lnTo>
                  <a:lnTo>
                    <a:pt x="43054175" y="144780"/>
                  </a:lnTo>
                  <a:lnTo>
                    <a:pt x="43054175" y="0"/>
                  </a:lnTo>
                  <a:close/>
                  <a:moveTo>
                    <a:pt x="0" y="0"/>
                  </a:moveTo>
                  <a:lnTo>
                    <a:pt x="144780" y="0"/>
                  </a:lnTo>
                  <a:lnTo>
                    <a:pt x="144780" y="144780"/>
                  </a:lnTo>
                  <a:lnTo>
                    <a:pt x="0" y="144780"/>
                  </a:lnTo>
                  <a:lnTo>
                    <a:pt x="0" y="0"/>
                  </a:lnTo>
                  <a:close/>
                  <a:moveTo>
                    <a:pt x="144780" y="0"/>
                  </a:moveTo>
                  <a:lnTo>
                    <a:pt x="43054175" y="0"/>
                  </a:lnTo>
                  <a:lnTo>
                    <a:pt x="43054175" y="144780"/>
                  </a:lnTo>
                  <a:lnTo>
                    <a:pt x="144780" y="144780"/>
                  </a:lnTo>
                  <a:lnTo>
                    <a:pt x="144780" y="0"/>
                  </a:lnTo>
                  <a:close/>
                </a:path>
              </a:pathLst>
            </a:custGeom>
            <a:solidFill>
              <a:srgbClr val="3B4C42"/>
            </a:solidFill>
          </p:spPr>
        </p:sp>
      </p:grpSp>
      <p:sp>
        <p:nvSpPr>
          <p:cNvPr id="10" name="TextBox 10"/>
          <p:cNvSpPr txBox="1"/>
          <p:nvPr/>
        </p:nvSpPr>
        <p:spPr>
          <a:xfrm>
            <a:off x="9084310" y="2790190"/>
            <a:ext cx="7892415" cy="6463030"/>
          </a:xfrm>
          <a:prstGeom prst="rect">
            <a:avLst/>
          </a:prstGeom>
        </p:spPr>
        <p:txBody>
          <a:bodyPr wrap="square" lIns="0" tIns="0" rIns="0" bIns="0" rtlCol="0" anchor="t">
            <a:spAutoFit/>
          </a:bodyPr>
          <a:lstStyle/>
          <a:p>
            <a:pPr algn="just">
              <a:lnSpc>
                <a:spcPct val="150000"/>
              </a:lnSpc>
            </a:pPr>
            <a:r>
              <a:rPr lang="en-US" sz="4000">
                <a:solidFill>
                  <a:srgbClr val="3B4C42"/>
                </a:solidFill>
                <a:latin typeface="Arial" panose="020B0604020202020204" pitchFamily="34" charset="0"/>
                <a:cs typeface="Arial" panose="020B0604020202020204" pitchFamily="34" charset="0"/>
              </a:rPr>
              <a:t>Giống cây trồng là một quần thể cây trồng có thể phân biệt được  qua sự biểu hiện của ít nhất là một đặc tính và di truyền được cho đời sau; đồng nhất về hình thái, ổn định qua các chu kì nhân giống; có giá trị canh tác, giá trị sử dụng.</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16" presetClass="entr" presetSubtype="21" fill="hold"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1000"/>
                                        <p:tgtEl>
                                          <p:spTgt spid="10"/>
                                        </p:tgtEl>
                                      </p:cBhvr>
                                    </p:animEffect>
                                    <p:anim calcmode="lin" valueType="num">
                                      <p:cBhvr>
                                        <p:cTn id="25" dur="1000" fill="hold"/>
                                        <p:tgtEl>
                                          <p:spTgt spid="10"/>
                                        </p:tgtEl>
                                        <p:attrNameLst>
                                          <p:attrName>ppt_x</p:attrName>
                                        </p:attrNameLst>
                                      </p:cBhvr>
                                      <p:tavLst>
                                        <p:tav tm="0">
                                          <p:val>
                                            <p:strVal val="#ppt_x"/>
                                          </p:val>
                                        </p:tav>
                                        <p:tav tm="100000">
                                          <p:val>
                                            <p:strVal val="#ppt_x"/>
                                          </p:val>
                                        </p:tav>
                                      </p:tavLst>
                                    </p:anim>
                                    <p:anim calcmode="lin" valueType="num">
                                      <p:cBhvr>
                                        <p:cTn id="2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7F4E6"/>
        </a:solidFill>
        <a:effectLst/>
      </p:bgPr>
    </p:bg>
    <p:spTree>
      <p:nvGrpSpPr>
        <p:cNvPr id="1" name=""/>
        <p:cNvGrpSpPr/>
        <p:nvPr/>
      </p:nvGrpSpPr>
      <p:grpSpPr>
        <a:xfrm>
          <a:off x="0" y="0"/>
          <a:ext cx="0" cy="0"/>
          <a:chOff x="0" y="0"/>
          <a:chExt cx="0" cy="0"/>
        </a:xfrm>
      </p:grpSpPr>
      <p:sp>
        <p:nvSpPr>
          <p:cNvPr id="2" name="TextBox 2"/>
          <p:cNvSpPr txBox="1"/>
          <p:nvPr/>
        </p:nvSpPr>
        <p:spPr>
          <a:xfrm>
            <a:off x="1350645" y="495300"/>
            <a:ext cx="15587345" cy="1230630"/>
          </a:xfrm>
          <a:prstGeom prst="rect">
            <a:avLst/>
          </a:prstGeom>
        </p:spPr>
        <p:txBody>
          <a:bodyPr wrap="square" lIns="0" tIns="0" rIns="0" bIns="0" rtlCol="0" anchor="t">
            <a:spAutoFit/>
          </a:bodyPr>
          <a:lstStyle/>
          <a:p>
            <a:pPr>
              <a:lnSpc>
                <a:spcPts val="9600"/>
              </a:lnSpc>
            </a:pPr>
            <a:r>
              <a:rPr lang="en-US" sz="4800" b="1">
                <a:solidFill>
                  <a:srgbClr val="3B4C42"/>
                </a:solidFill>
                <a:latin typeface="Arial" panose="020B0604020202020204" pitchFamily="34" charset="0"/>
                <a:cs typeface="Arial" panose="020B0604020202020204" pitchFamily="34" charset="0"/>
              </a:rPr>
              <a:t>II. Vai trò của giống cây trồng</a:t>
            </a:r>
          </a:p>
        </p:txBody>
      </p:sp>
      <p:sp>
        <p:nvSpPr>
          <p:cNvPr id="6" name="TextBox 6"/>
          <p:cNvSpPr txBox="1"/>
          <p:nvPr/>
        </p:nvSpPr>
        <p:spPr>
          <a:xfrm>
            <a:off x="5257800" y="4914900"/>
            <a:ext cx="2695575" cy="2031365"/>
          </a:xfrm>
          <a:prstGeom prst="rect">
            <a:avLst/>
          </a:prstGeom>
        </p:spPr>
        <p:txBody>
          <a:bodyPr wrap="square" lIns="0" tIns="0" rIns="0" bIns="0" rtlCol="0" anchor="t">
            <a:spAutoFit/>
          </a:bodyPr>
          <a:lstStyle/>
          <a:p>
            <a:pPr marL="0" lvl="0" indent="0" algn="ctr">
              <a:lnSpc>
                <a:spcPct val="150000"/>
              </a:lnSpc>
              <a:spcBef>
                <a:spcPct val="0"/>
              </a:spcBef>
            </a:pPr>
            <a:r>
              <a:rPr lang="en-US" sz="4400" b="1" u="none">
                <a:solidFill>
                  <a:srgbClr val="3B4C42"/>
                </a:solidFill>
                <a:latin typeface="Arial" panose="020B0604020202020204" pitchFamily="34" charset="0"/>
                <a:cs typeface="Arial" panose="020B0604020202020204" pitchFamily="34" charset="0"/>
              </a:rPr>
              <a:t>Thảo luận nhóm 4 </a:t>
            </a:r>
          </a:p>
        </p:txBody>
      </p:sp>
      <p:grpSp>
        <p:nvGrpSpPr>
          <p:cNvPr id="7" name="Group 7"/>
          <p:cNvGrpSpPr/>
          <p:nvPr/>
        </p:nvGrpSpPr>
        <p:grpSpPr>
          <a:xfrm>
            <a:off x="8686800" y="2628900"/>
            <a:ext cx="8628380" cy="6798310"/>
            <a:chOff x="0" y="0"/>
            <a:chExt cx="43198954" cy="36665883"/>
          </a:xfrm>
        </p:grpSpPr>
        <p:sp>
          <p:nvSpPr>
            <p:cNvPr id="8" name="Freeform 8"/>
            <p:cNvSpPr/>
            <p:nvPr/>
          </p:nvSpPr>
          <p:spPr>
            <a:xfrm>
              <a:off x="72390" y="72390"/>
              <a:ext cx="43054175" cy="36521104"/>
            </a:xfrm>
            <a:custGeom>
              <a:avLst/>
              <a:gdLst/>
              <a:ahLst/>
              <a:cxnLst/>
              <a:rect l="l" t="t" r="r" b="b"/>
              <a:pathLst>
                <a:path w="43054175" h="36521104">
                  <a:moveTo>
                    <a:pt x="0" y="0"/>
                  </a:moveTo>
                  <a:lnTo>
                    <a:pt x="43054175" y="0"/>
                  </a:lnTo>
                  <a:lnTo>
                    <a:pt x="43054175" y="36521104"/>
                  </a:lnTo>
                  <a:lnTo>
                    <a:pt x="0" y="36521104"/>
                  </a:lnTo>
                  <a:lnTo>
                    <a:pt x="0" y="0"/>
                  </a:lnTo>
                  <a:close/>
                </a:path>
              </a:pathLst>
            </a:custGeom>
            <a:solidFill>
              <a:srgbClr val="FFFFFF"/>
            </a:solidFill>
          </p:spPr>
        </p:sp>
        <p:sp>
          <p:nvSpPr>
            <p:cNvPr id="9" name="Freeform 9"/>
            <p:cNvSpPr/>
            <p:nvPr/>
          </p:nvSpPr>
          <p:spPr>
            <a:xfrm>
              <a:off x="0" y="0"/>
              <a:ext cx="43198954" cy="36665883"/>
            </a:xfrm>
            <a:custGeom>
              <a:avLst/>
              <a:gdLst/>
              <a:ahLst/>
              <a:cxnLst/>
              <a:rect l="l" t="t" r="r" b="b"/>
              <a:pathLst>
                <a:path w="43198954" h="36665883">
                  <a:moveTo>
                    <a:pt x="43054175" y="36521104"/>
                  </a:moveTo>
                  <a:lnTo>
                    <a:pt x="43198954" y="36521104"/>
                  </a:lnTo>
                  <a:lnTo>
                    <a:pt x="43198954" y="36665883"/>
                  </a:lnTo>
                  <a:lnTo>
                    <a:pt x="43054175" y="36665883"/>
                  </a:lnTo>
                  <a:lnTo>
                    <a:pt x="43054175" y="36521104"/>
                  </a:lnTo>
                  <a:close/>
                  <a:moveTo>
                    <a:pt x="0" y="144780"/>
                  </a:moveTo>
                  <a:lnTo>
                    <a:pt x="144780" y="144780"/>
                  </a:lnTo>
                  <a:lnTo>
                    <a:pt x="144780" y="36521104"/>
                  </a:lnTo>
                  <a:lnTo>
                    <a:pt x="0" y="36521104"/>
                  </a:lnTo>
                  <a:lnTo>
                    <a:pt x="0" y="144780"/>
                  </a:lnTo>
                  <a:close/>
                  <a:moveTo>
                    <a:pt x="0" y="36521104"/>
                  </a:moveTo>
                  <a:lnTo>
                    <a:pt x="144780" y="36521104"/>
                  </a:lnTo>
                  <a:lnTo>
                    <a:pt x="144780" y="36665883"/>
                  </a:lnTo>
                  <a:lnTo>
                    <a:pt x="0" y="36665883"/>
                  </a:lnTo>
                  <a:lnTo>
                    <a:pt x="0" y="36521104"/>
                  </a:lnTo>
                  <a:close/>
                  <a:moveTo>
                    <a:pt x="43054175" y="144780"/>
                  </a:moveTo>
                  <a:lnTo>
                    <a:pt x="43198954" y="144780"/>
                  </a:lnTo>
                  <a:lnTo>
                    <a:pt x="43198954" y="36521104"/>
                  </a:lnTo>
                  <a:lnTo>
                    <a:pt x="43054175" y="36521104"/>
                  </a:lnTo>
                  <a:lnTo>
                    <a:pt x="43054175" y="144780"/>
                  </a:lnTo>
                  <a:close/>
                  <a:moveTo>
                    <a:pt x="144780" y="36521104"/>
                  </a:moveTo>
                  <a:lnTo>
                    <a:pt x="43054175" y="36521104"/>
                  </a:lnTo>
                  <a:lnTo>
                    <a:pt x="43054175" y="36665883"/>
                  </a:lnTo>
                  <a:lnTo>
                    <a:pt x="144780" y="36665883"/>
                  </a:lnTo>
                  <a:lnTo>
                    <a:pt x="144780" y="36521104"/>
                  </a:lnTo>
                  <a:close/>
                  <a:moveTo>
                    <a:pt x="43054175" y="0"/>
                  </a:moveTo>
                  <a:lnTo>
                    <a:pt x="43198954" y="0"/>
                  </a:lnTo>
                  <a:lnTo>
                    <a:pt x="43198954" y="144780"/>
                  </a:lnTo>
                  <a:lnTo>
                    <a:pt x="43054175" y="144780"/>
                  </a:lnTo>
                  <a:lnTo>
                    <a:pt x="43054175" y="0"/>
                  </a:lnTo>
                  <a:close/>
                  <a:moveTo>
                    <a:pt x="0" y="0"/>
                  </a:moveTo>
                  <a:lnTo>
                    <a:pt x="144780" y="0"/>
                  </a:lnTo>
                  <a:lnTo>
                    <a:pt x="144780" y="144780"/>
                  </a:lnTo>
                  <a:lnTo>
                    <a:pt x="0" y="144780"/>
                  </a:lnTo>
                  <a:lnTo>
                    <a:pt x="0" y="0"/>
                  </a:lnTo>
                  <a:close/>
                  <a:moveTo>
                    <a:pt x="144780" y="0"/>
                  </a:moveTo>
                  <a:lnTo>
                    <a:pt x="43054175" y="0"/>
                  </a:lnTo>
                  <a:lnTo>
                    <a:pt x="43054175" y="144780"/>
                  </a:lnTo>
                  <a:lnTo>
                    <a:pt x="144780" y="144780"/>
                  </a:lnTo>
                  <a:lnTo>
                    <a:pt x="144780" y="0"/>
                  </a:lnTo>
                  <a:close/>
                </a:path>
              </a:pathLst>
            </a:custGeom>
            <a:solidFill>
              <a:srgbClr val="3B4C42"/>
            </a:solidFill>
          </p:spPr>
        </p:sp>
      </p:grpSp>
      <p:sp>
        <p:nvSpPr>
          <p:cNvPr id="10" name="TextBox 10"/>
          <p:cNvSpPr txBox="1"/>
          <p:nvPr/>
        </p:nvSpPr>
        <p:spPr>
          <a:xfrm>
            <a:off x="9423400" y="3719830"/>
            <a:ext cx="7155180" cy="4616450"/>
          </a:xfrm>
          <a:prstGeom prst="rect">
            <a:avLst/>
          </a:prstGeom>
        </p:spPr>
        <p:txBody>
          <a:bodyPr wrap="square" lIns="0" tIns="0" rIns="0" bIns="0" rtlCol="0" anchor="t">
            <a:spAutoFit/>
          </a:bodyPr>
          <a:lstStyle/>
          <a:p>
            <a:pPr algn="just">
              <a:lnSpc>
                <a:spcPct val="150000"/>
              </a:lnSpc>
            </a:pPr>
            <a:r>
              <a:rPr lang="en-US" sz="4000">
                <a:solidFill>
                  <a:srgbClr val="3B4C42"/>
                </a:solidFill>
                <a:latin typeface="Arial" panose="020B0604020202020204" pitchFamily="34" charset="0"/>
                <a:cs typeface="Arial" panose="020B0604020202020204" pitchFamily="34" charset="0"/>
              </a:rPr>
              <a:t>Nêu vai trò của giống cây trồng đối với năng suất và chất lượng sản phẩm trồng trọt; đối với khả năng chống chịu sâu, bệnh và các điều kiện bất lợi. </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42"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1000"/>
                                        <p:tgtEl>
                                          <p:spTgt spid="7"/>
                                        </p:tgtEl>
                                      </p:cBhvr>
                                    </p:animEffect>
                                    <p:anim calcmode="lin" valueType="num">
                                      <p:cBhvr>
                                        <p:cTn id="11" dur="1000" fill="hold"/>
                                        <p:tgtEl>
                                          <p:spTgt spid="7"/>
                                        </p:tgtEl>
                                        <p:attrNameLst>
                                          <p:attrName>ppt_x</p:attrName>
                                        </p:attrNameLst>
                                      </p:cBhvr>
                                      <p:tavLst>
                                        <p:tav tm="0">
                                          <p:val>
                                            <p:strVal val="#ppt_x"/>
                                          </p:val>
                                        </p:tav>
                                        <p:tav tm="100000">
                                          <p:val>
                                            <p:strVal val="#ppt_x"/>
                                          </p:val>
                                        </p:tav>
                                      </p:tavLst>
                                    </p:anim>
                                    <p:anim calcmode="lin" valueType="num">
                                      <p:cBhvr>
                                        <p:cTn id="12"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linds(horizontal)">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ext Box 24"/>
          <p:cNvSpPr txBox="1"/>
          <p:nvPr/>
        </p:nvSpPr>
        <p:spPr>
          <a:xfrm>
            <a:off x="990600" y="1866900"/>
            <a:ext cx="7464425" cy="6554470"/>
          </a:xfrm>
          <a:prstGeom prst="rect">
            <a:avLst/>
          </a:prstGeom>
          <a:noFill/>
        </p:spPr>
        <p:txBody>
          <a:bodyPr wrap="square" rtlCol="0" anchor="t">
            <a:spAutoFit/>
          </a:bodyPr>
          <a:lstStyle/>
          <a:p>
            <a:pPr marL="571500" indent="-571500" algn="just">
              <a:lnSpc>
                <a:spcPct val="150000"/>
              </a:lnSpc>
              <a:buFont typeface="Wingdings" panose="05000000000000000000" charset="0"/>
              <a:buChar char="Ø"/>
            </a:pPr>
            <a:r>
              <a:rPr lang="en-US" sz="4000">
                <a:solidFill>
                  <a:srgbClr val="3B4C42"/>
                </a:solidFill>
                <a:latin typeface="Arial" panose="020B0604020202020204" pitchFamily="34" charset="0"/>
                <a:cs typeface="Arial" panose="020B0604020202020204" pitchFamily="34" charset="0"/>
                <a:sym typeface="+mn-ea"/>
              </a:rPr>
              <a:t>Giống tốt giúp tăng khả năng kháng sâu, bệnh và tăng khả năng chống chịu với các điều kiện bắt lợi của môi trường. Sử dụng giống kháng sâu, bệnh giúp giảm sử dụng thuốc bảo vệ thực vật. </a:t>
            </a:r>
          </a:p>
        </p:txBody>
      </p:sp>
      <p:pic>
        <p:nvPicPr>
          <p:cNvPr id="187" name="Picture 186"/>
          <p:cNvPicPr/>
          <p:nvPr/>
        </p:nvPicPr>
        <p:blipFill>
          <a:blip r:embed="rId2"/>
          <a:stretch>
            <a:fillRect/>
          </a:stretch>
        </p:blipFill>
        <p:spPr>
          <a:xfrm>
            <a:off x="9144000" y="2691765"/>
            <a:ext cx="7553960" cy="4902835"/>
          </a:xfrm>
          <a:prstGeom prst="rect">
            <a:avLst/>
          </a:prstGeom>
          <a:noFill/>
          <a:ln w="9525">
            <a:noFill/>
          </a:ln>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barn(inVertical)">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187"/>
                                        </p:tgtEl>
                                        <p:attrNameLst>
                                          <p:attrName>style.visibility</p:attrName>
                                        </p:attrNameLst>
                                      </p:cBhvr>
                                      <p:to>
                                        <p:strVal val="visible"/>
                                      </p:to>
                                    </p:set>
                                    <p:animEffect transition="in" filter="fade">
                                      <p:cBhvr>
                                        <p:cTn id="12" dur="1000"/>
                                        <p:tgtEl>
                                          <p:spTgt spid="187"/>
                                        </p:tgtEl>
                                      </p:cBhvr>
                                    </p:animEffect>
                                    <p:anim calcmode="lin" valueType="num">
                                      <p:cBhvr>
                                        <p:cTn id="13" dur="1000" fill="hold"/>
                                        <p:tgtEl>
                                          <p:spTgt spid="187"/>
                                        </p:tgtEl>
                                        <p:attrNameLst>
                                          <p:attrName>ppt_x</p:attrName>
                                        </p:attrNameLst>
                                      </p:cBhvr>
                                      <p:tavLst>
                                        <p:tav tm="0">
                                          <p:val>
                                            <p:strVal val="#ppt_x"/>
                                          </p:val>
                                        </p:tav>
                                        <p:tav tm="100000">
                                          <p:val>
                                            <p:strVal val="#ppt_x"/>
                                          </p:val>
                                        </p:tav>
                                      </p:tavLst>
                                    </p:anim>
                                    <p:anim calcmode="lin" valueType="num">
                                      <p:cBhvr>
                                        <p:cTn id="14" dur="1000" fill="hold"/>
                                        <p:tgtEl>
                                          <p:spTgt spid="18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8"/>
          <p:cNvSpPr txBox="1"/>
          <p:nvPr/>
        </p:nvSpPr>
        <p:spPr>
          <a:xfrm>
            <a:off x="4800600" y="876300"/>
            <a:ext cx="9146540" cy="1230630"/>
          </a:xfrm>
          <a:prstGeom prst="rect">
            <a:avLst/>
          </a:prstGeom>
        </p:spPr>
        <p:txBody>
          <a:bodyPr wrap="square" lIns="0" tIns="0" rIns="0" bIns="0" rtlCol="0" anchor="t">
            <a:spAutoFit/>
          </a:bodyPr>
          <a:lstStyle/>
          <a:p>
            <a:pPr algn="ctr">
              <a:lnSpc>
                <a:spcPts val="9600"/>
              </a:lnSpc>
            </a:pPr>
            <a:r>
              <a:rPr lang="en-US" sz="5400" b="1">
                <a:solidFill>
                  <a:srgbClr val="3B4C42"/>
                </a:solidFill>
                <a:latin typeface="Arial" panose="020B0604020202020204" pitchFamily="34" charset="0"/>
                <a:cs typeface="Arial" panose="020B0604020202020204" pitchFamily="34" charset="0"/>
              </a:rPr>
              <a:t>LUYỆN TẬP</a:t>
            </a:r>
          </a:p>
        </p:txBody>
      </p:sp>
      <p:sp>
        <p:nvSpPr>
          <p:cNvPr id="9" name="TextBox 9"/>
          <p:cNvSpPr txBox="1"/>
          <p:nvPr/>
        </p:nvSpPr>
        <p:spPr>
          <a:xfrm>
            <a:off x="1430020" y="2487930"/>
            <a:ext cx="15146655" cy="923290"/>
          </a:xfrm>
          <a:prstGeom prst="rect">
            <a:avLst/>
          </a:prstGeom>
        </p:spPr>
        <p:txBody>
          <a:bodyPr wrap="square" lIns="0" tIns="0" rIns="0" bIns="0" rtlCol="0" anchor="t">
            <a:spAutoFit/>
          </a:bodyPr>
          <a:lstStyle/>
          <a:p>
            <a:pPr algn="ctr">
              <a:lnSpc>
                <a:spcPct val="150000"/>
              </a:lnSpc>
            </a:pPr>
            <a:r>
              <a:rPr lang="en-US" sz="4000">
                <a:solidFill>
                  <a:srgbClr val="3B4C42"/>
                </a:solidFill>
                <a:latin typeface="Arial" panose="020B0604020202020204" pitchFamily="34" charset="0"/>
                <a:cs typeface="Arial" panose="020B0604020202020204" pitchFamily="34" charset="0"/>
              </a:rPr>
              <a:t>Giống cây trồng là gì? Trình bày vai trò của giống cây trồng.</a:t>
            </a:r>
          </a:p>
        </p:txBody>
      </p:sp>
      <p:pic>
        <p:nvPicPr>
          <p:cNvPr id="193" name="Picture 192"/>
          <p:cNvPicPr/>
          <p:nvPr/>
        </p:nvPicPr>
        <p:blipFill>
          <a:blip r:embed="rId2"/>
          <a:stretch>
            <a:fillRect/>
          </a:stretch>
        </p:blipFill>
        <p:spPr>
          <a:xfrm>
            <a:off x="5257800" y="4152900"/>
            <a:ext cx="8406130" cy="5139690"/>
          </a:xfrm>
          <a:prstGeom prst="rect">
            <a:avLst/>
          </a:prstGeom>
          <a:noFill/>
          <a:ln w="9525">
            <a:noFill/>
          </a:ln>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horizont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93"/>
                                        </p:tgtEl>
                                        <p:attrNameLst>
                                          <p:attrName>style.visibility</p:attrName>
                                        </p:attrNameLst>
                                      </p:cBhvr>
                                      <p:to>
                                        <p:strVal val="visible"/>
                                      </p:to>
                                    </p:set>
                                    <p:animEffect transition="in" filter="barn(inVertical)">
                                      <p:cBhvr>
                                        <p:cTn id="17" dur="500"/>
                                        <p:tgtEl>
                                          <p:spTgt spid="1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Text Box 178"/>
          <p:cNvSpPr txBox="1"/>
          <p:nvPr/>
        </p:nvSpPr>
        <p:spPr>
          <a:xfrm>
            <a:off x="1753870" y="1543050"/>
            <a:ext cx="14780895" cy="7200900"/>
          </a:xfrm>
          <a:prstGeom prst="rect">
            <a:avLst/>
          </a:prstGeom>
          <a:noFill/>
          <a:ln w="9525">
            <a:noFill/>
          </a:ln>
        </p:spPr>
        <p:txBody>
          <a:bodyPr wrap="square">
            <a:spAutoFit/>
          </a:bodyPr>
          <a:lstStyle/>
          <a:p>
            <a:pPr indent="0">
              <a:lnSpc>
                <a:spcPct val="150000"/>
              </a:lnSpc>
            </a:pPr>
            <a:r>
              <a:rPr lang="en-US" sz="4400" b="0">
                <a:solidFill>
                  <a:srgbClr val="000000"/>
                </a:solidFill>
                <a:latin typeface="Arial" panose="020B0604020202020204" pitchFamily="34" charset="0"/>
                <a:cs typeface="Arial" panose="020B0604020202020204" pitchFamily="34" charset="0"/>
              </a:rPr>
              <a:t>Giống cây trồng là một quần thể cây trồng có thể phân biệt được với quần thể cây trồng khác thông qua sự biểu hiện của ít nhất là một đặc tính và di truyền được cho đời sau; đồng nhất về hình thái, ổn định qua các chu kì nhân giống; có giá trị canh tác, giá trị sử dụng; bao gồm giống cây nông nghiệp, giống cây dược liệu, giống cây cảnh và giống nấm ăn.</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79"/>
                                        </p:tgtEl>
                                        <p:attrNameLst>
                                          <p:attrName>style.visibility</p:attrName>
                                        </p:attrNameLst>
                                      </p:cBhvr>
                                      <p:to>
                                        <p:strVal val="visible"/>
                                      </p:to>
                                    </p:set>
                                    <p:animEffect transition="in" filter="blinds(horizontal)">
                                      <p:cBhvr>
                                        <p:cTn id="7" dur="500"/>
                                        <p:tgtEl>
                                          <p:spTgt spid="1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8"/>
          <p:cNvSpPr txBox="1"/>
          <p:nvPr/>
        </p:nvSpPr>
        <p:spPr>
          <a:xfrm>
            <a:off x="4800600" y="800100"/>
            <a:ext cx="9146540" cy="1230630"/>
          </a:xfrm>
          <a:prstGeom prst="rect">
            <a:avLst/>
          </a:prstGeom>
        </p:spPr>
        <p:txBody>
          <a:bodyPr wrap="square" lIns="0" tIns="0" rIns="0" bIns="0" rtlCol="0" anchor="t">
            <a:spAutoFit/>
          </a:bodyPr>
          <a:lstStyle/>
          <a:p>
            <a:pPr algn="ctr">
              <a:lnSpc>
                <a:spcPts val="9600"/>
              </a:lnSpc>
            </a:pPr>
            <a:r>
              <a:rPr lang="en-US" sz="5400" b="1">
                <a:solidFill>
                  <a:srgbClr val="3B4C42"/>
                </a:solidFill>
                <a:latin typeface="Arial" panose="020B0604020202020204" pitchFamily="34" charset="0"/>
                <a:cs typeface="Arial" panose="020B0604020202020204" pitchFamily="34" charset="0"/>
              </a:rPr>
              <a:t>VẬN DỤNG</a:t>
            </a:r>
          </a:p>
        </p:txBody>
      </p:sp>
      <p:sp>
        <p:nvSpPr>
          <p:cNvPr id="9" name="TextBox 9"/>
          <p:cNvSpPr txBox="1"/>
          <p:nvPr/>
        </p:nvSpPr>
        <p:spPr>
          <a:xfrm>
            <a:off x="2057400" y="3238500"/>
            <a:ext cx="6912610" cy="3693160"/>
          </a:xfrm>
          <a:prstGeom prst="rect">
            <a:avLst/>
          </a:prstGeom>
        </p:spPr>
        <p:txBody>
          <a:bodyPr wrap="square" lIns="0" tIns="0" rIns="0" bIns="0" rtlCol="0" anchor="t">
            <a:spAutoFit/>
          </a:bodyPr>
          <a:lstStyle/>
          <a:p>
            <a:pPr algn="ctr">
              <a:lnSpc>
                <a:spcPct val="150000"/>
              </a:lnSpc>
            </a:pPr>
            <a:r>
              <a:rPr lang="en-US" sz="4000">
                <a:solidFill>
                  <a:srgbClr val="3B4C42"/>
                </a:solidFill>
                <a:latin typeface="Arial" panose="020B0604020202020204" pitchFamily="34" charset="0"/>
                <a:cs typeface="Arial" panose="020B0604020202020204" pitchFamily="34" charset="0"/>
              </a:rPr>
              <a:t>Quan sát, tìm hiểu về các loại cây trồng, giống cây trồng và cơ cấu mùa vụ đang được áp dụng ở địa phương. </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1000"/>
                                        <p:tgtEl>
                                          <p:spTgt spid="9"/>
                                        </p:tgtEl>
                                      </p:cBhvr>
                                    </p:animEffect>
                                    <p:anim calcmode="lin" valueType="num">
                                      <p:cBhvr>
                                        <p:cTn id="11" dur="1000" fill="hold"/>
                                        <p:tgtEl>
                                          <p:spTgt spid="9"/>
                                        </p:tgtEl>
                                        <p:attrNameLst>
                                          <p:attrName>ppt_x</p:attrName>
                                        </p:attrNameLst>
                                      </p:cBhvr>
                                      <p:tavLst>
                                        <p:tav tm="0">
                                          <p:val>
                                            <p:strVal val="#ppt_x"/>
                                          </p:val>
                                        </p:tav>
                                        <p:tav tm="100000">
                                          <p:val>
                                            <p:strVal val="#ppt_x"/>
                                          </p:val>
                                        </p:tav>
                                      </p:tavLst>
                                    </p:anim>
                                    <p:anim calcmode="lin" valueType="num">
                                      <p:cBhvr>
                                        <p:cTn id="12"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7F4E6"/>
        </a:solidFill>
        <a:effectLst/>
      </p:bgPr>
    </p:bg>
    <p:spTree>
      <p:nvGrpSpPr>
        <p:cNvPr id="1" name=""/>
        <p:cNvGrpSpPr/>
        <p:nvPr/>
      </p:nvGrpSpPr>
      <p:grpSpPr>
        <a:xfrm>
          <a:off x="0" y="0"/>
          <a:ext cx="0" cy="0"/>
          <a:chOff x="0" y="0"/>
          <a:chExt cx="0" cy="0"/>
        </a:xfrm>
      </p:grpSpPr>
      <p:sp>
        <p:nvSpPr>
          <p:cNvPr id="13" name="Rectangle 12"/>
          <p:cNvSpPr/>
          <p:nvPr/>
        </p:nvSpPr>
        <p:spPr>
          <a:xfrm>
            <a:off x="2819154" y="3162238"/>
            <a:ext cx="13258021" cy="2951064"/>
          </a:xfrm>
          <a:prstGeom prst="rect">
            <a:avLst/>
          </a:prstGeom>
        </p:spPr>
        <p:txBody>
          <a:bodyPr wrap="square">
            <a:spAutoFit/>
          </a:bodyPr>
          <a:lstStyle/>
          <a:p>
            <a:pPr algn="ctr">
              <a:lnSpc>
                <a:spcPct val="150000"/>
              </a:lnSpc>
            </a:pPr>
            <a:r>
              <a:rPr lang="vi-VN" sz="6600" b="1" spc="-216">
                <a:solidFill>
                  <a:srgbClr val="000000"/>
                </a:solidFill>
                <a:cs typeface="Arial" panose="020B0604020202020204" pitchFamily="34" charset="0"/>
              </a:rPr>
              <a:t>CẢM ƠN CÁC EM ĐÃ </a:t>
            </a:r>
          </a:p>
          <a:p>
            <a:pPr algn="ctr">
              <a:lnSpc>
                <a:spcPct val="150000"/>
              </a:lnSpc>
            </a:pPr>
            <a:r>
              <a:rPr lang="vi-VN" sz="6600" b="1" spc="-216">
                <a:solidFill>
                  <a:srgbClr val="000000"/>
                </a:solidFill>
                <a:cs typeface="Arial" panose="020B0604020202020204" pitchFamily="34" charset="0"/>
              </a:rPr>
              <a:t>LẮNG NGHE BÀI GIẢNG!</a:t>
            </a:r>
            <a:endParaRPr lang="en-US" sz="6600" b="1" spc="-216">
              <a:solidFill>
                <a:srgbClr val="000000"/>
              </a:solidFill>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arn(inVertical)">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xmlns=""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1</TotalTime>
  <Words>325</Words>
  <PresentationFormat>Custom</PresentationFormat>
  <Paragraphs>16</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Wingdings</vt:lpstr>
      <vt:lpstr>Gill Sans MT</vt:lpstr>
      <vt:lpstr>Gallery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2006-08-16T00:00:00Z</dcterms:created>
  <dcterms:modified xsi:type="dcterms:W3CDTF">2022-11-07T14:43:11Z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D891574DE9CA4290B8DB55E6F1B66D8A</vt:lpwstr>
  </property>
  <property fmtid="{D5CDD505-2E9C-101B-9397-08002B2CF9AE}" pid="3" name="KSOProductBuildVer">
    <vt:lpwstr>1033-11.2.0.11341</vt:lpwstr>
  </property>
</Properties>
</file>