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</p:sldMasterIdLst>
  <p:notesMasterIdLst>
    <p:notesMasterId r:id="rId27"/>
  </p:notesMasterIdLst>
  <p:sldIdLst>
    <p:sldId id="314" r:id="rId5"/>
    <p:sldId id="315" r:id="rId6"/>
    <p:sldId id="316" r:id="rId7"/>
    <p:sldId id="317" r:id="rId8"/>
    <p:sldId id="318" r:id="rId9"/>
    <p:sldId id="319" r:id="rId10"/>
    <p:sldId id="320" r:id="rId11"/>
    <p:sldId id="284" r:id="rId12"/>
    <p:sldId id="256" r:id="rId13"/>
    <p:sldId id="302" r:id="rId14"/>
    <p:sldId id="264" r:id="rId15"/>
    <p:sldId id="321" r:id="rId16"/>
    <p:sldId id="288" r:id="rId17"/>
    <p:sldId id="308" r:id="rId18"/>
    <p:sldId id="300" r:id="rId19"/>
    <p:sldId id="258" r:id="rId20"/>
    <p:sldId id="260" r:id="rId21"/>
    <p:sldId id="322" r:id="rId22"/>
    <p:sldId id="323" r:id="rId23"/>
    <p:sldId id="324" r:id="rId24"/>
    <p:sldId id="306" r:id="rId25"/>
    <p:sldId id="299" r:id="rId26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24" y="-96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9/11/2020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600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09/11/2020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09/11/2020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11/9/2020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09/11/2020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09/11/2020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09/11/2020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11/9/2020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09/11/2020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09/11/2020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09/11/2020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09/11/2020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43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8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9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40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40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30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30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5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5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09/11/2020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09/11/2020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9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5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5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5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39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.xml"/><Relationship Id="rId18" Type="http://schemas.openxmlformats.org/officeDocument/2006/relationships/image" Target="../media/image14.GIF"/><Relationship Id="rId3" Type="http://schemas.microsoft.com/office/2007/relationships/media" Target="../media/media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slide" Target="slide5.xml"/><Relationship Id="rId2" Type="http://schemas.microsoft.com/office/2007/relationships/media" Target="../media/media2.wav"/><Relationship Id="rId16" Type="http://schemas.openxmlformats.org/officeDocument/2006/relationships/image" Target="../media/image24.GIF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1.xml"/><Relationship Id="rId5" Type="http://schemas.openxmlformats.org/officeDocument/2006/relationships/slideLayout" Target="../slideLayouts/slideLayout39.xml"/><Relationship Id="rId15" Type="http://schemas.openxmlformats.org/officeDocument/2006/relationships/slide" Target="slide4.xml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007757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109" y="304800"/>
            <a:ext cx="5941091" cy="257838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914400"/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defTabSz="914400"/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00"/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65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67" y="4627536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5676951" y="3560270"/>
            <a:ext cx="216725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/>
            <a:r>
              <a:rPr lang="en-US" sz="36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57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8" y="1261651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955444" y="84594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345844" y="822338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0170" y="37465"/>
            <a:ext cx="675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48:  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ă</a:t>
            </a:r>
            <a:r>
              <a:rPr lang="en-SG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 </a:t>
            </a:r>
            <a:r>
              <a:rPr lang="en-US" alt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sp>
        <p:nvSpPr>
          <p:cNvPr id="3" name="Rectangles 2"/>
          <p:cNvSpPr/>
          <p:nvPr/>
        </p:nvSpPr>
        <p:spPr>
          <a:xfrm>
            <a:off x="3901093" y="2659784"/>
            <a:ext cx="1743075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5658023" y="2672080"/>
            <a:ext cx="1756410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at</a:t>
            </a:r>
          </a:p>
        </p:txBody>
      </p:sp>
      <p:sp>
        <p:nvSpPr>
          <p:cNvPr id="6" name="Rectangles 5"/>
          <p:cNvSpPr/>
          <p:nvPr/>
        </p:nvSpPr>
        <p:spPr>
          <a:xfrm>
            <a:off x="3914313" y="3541106"/>
            <a:ext cx="3500120" cy="114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h¸t</a:t>
            </a:r>
            <a:endParaRPr lang="en-US" sz="80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0695" y="4919008"/>
            <a:ext cx="1080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b¸t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l¹t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s¾t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gÆt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</a:p>
          <a:p>
            <a:pPr algn="ctr"/>
            <a:r>
              <a:rPr lang="en-US" sz="60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gËt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      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®</a:t>
            </a:r>
            <a:r>
              <a:rPr lang="en-US" sz="60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387" y="1305341"/>
            <a:ext cx="5328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ă</a:t>
            </a:r>
            <a:r>
              <a:rPr lang="en-SG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altLang="vi-VN" sz="72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  <a:endParaRPr lang="en-US" altLang="vi-VN" sz="72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9660" y="4893839"/>
            <a:ext cx="10322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l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¹t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s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¾t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Æt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Ët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         ®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09600" y="1270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270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271" r="37155" b="28814"/>
          <a:stretch/>
        </p:blipFill>
        <p:spPr>
          <a:xfrm>
            <a:off x="915348" y="988460"/>
            <a:ext cx="2244437" cy="17547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73307"/>
          <a:stretch/>
        </p:blipFill>
        <p:spPr bwMode="auto">
          <a:xfrm>
            <a:off x="4038600" y="3571964"/>
            <a:ext cx="2590801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7" r="3807" b="10439"/>
          <a:stretch/>
        </p:blipFill>
        <p:spPr bwMode="auto">
          <a:xfrm>
            <a:off x="8001000" y="739123"/>
            <a:ext cx="1662546" cy="157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0891" y="5486400"/>
            <a:ext cx="2903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ãi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cát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2590800"/>
            <a:ext cx="30604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ật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lửa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42" y="2971799"/>
            <a:ext cx="33554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ặt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trời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8" y="3886200"/>
            <a:ext cx="1377002" cy="1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351084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4008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853" y="6927"/>
            <a:ext cx="44694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ă</a:t>
            </a:r>
            <a:r>
              <a:rPr lang="en-SG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alt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  <a:endParaRPr lang="en-US" altLang="vi-VN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-109577"/>
            <a:ext cx="7858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57190"/>
            <a:ext cx="14509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57600" y="1295400"/>
            <a:ext cx="1905000" cy="1180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  <a:endParaRPr lang="en-US" sz="60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399"/>
            <a:ext cx="1931987" cy="11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66767" y="1162362"/>
            <a:ext cx="9236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at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57600" y="2475875"/>
            <a:ext cx="3836987" cy="1105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922112" y="2439650"/>
            <a:ext cx="1455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endParaRPr lang="en-US" sz="6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37" y="3810000"/>
            <a:ext cx="1112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l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¹t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s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¾t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Æt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Ët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lvl="0"/>
            <a:endParaRPr lang="en-US" sz="36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4555869"/>
            <a:ext cx="1274762" cy="12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502497"/>
            <a:ext cx="1295400" cy="112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40" y="4498803"/>
            <a:ext cx="1932175" cy="8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146" y="5834120"/>
            <a:ext cx="28264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mặt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trời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8200" y="5655425"/>
            <a:ext cx="25811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bật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lửa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0071" y="5486400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bãi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cát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9" y="6594888"/>
            <a:ext cx="1377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78" y="6295861"/>
            <a:ext cx="1105705" cy="1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14" y="6466939"/>
            <a:ext cx="1006559" cy="11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8686800" cy="21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0760" y="2683911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at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ât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8076" y="3433930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cát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mặt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bật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48: 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38200" y="1676400"/>
            <a:ext cx="6286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9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356179" y="914399"/>
            <a:ext cx="19050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1943" y="914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48: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711943" y="1828800"/>
            <a:ext cx="10129696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5000"/>
              </a:lnSpc>
              <a:defRPr/>
            </a:pP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at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ăt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  <a:endParaRPr lang="en-SG" sz="7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810000"/>
            <a:ext cx="83744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Mặt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trời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bật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lửa</a:t>
            </a:r>
            <a:endParaRPr lang="en-SG" sz="8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48: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4258"/>
          <a:stretch/>
        </p:blipFill>
        <p:spPr>
          <a:xfrm>
            <a:off x="890155" y="707887"/>
            <a:ext cx="9677399" cy="3787914"/>
          </a:xfrm>
          <a:prstGeom prst="rect">
            <a:avLst/>
          </a:prstGeom>
        </p:spPr>
      </p:pic>
      <p:pic>
        <p:nvPicPr>
          <p:cNvPr id="4" name="Hè đến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881" y="4914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12081"/>
            <a:ext cx="11606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93516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90800"/>
            <a:ext cx="10287000" cy="3382964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Tìm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tiếng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có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</a:rPr>
              <a:t> at </a:t>
            </a:r>
            <a:r>
              <a:rPr lang="en-US" sz="6000" dirty="0" err="1" smtClean="0">
                <a:solidFill>
                  <a:srgbClr val="FF0000"/>
                </a:solidFill>
              </a:rPr>
              <a:t>ăt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ât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và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hãy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đọc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đó</a:t>
            </a:r>
            <a:r>
              <a:rPr lang="en-US" sz="6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6000" dirty="0" err="1" smtClean="0">
                <a:solidFill>
                  <a:srgbClr val="FF0000"/>
                </a:solidFill>
              </a:rPr>
              <a:t>Đoạn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văn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được</a:t>
            </a:r>
            <a:r>
              <a:rPr lang="en-US" sz="6000" dirty="0" smtClean="0">
                <a:solidFill>
                  <a:srgbClr val="FF0000"/>
                </a:solidFill>
              </a:rPr>
              <a:t> chia </a:t>
            </a:r>
            <a:r>
              <a:rPr lang="en-US" sz="6000" dirty="0" err="1" smtClean="0">
                <a:solidFill>
                  <a:srgbClr val="FF0000"/>
                </a:solidFill>
              </a:rPr>
              <a:t>làm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mấy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câu</a:t>
            </a:r>
            <a:r>
              <a:rPr lang="en-US" sz="6000" dirty="0" smtClean="0">
                <a:solidFill>
                  <a:srgbClr val="FF0000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 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9285"/>
            <a:ext cx="850900" cy="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971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10668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844550" cy="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648200"/>
            <a:ext cx="10287000" cy="1630362"/>
          </a:xfrm>
        </p:spPr>
        <p:txBody>
          <a:bodyPr>
            <a:noAutofit/>
          </a:bodyPr>
          <a:lstStyle/>
          <a:p>
            <a:pPr algn="l"/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03663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0" y="2828836"/>
            <a:ext cx="5715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endParaRPr lang="en-US" sz="3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67" y="1565078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3677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71" y="3474483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3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3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4380344" y="1912680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113" y="4667250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3206167" y="2887568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22597" y="1683434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3900690" y="4217447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10152" y="1683434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610386" y="1912685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5836785" y="4592792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402952" y="4181041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10152" y="1683434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604860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66800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034320" y="1683434"/>
            <a:ext cx="101536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sz="3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647937" y="1895048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20492" y="3465653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7496485" y="2856679"/>
            <a:ext cx="7035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11052" y="1683434"/>
            <a:ext cx="309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2377" y="1161765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98" y="1683440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077885" y="4000985"/>
            <a:ext cx="9023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92" y="1078316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Câu</a:t>
            </a:r>
            <a:r>
              <a:rPr lang="en-US" sz="3600" b="1" dirty="0">
                <a:solidFill>
                  <a:prstClr val="black"/>
                </a:solidFill>
              </a:rPr>
              <a:t> 1: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3: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3600" dirty="0">
              <a:solidFill>
                <a:prstClr val="black"/>
              </a:solidFill>
            </a:endParaRPr>
          </a:p>
          <a:p>
            <a:endParaRPr lang="vi-VN" dirty="0"/>
          </a:p>
        </p:txBody>
      </p:sp>
      <p:sp>
        <p:nvSpPr>
          <p:cNvPr id="5" name="Oval 4"/>
          <p:cNvSpPr/>
          <p:nvPr/>
        </p:nvSpPr>
        <p:spPr>
          <a:xfrm>
            <a:off x="1295400" y="381000"/>
            <a:ext cx="9372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nhóm</a:t>
            </a:r>
            <a:r>
              <a:rPr lang="en-US" sz="5400" b="1" dirty="0" smtClean="0">
                <a:solidFill>
                  <a:srgbClr val="FF0000"/>
                </a:solidFill>
              </a:rPr>
              <a:t> 3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68927" y="0"/>
            <a:ext cx="990600" cy="4546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" y="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6" y="685800"/>
            <a:ext cx="10580654" cy="6096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at,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ăt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ât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154002" y="3444720"/>
            <a:ext cx="2363915" cy="269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en-US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1186" y="1335378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sóc</a:t>
            </a:r>
            <a:endParaRPr lang="en-US" sz="80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6717" y="1444263"/>
            <a:ext cx="45752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dirty="0" err="1">
                <a:latin typeface="UTM Avo" panose="02040603050506020204" charset="0"/>
                <a:cs typeface="UTM Avo" panose="02040603050506020204" charset="0"/>
              </a:rPr>
              <a:t>k</a:t>
            </a:r>
            <a:r>
              <a:rPr lang="en-US" sz="8000" dirty="0" err="1" smtClean="0">
                <a:latin typeface="UTM Avo" panose="02040603050506020204" charset="0"/>
                <a:cs typeface="UTM Avo" panose="02040603050506020204" charset="0"/>
              </a:rPr>
              <a:t>hóm</a:t>
            </a:r>
            <a:r>
              <a:rPr lang="en-US" sz="80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8000" dirty="0" err="1" smtClean="0">
                <a:latin typeface="UTM Avo" panose="02040603050506020204" charset="0"/>
                <a:cs typeface="UTM Avo" panose="02040603050506020204" charset="0"/>
              </a:rPr>
              <a:t>cúc</a:t>
            </a:r>
            <a:endParaRPr lang="en-US" sz="80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676400" y="2438400"/>
            <a:ext cx="7613069" cy="169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48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ă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â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948" b="10420"/>
          <a:stretch/>
        </p:blipFill>
        <p:spPr>
          <a:xfrm>
            <a:off x="575662" y="76200"/>
            <a:ext cx="10461446" cy="4149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4191453"/>
            <a:ext cx="1089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Nam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nhịp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6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6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0236" y="4206841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0836" y="4238256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2448" y="5114782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6" name="Nam bắt nhịp cho tát cả các bạn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256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391</Words>
  <PresentationFormat>Custom</PresentationFormat>
  <Paragraphs>82</Paragraphs>
  <Slides>22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Bạn nhỏ 16x9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Hè đến, nhà Nam đi nghỉ mát ở Cát Bà. Mẹ và Nam bỏ áo bơi, bàn chải, khăn mặt vào ba lô. Nam rất vui khi đi chơi xa với cả nhà. </vt:lpstr>
      <vt:lpstr>Hè đến, nhà Nam đi nghỉ mát ở Cát Bà. Mẹ và Nam bỏ áo bơi, bàn chải, khăn mặt vào ba lô. Nam rất vui khi đi chơi xa với cả nhà. </vt:lpstr>
      <vt:lpstr>Thi đọc nhóm 3</vt:lpstr>
      <vt:lpstr>PowerPoint Presentation</vt:lpstr>
      <vt:lpstr>Dặn dò  Tìm những từ ngữ chứa các vần at, ăt, ât.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2020-07-22T10:07:00Z</dcterms:created>
  <dcterms:modified xsi:type="dcterms:W3CDTF">2020-11-09T15:18:56Z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