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84" r:id="rId2"/>
    <p:sldId id="274" r:id="rId3"/>
    <p:sldId id="257" r:id="rId4"/>
    <p:sldId id="272" r:id="rId5"/>
    <p:sldId id="258" r:id="rId6"/>
    <p:sldId id="260" r:id="rId7"/>
    <p:sldId id="261" r:id="rId8"/>
    <p:sldId id="259" r:id="rId9"/>
    <p:sldId id="262" r:id="rId10"/>
    <p:sldId id="263" r:id="rId11"/>
    <p:sldId id="273" r:id="rId12"/>
    <p:sldId id="264" r:id="rId13"/>
    <p:sldId id="265" r:id="rId14"/>
    <p:sldId id="275" r:id="rId15"/>
    <p:sldId id="266" r:id="rId16"/>
    <p:sldId id="268" r:id="rId17"/>
    <p:sldId id="267" r:id="rId18"/>
    <p:sldId id="271" r:id="rId19"/>
    <p:sldId id="278" r:id="rId20"/>
    <p:sldId id="270" r:id="rId21"/>
    <p:sldId id="277" r:id="rId22"/>
    <p:sldId id="279" r:id="rId23"/>
    <p:sldId id="280" r:id="rId24"/>
    <p:sldId id="276" r:id="rId25"/>
    <p:sldId id="269" r:id="rId26"/>
    <p:sldId id="281" r:id="rId27"/>
    <p:sldId id="282" r:id="rId28"/>
    <p:sldId id="283" r:id="rId29"/>
    <p:sldId id="285" r:id="rId30"/>
  </p:sldIdLst>
  <p:sldSz cx="10801350" cy="6840538"/>
  <p:notesSz cx="6858000" cy="9144000"/>
  <p:embeddedFontLst>
    <p:embeddedFont>
      <p:font typeface="幼圆" panose="02010509060101010101" pitchFamily="49" charset="-122"/>
      <p:regular r:id="rId32"/>
    </p:embeddedFont>
    <p:embeddedFont>
      <p:font typeface="Impact" panose="020B0806030902050204" pitchFamily="34" charset="0"/>
      <p:regular r:id="rId33"/>
    </p:embeddedFont>
    <p:embeddedFont>
      <p:font typeface="Calibri" panose="020F0502020204030204" pitchFamily="34" charset="0"/>
      <p:regular r:id="rId34"/>
      <p:bold r:id="rId35"/>
      <p:italic r:id="rId36"/>
      <p:boldItalic r:id="rId37"/>
    </p:embeddedFont>
    <p:embeddedFont>
      <p:font typeface="方正兰亭黑_GBK" panose="02010600030101010101" charset="-122"/>
      <p:regular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20" y="48"/>
      </p:cViewPr>
      <p:guideLst>
        <p:guide orient="horz" pos="2155"/>
        <p:guide pos="34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445389-6EE6-465E-93AC-B71EB3EBBA9F}" type="datetimeFigureOut">
              <a:rPr lang="zh-CN" altLang="en-US" smtClean="0"/>
              <a:t>2017/8/3 Thursday</a:t>
            </a:fld>
            <a:endParaRPr lang="zh-CN" altLang="en-US"/>
          </a:p>
        </p:txBody>
      </p:sp>
      <p:sp>
        <p:nvSpPr>
          <p:cNvPr id="4" name="幻灯片图像占位符 3"/>
          <p:cNvSpPr>
            <a:spLocks noGrp="1" noRot="1" noChangeAspect="1"/>
          </p:cNvSpPr>
          <p:nvPr>
            <p:ph type="sldImg" idx="2"/>
          </p:nvPr>
        </p:nvSpPr>
        <p:spPr>
          <a:xfrm>
            <a:off x="722313" y="685800"/>
            <a:ext cx="54133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41944-041E-47ED-B046-BF91F9F80882}" type="slidenum">
              <a:rPr lang="zh-CN" altLang="en-US" smtClean="0"/>
              <a:t>‹#›</a:t>
            </a:fld>
            <a:endParaRPr lang="zh-CN" altLang="en-US"/>
          </a:p>
        </p:txBody>
      </p:sp>
    </p:spTree>
    <p:extLst>
      <p:ext uri="{BB962C8B-B14F-4D97-AF65-F5344CB8AC3E}">
        <p14:creationId xmlns:p14="http://schemas.microsoft.com/office/powerpoint/2010/main" val="323635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241944-041E-47ED-B046-BF91F9F80882}" type="slidenum">
              <a:rPr lang="zh-CN" altLang="en-US" smtClean="0"/>
              <a:t>1</a:t>
            </a:fld>
            <a:endParaRPr lang="zh-CN" altLang="en-US"/>
          </a:p>
        </p:txBody>
      </p:sp>
    </p:spTree>
    <p:extLst>
      <p:ext uri="{BB962C8B-B14F-4D97-AF65-F5344CB8AC3E}">
        <p14:creationId xmlns:p14="http://schemas.microsoft.com/office/powerpoint/2010/main" val="201513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10</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241944-041E-47ED-B046-BF91F9F80882}" type="slidenum">
              <a:rPr lang="zh-CN" altLang="en-US" smtClean="0"/>
              <a:t>11</a:t>
            </a:fld>
            <a:endParaRPr lang="zh-CN" altLang="en-US"/>
          </a:p>
        </p:txBody>
      </p:sp>
    </p:spTree>
    <p:extLst>
      <p:ext uri="{BB962C8B-B14F-4D97-AF65-F5344CB8AC3E}">
        <p14:creationId xmlns:p14="http://schemas.microsoft.com/office/powerpoint/2010/main" val="13724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12</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13</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241944-041E-47ED-B046-BF91F9F80882}" type="slidenum">
              <a:rPr lang="zh-CN" altLang="en-US" smtClean="0"/>
              <a:t>14</a:t>
            </a:fld>
            <a:endParaRPr lang="zh-CN" altLang="en-US"/>
          </a:p>
        </p:txBody>
      </p:sp>
    </p:spTree>
    <p:extLst>
      <p:ext uri="{BB962C8B-B14F-4D97-AF65-F5344CB8AC3E}">
        <p14:creationId xmlns:p14="http://schemas.microsoft.com/office/powerpoint/2010/main" val="4041912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15</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16</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17</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18</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19</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2</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20</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21</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22</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23</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241944-041E-47ED-B046-BF91F9F80882}" type="slidenum">
              <a:rPr lang="zh-CN" altLang="en-US" smtClean="0"/>
              <a:t>24</a:t>
            </a:fld>
            <a:endParaRPr lang="zh-CN" altLang="en-US"/>
          </a:p>
        </p:txBody>
      </p:sp>
    </p:spTree>
    <p:extLst>
      <p:ext uri="{BB962C8B-B14F-4D97-AF65-F5344CB8AC3E}">
        <p14:creationId xmlns:p14="http://schemas.microsoft.com/office/powerpoint/2010/main" val="3252701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25</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26</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27</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28</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241944-041E-47ED-B046-BF91F9F80882}" type="slidenum">
              <a:rPr lang="zh-CN" altLang="en-US" smtClean="0"/>
              <a:t>29</a:t>
            </a:fld>
            <a:endParaRPr lang="zh-CN" altLang="en-US"/>
          </a:p>
        </p:txBody>
      </p:sp>
    </p:spTree>
    <p:extLst>
      <p:ext uri="{BB962C8B-B14F-4D97-AF65-F5344CB8AC3E}">
        <p14:creationId xmlns:p14="http://schemas.microsoft.com/office/powerpoint/2010/main" val="235025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3</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241944-041E-47ED-B046-BF91F9F80882}" type="slidenum">
              <a:rPr lang="zh-CN" altLang="en-US" smtClean="0"/>
              <a:t>4</a:t>
            </a:fld>
            <a:endParaRPr lang="zh-CN" altLang="en-US"/>
          </a:p>
        </p:txBody>
      </p:sp>
    </p:spTree>
    <p:extLst>
      <p:ext uri="{BB962C8B-B14F-4D97-AF65-F5344CB8AC3E}">
        <p14:creationId xmlns:p14="http://schemas.microsoft.com/office/powerpoint/2010/main" val="189874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5</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6</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7</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8</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241944-041E-47ED-B046-BF91F9F80882}" type="slidenum">
              <a:rPr lang="zh-CN" altLang="en-US" smtClean="0"/>
              <a:t>9</a:t>
            </a:fld>
            <a:endParaRPr lang="zh-CN" altLang="en-US"/>
          </a:p>
        </p:txBody>
      </p:sp>
    </p:spTree>
    <p:extLst>
      <p:ext uri="{BB962C8B-B14F-4D97-AF65-F5344CB8AC3E}">
        <p14:creationId xmlns:p14="http://schemas.microsoft.com/office/powerpoint/2010/main" val="267569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125001"/>
            <a:ext cx="9181148" cy="146628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0203" y="3876305"/>
            <a:ext cx="7560945" cy="17481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2017/8/3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2017/8/3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73939"/>
            <a:ext cx="2430304" cy="5836626"/>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40067" y="273939"/>
            <a:ext cx="7110889" cy="5836626"/>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2017/8/3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2017/8/3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395679"/>
            <a:ext cx="9181148" cy="135860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53232" y="2899312"/>
            <a:ext cx="9181148" cy="14963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2017/8/3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40068" y="1596126"/>
            <a:ext cx="4770596"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490686" y="1596126"/>
            <a:ext cx="4770596"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2017/8/3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0068" y="1531204"/>
            <a:ext cx="4772472"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40068" y="2169337"/>
            <a:ext cx="4772472"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86936" y="1531204"/>
            <a:ext cx="4774347"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486936" y="2169337"/>
            <a:ext cx="477434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2017/8/3 Thursday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2017/8/3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2017/8/3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72355"/>
            <a:ext cx="3553570" cy="115909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23028" y="272355"/>
            <a:ext cx="6038255"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40068" y="1431446"/>
            <a:ext cx="3553570"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2017/8/3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788377"/>
            <a:ext cx="6480810" cy="56529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17140" y="611215"/>
            <a:ext cx="6480810"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353671"/>
            <a:ext cx="6480810"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2017/8/3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73939"/>
            <a:ext cx="9721215" cy="114009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0068" y="1596126"/>
            <a:ext cx="9721215" cy="45144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40068" y="6340166"/>
            <a:ext cx="2520315" cy="36419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2017/8/3 Thursday</a:t>
            </a:fld>
            <a:endParaRPr lang="zh-CN" altLang="en-US"/>
          </a:p>
        </p:txBody>
      </p:sp>
      <p:sp>
        <p:nvSpPr>
          <p:cNvPr id="5" name="页脚占位符 4"/>
          <p:cNvSpPr>
            <a:spLocks noGrp="1"/>
          </p:cNvSpPr>
          <p:nvPr>
            <p:ph type="ftr" sz="quarter" idx="3"/>
          </p:nvPr>
        </p:nvSpPr>
        <p:spPr>
          <a:xfrm>
            <a:off x="3690461" y="6340166"/>
            <a:ext cx="3420428" cy="3641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740968" y="6340166"/>
            <a:ext cx="2520315" cy="36419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0.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52.jpe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4.jp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55.jpeg"/><Relationship Id="rId7"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56.jpeg"/><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59.jpeg"/><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60.jpeg"/><Relationship Id="rId7"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microsoft.com/office/2007/relationships/hdphoto" Target="../media/hdphoto13.wdp"/><Relationship Id="rId5" Type="http://schemas.openxmlformats.org/officeDocument/2006/relationships/image" Target="../media/image61.jpeg"/><Relationship Id="rId4" Type="http://schemas.microsoft.com/office/2007/relationships/hdphoto" Target="../media/hdphoto12.wdp"/></Relationships>
</file>

<file path=ppt/slides/_rels/slide26.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63.png"/><Relationship Id="rId7"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microsoft.com/office/2007/relationships/hdphoto" Target="../media/hdphoto15.wdp"/><Relationship Id="rId5" Type="http://schemas.openxmlformats.org/officeDocument/2006/relationships/image" Target="../media/image64.jpeg"/><Relationship Id="rId10" Type="http://schemas.microsoft.com/office/2007/relationships/hdphoto" Target="../media/hdphoto17.wdp"/><Relationship Id="rId4" Type="http://schemas.openxmlformats.org/officeDocument/2006/relationships/image" Target="../media/image15.png"/><Relationship Id="rId9"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microsoft.com/office/2007/relationships/hdphoto" Target="../media/hdphoto19.wdp"/><Relationship Id="rId5" Type="http://schemas.openxmlformats.org/officeDocument/2006/relationships/image" Target="../media/image68.jpeg"/><Relationship Id="rId4" Type="http://schemas.microsoft.com/office/2007/relationships/hdphoto" Target="../media/hdphoto18.wdp"/></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microsoft.com/office/2007/relationships/hdphoto" Target="../media/hdphoto21.wdp"/><Relationship Id="rId5" Type="http://schemas.openxmlformats.org/officeDocument/2006/relationships/image" Target="../media/image70.jpeg"/><Relationship Id="rId4" Type="http://schemas.microsoft.com/office/2007/relationships/hdphoto" Target="../media/hdphoto20.wdp"/></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0801350" cy="6948661"/>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grpSp>
        <p:nvGrpSpPr>
          <p:cNvPr id="15" name="组合 14"/>
          <p:cNvGrpSpPr/>
          <p:nvPr/>
        </p:nvGrpSpPr>
        <p:grpSpPr>
          <a:xfrm>
            <a:off x="-647997" y="3324187"/>
            <a:ext cx="12169352" cy="3984513"/>
            <a:chOff x="-1080045" y="2890641"/>
            <a:chExt cx="12889432" cy="4248472"/>
          </a:xfrm>
          <a:solidFill>
            <a:schemeClr val="bg1">
              <a:lumMod val="95000"/>
            </a:schemeClr>
          </a:solidFill>
        </p:grpSpPr>
        <p:grpSp>
          <p:nvGrpSpPr>
            <p:cNvPr id="13" name="组合 12"/>
            <p:cNvGrpSpPr/>
            <p:nvPr/>
          </p:nvGrpSpPr>
          <p:grpSpPr>
            <a:xfrm>
              <a:off x="288107" y="2890641"/>
              <a:ext cx="11521280" cy="4248472"/>
              <a:chOff x="131357" y="2877867"/>
              <a:chExt cx="11521280" cy="4248472"/>
            </a:xfrm>
            <a:grpFill/>
          </p:grpSpPr>
          <p:sp>
            <p:nvSpPr>
              <p:cNvPr id="12" name="椭圆 11"/>
              <p:cNvSpPr/>
              <p:nvPr/>
            </p:nvSpPr>
            <p:spPr>
              <a:xfrm>
                <a:off x="131357" y="3141826"/>
                <a:ext cx="3145082" cy="31683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1" name="椭圆 20"/>
              <p:cNvSpPr/>
              <p:nvPr/>
            </p:nvSpPr>
            <p:spPr>
              <a:xfrm>
                <a:off x="1296219" y="3884417"/>
                <a:ext cx="4104456" cy="31683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2" name="椭圆 21"/>
              <p:cNvSpPr/>
              <p:nvPr/>
            </p:nvSpPr>
            <p:spPr>
              <a:xfrm>
                <a:off x="4320555" y="3503272"/>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3" name="椭圆 22"/>
              <p:cNvSpPr/>
              <p:nvPr/>
            </p:nvSpPr>
            <p:spPr>
              <a:xfrm>
                <a:off x="5610143" y="3884417"/>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4" name="椭圆 23"/>
              <p:cNvSpPr/>
              <p:nvPr/>
            </p:nvSpPr>
            <p:spPr>
              <a:xfrm>
                <a:off x="7225248" y="3492488"/>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5" name="椭圆 24"/>
              <p:cNvSpPr/>
              <p:nvPr/>
            </p:nvSpPr>
            <p:spPr>
              <a:xfrm>
                <a:off x="8196253" y="2877867"/>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6" name="椭圆 25"/>
              <p:cNvSpPr/>
              <p:nvPr/>
            </p:nvSpPr>
            <p:spPr>
              <a:xfrm>
                <a:off x="9109095" y="4307800"/>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7" name="椭圆 26"/>
              <p:cNvSpPr/>
              <p:nvPr/>
            </p:nvSpPr>
            <p:spPr>
              <a:xfrm>
                <a:off x="7416899" y="4370657"/>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8" name="椭圆 27"/>
              <p:cNvSpPr/>
              <p:nvPr/>
            </p:nvSpPr>
            <p:spPr>
              <a:xfrm>
                <a:off x="4608024" y="4523057"/>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sp>
          <p:nvSpPr>
            <p:cNvPr id="14" name="椭圆 13"/>
            <p:cNvSpPr/>
            <p:nvPr/>
          </p:nvSpPr>
          <p:spPr>
            <a:xfrm>
              <a:off x="-1080045" y="3780309"/>
              <a:ext cx="2376264" cy="23762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sp>
        <p:nvSpPr>
          <p:cNvPr id="8" name="椭圆 7"/>
          <p:cNvSpPr/>
          <p:nvPr/>
        </p:nvSpPr>
        <p:spPr>
          <a:xfrm>
            <a:off x="0" y="4860429"/>
            <a:ext cx="10801350" cy="2181808"/>
          </a:xfrm>
          <a:custGeom>
            <a:avLst/>
            <a:gdLst/>
            <a:ahLst/>
            <a:cxnLst/>
            <a:rect l="l" t="t" r="r" b="b"/>
            <a:pathLst>
              <a:path w="10801350" h="2037792">
                <a:moveTo>
                  <a:pt x="5508687" y="0"/>
                </a:moveTo>
                <a:cubicBezTo>
                  <a:pt x="7795977" y="0"/>
                  <a:pt x="9784966" y="321206"/>
                  <a:pt x="10801350" y="794174"/>
                </a:cubicBezTo>
                <a:lnTo>
                  <a:pt x="10801350" y="2037792"/>
                </a:lnTo>
                <a:lnTo>
                  <a:pt x="0" y="2037792"/>
                </a:lnTo>
                <a:lnTo>
                  <a:pt x="0" y="906054"/>
                </a:lnTo>
                <a:cubicBezTo>
                  <a:pt x="929169" y="372348"/>
                  <a:pt x="3046030" y="0"/>
                  <a:pt x="5508687"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030" name="Picture 6"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l="11888" t="14616" r="22385" b="26794"/>
          <a:stretch/>
        </p:blipFill>
        <p:spPr bwMode="auto">
          <a:xfrm flipH="1">
            <a:off x="555368" y="3132859"/>
            <a:ext cx="4875962" cy="27519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xiaofangyuan [转换].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897" y="1597319"/>
            <a:ext cx="1950001" cy="424066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F:\未标题-1.png"/>
          <p:cNvPicPr>
            <a:picLocks noChangeAspect="1" noChangeArrowheads="1"/>
          </p:cNvPicPr>
          <p:nvPr/>
        </p:nvPicPr>
        <p:blipFill rotWithShape="1">
          <a:blip r:embed="rId5">
            <a:extLst>
              <a:ext uri="{28A0092B-C50C-407E-A947-70E740481C1C}">
                <a14:useLocalDpi xmlns:a14="http://schemas.microsoft.com/office/drawing/2010/main" val="0"/>
              </a:ext>
            </a:extLst>
          </a:blip>
          <a:srcRect t="72309"/>
          <a:stretch/>
        </p:blipFill>
        <p:spPr bwMode="auto">
          <a:xfrm>
            <a:off x="-76" y="5148461"/>
            <a:ext cx="10801351" cy="18937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未标题-1.png"/>
          <p:cNvPicPr>
            <a:picLocks noChangeAspect="1" noChangeArrowheads="1"/>
          </p:cNvPicPr>
          <p:nvPr/>
        </p:nvPicPr>
        <p:blipFill rotWithShape="1">
          <a:blip r:embed="rId6">
            <a:extLst>
              <a:ext uri="{28A0092B-C50C-407E-A947-70E740481C1C}">
                <a14:useLocalDpi xmlns:a14="http://schemas.microsoft.com/office/drawing/2010/main" val="0"/>
              </a:ext>
            </a:extLst>
          </a:blip>
          <a:srcRect t="82086"/>
          <a:stretch/>
        </p:blipFill>
        <p:spPr bwMode="auto">
          <a:xfrm>
            <a:off x="-1" y="5796533"/>
            <a:ext cx="10801351" cy="122509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p:nvGrpSpPr>
        <p:grpSpPr>
          <a:xfrm>
            <a:off x="8846147" y="611957"/>
            <a:ext cx="1883120" cy="1995966"/>
            <a:chOff x="8499930" y="560207"/>
            <a:chExt cx="2228610" cy="2283998"/>
          </a:xfrm>
        </p:grpSpPr>
        <p:pic>
          <p:nvPicPr>
            <p:cNvPr id="32" name="Picture 8" descr="F:\未标题-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0902" t="16714" r="7888" b="17892"/>
            <a:stretch/>
          </p:blipFill>
          <p:spPr bwMode="auto">
            <a:xfrm>
              <a:off x="9096893" y="1251784"/>
              <a:ext cx="1200326" cy="15924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未标题-1.png"/>
            <p:cNvPicPr>
              <a:picLocks noChangeAspect="1" noChangeArrowheads="1"/>
            </p:cNvPicPr>
            <p:nvPr/>
          </p:nvPicPr>
          <p:blipFill rotWithShape="1">
            <a:blip r:embed="rId8">
              <a:extLst>
                <a:ext uri="{28A0092B-C50C-407E-A947-70E740481C1C}">
                  <a14:useLocalDpi xmlns:a14="http://schemas.microsoft.com/office/drawing/2010/main" val="0"/>
                </a:ext>
              </a:extLst>
            </a:blip>
            <a:srcRect l="76692" t="2828" b="69151"/>
            <a:stretch/>
          </p:blipFill>
          <p:spPr bwMode="auto">
            <a:xfrm rot="314069">
              <a:off x="8499930" y="560207"/>
              <a:ext cx="2228610" cy="1696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596173" y="1134227"/>
            <a:ext cx="5724644" cy="1200329"/>
          </a:xfrm>
          <a:prstGeom prst="rect">
            <a:avLst/>
          </a:prstGeom>
          <a:noFill/>
        </p:spPr>
        <p:txBody>
          <a:bodyPr wrap="none" rtlCol="0">
            <a:spAutoFit/>
          </a:bodyPr>
          <a:lstStyle/>
          <a:p>
            <a:r>
              <a:rPr lang="zh-CN" altLang="en-US" sz="7200" dirty="0" smtClean="0">
                <a:solidFill>
                  <a:schemeClr val="bg1"/>
                </a:solidFill>
                <a:latin typeface="幼圆" panose="02010509060101010101" pitchFamily="49" charset="-122"/>
                <a:ea typeface="幼圆" panose="02010509060101010101" pitchFamily="49" charset="-122"/>
              </a:rPr>
              <a:t>儿童消防知识</a:t>
            </a:r>
            <a:endParaRPr lang="zh-CN" altLang="en-US" sz="7200" dirty="0">
              <a:solidFill>
                <a:schemeClr val="bg1"/>
              </a:solidFill>
              <a:latin typeface="幼圆" panose="02010509060101010101" pitchFamily="49" charset="-122"/>
              <a:ea typeface="幼圆" panose="02010509060101010101" pitchFamily="49" charset="-122"/>
            </a:endParaRPr>
          </a:p>
        </p:txBody>
      </p:sp>
      <p:sp>
        <p:nvSpPr>
          <p:cNvPr id="4" name="TextBox 3"/>
          <p:cNvSpPr txBox="1"/>
          <p:nvPr/>
        </p:nvSpPr>
        <p:spPr>
          <a:xfrm>
            <a:off x="1738799" y="2254417"/>
            <a:ext cx="3252814" cy="523220"/>
          </a:xfrm>
          <a:prstGeom prst="rect">
            <a:avLst/>
          </a:prstGeom>
          <a:noFill/>
        </p:spPr>
        <p:txBody>
          <a:bodyPr wrap="none" rtlCol="0">
            <a:spAutoFit/>
          </a:bodyPr>
          <a:lstStyle/>
          <a:p>
            <a:r>
              <a:rPr lang="zh-CN" altLang="en-US" sz="2800" b="1" dirty="0" smtClean="0">
                <a:solidFill>
                  <a:schemeClr val="bg1"/>
                </a:solidFill>
                <a:latin typeface="幼圆" panose="02010509060101010101" pitchFamily="49" charset="-122"/>
                <a:ea typeface="幼圆" panose="02010509060101010101" pitchFamily="49" charset="-122"/>
              </a:rPr>
              <a:t>动态幻灯片</a:t>
            </a:r>
            <a:r>
              <a:rPr lang="en-US" altLang="zh-CN" sz="2800" b="1" dirty="0" smtClean="0">
                <a:solidFill>
                  <a:schemeClr val="bg1"/>
                </a:solidFill>
                <a:latin typeface="幼圆" panose="02010509060101010101" pitchFamily="49" charset="-122"/>
                <a:ea typeface="幼圆" panose="02010509060101010101" pitchFamily="49" charset="-122"/>
              </a:rPr>
              <a:t>PPT</a:t>
            </a:r>
            <a:r>
              <a:rPr lang="zh-CN" altLang="en-US" sz="2800" b="1" dirty="0" smtClean="0">
                <a:solidFill>
                  <a:schemeClr val="bg1"/>
                </a:solidFill>
                <a:latin typeface="幼圆" panose="02010509060101010101" pitchFamily="49" charset="-122"/>
                <a:ea typeface="幼圆" panose="02010509060101010101" pitchFamily="49" charset="-122"/>
              </a:rPr>
              <a:t>课件</a:t>
            </a:r>
            <a:endParaRPr lang="zh-CN" altLang="en-US" sz="2800" b="1" dirty="0">
              <a:solidFill>
                <a:schemeClr val="bg1"/>
              </a:solidFill>
              <a:latin typeface="幼圆" panose="02010509060101010101" pitchFamily="49" charset="-122"/>
              <a:ea typeface="幼圆" panose="02010509060101010101" pitchFamily="49" charset="-122"/>
            </a:endParaRPr>
          </a:p>
        </p:txBody>
      </p:sp>
      <p:pic>
        <p:nvPicPr>
          <p:cNvPr id="33" name="Picture 9" descr="F:\未标题-1.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029" t="29266" r="13473" b="33599"/>
          <a:stretch/>
        </p:blipFill>
        <p:spPr bwMode="auto">
          <a:xfrm>
            <a:off x="-226607" y="395933"/>
            <a:ext cx="5627282" cy="18505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F:\未标题-1.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184" t="11171" r="70825" b="58692"/>
          <a:stretch/>
        </p:blipFill>
        <p:spPr bwMode="auto">
          <a:xfrm flipH="1">
            <a:off x="5535156" y="3392656"/>
            <a:ext cx="1220057" cy="130159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73006" y="139839"/>
            <a:ext cx="2031325" cy="338554"/>
          </a:xfrm>
          <a:prstGeom prst="rect">
            <a:avLst/>
          </a:prstGeom>
          <a:noFill/>
        </p:spPr>
        <p:txBody>
          <a:bodyPr wrap="none" rtlCol="0">
            <a:spAutoFit/>
          </a:bodyPr>
          <a:lstStyle/>
          <a:p>
            <a:r>
              <a:rPr lang="zh-CN" altLang="en-US" sz="1600" b="1" dirty="0" smtClean="0">
                <a:solidFill>
                  <a:schemeClr val="bg1"/>
                </a:solidFill>
                <a:latin typeface="幼圆" panose="02010509060101010101" pitchFamily="49" charset="-122"/>
                <a:ea typeface="幼圆" panose="02010509060101010101" pitchFamily="49" charset="-122"/>
              </a:rPr>
              <a:t>某某一小学教育课件</a:t>
            </a:r>
            <a:endParaRPr lang="zh-CN" altLang="en-US" sz="1600" b="1" dirty="0">
              <a:solidFill>
                <a:schemeClr val="bg1"/>
              </a:solidFill>
              <a:latin typeface="幼圆" panose="02010509060101010101" pitchFamily="49" charset="-122"/>
              <a:ea typeface="幼圆" panose="02010509060101010101" pitchFamily="49" charset="-122"/>
            </a:endParaRPr>
          </a:p>
        </p:txBody>
      </p:sp>
      <p:sp>
        <p:nvSpPr>
          <p:cNvPr id="3" name="文本框 2"/>
          <p:cNvSpPr txBox="1"/>
          <p:nvPr/>
        </p:nvSpPr>
        <p:spPr>
          <a:xfrm>
            <a:off x="1590397" y="2834913"/>
            <a:ext cx="3594254" cy="369332"/>
          </a:xfrm>
          <a:prstGeom prst="rect">
            <a:avLst/>
          </a:prstGeom>
          <a:noFill/>
        </p:spPr>
        <p:txBody>
          <a:bodyPr wrap="none" rtlCol="0">
            <a:spAutoFit/>
          </a:bodyPr>
          <a:lstStyle/>
          <a:p>
            <a:pPr algn="ctr"/>
            <a:r>
              <a:rPr lang="zh-CN" altLang="en-US" dirty="0">
                <a:solidFill>
                  <a:srgbClr val="FFFFFF"/>
                </a:solidFill>
                <a:ea typeface="幼圆" panose="02010509060101010101" pitchFamily="49" charset="-122"/>
              </a:rPr>
              <a:t> 汇报人：千库网  时间：</a:t>
            </a:r>
            <a:r>
              <a:rPr lang="en-US" altLang="zh-CN" dirty="0">
                <a:solidFill>
                  <a:srgbClr val="FFFFFF"/>
                </a:solidFill>
                <a:ea typeface="幼圆" panose="02010509060101010101" pitchFamily="49" charset="-122"/>
              </a:rPr>
              <a:t>XX</a:t>
            </a:r>
            <a:r>
              <a:rPr lang="zh-CN" altLang="en-US" dirty="0">
                <a:solidFill>
                  <a:srgbClr val="FFFFFF"/>
                </a:solidFill>
                <a:ea typeface="幼圆" panose="02010509060101010101" pitchFamily="49" charset="-122"/>
              </a:rPr>
              <a:t>年</a:t>
            </a:r>
            <a:r>
              <a:rPr lang="en-US" altLang="zh-CN" dirty="0">
                <a:solidFill>
                  <a:srgbClr val="FFFFFF"/>
                </a:solidFill>
                <a:ea typeface="幼圆" panose="02010509060101010101" pitchFamily="49" charset="-122"/>
              </a:rPr>
              <a:t>XX</a:t>
            </a:r>
            <a:r>
              <a:rPr lang="zh-CN" altLang="en-US" dirty="0">
                <a:solidFill>
                  <a:srgbClr val="FFFFFF"/>
                </a:solidFill>
                <a:ea typeface="幼圆" panose="02010509060101010101" pitchFamily="49" charset="-122"/>
              </a:rPr>
              <a:t>月</a:t>
            </a:r>
          </a:p>
        </p:txBody>
      </p:sp>
    </p:spTree>
    <p:extLst>
      <p:ext uri="{BB962C8B-B14F-4D97-AF65-F5344CB8AC3E}">
        <p14:creationId xmlns:p14="http://schemas.microsoft.com/office/powerpoint/2010/main" val="388807630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wipe(down)">
                                      <p:cBhvr>
                                        <p:cTn id="14" dur="1750"/>
                                        <p:tgtEl>
                                          <p:spTgt spid="103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750"/>
                                        <p:tgtEl>
                                          <p:spTgt spid="35"/>
                                        </p:tgtEl>
                                      </p:cBhvr>
                                    </p:animEffect>
                                    <p:anim calcmode="lin" valueType="num">
                                      <p:cBhvr>
                                        <p:cTn id="20" dur="1750" fill="hold"/>
                                        <p:tgtEl>
                                          <p:spTgt spid="35"/>
                                        </p:tgtEl>
                                        <p:attrNameLst>
                                          <p:attrName>ppt_x</p:attrName>
                                        </p:attrNameLst>
                                      </p:cBhvr>
                                      <p:tavLst>
                                        <p:tav tm="0">
                                          <p:val>
                                            <p:strVal val="#ppt_x"/>
                                          </p:val>
                                        </p:tav>
                                        <p:tav tm="100000">
                                          <p:val>
                                            <p:strVal val="#ppt_x"/>
                                          </p:val>
                                        </p:tav>
                                      </p:tavLst>
                                    </p:anim>
                                    <p:anim calcmode="lin" valueType="num">
                                      <p:cBhvr>
                                        <p:cTn id="21" dur="1750" fill="hold"/>
                                        <p:tgtEl>
                                          <p:spTgt spid="35"/>
                                        </p:tgtEl>
                                        <p:attrNameLst>
                                          <p:attrName>ppt_y</p:attrName>
                                        </p:attrNameLst>
                                      </p:cBhvr>
                                      <p:tavLst>
                                        <p:tav tm="0">
                                          <p:val>
                                            <p:strVal val="#ppt_y-.1"/>
                                          </p:val>
                                        </p:tav>
                                        <p:tav tm="100000">
                                          <p:val>
                                            <p:strVal val="#ppt_y"/>
                                          </p:val>
                                        </p:tav>
                                      </p:tavLst>
                                    </p:anim>
                                  </p:childTnLst>
                                </p:cTn>
                              </p:par>
                              <p:par>
                                <p:cTn id="22" presetID="2" presetClass="entr" presetSubtype="2" fill="hold"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2250" fill="hold"/>
                                        <p:tgtEl>
                                          <p:spTgt spid="18"/>
                                        </p:tgtEl>
                                        <p:attrNameLst>
                                          <p:attrName>ppt_x</p:attrName>
                                        </p:attrNameLst>
                                      </p:cBhvr>
                                      <p:tavLst>
                                        <p:tav tm="0">
                                          <p:val>
                                            <p:strVal val="1+#ppt_w/2"/>
                                          </p:val>
                                        </p:tav>
                                        <p:tav tm="100000">
                                          <p:val>
                                            <p:strVal val="#ppt_x"/>
                                          </p:val>
                                        </p:tav>
                                      </p:tavLst>
                                    </p:anim>
                                    <p:anim calcmode="lin" valueType="num">
                                      <p:cBhvr additive="base">
                                        <p:cTn id="25" dur="22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500" fill="hold"/>
                                        <p:tgtEl>
                                          <p:spTgt spid="1026"/>
                                        </p:tgtEl>
                                        <p:attrNameLst>
                                          <p:attrName>ppt_x</p:attrName>
                                        </p:attrNameLst>
                                      </p:cBhvr>
                                      <p:tavLst>
                                        <p:tav tm="0">
                                          <p:val>
                                            <p:strVal val="#ppt_x"/>
                                          </p:val>
                                        </p:tav>
                                        <p:tav tm="100000">
                                          <p:val>
                                            <p:strVal val="#ppt_x"/>
                                          </p:val>
                                        </p:tav>
                                      </p:tavLst>
                                    </p:anim>
                                    <p:anim calcmode="lin" valueType="num">
                                      <p:cBhvr additive="base">
                                        <p:cTn id="31" dur="500" fill="hold"/>
                                        <p:tgtEl>
                                          <p:spTgt spid="1026"/>
                                        </p:tgtEl>
                                        <p:attrNameLst>
                                          <p:attrName>ppt_y</p:attrName>
                                        </p:attrNameLst>
                                      </p:cBhvr>
                                      <p:tavLst>
                                        <p:tav tm="0">
                                          <p:val>
                                            <p:strVal val="0-#ppt_h/2"/>
                                          </p:val>
                                        </p:tav>
                                        <p:tav tm="100000">
                                          <p:val>
                                            <p:strVal val="#ppt_y"/>
                                          </p:val>
                                        </p:tav>
                                      </p:tavLst>
                                    </p:anim>
                                  </p:childTnLst>
                                </p:cTn>
                              </p:par>
                              <p:par>
                                <p:cTn id="32" presetID="26" presetClass="emph" presetSubtype="0" fill="hold" nodeType="withEffect">
                                  <p:stCondLst>
                                    <p:cond delay="500"/>
                                  </p:stCondLst>
                                  <p:childTnLst>
                                    <p:animEffect transition="out" filter="fade">
                                      <p:cBhvr>
                                        <p:cTn id="33" dur="500" tmFilter="0, 0; .2, .5; .8, .5; 1, 0"/>
                                        <p:tgtEl>
                                          <p:spTgt spid="1026"/>
                                        </p:tgtEl>
                                      </p:cBhvr>
                                    </p:animEffect>
                                    <p:animScale>
                                      <p:cBhvr>
                                        <p:cTn id="34" dur="250" autoRev="1" fill="hold"/>
                                        <p:tgtEl>
                                          <p:spTgt spid="1026"/>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p:tgtEl>
                                          <p:spTgt spid="2"/>
                                        </p:tgtEl>
                                        <p:attrNameLst>
                                          <p:attrName>ppt_y</p:attrName>
                                        </p:attrNameLst>
                                      </p:cBhvr>
                                      <p:tavLst>
                                        <p:tav tm="0">
                                          <p:val>
                                            <p:strVal val="#ppt_y+#ppt_h*1.125000"/>
                                          </p:val>
                                        </p:tav>
                                        <p:tav tm="100000">
                                          <p:val>
                                            <p:strVal val="#ppt_y"/>
                                          </p:val>
                                        </p:tav>
                                      </p:tavLst>
                                    </p:anim>
                                    <p:animEffect transition="in" filter="wipe(up)">
                                      <p:cBhvr>
                                        <p:cTn id="40" dur="1000"/>
                                        <p:tgtEl>
                                          <p:spTgt spid="2"/>
                                        </p:tgtEl>
                                      </p:cBhvr>
                                    </p:animEffect>
                                  </p:childTnLst>
                                </p:cTn>
                              </p:par>
                              <p:par>
                                <p:cTn id="41" presetID="2" presetClass="entr" presetSubtype="1" fill="hold" grpId="0" nodeType="withEffect">
                                  <p:stCondLst>
                                    <p:cond delay="75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1000" fill="hold"/>
                                        <p:tgtEl>
                                          <p:spTgt spid="4"/>
                                        </p:tgtEl>
                                        <p:attrNameLst>
                                          <p:attrName>ppt_x</p:attrName>
                                        </p:attrNameLst>
                                      </p:cBhvr>
                                      <p:tavLst>
                                        <p:tav tm="0">
                                          <p:val>
                                            <p:strVal val="#ppt_x"/>
                                          </p:val>
                                        </p:tav>
                                        <p:tav tm="100000">
                                          <p:val>
                                            <p:strVal val="#ppt_x"/>
                                          </p:val>
                                        </p:tav>
                                      </p:tavLst>
                                    </p:anim>
                                    <p:anim calcmode="lin" valueType="num">
                                      <p:cBhvr additive="base">
                                        <p:cTn id="4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500"/>
                                        <p:tgtEl>
                                          <p:spTgt spid="33"/>
                                        </p:tgtEl>
                                      </p:cBhvr>
                                    </p:animEffect>
                                    <p:anim calcmode="lin" valueType="num">
                                      <p:cBhvr>
                                        <p:cTn id="50" dur="1500" fill="hold"/>
                                        <p:tgtEl>
                                          <p:spTgt spid="33"/>
                                        </p:tgtEl>
                                        <p:attrNameLst>
                                          <p:attrName>ppt_x</p:attrName>
                                        </p:attrNameLst>
                                      </p:cBhvr>
                                      <p:tavLst>
                                        <p:tav tm="0">
                                          <p:val>
                                            <p:strVal val="#ppt_x"/>
                                          </p:val>
                                        </p:tav>
                                        <p:tav tm="100000">
                                          <p:val>
                                            <p:strVal val="#ppt_x"/>
                                          </p:val>
                                        </p:tav>
                                      </p:tavLst>
                                    </p:anim>
                                    <p:anim calcmode="lin" valueType="num">
                                      <p:cBhvr>
                                        <p:cTn id="51" dur="1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0-#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animEffect transition="in" filter="fade">
                                      <p:cBhvr>
                                        <p:cTn id="6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54"/>
          <p:cNvSpPr>
            <a:spLocks noChangeArrowheads="1"/>
          </p:cNvSpPr>
          <p:nvPr/>
        </p:nvSpPr>
        <p:spPr bwMode="auto">
          <a:xfrm>
            <a:off x="360115" y="4424658"/>
            <a:ext cx="11864859" cy="291755"/>
          </a:xfrm>
          <a:custGeom>
            <a:avLst/>
            <a:gdLst>
              <a:gd name="T0" fmla="*/ 11236124 w 11238806"/>
              <a:gd name="T1" fmla="*/ 0 h 282633"/>
              <a:gd name="T2" fmla="*/ 8996788 w 11238806"/>
              <a:gd name="T3" fmla="*/ 282459 h 282633"/>
              <a:gd name="T4" fmla="*/ 9033775 w 11238806"/>
              <a:gd name="T5" fmla="*/ 141229 h 282633"/>
              <a:gd name="T6" fmla="*/ 8996789 w 11238806"/>
              <a:gd name="T7" fmla="*/ 0 h 282633"/>
              <a:gd name="T8" fmla="*/ 8775756 w 11238806"/>
              <a:gd name="T9" fmla="*/ 0 h 282633"/>
              <a:gd name="T10" fmla="*/ 8884182 w 11238806"/>
              <a:gd name="T11" fmla="*/ 141229 h 282633"/>
              <a:gd name="T12" fmla="*/ 8775751 w 11238806"/>
              <a:gd name="T13" fmla="*/ 282459 h 282633"/>
              <a:gd name="T14" fmla="*/ 8676362 w 11238806"/>
              <a:gd name="T15" fmla="*/ 279016 h 282633"/>
              <a:gd name="T16" fmla="*/ 8676362 w 11238806"/>
              <a:gd name="T17" fmla="*/ 3443 h 282633"/>
              <a:gd name="T18" fmla="*/ 6783361 w 11238806"/>
              <a:gd name="T19" fmla="*/ 0 h 282633"/>
              <a:gd name="T20" fmla="*/ 8458914 w 11238806"/>
              <a:gd name="T21" fmla="*/ 24816 h 282633"/>
              <a:gd name="T22" fmla="*/ 8458914 w 11238806"/>
              <a:gd name="T23" fmla="*/ 257642 h 282633"/>
              <a:gd name="T24" fmla="*/ 6783361 w 11238806"/>
              <a:gd name="T25" fmla="*/ 282459 h 282633"/>
              <a:gd name="T26" fmla="*/ 6820347 w 11238806"/>
              <a:gd name="T27" fmla="*/ 141229 h 282633"/>
              <a:gd name="T28" fmla="*/ 6783361 w 11238806"/>
              <a:gd name="T29" fmla="*/ 0 h 282633"/>
              <a:gd name="T30" fmla="*/ 6562328 w 11238806"/>
              <a:gd name="T31" fmla="*/ 0 h 282633"/>
              <a:gd name="T32" fmla="*/ 6670754 w 11238806"/>
              <a:gd name="T33" fmla="*/ 141229 h 282633"/>
              <a:gd name="T34" fmla="*/ 6562323 w 11238806"/>
              <a:gd name="T35" fmla="*/ 282459 h 282633"/>
              <a:gd name="T36" fmla="*/ 6462934 w 11238806"/>
              <a:gd name="T37" fmla="*/ 279016 h 282633"/>
              <a:gd name="T38" fmla="*/ 6462934 w 11238806"/>
              <a:gd name="T39" fmla="*/ 3443 h 282633"/>
              <a:gd name="T40" fmla="*/ 4569933 w 11238806"/>
              <a:gd name="T41" fmla="*/ 0 h 282633"/>
              <a:gd name="T42" fmla="*/ 6245486 w 11238806"/>
              <a:gd name="T43" fmla="*/ 24816 h 282633"/>
              <a:gd name="T44" fmla="*/ 6245486 w 11238806"/>
              <a:gd name="T45" fmla="*/ 257642 h 282633"/>
              <a:gd name="T46" fmla="*/ 4569933 w 11238806"/>
              <a:gd name="T47" fmla="*/ 282459 h 282633"/>
              <a:gd name="T48" fmla="*/ 4606920 w 11238806"/>
              <a:gd name="T49" fmla="*/ 141229 h 282633"/>
              <a:gd name="T50" fmla="*/ 4569933 w 11238806"/>
              <a:gd name="T51" fmla="*/ 0 h 282633"/>
              <a:gd name="T52" fmla="*/ 4348900 w 11238806"/>
              <a:gd name="T53" fmla="*/ 0 h 282633"/>
              <a:gd name="T54" fmla="*/ 4457326 w 11238806"/>
              <a:gd name="T55" fmla="*/ 141229 h 282633"/>
              <a:gd name="T56" fmla="*/ 4348895 w 11238806"/>
              <a:gd name="T57" fmla="*/ 282459 h 282633"/>
              <a:gd name="T58" fmla="*/ 4249506 w 11238806"/>
              <a:gd name="T59" fmla="*/ 279016 h 282633"/>
              <a:gd name="T60" fmla="*/ 4249506 w 11238806"/>
              <a:gd name="T61" fmla="*/ 3443 h 282633"/>
              <a:gd name="T62" fmla="*/ 2356509 w 11238806"/>
              <a:gd name="T63" fmla="*/ 0 h 282633"/>
              <a:gd name="T64" fmla="*/ 4032059 w 11238806"/>
              <a:gd name="T65" fmla="*/ 24816 h 282633"/>
              <a:gd name="T66" fmla="*/ 4032059 w 11238806"/>
              <a:gd name="T67" fmla="*/ 257642 h 282633"/>
              <a:gd name="T68" fmla="*/ 2356508 w 11238806"/>
              <a:gd name="T69" fmla="*/ 282459 h 282633"/>
              <a:gd name="T70" fmla="*/ 2393495 w 11238806"/>
              <a:gd name="T71" fmla="*/ 141229 h 282633"/>
              <a:gd name="T72" fmla="*/ 2356509 w 11238806"/>
              <a:gd name="T73" fmla="*/ 0 h 282633"/>
              <a:gd name="T74" fmla="*/ 2135473 w 11238806"/>
              <a:gd name="T75" fmla="*/ 0 h 282633"/>
              <a:gd name="T76" fmla="*/ 2243899 w 11238806"/>
              <a:gd name="T77" fmla="*/ 141229 h 282633"/>
              <a:gd name="T78" fmla="*/ 2135468 w 11238806"/>
              <a:gd name="T79" fmla="*/ 282459 h 282633"/>
              <a:gd name="T80" fmla="*/ 2036079 w 11238806"/>
              <a:gd name="T81" fmla="*/ 279016 h 282633"/>
              <a:gd name="T82" fmla="*/ 2036079 w 11238806"/>
              <a:gd name="T83" fmla="*/ 3443 h 282633"/>
              <a:gd name="T84" fmla="*/ 0 w 11238806"/>
              <a:gd name="T85" fmla="*/ 0 h 282633"/>
              <a:gd name="T86" fmla="*/ 1818631 w 11238806"/>
              <a:gd name="T87" fmla="*/ 24816 h 282633"/>
              <a:gd name="T88" fmla="*/ 1818631 w 11238806"/>
              <a:gd name="T89" fmla="*/ 257642 h 282633"/>
              <a:gd name="T90" fmla="*/ 0 w 11238806"/>
              <a:gd name="T91" fmla="*/ 282459 h 2826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238806"/>
              <a:gd name="T139" fmla="*/ 0 h 282633"/>
              <a:gd name="T140" fmla="*/ 11238806 w 11238806"/>
              <a:gd name="T141" fmla="*/ 282633 h 2826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238806" h="282633">
                <a:moveTo>
                  <a:pt x="8998937" y="0"/>
                </a:moveTo>
                <a:lnTo>
                  <a:pt x="11238806" y="0"/>
                </a:lnTo>
                <a:lnTo>
                  <a:pt x="11238806" y="282633"/>
                </a:lnTo>
                <a:lnTo>
                  <a:pt x="8998936" y="282633"/>
                </a:lnTo>
                <a:lnTo>
                  <a:pt x="9012415" y="257801"/>
                </a:lnTo>
                <a:cubicBezTo>
                  <a:pt x="9027558" y="221998"/>
                  <a:pt x="9035932" y="182635"/>
                  <a:pt x="9035932" y="141316"/>
                </a:cubicBezTo>
                <a:cubicBezTo>
                  <a:pt x="9035932" y="99997"/>
                  <a:pt x="9027558" y="60634"/>
                  <a:pt x="9012415" y="24831"/>
                </a:cubicBezTo>
                <a:lnTo>
                  <a:pt x="8998937" y="0"/>
                </a:lnTo>
                <a:close/>
                <a:moveTo>
                  <a:pt x="8695498" y="0"/>
                </a:moveTo>
                <a:lnTo>
                  <a:pt x="8777850" y="0"/>
                </a:lnTo>
                <a:lnTo>
                  <a:pt x="8794916" y="3446"/>
                </a:lnTo>
                <a:cubicBezTo>
                  <a:pt x="8848620" y="26161"/>
                  <a:pt x="8886303" y="79338"/>
                  <a:pt x="8886303" y="141316"/>
                </a:cubicBezTo>
                <a:cubicBezTo>
                  <a:pt x="8886303" y="203295"/>
                  <a:pt x="8848620" y="256472"/>
                  <a:pt x="8794916" y="279187"/>
                </a:cubicBezTo>
                <a:lnTo>
                  <a:pt x="8777845" y="282633"/>
                </a:lnTo>
                <a:lnTo>
                  <a:pt x="8695503" y="282633"/>
                </a:lnTo>
                <a:lnTo>
                  <a:pt x="8678432" y="279187"/>
                </a:lnTo>
                <a:cubicBezTo>
                  <a:pt x="8624727" y="256472"/>
                  <a:pt x="8587045" y="203295"/>
                  <a:pt x="8587045" y="141316"/>
                </a:cubicBezTo>
                <a:cubicBezTo>
                  <a:pt x="8587045" y="79338"/>
                  <a:pt x="8624727" y="26161"/>
                  <a:pt x="8678432" y="3446"/>
                </a:cubicBezTo>
                <a:lnTo>
                  <a:pt x="8695498" y="0"/>
                </a:lnTo>
                <a:close/>
                <a:moveTo>
                  <a:pt x="6784981" y="0"/>
                </a:moveTo>
                <a:lnTo>
                  <a:pt x="8474411" y="0"/>
                </a:lnTo>
                <a:lnTo>
                  <a:pt x="8460933" y="24831"/>
                </a:lnTo>
                <a:cubicBezTo>
                  <a:pt x="8445790" y="60634"/>
                  <a:pt x="8437416" y="99997"/>
                  <a:pt x="8437416" y="141316"/>
                </a:cubicBezTo>
                <a:cubicBezTo>
                  <a:pt x="8437416" y="182635"/>
                  <a:pt x="8445790" y="221998"/>
                  <a:pt x="8460933" y="257801"/>
                </a:cubicBezTo>
                <a:lnTo>
                  <a:pt x="8474412" y="282633"/>
                </a:lnTo>
                <a:lnTo>
                  <a:pt x="6784981" y="282633"/>
                </a:lnTo>
                <a:lnTo>
                  <a:pt x="6798459" y="257801"/>
                </a:lnTo>
                <a:cubicBezTo>
                  <a:pt x="6813602" y="221998"/>
                  <a:pt x="6821976" y="182635"/>
                  <a:pt x="6821976" y="141316"/>
                </a:cubicBezTo>
                <a:cubicBezTo>
                  <a:pt x="6821976" y="99997"/>
                  <a:pt x="6813602" y="60634"/>
                  <a:pt x="6798459" y="24831"/>
                </a:cubicBezTo>
                <a:lnTo>
                  <a:pt x="6784981" y="0"/>
                </a:lnTo>
                <a:close/>
                <a:moveTo>
                  <a:pt x="6481542" y="0"/>
                </a:moveTo>
                <a:lnTo>
                  <a:pt x="6563894" y="0"/>
                </a:lnTo>
                <a:lnTo>
                  <a:pt x="6580961" y="3446"/>
                </a:lnTo>
                <a:cubicBezTo>
                  <a:pt x="6634665" y="26161"/>
                  <a:pt x="6672347" y="79338"/>
                  <a:pt x="6672347" y="141316"/>
                </a:cubicBezTo>
                <a:cubicBezTo>
                  <a:pt x="6672347" y="203295"/>
                  <a:pt x="6634665" y="256472"/>
                  <a:pt x="6580961" y="279187"/>
                </a:cubicBezTo>
                <a:lnTo>
                  <a:pt x="6563889" y="282633"/>
                </a:lnTo>
                <a:lnTo>
                  <a:pt x="6481547" y="282633"/>
                </a:lnTo>
                <a:lnTo>
                  <a:pt x="6464476" y="279187"/>
                </a:lnTo>
                <a:cubicBezTo>
                  <a:pt x="6410772" y="256472"/>
                  <a:pt x="6373089" y="203295"/>
                  <a:pt x="6373089" y="141316"/>
                </a:cubicBezTo>
                <a:cubicBezTo>
                  <a:pt x="6373089" y="79338"/>
                  <a:pt x="6410772" y="26161"/>
                  <a:pt x="6464476" y="3446"/>
                </a:cubicBezTo>
                <a:lnTo>
                  <a:pt x="6481542" y="0"/>
                </a:lnTo>
                <a:close/>
                <a:moveTo>
                  <a:pt x="4571025" y="0"/>
                </a:moveTo>
                <a:lnTo>
                  <a:pt x="6260455" y="0"/>
                </a:lnTo>
                <a:lnTo>
                  <a:pt x="6246977" y="24831"/>
                </a:lnTo>
                <a:cubicBezTo>
                  <a:pt x="6231834" y="60634"/>
                  <a:pt x="6223460" y="99997"/>
                  <a:pt x="6223460" y="141316"/>
                </a:cubicBezTo>
                <a:cubicBezTo>
                  <a:pt x="6223460" y="182635"/>
                  <a:pt x="6231834" y="221998"/>
                  <a:pt x="6246977" y="257801"/>
                </a:cubicBezTo>
                <a:lnTo>
                  <a:pt x="6260456" y="282633"/>
                </a:lnTo>
                <a:lnTo>
                  <a:pt x="4571025" y="282633"/>
                </a:lnTo>
                <a:lnTo>
                  <a:pt x="4584503" y="257801"/>
                </a:lnTo>
                <a:cubicBezTo>
                  <a:pt x="4599647" y="221998"/>
                  <a:pt x="4608020" y="182635"/>
                  <a:pt x="4608020" y="141316"/>
                </a:cubicBezTo>
                <a:cubicBezTo>
                  <a:pt x="4608020" y="99997"/>
                  <a:pt x="4599647" y="60634"/>
                  <a:pt x="4584503" y="24831"/>
                </a:cubicBezTo>
                <a:lnTo>
                  <a:pt x="4571025" y="0"/>
                </a:lnTo>
                <a:close/>
                <a:moveTo>
                  <a:pt x="4267587" y="0"/>
                </a:moveTo>
                <a:lnTo>
                  <a:pt x="4349938" y="0"/>
                </a:lnTo>
                <a:lnTo>
                  <a:pt x="4367005" y="3446"/>
                </a:lnTo>
                <a:cubicBezTo>
                  <a:pt x="4420709" y="26161"/>
                  <a:pt x="4458391" y="79338"/>
                  <a:pt x="4458391" y="141316"/>
                </a:cubicBezTo>
                <a:cubicBezTo>
                  <a:pt x="4458391" y="203295"/>
                  <a:pt x="4420709" y="256472"/>
                  <a:pt x="4367005" y="279187"/>
                </a:cubicBezTo>
                <a:lnTo>
                  <a:pt x="4349933" y="282633"/>
                </a:lnTo>
                <a:lnTo>
                  <a:pt x="4267591" y="282633"/>
                </a:lnTo>
                <a:lnTo>
                  <a:pt x="4250520" y="279187"/>
                </a:lnTo>
                <a:cubicBezTo>
                  <a:pt x="4196816" y="256472"/>
                  <a:pt x="4159133" y="203295"/>
                  <a:pt x="4159133" y="141316"/>
                </a:cubicBezTo>
                <a:cubicBezTo>
                  <a:pt x="4159133" y="79338"/>
                  <a:pt x="4196816" y="26161"/>
                  <a:pt x="4250520" y="3446"/>
                </a:cubicBezTo>
                <a:lnTo>
                  <a:pt x="4267587" y="0"/>
                </a:lnTo>
                <a:close/>
                <a:moveTo>
                  <a:pt x="2357070" y="0"/>
                </a:moveTo>
                <a:lnTo>
                  <a:pt x="4046499" y="0"/>
                </a:lnTo>
                <a:lnTo>
                  <a:pt x="4033022" y="24831"/>
                </a:lnTo>
                <a:cubicBezTo>
                  <a:pt x="4017878" y="60634"/>
                  <a:pt x="4009505" y="99997"/>
                  <a:pt x="4009505" y="141316"/>
                </a:cubicBezTo>
                <a:cubicBezTo>
                  <a:pt x="4009505" y="182635"/>
                  <a:pt x="4017878" y="221998"/>
                  <a:pt x="4033022" y="257801"/>
                </a:cubicBezTo>
                <a:lnTo>
                  <a:pt x="4046500" y="282633"/>
                </a:lnTo>
                <a:lnTo>
                  <a:pt x="2357069" y="282633"/>
                </a:lnTo>
                <a:lnTo>
                  <a:pt x="2370548" y="257801"/>
                </a:lnTo>
                <a:cubicBezTo>
                  <a:pt x="2385691" y="221998"/>
                  <a:pt x="2394065" y="182635"/>
                  <a:pt x="2394065" y="141316"/>
                </a:cubicBezTo>
                <a:cubicBezTo>
                  <a:pt x="2394065" y="99997"/>
                  <a:pt x="2385691" y="60634"/>
                  <a:pt x="2370548" y="24831"/>
                </a:cubicBezTo>
                <a:lnTo>
                  <a:pt x="2357070" y="0"/>
                </a:lnTo>
                <a:close/>
                <a:moveTo>
                  <a:pt x="2053631" y="0"/>
                </a:moveTo>
                <a:lnTo>
                  <a:pt x="2135983" y="0"/>
                </a:lnTo>
                <a:lnTo>
                  <a:pt x="2153049" y="3446"/>
                </a:lnTo>
                <a:cubicBezTo>
                  <a:pt x="2206753" y="26161"/>
                  <a:pt x="2244436" y="79338"/>
                  <a:pt x="2244436" y="141316"/>
                </a:cubicBezTo>
                <a:cubicBezTo>
                  <a:pt x="2244436" y="203295"/>
                  <a:pt x="2206753" y="256472"/>
                  <a:pt x="2153049" y="279187"/>
                </a:cubicBezTo>
                <a:lnTo>
                  <a:pt x="2135978" y="282633"/>
                </a:lnTo>
                <a:lnTo>
                  <a:pt x="2053636" y="282633"/>
                </a:lnTo>
                <a:lnTo>
                  <a:pt x="2036565" y="279187"/>
                </a:lnTo>
                <a:cubicBezTo>
                  <a:pt x="1982860" y="256472"/>
                  <a:pt x="1945178" y="203295"/>
                  <a:pt x="1945178" y="141316"/>
                </a:cubicBezTo>
                <a:cubicBezTo>
                  <a:pt x="1945178" y="79338"/>
                  <a:pt x="1982860" y="26161"/>
                  <a:pt x="2036565" y="3446"/>
                </a:cubicBezTo>
                <a:lnTo>
                  <a:pt x="2053631" y="0"/>
                </a:lnTo>
                <a:close/>
                <a:moveTo>
                  <a:pt x="0" y="0"/>
                </a:moveTo>
                <a:lnTo>
                  <a:pt x="1832544" y="0"/>
                </a:lnTo>
                <a:lnTo>
                  <a:pt x="1819066" y="24831"/>
                </a:lnTo>
                <a:cubicBezTo>
                  <a:pt x="1803923" y="60634"/>
                  <a:pt x="1795549" y="99997"/>
                  <a:pt x="1795549" y="141316"/>
                </a:cubicBezTo>
                <a:cubicBezTo>
                  <a:pt x="1795549" y="182635"/>
                  <a:pt x="1803923" y="221998"/>
                  <a:pt x="1819066" y="257801"/>
                </a:cubicBezTo>
                <a:lnTo>
                  <a:pt x="1832544" y="282633"/>
                </a:lnTo>
                <a:lnTo>
                  <a:pt x="0" y="282633"/>
                </a:lnTo>
                <a:lnTo>
                  <a:pt x="0" y="0"/>
                </a:lnTo>
                <a:close/>
              </a:path>
            </a:pathLst>
          </a:custGeom>
          <a:solidFill>
            <a:schemeClr val="bg1">
              <a:lumMod val="50000"/>
              <a:alpha val="40000"/>
            </a:schemeClr>
          </a:solidFill>
          <a:ln>
            <a:noFill/>
          </a:ln>
        </p:spPr>
        <p:txBody>
          <a:bodyPr anchor="ctr"/>
          <a:lstStyle/>
          <a:p>
            <a:endParaRPr lang="zh-CN" altLang="en-US" sz="1995">
              <a:ea typeface="幼圆" panose="02010509060101010101" pitchFamily="49" charset="-122"/>
            </a:endParaRPr>
          </a:p>
        </p:txBody>
      </p:sp>
      <p:sp>
        <p:nvSpPr>
          <p:cNvPr id="41" name="任意多边形 56"/>
          <p:cNvSpPr>
            <a:spLocks noChangeArrowheads="1"/>
          </p:cNvSpPr>
          <p:nvPr/>
        </p:nvSpPr>
        <p:spPr bwMode="auto">
          <a:xfrm rot="10800000">
            <a:off x="1747496" y="827981"/>
            <a:ext cx="1630508" cy="3380650"/>
          </a:xfrm>
          <a:custGeom>
            <a:avLst/>
            <a:gdLst>
              <a:gd name="T0" fmla="*/ 2776625 w 973072"/>
              <a:gd name="T1" fmla="*/ 7687048 h 2871990"/>
              <a:gd name="T2" fmla="*/ 1766134 w 973072"/>
              <a:gd name="T3" fmla="*/ 7687048 h 2871990"/>
              <a:gd name="T4" fmla="*/ 0 w 973072"/>
              <a:gd name="T5" fmla="*/ 6674477 h 2871990"/>
              <a:gd name="T6" fmla="*/ 0 w 973072"/>
              <a:gd name="T7" fmla="*/ 1956654 h 2871990"/>
              <a:gd name="T8" fmla="*/ 1078673 w 973072"/>
              <a:gd name="T9" fmla="*/ 1023657 h 2871990"/>
              <a:gd name="T10" fmla="*/ 1471632 w 973072"/>
              <a:gd name="T11" fmla="*/ 978171 h 2871990"/>
              <a:gd name="T12" fmla="*/ 2271384 w 973072"/>
              <a:gd name="T13" fmla="*/ 0 h 2871990"/>
              <a:gd name="T14" fmla="*/ 3071136 w 973072"/>
              <a:gd name="T15" fmla="*/ 978171 h 2871990"/>
              <a:gd name="T16" fmla="*/ 3464088 w 973072"/>
              <a:gd name="T17" fmla="*/ 1023657 h 2871990"/>
              <a:gd name="T18" fmla="*/ 4542758 w 973072"/>
              <a:gd name="T19" fmla="*/ 1956654 h 2871990"/>
              <a:gd name="T20" fmla="*/ 4542758 w 973072"/>
              <a:gd name="T21" fmla="*/ 6674477 h 2871990"/>
              <a:gd name="T22" fmla="*/ 2776625 w 973072"/>
              <a:gd name="T23" fmla="*/ 7687048 h 28719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3072"/>
              <a:gd name="T37" fmla="*/ 0 h 2871990"/>
              <a:gd name="T38" fmla="*/ 973072 w 973072"/>
              <a:gd name="T39" fmla="*/ 2871990 h 28719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3072" h="2871990">
                <a:moveTo>
                  <a:pt x="594761" y="2871990"/>
                </a:moveTo>
                <a:lnTo>
                  <a:pt x="378311" y="2871990"/>
                </a:lnTo>
                <a:cubicBezTo>
                  <a:pt x="169376" y="2871990"/>
                  <a:pt x="0" y="2702614"/>
                  <a:pt x="0" y="2493679"/>
                </a:cubicBezTo>
                <a:lnTo>
                  <a:pt x="0" y="731034"/>
                </a:lnTo>
                <a:cubicBezTo>
                  <a:pt x="0" y="574333"/>
                  <a:pt x="95274" y="439884"/>
                  <a:pt x="231055" y="382453"/>
                </a:cubicBezTo>
                <a:lnTo>
                  <a:pt x="315228" y="365459"/>
                </a:lnTo>
                <a:lnTo>
                  <a:pt x="486537" y="0"/>
                </a:lnTo>
                <a:lnTo>
                  <a:pt x="657846" y="365459"/>
                </a:lnTo>
                <a:lnTo>
                  <a:pt x="742017" y="382453"/>
                </a:lnTo>
                <a:cubicBezTo>
                  <a:pt x="877798" y="439884"/>
                  <a:pt x="973072" y="574333"/>
                  <a:pt x="973072" y="731034"/>
                </a:cubicBezTo>
                <a:lnTo>
                  <a:pt x="973072" y="2493679"/>
                </a:lnTo>
                <a:cubicBezTo>
                  <a:pt x="973072" y="2702614"/>
                  <a:pt x="803696" y="2871990"/>
                  <a:pt x="594761" y="2871990"/>
                </a:cubicBezTo>
                <a:close/>
              </a:path>
            </a:pathLst>
          </a:custGeom>
          <a:solidFill>
            <a:srgbClr val="C00000"/>
          </a:solidFill>
          <a:ln w="12700" cap="flat" cmpd="sng">
            <a:noFill/>
            <a:miter lim="800000"/>
            <a:headEnd/>
            <a:tailEnd/>
          </a:ln>
        </p:spPr>
        <p:txBody>
          <a:bodyPr anchor="ctr"/>
          <a:lstStyle/>
          <a:p>
            <a:endParaRPr lang="zh-CN" altLang="en-US" sz="1995">
              <a:ea typeface="幼圆" panose="02010509060101010101" pitchFamily="49" charset="-122"/>
            </a:endParaRPr>
          </a:p>
        </p:txBody>
      </p:sp>
      <p:sp>
        <p:nvSpPr>
          <p:cNvPr id="42" name="任意多边形 57"/>
          <p:cNvSpPr>
            <a:spLocks noChangeArrowheads="1"/>
          </p:cNvSpPr>
          <p:nvPr/>
        </p:nvSpPr>
        <p:spPr bwMode="auto">
          <a:xfrm rot="10800000">
            <a:off x="4080707" y="827981"/>
            <a:ext cx="1630508" cy="3380650"/>
          </a:xfrm>
          <a:custGeom>
            <a:avLst/>
            <a:gdLst>
              <a:gd name="T0" fmla="*/ 2776625 w 973072"/>
              <a:gd name="T1" fmla="*/ 7687048 h 2871990"/>
              <a:gd name="T2" fmla="*/ 1766134 w 973072"/>
              <a:gd name="T3" fmla="*/ 7687048 h 2871990"/>
              <a:gd name="T4" fmla="*/ 0 w 973072"/>
              <a:gd name="T5" fmla="*/ 6674477 h 2871990"/>
              <a:gd name="T6" fmla="*/ 0 w 973072"/>
              <a:gd name="T7" fmla="*/ 1956654 h 2871990"/>
              <a:gd name="T8" fmla="*/ 1078673 w 973072"/>
              <a:gd name="T9" fmla="*/ 1023657 h 2871990"/>
              <a:gd name="T10" fmla="*/ 1471632 w 973072"/>
              <a:gd name="T11" fmla="*/ 978171 h 2871990"/>
              <a:gd name="T12" fmla="*/ 2271384 w 973072"/>
              <a:gd name="T13" fmla="*/ 0 h 2871990"/>
              <a:gd name="T14" fmla="*/ 3071136 w 973072"/>
              <a:gd name="T15" fmla="*/ 978171 h 2871990"/>
              <a:gd name="T16" fmla="*/ 3464088 w 973072"/>
              <a:gd name="T17" fmla="*/ 1023657 h 2871990"/>
              <a:gd name="T18" fmla="*/ 4542758 w 973072"/>
              <a:gd name="T19" fmla="*/ 1956654 h 2871990"/>
              <a:gd name="T20" fmla="*/ 4542758 w 973072"/>
              <a:gd name="T21" fmla="*/ 6674477 h 2871990"/>
              <a:gd name="T22" fmla="*/ 2776625 w 973072"/>
              <a:gd name="T23" fmla="*/ 7687048 h 28719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3072"/>
              <a:gd name="T37" fmla="*/ 0 h 2871990"/>
              <a:gd name="T38" fmla="*/ 973072 w 973072"/>
              <a:gd name="T39" fmla="*/ 2871990 h 28719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3072" h="2871990">
                <a:moveTo>
                  <a:pt x="594761" y="2871990"/>
                </a:moveTo>
                <a:lnTo>
                  <a:pt x="378311" y="2871990"/>
                </a:lnTo>
                <a:cubicBezTo>
                  <a:pt x="169376" y="2871990"/>
                  <a:pt x="0" y="2702614"/>
                  <a:pt x="0" y="2493679"/>
                </a:cubicBezTo>
                <a:lnTo>
                  <a:pt x="0" y="731034"/>
                </a:lnTo>
                <a:cubicBezTo>
                  <a:pt x="0" y="574333"/>
                  <a:pt x="95274" y="439884"/>
                  <a:pt x="231055" y="382453"/>
                </a:cubicBezTo>
                <a:lnTo>
                  <a:pt x="315228" y="365459"/>
                </a:lnTo>
                <a:lnTo>
                  <a:pt x="486537" y="0"/>
                </a:lnTo>
                <a:lnTo>
                  <a:pt x="657846" y="365459"/>
                </a:lnTo>
                <a:lnTo>
                  <a:pt x="742017" y="382453"/>
                </a:lnTo>
                <a:cubicBezTo>
                  <a:pt x="877798" y="439884"/>
                  <a:pt x="973072" y="574333"/>
                  <a:pt x="973072" y="731034"/>
                </a:cubicBezTo>
                <a:lnTo>
                  <a:pt x="973072" y="2493679"/>
                </a:lnTo>
                <a:cubicBezTo>
                  <a:pt x="973072" y="2702614"/>
                  <a:pt x="803696" y="2871990"/>
                  <a:pt x="594761" y="2871990"/>
                </a:cubicBezTo>
                <a:close/>
              </a:path>
            </a:pathLst>
          </a:custGeom>
          <a:solidFill>
            <a:schemeClr val="accent6">
              <a:lumMod val="75000"/>
            </a:schemeClr>
          </a:solidFill>
          <a:ln w="12700" cap="flat" cmpd="sng">
            <a:noFill/>
            <a:miter lim="800000"/>
            <a:headEnd/>
            <a:tailEnd/>
          </a:ln>
        </p:spPr>
        <p:txBody>
          <a:bodyPr anchor="ctr"/>
          <a:lstStyle/>
          <a:p>
            <a:endParaRPr lang="zh-CN" altLang="en-US" sz="1995">
              <a:ea typeface="幼圆" panose="02010509060101010101" pitchFamily="49" charset="-122"/>
            </a:endParaRPr>
          </a:p>
        </p:txBody>
      </p:sp>
      <p:sp>
        <p:nvSpPr>
          <p:cNvPr id="43" name="任意多边形 58"/>
          <p:cNvSpPr>
            <a:spLocks noChangeArrowheads="1"/>
          </p:cNvSpPr>
          <p:nvPr/>
        </p:nvSpPr>
        <p:spPr bwMode="auto">
          <a:xfrm rot="10800000">
            <a:off x="6413920" y="827981"/>
            <a:ext cx="1630508" cy="3380650"/>
          </a:xfrm>
          <a:custGeom>
            <a:avLst/>
            <a:gdLst>
              <a:gd name="T0" fmla="*/ 2776617 w 973072"/>
              <a:gd name="T1" fmla="*/ 7687048 h 2871990"/>
              <a:gd name="T2" fmla="*/ 1766131 w 973072"/>
              <a:gd name="T3" fmla="*/ 7687048 h 2871990"/>
              <a:gd name="T4" fmla="*/ 0 w 973072"/>
              <a:gd name="T5" fmla="*/ 6674477 h 2871990"/>
              <a:gd name="T6" fmla="*/ 0 w 973072"/>
              <a:gd name="T7" fmla="*/ 1956654 h 2871990"/>
              <a:gd name="T8" fmla="*/ 1078672 w 973072"/>
              <a:gd name="T9" fmla="*/ 1023657 h 2871990"/>
              <a:gd name="T10" fmla="*/ 1471631 w 973072"/>
              <a:gd name="T11" fmla="*/ 978171 h 2871990"/>
              <a:gd name="T12" fmla="*/ 2271379 w 973072"/>
              <a:gd name="T13" fmla="*/ 0 h 2871990"/>
              <a:gd name="T14" fmla="*/ 3071125 w 973072"/>
              <a:gd name="T15" fmla="*/ 978171 h 2871990"/>
              <a:gd name="T16" fmla="*/ 3464077 w 973072"/>
              <a:gd name="T17" fmla="*/ 1023657 h 2871990"/>
              <a:gd name="T18" fmla="*/ 4542748 w 973072"/>
              <a:gd name="T19" fmla="*/ 1956654 h 2871990"/>
              <a:gd name="T20" fmla="*/ 4542748 w 973072"/>
              <a:gd name="T21" fmla="*/ 6674477 h 2871990"/>
              <a:gd name="T22" fmla="*/ 2776617 w 973072"/>
              <a:gd name="T23" fmla="*/ 7687048 h 28719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3072"/>
              <a:gd name="T37" fmla="*/ 0 h 2871990"/>
              <a:gd name="T38" fmla="*/ 973072 w 973072"/>
              <a:gd name="T39" fmla="*/ 2871990 h 28719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3072" h="2871990">
                <a:moveTo>
                  <a:pt x="594761" y="2871990"/>
                </a:moveTo>
                <a:lnTo>
                  <a:pt x="378311" y="2871990"/>
                </a:lnTo>
                <a:cubicBezTo>
                  <a:pt x="169376" y="2871990"/>
                  <a:pt x="0" y="2702614"/>
                  <a:pt x="0" y="2493679"/>
                </a:cubicBezTo>
                <a:lnTo>
                  <a:pt x="0" y="731034"/>
                </a:lnTo>
                <a:cubicBezTo>
                  <a:pt x="0" y="574333"/>
                  <a:pt x="95274" y="439884"/>
                  <a:pt x="231055" y="382453"/>
                </a:cubicBezTo>
                <a:lnTo>
                  <a:pt x="315228" y="365459"/>
                </a:lnTo>
                <a:lnTo>
                  <a:pt x="486537" y="0"/>
                </a:lnTo>
                <a:lnTo>
                  <a:pt x="657846" y="365459"/>
                </a:lnTo>
                <a:lnTo>
                  <a:pt x="742017" y="382453"/>
                </a:lnTo>
                <a:cubicBezTo>
                  <a:pt x="877798" y="439884"/>
                  <a:pt x="973072" y="574333"/>
                  <a:pt x="973072" y="731034"/>
                </a:cubicBezTo>
                <a:lnTo>
                  <a:pt x="973072" y="2493679"/>
                </a:lnTo>
                <a:cubicBezTo>
                  <a:pt x="973072" y="2702614"/>
                  <a:pt x="803696" y="2871990"/>
                  <a:pt x="594761" y="2871990"/>
                </a:cubicBezTo>
                <a:close/>
              </a:path>
            </a:pathLst>
          </a:custGeom>
          <a:solidFill>
            <a:srgbClr val="00B050"/>
          </a:solidFill>
          <a:ln w="12700" cap="flat" cmpd="sng">
            <a:noFill/>
            <a:miter lim="800000"/>
            <a:headEnd/>
            <a:tailEnd/>
          </a:ln>
        </p:spPr>
        <p:txBody>
          <a:bodyPr anchor="ctr"/>
          <a:lstStyle/>
          <a:p>
            <a:endParaRPr lang="zh-CN" altLang="en-US" sz="1995">
              <a:ea typeface="幼圆" panose="02010509060101010101" pitchFamily="49" charset="-122"/>
            </a:endParaRPr>
          </a:p>
        </p:txBody>
      </p:sp>
      <p:sp>
        <p:nvSpPr>
          <p:cNvPr id="44" name="任意多边形 59"/>
          <p:cNvSpPr>
            <a:spLocks noChangeArrowheads="1"/>
          </p:cNvSpPr>
          <p:nvPr/>
        </p:nvSpPr>
        <p:spPr bwMode="auto">
          <a:xfrm rot="10800000">
            <a:off x="8747134" y="827981"/>
            <a:ext cx="1628698" cy="3380650"/>
          </a:xfrm>
          <a:custGeom>
            <a:avLst/>
            <a:gdLst>
              <a:gd name="T0" fmla="*/ 2764315 w 973072"/>
              <a:gd name="T1" fmla="*/ 7687048 h 2871990"/>
              <a:gd name="T2" fmla="*/ 1758306 w 973072"/>
              <a:gd name="T3" fmla="*/ 7687048 h 2871990"/>
              <a:gd name="T4" fmla="*/ 0 w 973072"/>
              <a:gd name="T5" fmla="*/ 6674477 h 2871990"/>
              <a:gd name="T6" fmla="*/ 0 w 973072"/>
              <a:gd name="T7" fmla="*/ 1956654 h 2871990"/>
              <a:gd name="T8" fmla="*/ 1073891 w 973072"/>
              <a:gd name="T9" fmla="*/ 1023657 h 2871990"/>
              <a:gd name="T10" fmla="*/ 1465109 w 973072"/>
              <a:gd name="T11" fmla="*/ 978171 h 2871990"/>
              <a:gd name="T12" fmla="*/ 2261313 w 973072"/>
              <a:gd name="T13" fmla="*/ 0 h 2871990"/>
              <a:gd name="T14" fmla="*/ 3057519 w 973072"/>
              <a:gd name="T15" fmla="*/ 978171 h 2871990"/>
              <a:gd name="T16" fmla="*/ 3448730 w 973072"/>
              <a:gd name="T17" fmla="*/ 1023657 h 2871990"/>
              <a:gd name="T18" fmla="*/ 4522621 w 973072"/>
              <a:gd name="T19" fmla="*/ 1956654 h 2871990"/>
              <a:gd name="T20" fmla="*/ 4522621 w 973072"/>
              <a:gd name="T21" fmla="*/ 6674477 h 2871990"/>
              <a:gd name="T22" fmla="*/ 2764315 w 973072"/>
              <a:gd name="T23" fmla="*/ 7687048 h 28719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3072"/>
              <a:gd name="T37" fmla="*/ 0 h 2871990"/>
              <a:gd name="T38" fmla="*/ 973072 w 973072"/>
              <a:gd name="T39" fmla="*/ 2871990 h 28719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3072" h="2871990">
                <a:moveTo>
                  <a:pt x="594761" y="2871990"/>
                </a:moveTo>
                <a:lnTo>
                  <a:pt x="378311" y="2871990"/>
                </a:lnTo>
                <a:cubicBezTo>
                  <a:pt x="169376" y="2871990"/>
                  <a:pt x="0" y="2702614"/>
                  <a:pt x="0" y="2493679"/>
                </a:cubicBezTo>
                <a:lnTo>
                  <a:pt x="0" y="731034"/>
                </a:lnTo>
                <a:cubicBezTo>
                  <a:pt x="0" y="574333"/>
                  <a:pt x="95274" y="439884"/>
                  <a:pt x="231055" y="382453"/>
                </a:cubicBezTo>
                <a:lnTo>
                  <a:pt x="315228" y="365459"/>
                </a:lnTo>
                <a:lnTo>
                  <a:pt x="486537" y="0"/>
                </a:lnTo>
                <a:lnTo>
                  <a:pt x="657846" y="365459"/>
                </a:lnTo>
                <a:lnTo>
                  <a:pt x="742017" y="382453"/>
                </a:lnTo>
                <a:cubicBezTo>
                  <a:pt x="877798" y="439884"/>
                  <a:pt x="973072" y="574333"/>
                  <a:pt x="973072" y="731034"/>
                </a:cubicBezTo>
                <a:lnTo>
                  <a:pt x="973072" y="2493679"/>
                </a:lnTo>
                <a:cubicBezTo>
                  <a:pt x="973072" y="2702614"/>
                  <a:pt x="803696" y="2871990"/>
                  <a:pt x="594761" y="2871990"/>
                </a:cubicBezTo>
                <a:close/>
              </a:path>
            </a:pathLst>
          </a:custGeom>
          <a:solidFill>
            <a:srgbClr val="7030A0"/>
          </a:solidFill>
          <a:ln w="12700" cap="flat" cmpd="sng">
            <a:noFill/>
            <a:miter lim="800000"/>
            <a:headEnd/>
            <a:tailEnd/>
          </a:ln>
        </p:spPr>
        <p:txBody>
          <a:bodyPr anchor="ctr"/>
          <a:lstStyle/>
          <a:p>
            <a:endParaRPr lang="zh-CN" altLang="en-US" sz="1995">
              <a:ea typeface="幼圆" panose="02010509060101010101" pitchFamily="49" charset="-122"/>
            </a:endParaRPr>
          </a:p>
        </p:txBody>
      </p:sp>
      <p:sp>
        <p:nvSpPr>
          <p:cNvPr id="45" name="椭圆 44"/>
          <p:cNvSpPr/>
          <p:nvPr/>
        </p:nvSpPr>
        <p:spPr>
          <a:xfrm>
            <a:off x="2431886" y="4465944"/>
            <a:ext cx="250469" cy="250469"/>
          </a:xfrm>
          <a:prstGeom prst="ellipse">
            <a:avLst/>
          </a:prstGeom>
          <a:solidFill>
            <a:srgbClr val="007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ea typeface="幼圆" panose="02010509060101010101" pitchFamily="49" charset="-122"/>
            </a:endParaRPr>
          </a:p>
        </p:txBody>
      </p:sp>
      <p:sp>
        <p:nvSpPr>
          <p:cNvPr id="46" name="椭圆 45"/>
          <p:cNvSpPr/>
          <p:nvPr/>
        </p:nvSpPr>
        <p:spPr>
          <a:xfrm>
            <a:off x="4808150" y="4428381"/>
            <a:ext cx="250469" cy="250469"/>
          </a:xfrm>
          <a:prstGeom prst="ellipse">
            <a:avLst/>
          </a:prstGeom>
          <a:solidFill>
            <a:srgbClr val="007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ea typeface="幼圆" panose="02010509060101010101" pitchFamily="49" charset="-122"/>
            </a:endParaRPr>
          </a:p>
        </p:txBody>
      </p:sp>
      <p:sp>
        <p:nvSpPr>
          <p:cNvPr id="47" name="椭圆 46"/>
          <p:cNvSpPr/>
          <p:nvPr/>
        </p:nvSpPr>
        <p:spPr>
          <a:xfrm>
            <a:off x="7112406" y="4428381"/>
            <a:ext cx="250469" cy="250469"/>
          </a:xfrm>
          <a:prstGeom prst="ellipse">
            <a:avLst/>
          </a:prstGeom>
          <a:solidFill>
            <a:srgbClr val="007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ea typeface="幼圆" panose="02010509060101010101" pitchFamily="49" charset="-122"/>
            </a:endParaRPr>
          </a:p>
        </p:txBody>
      </p:sp>
      <p:sp>
        <p:nvSpPr>
          <p:cNvPr id="48" name="椭圆 47"/>
          <p:cNvSpPr/>
          <p:nvPr/>
        </p:nvSpPr>
        <p:spPr>
          <a:xfrm>
            <a:off x="9454224" y="4428381"/>
            <a:ext cx="250469" cy="250469"/>
          </a:xfrm>
          <a:prstGeom prst="ellipse">
            <a:avLst/>
          </a:prstGeom>
          <a:solidFill>
            <a:srgbClr val="007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ea typeface="幼圆" panose="02010509060101010101" pitchFamily="49" charset="-122"/>
            </a:endParaRPr>
          </a:p>
        </p:txBody>
      </p:sp>
      <p:sp>
        <p:nvSpPr>
          <p:cNvPr id="49" name="文本框 36"/>
          <p:cNvSpPr>
            <a:spLocks noChangeArrowheads="1"/>
          </p:cNvSpPr>
          <p:nvPr/>
        </p:nvSpPr>
        <p:spPr bwMode="auto">
          <a:xfrm>
            <a:off x="8898275" y="1388074"/>
            <a:ext cx="1275322" cy="21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zh-CN" altLang="en-US" sz="1600" dirty="0">
                <a:solidFill>
                  <a:schemeClr val="bg1"/>
                </a:solidFill>
                <a:latin typeface="幼圆" panose="02010509060101010101" pitchFamily="49" charset="-122"/>
                <a:ea typeface="幼圆" panose="02010509060101010101" pitchFamily="49" charset="-122"/>
                <a:sym typeface="方正兰亭黑_GBK" pitchFamily="2" charset="-122"/>
              </a:rPr>
              <a:t>在此录入上述图表的描述说明图表的描述说明。</a:t>
            </a:r>
            <a:endParaRPr lang="zh-CN" altLang="en-US" sz="1600" dirty="0">
              <a:solidFill>
                <a:schemeClr val="bg1"/>
              </a:solidFill>
              <a:latin typeface="幼圆" panose="02010509060101010101" pitchFamily="49" charset="-122"/>
              <a:ea typeface="幼圆" panose="02010509060101010101" pitchFamily="49" charset="-122"/>
            </a:endParaRPr>
          </a:p>
        </p:txBody>
      </p:sp>
      <p:sp>
        <p:nvSpPr>
          <p:cNvPr id="50" name="文本框 36"/>
          <p:cNvSpPr>
            <a:spLocks noChangeArrowheads="1"/>
          </p:cNvSpPr>
          <p:nvPr/>
        </p:nvSpPr>
        <p:spPr bwMode="auto">
          <a:xfrm>
            <a:off x="6564345" y="1388074"/>
            <a:ext cx="1275322" cy="21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zh-CN" altLang="en-US" sz="1600" dirty="0">
                <a:solidFill>
                  <a:schemeClr val="bg1"/>
                </a:solidFill>
                <a:latin typeface="幼圆" panose="02010509060101010101" pitchFamily="49" charset="-122"/>
                <a:ea typeface="幼圆" panose="02010509060101010101" pitchFamily="49" charset="-122"/>
                <a:sym typeface="方正兰亭黑_GBK" pitchFamily="2" charset="-122"/>
              </a:rPr>
              <a:t>在此录入上述图表的描述说明图表的描述说明。</a:t>
            </a:r>
            <a:endParaRPr lang="zh-CN" altLang="en-US" sz="1600" dirty="0">
              <a:solidFill>
                <a:schemeClr val="bg1"/>
              </a:solidFill>
              <a:latin typeface="幼圆" panose="02010509060101010101" pitchFamily="49" charset="-122"/>
              <a:ea typeface="幼圆" panose="02010509060101010101" pitchFamily="49" charset="-122"/>
            </a:endParaRPr>
          </a:p>
        </p:txBody>
      </p:sp>
      <p:sp>
        <p:nvSpPr>
          <p:cNvPr id="51" name="文本框 36"/>
          <p:cNvSpPr>
            <a:spLocks noChangeArrowheads="1"/>
          </p:cNvSpPr>
          <p:nvPr/>
        </p:nvSpPr>
        <p:spPr bwMode="auto">
          <a:xfrm>
            <a:off x="4230414" y="1388074"/>
            <a:ext cx="1275322" cy="21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zh-CN" altLang="en-US" sz="1600" dirty="0">
                <a:solidFill>
                  <a:schemeClr val="bg1"/>
                </a:solidFill>
                <a:latin typeface="幼圆" panose="02010509060101010101" pitchFamily="49" charset="-122"/>
                <a:ea typeface="幼圆" panose="02010509060101010101" pitchFamily="49" charset="-122"/>
                <a:sym typeface="方正兰亭黑_GBK" pitchFamily="2" charset="-122"/>
              </a:rPr>
              <a:t>在此录入上述图表的描述说明图表的描述说明。</a:t>
            </a:r>
            <a:endParaRPr lang="zh-CN" altLang="en-US" sz="1600" dirty="0">
              <a:solidFill>
                <a:schemeClr val="bg1"/>
              </a:solidFill>
              <a:latin typeface="幼圆" panose="02010509060101010101" pitchFamily="49" charset="-122"/>
              <a:ea typeface="幼圆" panose="02010509060101010101" pitchFamily="49" charset="-122"/>
            </a:endParaRPr>
          </a:p>
        </p:txBody>
      </p:sp>
      <p:sp>
        <p:nvSpPr>
          <p:cNvPr id="52" name="文本框 36"/>
          <p:cNvSpPr>
            <a:spLocks noChangeArrowheads="1"/>
          </p:cNvSpPr>
          <p:nvPr/>
        </p:nvSpPr>
        <p:spPr bwMode="auto">
          <a:xfrm>
            <a:off x="1896486" y="1388074"/>
            <a:ext cx="1275322" cy="21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zh-CN" altLang="en-US" sz="1600" dirty="0">
                <a:solidFill>
                  <a:schemeClr val="bg1"/>
                </a:solidFill>
                <a:latin typeface="幼圆" panose="02010509060101010101" pitchFamily="49" charset="-122"/>
                <a:ea typeface="幼圆" panose="02010509060101010101" pitchFamily="49" charset="-122"/>
                <a:sym typeface="方正兰亭黑_GBK" pitchFamily="2" charset="-122"/>
              </a:rPr>
              <a:t>在此录入上述图表的描述说明图表的描述说明。</a:t>
            </a:r>
            <a:endParaRPr lang="zh-CN" altLang="en-US" sz="1600" dirty="0">
              <a:solidFill>
                <a:schemeClr val="bg1"/>
              </a:solidFill>
              <a:latin typeface="幼圆" panose="02010509060101010101" pitchFamily="49" charset="-122"/>
              <a:ea typeface="幼圆" panose="02010509060101010101" pitchFamily="49" charset="-122"/>
            </a:endParaRPr>
          </a:p>
        </p:txBody>
      </p:sp>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4" name="Picture 3"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l="22419" t="10986" r="22233" b="19100"/>
          <a:stretch/>
        </p:blipFill>
        <p:spPr bwMode="auto">
          <a:xfrm flipH="1">
            <a:off x="-359965" y="2859365"/>
            <a:ext cx="2952328" cy="372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52378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75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75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75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down)">
                                      <p:cBhvr>
                                        <p:cTn id="47"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5" y="0"/>
            <a:ext cx="10801350" cy="6948661"/>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026" name="Picture 2" descr="F:\xiaofangyuan [转换].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923" y="1951913"/>
            <a:ext cx="1800999" cy="39166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F:\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29" t="29266" r="13473" b="33599"/>
          <a:stretch/>
        </p:blipFill>
        <p:spPr bwMode="auto">
          <a:xfrm>
            <a:off x="-431973" y="539949"/>
            <a:ext cx="8539813" cy="28083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600475" y="3750692"/>
            <a:ext cx="3214341" cy="461665"/>
          </a:xfrm>
          <a:prstGeom prst="rect">
            <a:avLst/>
          </a:prstGeom>
          <a:noFill/>
        </p:spPr>
        <p:txBody>
          <a:bodyPr wrap="none" rtlCol="0">
            <a:spAutoFit/>
          </a:bodyPr>
          <a:lstStyle/>
          <a:p>
            <a:r>
              <a:rPr lang="zh-CN" altLang="en-US" sz="2400" b="1" dirty="0" smtClean="0">
                <a:solidFill>
                  <a:schemeClr val="bg1"/>
                </a:solidFill>
                <a:latin typeface="幼圆" panose="02010509060101010101" pitchFamily="49" charset="-122"/>
                <a:ea typeface="幼圆" panose="02010509060101010101" pitchFamily="49" charset="-122"/>
              </a:rPr>
              <a:t>如何拨打</a:t>
            </a:r>
            <a:r>
              <a:rPr lang="en-US" altLang="zh-CN" sz="2400" b="1" dirty="0" smtClean="0">
                <a:solidFill>
                  <a:schemeClr val="bg1"/>
                </a:solidFill>
                <a:latin typeface="幼圆" panose="02010509060101010101" pitchFamily="49" charset="-122"/>
                <a:ea typeface="幼圆" panose="02010509060101010101" pitchFamily="49" charset="-122"/>
              </a:rPr>
              <a:t>119</a:t>
            </a:r>
            <a:r>
              <a:rPr lang="zh-CN" altLang="en-US" sz="2400" b="1" dirty="0" smtClean="0">
                <a:solidFill>
                  <a:schemeClr val="bg1"/>
                </a:solidFill>
                <a:latin typeface="幼圆" panose="02010509060101010101" pitchFamily="49" charset="-122"/>
                <a:ea typeface="幼圆" panose="02010509060101010101" pitchFamily="49" charset="-122"/>
              </a:rPr>
              <a:t>火警电话</a:t>
            </a:r>
            <a:endParaRPr lang="zh-CN" altLang="en-US" sz="2400" b="1" dirty="0">
              <a:solidFill>
                <a:schemeClr val="bg1"/>
              </a:solidFill>
              <a:latin typeface="幼圆" panose="02010509060101010101" pitchFamily="49" charset="-122"/>
              <a:ea typeface="幼圆" panose="02010509060101010101" pitchFamily="49" charset="-122"/>
            </a:endParaRPr>
          </a:p>
        </p:txBody>
      </p:sp>
      <p:sp>
        <p:nvSpPr>
          <p:cNvPr id="29" name="TextBox 28"/>
          <p:cNvSpPr txBox="1"/>
          <p:nvPr/>
        </p:nvSpPr>
        <p:spPr>
          <a:xfrm>
            <a:off x="3466906" y="2556173"/>
            <a:ext cx="3877985" cy="1200329"/>
          </a:xfrm>
          <a:prstGeom prst="rect">
            <a:avLst/>
          </a:prstGeom>
          <a:noFill/>
        </p:spPr>
        <p:txBody>
          <a:bodyPr wrap="none" rtlCol="0">
            <a:spAutoFit/>
          </a:bodyPr>
          <a:lstStyle/>
          <a:p>
            <a:r>
              <a:rPr lang="zh-CN" altLang="en-US" sz="7200" dirty="0" smtClean="0">
                <a:solidFill>
                  <a:schemeClr val="bg1"/>
                </a:solidFill>
                <a:latin typeface="幼圆" panose="02010509060101010101" pitchFamily="49" charset="-122"/>
                <a:ea typeface="幼圆" panose="02010509060101010101" pitchFamily="49" charset="-122"/>
              </a:rPr>
              <a:t>火灾处置</a:t>
            </a:r>
            <a:endParaRPr lang="zh-CN" altLang="en-US" sz="7200" dirty="0">
              <a:solidFill>
                <a:schemeClr val="bg1"/>
              </a:solidFill>
              <a:latin typeface="幼圆" panose="02010509060101010101" pitchFamily="49" charset="-122"/>
              <a:ea typeface="幼圆" panose="02010509060101010101" pitchFamily="49" charset="-122"/>
            </a:endParaRPr>
          </a:p>
        </p:txBody>
      </p:sp>
      <p:sp>
        <p:nvSpPr>
          <p:cNvPr id="10" name="TextBox 9"/>
          <p:cNvSpPr txBox="1"/>
          <p:nvPr/>
        </p:nvSpPr>
        <p:spPr>
          <a:xfrm>
            <a:off x="2088307" y="2468701"/>
            <a:ext cx="1415772" cy="1569660"/>
          </a:xfrm>
          <a:prstGeom prst="rect">
            <a:avLst/>
          </a:prstGeom>
          <a:noFill/>
        </p:spPr>
        <p:txBody>
          <a:bodyPr wrap="none" rtlCol="0">
            <a:spAutoFit/>
          </a:bodyPr>
          <a:lstStyle/>
          <a:p>
            <a:r>
              <a:rPr lang="en-US" altLang="zh-CN" sz="9600" dirty="0" smtClean="0">
                <a:solidFill>
                  <a:schemeClr val="bg1"/>
                </a:solidFill>
                <a:latin typeface="幼圆" panose="02010509060101010101" pitchFamily="49" charset="-122"/>
                <a:ea typeface="幼圆" panose="02010509060101010101" pitchFamily="49" charset="-122"/>
              </a:rPr>
              <a:t>B.</a:t>
            </a:r>
            <a:endParaRPr lang="zh-CN" altLang="en-US" sz="9600" dirty="0">
              <a:solidFill>
                <a:schemeClr val="bg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3595415537"/>
      </p:ext>
    </p:extLst>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p:tgtEl>
                                          <p:spTgt spid="29"/>
                                        </p:tgtEl>
                                        <p:attrNameLst>
                                          <p:attrName>ppt_x</p:attrName>
                                        </p:attrNameLst>
                                      </p:cBhvr>
                                      <p:tavLst>
                                        <p:tav tm="0">
                                          <p:val>
                                            <p:strVal val="#ppt_x-#ppt_w*1.125000"/>
                                          </p:val>
                                        </p:tav>
                                        <p:tav tm="100000">
                                          <p:val>
                                            <p:strVal val="#ppt_x"/>
                                          </p:val>
                                        </p:tav>
                                      </p:tavLst>
                                    </p:anim>
                                    <p:animEffect transition="in" filter="wipe(righ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7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1" dur="750" fill="hold"/>
                                        <p:tgtEl>
                                          <p:spTgt spid="19"/>
                                        </p:tgtEl>
                                        <p:attrNameLst>
                                          <p:attrName>ppt_y</p:attrName>
                                        </p:attrNameLst>
                                      </p:cBhvr>
                                      <p:tavLst>
                                        <p:tav tm="0">
                                          <p:val>
                                            <p:strVal val="#ppt_y"/>
                                          </p:val>
                                        </p:tav>
                                        <p:tav tm="100000">
                                          <p:val>
                                            <p:strVal val="#ppt_y"/>
                                          </p:val>
                                        </p:tav>
                                      </p:tavLst>
                                    </p:anim>
                                    <p:anim calcmode="lin" valueType="num">
                                      <p:cBhvr>
                                        <p:cTn id="22" dur="7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3" dur="7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750" tmFilter="0,0; .5, 1; 1, 1"/>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anim calcmode="lin" valueType="num">
                                      <p:cBhvr>
                                        <p:cTn id="30" dur="1000" fill="hold"/>
                                        <p:tgtEl>
                                          <p:spTgt spid="1026"/>
                                        </p:tgtEl>
                                        <p:attrNameLst>
                                          <p:attrName>ppt_x</p:attrName>
                                        </p:attrNameLst>
                                      </p:cBhvr>
                                      <p:tavLst>
                                        <p:tav tm="0">
                                          <p:val>
                                            <p:strVal val="#ppt_x"/>
                                          </p:val>
                                        </p:tav>
                                        <p:tav tm="100000">
                                          <p:val>
                                            <p:strVal val="#ppt_x"/>
                                          </p:val>
                                        </p:tav>
                                      </p:tavLst>
                                    </p:anim>
                                    <p:anim calcmode="lin" valueType="num">
                                      <p:cBhvr>
                                        <p:cTn id="31" dur="1000" fill="hold"/>
                                        <p:tgtEl>
                                          <p:spTgt spid="10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8" name="TextBox 17"/>
          <p:cNvSpPr txBox="1"/>
          <p:nvPr/>
        </p:nvSpPr>
        <p:spPr>
          <a:xfrm>
            <a:off x="3744492" y="395933"/>
            <a:ext cx="2544286" cy="646331"/>
          </a:xfrm>
          <a:prstGeom prst="rect">
            <a:avLst/>
          </a:prstGeom>
          <a:noFill/>
        </p:spPr>
        <p:txBody>
          <a:bodyPr wrap="none" rtlCol="0">
            <a:spAutoFit/>
          </a:bodyPr>
          <a:lstStyle/>
          <a:p>
            <a:r>
              <a:rPr lang="en-US" altLang="zh-CN" sz="3600" dirty="0" smtClean="0">
                <a:solidFill>
                  <a:srgbClr val="C00000"/>
                </a:solidFill>
                <a:latin typeface="幼圆" panose="02010509060101010101" pitchFamily="49" charset="-122"/>
                <a:ea typeface="幼圆" panose="02010509060101010101" pitchFamily="49" charset="-122"/>
              </a:rPr>
              <a:t>B.</a:t>
            </a:r>
            <a:r>
              <a:rPr lang="zh-CN" altLang="en-US" sz="3600" dirty="0" smtClean="0">
                <a:solidFill>
                  <a:srgbClr val="C00000"/>
                </a:solidFill>
                <a:latin typeface="幼圆" panose="02010509060101010101" pitchFamily="49" charset="-122"/>
                <a:ea typeface="幼圆" panose="02010509060101010101" pitchFamily="49" charset="-122"/>
              </a:rPr>
              <a:t>火灾处置</a:t>
            </a:r>
            <a:endParaRPr lang="zh-CN" altLang="en-US" sz="3600" dirty="0">
              <a:solidFill>
                <a:srgbClr val="C00000"/>
              </a:solidFill>
              <a:latin typeface="幼圆" panose="02010509060101010101" pitchFamily="49" charset="-122"/>
              <a:ea typeface="幼圆" panose="02010509060101010101" pitchFamily="49" charset="-122"/>
            </a:endParaRPr>
          </a:p>
        </p:txBody>
      </p:sp>
      <p:cxnSp>
        <p:nvCxnSpPr>
          <p:cNvPr id="19" name="直接连接符 18"/>
          <p:cNvCxnSpPr/>
          <p:nvPr/>
        </p:nvCxnSpPr>
        <p:spPr>
          <a:xfrm flipV="1">
            <a:off x="3831601" y="1042264"/>
            <a:ext cx="4392488" cy="174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59592" y="1188021"/>
            <a:ext cx="6393611" cy="1815882"/>
          </a:xfrm>
          <a:prstGeom prst="rect">
            <a:avLst/>
          </a:prstGeom>
          <a:noFill/>
        </p:spPr>
        <p:txBody>
          <a:bodyPr wrap="square" rtlCol="0">
            <a:spAutoFit/>
          </a:bodyPr>
          <a:lstStyle/>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单击添加目标文本内容或者</a:t>
            </a:r>
            <a:endParaRPr lang="en-US" altLang="zh-CN" sz="1400" dirty="0" smtClean="0">
              <a:solidFill>
                <a:schemeClr val="tx1">
                  <a:lumMod val="65000"/>
                  <a:lumOff val="35000"/>
                </a:schemeClr>
              </a:solidFill>
              <a:latin typeface="幼圆" panose="02010509060101010101" pitchFamily="49" charset="-122"/>
              <a:ea typeface="幼圆" panose="02010509060101010101" pitchFamily="49" charset="-122"/>
            </a:endParaRPr>
          </a:p>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复制粘贴已经写好的文本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单击添加目标文本内容或者复制粘贴已经写好的</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目标</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文本内容或者复制粘贴已经写好的</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文本单击</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添加目标</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文本好的文本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单击添加目标文本内容或者复制粘贴已经写好的文本单击添加目标文本内容</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或者</a:t>
            </a:r>
            <a:endParaRPr lang="en-US" altLang="zh-CN" sz="1400" dirty="0" smtClean="0">
              <a:solidFill>
                <a:schemeClr val="tx1">
                  <a:lumMod val="65000"/>
                  <a:lumOff val="35000"/>
                </a:schemeClr>
              </a:solidFill>
              <a:latin typeface="幼圆" panose="02010509060101010101" pitchFamily="49" charset="-122"/>
              <a:ea typeface="幼圆" panose="02010509060101010101" pitchFamily="49" charset="-122"/>
            </a:endParaRPr>
          </a:p>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复制</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粘贴已经写好的文本单击添加目标文本内容或者复制</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粘贴</a:t>
            </a:r>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21"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944" t="16275" r="20031" b="15691"/>
          <a:stretch/>
        </p:blipFill>
        <p:spPr bwMode="auto">
          <a:xfrm flipH="1">
            <a:off x="216099" y="2124125"/>
            <a:ext cx="3685900" cy="42484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5462f96254c1a.png"/>
          <p:cNvPicPr>
            <a:picLocks noChangeAspect="1" noChangeArrowheads="1"/>
          </p:cNvPicPr>
          <p:nvPr/>
        </p:nvPicPr>
        <p:blipFill rotWithShape="1">
          <a:blip r:embed="rId4">
            <a:extLst>
              <a:ext uri="{28A0092B-C50C-407E-A947-70E740481C1C}">
                <a14:useLocalDpi xmlns:a14="http://schemas.microsoft.com/office/drawing/2010/main" val="0"/>
              </a:ext>
            </a:extLst>
          </a:blip>
          <a:srcRect t="42502" b="34586"/>
          <a:stretch/>
        </p:blipFill>
        <p:spPr bwMode="auto">
          <a:xfrm>
            <a:off x="4561259" y="3880216"/>
            <a:ext cx="6096000" cy="24791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F:\1 [转换].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9651" y="2916213"/>
            <a:ext cx="1184770" cy="19280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F:\1 [转换].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3502" y="4032615"/>
            <a:ext cx="1184770" cy="192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99359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1250"/>
                                        <p:tgtEl>
                                          <p:spTgt spid="24"/>
                                        </p:tgtEl>
                                      </p:cBhvr>
                                    </p:animEffect>
                                  </p:childTnLst>
                                </p:cTn>
                              </p:par>
                              <p:par>
                                <p:cTn id="8" presetID="22" presetClass="entr" presetSubtype="4" fill="hold" nodeType="withEffect">
                                  <p:stCondLst>
                                    <p:cond delay="75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125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0"/>
                                        </p:tgtEl>
                                        <p:attrNameLst>
                                          <p:attrName>ppt_y</p:attrName>
                                        </p:attrNameLst>
                                      </p:cBhvr>
                                      <p:tavLst>
                                        <p:tav tm="0">
                                          <p:val>
                                            <p:strVal val="#ppt_y"/>
                                          </p:val>
                                        </p:tav>
                                        <p:tav tm="100000">
                                          <p:val>
                                            <p:strVal val="#ppt_y"/>
                                          </p:val>
                                        </p:tav>
                                      </p:tavLst>
                                    </p:anim>
                                    <p:anim calcmode="lin" valueType="num">
                                      <p:cBhvr>
                                        <p:cTn id="3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750"/>
                                        <p:tgtEl>
                                          <p:spTgt spid="24"/>
                                        </p:tgtEl>
                                      </p:cBhvr>
                                    </p:animEffect>
                                    <p:set>
                                      <p:cBhvr>
                                        <p:cTn id="40" dur="1" fill="hold">
                                          <p:stCondLst>
                                            <p:cond delay="749"/>
                                          </p:stCondLst>
                                        </p:cTn>
                                        <p:tgtEl>
                                          <p:spTgt spid="24"/>
                                        </p:tgtEl>
                                        <p:attrNameLst>
                                          <p:attrName>style.visibility</p:attrName>
                                        </p:attrNameLst>
                                      </p:cBhvr>
                                      <p:to>
                                        <p:strVal val="hidden"/>
                                      </p:to>
                                    </p:set>
                                  </p:childTnLst>
                                </p:cTn>
                              </p:par>
                              <p:par>
                                <p:cTn id="41" presetID="10" presetClass="exit" presetSubtype="0" fill="hold" nodeType="withEffect">
                                  <p:stCondLst>
                                    <p:cond delay="500"/>
                                  </p:stCondLst>
                                  <p:childTnLst>
                                    <p:animEffect transition="out" filter="fade">
                                      <p:cBhvr>
                                        <p:cTn id="42" dur="750"/>
                                        <p:tgtEl>
                                          <p:spTgt spid="23"/>
                                        </p:tgtEl>
                                      </p:cBhvr>
                                    </p:animEffect>
                                    <p:set>
                                      <p:cBhvr>
                                        <p:cTn id="43" dur="1" fill="hold">
                                          <p:stCondLst>
                                            <p:cond delay="74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4" name="TextBox 3"/>
          <p:cNvSpPr txBox="1"/>
          <p:nvPr/>
        </p:nvSpPr>
        <p:spPr>
          <a:xfrm>
            <a:off x="3825897" y="4731403"/>
            <a:ext cx="3057247" cy="523220"/>
          </a:xfrm>
          <a:prstGeom prst="rect">
            <a:avLst/>
          </a:prstGeom>
          <a:noFill/>
        </p:spPr>
        <p:txBody>
          <a:bodyPr wrap="none" rtlCol="0">
            <a:spAutoFit/>
          </a:bodyPr>
          <a:lstStyle/>
          <a:p>
            <a:r>
              <a:rPr lang="zh-CN" altLang="en-US" sz="2800" dirty="0" smtClean="0">
                <a:solidFill>
                  <a:srgbClr val="C00000"/>
                </a:solidFill>
                <a:latin typeface="幼圆" panose="02010509060101010101" pitchFamily="49" charset="-122"/>
                <a:ea typeface="幼圆" panose="02010509060101010101" pitchFamily="49" charset="-122"/>
              </a:rPr>
              <a:t>如何拨打火警电话</a:t>
            </a:r>
            <a:endParaRPr lang="zh-CN" altLang="en-US" sz="2800" dirty="0">
              <a:solidFill>
                <a:srgbClr val="C00000"/>
              </a:solidFill>
              <a:latin typeface="幼圆" panose="02010509060101010101" pitchFamily="49" charset="-122"/>
              <a:ea typeface="幼圆" panose="02010509060101010101" pitchFamily="49" charset="-122"/>
            </a:endParaRPr>
          </a:p>
        </p:txBody>
      </p:sp>
      <p:grpSp>
        <p:nvGrpSpPr>
          <p:cNvPr id="7" name="组合 6"/>
          <p:cNvGrpSpPr/>
          <p:nvPr/>
        </p:nvGrpSpPr>
        <p:grpSpPr>
          <a:xfrm>
            <a:off x="4749015" y="5178441"/>
            <a:ext cx="1979389" cy="923330"/>
            <a:chOff x="4749015" y="5178441"/>
            <a:chExt cx="1979389" cy="923330"/>
          </a:xfrm>
        </p:grpSpPr>
        <p:sp>
          <p:nvSpPr>
            <p:cNvPr id="5" name="圆角矩形 4"/>
            <p:cNvSpPr/>
            <p:nvPr/>
          </p:nvSpPr>
          <p:spPr>
            <a:xfrm>
              <a:off x="4749015" y="5349944"/>
              <a:ext cx="1979389" cy="58217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幼圆" panose="02010509060101010101" pitchFamily="49" charset="-122"/>
              </a:endParaRPr>
            </a:p>
          </p:txBody>
        </p:sp>
        <p:sp>
          <p:nvSpPr>
            <p:cNvPr id="6" name="TextBox 5"/>
            <p:cNvSpPr txBox="1"/>
            <p:nvPr/>
          </p:nvSpPr>
          <p:spPr>
            <a:xfrm>
              <a:off x="4930776" y="5178441"/>
              <a:ext cx="1223412" cy="923330"/>
            </a:xfrm>
            <a:prstGeom prst="rect">
              <a:avLst/>
            </a:prstGeom>
            <a:noFill/>
          </p:spPr>
          <p:txBody>
            <a:bodyPr wrap="none" rtlCol="0">
              <a:spAutoFit/>
            </a:bodyPr>
            <a:lstStyle/>
            <a:p>
              <a:r>
                <a:rPr lang="en-US" altLang="zh-CN" sz="5400" dirty="0" smtClean="0">
                  <a:solidFill>
                    <a:schemeClr val="bg1">
                      <a:lumMod val="95000"/>
                    </a:schemeClr>
                  </a:solidFill>
                  <a:latin typeface="幼圆" panose="02010509060101010101" pitchFamily="49" charset="-122"/>
                  <a:ea typeface="幼圆" panose="02010509060101010101" pitchFamily="49" charset="-122"/>
                </a:rPr>
                <a:t>119</a:t>
              </a:r>
              <a:endParaRPr lang="zh-CN" altLang="en-US" sz="5400" dirty="0">
                <a:solidFill>
                  <a:schemeClr val="bg1">
                    <a:lumMod val="95000"/>
                  </a:schemeClr>
                </a:solidFill>
                <a:latin typeface="幼圆" panose="02010509060101010101" pitchFamily="49" charset="-122"/>
                <a:ea typeface="幼圆" panose="02010509060101010101" pitchFamily="49" charset="-122"/>
              </a:endParaRPr>
            </a:p>
          </p:txBody>
        </p:sp>
      </p:grpSp>
      <p:pic>
        <p:nvPicPr>
          <p:cNvPr id="3074" name="Picture 2" descr="F:\58pic_523878360e3b0.png"/>
          <p:cNvPicPr>
            <a:picLocks noChangeAspect="1" noChangeArrowheads="1"/>
          </p:cNvPicPr>
          <p:nvPr/>
        </p:nvPicPr>
        <p:blipFill rotWithShape="1">
          <a:blip r:embed="rId3">
            <a:extLst>
              <a:ext uri="{28A0092B-C50C-407E-A947-70E740481C1C}">
                <a14:useLocalDpi xmlns:a14="http://schemas.microsoft.com/office/drawing/2010/main" val="0"/>
              </a:ext>
            </a:extLst>
          </a:blip>
          <a:srcRect r="66795"/>
          <a:stretch/>
        </p:blipFill>
        <p:spPr bwMode="auto">
          <a:xfrm>
            <a:off x="3816499" y="5189242"/>
            <a:ext cx="917173" cy="99570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a:off x="1564368" y="3059562"/>
            <a:ext cx="1703386" cy="1671614"/>
            <a:chOff x="1397807" y="338915"/>
            <a:chExt cx="2274676" cy="2232248"/>
          </a:xfrm>
        </p:grpSpPr>
        <p:sp>
          <p:nvSpPr>
            <p:cNvPr id="8" name="椭圆 7"/>
            <p:cNvSpPr/>
            <p:nvPr/>
          </p:nvSpPr>
          <p:spPr>
            <a:xfrm>
              <a:off x="1440235" y="338915"/>
              <a:ext cx="2232248" cy="22322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1" name="椭圆 10"/>
            <p:cNvSpPr/>
            <p:nvPr/>
          </p:nvSpPr>
          <p:spPr>
            <a:xfrm>
              <a:off x="1592635" y="476325"/>
              <a:ext cx="1935832" cy="1935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3075" name="Picture 3" descr="F:\58pic_523878360e3b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99" t="8191" r="14225" b="16724"/>
            <a:stretch/>
          </p:blipFill>
          <p:spPr bwMode="auto">
            <a:xfrm>
              <a:off x="1397807" y="395933"/>
              <a:ext cx="2098623" cy="2162247"/>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220552" y="827314"/>
            <a:ext cx="1703386" cy="1671614"/>
            <a:chOff x="1397807" y="338915"/>
            <a:chExt cx="2274676" cy="2232248"/>
          </a:xfrm>
        </p:grpSpPr>
        <p:sp>
          <p:nvSpPr>
            <p:cNvPr id="14" name="椭圆 13"/>
            <p:cNvSpPr/>
            <p:nvPr/>
          </p:nvSpPr>
          <p:spPr>
            <a:xfrm>
              <a:off x="1440235" y="338915"/>
              <a:ext cx="2232248" cy="22322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5" name="椭圆 14"/>
            <p:cNvSpPr/>
            <p:nvPr/>
          </p:nvSpPr>
          <p:spPr>
            <a:xfrm>
              <a:off x="1592635" y="476325"/>
              <a:ext cx="1935832" cy="1935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6" name="Picture 3" descr="F:\58pic_523878360e3b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99" t="8191" r="14225" b="16724"/>
            <a:stretch/>
          </p:blipFill>
          <p:spPr bwMode="auto">
            <a:xfrm>
              <a:off x="1397807" y="395933"/>
              <a:ext cx="2098623" cy="2162247"/>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5932050" y="827314"/>
            <a:ext cx="1703386" cy="1671614"/>
            <a:chOff x="1397807" y="338915"/>
            <a:chExt cx="2274676" cy="2232248"/>
          </a:xfrm>
        </p:grpSpPr>
        <p:sp>
          <p:nvSpPr>
            <p:cNvPr id="18" name="椭圆 17"/>
            <p:cNvSpPr/>
            <p:nvPr/>
          </p:nvSpPr>
          <p:spPr>
            <a:xfrm>
              <a:off x="1440235" y="338915"/>
              <a:ext cx="2232248" cy="22322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9" name="椭圆 18"/>
            <p:cNvSpPr/>
            <p:nvPr/>
          </p:nvSpPr>
          <p:spPr>
            <a:xfrm>
              <a:off x="1592635" y="476325"/>
              <a:ext cx="1935832" cy="1935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20" name="Picture 3" descr="F:\58pic_523878360e3b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99" t="8191" r="14225" b="16724"/>
            <a:stretch/>
          </p:blipFill>
          <p:spPr bwMode="auto">
            <a:xfrm>
              <a:off x="1397807" y="395933"/>
              <a:ext cx="2098623" cy="2162247"/>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7325008" y="3100545"/>
            <a:ext cx="1703386" cy="1671614"/>
            <a:chOff x="1397807" y="338915"/>
            <a:chExt cx="2274676" cy="2232248"/>
          </a:xfrm>
        </p:grpSpPr>
        <p:sp>
          <p:nvSpPr>
            <p:cNvPr id="22" name="椭圆 21"/>
            <p:cNvSpPr/>
            <p:nvPr/>
          </p:nvSpPr>
          <p:spPr>
            <a:xfrm>
              <a:off x="1440235" y="338915"/>
              <a:ext cx="2232248" cy="22322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3" name="椭圆 22"/>
            <p:cNvSpPr/>
            <p:nvPr/>
          </p:nvSpPr>
          <p:spPr>
            <a:xfrm>
              <a:off x="1592635" y="476325"/>
              <a:ext cx="1935832" cy="1935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24" name="Picture 3" descr="F:\58pic_523878360e3b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99" t="8191" r="14225" b="16724"/>
            <a:stretch/>
          </p:blipFill>
          <p:spPr bwMode="auto">
            <a:xfrm>
              <a:off x="1397807" y="395933"/>
              <a:ext cx="2098623" cy="2162247"/>
            </a:xfrm>
            <a:prstGeom prst="ellipse">
              <a:avLst/>
            </a:prstGeom>
            <a:noFill/>
            <a:extLst>
              <a:ext uri="{909E8E84-426E-40DD-AFC4-6F175D3DCCD1}">
                <a14:hiddenFill xmlns:a14="http://schemas.microsoft.com/office/drawing/2010/main">
                  <a:solidFill>
                    <a:srgbClr val="FFFFFF"/>
                  </a:solidFill>
                </a14:hiddenFill>
              </a:ext>
            </a:extLst>
          </p:spPr>
        </p:pic>
      </p:grpSp>
      <p:pic>
        <p:nvPicPr>
          <p:cNvPr id="3076" name="Picture 4" descr="F:\58pic_525111bb3a324 [转换].png"/>
          <p:cNvPicPr>
            <a:picLocks noChangeAspect="1" noChangeArrowheads="1"/>
          </p:cNvPicPr>
          <p:nvPr/>
        </p:nvPicPr>
        <p:blipFill rotWithShape="1">
          <a:blip r:embed="rId5">
            <a:extLst>
              <a:ext uri="{28A0092B-C50C-407E-A947-70E740481C1C}">
                <a14:useLocalDpi xmlns:a14="http://schemas.microsoft.com/office/drawing/2010/main" val="0"/>
              </a:ext>
            </a:extLst>
          </a:blip>
          <a:srcRect b="31993"/>
          <a:stretch/>
        </p:blipFill>
        <p:spPr bwMode="auto">
          <a:xfrm>
            <a:off x="4194533" y="2771530"/>
            <a:ext cx="2574294" cy="201689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60115" y="3546282"/>
            <a:ext cx="1179447" cy="954107"/>
          </a:xfrm>
          <a:prstGeom prst="rect">
            <a:avLst/>
          </a:prstGeom>
          <a:noFill/>
        </p:spPr>
        <p:txBody>
          <a:bodyPr wrap="square" rtlCol="0">
            <a:spAutoFit/>
          </a:bodyPr>
          <a:lstStyle/>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打火警电话时候要沉着冷静。</a:t>
            </a:r>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7" name="TextBox 26"/>
          <p:cNvSpPr txBox="1"/>
          <p:nvPr/>
        </p:nvSpPr>
        <p:spPr>
          <a:xfrm>
            <a:off x="1323538" y="1170598"/>
            <a:ext cx="1872208" cy="954107"/>
          </a:xfrm>
          <a:prstGeom prst="rect">
            <a:avLst/>
          </a:prstGeom>
          <a:noFill/>
        </p:spPr>
        <p:txBody>
          <a:bodyPr wrap="square" rtlCol="0">
            <a:spAutoFit/>
          </a:bodyPr>
          <a:lstStyle/>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听到对方报“消防队”时即可讲清地点和单位，尽可能讲清火势的范围、类型。</a:t>
            </a:r>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8" name="TextBox 27"/>
          <p:cNvSpPr txBox="1"/>
          <p:nvPr/>
        </p:nvSpPr>
        <p:spPr>
          <a:xfrm>
            <a:off x="7723008" y="1188021"/>
            <a:ext cx="1872208" cy="738664"/>
          </a:xfrm>
          <a:prstGeom prst="rect">
            <a:avLst/>
          </a:prstGeom>
          <a:noFill/>
        </p:spPr>
        <p:txBody>
          <a:bodyPr wrap="square" rtlCol="0">
            <a:spAutoFit/>
          </a:bodyPr>
          <a:lstStyle/>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要注意对方的提问，并且把自己的电话号码告诉对方。</a:t>
            </a:r>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9" name="TextBox 28"/>
          <p:cNvSpPr txBox="1"/>
          <p:nvPr/>
        </p:nvSpPr>
        <p:spPr>
          <a:xfrm>
            <a:off x="9100402" y="3187983"/>
            <a:ext cx="1484849" cy="1600438"/>
          </a:xfrm>
          <a:prstGeom prst="rect">
            <a:avLst/>
          </a:prstGeom>
          <a:noFill/>
        </p:spPr>
        <p:txBody>
          <a:bodyPr wrap="square" rtlCol="0">
            <a:spAutoFit/>
          </a:bodyPr>
          <a:lstStyle/>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当对方讲：“消防队来了”即可将电话挂断，并且在必经路口等候，帮助消防队员火速进入火灾现场</a:t>
            </a:r>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26359179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42" presetClass="entr" presetSubtype="0" fill="hold" nodeType="withEffect">
                                  <p:stCondLst>
                                    <p:cond delay="50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1000"/>
                                        <p:tgtEl>
                                          <p:spTgt spid="3076"/>
                                        </p:tgtEl>
                                      </p:cBhvr>
                                    </p:animEffect>
                                    <p:anim calcmode="lin" valueType="num">
                                      <p:cBhvr>
                                        <p:cTn id="11" dur="1000" fill="hold"/>
                                        <p:tgtEl>
                                          <p:spTgt spid="3076"/>
                                        </p:tgtEl>
                                        <p:attrNameLst>
                                          <p:attrName>ppt_x</p:attrName>
                                        </p:attrNameLst>
                                      </p:cBhvr>
                                      <p:tavLst>
                                        <p:tav tm="0">
                                          <p:val>
                                            <p:strVal val="#ppt_x"/>
                                          </p:val>
                                        </p:tav>
                                        <p:tav tm="100000">
                                          <p:val>
                                            <p:strVal val="#ppt_x"/>
                                          </p:val>
                                        </p:tav>
                                      </p:tavLst>
                                    </p:anim>
                                    <p:anim calcmode="lin" valueType="num">
                                      <p:cBhvr>
                                        <p:cTn id="12"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fltVal val="0"/>
                                          </p:val>
                                        </p:tav>
                                        <p:tav tm="100000">
                                          <p:val>
                                            <p:strVal val="#ppt_w"/>
                                          </p:val>
                                        </p:tav>
                                      </p:tavLst>
                                    </p:anim>
                                    <p:anim calcmode="lin" valueType="num">
                                      <p:cBhvr>
                                        <p:cTn id="55" dur="1000" fill="hold"/>
                                        <p:tgtEl>
                                          <p:spTgt spid="17"/>
                                        </p:tgtEl>
                                        <p:attrNameLst>
                                          <p:attrName>ppt_h</p:attrName>
                                        </p:attrNameLst>
                                      </p:cBhvr>
                                      <p:tavLst>
                                        <p:tav tm="0">
                                          <p:val>
                                            <p:fltVal val="0"/>
                                          </p:val>
                                        </p:tav>
                                        <p:tav tm="100000">
                                          <p:val>
                                            <p:strVal val="#ppt_h"/>
                                          </p:val>
                                        </p:tav>
                                      </p:tavLst>
                                    </p:anim>
                                    <p:anim calcmode="lin" valueType="num">
                                      <p:cBhvr>
                                        <p:cTn id="56" dur="1000" fill="hold"/>
                                        <p:tgtEl>
                                          <p:spTgt spid="17"/>
                                        </p:tgtEl>
                                        <p:attrNameLst>
                                          <p:attrName>style.rotation</p:attrName>
                                        </p:attrNameLst>
                                      </p:cBhvr>
                                      <p:tavLst>
                                        <p:tav tm="0">
                                          <p:val>
                                            <p:fltVal val="90"/>
                                          </p:val>
                                        </p:tav>
                                        <p:tav tm="100000">
                                          <p:val>
                                            <p:fltVal val="0"/>
                                          </p:val>
                                        </p:tav>
                                      </p:tavLst>
                                    </p:anim>
                                    <p:animEffect transition="in" filter="fade">
                                      <p:cBhvr>
                                        <p:cTn id="57" dur="1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000" fill="hold"/>
                                        <p:tgtEl>
                                          <p:spTgt spid="21"/>
                                        </p:tgtEl>
                                        <p:attrNameLst>
                                          <p:attrName>ppt_w</p:attrName>
                                        </p:attrNameLst>
                                      </p:cBhvr>
                                      <p:tavLst>
                                        <p:tav tm="0">
                                          <p:val>
                                            <p:fltVal val="0"/>
                                          </p:val>
                                        </p:tav>
                                        <p:tav tm="100000">
                                          <p:val>
                                            <p:strVal val="#ppt_w"/>
                                          </p:val>
                                        </p:tav>
                                      </p:tavLst>
                                    </p:anim>
                                    <p:anim calcmode="lin" valueType="num">
                                      <p:cBhvr>
                                        <p:cTn id="68" dur="1000" fill="hold"/>
                                        <p:tgtEl>
                                          <p:spTgt spid="21"/>
                                        </p:tgtEl>
                                        <p:attrNameLst>
                                          <p:attrName>ppt_h</p:attrName>
                                        </p:attrNameLst>
                                      </p:cBhvr>
                                      <p:tavLst>
                                        <p:tav tm="0">
                                          <p:val>
                                            <p:fltVal val="0"/>
                                          </p:val>
                                        </p:tav>
                                        <p:tav tm="100000">
                                          <p:val>
                                            <p:strVal val="#ppt_h"/>
                                          </p:val>
                                        </p:tav>
                                      </p:tavLst>
                                    </p:anim>
                                    <p:anim calcmode="lin" valueType="num">
                                      <p:cBhvr>
                                        <p:cTn id="69" dur="1000" fill="hold"/>
                                        <p:tgtEl>
                                          <p:spTgt spid="21"/>
                                        </p:tgtEl>
                                        <p:attrNameLst>
                                          <p:attrName>style.rotation</p:attrName>
                                        </p:attrNameLst>
                                      </p:cBhvr>
                                      <p:tavLst>
                                        <p:tav tm="0">
                                          <p:val>
                                            <p:fltVal val="90"/>
                                          </p:val>
                                        </p:tav>
                                        <p:tav tm="100000">
                                          <p:val>
                                            <p:fltVal val="0"/>
                                          </p:val>
                                        </p:tav>
                                      </p:tavLst>
                                    </p:anim>
                                    <p:animEffect transition="in" filter="fade">
                                      <p:cBhvr>
                                        <p:cTn id="70" dur="10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5" y="-36115"/>
            <a:ext cx="10801350" cy="6948661"/>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026" name="Picture 2" descr="F:\xiaofangyuan [转换].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923" y="1951913"/>
            <a:ext cx="1800999" cy="39166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F:\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29" t="29266" r="13473" b="33599"/>
          <a:stretch/>
        </p:blipFill>
        <p:spPr bwMode="auto">
          <a:xfrm>
            <a:off x="-431973" y="539949"/>
            <a:ext cx="8539813" cy="28083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172277" y="3854638"/>
            <a:ext cx="2236510" cy="400110"/>
          </a:xfrm>
          <a:prstGeom prst="rect">
            <a:avLst/>
          </a:prstGeom>
          <a:noFill/>
        </p:spPr>
        <p:txBody>
          <a:bodyPr wrap="none" rtlCol="0">
            <a:spAutoFit/>
          </a:bodyPr>
          <a:lstStyle/>
          <a:p>
            <a:r>
              <a:rPr lang="zh-CN" altLang="en-US" sz="2000" b="1" dirty="0" smtClean="0">
                <a:solidFill>
                  <a:schemeClr val="bg1"/>
                </a:solidFill>
                <a:latin typeface="幼圆" panose="02010509060101010101" pitchFamily="49" charset="-122"/>
                <a:ea typeface="幼圆" panose="02010509060101010101" pitchFamily="49" charset="-122"/>
              </a:rPr>
              <a:t>防火逃生器材标识</a:t>
            </a:r>
            <a:endParaRPr lang="zh-CN" altLang="en-US" sz="2000" b="1" dirty="0">
              <a:solidFill>
                <a:schemeClr val="bg1"/>
              </a:solidFill>
              <a:latin typeface="幼圆" panose="02010509060101010101" pitchFamily="49" charset="-122"/>
              <a:ea typeface="幼圆" panose="02010509060101010101" pitchFamily="49" charset="-122"/>
            </a:endParaRPr>
          </a:p>
        </p:txBody>
      </p:sp>
      <p:sp>
        <p:nvSpPr>
          <p:cNvPr id="29" name="TextBox 28"/>
          <p:cNvSpPr txBox="1"/>
          <p:nvPr/>
        </p:nvSpPr>
        <p:spPr>
          <a:xfrm>
            <a:off x="3466906" y="2556173"/>
            <a:ext cx="3877985" cy="1200329"/>
          </a:xfrm>
          <a:prstGeom prst="rect">
            <a:avLst/>
          </a:prstGeom>
          <a:noFill/>
        </p:spPr>
        <p:txBody>
          <a:bodyPr wrap="none" rtlCol="0">
            <a:spAutoFit/>
          </a:bodyPr>
          <a:lstStyle/>
          <a:p>
            <a:r>
              <a:rPr lang="zh-CN" altLang="en-US" sz="7200" dirty="0" smtClean="0">
                <a:solidFill>
                  <a:schemeClr val="bg1"/>
                </a:solidFill>
                <a:latin typeface="幼圆" panose="02010509060101010101" pitchFamily="49" charset="-122"/>
                <a:ea typeface="幼圆" panose="02010509060101010101" pitchFamily="49" charset="-122"/>
              </a:rPr>
              <a:t>学习知识</a:t>
            </a:r>
            <a:endParaRPr lang="zh-CN" altLang="en-US" sz="7200" dirty="0">
              <a:solidFill>
                <a:schemeClr val="bg1"/>
              </a:solidFill>
              <a:latin typeface="幼圆" panose="02010509060101010101" pitchFamily="49" charset="-122"/>
              <a:ea typeface="幼圆" panose="02010509060101010101" pitchFamily="49" charset="-122"/>
            </a:endParaRPr>
          </a:p>
        </p:txBody>
      </p:sp>
      <p:sp>
        <p:nvSpPr>
          <p:cNvPr id="10" name="TextBox 9"/>
          <p:cNvSpPr txBox="1"/>
          <p:nvPr/>
        </p:nvSpPr>
        <p:spPr>
          <a:xfrm>
            <a:off x="2088307" y="2468701"/>
            <a:ext cx="1415772" cy="1569660"/>
          </a:xfrm>
          <a:prstGeom prst="rect">
            <a:avLst/>
          </a:prstGeom>
          <a:noFill/>
        </p:spPr>
        <p:txBody>
          <a:bodyPr wrap="none" rtlCol="0">
            <a:spAutoFit/>
          </a:bodyPr>
          <a:lstStyle/>
          <a:p>
            <a:r>
              <a:rPr lang="en-US" altLang="zh-CN" sz="9600" dirty="0" smtClean="0">
                <a:solidFill>
                  <a:schemeClr val="bg1"/>
                </a:solidFill>
                <a:latin typeface="幼圆" panose="02010509060101010101" pitchFamily="49" charset="-122"/>
                <a:ea typeface="幼圆" panose="02010509060101010101" pitchFamily="49" charset="-122"/>
              </a:rPr>
              <a:t>C.</a:t>
            </a:r>
            <a:endParaRPr lang="zh-CN" altLang="en-US" sz="9600" dirty="0">
              <a:solidFill>
                <a:schemeClr val="bg1"/>
              </a:solidFill>
              <a:latin typeface="幼圆" panose="02010509060101010101" pitchFamily="49" charset="-122"/>
              <a:ea typeface="幼圆" panose="02010509060101010101" pitchFamily="49" charset="-122"/>
            </a:endParaRPr>
          </a:p>
        </p:txBody>
      </p:sp>
      <p:sp>
        <p:nvSpPr>
          <p:cNvPr id="8" name="TextBox 7"/>
          <p:cNvSpPr txBox="1"/>
          <p:nvPr/>
        </p:nvSpPr>
        <p:spPr>
          <a:xfrm>
            <a:off x="4172277" y="4256343"/>
            <a:ext cx="2236510" cy="400110"/>
          </a:xfrm>
          <a:prstGeom prst="rect">
            <a:avLst/>
          </a:prstGeom>
          <a:noFill/>
        </p:spPr>
        <p:txBody>
          <a:bodyPr wrap="none" rtlCol="0">
            <a:spAutoFit/>
          </a:bodyPr>
          <a:lstStyle/>
          <a:p>
            <a:r>
              <a:rPr lang="zh-CN" altLang="en-US" sz="2000" b="1" dirty="0" smtClean="0">
                <a:solidFill>
                  <a:schemeClr val="bg1"/>
                </a:solidFill>
                <a:latin typeface="幼圆" panose="02010509060101010101" pitchFamily="49" charset="-122"/>
                <a:ea typeface="幼圆" panose="02010509060101010101" pitchFamily="49" charset="-122"/>
              </a:rPr>
              <a:t>儿童日常防火知识</a:t>
            </a:r>
            <a:endParaRPr lang="zh-CN" altLang="en-US" sz="2000" b="1" dirty="0">
              <a:solidFill>
                <a:schemeClr val="bg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920708448"/>
      </p:ext>
    </p:extLst>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p:tgtEl>
                                          <p:spTgt spid="29"/>
                                        </p:tgtEl>
                                        <p:attrNameLst>
                                          <p:attrName>ppt_x</p:attrName>
                                        </p:attrNameLst>
                                      </p:cBhvr>
                                      <p:tavLst>
                                        <p:tav tm="0">
                                          <p:val>
                                            <p:strVal val="#ppt_x-#ppt_w*1.125000"/>
                                          </p:val>
                                        </p:tav>
                                        <p:tav tm="100000">
                                          <p:val>
                                            <p:strVal val="#ppt_x"/>
                                          </p:val>
                                        </p:tav>
                                      </p:tavLst>
                                    </p:anim>
                                    <p:animEffect transition="in" filter="wipe(righ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1" dur="1000" fill="hold"/>
                                        <p:tgtEl>
                                          <p:spTgt spid="19"/>
                                        </p:tgtEl>
                                        <p:attrNameLst>
                                          <p:attrName>ppt_y</p:attrName>
                                        </p:attrNameLst>
                                      </p:cBhvr>
                                      <p:tavLst>
                                        <p:tav tm="0">
                                          <p:val>
                                            <p:strVal val="#ppt_y"/>
                                          </p:val>
                                        </p:tav>
                                        <p:tav tm="100000">
                                          <p:val>
                                            <p:strVal val="#ppt_y"/>
                                          </p:val>
                                        </p:tav>
                                      </p:tavLst>
                                    </p:anim>
                                    <p:anim calcmode="lin" valueType="num">
                                      <p:cBhvr>
                                        <p:cTn id="22" dur="10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3" dur="10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0" tmFilter="0,0; .5, 1; 1, 1"/>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 calcmode="lin" valueType="num">
                                      <p:cBhvr>
                                        <p:cTn id="31"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1000"/>
                                        <p:tgtEl>
                                          <p:spTgt spid="1026"/>
                                        </p:tgtEl>
                                      </p:cBhvr>
                                    </p:animEffect>
                                    <p:anim calcmode="lin" valueType="num">
                                      <p:cBhvr>
                                        <p:cTn id="39" dur="1000" fill="hold"/>
                                        <p:tgtEl>
                                          <p:spTgt spid="1026"/>
                                        </p:tgtEl>
                                        <p:attrNameLst>
                                          <p:attrName>ppt_x</p:attrName>
                                        </p:attrNameLst>
                                      </p:cBhvr>
                                      <p:tavLst>
                                        <p:tav tm="0">
                                          <p:val>
                                            <p:strVal val="#ppt_x"/>
                                          </p:val>
                                        </p:tav>
                                        <p:tav tm="100000">
                                          <p:val>
                                            <p:strVal val="#ppt_x"/>
                                          </p:val>
                                        </p:tav>
                                      </p:tavLst>
                                    </p:anim>
                                    <p:anim calcmode="lin" valueType="num">
                                      <p:cBhvr>
                                        <p:cTn id="40" dur="1000" fill="hold"/>
                                        <p:tgtEl>
                                          <p:spTgt spid="10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5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750"/>
                                        <p:tgtEl>
                                          <p:spTgt spid="33"/>
                                        </p:tgtEl>
                                      </p:cBhvr>
                                    </p:animEffect>
                                    <p:anim calcmode="lin" valueType="num">
                                      <p:cBhvr>
                                        <p:cTn id="44" dur="750" fill="hold"/>
                                        <p:tgtEl>
                                          <p:spTgt spid="33"/>
                                        </p:tgtEl>
                                        <p:attrNameLst>
                                          <p:attrName>ppt_x</p:attrName>
                                        </p:attrNameLst>
                                      </p:cBhvr>
                                      <p:tavLst>
                                        <p:tav tm="0">
                                          <p:val>
                                            <p:strVal val="#ppt_x"/>
                                          </p:val>
                                        </p:tav>
                                        <p:tav tm="100000">
                                          <p:val>
                                            <p:strVal val="#ppt_x"/>
                                          </p:val>
                                        </p:tav>
                                      </p:tavLst>
                                    </p:anim>
                                    <p:anim calcmode="lin" valueType="num">
                                      <p:cBhvr>
                                        <p:cTn id="45" dur="7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10"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606679"/>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390655"/>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4098" name="Picture 2" descr="F:\未标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71" y="1188021"/>
            <a:ext cx="194421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未标题-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435" y="1044005"/>
            <a:ext cx="2376264"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未标题-1.png"/>
          <p:cNvPicPr>
            <a:picLocks noChangeAspect="1" noChangeArrowheads="1"/>
          </p:cNvPicPr>
          <p:nvPr/>
        </p:nvPicPr>
        <p:blipFill rotWithShape="1">
          <a:blip r:embed="rId5">
            <a:extLst>
              <a:ext uri="{28A0092B-C50C-407E-A947-70E740481C1C}">
                <a14:useLocalDpi xmlns:a14="http://schemas.microsoft.com/office/drawing/2010/main" val="0"/>
              </a:ext>
            </a:extLst>
          </a:blip>
          <a:srcRect l="12909" t="9639" r="15993" b="4505"/>
          <a:stretch/>
        </p:blipFill>
        <p:spPr bwMode="auto">
          <a:xfrm>
            <a:off x="5649885" y="971997"/>
            <a:ext cx="1983038" cy="239462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未标题-1.png"/>
          <p:cNvPicPr>
            <a:picLocks noChangeAspect="1" noChangeArrowheads="1"/>
          </p:cNvPicPr>
          <p:nvPr/>
        </p:nvPicPr>
        <p:blipFill rotWithShape="1">
          <a:blip r:embed="rId6">
            <a:extLst>
              <a:ext uri="{28A0092B-C50C-407E-A947-70E740481C1C}">
                <a14:useLocalDpi xmlns:a14="http://schemas.microsoft.com/office/drawing/2010/main" val="0"/>
              </a:ext>
            </a:extLst>
          </a:blip>
          <a:srcRect l="12589" r="18500"/>
          <a:stretch/>
        </p:blipFill>
        <p:spPr bwMode="auto">
          <a:xfrm>
            <a:off x="8280995" y="899989"/>
            <a:ext cx="1753849"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未标题-1.png"/>
          <p:cNvPicPr>
            <a:picLocks noChangeAspect="1" noChangeArrowheads="1"/>
          </p:cNvPicPr>
          <p:nvPr/>
        </p:nvPicPr>
        <p:blipFill rotWithShape="1">
          <a:blip r:embed="rId7">
            <a:extLst>
              <a:ext uri="{28A0092B-C50C-407E-A947-70E740481C1C}">
                <a14:useLocalDpi xmlns:a14="http://schemas.microsoft.com/office/drawing/2010/main" val="0"/>
              </a:ext>
            </a:extLst>
          </a:blip>
          <a:srcRect l="21269" t="8304" r="17978" b="5926"/>
          <a:stretch/>
        </p:blipFill>
        <p:spPr bwMode="auto">
          <a:xfrm>
            <a:off x="1190890" y="3780309"/>
            <a:ext cx="1274164" cy="179882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F:\未标题-1.png"/>
          <p:cNvPicPr>
            <a:picLocks noChangeAspect="1" noChangeArrowheads="1"/>
          </p:cNvPicPr>
          <p:nvPr/>
        </p:nvPicPr>
        <p:blipFill rotWithShape="1">
          <a:blip r:embed="rId8">
            <a:extLst>
              <a:ext uri="{28A0092B-C50C-407E-A947-70E740481C1C}">
                <a14:useLocalDpi xmlns:a14="http://schemas.microsoft.com/office/drawing/2010/main" val="0"/>
              </a:ext>
            </a:extLst>
          </a:blip>
          <a:srcRect t="25501" r="9915" b="21078"/>
          <a:stretch/>
        </p:blipFill>
        <p:spPr bwMode="auto">
          <a:xfrm>
            <a:off x="2986108" y="4148655"/>
            <a:ext cx="2195109" cy="13017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未标题-1.png"/>
          <p:cNvPicPr>
            <a:picLocks noChangeAspect="1" noChangeArrowheads="1"/>
          </p:cNvPicPr>
          <p:nvPr/>
        </p:nvPicPr>
        <p:blipFill rotWithShape="1">
          <a:blip r:embed="rId9">
            <a:extLst>
              <a:ext uri="{28A0092B-C50C-407E-A947-70E740481C1C}">
                <a14:useLocalDpi xmlns:a14="http://schemas.microsoft.com/office/drawing/2010/main" val="0"/>
              </a:ext>
            </a:extLst>
          </a:blip>
          <a:srcRect l="10521" t="19124" r="13935" b="8464"/>
          <a:stretch/>
        </p:blipFill>
        <p:spPr bwMode="auto">
          <a:xfrm>
            <a:off x="6077685" y="3996333"/>
            <a:ext cx="1516935" cy="1454047"/>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F:\未标题-1.png"/>
          <p:cNvPicPr>
            <a:picLocks noChangeAspect="1" noChangeArrowheads="1"/>
          </p:cNvPicPr>
          <p:nvPr/>
        </p:nvPicPr>
        <p:blipFill rotWithShape="1">
          <a:blip r:embed="rId10">
            <a:extLst>
              <a:ext uri="{28A0092B-C50C-407E-A947-70E740481C1C}">
                <a14:useLocalDpi xmlns:a14="http://schemas.microsoft.com/office/drawing/2010/main" val="0"/>
              </a:ext>
            </a:extLst>
          </a:blip>
          <a:srcRect l="15542" t="41641" r="11886" b="1829"/>
          <a:stretch/>
        </p:blipFill>
        <p:spPr bwMode="auto">
          <a:xfrm>
            <a:off x="8098676" y="3996333"/>
            <a:ext cx="1910511" cy="14881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0466" y="3329677"/>
            <a:ext cx="2121937" cy="369332"/>
          </a:xfrm>
          <a:prstGeom prst="rect">
            <a:avLst/>
          </a:prstGeom>
          <a:noFill/>
        </p:spPr>
        <p:txBody>
          <a:bodyPr wrap="square" rtlCol="0">
            <a:spAutoFit/>
          </a:bodyPr>
          <a:lstStyle/>
          <a:p>
            <a:r>
              <a:rPr lang="zh-CN" altLang="en-US" b="1" dirty="0" smtClean="0">
                <a:solidFill>
                  <a:srgbClr val="C00000"/>
                </a:solidFill>
                <a:latin typeface="幼圆" panose="02010509060101010101" pitchFamily="49" charset="-122"/>
                <a:ea typeface="幼圆" panose="02010509060101010101" pitchFamily="49" charset="-122"/>
              </a:rPr>
              <a:t>单击添加文本内容</a:t>
            </a:r>
            <a:endParaRPr lang="zh-CN" altLang="en-US" b="1" dirty="0">
              <a:solidFill>
                <a:srgbClr val="C00000"/>
              </a:solidFill>
              <a:latin typeface="幼圆" panose="02010509060101010101" pitchFamily="49" charset="-122"/>
              <a:ea typeface="幼圆" panose="02010509060101010101" pitchFamily="49" charset="-122"/>
            </a:endParaRPr>
          </a:p>
        </p:txBody>
      </p:sp>
      <p:sp>
        <p:nvSpPr>
          <p:cNvPr id="14" name="TextBox 13"/>
          <p:cNvSpPr txBox="1"/>
          <p:nvPr/>
        </p:nvSpPr>
        <p:spPr>
          <a:xfrm>
            <a:off x="3422754" y="3338969"/>
            <a:ext cx="2121937" cy="369332"/>
          </a:xfrm>
          <a:prstGeom prst="rect">
            <a:avLst/>
          </a:prstGeom>
          <a:noFill/>
        </p:spPr>
        <p:txBody>
          <a:bodyPr wrap="square" rtlCol="0">
            <a:spAutoFit/>
          </a:bodyPr>
          <a:lstStyle/>
          <a:p>
            <a:r>
              <a:rPr lang="zh-CN" altLang="en-US" b="1" dirty="0" smtClean="0">
                <a:solidFill>
                  <a:srgbClr val="C00000"/>
                </a:solidFill>
                <a:latin typeface="幼圆" panose="02010509060101010101" pitchFamily="49" charset="-122"/>
                <a:ea typeface="幼圆" panose="02010509060101010101" pitchFamily="49" charset="-122"/>
              </a:rPr>
              <a:t>单击添加文本内容</a:t>
            </a:r>
            <a:endParaRPr lang="zh-CN" altLang="en-US" b="1" dirty="0">
              <a:solidFill>
                <a:srgbClr val="C00000"/>
              </a:solidFill>
              <a:latin typeface="幼圆" panose="02010509060101010101" pitchFamily="49" charset="-122"/>
              <a:ea typeface="幼圆" panose="02010509060101010101" pitchFamily="49" charset="-122"/>
            </a:endParaRPr>
          </a:p>
        </p:txBody>
      </p:sp>
      <p:sp>
        <p:nvSpPr>
          <p:cNvPr id="15" name="TextBox 14"/>
          <p:cNvSpPr txBox="1"/>
          <p:nvPr/>
        </p:nvSpPr>
        <p:spPr>
          <a:xfrm>
            <a:off x="5904731" y="3338969"/>
            <a:ext cx="2121937" cy="369332"/>
          </a:xfrm>
          <a:prstGeom prst="rect">
            <a:avLst/>
          </a:prstGeom>
          <a:noFill/>
        </p:spPr>
        <p:txBody>
          <a:bodyPr wrap="square" rtlCol="0">
            <a:spAutoFit/>
          </a:bodyPr>
          <a:lstStyle/>
          <a:p>
            <a:r>
              <a:rPr lang="zh-CN" altLang="en-US" b="1" dirty="0" smtClean="0">
                <a:solidFill>
                  <a:srgbClr val="C00000"/>
                </a:solidFill>
                <a:latin typeface="幼圆" panose="02010509060101010101" pitchFamily="49" charset="-122"/>
                <a:ea typeface="幼圆" panose="02010509060101010101" pitchFamily="49" charset="-122"/>
              </a:rPr>
              <a:t>单击添加文本内容</a:t>
            </a:r>
            <a:endParaRPr lang="zh-CN" altLang="en-US" b="1" dirty="0">
              <a:solidFill>
                <a:srgbClr val="C00000"/>
              </a:solidFill>
              <a:latin typeface="幼圆" panose="02010509060101010101" pitchFamily="49" charset="-122"/>
              <a:ea typeface="幼圆" panose="02010509060101010101" pitchFamily="49" charset="-122"/>
            </a:endParaRPr>
          </a:p>
        </p:txBody>
      </p:sp>
      <p:sp>
        <p:nvSpPr>
          <p:cNvPr id="16" name="TextBox 15"/>
          <p:cNvSpPr txBox="1"/>
          <p:nvPr/>
        </p:nvSpPr>
        <p:spPr>
          <a:xfrm>
            <a:off x="8175282" y="3338969"/>
            <a:ext cx="2121937" cy="369332"/>
          </a:xfrm>
          <a:prstGeom prst="rect">
            <a:avLst/>
          </a:prstGeom>
          <a:noFill/>
        </p:spPr>
        <p:txBody>
          <a:bodyPr wrap="square" rtlCol="0">
            <a:spAutoFit/>
          </a:bodyPr>
          <a:lstStyle/>
          <a:p>
            <a:r>
              <a:rPr lang="zh-CN" altLang="en-US" b="1" dirty="0" smtClean="0">
                <a:solidFill>
                  <a:srgbClr val="C00000"/>
                </a:solidFill>
                <a:latin typeface="幼圆" panose="02010509060101010101" pitchFamily="49" charset="-122"/>
                <a:ea typeface="幼圆" panose="02010509060101010101" pitchFamily="49" charset="-122"/>
              </a:rPr>
              <a:t>单击添加文本内容</a:t>
            </a:r>
            <a:endParaRPr lang="zh-CN" altLang="en-US" b="1" dirty="0">
              <a:solidFill>
                <a:srgbClr val="C00000"/>
              </a:solidFill>
              <a:latin typeface="幼圆" panose="02010509060101010101" pitchFamily="49" charset="-122"/>
              <a:ea typeface="幼圆" panose="02010509060101010101" pitchFamily="49" charset="-122"/>
            </a:endParaRPr>
          </a:p>
        </p:txBody>
      </p:sp>
      <p:sp>
        <p:nvSpPr>
          <p:cNvPr id="17" name="TextBox 16"/>
          <p:cNvSpPr txBox="1"/>
          <p:nvPr/>
        </p:nvSpPr>
        <p:spPr>
          <a:xfrm>
            <a:off x="792163" y="5681967"/>
            <a:ext cx="2121937" cy="369332"/>
          </a:xfrm>
          <a:prstGeom prst="rect">
            <a:avLst/>
          </a:prstGeom>
          <a:noFill/>
        </p:spPr>
        <p:txBody>
          <a:bodyPr wrap="square" rtlCol="0">
            <a:spAutoFit/>
          </a:bodyPr>
          <a:lstStyle/>
          <a:p>
            <a:r>
              <a:rPr lang="zh-CN" altLang="en-US" b="1" dirty="0" smtClean="0">
                <a:solidFill>
                  <a:srgbClr val="C00000"/>
                </a:solidFill>
                <a:latin typeface="幼圆" panose="02010509060101010101" pitchFamily="49" charset="-122"/>
                <a:ea typeface="幼圆" panose="02010509060101010101" pitchFamily="49" charset="-122"/>
              </a:rPr>
              <a:t>单击添加文本内容</a:t>
            </a:r>
            <a:endParaRPr lang="zh-CN" altLang="en-US" b="1" dirty="0">
              <a:solidFill>
                <a:srgbClr val="C00000"/>
              </a:solidFill>
              <a:latin typeface="幼圆" panose="02010509060101010101" pitchFamily="49" charset="-122"/>
              <a:ea typeface="幼圆" panose="02010509060101010101" pitchFamily="49" charset="-122"/>
            </a:endParaRPr>
          </a:p>
        </p:txBody>
      </p:sp>
      <p:sp>
        <p:nvSpPr>
          <p:cNvPr id="18" name="TextBox 17"/>
          <p:cNvSpPr txBox="1"/>
          <p:nvPr/>
        </p:nvSpPr>
        <p:spPr>
          <a:xfrm>
            <a:off x="3384451" y="5691259"/>
            <a:ext cx="2121937" cy="369332"/>
          </a:xfrm>
          <a:prstGeom prst="rect">
            <a:avLst/>
          </a:prstGeom>
          <a:noFill/>
        </p:spPr>
        <p:txBody>
          <a:bodyPr wrap="square" rtlCol="0">
            <a:spAutoFit/>
          </a:bodyPr>
          <a:lstStyle/>
          <a:p>
            <a:r>
              <a:rPr lang="zh-CN" altLang="en-US" b="1" dirty="0" smtClean="0">
                <a:solidFill>
                  <a:srgbClr val="C00000"/>
                </a:solidFill>
                <a:latin typeface="幼圆" panose="02010509060101010101" pitchFamily="49" charset="-122"/>
                <a:ea typeface="幼圆" panose="02010509060101010101" pitchFamily="49" charset="-122"/>
              </a:rPr>
              <a:t>单击添加文本内容</a:t>
            </a:r>
            <a:endParaRPr lang="zh-CN" altLang="en-US" b="1" dirty="0">
              <a:solidFill>
                <a:srgbClr val="C00000"/>
              </a:solidFill>
              <a:latin typeface="幼圆" panose="02010509060101010101" pitchFamily="49" charset="-122"/>
              <a:ea typeface="幼圆" panose="02010509060101010101" pitchFamily="49" charset="-122"/>
            </a:endParaRPr>
          </a:p>
        </p:txBody>
      </p:sp>
      <p:sp>
        <p:nvSpPr>
          <p:cNvPr id="19" name="TextBox 18"/>
          <p:cNvSpPr txBox="1"/>
          <p:nvPr/>
        </p:nvSpPr>
        <p:spPr>
          <a:xfrm>
            <a:off x="5866428" y="5691259"/>
            <a:ext cx="2121937" cy="369332"/>
          </a:xfrm>
          <a:prstGeom prst="rect">
            <a:avLst/>
          </a:prstGeom>
          <a:noFill/>
        </p:spPr>
        <p:txBody>
          <a:bodyPr wrap="square" rtlCol="0">
            <a:spAutoFit/>
          </a:bodyPr>
          <a:lstStyle/>
          <a:p>
            <a:r>
              <a:rPr lang="zh-CN" altLang="en-US" b="1" dirty="0" smtClean="0">
                <a:solidFill>
                  <a:srgbClr val="C00000"/>
                </a:solidFill>
                <a:latin typeface="幼圆" panose="02010509060101010101" pitchFamily="49" charset="-122"/>
                <a:ea typeface="幼圆" panose="02010509060101010101" pitchFamily="49" charset="-122"/>
              </a:rPr>
              <a:t>单击添加文本内容</a:t>
            </a:r>
            <a:endParaRPr lang="zh-CN" altLang="en-US" b="1" dirty="0">
              <a:solidFill>
                <a:srgbClr val="C00000"/>
              </a:solidFill>
              <a:latin typeface="幼圆" panose="02010509060101010101" pitchFamily="49" charset="-122"/>
              <a:ea typeface="幼圆" panose="02010509060101010101" pitchFamily="49" charset="-122"/>
            </a:endParaRPr>
          </a:p>
        </p:txBody>
      </p:sp>
      <p:sp>
        <p:nvSpPr>
          <p:cNvPr id="20" name="TextBox 19"/>
          <p:cNvSpPr txBox="1"/>
          <p:nvPr/>
        </p:nvSpPr>
        <p:spPr>
          <a:xfrm>
            <a:off x="8175282" y="5691259"/>
            <a:ext cx="2121937" cy="369332"/>
          </a:xfrm>
          <a:prstGeom prst="rect">
            <a:avLst/>
          </a:prstGeom>
          <a:noFill/>
        </p:spPr>
        <p:txBody>
          <a:bodyPr wrap="square" rtlCol="0">
            <a:spAutoFit/>
          </a:bodyPr>
          <a:lstStyle/>
          <a:p>
            <a:r>
              <a:rPr lang="zh-CN" altLang="en-US" b="1" dirty="0" smtClean="0">
                <a:solidFill>
                  <a:srgbClr val="C00000"/>
                </a:solidFill>
                <a:latin typeface="幼圆" panose="02010509060101010101" pitchFamily="49" charset="-122"/>
                <a:ea typeface="幼圆" panose="02010509060101010101" pitchFamily="49" charset="-122"/>
              </a:rPr>
              <a:t>单击添加文本内容</a:t>
            </a:r>
            <a:endParaRPr lang="zh-CN" altLang="en-US" b="1" dirty="0">
              <a:solidFill>
                <a:srgbClr val="C00000"/>
              </a:solidFill>
              <a:latin typeface="幼圆" panose="02010509060101010101" pitchFamily="49" charset="-122"/>
              <a:ea typeface="幼圆" panose="02010509060101010101" pitchFamily="49" charset="-122"/>
            </a:endParaRPr>
          </a:p>
        </p:txBody>
      </p:sp>
      <p:grpSp>
        <p:nvGrpSpPr>
          <p:cNvPr id="7" name="组合 6"/>
          <p:cNvGrpSpPr/>
          <p:nvPr/>
        </p:nvGrpSpPr>
        <p:grpSpPr>
          <a:xfrm>
            <a:off x="226148" y="251917"/>
            <a:ext cx="2654247" cy="523220"/>
            <a:chOff x="226148" y="251917"/>
            <a:chExt cx="2654247" cy="523220"/>
          </a:xfrm>
        </p:grpSpPr>
        <p:sp>
          <p:nvSpPr>
            <p:cNvPr id="4" name="TextBox 3"/>
            <p:cNvSpPr txBox="1"/>
            <p:nvPr/>
          </p:nvSpPr>
          <p:spPr>
            <a:xfrm>
              <a:off x="541293" y="251917"/>
              <a:ext cx="2339102" cy="523220"/>
            </a:xfrm>
            <a:prstGeom prst="rect">
              <a:avLst/>
            </a:prstGeom>
            <a:noFill/>
          </p:spPr>
          <p:txBody>
            <a:bodyPr wrap="none" rtlCol="0">
              <a:spAutoFit/>
            </a:bodyPr>
            <a:lstStyle/>
            <a:p>
              <a:r>
                <a:rPr lang="zh-CN" altLang="en-US" sz="2800" dirty="0" smtClean="0">
                  <a:solidFill>
                    <a:srgbClr val="C00000"/>
                  </a:solidFill>
                  <a:latin typeface="幼圆" panose="02010509060101010101" pitchFamily="49" charset="-122"/>
                  <a:ea typeface="幼圆" panose="02010509060101010101" pitchFamily="49" charset="-122"/>
                </a:rPr>
                <a:t>认识消防器材</a:t>
              </a:r>
              <a:endParaRPr lang="zh-CN" altLang="en-US" sz="2800" dirty="0">
                <a:solidFill>
                  <a:srgbClr val="C00000"/>
                </a:solidFill>
                <a:latin typeface="幼圆" panose="02010509060101010101" pitchFamily="49" charset="-122"/>
                <a:ea typeface="幼圆" panose="02010509060101010101" pitchFamily="49" charset="-122"/>
              </a:endParaRPr>
            </a:p>
          </p:txBody>
        </p:sp>
        <p:sp>
          <p:nvSpPr>
            <p:cNvPr id="6" name="燕尾形 5"/>
            <p:cNvSpPr/>
            <p:nvPr/>
          </p:nvSpPr>
          <p:spPr>
            <a:xfrm>
              <a:off x="226148" y="338915"/>
              <a:ext cx="360115" cy="360052"/>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幼圆" panose="02010509060101010101" pitchFamily="49" charset="-122"/>
              </a:endParaRPr>
            </a:p>
          </p:txBody>
        </p:sp>
      </p:grpSp>
    </p:spTree>
    <p:extLst>
      <p:ext uri="{BB962C8B-B14F-4D97-AF65-F5344CB8AC3E}">
        <p14:creationId xmlns:p14="http://schemas.microsoft.com/office/powerpoint/2010/main" val="165746113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animEffect transition="in" filter="fade">
                                      <p:cBhvr>
                                        <p:cTn id="23" dur="500"/>
                                        <p:tgtEl>
                                          <p:spTgt spid="409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fade">
                                      <p:cBhvr>
                                        <p:cTn id="33" dur="500"/>
                                        <p:tgtEl>
                                          <p:spTgt spid="410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101"/>
                                        </p:tgtEl>
                                        <p:attrNameLst>
                                          <p:attrName>style.visibility</p:attrName>
                                        </p:attrNameLst>
                                      </p:cBhvr>
                                      <p:to>
                                        <p:strVal val="visible"/>
                                      </p:to>
                                    </p:set>
                                    <p:animEffect transition="in" filter="fade">
                                      <p:cBhvr>
                                        <p:cTn id="43" dur="500"/>
                                        <p:tgtEl>
                                          <p:spTgt spid="410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102"/>
                                        </p:tgtEl>
                                        <p:attrNameLst>
                                          <p:attrName>style.visibility</p:attrName>
                                        </p:attrNameLst>
                                      </p:cBhvr>
                                      <p:to>
                                        <p:strVal val="visible"/>
                                      </p:to>
                                    </p:set>
                                    <p:animEffect transition="in" filter="fade">
                                      <p:cBhvr>
                                        <p:cTn id="53" dur="500"/>
                                        <p:tgtEl>
                                          <p:spTgt spid="410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103"/>
                                        </p:tgtEl>
                                        <p:attrNameLst>
                                          <p:attrName>style.visibility</p:attrName>
                                        </p:attrNameLst>
                                      </p:cBhvr>
                                      <p:to>
                                        <p:strVal val="visible"/>
                                      </p:to>
                                    </p:set>
                                    <p:animEffect transition="in" filter="fade">
                                      <p:cBhvr>
                                        <p:cTn id="63" dur="500"/>
                                        <p:tgtEl>
                                          <p:spTgt spid="410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104"/>
                                        </p:tgtEl>
                                        <p:attrNameLst>
                                          <p:attrName>style.visibility</p:attrName>
                                        </p:attrNameLst>
                                      </p:cBhvr>
                                      <p:to>
                                        <p:strVal val="visible"/>
                                      </p:to>
                                    </p:set>
                                    <p:animEffect transition="in" filter="fade">
                                      <p:cBhvr>
                                        <p:cTn id="73" dur="500"/>
                                        <p:tgtEl>
                                          <p:spTgt spid="410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105"/>
                                        </p:tgtEl>
                                        <p:attrNameLst>
                                          <p:attrName>style.visibility</p:attrName>
                                        </p:attrNameLst>
                                      </p:cBhvr>
                                      <p:to>
                                        <p:strVal val="visible"/>
                                      </p:to>
                                    </p:set>
                                    <p:animEffect transition="in" filter="fade">
                                      <p:cBhvr>
                                        <p:cTn id="83" dur="500"/>
                                        <p:tgtEl>
                                          <p:spTgt spid="410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82270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55272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5123" name="Picture 3"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002" t="24842" r="23276" b="20103"/>
          <a:stretch/>
        </p:blipFill>
        <p:spPr bwMode="auto">
          <a:xfrm>
            <a:off x="1440235" y="1012853"/>
            <a:ext cx="1729371" cy="16785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未标题-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883" y="683965"/>
            <a:ext cx="2441972" cy="244197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F:\未标题-1.png"/>
          <p:cNvPicPr>
            <a:picLocks noChangeAspect="1" noChangeArrowheads="1"/>
          </p:cNvPicPr>
          <p:nvPr/>
        </p:nvPicPr>
        <p:blipFill rotWithShape="1">
          <a:blip r:embed="rId5">
            <a:extLst>
              <a:ext uri="{28A0092B-C50C-407E-A947-70E740481C1C}">
                <a14:useLocalDpi xmlns:a14="http://schemas.microsoft.com/office/drawing/2010/main" val="0"/>
              </a:ext>
            </a:extLst>
          </a:blip>
          <a:srcRect l="21919" t="21915" r="20831" b="21282"/>
          <a:stretch/>
        </p:blipFill>
        <p:spPr bwMode="auto">
          <a:xfrm>
            <a:off x="4464571" y="905572"/>
            <a:ext cx="1918741" cy="19037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未标题-1.png"/>
          <p:cNvPicPr>
            <a:picLocks noChangeAspect="1" noChangeArrowheads="1"/>
          </p:cNvPicPr>
          <p:nvPr/>
        </p:nvPicPr>
        <p:blipFill rotWithShape="1">
          <a:blip r:embed="rId6">
            <a:extLst>
              <a:ext uri="{28A0092B-C50C-407E-A947-70E740481C1C}">
                <a14:useLocalDpi xmlns:a14="http://schemas.microsoft.com/office/drawing/2010/main" val="0"/>
              </a:ext>
            </a:extLst>
          </a:blip>
          <a:srcRect l="20087" t="23075" r="20894" b="22493"/>
          <a:stretch/>
        </p:blipFill>
        <p:spPr bwMode="auto">
          <a:xfrm>
            <a:off x="2808387" y="3497687"/>
            <a:ext cx="1880929" cy="17347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未标题-1.png"/>
          <p:cNvPicPr>
            <a:picLocks noChangeAspect="1" noChangeArrowheads="1"/>
          </p:cNvPicPr>
          <p:nvPr/>
        </p:nvPicPr>
        <p:blipFill rotWithShape="1">
          <a:blip r:embed="rId7">
            <a:extLst>
              <a:ext uri="{28A0092B-C50C-407E-A947-70E740481C1C}">
                <a14:useLocalDpi xmlns:a14="http://schemas.microsoft.com/office/drawing/2010/main" val="0"/>
              </a:ext>
            </a:extLst>
          </a:blip>
          <a:srcRect l="22642" t="23502" r="20790" b="19651"/>
          <a:stretch/>
        </p:blipFill>
        <p:spPr bwMode="auto">
          <a:xfrm>
            <a:off x="6019489" y="3429829"/>
            <a:ext cx="1895071" cy="19044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91924" y="2763369"/>
            <a:ext cx="2077617" cy="461665"/>
          </a:xfrm>
          <a:prstGeom prst="rect">
            <a:avLst/>
          </a:prstGeom>
          <a:noFill/>
        </p:spPr>
        <p:txBody>
          <a:bodyPr wrap="square" rtlCol="0">
            <a:spAutoFit/>
          </a:bodyPr>
          <a:lstStyle/>
          <a:p>
            <a:r>
              <a:rPr lang="zh-CN" altLang="en-US" sz="2400" b="1" dirty="0" smtClean="0">
                <a:solidFill>
                  <a:srgbClr val="C00000"/>
                </a:solidFill>
                <a:latin typeface="幼圆" panose="02010509060101010101" pitchFamily="49" charset="-122"/>
                <a:ea typeface="幼圆" panose="02010509060101010101" pitchFamily="49" charset="-122"/>
              </a:rPr>
              <a:t>禁止吸烟</a:t>
            </a:r>
            <a:endParaRPr lang="zh-CN" altLang="en-US" sz="2400" b="1" dirty="0">
              <a:solidFill>
                <a:srgbClr val="C00000"/>
              </a:solidFill>
              <a:latin typeface="幼圆" panose="02010509060101010101" pitchFamily="49" charset="-122"/>
              <a:ea typeface="幼圆" panose="02010509060101010101" pitchFamily="49" charset="-122"/>
            </a:endParaRPr>
          </a:p>
        </p:txBody>
      </p:sp>
      <p:sp>
        <p:nvSpPr>
          <p:cNvPr id="13" name="TextBox 12"/>
          <p:cNvSpPr txBox="1"/>
          <p:nvPr/>
        </p:nvSpPr>
        <p:spPr>
          <a:xfrm>
            <a:off x="4680595" y="2778359"/>
            <a:ext cx="3432057" cy="830997"/>
          </a:xfrm>
          <a:prstGeom prst="rect">
            <a:avLst/>
          </a:prstGeom>
          <a:noFill/>
        </p:spPr>
        <p:txBody>
          <a:bodyPr wrap="square" rtlCol="0">
            <a:spAutoFit/>
          </a:bodyPr>
          <a:lstStyle/>
          <a:p>
            <a:r>
              <a:rPr lang="zh-CN" altLang="en-US" sz="2400" b="1" dirty="0" smtClean="0">
                <a:solidFill>
                  <a:srgbClr val="C00000"/>
                </a:solidFill>
                <a:latin typeface="幼圆" panose="02010509060101010101" pitchFamily="49" charset="-122"/>
                <a:ea typeface="幼圆" panose="02010509060101010101" pitchFamily="49" charset="-122"/>
              </a:rPr>
              <a:t>禁止使用</a:t>
            </a:r>
            <a:endParaRPr lang="en-US" altLang="zh-CN" sz="2400" b="1" dirty="0" smtClean="0">
              <a:solidFill>
                <a:srgbClr val="C00000"/>
              </a:solidFill>
              <a:latin typeface="幼圆" panose="02010509060101010101" pitchFamily="49" charset="-122"/>
              <a:ea typeface="幼圆" panose="02010509060101010101" pitchFamily="49" charset="-122"/>
            </a:endParaRPr>
          </a:p>
          <a:p>
            <a:r>
              <a:rPr lang="en-US" altLang="zh-CN" sz="2400" b="1" dirty="0">
                <a:solidFill>
                  <a:srgbClr val="C00000"/>
                </a:solidFill>
                <a:latin typeface="幼圆" panose="02010509060101010101" pitchFamily="49" charset="-122"/>
                <a:ea typeface="幼圆" panose="02010509060101010101" pitchFamily="49" charset="-122"/>
              </a:rPr>
              <a:t>  </a:t>
            </a:r>
            <a:r>
              <a:rPr lang="zh-CN" altLang="en-US" sz="2400" b="1" dirty="0" smtClean="0">
                <a:solidFill>
                  <a:srgbClr val="C00000"/>
                </a:solidFill>
                <a:latin typeface="幼圆" panose="02010509060101010101" pitchFamily="49" charset="-122"/>
                <a:ea typeface="幼圆" panose="02010509060101010101" pitchFamily="49" charset="-122"/>
              </a:rPr>
              <a:t>液化气</a:t>
            </a:r>
            <a:endParaRPr lang="zh-CN" altLang="en-US" sz="2400" b="1" dirty="0">
              <a:solidFill>
                <a:srgbClr val="C00000"/>
              </a:solidFill>
              <a:latin typeface="幼圆" panose="02010509060101010101" pitchFamily="49" charset="-122"/>
              <a:ea typeface="幼圆" panose="02010509060101010101" pitchFamily="49" charset="-122"/>
            </a:endParaRPr>
          </a:p>
        </p:txBody>
      </p:sp>
      <p:sp>
        <p:nvSpPr>
          <p:cNvPr id="14" name="TextBox 13"/>
          <p:cNvSpPr txBox="1"/>
          <p:nvPr/>
        </p:nvSpPr>
        <p:spPr>
          <a:xfrm>
            <a:off x="7787554" y="2805397"/>
            <a:ext cx="2077617" cy="830997"/>
          </a:xfrm>
          <a:prstGeom prst="rect">
            <a:avLst/>
          </a:prstGeom>
          <a:noFill/>
        </p:spPr>
        <p:txBody>
          <a:bodyPr wrap="square" rtlCol="0">
            <a:spAutoFit/>
          </a:bodyPr>
          <a:lstStyle/>
          <a:p>
            <a:r>
              <a:rPr lang="zh-CN" altLang="en-US" sz="2400" b="1" dirty="0" smtClean="0">
                <a:solidFill>
                  <a:srgbClr val="C00000"/>
                </a:solidFill>
                <a:latin typeface="幼圆" panose="02010509060101010101" pitchFamily="49" charset="-122"/>
                <a:ea typeface="幼圆" panose="02010509060101010101" pitchFamily="49" charset="-122"/>
              </a:rPr>
              <a:t>禁止燃烧</a:t>
            </a:r>
            <a:endParaRPr lang="en-US" altLang="zh-CN" sz="2400" b="1" dirty="0" smtClean="0">
              <a:solidFill>
                <a:srgbClr val="C00000"/>
              </a:solidFill>
              <a:latin typeface="幼圆" panose="02010509060101010101" pitchFamily="49" charset="-122"/>
              <a:ea typeface="幼圆" panose="02010509060101010101" pitchFamily="49" charset="-122"/>
            </a:endParaRPr>
          </a:p>
          <a:p>
            <a:r>
              <a:rPr lang="zh-CN" altLang="en-US" sz="2400" b="1" dirty="0" smtClean="0">
                <a:solidFill>
                  <a:srgbClr val="C00000"/>
                </a:solidFill>
                <a:latin typeface="幼圆" panose="02010509060101010101" pitchFamily="49" charset="-122"/>
                <a:ea typeface="幼圆" panose="02010509060101010101" pitchFamily="49" charset="-122"/>
              </a:rPr>
              <a:t>   烟草</a:t>
            </a:r>
            <a:endParaRPr lang="en-US" altLang="zh-CN" sz="2400" b="1" dirty="0" smtClean="0">
              <a:solidFill>
                <a:srgbClr val="C00000"/>
              </a:solidFill>
              <a:latin typeface="幼圆" panose="02010509060101010101" pitchFamily="49" charset="-122"/>
              <a:ea typeface="幼圆" panose="02010509060101010101" pitchFamily="49" charset="-122"/>
            </a:endParaRPr>
          </a:p>
        </p:txBody>
      </p:sp>
      <p:sp>
        <p:nvSpPr>
          <p:cNvPr id="15" name="TextBox 14"/>
          <p:cNvSpPr txBox="1"/>
          <p:nvPr/>
        </p:nvSpPr>
        <p:spPr>
          <a:xfrm>
            <a:off x="6347394" y="5325576"/>
            <a:ext cx="2077617" cy="830997"/>
          </a:xfrm>
          <a:prstGeom prst="rect">
            <a:avLst/>
          </a:prstGeom>
          <a:noFill/>
        </p:spPr>
        <p:txBody>
          <a:bodyPr wrap="square" rtlCol="0">
            <a:spAutoFit/>
          </a:bodyPr>
          <a:lstStyle/>
          <a:p>
            <a:r>
              <a:rPr lang="zh-CN" altLang="en-US" sz="2400" b="1" dirty="0" smtClean="0">
                <a:solidFill>
                  <a:srgbClr val="C00000"/>
                </a:solidFill>
                <a:latin typeface="幼圆" panose="02010509060101010101" pitchFamily="49" charset="-122"/>
                <a:ea typeface="幼圆" panose="02010509060101010101" pitchFamily="49" charset="-122"/>
              </a:rPr>
              <a:t>禁止明火</a:t>
            </a:r>
            <a:endParaRPr lang="en-US" altLang="zh-CN" sz="2400" b="1" dirty="0" smtClean="0">
              <a:solidFill>
                <a:srgbClr val="C00000"/>
              </a:solidFill>
              <a:latin typeface="幼圆" panose="02010509060101010101" pitchFamily="49" charset="-122"/>
              <a:ea typeface="幼圆" panose="02010509060101010101" pitchFamily="49" charset="-122"/>
            </a:endParaRPr>
          </a:p>
          <a:p>
            <a:r>
              <a:rPr lang="zh-CN" altLang="en-US" sz="2400" b="1" dirty="0" smtClean="0">
                <a:solidFill>
                  <a:srgbClr val="C00000"/>
                </a:solidFill>
                <a:latin typeface="幼圆" panose="02010509060101010101" pitchFamily="49" charset="-122"/>
                <a:ea typeface="幼圆" panose="02010509060101010101" pitchFamily="49" charset="-122"/>
              </a:rPr>
              <a:t> 易燃品</a:t>
            </a:r>
            <a:endParaRPr lang="en-US" altLang="zh-CN" sz="2400" b="1" dirty="0" smtClean="0">
              <a:solidFill>
                <a:srgbClr val="C00000"/>
              </a:solidFill>
              <a:latin typeface="幼圆" panose="02010509060101010101" pitchFamily="49" charset="-122"/>
              <a:ea typeface="幼圆" panose="02010509060101010101" pitchFamily="49" charset="-122"/>
            </a:endParaRPr>
          </a:p>
        </p:txBody>
      </p:sp>
      <p:sp>
        <p:nvSpPr>
          <p:cNvPr id="17" name="TextBox 16"/>
          <p:cNvSpPr txBox="1"/>
          <p:nvPr/>
        </p:nvSpPr>
        <p:spPr>
          <a:xfrm>
            <a:off x="3035026" y="5265181"/>
            <a:ext cx="2077617" cy="830997"/>
          </a:xfrm>
          <a:prstGeom prst="rect">
            <a:avLst/>
          </a:prstGeom>
          <a:noFill/>
        </p:spPr>
        <p:txBody>
          <a:bodyPr wrap="square" rtlCol="0">
            <a:spAutoFit/>
          </a:bodyPr>
          <a:lstStyle/>
          <a:p>
            <a:r>
              <a:rPr lang="zh-CN" altLang="en-US" sz="2400" b="1" dirty="0" smtClean="0">
                <a:solidFill>
                  <a:srgbClr val="C00000"/>
                </a:solidFill>
                <a:latin typeface="幼圆" panose="02010509060101010101" pitchFamily="49" charset="-122"/>
                <a:ea typeface="幼圆" panose="02010509060101010101" pitchFamily="49" charset="-122"/>
              </a:rPr>
              <a:t>禁止泄露</a:t>
            </a:r>
            <a:endParaRPr lang="en-US" altLang="zh-CN" sz="2400" b="1" dirty="0" smtClean="0">
              <a:solidFill>
                <a:srgbClr val="C00000"/>
              </a:solidFill>
              <a:latin typeface="幼圆" panose="02010509060101010101" pitchFamily="49" charset="-122"/>
              <a:ea typeface="幼圆" panose="02010509060101010101" pitchFamily="49" charset="-122"/>
            </a:endParaRPr>
          </a:p>
          <a:p>
            <a:r>
              <a:rPr lang="zh-CN" altLang="en-US" sz="2400" b="1" dirty="0" smtClean="0">
                <a:solidFill>
                  <a:srgbClr val="C00000"/>
                </a:solidFill>
                <a:latin typeface="幼圆" panose="02010509060101010101" pitchFamily="49" charset="-122"/>
                <a:ea typeface="幼圆" panose="02010509060101010101" pitchFamily="49" charset="-122"/>
              </a:rPr>
              <a:t>倾倒汽油</a:t>
            </a:r>
            <a:endParaRPr lang="en-US" altLang="zh-CN" sz="2400" b="1" dirty="0" smtClean="0">
              <a:solidFill>
                <a:srgbClr val="C00000"/>
              </a:solidFill>
              <a:latin typeface="幼圆" panose="02010509060101010101" pitchFamily="49" charset="-122"/>
              <a:ea typeface="幼圆" panose="02010509060101010101" pitchFamily="49" charset="-122"/>
            </a:endParaRPr>
          </a:p>
        </p:txBody>
      </p:sp>
      <p:pic>
        <p:nvPicPr>
          <p:cNvPr id="5128" name="Picture 8" descr="F:\未标题-1.png"/>
          <p:cNvPicPr>
            <a:picLocks noChangeAspect="1" noChangeArrowheads="1"/>
          </p:cNvPicPr>
          <p:nvPr/>
        </p:nvPicPr>
        <p:blipFill rotWithShape="1">
          <a:blip r:embed="rId8">
            <a:extLst>
              <a:ext uri="{28A0092B-C50C-407E-A947-70E740481C1C}">
                <a14:useLocalDpi xmlns:a14="http://schemas.microsoft.com/office/drawing/2010/main" val="0"/>
              </a:ext>
            </a:extLst>
          </a:blip>
          <a:srcRect l="22086" t="23257" r="21750" b="19797"/>
          <a:stretch/>
        </p:blipFill>
        <p:spPr bwMode="auto">
          <a:xfrm>
            <a:off x="8852002" y="5414343"/>
            <a:ext cx="1229193" cy="12462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20802" y="5364485"/>
            <a:ext cx="492443" cy="861774"/>
          </a:xfrm>
          <a:prstGeom prst="rect">
            <a:avLst/>
          </a:prstGeom>
          <a:noFill/>
        </p:spPr>
        <p:txBody>
          <a:bodyPr vert="eaVert" wrap="none" rtlCol="0">
            <a:spAutoFit/>
          </a:bodyPr>
          <a:lstStyle/>
          <a:p>
            <a:r>
              <a:rPr lang="zh-CN" altLang="en-US" sz="2000" dirty="0" smtClean="0">
                <a:solidFill>
                  <a:srgbClr val="C00000"/>
                </a:solidFill>
                <a:latin typeface="幼圆" panose="02010509060101010101" pitchFamily="49" charset="-122"/>
                <a:ea typeface="幼圆" panose="02010509060101010101" pitchFamily="49" charset="-122"/>
              </a:rPr>
              <a:t>灭火器</a:t>
            </a:r>
            <a:endParaRPr lang="zh-CN" altLang="en-US" sz="2000" dirty="0">
              <a:solidFill>
                <a:srgbClr val="C00000"/>
              </a:solidFill>
              <a:latin typeface="幼圆" panose="02010509060101010101" pitchFamily="49" charset="-122"/>
              <a:ea typeface="幼圆" panose="02010509060101010101" pitchFamily="49" charset="-122"/>
            </a:endParaRPr>
          </a:p>
        </p:txBody>
      </p:sp>
      <p:grpSp>
        <p:nvGrpSpPr>
          <p:cNvPr id="5" name="组合 4"/>
          <p:cNvGrpSpPr/>
          <p:nvPr/>
        </p:nvGrpSpPr>
        <p:grpSpPr>
          <a:xfrm>
            <a:off x="226148" y="251917"/>
            <a:ext cx="1970948" cy="523220"/>
            <a:chOff x="226148" y="251917"/>
            <a:chExt cx="1970948" cy="523220"/>
          </a:xfrm>
        </p:grpSpPr>
        <p:sp>
          <p:nvSpPr>
            <p:cNvPr id="4" name="TextBox 3"/>
            <p:cNvSpPr txBox="1"/>
            <p:nvPr/>
          </p:nvSpPr>
          <p:spPr>
            <a:xfrm>
              <a:off x="576139" y="251917"/>
              <a:ext cx="1620957" cy="523220"/>
            </a:xfrm>
            <a:prstGeom prst="rect">
              <a:avLst/>
            </a:prstGeom>
            <a:noFill/>
          </p:spPr>
          <p:txBody>
            <a:bodyPr wrap="none" rtlCol="0">
              <a:spAutoFit/>
            </a:bodyPr>
            <a:lstStyle/>
            <a:p>
              <a:r>
                <a:rPr lang="zh-CN" altLang="en-US" sz="2800" dirty="0" smtClean="0">
                  <a:solidFill>
                    <a:srgbClr val="C00000"/>
                  </a:solidFill>
                  <a:latin typeface="幼圆" panose="02010509060101010101" pitchFamily="49" charset="-122"/>
                  <a:ea typeface="幼圆" panose="02010509060101010101" pitchFamily="49" charset="-122"/>
                </a:rPr>
                <a:t>防火标识</a:t>
              </a:r>
              <a:endParaRPr lang="zh-CN" altLang="en-US" sz="2800" dirty="0">
                <a:solidFill>
                  <a:srgbClr val="C00000"/>
                </a:solidFill>
                <a:latin typeface="幼圆" panose="02010509060101010101" pitchFamily="49" charset="-122"/>
                <a:ea typeface="幼圆" panose="02010509060101010101" pitchFamily="49" charset="-122"/>
              </a:endParaRPr>
            </a:p>
          </p:txBody>
        </p:sp>
        <p:sp>
          <p:nvSpPr>
            <p:cNvPr id="20" name="燕尾形 19"/>
            <p:cNvSpPr/>
            <p:nvPr/>
          </p:nvSpPr>
          <p:spPr>
            <a:xfrm>
              <a:off x="226148" y="338915"/>
              <a:ext cx="360115" cy="360052"/>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幼圆" panose="02010509060101010101" pitchFamily="49" charset="-122"/>
              </a:endParaRPr>
            </a:p>
          </p:txBody>
        </p:sp>
      </p:grpSp>
    </p:spTree>
    <p:extLst>
      <p:ext uri="{BB962C8B-B14F-4D97-AF65-F5344CB8AC3E}">
        <p14:creationId xmlns:p14="http://schemas.microsoft.com/office/powerpoint/2010/main" val="57573074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fade">
                                      <p:cBhvr>
                                        <p:cTn id="13" dur="500"/>
                                        <p:tgtEl>
                                          <p:spTgt spid="51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25"/>
                                        </p:tgtEl>
                                        <p:attrNameLst>
                                          <p:attrName>style.visibility</p:attrName>
                                        </p:attrNameLst>
                                      </p:cBhvr>
                                      <p:to>
                                        <p:strVal val="visible"/>
                                      </p:to>
                                    </p:set>
                                    <p:animEffect transition="in" filter="fade">
                                      <p:cBhvr>
                                        <p:cTn id="23" dur="500"/>
                                        <p:tgtEl>
                                          <p:spTgt spid="51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fade">
                                      <p:cBhvr>
                                        <p:cTn id="33" dur="500"/>
                                        <p:tgtEl>
                                          <p:spTgt spid="51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126"/>
                                        </p:tgtEl>
                                        <p:attrNameLst>
                                          <p:attrName>style.visibility</p:attrName>
                                        </p:attrNameLst>
                                      </p:cBhvr>
                                      <p:to>
                                        <p:strVal val="visible"/>
                                      </p:to>
                                    </p:set>
                                    <p:animEffect transition="in" filter="fade">
                                      <p:cBhvr>
                                        <p:cTn id="43" dur="500"/>
                                        <p:tgtEl>
                                          <p:spTgt spid="51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127"/>
                                        </p:tgtEl>
                                        <p:attrNameLst>
                                          <p:attrName>style.visibility</p:attrName>
                                        </p:attrNameLst>
                                      </p:cBhvr>
                                      <p:to>
                                        <p:strVal val="visible"/>
                                      </p:to>
                                    </p:set>
                                    <p:animEffect transition="in" filter="fade">
                                      <p:cBhvr>
                                        <p:cTn id="53" dur="500"/>
                                        <p:tgtEl>
                                          <p:spTgt spid="51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128"/>
                                        </p:tgtEl>
                                        <p:attrNameLst>
                                          <p:attrName>style.visibility</p:attrName>
                                        </p:attrNameLst>
                                      </p:cBhvr>
                                      <p:to>
                                        <p:strVal val="visible"/>
                                      </p:to>
                                    </p:set>
                                    <p:anim calcmode="lin" valueType="num">
                                      <p:cBhvr additive="base">
                                        <p:cTn id="63" dur="500" fill="hold"/>
                                        <p:tgtEl>
                                          <p:spTgt spid="5128"/>
                                        </p:tgtEl>
                                        <p:attrNameLst>
                                          <p:attrName>ppt_x</p:attrName>
                                        </p:attrNameLst>
                                      </p:cBhvr>
                                      <p:tavLst>
                                        <p:tav tm="0">
                                          <p:val>
                                            <p:strVal val="#ppt_x"/>
                                          </p:val>
                                        </p:tav>
                                        <p:tav tm="100000">
                                          <p:val>
                                            <p:strVal val="#ppt_x"/>
                                          </p:val>
                                        </p:tav>
                                      </p:tavLst>
                                    </p:anim>
                                    <p:anim calcmode="lin" valueType="num">
                                      <p:cBhvr additive="base">
                                        <p:cTn id="64"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6"/>
                                        </p:tgtEl>
                                        <p:attrNameLst>
                                          <p:attrName>style.visibility</p:attrName>
                                        </p:attrNameLst>
                                      </p:cBhvr>
                                      <p:to>
                                        <p:strVal val="visible"/>
                                      </p:to>
                                    </p:set>
                                    <p:anim calcmode="lin" valueType="num">
                                      <p:cBhvr>
                                        <p:cTn id="69" dur="1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0" dur="1250" fill="hold"/>
                                        <p:tgtEl>
                                          <p:spTgt spid="6"/>
                                        </p:tgtEl>
                                        <p:attrNameLst>
                                          <p:attrName>ppt_y</p:attrName>
                                        </p:attrNameLst>
                                      </p:cBhvr>
                                      <p:tavLst>
                                        <p:tav tm="0">
                                          <p:val>
                                            <p:strVal val="#ppt_y"/>
                                          </p:val>
                                        </p:tav>
                                        <p:tav tm="100000">
                                          <p:val>
                                            <p:strVal val="#ppt_y"/>
                                          </p:val>
                                        </p:tav>
                                      </p:tavLst>
                                    </p:anim>
                                    <p:anim calcmode="lin" valueType="num">
                                      <p:cBhvr>
                                        <p:cTn id="71" dur="1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2" dur="1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3" dur="1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6146" name="Picture 2" descr="F:\27r58PICq7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79" y="1188021"/>
            <a:ext cx="4176539" cy="4510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28667" y="1044005"/>
            <a:ext cx="3416320" cy="646331"/>
          </a:xfrm>
          <a:prstGeom prst="rect">
            <a:avLst/>
          </a:prstGeom>
          <a:noFill/>
        </p:spPr>
        <p:txBody>
          <a:bodyPr wrap="none" rtlCol="0">
            <a:spAutoFit/>
          </a:bodyPr>
          <a:lstStyle/>
          <a:p>
            <a:r>
              <a:rPr lang="zh-CN" altLang="en-US" sz="3600" b="1" dirty="0" smtClean="0">
                <a:solidFill>
                  <a:srgbClr val="00B050"/>
                </a:solidFill>
                <a:latin typeface="幼圆" panose="02010509060101010101" pitchFamily="49" charset="-122"/>
                <a:ea typeface="幼圆" panose="02010509060101010101" pitchFamily="49" charset="-122"/>
              </a:rPr>
              <a:t>逃生注意事项：</a:t>
            </a:r>
            <a:endParaRPr lang="zh-CN" altLang="en-US" sz="3600" b="1" dirty="0">
              <a:solidFill>
                <a:srgbClr val="00B050"/>
              </a:solidFill>
              <a:latin typeface="幼圆" panose="02010509060101010101" pitchFamily="49" charset="-122"/>
              <a:ea typeface="幼圆" panose="02010509060101010101" pitchFamily="49" charset="-122"/>
            </a:endParaRPr>
          </a:p>
        </p:txBody>
      </p:sp>
      <p:sp>
        <p:nvSpPr>
          <p:cNvPr id="7" name="TextBox 6"/>
          <p:cNvSpPr txBox="1"/>
          <p:nvPr/>
        </p:nvSpPr>
        <p:spPr>
          <a:xfrm>
            <a:off x="5832723" y="1762344"/>
            <a:ext cx="3672408" cy="2677656"/>
          </a:xfrm>
          <a:prstGeom prst="rect">
            <a:avLst/>
          </a:prstGeom>
          <a:noFill/>
        </p:spPr>
        <p:txBody>
          <a:bodyPr wrap="square" rtlCol="0">
            <a:spAutoFit/>
          </a:bodyPr>
          <a:lstStyle/>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单击添加输入单位学校的逃生纪律基本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准则等单击添加输入单位学校的逃生纪律基本准则等</a:t>
            </a:r>
          </a:p>
          <a:p>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单击添加输入单位学校的逃生纪律基本准则</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等单击</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添加输入单位学校的逃生纪律基本准则</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等单击</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添加输入单位学校的逃生纪律基本准则</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等单击</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添加输入单位学校的逃生纪律基本准则</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等</a:t>
            </a:r>
            <a:endParaRPr lang="en-US" altLang="zh-CN" sz="1400" dirty="0" smtClean="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a:p>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单击添加输入单位学校的逃生纪律基本准则等</a:t>
            </a: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p:txBody>
      </p:sp>
      <p:grpSp>
        <p:nvGrpSpPr>
          <p:cNvPr id="17" name="组合 16"/>
          <p:cNvGrpSpPr/>
          <p:nvPr/>
        </p:nvGrpSpPr>
        <p:grpSpPr>
          <a:xfrm>
            <a:off x="5472683" y="4788421"/>
            <a:ext cx="1152128" cy="1152128"/>
            <a:chOff x="5472683" y="4788421"/>
            <a:chExt cx="1152128" cy="1152128"/>
          </a:xfrm>
        </p:grpSpPr>
        <p:sp>
          <p:nvSpPr>
            <p:cNvPr id="5" name="椭圆 4"/>
            <p:cNvSpPr/>
            <p:nvPr/>
          </p:nvSpPr>
          <p:spPr>
            <a:xfrm>
              <a:off x="5472683" y="4788421"/>
              <a:ext cx="1152128" cy="1152128"/>
            </a:xfrm>
            <a:prstGeom prst="ellipse">
              <a:avLst/>
            </a:prstGeom>
            <a:solidFill>
              <a:schemeClr val="bg1">
                <a:lumMod val="9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9" name="TextBox 8"/>
            <p:cNvSpPr txBox="1"/>
            <p:nvPr/>
          </p:nvSpPr>
          <p:spPr>
            <a:xfrm>
              <a:off x="5678296" y="4932437"/>
              <a:ext cx="802499" cy="830997"/>
            </a:xfrm>
            <a:prstGeom prst="rect">
              <a:avLst/>
            </a:prstGeom>
            <a:noFill/>
          </p:spPr>
          <p:txBody>
            <a:bodyPr wrap="square" rtlCol="0">
              <a:spAutoFit/>
            </a:bodyPr>
            <a:lstStyle/>
            <a:p>
              <a:r>
                <a:rPr lang="zh-CN" altLang="en-US" sz="2400" b="1" dirty="0" smtClean="0">
                  <a:solidFill>
                    <a:srgbClr val="C00000"/>
                  </a:solidFill>
                  <a:latin typeface="幼圆" panose="02010509060101010101" pitchFamily="49" charset="-122"/>
                  <a:ea typeface="幼圆" panose="02010509060101010101" pitchFamily="49" charset="-122"/>
                </a:rPr>
                <a:t>遮掩口鼻</a:t>
              </a:r>
              <a:endParaRPr lang="zh-CN" altLang="en-US" sz="2400" b="1" dirty="0">
                <a:solidFill>
                  <a:srgbClr val="C00000"/>
                </a:solidFill>
                <a:latin typeface="幼圆" panose="02010509060101010101" pitchFamily="49" charset="-122"/>
                <a:ea typeface="幼圆" panose="02010509060101010101" pitchFamily="49" charset="-122"/>
              </a:endParaRPr>
            </a:p>
          </p:txBody>
        </p:sp>
      </p:grpSp>
      <p:grpSp>
        <p:nvGrpSpPr>
          <p:cNvPr id="18" name="组合 17"/>
          <p:cNvGrpSpPr/>
          <p:nvPr/>
        </p:nvGrpSpPr>
        <p:grpSpPr>
          <a:xfrm>
            <a:off x="6768827" y="4788421"/>
            <a:ext cx="1152128" cy="1152128"/>
            <a:chOff x="6768827" y="4788421"/>
            <a:chExt cx="1152128" cy="1152128"/>
          </a:xfrm>
        </p:grpSpPr>
        <p:sp>
          <p:nvSpPr>
            <p:cNvPr id="10" name="椭圆 9"/>
            <p:cNvSpPr/>
            <p:nvPr/>
          </p:nvSpPr>
          <p:spPr>
            <a:xfrm>
              <a:off x="6768827" y="4788421"/>
              <a:ext cx="1152128" cy="1152128"/>
            </a:xfrm>
            <a:prstGeom prst="ellipse">
              <a:avLst/>
            </a:prstGeom>
            <a:solidFill>
              <a:schemeClr val="bg1">
                <a:lumMod val="9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1" name="TextBox 10"/>
            <p:cNvSpPr txBox="1"/>
            <p:nvPr/>
          </p:nvSpPr>
          <p:spPr>
            <a:xfrm>
              <a:off x="6974440" y="4932437"/>
              <a:ext cx="802499" cy="830997"/>
            </a:xfrm>
            <a:prstGeom prst="rect">
              <a:avLst/>
            </a:prstGeom>
            <a:noFill/>
          </p:spPr>
          <p:txBody>
            <a:bodyPr wrap="square" rtlCol="0">
              <a:spAutoFit/>
            </a:bodyPr>
            <a:lstStyle/>
            <a:p>
              <a:r>
                <a:rPr lang="zh-CN" altLang="en-US" sz="2400" b="1" dirty="0" smtClean="0">
                  <a:solidFill>
                    <a:srgbClr val="C00000"/>
                  </a:solidFill>
                  <a:latin typeface="幼圆" panose="02010509060101010101" pitchFamily="49" charset="-122"/>
                  <a:ea typeface="幼圆" panose="02010509060101010101" pitchFamily="49" charset="-122"/>
                </a:rPr>
                <a:t>注意台阶</a:t>
              </a:r>
              <a:endParaRPr lang="zh-CN" altLang="en-US" sz="2400" b="1" dirty="0">
                <a:solidFill>
                  <a:srgbClr val="C00000"/>
                </a:solidFill>
                <a:latin typeface="幼圆" panose="02010509060101010101" pitchFamily="49" charset="-122"/>
                <a:ea typeface="幼圆" panose="02010509060101010101" pitchFamily="49" charset="-122"/>
              </a:endParaRPr>
            </a:p>
          </p:txBody>
        </p:sp>
      </p:grpSp>
      <p:grpSp>
        <p:nvGrpSpPr>
          <p:cNvPr id="19" name="组合 18"/>
          <p:cNvGrpSpPr/>
          <p:nvPr/>
        </p:nvGrpSpPr>
        <p:grpSpPr>
          <a:xfrm>
            <a:off x="8064971" y="4788421"/>
            <a:ext cx="1152128" cy="1152128"/>
            <a:chOff x="8064971" y="4788421"/>
            <a:chExt cx="1152128" cy="1152128"/>
          </a:xfrm>
        </p:grpSpPr>
        <p:sp>
          <p:nvSpPr>
            <p:cNvPr id="12" name="椭圆 11"/>
            <p:cNvSpPr/>
            <p:nvPr/>
          </p:nvSpPr>
          <p:spPr>
            <a:xfrm>
              <a:off x="8064971" y="4788421"/>
              <a:ext cx="1152128" cy="1152128"/>
            </a:xfrm>
            <a:prstGeom prst="ellipse">
              <a:avLst/>
            </a:prstGeom>
            <a:solidFill>
              <a:schemeClr val="bg1">
                <a:lumMod val="9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3" name="TextBox 12"/>
            <p:cNvSpPr txBox="1"/>
            <p:nvPr/>
          </p:nvSpPr>
          <p:spPr>
            <a:xfrm>
              <a:off x="8270584" y="4932437"/>
              <a:ext cx="802499" cy="830997"/>
            </a:xfrm>
            <a:prstGeom prst="rect">
              <a:avLst/>
            </a:prstGeom>
            <a:noFill/>
          </p:spPr>
          <p:txBody>
            <a:bodyPr wrap="square" rtlCol="0">
              <a:spAutoFit/>
            </a:bodyPr>
            <a:lstStyle/>
            <a:p>
              <a:r>
                <a:rPr lang="zh-CN" altLang="en-US" sz="2400" b="1" dirty="0" smtClean="0">
                  <a:solidFill>
                    <a:srgbClr val="C00000"/>
                  </a:solidFill>
                  <a:latin typeface="幼圆" panose="02010509060101010101" pitchFamily="49" charset="-122"/>
                  <a:ea typeface="幼圆" panose="02010509060101010101" pitchFamily="49" charset="-122"/>
                </a:rPr>
                <a:t>听从</a:t>
              </a:r>
              <a:endParaRPr lang="en-US" altLang="zh-CN" sz="2400" b="1" dirty="0" smtClean="0">
                <a:solidFill>
                  <a:srgbClr val="C00000"/>
                </a:solidFill>
                <a:latin typeface="幼圆" panose="02010509060101010101" pitchFamily="49" charset="-122"/>
                <a:ea typeface="幼圆" panose="02010509060101010101" pitchFamily="49" charset="-122"/>
              </a:endParaRPr>
            </a:p>
            <a:p>
              <a:r>
                <a:rPr lang="zh-CN" altLang="en-US" sz="2400" b="1" dirty="0">
                  <a:solidFill>
                    <a:srgbClr val="C00000"/>
                  </a:solidFill>
                  <a:latin typeface="幼圆" panose="02010509060101010101" pitchFamily="49" charset="-122"/>
                  <a:ea typeface="幼圆" panose="02010509060101010101" pitchFamily="49" charset="-122"/>
                </a:rPr>
                <a:t>安排</a:t>
              </a:r>
            </a:p>
          </p:txBody>
        </p:sp>
      </p:grpSp>
      <p:grpSp>
        <p:nvGrpSpPr>
          <p:cNvPr id="20" name="组合 19"/>
          <p:cNvGrpSpPr/>
          <p:nvPr/>
        </p:nvGrpSpPr>
        <p:grpSpPr>
          <a:xfrm>
            <a:off x="9361115" y="4788421"/>
            <a:ext cx="1177679" cy="1152128"/>
            <a:chOff x="9361115" y="4788421"/>
            <a:chExt cx="1177679" cy="1152128"/>
          </a:xfrm>
        </p:grpSpPr>
        <p:sp>
          <p:nvSpPr>
            <p:cNvPr id="14" name="椭圆 13"/>
            <p:cNvSpPr/>
            <p:nvPr/>
          </p:nvSpPr>
          <p:spPr>
            <a:xfrm>
              <a:off x="9361115" y="4788421"/>
              <a:ext cx="1152128" cy="1152128"/>
            </a:xfrm>
            <a:prstGeom prst="ellipse">
              <a:avLst/>
            </a:prstGeom>
            <a:solidFill>
              <a:schemeClr val="bg1">
                <a:lumMod val="9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5" name="TextBox 14"/>
            <p:cNvSpPr txBox="1"/>
            <p:nvPr/>
          </p:nvSpPr>
          <p:spPr>
            <a:xfrm>
              <a:off x="9520121" y="4915231"/>
              <a:ext cx="1018673" cy="923330"/>
            </a:xfrm>
            <a:prstGeom prst="rect">
              <a:avLst/>
            </a:prstGeom>
            <a:noFill/>
          </p:spPr>
          <p:txBody>
            <a:bodyPr wrap="square" rtlCol="0">
              <a:spAutoFit/>
            </a:bodyPr>
            <a:lstStyle/>
            <a:p>
              <a:r>
                <a:rPr lang="zh-CN" altLang="en-US" b="1" dirty="0" smtClean="0">
                  <a:solidFill>
                    <a:srgbClr val="C00000"/>
                  </a:solidFill>
                  <a:latin typeface="幼圆" panose="02010509060101010101" pitchFamily="49" charset="-122"/>
                  <a:ea typeface="幼圆" panose="02010509060101010101" pitchFamily="49" charset="-122"/>
                </a:rPr>
                <a:t>不哭闹</a:t>
              </a:r>
              <a:endParaRPr lang="en-US" altLang="zh-CN" b="1" dirty="0" smtClean="0">
                <a:solidFill>
                  <a:srgbClr val="C00000"/>
                </a:solidFill>
                <a:latin typeface="幼圆" panose="02010509060101010101" pitchFamily="49" charset="-122"/>
                <a:ea typeface="幼圆" panose="02010509060101010101" pitchFamily="49" charset="-122"/>
              </a:endParaRPr>
            </a:p>
            <a:p>
              <a:r>
                <a:rPr lang="zh-CN" altLang="en-US" b="1" dirty="0" smtClean="0">
                  <a:solidFill>
                    <a:srgbClr val="C00000"/>
                  </a:solidFill>
                  <a:latin typeface="幼圆" panose="02010509060101010101" pitchFamily="49" charset="-122"/>
                  <a:ea typeface="幼圆" panose="02010509060101010101" pitchFamily="49" charset="-122"/>
                </a:rPr>
                <a:t>不惊慌</a:t>
              </a:r>
              <a:endParaRPr lang="en-US" altLang="zh-CN" b="1" dirty="0" smtClean="0">
                <a:solidFill>
                  <a:srgbClr val="C00000"/>
                </a:solidFill>
                <a:latin typeface="幼圆" panose="02010509060101010101" pitchFamily="49" charset="-122"/>
                <a:ea typeface="幼圆" panose="02010509060101010101" pitchFamily="49" charset="-122"/>
              </a:endParaRPr>
            </a:p>
            <a:p>
              <a:r>
                <a:rPr lang="zh-CN" altLang="en-US" b="1" dirty="0">
                  <a:solidFill>
                    <a:srgbClr val="C00000"/>
                  </a:solidFill>
                  <a:latin typeface="幼圆" panose="02010509060101010101" pitchFamily="49" charset="-122"/>
                  <a:ea typeface="幼圆" panose="02010509060101010101" pitchFamily="49" charset="-122"/>
                </a:rPr>
                <a:t>不推挤</a:t>
              </a:r>
            </a:p>
          </p:txBody>
        </p:sp>
      </p:grpSp>
      <p:grpSp>
        <p:nvGrpSpPr>
          <p:cNvPr id="8" name="组合 7"/>
          <p:cNvGrpSpPr/>
          <p:nvPr/>
        </p:nvGrpSpPr>
        <p:grpSpPr>
          <a:xfrm>
            <a:off x="226148" y="251917"/>
            <a:ext cx="2689093" cy="523220"/>
            <a:chOff x="226148" y="251917"/>
            <a:chExt cx="2689093" cy="523220"/>
          </a:xfrm>
        </p:grpSpPr>
        <p:sp>
          <p:nvSpPr>
            <p:cNvPr id="4" name="TextBox 3"/>
            <p:cNvSpPr txBox="1"/>
            <p:nvPr/>
          </p:nvSpPr>
          <p:spPr>
            <a:xfrm>
              <a:off x="576139" y="251917"/>
              <a:ext cx="2339102" cy="523220"/>
            </a:xfrm>
            <a:prstGeom prst="rect">
              <a:avLst/>
            </a:prstGeom>
            <a:noFill/>
          </p:spPr>
          <p:txBody>
            <a:bodyPr wrap="none" rtlCol="0">
              <a:spAutoFit/>
            </a:bodyPr>
            <a:lstStyle/>
            <a:p>
              <a:r>
                <a:rPr lang="zh-CN" altLang="en-US" sz="2800" dirty="0" smtClean="0">
                  <a:solidFill>
                    <a:srgbClr val="C00000"/>
                  </a:solidFill>
                  <a:latin typeface="幼圆" panose="02010509060101010101" pitchFamily="49" charset="-122"/>
                  <a:ea typeface="幼圆" panose="02010509060101010101" pitchFamily="49" charset="-122"/>
                </a:rPr>
                <a:t>逃生通道标识</a:t>
              </a:r>
              <a:endParaRPr lang="zh-CN" altLang="en-US" sz="2800" dirty="0">
                <a:solidFill>
                  <a:srgbClr val="C00000"/>
                </a:solidFill>
                <a:latin typeface="幼圆" panose="02010509060101010101" pitchFamily="49" charset="-122"/>
                <a:ea typeface="幼圆" panose="02010509060101010101" pitchFamily="49" charset="-122"/>
              </a:endParaRPr>
            </a:p>
          </p:txBody>
        </p:sp>
        <p:sp>
          <p:nvSpPr>
            <p:cNvPr id="16" name="燕尾形 15"/>
            <p:cNvSpPr/>
            <p:nvPr/>
          </p:nvSpPr>
          <p:spPr>
            <a:xfrm>
              <a:off x="226148" y="338915"/>
              <a:ext cx="360115" cy="360052"/>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幼圆" panose="02010509060101010101" pitchFamily="49" charset="-122"/>
              </a:endParaRPr>
            </a:p>
          </p:txBody>
        </p:sp>
      </p:grpSp>
    </p:spTree>
    <p:extLst>
      <p:ext uri="{BB962C8B-B14F-4D97-AF65-F5344CB8AC3E}">
        <p14:creationId xmlns:p14="http://schemas.microsoft.com/office/powerpoint/2010/main" val="174940158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wipe(up)">
                                      <p:cBhvr>
                                        <p:cTn id="13" dur="1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up)">
                                      <p:cBhvr>
                                        <p:cTn id="25" dur="1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up)">
                                      <p:cBhvr>
                                        <p:cTn id="30" dur="10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up)">
                                      <p:cBhvr>
                                        <p:cTn id="35" dur="10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Scale>
                                      <p:cBhvr>
                                        <p:cTn id="4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7"/>
                                        </p:tgtEl>
                                        <p:attrNameLst>
                                          <p:attrName>ppt_x</p:attrName>
                                          <p:attrName>ppt_y</p:attrName>
                                        </p:attrNameLst>
                                      </p:cBhvr>
                                    </p:animMotion>
                                    <p:animEffect transition="in" filter="fade">
                                      <p:cBhvr>
                                        <p:cTn id="42" dur="1000"/>
                                        <p:tgtEl>
                                          <p:spTgt spid="17"/>
                                        </p:tgtEl>
                                      </p:cBhvr>
                                    </p:animEffect>
                                  </p:childTnLst>
                                </p:cTn>
                              </p:par>
                              <p:par>
                                <p:cTn id="43" presetID="52" presetClass="entr" presetSubtype="0" fill="hold" nodeType="withEffect">
                                  <p:stCondLst>
                                    <p:cond delay="750"/>
                                  </p:stCondLst>
                                  <p:childTnLst>
                                    <p:set>
                                      <p:cBhvr>
                                        <p:cTn id="44" dur="1" fill="hold">
                                          <p:stCondLst>
                                            <p:cond delay="0"/>
                                          </p:stCondLst>
                                        </p:cTn>
                                        <p:tgtEl>
                                          <p:spTgt spid="18"/>
                                        </p:tgtEl>
                                        <p:attrNameLst>
                                          <p:attrName>style.visibility</p:attrName>
                                        </p:attrNameLst>
                                      </p:cBhvr>
                                      <p:to>
                                        <p:strVal val="visible"/>
                                      </p:to>
                                    </p:set>
                                    <p:animScale>
                                      <p:cBhvr>
                                        <p:cTn id="4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8"/>
                                        </p:tgtEl>
                                        <p:attrNameLst>
                                          <p:attrName>ppt_x</p:attrName>
                                          <p:attrName>ppt_y</p:attrName>
                                        </p:attrNameLst>
                                      </p:cBhvr>
                                    </p:animMotion>
                                    <p:animEffect transition="in" filter="fade">
                                      <p:cBhvr>
                                        <p:cTn id="47" dur="1000"/>
                                        <p:tgtEl>
                                          <p:spTgt spid="18"/>
                                        </p:tgtEl>
                                      </p:cBhvr>
                                    </p:animEffect>
                                  </p:childTnLst>
                                </p:cTn>
                              </p:par>
                              <p:par>
                                <p:cTn id="48" presetID="52" presetClass="entr" presetSubtype="0" fill="hold" nodeType="withEffect">
                                  <p:stCondLst>
                                    <p:cond delay="15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nodeType="withEffect">
                                  <p:stCondLst>
                                    <p:cond delay="2250"/>
                                  </p:stCondLst>
                                  <p:childTnLst>
                                    <p:set>
                                      <p:cBhvr>
                                        <p:cTn id="54" dur="1" fill="hold">
                                          <p:stCondLst>
                                            <p:cond delay="0"/>
                                          </p:stCondLst>
                                        </p:cTn>
                                        <p:tgtEl>
                                          <p:spTgt spid="20"/>
                                        </p:tgtEl>
                                        <p:attrNameLst>
                                          <p:attrName>style.visibility</p:attrName>
                                        </p:attrNameLst>
                                      </p:cBhvr>
                                      <p:to>
                                        <p:strVal val="visible"/>
                                      </p:to>
                                    </p:set>
                                    <p:animScale>
                                      <p:cBhvr>
                                        <p:cTn id="55"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0"/>
                                        </p:tgtEl>
                                        <p:attrNameLst>
                                          <p:attrName>ppt_x</p:attrName>
                                          <p:attrName>ppt_y</p:attrName>
                                        </p:attrNameLst>
                                      </p:cBhvr>
                                    </p:animMotion>
                                    <p:animEffect transition="in" filter="fade">
                                      <p:cBhvr>
                                        <p:cTn id="5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未标题-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856" t="14616" r="22385" b="26794"/>
          <a:stretch/>
        </p:blipFill>
        <p:spPr bwMode="auto">
          <a:xfrm flipH="1">
            <a:off x="6774" y="2859264"/>
            <a:ext cx="2081532" cy="259467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5" y="5588926"/>
            <a:ext cx="10801350" cy="12516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5318951"/>
            <a:ext cx="10801350" cy="5495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4" name="Picture 3" descr="F:\未标题-1.png"/>
          <p:cNvPicPr>
            <a:picLocks noChangeAspect="1" noChangeArrowheads="1"/>
          </p:cNvPicPr>
          <p:nvPr/>
        </p:nvPicPr>
        <p:blipFill rotWithShape="1">
          <a:blip r:embed="rId4">
            <a:extLst>
              <a:ext uri="{28A0092B-C50C-407E-A947-70E740481C1C}">
                <a14:useLocalDpi xmlns:a14="http://schemas.microsoft.com/office/drawing/2010/main" val="0"/>
              </a:ext>
            </a:extLst>
          </a:blip>
          <a:srcRect l="22419" t="10986" r="22233" b="19100"/>
          <a:stretch/>
        </p:blipFill>
        <p:spPr bwMode="auto">
          <a:xfrm flipH="1">
            <a:off x="642145" y="1271351"/>
            <a:ext cx="3753455" cy="4741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F:\未标题-1.png"/>
          <p:cNvPicPr>
            <a:picLocks noChangeAspect="1" noChangeArrowheads="1"/>
          </p:cNvPicPr>
          <p:nvPr/>
        </p:nvPicPr>
        <p:blipFill rotWithShape="1">
          <a:blip r:embed="rId5">
            <a:extLst>
              <a:ext uri="{28A0092B-C50C-407E-A947-70E740481C1C}">
                <a14:useLocalDpi xmlns:a14="http://schemas.microsoft.com/office/drawing/2010/main" val="0"/>
              </a:ext>
            </a:extLst>
          </a:blip>
          <a:srcRect t="33448" r="25041" b="19476"/>
          <a:stretch/>
        </p:blipFill>
        <p:spPr bwMode="auto">
          <a:xfrm>
            <a:off x="5593799" y="3826737"/>
            <a:ext cx="4991452" cy="193981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a:off x="3907684" y="467941"/>
            <a:ext cx="4373311" cy="2376264"/>
            <a:chOff x="3907684" y="467941"/>
            <a:chExt cx="4373311" cy="2376264"/>
          </a:xfrm>
        </p:grpSpPr>
        <p:sp>
          <p:nvSpPr>
            <p:cNvPr id="6" name="椭圆形标注 5"/>
            <p:cNvSpPr/>
            <p:nvPr/>
          </p:nvSpPr>
          <p:spPr>
            <a:xfrm>
              <a:off x="3907684" y="467941"/>
              <a:ext cx="4271294" cy="2376264"/>
            </a:xfrm>
            <a:prstGeom prst="wedgeEllipseCallout">
              <a:avLst>
                <a:gd name="adj1" fmla="val -64343"/>
                <a:gd name="adj2" fmla="val 3222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5" name="TextBox 4"/>
            <p:cNvSpPr txBox="1"/>
            <p:nvPr/>
          </p:nvSpPr>
          <p:spPr>
            <a:xfrm>
              <a:off x="4146530" y="1271351"/>
              <a:ext cx="4134465" cy="769441"/>
            </a:xfrm>
            <a:prstGeom prst="rect">
              <a:avLst/>
            </a:prstGeom>
            <a:noFill/>
          </p:spPr>
          <p:txBody>
            <a:bodyPr wrap="none" rtlCol="0">
              <a:spAutoFit/>
            </a:bodyPr>
            <a:lstStyle/>
            <a:p>
              <a:r>
                <a:rPr lang="zh-CN" altLang="en-US" sz="4400" dirty="0" smtClean="0">
                  <a:solidFill>
                    <a:srgbClr val="C00000"/>
                  </a:solidFill>
                  <a:latin typeface="幼圆" panose="02010509060101010101" pitchFamily="49" charset="-122"/>
                  <a:ea typeface="幼圆" panose="02010509060101010101" pitchFamily="49" charset="-122"/>
                </a:rPr>
                <a:t>儿童如何防火？</a:t>
              </a:r>
              <a:endParaRPr lang="zh-CN" altLang="en-US" sz="4400" dirty="0">
                <a:solidFill>
                  <a:srgbClr val="C00000"/>
                </a:solidFill>
                <a:latin typeface="幼圆" panose="02010509060101010101" pitchFamily="49" charset="-122"/>
                <a:ea typeface="幼圆" panose="02010509060101010101" pitchFamily="49" charset="-122"/>
              </a:endParaRPr>
            </a:p>
          </p:txBody>
        </p:sp>
      </p:grpSp>
    </p:spTree>
    <p:extLst>
      <p:ext uri="{BB962C8B-B14F-4D97-AF65-F5344CB8AC3E}">
        <p14:creationId xmlns:p14="http://schemas.microsoft.com/office/powerpoint/2010/main" val="138984757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25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42" presetClass="entr" presetSubtype="0" fill="hold" nodeType="withEffect">
                                  <p:stCondLst>
                                    <p:cond delay="10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500"/>
                                        <p:tgtEl>
                                          <p:spTgt spid="8"/>
                                        </p:tgtEl>
                                      </p:cBhvr>
                                    </p:animEffect>
                                    <p:anim calcmode="lin" valueType="num">
                                      <p:cBhvr>
                                        <p:cTn id="27" dur="1500" fill="hold"/>
                                        <p:tgtEl>
                                          <p:spTgt spid="8"/>
                                        </p:tgtEl>
                                        <p:attrNameLst>
                                          <p:attrName>ppt_x</p:attrName>
                                        </p:attrNameLst>
                                      </p:cBhvr>
                                      <p:tavLst>
                                        <p:tav tm="0">
                                          <p:val>
                                            <p:strVal val="#ppt_x"/>
                                          </p:val>
                                        </p:tav>
                                        <p:tav tm="100000">
                                          <p:val>
                                            <p:strVal val="#ppt_x"/>
                                          </p:val>
                                        </p:tav>
                                      </p:tavLst>
                                    </p:anim>
                                    <p:anim calcmode="lin" valueType="num">
                                      <p:cBhvr>
                                        <p:cTn id="28" dur="1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4" name="TextBox 3"/>
          <p:cNvSpPr txBox="1"/>
          <p:nvPr/>
        </p:nvSpPr>
        <p:spPr>
          <a:xfrm>
            <a:off x="928425" y="611957"/>
            <a:ext cx="4031873" cy="400110"/>
          </a:xfrm>
          <a:prstGeom prst="rect">
            <a:avLst/>
          </a:prstGeom>
          <a:noFill/>
        </p:spPr>
        <p:txBody>
          <a:bodyPr wrap="none" rtlCol="0">
            <a:spAutoFit/>
          </a:bodyPr>
          <a:lstStyle/>
          <a:p>
            <a:r>
              <a:rPr lang="zh-CN" altLang="en-US" sz="2000" dirty="0" smtClean="0">
                <a:latin typeface="幼圆" panose="02010509060101010101" pitchFamily="49" charset="-122"/>
                <a:ea typeface="幼圆" panose="02010509060101010101" pitchFamily="49" charset="-122"/>
              </a:rPr>
              <a:t>一、上实验课时听从老师的安排。</a:t>
            </a:r>
            <a:endParaRPr lang="zh-CN" altLang="en-US" sz="2000" dirty="0">
              <a:latin typeface="幼圆" panose="02010509060101010101" pitchFamily="49" charset="-122"/>
              <a:ea typeface="幼圆" panose="02010509060101010101" pitchFamily="49" charset="-122"/>
            </a:endParaRPr>
          </a:p>
        </p:txBody>
      </p:sp>
      <p:sp>
        <p:nvSpPr>
          <p:cNvPr id="5" name="TextBox 4"/>
          <p:cNvSpPr txBox="1"/>
          <p:nvPr/>
        </p:nvSpPr>
        <p:spPr>
          <a:xfrm>
            <a:off x="5760715" y="5160655"/>
            <a:ext cx="4031873" cy="707886"/>
          </a:xfrm>
          <a:prstGeom prst="rect">
            <a:avLst/>
          </a:prstGeom>
          <a:noFill/>
        </p:spPr>
        <p:txBody>
          <a:bodyPr wrap="none" rtlCol="0">
            <a:spAutoFit/>
          </a:bodyPr>
          <a:lstStyle/>
          <a:p>
            <a:r>
              <a:rPr lang="zh-CN" altLang="en-US" sz="2000" dirty="0" smtClean="0">
                <a:latin typeface="幼圆" panose="02010509060101010101" pitchFamily="49" charset="-122"/>
                <a:ea typeface="幼圆" panose="02010509060101010101" pitchFamily="49" charset="-122"/>
              </a:rPr>
              <a:t>二、千万别玩火，也不要随身携带</a:t>
            </a:r>
            <a:endParaRPr lang="en-US" altLang="zh-CN" sz="2000" dirty="0" smtClean="0">
              <a:latin typeface="幼圆" panose="02010509060101010101" pitchFamily="49" charset="-122"/>
              <a:ea typeface="幼圆" panose="02010509060101010101" pitchFamily="49" charset="-122"/>
            </a:endParaRPr>
          </a:p>
          <a:p>
            <a:r>
              <a:rPr lang="zh-CN" altLang="en-US" sz="2000" dirty="0" smtClean="0">
                <a:latin typeface="幼圆" panose="02010509060101010101" pitchFamily="49" charset="-122"/>
                <a:ea typeface="幼圆" panose="02010509060101010101" pitchFamily="49" charset="-122"/>
              </a:rPr>
              <a:t>火柴等易燃物。</a:t>
            </a:r>
            <a:endParaRPr lang="zh-CN" altLang="en-US" sz="2000" dirty="0">
              <a:latin typeface="幼圆" panose="02010509060101010101" pitchFamily="49" charset="-122"/>
              <a:ea typeface="幼圆" panose="02010509060101010101" pitchFamily="49" charset="-122"/>
            </a:endParaRPr>
          </a:p>
        </p:txBody>
      </p:sp>
      <p:grpSp>
        <p:nvGrpSpPr>
          <p:cNvPr id="7" name="组合 6"/>
          <p:cNvGrpSpPr/>
          <p:nvPr/>
        </p:nvGrpSpPr>
        <p:grpSpPr>
          <a:xfrm>
            <a:off x="824290" y="1188021"/>
            <a:ext cx="4360361" cy="2664296"/>
            <a:chOff x="663137" y="1290009"/>
            <a:chExt cx="4360361" cy="2664296"/>
          </a:xfrm>
        </p:grpSpPr>
        <p:sp>
          <p:nvSpPr>
            <p:cNvPr id="6" name="矩形 5"/>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2050" name="Picture 2" descr="F:\2311040950A.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9222" r="7868" b="17132"/>
            <a:stretch/>
          </p:blipFill>
          <p:spPr bwMode="auto">
            <a:xfrm>
              <a:off x="792163" y="1389633"/>
              <a:ext cx="4122295" cy="24626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5648826" y="2268141"/>
            <a:ext cx="4360361" cy="2664296"/>
            <a:chOff x="663137" y="1290009"/>
            <a:chExt cx="4360361" cy="2664296"/>
          </a:xfrm>
        </p:grpSpPr>
        <p:sp>
          <p:nvSpPr>
            <p:cNvPr id="14" name="矩形 13"/>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5"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r="4940" b="15281"/>
            <a:stretch/>
          </p:blipFill>
          <p:spPr bwMode="auto">
            <a:xfrm>
              <a:off x="888327" y="1401827"/>
              <a:ext cx="3919147" cy="24926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886587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1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1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984044" y="2750484"/>
            <a:ext cx="7305063" cy="2253961"/>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48" name="矩形 47"/>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0" name="任意多边形 29"/>
          <p:cNvSpPr/>
          <p:nvPr/>
        </p:nvSpPr>
        <p:spPr>
          <a:xfrm>
            <a:off x="-194872" y="-179882"/>
            <a:ext cx="11197652" cy="2533338"/>
          </a:xfrm>
          <a:custGeom>
            <a:avLst/>
            <a:gdLst>
              <a:gd name="connsiteX0" fmla="*/ 0 w 11197652"/>
              <a:gd name="connsiteY0" fmla="*/ 2233534 h 2533338"/>
              <a:gd name="connsiteX1" fmla="*/ 0 w 11197652"/>
              <a:gd name="connsiteY1" fmla="*/ 2233534 h 2533338"/>
              <a:gd name="connsiteX2" fmla="*/ 0 w 11197652"/>
              <a:gd name="connsiteY2" fmla="*/ 0 h 2533338"/>
              <a:gd name="connsiteX3" fmla="*/ 11167672 w 11197652"/>
              <a:gd name="connsiteY3" fmla="*/ 14990 h 2533338"/>
              <a:gd name="connsiteX4" fmla="*/ 11197652 w 11197652"/>
              <a:gd name="connsiteY4" fmla="*/ 2533338 h 2533338"/>
              <a:gd name="connsiteX5" fmla="*/ 5621311 w 11197652"/>
              <a:gd name="connsiteY5" fmla="*/ 554636 h 2533338"/>
              <a:gd name="connsiteX6" fmla="*/ 0 w 11197652"/>
              <a:gd name="connsiteY6" fmla="*/ 2233534 h 253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7652" h="2533338">
                <a:moveTo>
                  <a:pt x="0" y="2233534"/>
                </a:moveTo>
                <a:lnTo>
                  <a:pt x="0" y="2233534"/>
                </a:lnTo>
                <a:lnTo>
                  <a:pt x="0" y="0"/>
                </a:lnTo>
                <a:lnTo>
                  <a:pt x="11167672" y="14990"/>
                </a:lnTo>
                <a:lnTo>
                  <a:pt x="11197652" y="2533338"/>
                </a:lnTo>
                <a:lnTo>
                  <a:pt x="5621311" y="554636"/>
                </a:lnTo>
                <a:lnTo>
                  <a:pt x="0" y="223353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nvGrpSpPr>
          <p:cNvPr id="17" name="组合 16"/>
          <p:cNvGrpSpPr/>
          <p:nvPr/>
        </p:nvGrpSpPr>
        <p:grpSpPr>
          <a:xfrm>
            <a:off x="-639278" y="467941"/>
            <a:ext cx="12016617" cy="1167118"/>
            <a:chOff x="-783294" y="467941"/>
            <a:chExt cx="12016617" cy="1167118"/>
          </a:xfrm>
        </p:grpSpPr>
        <p:grpSp>
          <p:nvGrpSpPr>
            <p:cNvPr id="9" name="组合 8"/>
            <p:cNvGrpSpPr/>
            <p:nvPr/>
          </p:nvGrpSpPr>
          <p:grpSpPr>
            <a:xfrm>
              <a:off x="-783294" y="1049546"/>
              <a:ext cx="12016617" cy="518227"/>
              <a:chOff x="-642072" y="1177480"/>
              <a:chExt cx="11563048" cy="332551"/>
            </a:xfrm>
          </p:grpSpPr>
          <p:sp>
            <p:nvSpPr>
              <p:cNvPr id="6" name="圆角矩形 5"/>
              <p:cNvSpPr/>
              <p:nvPr/>
            </p:nvSpPr>
            <p:spPr>
              <a:xfrm rot="20593102">
                <a:off x="-642072" y="1177480"/>
                <a:ext cx="6178064"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1" name="圆角矩形 30"/>
              <p:cNvSpPr/>
              <p:nvPr/>
            </p:nvSpPr>
            <p:spPr>
              <a:xfrm rot="1138682" flipH="1">
                <a:off x="5088328" y="1221999"/>
                <a:ext cx="5832648"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sp>
          <p:nvSpPr>
            <p:cNvPr id="11" name="圆角矩形 10"/>
            <p:cNvSpPr/>
            <p:nvPr/>
          </p:nvSpPr>
          <p:spPr>
            <a:xfrm>
              <a:off x="8368520" y="467941"/>
              <a:ext cx="1496651" cy="1697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6" name="圆角矩形 35"/>
            <p:cNvSpPr/>
            <p:nvPr/>
          </p:nvSpPr>
          <p:spPr>
            <a:xfrm>
              <a:off x="8596065" y="554939"/>
              <a:ext cx="1064603" cy="108012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sp>
        <p:nvSpPr>
          <p:cNvPr id="20" name="矩形 19"/>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21" name="Picture 6" descr="F:\10款消防元素图标矢量素材_lanrentuku.co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2345" y="4633468"/>
            <a:ext cx="3336922" cy="16671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44917" y="2052117"/>
            <a:ext cx="1210588" cy="707886"/>
          </a:xfrm>
          <a:prstGeom prst="rect">
            <a:avLst/>
          </a:prstGeom>
          <a:noFill/>
        </p:spPr>
        <p:txBody>
          <a:bodyPr wrap="none" rtlCol="0">
            <a:spAutoFit/>
          </a:bodyPr>
          <a:lstStyle/>
          <a:p>
            <a:r>
              <a:rPr lang="zh-CN" altLang="en-US" sz="4000" dirty="0" smtClean="0">
                <a:solidFill>
                  <a:srgbClr val="00B0F0"/>
                </a:solidFill>
                <a:latin typeface="幼圆" panose="02010509060101010101" pitchFamily="49" charset="-122"/>
                <a:ea typeface="幼圆" panose="02010509060101010101" pitchFamily="49" charset="-122"/>
              </a:rPr>
              <a:t>前言</a:t>
            </a:r>
            <a:endParaRPr lang="zh-CN" altLang="en-US" sz="4000" dirty="0">
              <a:solidFill>
                <a:srgbClr val="00B0F0"/>
              </a:solidFill>
              <a:latin typeface="幼圆" panose="02010509060101010101" pitchFamily="49" charset="-122"/>
              <a:ea typeface="幼圆" panose="02010509060101010101" pitchFamily="49" charset="-122"/>
            </a:endParaRPr>
          </a:p>
        </p:txBody>
      </p:sp>
      <p:sp>
        <p:nvSpPr>
          <p:cNvPr id="22" name="TextBox 21"/>
          <p:cNvSpPr txBox="1"/>
          <p:nvPr/>
        </p:nvSpPr>
        <p:spPr>
          <a:xfrm>
            <a:off x="2385376" y="3045128"/>
            <a:ext cx="6615699" cy="2031325"/>
          </a:xfrm>
          <a:prstGeom prst="rect">
            <a:avLst/>
          </a:prstGeom>
          <a:noFill/>
        </p:spPr>
        <p:txBody>
          <a:bodyPr wrap="square" rtlCol="0">
            <a:spAutoFit/>
          </a:bodyPr>
          <a:lstStyle/>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单击添加目标文本内容或者复制粘贴已经写好的文本</a:t>
            </a:r>
            <a:endParaRPr lang="en-US" altLang="zh-CN" sz="1400" dirty="0" smtClean="0">
              <a:solidFill>
                <a:schemeClr val="tx1">
                  <a:lumMod val="65000"/>
                  <a:lumOff val="35000"/>
                </a:schemeClr>
              </a:solidFill>
              <a:latin typeface="幼圆" panose="02010509060101010101" pitchFamily="49" charset="-122"/>
              <a:ea typeface="幼圆" panose="02010509060101010101" pitchFamily="49" charset="-122"/>
            </a:endParaRPr>
          </a:p>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单击</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添加目标文本内容或者复制粘贴已经写好的</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目标</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文本内容或者复制粘贴已经写好的</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文本单击</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添加目标</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文本好的文本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添加</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目标文本内容或者复制粘贴已经写好的文本单击添加目标文本内容或者好的文本单击</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添</a:t>
            </a:r>
            <a:endParaRPr lang="en-US" altLang="zh-CN" sz="1400" dirty="0" smtClean="0">
              <a:solidFill>
                <a:schemeClr val="tx1">
                  <a:lumMod val="65000"/>
                  <a:lumOff val="35000"/>
                </a:schemeClr>
              </a:solidFill>
              <a:latin typeface="幼圆" panose="02010509060101010101" pitchFamily="49" charset="-122"/>
              <a:ea typeface="幼圆" panose="02010509060101010101" pitchFamily="49" charset="-122"/>
            </a:endParaRPr>
          </a:p>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加</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目标文本内容或者复制粘贴已经写好的文本单击添加目标文本内容</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或者</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粘贴已经写好的文本单击添加目标文本内容或者好的文本单击添</a:t>
            </a:r>
            <a:endParaRPr lang="en-US" altLang="zh-CN" sz="1400" dirty="0">
              <a:solidFill>
                <a:schemeClr val="tx1">
                  <a:lumMod val="65000"/>
                  <a:lumOff val="35000"/>
                </a:schemeClr>
              </a:solidFill>
              <a:latin typeface="幼圆" panose="02010509060101010101" pitchFamily="49" charset="-122"/>
              <a:ea typeface="幼圆" panose="02010509060101010101" pitchFamily="49" charset="-122"/>
            </a:endParaRPr>
          </a:p>
          <a:p>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加目标文本内容或者复制</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粘贴</a:t>
            </a:r>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3" name="TextBox 22"/>
          <p:cNvSpPr txBox="1"/>
          <p:nvPr/>
        </p:nvSpPr>
        <p:spPr>
          <a:xfrm>
            <a:off x="241277" y="5883385"/>
            <a:ext cx="2569934"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幼圆" panose="02010509060101010101" pitchFamily="49" charset="-122"/>
                <a:ea typeface="幼圆" panose="02010509060101010101" pitchFamily="49" charset="-122"/>
              </a:rPr>
              <a:t>某某一小学教导处     代用名主任</a:t>
            </a:r>
            <a:endParaRPr lang="zh-CN" altLang="en-US" sz="12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5" name="TextBox 14"/>
          <p:cNvSpPr txBox="1"/>
          <p:nvPr/>
        </p:nvSpPr>
        <p:spPr>
          <a:xfrm>
            <a:off x="243770" y="5340513"/>
            <a:ext cx="1723549"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幼圆" panose="02010509060101010101" pitchFamily="49" charset="-122"/>
                <a:ea typeface="幼圆" panose="02010509060101010101" pitchFamily="49" charset="-122"/>
              </a:rPr>
              <a:t>某某街道第二消防支队</a:t>
            </a:r>
            <a:endParaRPr lang="zh-CN" altLang="en-US" sz="12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6" name="TextBox 15"/>
          <p:cNvSpPr txBox="1"/>
          <p:nvPr/>
        </p:nvSpPr>
        <p:spPr>
          <a:xfrm>
            <a:off x="216099" y="5004445"/>
            <a:ext cx="1210588" cy="338554"/>
          </a:xfrm>
          <a:prstGeom prst="rect">
            <a:avLst/>
          </a:prstGeom>
          <a:noFill/>
        </p:spPr>
        <p:txBody>
          <a:bodyPr wrap="none" rtlCol="0">
            <a:spAutoFit/>
          </a:bodyPr>
          <a:lstStyle/>
          <a:p>
            <a:r>
              <a:rPr lang="zh-CN" altLang="en-US" sz="1600" b="1" dirty="0" smtClean="0">
                <a:solidFill>
                  <a:schemeClr val="tx1">
                    <a:lumMod val="65000"/>
                    <a:lumOff val="35000"/>
                  </a:schemeClr>
                </a:solidFill>
                <a:latin typeface="幼圆" panose="02010509060101010101" pitchFamily="49" charset="-122"/>
                <a:ea typeface="幼圆" panose="02010509060101010101" pitchFamily="49" charset="-122"/>
              </a:rPr>
              <a:t>相关单位：</a:t>
            </a:r>
            <a:endParaRPr lang="zh-CN" altLang="en-US" sz="16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8" name="TextBox 17"/>
          <p:cNvSpPr txBox="1"/>
          <p:nvPr/>
        </p:nvSpPr>
        <p:spPr>
          <a:xfrm>
            <a:off x="248032" y="5611949"/>
            <a:ext cx="1877437"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幼圆" panose="02010509060101010101" pitchFamily="49" charset="-122"/>
                <a:ea typeface="幼圆" panose="02010509060101010101" pitchFamily="49" charset="-122"/>
              </a:rPr>
              <a:t>某某市某某区教育委员会</a:t>
            </a:r>
            <a:endParaRPr lang="zh-CN" altLang="en-US" sz="12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 name="TextBox 2"/>
          <p:cNvSpPr txBox="1"/>
          <p:nvPr/>
        </p:nvSpPr>
        <p:spPr>
          <a:xfrm>
            <a:off x="4677672" y="942017"/>
            <a:ext cx="1731115" cy="1015663"/>
          </a:xfrm>
          <a:prstGeom prst="rect">
            <a:avLst/>
          </a:prstGeom>
          <a:noFill/>
        </p:spPr>
        <p:txBody>
          <a:bodyPr wrap="none" rtlCol="0">
            <a:spAutoFit/>
          </a:bodyPr>
          <a:lstStyle/>
          <a:p>
            <a:r>
              <a:rPr lang="en-US" altLang="zh-CN" sz="6000" dirty="0">
                <a:solidFill>
                  <a:srgbClr val="C00000"/>
                </a:solidFill>
                <a:latin typeface="Impact" panose="020B0806030902050204" pitchFamily="34" charset="0"/>
                <a:ea typeface="幼圆" panose="02010509060101010101" pitchFamily="49" charset="-122"/>
              </a:rPr>
              <a:t>LOGO</a:t>
            </a:r>
            <a:endParaRPr lang="zh-CN" altLang="en-US" sz="6000" dirty="0">
              <a:solidFill>
                <a:srgbClr val="C00000"/>
              </a:solidFill>
              <a:latin typeface="Impact" panose="020B0806030902050204" pitchFamily="34" charset="0"/>
              <a:ea typeface="幼圆" panose="02010509060101010101" pitchFamily="49" charset="-122"/>
            </a:endParaRPr>
          </a:p>
        </p:txBody>
      </p:sp>
    </p:spTree>
    <p:extLst>
      <p:ext uri="{BB962C8B-B14F-4D97-AF65-F5344CB8AC3E}">
        <p14:creationId xmlns:p14="http://schemas.microsoft.com/office/powerpoint/2010/main" val="40749108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750" fill="hold"/>
                                        <p:tgtEl>
                                          <p:spTgt spid="2"/>
                                        </p:tgtEl>
                                        <p:attrNameLst>
                                          <p:attrName>ppt_x</p:attrName>
                                        </p:attrNameLst>
                                      </p:cBhvr>
                                      <p:tavLst>
                                        <p:tav tm="0">
                                          <p:val>
                                            <p:strVal val="0-#ppt_w/2"/>
                                          </p:val>
                                        </p:tav>
                                        <p:tav tm="100000">
                                          <p:val>
                                            <p:strVal val="#ppt_x"/>
                                          </p:val>
                                        </p:tav>
                                      </p:tavLst>
                                    </p:anim>
                                    <p:anim calcmode="lin" valueType="num">
                                      <p:cBhvr additive="base">
                                        <p:cTn id="15" dur="1750" fill="hold"/>
                                        <p:tgtEl>
                                          <p:spTgt spid="2"/>
                                        </p:tgtEl>
                                        <p:attrNameLst>
                                          <p:attrName>ppt_y</p:attrName>
                                        </p:attrNameLst>
                                      </p:cBhvr>
                                      <p:tavLst>
                                        <p:tav tm="0">
                                          <p:val>
                                            <p:strVal val="#ppt_y"/>
                                          </p:val>
                                        </p:tav>
                                        <p:tav tm="100000">
                                          <p:val>
                                            <p:strVal val="#ppt_y"/>
                                          </p:val>
                                        </p:tav>
                                      </p:tavLst>
                                    </p:anim>
                                  </p:childTnLst>
                                </p:cTn>
                              </p:par>
                              <p:par>
                                <p:cTn id="16" presetID="16" presetClass="entr" presetSubtype="37" fill="hold" grpId="0" nodeType="withEffect">
                                  <p:stCondLst>
                                    <p:cond delay="125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1500"/>
                                        <p:tgtEl>
                                          <p:spTgt spid="4"/>
                                        </p:tgtEl>
                                      </p:cBhvr>
                                    </p:animEffect>
                                  </p:childTnLst>
                                </p:cTn>
                              </p:par>
                              <p:par>
                                <p:cTn id="19" presetID="22" presetClass="entr" presetSubtype="1" fill="hold" grpId="0" nodeType="withEffect">
                                  <p:stCondLst>
                                    <p:cond delay="225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175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2000" fill="hold"/>
                                        <p:tgtEl>
                                          <p:spTgt spid="21"/>
                                        </p:tgtEl>
                                        <p:attrNameLst>
                                          <p:attrName>ppt_x</p:attrName>
                                        </p:attrNameLst>
                                      </p:cBhvr>
                                      <p:tavLst>
                                        <p:tav tm="0">
                                          <p:val>
                                            <p:strVal val="1+#ppt_w/2"/>
                                          </p:val>
                                        </p:tav>
                                        <p:tav tm="100000">
                                          <p:val>
                                            <p:strVal val="#ppt_x"/>
                                          </p:val>
                                        </p:tav>
                                      </p:tavLst>
                                    </p:anim>
                                    <p:anim calcmode="lin" valueType="num">
                                      <p:cBhvr additive="base">
                                        <p:cTn id="47" dur="2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22" grpId="0"/>
      <p:bldP spid="23" grpId="0"/>
      <p:bldP spid="15" grpId="0"/>
      <p:bldP spid="16" grpId="0"/>
      <p:bldP spid="1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5" name="TextBox 4"/>
          <p:cNvSpPr txBox="1"/>
          <p:nvPr/>
        </p:nvSpPr>
        <p:spPr>
          <a:xfrm>
            <a:off x="487472" y="1620069"/>
            <a:ext cx="4801314" cy="707886"/>
          </a:xfrm>
          <a:prstGeom prst="rect">
            <a:avLst/>
          </a:prstGeom>
          <a:noFill/>
        </p:spPr>
        <p:txBody>
          <a:bodyPr wrap="none" rtlCol="0">
            <a:spAutoFit/>
          </a:bodyPr>
          <a:lstStyle/>
          <a:p>
            <a:r>
              <a:rPr lang="zh-CN" altLang="en-US" sz="2000" dirty="0" smtClean="0">
                <a:latin typeface="幼圆" panose="02010509060101010101" pitchFamily="49" charset="-122"/>
                <a:ea typeface="幼圆" panose="02010509060101010101" pitchFamily="49" charset="-122"/>
              </a:rPr>
              <a:t>三、不在阳台上和楼道内等禁止燃放烟花</a:t>
            </a:r>
            <a:endParaRPr lang="en-US" altLang="zh-CN" sz="2000" dirty="0" smtClean="0">
              <a:latin typeface="幼圆" panose="02010509060101010101" pitchFamily="49" charset="-122"/>
              <a:ea typeface="幼圆" panose="02010509060101010101" pitchFamily="49" charset="-122"/>
            </a:endParaRPr>
          </a:p>
          <a:p>
            <a:r>
              <a:rPr lang="zh-CN" altLang="en-US" sz="2000" dirty="0" smtClean="0">
                <a:latin typeface="幼圆" panose="02010509060101010101" pitchFamily="49" charset="-122"/>
                <a:ea typeface="幼圆" panose="02010509060101010101" pitchFamily="49" charset="-122"/>
              </a:rPr>
              <a:t>爆竹的地点燃放烟花爆竹。</a:t>
            </a:r>
            <a:endParaRPr lang="zh-CN" altLang="en-US" sz="2000" dirty="0">
              <a:latin typeface="幼圆" panose="02010509060101010101" pitchFamily="49" charset="-122"/>
              <a:ea typeface="幼圆" panose="02010509060101010101" pitchFamily="49" charset="-122"/>
            </a:endParaRPr>
          </a:p>
        </p:txBody>
      </p:sp>
      <p:sp>
        <p:nvSpPr>
          <p:cNvPr id="6" name="TextBox 5"/>
          <p:cNvSpPr txBox="1"/>
          <p:nvPr/>
        </p:nvSpPr>
        <p:spPr>
          <a:xfrm>
            <a:off x="5905881" y="4224551"/>
            <a:ext cx="3775393" cy="707886"/>
          </a:xfrm>
          <a:prstGeom prst="rect">
            <a:avLst/>
          </a:prstGeom>
          <a:noFill/>
        </p:spPr>
        <p:txBody>
          <a:bodyPr wrap="none" rtlCol="0">
            <a:spAutoFit/>
          </a:bodyPr>
          <a:lstStyle/>
          <a:p>
            <a:r>
              <a:rPr lang="zh-CN" altLang="en-US" sz="2000" dirty="0" smtClean="0">
                <a:latin typeface="幼圆" panose="02010509060101010101" pitchFamily="49" charset="-122"/>
                <a:ea typeface="幼圆" panose="02010509060101010101" pitchFamily="49" charset="-122"/>
              </a:rPr>
              <a:t>四、点燃的蚊香以及灯泡等物品</a:t>
            </a:r>
            <a:endParaRPr lang="en-US" altLang="zh-CN" sz="2000" dirty="0" smtClean="0">
              <a:latin typeface="幼圆" panose="02010509060101010101" pitchFamily="49" charset="-122"/>
              <a:ea typeface="幼圆" panose="02010509060101010101" pitchFamily="49" charset="-122"/>
            </a:endParaRPr>
          </a:p>
          <a:p>
            <a:r>
              <a:rPr lang="zh-CN" altLang="en-US" sz="2000" dirty="0" smtClean="0">
                <a:latin typeface="幼圆" panose="02010509060101010101" pitchFamily="49" charset="-122"/>
                <a:ea typeface="幼圆" panose="02010509060101010101" pitchFamily="49" charset="-122"/>
              </a:rPr>
              <a:t>远离易燃物品。</a:t>
            </a:r>
            <a:endParaRPr lang="zh-CN" altLang="en-US" sz="2000" dirty="0">
              <a:latin typeface="幼圆" panose="02010509060101010101" pitchFamily="49" charset="-122"/>
              <a:ea typeface="幼圆" panose="02010509060101010101" pitchFamily="49" charset="-122"/>
            </a:endParaRPr>
          </a:p>
        </p:txBody>
      </p:sp>
      <p:grpSp>
        <p:nvGrpSpPr>
          <p:cNvPr id="7" name="组合 6"/>
          <p:cNvGrpSpPr/>
          <p:nvPr/>
        </p:nvGrpSpPr>
        <p:grpSpPr>
          <a:xfrm>
            <a:off x="690331" y="2484165"/>
            <a:ext cx="4598455" cy="2809778"/>
            <a:chOff x="663137" y="1290009"/>
            <a:chExt cx="4360361" cy="2664296"/>
          </a:xfrm>
        </p:grpSpPr>
        <p:sp>
          <p:nvSpPr>
            <p:cNvPr id="8" name="矩形 7"/>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9"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6895" b="19274"/>
            <a:stretch/>
          </p:blipFill>
          <p:spPr bwMode="auto">
            <a:xfrm>
              <a:off x="888327" y="1506033"/>
              <a:ext cx="3964439" cy="22775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5720834" y="1116013"/>
            <a:ext cx="4360361" cy="2664296"/>
            <a:chOff x="663137" y="1290009"/>
            <a:chExt cx="4360361" cy="2664296"/>
          </a:xfrm>
        </p:grpSpPr>
        <p:sp>
          <p:nvSpPr>
            <p:cNvPr id="14" name="矩形 13"/>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5"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9273" r="6530" b="14897"/>
            <a:stretch/>
          </p:blipFill>
          <p:spPr bwMode="auto">
            <a:xfrm>
              <a:off x="888328" y="1498739"/>
              <a:ext cx="3991154" cy="22957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8408"/>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75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75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4" name="TextBox 3"/>
          <p:cNvSpPr txBox="1"/>
          <p:nvPr/>
        </p:nvSpPr>
        <p:spPr>
          <a:xfrm>
            <a:off x="1121226" y="3792503"/>
            <a:ext cx="3775393" cy="707886"/>
          </a:xfrm>
          <a:prstGeom prst="rect">
            <a:avLst/>
          </a:prstGeom>
          <a:noFill/>
        </p:spPr>
        <p:txBody>
          <a:bodyPr wrap="none" rtlCol="0">
            <a:spAutoFit/>
          </a:bodyPr>
          <a:lstStyle/>
          <a:p>
            <a:r>
              <a:rPr lang="zh-CN" altLang="en-US" sz="2000" dirty="0" smtClean="0">
                <a:latin typeface="幼圆" panose="02010509060101010101" pitchFamily="49" charset="-122"/>
                <a:ea typeface="幼圆" panose="02010509060101010101" pitchFamily="49" charset="-122"/>
              </a:rPr>
              <a:t>五、用完的电器及时拔掉插销，</a:t>
            </a:r>
            <a:endParaRPr lang="en-US" altLang="zh-CN" sz="2000" dirty="0" smtClean="0">
              <a:latin typeface="幼圆" panose="02010509060101010101" pitchFamily="49" charset="-122"/>
              <a:ea typeface="幼圆" panose="02010509060101010101" pitchFamily="49" charset="-122"/>
            </a:endParaRPr>
          </a:p>
          <a:p>
            <a:r>
              <a:rPr lang="zh-CN" altLang="en-US" sz="2000" dirty="0" smtClean="0">
                <a:latin typeface="幼圆" panose="02010509060101010101" pitchFamily="49" charset="-122"/>
                <a:ea typeface="幼圆" panose="02010509060101010101" pitchFamily="49" charset="-122"/>
              </a:rPr>
              <a:t>不随意拆解电器。</a:t>
            </a:r>
            <a:endParaRPr lang="zh-CN" altLang="en-US" sz="2000" dirty="0">
              <a:latin typeface="幼圆" panose="02010509060101010101" pitchFamily="49" charset="-122"/>
              <a:ea typeface="幼圆" panose="02010509060101010101" pitchFamily="49" charset="-122"/>
            </a:endParaRPr>
          </a:p>
        </p:txBody>
      </p:sp>
      <p:sp>
        <p:nvSpPr>
          <p:cNvPr id="5" name="TextBox 4"/>
          <p:cNvSpPr txBox="1"/>
          <p:nvPr/>
        </p:nvSpPr>
        <p:spPr>
          <a:xfrm>
            <a:off x="6098108" y="4636854"/>
            <a:ext cx="3518912" cy="1015663"/>
          </a:xfrm>
          <a:prstGeom prst="rect">
            <a:avLst/>
          </a:prstGeom>
          <a:noFill/>
        </p:spPr>
        <p:txBody>
          <a:bodyPr wrap="none" rtlCol="0">
            <a:spAutoFit/>
          </a:bodyPr>
          <a:lstStyle/>
          <a:p>
            <a:r>
              <a:rPr lang="zh-CN" altLang="en-US" sz="2000" dirty="0" smtClean="0">
                <a:latin typeface="幼圆" panose="02010509060101010101" pitchFamily="49" charset="-122"/>
                <a:ea typeface="幼圆" panose="02010509060101010101" pitchFamily="49" charset="-122"/>
              </a:rPr>
              <a:t>六、发现煤气泄露要打开门窗</a:t>
            </a:r>
            <a:endParaRPr lang="en-US" altLang="zh-CN" sz="2000" dirty="0" smtClean="0">
              <a:latin typeface="幼圆" panose="02010509060101010101" pitchFamily="49" charset="-122"/>
              <a:ea typeface="幼圆" panose="02010509060101010101" pitchFamily="49" charset="-122"/>
            </a:endParaRPr>
          </a:p>
          <a:p>
            <a:r>
              <a:rPr lang="zh-CN" altLang="en-US" sz="2000" dirty="0" smtClean="0">
                <a:latin typeface="幼圆" panose="02010509060101010101" pitchFamily="49" charset="-122"/>
                <a:ea typeface="幼圆" panose="02010509060101010101" pitchFamily="49" charset="-122"/>
              </a:rPr>
              <a:t>切勿点明火和打开（关闭）电</a:t>
            </a:r>
            <a:endParaRPr lang="en-US" altLang="zh-CN" sz="2000" dirty="0" smtClean="0">
              <a:latin typeface="幼圆" panose="02010509060101010101" pitchFamily="49" charset="-122"/>
              <a:ea typeface="幼圆" panose="02010509060101010101" pitchFamily="49" charset="-122"/>
            </a:endParaRPr>
          </a:p>
          <a:p>
            <a:r>
              <a:rPr lang="zh-CN" altLang="en-US" sz="2000" dirty="0" smtClean="0">
                <a:latin typeface="幼圆" panose="02010509060101010101" pitchFamily="49" charset="-122"/>
                <a:ea typeface="幼圆" panose="02010509060101010101" pitchFamily="49" charset="-122"/>
              </a:rPr>
              <a:t>器开关</a:t>
            </a:r>
            <a:endParaRPr lang="zh-CN" altLang="en-US" sz="2000" dirty="0">
              <a:latin typeface="幼圆" panose="02010509060101010101" pitchFamily="49" charset="-122"/>
              <a:ea typeface="幼圆" panose="02010509060101010101" pitchFamily="49" charset="-122"/>
            </a:endParaRPr>
          </a:p>
        </p:txBody>
      </p:sp>
      <p:grpSp>
        <p:nvGrpSpPr>
          <p:cNvPr id="9" name="组合 8"/>
          <p:cNvGrpSpPr/>
          <p:nvPr/>
        </p:nvGrpSpPr>
        <p:grpSpPr>
          <a:xfrm>
            <a:off x="5512564" y="1764085"/>
            <a:ext cx="4536504" cy="2664296"/>
            <a:chOff x="486994" y="1290009"/>
            <a:chExt cx="4536504" cy="2664296"/>
          </a:xfrm>
        </p:grpSpPr>
        <p:sp>
          <p:nvSpPr>
            <p:cNvPr id="10" name="矩形 9"/>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1"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851" r="6851" b="15814"/>
            <a:stretch/>
          </p:blipFill>
          <p:spPr bwMode="auto">
            <a:xfrm>
              <a:off x="486994" y="1457181"/>
              <a:ext cx="4403688" cy="23531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792163" y="827981"/>
            <a:ext cx="4360361" cy="2664296"/>
            <a:chOff x="663137" y="1290009"/>
            <a:chExt cx="4360361" cy="2664296"/>
          </a:xfrm>
        </p:grpSpPr>
        <p:sp>
          <p:nvSpPr>
            <p:cNvPr id="16" name="矩形 15"/>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691" b="12610"/>
            <a:stretch/>
          </p:blipFill>
          <p:spPr bwMode="auto">
            <a:xfrm>
              <a:off x="847034" y="1471078"/>
              <a:ext cx="3992567" cy="2324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404360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10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left)">
                                      <p:cBhvr>
                                        <p:cTn id="3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4" name="TextBox 3"/>
          <p:cNvSpPr txBox="1"/>
          <p:nvPr/>
        </p:nvSpPr>
        <p:spPr>
          <a:xfrm>
            <a:off x="720730" y="755973"/>
            <a:ext cx="4031873" cy="400110"/>
          </a:xfrm>
          <a:prstGeom prst="rect">
            <a:avLst/>
          </a:prstGeom>
          <a:noFill/>
        </p:spPr>
        <p:txBody>
          <a:bodyPr wrap="none" rtlCol="0">
            <a:spAutoFit/>
          </a:bodyPr>
          <a:lstStyle/>
          <a:p>
            <a:r>
              <a:rPr lang="zh-CN" altLang="en-US" sz="2000" dirty="0" smtClean="0">
                <a:latin typeface="幼圆" panose="02010509060101010101" pitchFamily="49" charset="-122"/>
                <a:ea typeface="幼圆" panose="02010509060101010101" pitchFamily="49" charset="-122"/>
              </a:rPr>
              <a:t>七、不乱动不损坏公共消防器材。</a:t>
            </a:r>
            <a:endParaRPr lang="zh-CN" altLang="en-US" sz="2000" dirty="0">
              <a:latin typeface="幼圆" panose="02010509060101010101" pitchFamily="49" charset="-122"/>
              <a:ea typeface="幼圆" panose="02010509060101010101" pitchFamily="49" charset="-122"/>
            </a:endParaRPr>
          </a:p>
        </p:txBody>
      </p:sp>
      <p:sp>
        <p:nvSpPr>
          <p:cNvPr id="5" name="TextBox 4"/>
          <p:cNvSpPr txBox="1"/>
          <p:nvPr/>
        </p:nvSpPr>
        <p:spPr>
          <a:xfrm>
            <a:off x="7344891" y="4296559"/>
            <a:ext cx="2736304" cy="707886"/>
          </a:xfrm>
          <a:prstGeom prst="rect">
            <a:avLst/>
          </a:prstGeom>
          <a:noFill/>
        </p:spPr>
        <p:txBody>
          <a:bodyPr wrap="square" rtlCol="0">
            <a:spAutoFit/>
          </a:bodyPr>
          <a:lstStyle/>
          <a:p>
            <a:r>
              <a:rPr lang="zh-CN" altLang="en-US" sz="2000" dirty="0" smtClean="0">
                <a:latin typeface="幼圆" panose="02010509060101010101" pitchFamily="49" charset="-122"/>
                <a:ea typeface="幼圆" panose="02010509060101010101" pitchFamily="49" charset="-122"/>
              </a:rPr>
              <a:t>八、不在校园内随意焚烧树叶，垃圾等物品。</a:t>
            </a:r>
            <a:endParaRPr lang="zh-CN" altLang="en-US" sz="2000" dirty="0">
              <a:latin typeface="幼圆" panose="02010509060101010101" pitchFamily="49" charset="-122"/>
              <a:ea typeface="幼圆" panose="02010509060101010101" pitchFamily="49" charset="-122"/>
            </a:endParaRPr>
          </a:p>
        </p:txBody>
      </p:sp>
      <p:sp>
        <p:nvSpPr>
          <p:cNvPr id="6" name="TextBox 5"/>
          <p:cNvSpPr txBox="1"/>
          <p:nvPr/>
        </p:nvSpPr>
        <p:spPr>
          <a:xfrm>
            <a:off x="5688707" y="251917"/>
            <a:ext cx="4544834" cy="400110"/>
          </a:xfrm>
          <a:prstGeom prst="rect">
            <a:avLst/>
          </a:prstGeom>
          <a:noFill/>
        </p:spPr>
        <p:txBody>
          <a:bodyPr wrap="none" rtlCol="0">
            <a:spAutoFit/>
          </a:bodyPr>
          <a:lstStyle/>
          <a:p>
            <a:r>
              <a:rPr lang="zh-CN" altLang="en-US" sz="2000" dirty="0" smtClean="0">
                <a:latin typeface="幼圆" panose="02010509060101010101" pitchFamily="49" charset="-122"/>
                <a:ea typeface="幼圆" panose="02010509060101010101" pitchFamily="49" charset="-122"/>
              </a:rPr>
              <a:t>九、在郊外、森林，不玩火，不野炊。</a:t>
            </a:r>
            <a:endParaRPr lang="zh-CN" altLang="en-US" sz="2000" dirty="0">
              <a:latin typeface="幼圆" panose="02010509060101010101" pitchFamily="49" charset="-122"/>
              <a:ea typeface="幼圆" panose="02010509060101010101" pitchFamily="49" charset="-122"/>
            </a:endParaRPr>
          </a:p>
        </p:txBody>
      </p:sp>
      <p:grpSp>
        <p:nvGrpSpPr>
          <p:cNvPr id="7" name="组合 6"/>
          <p:cNvGrpSpPr/>
          <p:nvPr/>
        </p:nvGrpSpPr>
        <p:grpSpPr>
          <a:xfrm>
            <a:off x="464250" y="1260029"/>
            <a:ext cx="4360361" cy="2664296"/>
            <a:chOff x="663137" y="1290009"/>
            <a:chExt cx="4360361" cy="2664296"/>
          </a:xfrm>
        </p:grpSpPr>
        <p:sp>
          <p:nvSpPr>
            <p:cNvPr id="8" name="矩形 7"/>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9"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638" b="11585"/>
            <a:stretch/>
          </p:blipFill>
          <p:spPr bwMode="auto">
            <a:xfrm>
              <a:off x="847609" y="1434025"/>
              <a:ext cx="4031873" cy="23581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3325527" y="3636293"/>
            <a:ext cx="3888970" cy="2376264"/>
            <a:chOff x="663137" y="1290009"/>
            <a:chExt cx="4360361" cy="2664296"/>
          </a:xfrm>
        </p:grpSpPr>
        <p:sp>
          <p:nvSpPr>
            <p:cNvPr id="11" name="矩形 10"/>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2"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r="4729" b="14664"/>
            <a:stretch/>
          </p:blipFill>
          <p:spPr bwMode="auto">
            <a:xfrm>
              <a:off x="798823" y="1457181"/>
              <a:ext cx="4081544" cy="23356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5760715" y="724035"/>
            <a:ext cx="4242513" cy="2592288"/>
            <a:chOff x="663137" y="1290009"/>
            <a:chExt cx="4360361" cy="2664296"/>
          </a:xfrm>
        </p:grpSpPr>
        <p:sp>
          <p:nvSpPr>
            <p:cNvPr id="14" name="矩形 13"/>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5"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r="3907" b="15133"/>
            <a:stretch/>
          </p:blipFill>
          <p:spPr bwMode="auto">
            <a:xfrm>
              <a:off x="837706" y="1486495"/>
              <a:ext cx="4009046" cy="22549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2767405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7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750" accel="50000" fill="hold">
                                          <p:stCondLst>
                                            <p:cond delay="750"/>
                                          </p:stCondLst>
                                        </p:cTn>
                                        <p:tgtEl>
                                          <p:spTgt spid="10"/>
                                        </p:tgtEl>
                                        <p:attrNameLst>
                                          <p:attrName>ppt_w</p:attrName>
                                        </p:attrNameLst>
                                      </p:cBhvr>
                                      <p:tavLst>
                                        <p:tav tm="0">
                                          <p:val>
                                            <p:strVal val="#ppt_w*.05"/>
                                          </p:val>
                                        </p:tav>
                                        <p:tav tm="100000">
                                          <p:val>
                                            <p:strVal val="#ppt_w"/>
                                          </p:val>
                                        </p:tav>
                                      </p:tavLst>
                                    </p:anim>
                                    <p:anim calcmode="lin" valueType="num">
                                      <p:cBhvr>
                                        <p:cTn id="20" dur="1500" fill="hold"/>
                                        <p:tgtEl>
                                          <p:spTgt spid="10"/>
                                        </p:tgtEl>
                                        <p:attrNameLst>
                                          <p:attrName>ppt_h</p:attrName>
                                        </p:attrNameLst>
                                      </p:cBhvr>
                                      <p:tavLst>
                                        <p:tav tm="0">
                                          <p:val>
                                            <p:strVal val="#ppt_h"/>
                                          </p:val>
                                        </p:tav>
                                        <p:tav tm="100000">
                                          <p:val>
                                            <p:strVal val="#ppt_h"/>
                                          </p:val>
                                        </p:tav>
                                      </p:tavLst>
                                    </p:anim>
                                    <p:anim calcmode="lin" valueType="num">
                                      <p:cBhvr>
                                        <p:cTn id="21" dur="7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7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750" accel="50000" fill="hold">
                                          <p:stCondLst>
                                            <p:cond delay="750"/>
                                          </p:stCondLst>
                                        </p:cTn>
                                        <p:tgtEl>
                                          <p:spTgt spid="10"/>
                                        </p:tgtEl>
                                        <p:attrNameLst>
                                          <p:attrName>ppt_y</p:attrName>
                                        </p:attrNameLst>
                                      </p:cBhvr>
                                      <p:tavLst>
                                        <p:tav tm="0">
                                          <p:val>
                                            <p:strVal val="#ppt_y+.1"/>
                                          </p:val>
                                        </p:tav>
                                        <p:tav tm="100000">
                                          <p:val>
                                            <p:strVal val="#ppt_y"/>
                                          </p:val>
                                        </p:tav>
                                      </p:tavLst>
                                    </p:anim>
                                    <p:animEffect transition="in" filter="fade">
                                      <p:cBhvr>
                                        <p:cTn id="24" dur="1500" decel="50000">
                                          <p:stCondLst>
                                            <p:cond delay="0"/>
                                          </p:stCondLst>
                                        </p:cTn>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left)">
                                      <p:cBhvr>
                                        <p:cTn id="29" dur="10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360"/>
                                          </p:val>
                                        </p:tav>
                                        <p:tav tm="100000">
                                          <p:val>
                                            <p:fltVal val="0"/>
                                          </p:val>
                                        </p:tav>
                                      </p:tavLst>
                                    </p:anim>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4" name="TextBox 3"/>
          <p:cNvSpPr txBox="1"/>
          <p:nvPr/>
        </p:nvSpPr>
        <p:spPr>
          <a:xfrm>
            <a:off x="5873179" y="1272223"/>
            <a:ext cx="4031873" cy="707886"/>
          </a:xfrm>
          <a:prstGeom prst="rect">
            <a:avLst/>
          </a:prstGeom>
          <a:noFill/>
        </p:spPr>
        <p:txBody>
          <a:bodyPr wrap="none" rtlCol="0">
            <a:spAutoFit/>
          </a:bodyPr>
          <a:lstStyle/>
          <a:p>
            <a:r>
              <a:rPr lang="zh-CN" altLang="en-US" sz="2000" dirty="0" smtClean="0">
                <a:latin typeface="幼圆" panose="02010509060101010101" pitchFamily="49" charset="-122"/>
                <a:ea typeface="幼圆" panose="02010509060101010101" pitchFamily="49" charset="-122"/>
              </a:rPr>
              <a:t>十、学会识别消防安全标识，提高</a:t>
            </a:r>
            <a:endParaRPr lang="en-US" altLang="zh-CN" sz="2000" dirty="0" smtClean="0">
              <a:latin typeface="幼圆" panose="02010509060101010101" pitchFamily="49" charset="-122"/>
              <a:ea typeface="幼圆" panose="02010509060101010101" pitchFamily="49" charset="-122"/>
            </a:endParaRPr>
          </a:p>
          <a:p>
            <a:r>
              <a:rPr lang="zh-CN" altLang="en-US" sz="2000" dirty="0">
                <a:latin typeface="幼圆" panose="02010509060101010101" pitchFamily="49" charset="-122"/>
                <a:ea typeface="幼圆" panose="02010509060101010101" pitchFamily="49" charset="-122"/>
              </a:rPr>
              <a:t>自</a:t>
            </a:r>
            <a:r>
              <a:rPr lang="zh-CN" altLang="en-US" sz="2000" dirty="0" smtClean="0">
                <a:latin typeface="幼圆" panose="02010509060101010101" pitchFamily="49" charset="-122"/>
                <a:ea typeface="幼圆" panose="02010509060101010101" pitchFamily="49" charset="-122"/>
              </a:rPr>
              <a:t>护自救能力。</a:t>
            </a:r>
            <a:endParaRPr lang="zh-CN" altLang="en-US" sz="2000" dirty="0">
              <a:latin typeface="幼圆" panose="02010509060101010101" pitchFamily="49" charset="-122"/>
              <a:ea typeface="幼圆" panose="02010509060101010101" pitchFamily="49" charset="-122"/>
            </a:endParaRPr>
          </a:p>
        </p:txBody>
      </p:sp>
      <p:sp>
        <p:nvSpPr>
          <p:cNvPr id="5" name="TextBox 4"/>
          <p:cNvSpPr txBox="1"/>
          <p:nvPr/>
        </p:nvSpPr>
        <p:spPr>
          <a:xfrm>
            <a:off x="936679" y="4656599"/>
            <a:ext cx="4031873" cy="707886"/>
          </a:xfrm>
          <a:prstGeom prst="rect">
            <a:avLst/>
          </a:prstGeom>
          <a:noFill/>
        </p:spPr>
        <p:txBody>
          <a:bodyPr wrap="none" rtlCol="0">
            <a:spAutoFit/>
          </a:bodyPr>
          <a:lstStyle/>
          <a:p>
            <a:r>
              <a:rPr lang="zh-CN" altLang="en-US" sz="2000" dirty="0" smtClean="0">
                <a:latin typeface="幼圆" panose="02010509060101010101" pitchFamily="49" charset="-122"/>
                <a:ea typeface="幼圆" panose="02010509060101010101" pitchFamily="49" charset="-122"/>
              </a:rPr>
              <a:t>十一、进入公共场所记住安全逃离</a:t>
            </a:r>
            <a:endParaRPr lang="en-US" altLang="zh-CN" sz="2000" dirty="0" smtClean="0">
              <a:latin typeface="幼圆" panose="02010509060101010101" pitchFamily="49" charset="-122"/>
              <a:ea typeface="幼圆" panose="02010509060101010101" pitchFamily="49" charset="-122"/>
            </a:endParaRPr>
          </a:p>
          <a:p>
            <a:r>
              <a:rPr lang="zh-CN" altLang="en-US" sz="2000" dirty="0" smtClean="0">
                <a:latin typeface="幼圆" panose="02010509060101010101" pitchFamily="49" charset="-122"/>
                <a:ea typeface="幼圆" panose="02010509060101010101" pitchFamily="49" charset="-122"/>
              </a:rPr>
              <a:t>标识和安全通道方向。</a:t>
            </a:r>
            <a:endParaRPr lang="zh-CN" altLang="en-US" sz="2000" dirty="0">
              <a:latin typeface="幼圆" panose="02010509060101010101" pitchFamily="49" charset="-122"/>
              <a:ea typeface="幼圆" panose="02010509060101010101" pitchFamily="49" charset="-122"/>
            </a:endParaRPr>
          </a:p>
        </p:txBody>
      </p:sp>
      <p:grpSp>
        <p:nvGrpSpPr>
          <p:cNvPr id="6" name="组合 5"/>
          <p:cNvGrpSpPr/>
          <p:nvPr/>
        </p:nvGrpSpPr>
        <p:grpSpPr>
          <a:xfrm>
            <a:off x="5688707" y="2340149"/>
            <a:ext cx="4360361" cy="2664296"/>
            <a:chOff x="663137" y="1290009"/>
            <a:chExt cx="4360361" cy="2664296"/>
          </a:xfrm>
        </p:grpSpPr>
        <p:sp>
          <p:nvSpPr>
            <p:cNvPr id="7" name="矩形 6"/>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14169"/>
            <a:stretch/>
          </p:blipFill>
          <p:spPr bwMode="auto">
            <a:xfrm>
              <a:off x="805006" y="1442191"/>
              <a:ext cx="4116215" cy="2353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组合 8"/>
          <p:cNvGrpSpPr/>
          <p:nvPr/>
        </p:nvGrpSpPr>
        <p:grpSpPr>
          <a:xfrm>
            <a:off x="616582" y="1332037"/>
            <a:ext cx="4568069" cy="2952328"/>
            <a:chOff x="663137" y="1290009"/>
            <a:chExt cx="4360361" cy="2664296"/>
          </a:xfrm>
        </p:grpSpPr>
        <p:sp>
          <p:nvSpPr>
            <p:cNvPr id="10" name="矩形 9"/>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1"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6686" b="15784"/>
            <a:stretch/>
          </p:blipFill>
          <p:spPr bwMode="auto">
            <a:xfrm>
              <a:off x="873588" y="1457182"/>
              <a:ext cx="3986562" cy="23671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3468725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1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125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1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5" y="0"/>
            <a:ext cx="10801350" cy="6948661"/>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026" name="Picture 2" descr="F:\xiaofangyuan [转换].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923" y="1951913"/>
            <a:ext cx="1800999" cy="39166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F:\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29" t="29266" r="13473" b="33599"/>
          <a:stretch/>
        </p:blipFill>
        <p:spPr bwMode="auto">
          <a:xfrm>
            <a:off x="-431973" y="539949"/>
            <a:ext cx="8539813" cy="28083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744491" y="3750692"/>
            <a:ext cx="2954655" cy="461665"/>
          </a:xfrm>
          <a:prstGeom prst="rect">
            <a:avLst/>
          </a:prstGeom>
          <a:noFill/>
        </p:spPr>
        <p:txBody>
          <a:bodyPr wrap="none" rtlCol="0">
            <a:spAutoFit/>
          </a:bodyPr>
          <a:lstStyle/>
          <a:p>
            <a:r>
              <a:rPr lang="zh-CN" altLang="en-US" sz="2400" b="1" dirty="0" smtClean="0">
                <a:solidFill>
                  <a:schemeClr val="bg1"/>
                </a:solidFill>
                <a:latin typeface="幼圆" panose="02010509060101010101" pitchFamily="49" charset="-122"/>
                <a:ea typeface="幼圆" panose="02010509060101010101" pitchFamily="49" charset="-122"/>
              </a:rPr>
              <a:t>儿童在火灾中的自救</a:t>
            </a:r>
            <a:endParaRPr lang="zh-CN" altLang="en-US" sz="2400" b="1" dirty="0">
              <a:solidFill>
                <a:schemeClr val="bg1"/>
              </a:solidFill>
              <a:latin typeface="幼圆" panose="02010509060101010101" pitchFamily="49" charset="-122"/>
              <a:ea typeface="幼圆" panose="02010509060101010101" pitchFamily="49" charset="-122"/>
            </a:endParaRPr>
          </a:p>
        </p:txBody>
      </p:sp>
      <p:sp>
        <p:nvSpPr>
          <p:cNvPr id="29" name="TextBox 28"/>
          <p:cNvSpPr txBox="1"/>
          <p:nvPr/>
        </p:nvSpPr>
        <p:spPr>
          <a:xfrm>
            <a:off x="3466906" y="2556173"/>
            <a:ext cx="3877985" cy="1200329"/>
          </a:xfrm>
          <a:prstGeom prst="rect">
            <a:avLst/>
          </a:prstGeom>
          <a:noFill/>
        </p:spPr>
        <p:txBody>
          <a:bodyPr wrap="none" rtlCol="0">
            <a:spAutoFit/>
          </a:bodyPr>
          <a:lstStyle/>
          <a:p>
            <a:r>
              <a:rPr lang="zh-CN" altLang="en-US" sz="7200" dirty="0" smtClean="0">
                <a:solidFill>
                  <a:schemeClr val="bg1"/>
                </a:solidFill>
                <a:latin typeface="幼圆" panose="02010509060101010101" pitchFamily="49" charset="-122"/>
                <a:ea typeface="幼圆" panose="02010509060101010101" pitchFamily="49" charset="-122"/>
              </a:rPr>
              <a:t>自我保护</a:t>
            </a:r>
            <a:endParaRPr lang="zh-CN" altLang="en-US" sz="7200" dirty="0">
              <a:solidFill>
                <a:schemeClr val="bg1"/>
              </a:solidFill>
              <a:latin typeface="幼圆" panose="02010509060101010101" pitchFamily="49" charset="-122"/>
              <a:ea typeface="幼圆" panose="02010509060101010101" pitchFamily="49" charset="-122"/>
            </a:endParaRPr>
          </a:p>
        </p:txBody>
      </p:sp>
      <p:sp>
        <p:nvSpPr>
          <p:cNvPr id="10" name="TextBox 9"/>
          <p:cNvSpPr txBox="1"/>
          <p:nvPr/>
        </p:nvSpPr>
        <p:spPr>
          <a:xfrm>
            <a:off x="2021069" y="2298121"/>
            <a:ext cx="1435008" cy="1862048"/>
          </a:xfrm>
          <a:prstGeom prst="rect">
            <a:avLst/>
          </a:prstGeom>
          <a:noFill/>
        </p:spPr>
        <p:txBody>
          <a:bodyPr wrap="none" rtlCol="0">
            <a:spAutoFit/>
          </a:bodyPr>
          <a:lstStyle/>
          <a:p>
            <a:r>
              <a:rPr lang="en-US" altLang="zh-CN" sz="11500" dirty="0" smtClean="0">
                <a:solidFill>
                  <a:schemeClr val="bg1"/>
                </a:solidFill>
                <a:latin typeface="幼圆" panose="02010509060101010101" pitchFamily="49" charset="-122"/>
                <a:ea typeface="幼圆" panose="02010509060101010101" pitchFamily="49" charset="-122"/>
              </a:rPr>
              <a:t>D</a:t>
            </a:r>
            <a:r>
              <a:rPr lang="en-US" altLang="zh-CN" sz="8000" dirty="0" smtClean="0">
                <a:solidFill>
                  <a:schemeClr val="bg1"/>
                </a:solidFill>
                <a:latin typeface="幼圆" panose="02010509060101010101" pitchFamily="49" charset="-122"/>
                <a:ea typeface="幼圆" panose="02010509060101010101" pitchFamily="49" charset="-122"/>
              </a:rPr>
              <a:t>.</a:t>
            </a:r>
            <a:endParaRPr lang="zh-CN" altLang="en-US" sz="8000" dirty="0">
              <a:solidFill>
                <a:schemeClr val="bg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3797280324"/>
      </p:ext>
    </p:extLst>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p:tgtEl>
                                          <p:spTgt spid="29"/>
                                        </p:tgtEl>
                                        <p:attrNameLst>
                                          <p:attrName>ppt_x</p:attrName>
                                        </p:attrNameLst>
                                      </p:cBhvr>
                                      <p:tavLst>
                                        <p:tav tm="0">
                                          <p:val>
                                            <p:strVal val="#ppt_x-#ppt_w*1.125000"/>
                                          </p:val>
                                        </p:tav>
                                        <p:tav tm="100000">
                                          <p:val>
                                            <p:strVal val="#ppt_x"/>
                                          </p:val>
                                        </p:tav>
                                      </p:tavLst>
                                    </p:anim>
                                    <p:animEffect transition="in" filter="wipe(righ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9"/>
                                        </p:tgtEl>
                                        <p:attrNameLst>
                                          <p:attrName>ppt_y</p:attrName>
                                        </p:attrNameLst>
                                      </p:cBhvr>
                                      <p:tavLst>
                                        <p:tav tm="0">
                                          <p:val>
                                            <p:strVal val="#ppt_y"/>
                                          </p:val>
                                        </p:tav>
                                        <p:tav tm="100000">
                                          <p:val>
                                            <p:strVal val="#ppt_y"/>
                                          </p:val>
                                        </p:tav>
                                      </p:tavLst>
                                    </p:anim>
                                    <p:anim calcmode="lin" valueType="num">
                                      <p:cBhvr>
                                        <p:cTn id="2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anim calcmode="lin" valueType="num">
                                      <p:cBhvr>
                                        <p:cTn id="30" dur="1000" fill="hold"/>
                                        <p:tgtEl>
                                          <p:spTgt spid="1026"/>
                                        </p:tgtEl>
                                        <p:attrNameLst>
                                          <p:attrName>ppt_x</p:attrName>
                                        </p:attrNameLst>
                                      </p:cBhvr>
                                      <p:tavLst>
                                        <p:tav tm="0">
                                          <p:val>
                                            <p:strVal val="#ppt_x"/>
                                          </p:val>
                                        </p:tav>
                                        <p:tav tm="100000">
                                          <p:val>
                                            <p:strVal val="#ppt_x"/>
                                          </p:val>
                                        </p:tav>
                                      </p:tavLst>
                                    </p:anim>
                                    <p:anim calcmode="lin" valueType="num">
                                      <p:cBhvr>
                                        <p:cTn id="31" dur="1000" fill="hold"/>
                                        <p:tgtEl>
                                          <p:spTgt spid="10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4" name="TextBox 3"/>
          <p:cNvSpPr txBox="1"/>
          <p:nvPr/>
        </p:nvSpPr>
        <p:spPr>
          <a:xfrm>
            <a:off x="538456" y="4132798"/>
            <a:ext cx="2951753" cy="1015663"/>
          </a:xfrm>
          <a:prstGeom prst="rect">
            <a:avLst/>
          </a:prstGeom>
          <a:noFill/>
        </p:spPr>
        <p:txBody>
          <a:bodyPr wrap="square" rtlCol="0">
            <a:spAutoFit/>
          </a:bodyPr>
          <a:lstStyle/>
          <a:p>
            <a:r>
              <a:rPr lang="zh-CN" altLang="en-US" sz="2000" dirty="0" smtClean="0">
                <a:latin typeface="幼圆" panose="02010509060101010101" pitchFamily="49" charset="-122"/>
                <a:ea typeface="幼圆" panose="02010509060101010101" pitchFamily="49" charset="-122"/>
              </a:rPr>
              <a:t>一、迅速拨打火警电话</a:t>
            </a:r>
            <a:r>
              <a:rPr lang="en-US" altLang="zh-CN" sz="2000" dirty="0" smtClean="0">
                <a:latin typeface="幼圆" panose="02010509060101010101" pitchFamily="49" charset="-122"/>
                <a:ea typeface="幼圆" panose="02010509060101010101" pitchFamily="49" charset="-122"/>
              </a:rPr>
              <a:t>119</a:t>
            </a:r>
            <a:r>
              <a:rPr lang="zh-CN" altLang="en-US" sz="2000" dirty="0" smtClean="0">
                <a:latin typeface="幼圆" panose="02010509060101010101" pitchFamily="49" charset="-122"/>
                <a:ea typeface="幼圆" panose="02010509060101010101" pitchFamily="49" charset="-122"/>
              </a:rPr>
              <a:t>并向周围大声呼喊“着火啦，快救火”。</a:t>
            </a:r>
            <a:endParaRPr lang="zh-CN" altLang="en-US" sz="2000" dirty="0">
              <a:latin typeface="幼圆" panose="02010509060101010101" pitchFamily="49" charset="-122"/>
              <a:ea typeface="幼圆" panose="02010509060101010101" pitchFamily="49" charset="-122"/>
            </a:endParaRPr>
          </a:p>
        </p:txBody>
      </p:sp>
      <p:sp>
        <p:nvSpPr>
          <p:cNvPr id="5" name="TextBox 4"/>
          <p:cNvSpPr txBox="1"/>
          <p:nvPr/>
        </p:nvSpPr>
        <p:spPr>
          <a:xfrm>
            <a:off x="3960515" y="4132798"/>
            <a:ext cx="2951753" cy="707886"/>
          </a:xfrm>
          <a:prstGeom prst="rect">
            <a:avLst/>
          </a:prstGeom>
          <a:noFill/>
        </p:spPr>
        <p:txBody>
          <a:bodyPr wrap="square" rtlCol="0">
            <a:spAutoFit/>
          </a:bodyPr>
          <a:lstStyle/>
          <a:p>
            <a:r>
              <a:rPr lang="zh-CN" altLang="en-US" sz="2000" dirty="0" smtClean="0">
                <a:latin typeface="幼圆" panose="02010509060101010101" pitchFamily="49" charset="-122"/>
                <a:ea typeface="幼圆" panose="02010509060101010101" pitchFamily="49" charset="-122"/>
              </a:rPr>
              <a:t>二、在窗口和阳台等容易被人看见的地方呼救。</a:t>
            </a:r>
            <a:endParaRPr lang="zh-CN" altLang="en-US" sz="2000" dirty="0">
              <a:latin typeface="幼圆" panose="02010509060101010101" pitchFamily="49" charset="-122"/>
              <a:ea typeface="幼圆" panose="02010509060101010101" pitchFamily="49" charset="-122"/>
            </a:endParaRPr>
          </a:p>
        </p:txBody>
      </p:sp>
      <p:sp>
        <p:nvSpPr>
          <p:cNvPr id="6" name="TextBox 5"/>
          <p:cNvSpPr txBox="1"/>
          <p:nvPr/>
        </p:nvSpPr>
        <p:spPr>
          <a:xfrm>
            <a:off x="7452617" y="4132798"/>
            <a:ext cx="2951753" cy="1015663"/>
          </a:xfrm>
          <a:prstGeom prst="rect">
            <a:avLst/>
          </a:prstGeom>
          <a:noFill/>
        </p:spPr>
        <p:txBody>
          <a:bodyPr wrap="square" rtlCol="0">
            <a:spAutoFit/>
          </a:bodyPr>
          <a:lstStyle/>
          <a:p>
            <a:r>
              <a:rPr lang="zh-CN" altLang="en-US" sz="2000" dirty="0" smtClean="0">
                <a:latin typeface="幼圆" panose="02010509060101010101" pitchFamily="49" charset="-122"/>
                <a:ea typeface="幼圆" panose="02010509060101010101" pitchFamily="49" charset="-122"/>
              </a:rPr>
              <a:t>三、关闭并封堵连通火区的房门，缝隙，泼水降温。</a:t>
            </a:r>
            <a:endParaRPr lang="zh-CN" altLang="en-US" sz="2000" dirty="0">
              <a:latin typeface="幼圆" panose="02010509060101010101" pitchFamily="49" charset="-122"/>
              <a:ea typeface="幼圆" panose="02010509060101010101" pitchFamily="49" charset="-122"/>
            </a:endParaRPr>
          </a:p>
        </p:txBody>
      </p:sp>
      <p:grpSp>
        <p:nvGrpSpPr>
          <p:cNvPr id="7" name="组合 6"/>
          <p:cNvGrpSpPr/>
          <p:nvPr/>
        </p:nvGrpSpPr>
        <p:grpSpPr>
          <a:xfrm>
            <a:off x="322432" y="1612518"/>
            <a:ext cx="3206035" cy="2227164"/>
            <a:chOff x="663137" y="1290009"/>
            <a:chExt cx="4360361" cy="2664296"/>
          </a:xfrm>
        </p:grpSpPr>
        <p:sp>
          <p:nvSpPr>
            <p:cNvPr id="8" name="矩形 7"/>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9"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4793" b="18336"/>
            <a:stretch/>
          </p:blipFill>
          <p:spPr bwMode="auto">
            <a:xfrm>
              <a:off x="807299" y="1471326"/>
              <a:ext cx="4097877" cy="23530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3778243" y="1612518"/>
            <a:ext cx="3206035" cy="2227164"/>
            <a:chOff x="663137" y="1290009"/>
            <a:chExt cx="4360361" cy="2664296"/>
          </a:xfrm>
        </p:grpSpPr>
        <p:sp>
          <p:nvSpPr>
            <p:cNvPr id="11" name="矩形 10"/>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2"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3329" r="7749" b="13686"/>
            <a:stretch/>
          </p:blipFill>
          <p:spPr bwMode="auto">
            <a:xfrm>
              <a:off x="874263" y="1438483"/>
              <a:ext cx="3974532" cy="2385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7235200" y="1612518"/>
            <a:ext cx="3206035" cy="2227164"/>
            <a:chOff x="663137" y="1290009"/>
            <a:chExt cx="4360361" cy="2664296"/>
          </a:xfrm>
        </p:grpSpPr>
        <p:sp>
          <p:nvSpPr>
            <p:cNvPr id="14" name="矩形 13"/>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5"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r="5384" b="17775"/>
            <a:stretch/>
          </p:blipFill>
          <p:spPr bwMode="auto">
            <a:xfrm>
              <a:off x="812322" y="1438483"/>
              <a:ext cx="4099772" cy="23858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335257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up)">
                                      <p:cBhvr>
                                        <p:cTn id="15" dur="75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 calcmode="lin" valueType="num">
                                      <p:cBhvr>
                                        <p:cTn id="22" dur="500" fill="hold"/>
                                        <p:tgtEl>
                                          <p:spTgt spid="10"/>
                                        </p:tgtEl>
                                        <p:attrNameLst>
                                          <p:attrName>style.rotation</p:attrName>
                                        </p:attrNameLst>
                                      </p:cBhvr>
                                      <p:tavLst>
                                        <p:tav tm="0">
                                          <p:val>
                                            <p:fltVal val="360"/>
                                          </p:val>
                                        </p:tav>
                                        <p:tav tm="100000">
                                          <p:val>
                                            <p:fltVal val="0"/>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75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390655"/>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nvGrpSpPr>
          <p:cNvPr id="4" name="组合 3"/>
          <p:cNvGrpSpPr/>
          <p:nvPr/>
        </p:nvGrpSpPr>
        <p:grpSpPr>
          <a:xfrm>
            <a:off x="3131974" y="3727114"/>
            <a:ext cx="4103226" cy="2573475"/>
            <a:chOff x="3168427" y="3477093"/>
            <a:chExt cx="4103226" cy="2573475"/>
          </a:xfrm>
        </p:grpSpPr>
        <p:pic>
          <p:nvPicPr>
            <p:cNvPr id="1026" name="Picture 2" descr="F:\46 [转换].png"/>
            <p:cNvPicPr>
              <a:picLocks noChangeAspect="1" noChangeArrowheads="1"/>
            </p:cNvPicPr>
            <p:nvPr/>
          </p:nvPicPr>
          <p:blipFill rotWithShape="1">
            <a:blip r:embed="rId3">
              <a:extLst>
                <a:ext uri="{28A0092B-C50C-407E-A947-70E740481C1C}">
                  <a14:useLocalDpi xmlns:a14="http://schemas.microsoft.com/office/drawing/2010/main" val="0"/>
                </a:ext>
              </a:extLst>
            </a:blip>
            <a:srcRect l="23660"/>
            <a:stretch/>
          </p:blipFill>
          <p:spPr bwMode="auto">
            <a:xfrm>
              <a:off x="3790588" y="4000107"/>
              <a:ext cx="3481065" cy="20504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F:\1 [转换].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2052" y="3477093"/>
              <a:ext cx="761569" cy="1239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1 [转换].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8427" y="4294865"/>
              <a:ext cx="1078890" cy="175570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504131" y="3860007"/>
            <a:ext cx="2951753" cy="646331"/>
          </a:xfrm>
          <a:prstGeom prst="rect">
            <a:avLst/>
          </a:prstGeom>
          <a:noFill/>
        </p:spPr>
        <p:txBody>
          <a:bodyPr wrap="square" rtlCol="0">
            <a:spAutoFit/>
          </a:bodyPr>
          <a:lstStyle/>
          <a:p>
            <a:r>
              <a:rPr lang="zh-CN" altLang="en-US" dirty="0">
                <a:latin typeface="幼圆" panose="02010509060101010101" pitchFamily="49" charset="-122"/>
                <a:ea typeface="幼圆" panose="02010509060101010101" pitchFamily="49" charset="-122"/>
              </a:rPr>
              <a:t>四</a:t>
            </a:r>
            <a:r>
              <a:rPr lang="zh-CN" altLang="en-US" dirty="0" smtClean="0">
                <a:latin typeface="幼圆" panose="02010509060101010101" pitchFamily="49" charset="-122"/>
                <a:ea typeface="幼圆" panose="02010509060101010101" pitchFamily="49" charset="-122"/>
              </a:rPr>
              <a:t>、尽快逃离火场，不能在床底下，家具内躲藏。</a:t>
            </a:r>
            <a:endParaRPr lang="zh-CN" altLang="en-US" dirty="0">
              <a:latin typeface="幼圆" panose="02010509060101010101" pitchFamily="49" charset="-122"/>
              <a:ea typeface="幼圆" panose="02010509060101010101" pitchFamily="49" charset="-122"/>
            </a:endParaRPr>
          </a:p>
        </p:txBody>
      </p:sp>
      <p:sp>
        <p:nvSpPr>
          <p:cNvPr id="8" name="TextBox 7"/>
          <p:cNvSpPr txBox="1"/>
          <p:nvPr/>
        </p:nvSpPr>
        <p:spPr>
          <a:xfrm>
            <a:off x="3961090" y="2701930"/>
            <a:ext cx="2951753" cy="646331"/>
          </a:xfrm>
          <a:prstGeom prst="rect">
            <a:avLst/>
          </a:prstGeom>
          <a:noFill/>
        </p:spPr>
        <p:txBody>
          <a:bodyPr wrap="square" rtlCol="0">
            <a:spAutoFit/>
          </a:bodyPr>
          <a:lstStyle/>
          <a:p>
            <a:r>
              <a:rPr lang="zh-CN" altLang="en-US" dirty="0" smtClean="0">
                <a:latin typeface="幼圆" panose="02010509060101010101" pitchFamily="49" charset="-122"/>
                <a:ea typeface="幼圆" panose="02010509060101010101" pitchFamily="49" charset="-122"/>
              </a:rPr>
              <a:t>五、尽快藏往楼外，不要乘电梯，不要盲目跳楼。</a:t>
            </a:r>
            <a:endParaRPr lang="zh-CN" altLang="en-US" dirty="0">
              <a:latin typeface="幼圆" panose="02010509060101010101" pitchFamily="49" charset="-122"/>
              <a:ea typeface="幼圆" panose="02010509060101010101" pitchFamily="49" charset="-122"/>
            </a:endParaRPr>
          </a:p>
        </p:txBody>
      </p:sp>
      <p:sp>
        <p:nvSpPr>
          <p:cNvPr id="9" name="TextBox 8"/>
          <p:cNvSpPr txBox="1"/>
          <p:nvPr/>
        </p:nvSpPr>
        <p:spPr>
          <a:xfrm>
            <a:off x="7345466" y="3793083"/>
            <a:ext cx="2951753" cy="923330"/>
          </a:xfrm>
          <a:prstGeom prst="rect">
            <a:avLst/>
          </a:prstGeom>
          <a:noFill/>
        </p:spPr>
        <p:txBody>
          <a:bodyPr wrap="square" rtlCol="0">
            <a:spAutoFit/>
          </a:bodyPr>
          <a:lstStyle/>
          <a:p>
            <a:r>
              <a:rPr lang="zh-CN" altLang="en-US" dirty="0" smtClean="0">
                <a:latin typeface="幼圆" panose="02010509060101010101" pitchFamily="49" charset="-122"/>
                <a:ea typeface="幼圆" panose="02010509060101010101" pitchFamily="49" charset="-122"/>
              </a:rPr>
              <a:t>六、在老师和工作人员指挥下，有秩序撤离不要快跑</a:t>
            </a:r>
            <a:r>
              <a:rPr lang="en-US" altLang="zh-CN" dirty="0" smtClean="0">
                <a:latin typeface="幼圆" panose="02010509060101010101" pitchFamily="49" charset="-122"/>
                <a:ea typeface="幼圆" panose="02010509060101010101" pitchFamily="49" charset="-122"/>
              </a:rPr>
              <a:t>,</a:t>
            </a:r>
            <a:r>
              <a:rPr lang="zh-CN" altLang="en-US" dirty="0" smtClean="0">
                <a:latin typeface="幼圆" panose="02010509060101010101" pitchFamily="49" charset="-122"/>
                <a:ea typeface="幼圆" panose="02010509060101010101" pitchFamily="49" charset="-122"/>
              </a:rPr>
              <a:t>乱藏。</a:t>
            </a:r>
            <a:endParaRPr lang="zh-CN" altLang="en-US" dirty="0">
              <a:latin typeface="幼圆" panose="02010509060101010101" pitchFamily="49" charset="-122"/>
              <a:ea typeface="幼圆" panose="02010509060101010101" pitchFamily="49" charset="-122"/>
            </a:endParaRPr>
          </a:p>
        </p:txBody>
      </p:sp>
      <p:sp>
        <p:nvSpPr>
          <p:cNvPr id="10" name="燕尾形箭头 9"/>
          <p:cNvSpPr/>
          <p:nvPr/>
        </p:nvSpPr>
        <p:spPr>
          <a:xfrm rot="12469649">
            <a:off x="2350039" y="4937600"/>
            <a:ext cx="792088" cy="61741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2" name="燕尾形箭头 11"/>
          <p:cNvSpPr/>
          <p:nvPr/>
        </p:nvSpPr>
        <p:spPr>
          <a:xfrm rot="9130351" flipH="1">
            <a:off x="7371191" y="4957936"/>
            <a:ext cx="792088" cy="61741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3" name="燕尾形箭头 12"/>
          <p:cNvSpPr/>
          <p:nvPr/>
        </p:nvSpPr>
        <p:spPr>
          <a:xfrm rot="16200000">
            <a:off x="4953296" y="3795640"/>
            <a:ext cx="792088" cy="61741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nvGrpSpPr>
          <p:cNvPr id="14" name="组合 13"/>
          <p:cNvGrpSpPr/>
          <p:nvPr/>
        </p:nvGrpSpPr>
        <p:grpSpPr>
          <a:xfrm>
            <a:off x="311642" y="1476053"/>
            <a:ext cx="3206035" cy="2227164"/>
            <a:chOff x="663137" y="1290009"/>
            <a:chExt cx="4360361" cy="2664296"/>
          </a:xfrm>
        </p:grpSpPr>
        <p:sp>
          <p:nvSpPr>
            <p:cNvPr id="15" name="矩形 14"/>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r="6399" b="18546"/>
            <a:stretch/>
          </p:blipFill>
          <p:spPr bwMode="auto">
            <a:xfrm>
              <a:off x="807299" y="1512976"/>
              <a:ext cx="4132157" cy="22751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3778816" y="251917"/>
            <a:ext cx="3206035" cy="2227164"/>
            <a:chOff x="663137" y="1290009"/>
            <a:chExt cx="4360361" cy="2664296"/>
          </a:xfrm>
        </p:grpSpPr>
        <p:sp>
          <p:nvSpPr>
            <p:cNvPr id="18" name="矩形 17"/>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9"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r="5054" b="19255"/>
            <a:stretch/>
          </p:blipFill>
          <p:spPr bwMode="auto">
            <a:xfrm>
              <a:off x="807301" y="1462291"/>
              <a:ext cx="4118263" cy="2325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组合 19"/>
          <p:cNvGrpSpPr/>
          <p:nvPr/>
        </p:nvGrpSpPr>
        <p:grpSpPr>
          <a:xfrm>
            <a:off x="7163192" y="1409129"/>
            <a:ext cx="3206035" cy="2227164"/>
            <a:chOff x="663137" y="1290009"/>
            <a:chExt cx="4360361" cy="2664296"/>
          </a:xfrm>
        </p:grpSpPr>
        <p:sp>
          <p:nvSpPr>
            <p:cNvPr id="21" name="矩形 20"/>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22"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l="6685" b="15673"/>
            <a:stretch/>
          </p:blipFill>
          <p:spPr bwMode="auto">
            <a:xfrm>
              <a:off x="761071" y="1483530"/>
              <a:ext cx="4144105" cy="22984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062935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p:tgtEl>
                                          <p:spTgt spid="14"/>
                                        </p:tgtEl>
                                        <p:attrNameLst>
                                          <p:attrName>ppt_y</p:attrName>
                                        </p:attrNameLst>
                                      </p:cBhvr>
                                      <p:tavLst>
                                        <p:tav tm="0">
                                          <p:val>
                                            <p:strVal val="#ppt_y-#ppt_h*1.125000"/>
                                          </p:val>
                                        </p:tav>
                                        <p:tav tm="100000">
                                          <p:val>
                                            <p:strVal val="#ppt_y"/>
                                          </p:val>
                                        </p:tav>
                                      </p:tavLst>
                                    </p:anim>
                                    <p:animEffect transition="in" filter="wipe(down)">
                                      <p:cBhvr>
                                        <p:cTn id="26" dur="750"/>
                                        <p:tgtEl>
                                          <p:spTgt spid="14"/>
                                        </p:tgtEl>
                                      </p:cBhvr>
                                    </p:animEffect>
                                  </p:childTnLst>
                                </p:cTn>
                              </p:par>
                              <p:par>
                                <p:cTn id="27" presetID="12" presetClass="entr" presetSubtype="1"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p:tgtEl>
                                          <p:spTgt spid="17"/>
                                        </p:tgtEl>
                                        <p:attrNameLst>
                                          <p:attrName>ppt_y</p:attrName>
                                        </p:attrNameLst>
                                      </p:cBhvr>
                                      <p:tavLst>
                                        <p:tav tm="0">
                                          <p:val>
                                            <p:strVal val="#ppt_y-#ppt_h*1.125000"/>
                                          </p:val>
                                        </p:tav>
                                        <p:tav tm="100000">
                                          <p:val>
                                            <p:strVal val="#ppt_y"/>
                                          </p:val>
                                        </p:tav>
                                      </p:tavLst>
                                    </p:anim>
                                    <p:animEffect transition="in" filter="wipe(down)">
                                      <p:cBhvr>
                                        <p:cTn id="30" dur="750"/>
                                        <p:tgtEl>
                                          <p:spTgt spid="17"/>
                                        </p:tgtEl>
                                      </p:cBhvr>
                                    </p:animEffect>
                                  </p:childTnLst>
                                </p:cTn>
                              </p:par>
                              <p:par>
                                <p:cTn id="31" presetID="12" presetClass="entr" presetSubtype="1"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p:tgtEl>
                                          <p:spTgt spid="20"/>
                                        </p:tgtEl>
                                        <p:attrNameLst>
                                          <p:attrName>ppt_y</p:attrName>
                                        </p:attrNameLst>
                                      </p:cBhvr>
                                      <p:tavLst>
                                        <p:tav tm="0">
                                          <p:val>
                                            <p:strVal val="#ppt_y-#ppt_h*1.125000"/>
                                          </p:val>
                                        </p:tav>
                                        <p:tav tm="100000">
                                          <p:val>
                                            <p:strVal val="#ppt_y"/>
                                          </p:val>
                                        </p:tav>
                                      </p:tavLst>
                                    </p:anim>
                                    <p:animEffect transition="in" filter="wipe(down)">
                                      <p:cBhvr>
                                        <p:cTn id="34" dur="75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anim calcmode="lin" valueType="num">
                                      <p:cBhvr>
                                        <p:cTn id="40" dur="2000" fill="hold"/>
                                        <p:tgtEl>
                                          <p:spTgt spid="7"/>
                                        </p:tgtEl>
                                        <p:attrNameLst>
                                          <p:attrName>ppt_x</p:attrName>
                                        </p:attrNameLst>
                                      </p:cBhvr>
                                      <p:tavLst>
                                        <p:tav tm="0">
                                          <p:val>
                                            <p:strVal val="#ppt_x"/>
                                          </p:val>
                                        </p:tav>
                                        <p:tav tm="100000">
                                          <p:val>
                                            <p:strVal val="#ppt_x"/>
                                          </p:val>
                                        </p:tav>
                                      </p:tavLst>
                                    </p:anim>
                                    <p:anim calcmode="lin" valueType="num">
                                      <p:cBhvr>
                                        <p:cTn id="41" dur="2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25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anim calcmode="lin" valueType="num">
                                      <p:cBhvr>
                                        <p:cTn id="45" dur="2000" fill="hold"/>
                                        <p:tgtEl>
                                          <p:spTgt spid="8"/>
                                        </p:tgtEl>
                                        <p:attrNameLst>
                                          <p:attrName>ppt_x</p:attrName>
                                        </p:attrNameLst>
                                      </p:cBhvr>
                                      <p:tavLst>
                                        <p:tav tm="0">
                                          <p:val>
                                            <p:strVal val="#ppt_x"/>
                                          </p:val>
                                        </p:tav>
                                        <p:tav tm="100000">
                                          <p:val>
                                            <p:strVal val="#ppt_x"/>
                                          </p:val>
                                        </p:tav>
                                      </p:tavLst>
                                    </p:anim>
                                    <p:anim calcmode="lin" valueType="num">
                                      <p:cBhvr>
                                        <p:cTn id="46" dur="2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50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anim calcmode="lin" valueType="num">
                                      <p:cBhvr>
                                        <p:cTn id="50" dur="2000" fill="hold"/>
                                        <p:tgtEl>
                                          <p:spTgt spid="9"/>
                                        </p:tgtEl>
                                        <p:attrNameLst>
                                          <p:attrName>ppt_x</p:attrName>
                                        </p:attrNameLst>
                                      </p:cBhvr>
                                      <p:tavLst>
                                        <p:tav tm="0">
                                          <p:val>
                                            <p:strVal val="#ppt_x"/>
                                          </p:val>
                                        </p:tav>
                                        <p:tav tm="100000">
                                          <p:val>
                                            <p:strVal val="#ppt_x"/>
                                          </p:val>
                                        </p:tav>
                                      </p:tavLst>
                                    </p:anim>
                                    <p:anim calcmode="lin" valueType="num">
                                      <p:cBhvr>
                                        <p:cTn id="51"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4" name="TextBox 3"/>
          <p:cNvSpPr txBox="1"/>
          <p:nvPr/>
        </p:nvSpPr>
        <p:spPr>
          <a:xfrm>
            <a:off x="792163" y="4572397"/>
            <a:ext cx="4175889" cy="707886"/>
          </a:xfrm>
          <a:prstGeom prst="rect">
            <a:avLst/>
          </a:prstGeom>
          <a:noFill/>
        </p:spPr>
        <p:txBody>
          <a:bodyPr wrap="square" rtlCol="0">
            <a:spAutoFit/>
          </a:bodyPr>
          <a:lstStyle/>
          <a:p>
            <a:r>
              <a:rPr lang="zh-CN" altLang="en-US" sz="2000" dirty="0">
                <a:latin typeface="幼圆" panose="02010509060101010101" pitchFamily="49" charset="-122"/>
                <a:ea typeface="幼圆" panose="02010509060101010101" pitchFamily="49" charset="-122"/>
              </a:rPr>
              <a:t>七</a:t>
            </a:r>
            <a:r>
              <a:rPr lang="zh-CN" altLang="en-US" sz="2000" dirty="0" smtClean="0">
                <a:latin typeface="幼圆" panose="02010509060101010101" pitchFamily="49" charset="-122"/>
                <a:ea typeface="幼圆" panose="02010509060101010101" pitchFamily="49" charset="-122"/>
              </a:rPr>
              <a:t>、逆风向逃亡安全地带，远离木材草地等区域。</a:t>
            </a:r>
            <a:endParaRPr lang="zh-CN" altLang="en-US" sz="2000" dirty="0">
              <a:latin typeface="幼圆" panose="02010509060101010101" pitchFamily="49" charset="-122"/>
              <a:ea typeface="幼圆" panose="02010509060101010101" pitchFamily="49" charset="-122"/>
            </a:endParaRPr>
          </a:p>
        </p:txBody>
      </p:sp>
      <p:sp>
        <p:nvSpPr>
          <p:cNvPr id="5" name="TextBox 4"/>
          <p:cNvSpPr txBox="1"/>
          <p:nvPr/>
        </p:nvSpPr>
        <p:spPr>
          <a:xfrm>
            <a:off x="5915252" y="1404045"/>
            <a:ext cx="4032448" cy="707886"/>
          </a:xfrm>
          <a:prstGeom prst="rect">
            <a:avLst/>
          </a:prstGeom>
          <a:noFill/>
        </p:spPr>
        <p:txBody>
          <a:bodyPr wrap="square" rtlCol="0">
            <a:spAutoFit/>
          </a:bodyPr>
          <a:lstStyle/>
          <a:p>
            <a:r>
              <a:rPr lang="zh-CN" altLang="en-US" sz="2000" dirty="0" smtClean="0">
                <a:latin typeface="幼圆" panose="02010509060101010101" pitchFamily="49" charset="-122"/>
                <a:ea typeface="幼圆" panose="02010509060101010101" pitchFamily="49" charset="-122"/>
              </a:rPr>
              <a:t>八、火势较大时，需用水湿透被褥，包裹头部身体冲出火场。</a:t>
            </a:r>
            <a:endParaRPr lang="zh-CN" altLang="en-US" sz="2000" dirty="0">
              <a:latin typeface="幼圆" panose="02010509060101010101" pitchFamily="49" charset="-122"/>
              <a:ea typeface="幼圆" panose="02010509060101010101" pitchFamily="49" charset="-122"/>
            </a:endParaRPr>
          </a:p>
        </p:txBody>
      </p:sp>
      <p:grpSp>
        <p:nvGrpSpPr>
          <p:cNvPr id="6" name="组合 5"/>
          <p:cNvGrpSpPr/>
          <p:nvPr/>
        </p:nvGrpSpPr>
        <p:grpSpPr>
          <a:xfrm>
            <a:off x="504131" y="899989"/>
            <a:ext cx="4731485" cy="3286862"/>
            <a:chOff x="663137" y="1290009"/>
            <a:chExt cx="4360361" cy="2664296"/>
          </a:xfrm>
        </p:grpSpPr>
        <p:sp>
          <p:nvSpPr>
            <p:cNvPr id="7" name="矩形 6"/>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5631" b="15046"/>
            <a:stretch/>
          </p:blipFill>
          <p:spPr bwMode="auto">
            <a:xfrm>
              <a:off x="807299" y="1406747"/>
              <a:ext cx="4102872" cy="24016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组合 8"/>
          <p:cNvGrpSpPr/>
          <p:nvPr/>
        </p:nvGrpSpPr>
        <p:grpSpPr>
          <a:xfrm>
            <a:off x="5565734" y="2331700"/>
            <a:ext cx="4731485" cy="3286862"/>
            <a:chOff x="663137" y="1290009"/>
            <a:chExt cx="4360361" cy="2664296"/>
          </a:xfrm>
        </p:grpSpPr>
        <p:sp>
          <p:nvSpPr>
            <p:cNvPr id="10" name="矩形 9"/>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1"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4924" b="15861"/>
            <a:stretch/>
          </p:blipFill>
          <p:spPr bwMode="auto">
            <a:xfrm>
              <a:off x="776464" y="1461628"/>
              <a:ext cx="4128711" cy="2345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4091443"/>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par>
                                <p:cTn id="9" presetID="1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right)">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2250"/>
                                        <p:tgtEl>
                                          <p:spTgt spid="4"/>
                                        </p:tgtEl>
                                      </p:cBhvr>
                                    </p:animEffect>
                                  </p:childTnLst>
                                </p:cTn>
                              </p:par>
                              <p:par>
                                <p:cTn id="16" presetID="14" presetClass="entr" presetSubtype="10" fill="hold" grpId="0" nodeType="withEffect">
                                  <p:stCondLst>
                                    <p:cond delay="150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39278" y="4773431"/>
            <a:ext cx="12016617" cy="1167118"/>
            <a:chOff x="-783294" y="467941"/>
            <a:chExt cx="12016617" cy="1167118"/>
          </a:xfrm>
        </p:grpSpPr>
        <p:grpSp>
          <p:nvGrpSpPr>
            <p:cNvPr id="6" name="组合 5"/>
            <p:cNvGrpSpPr/>
            <p:nvPr/>
          </p:nvGrpSpPr>
          <p:grpSpPr>
            <a:xfrm>
              <a:off x="-783294" y="1049546"/>
              <a:ext cx="12016617" cy="518227"/>
              <a:chOff x="-642072" y="1177480"/>
              <a:chExt cx="11563048" cy="332551"/>
            </a:xfrm>
          </p:grpSpPr>
          <p:sp>
            <p:nvSpPr>
              <p:cNvPr id="9" name="圆角矩形 8"/>
              <p:cNvSpPr/>
              <p:nvPr/>
            </p:nvSpPr>
            <p:spPr>
              <a:xfrm rot="20593102">
                <a:off x="-642072" y="1177480"/>
                <a:ext cx="6178064"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0" name="圆角矩形 9"/>
              <p:cNvSpPr/>
              <p:nvPr/>
            </p:nvSpPr>
            <p:spPr>
              <a:xfrm rot="1138682" flipH="1">
                <a:off x="5088328" y="1221999"/>
                <a:ext cx="5832648"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sp>
          <p:nvSpPr>
            <p:cNvPr id="7" name="圆角矩形 6"/>
            <p:cNvSpPr/>
            <p:nvPr/>
          </p:nvSpPr>
          <p:spPr>
            <a:xfrm>
              <a:off x="8368520" y="467941"/>
              <a:ext cx="1496651" cy="1697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8" name="圆角矩形 7"/>
            <p:cNvSpPr/>
            <p:nvPr/>
          </p:nvSpPr>
          <p:spPr>
            <a:xfrm>
              <a:off x="8596065" y="554939"/>
              <a:ext cx="1064603" cy="108012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sp>
        <p:nvSpPr>
          <p:cNvPr id="12" name="TextBox 11"/>
          <p:cNvSpPr txBox="1"/>
          <p:nvPr/>
        </p:nvSpPr>
        <p:spPr>
          <a:xfrm>
            <a:off x="781217" y="3204245"/>
            <a:ext cx="3743841" cy="1015663"/>
          </a:xfrm>
          <a:prstGeom prst="rect">
            <a:avLst/>
          </a:prstGeom>
          <a:noFill/>
        </p:spPr>
        <p:txBody>
          <a:bodyPr wrap="square" rtlCol="0">
            <a:spAutoFit/>
          </a:bodyPr>
          <a:lstStyle/>
          <a:p>
            <a:r>
              <a:rPr lang="zh-CN" altLang="en-US" sz="2000" dirty="0" smtClean="0">
                <a:latin typeface="幼圆" panose="02010509060101010101" pitchFamily="49" charset="-122"/>
                <a:ea typeface="幼圆" panose="02010509060101010101" pitchFamily="49" charset="-122"/>
              </a:rPr>
              <a:t>九、烟雾弥漫可用手帕，毛巾捂住口鼻，尽量低身弯腰行走或匍匐前进。</a:t>
            </a:r>
            <a:endParaRPr lang="zh-CN" altLang="en-US" sz="2000" dirty="0">
              <a:latin typeface="幼圆" panose="02010509060101010101" pitchFamily="49" charset="-122"/>
              <a:ea typeface="幼圆" panose="02010509060101010101" pitchFamily="49" charset="-122"/>
            </a:endParaRPr>
          </a:p>
        </p:txBody>
      </p:sp>
      <p:sp>
        <p:nvSpPr>
          <p:cNvPr id="13" name="TextBox 12"/>
          <p:cNvSpPr txBox="1"/>
          <p:nvPr/>
        </p:nvSpPr>
        <p:spPr>
          <a:xfrm>
            <a:off x="6325833" y="3124686"/>
            <a:ext cx="3899378" cy="1015663"/>
          </a:xfrm>
          <a:prstGeom prst="rect">
            <a:avLst/>
          </a:prstGeom>
          <a:noFill/>
        </p:spPr>
        <p:txBody>
          <a:bodyPr wrap="square" rtlCol="0">
            <a:spAutoFit/>
          </a:bodyPr>
          <a:lstStyle/>
          <a:p>
            <a:r>
              <a:rPr lang="zh-CN" altLang="en-US" sz="2000" dirty="0" smtClean="0">
                <a:latin typeface="幼圆" panose="02010509060101010101" pitchFamily="49" charset="-122"/>
                <a:ea typeface="幼圆" panose="02010509060101010101" pitchFamily="49" charset="-122"/>
              </a:rPr>
              <a:t>十、不要惊慌乱跑，着火衣物需要尽快脱下，然后就地打滚。用湿透被褥捂住用水灭火。</a:t>
            </a:r>
            <a:endParaRPr lang="zh-CN" altLang="en-US" sz="2000" dirty="0">
              <a:latin typeface="幼圆" panose="02010509060101010101" pitchFamily="49" charset="-122"/>
              <a:ea typeface="幼圆" panose="02010509060101010101" pitchFamily="49" charset="-122"/>
            </a:endParaRPr>
          </a:p>
        </p:txBody>
      </p:sp>
      <p:sp>
        <p:nvSpPr>
          <p:cNvPr id="14" name="矩形 13"/>
          <p:cNvSpPr/>
          <p:nvPr/>
        </p:nvSpPr>
        <p:spPr>
          <a:xfrm>
            <a:off x="3096419" y="5940549"/>
            <a:ext cx="2355699" cy="89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5" name="矩形 14"/>
          <p:cNvSpPr/>
          <p:nvPr/>
        </p:nvSpPr>
        <p:spPr>
          <a:xfrm>
            <a:off x="5565256" y="5940549"/>
            <a:ext cx="2355699" cy="89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nvGrpSpPr>
          <p:cNvPr id="16" name="组合 15"/>
          <p:cNvGrpSpPr/>
          <p:nvPr/>
        </p:nvGrpSpPr>
        <p:grpSpPr>
          <a:xfrm>
            <a:off x="648147" y="323925"/>
            <a:ext cx="4032448" cy="2625143"/>
            <a:chOff x="663137" y="1290009"/>
            <a:chExt cx="4360361" cy="2664296"/>
          </a:xfrm>
        </p:grpSpPr>
        <p:sp>
          <p:nvSpPr>
            <p:cNvPr id="17" name="矩形 16"/>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4621" b="15578"/>
            <a:stretch/>
          </p:blipFill>
          <p:spPr bwMode="auto">
            <a:xfrm>
              <a:off x="807299" y="1485920"/>
              <a:ext cx="4048013" cy="23014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组合 18"/>
          <p:cNvGrpSpPr/>
          <p:nvPr/>
        </p:nvGrpSpPr>
        <p:grpSpPr>
          <a:xfrm>
            <a:off x="6192763" y="323925"/>
            <a:ext cx="4032448" cy="2625143"/>
            <a:chOff x="663137" y="1290009"/>
            <a:chExt cx="4360361" cy="2664296"/>
          </a:xfrm>
        </p:grpSpPr>
        <p:sp>
          <p:nvSpPr>
            <p:cNvPr id="20" name="矩形 19"/>
            <p:cNvSpPr/>
            <p:nvPr/>
          </p:nvSpPr>
          <p:spPr>
            <a:xfrm>
              <a:off x="663137" y="1290009"/>
              <a:ext cx="4360361" cy="266429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21"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r="4409" b="15023"/>
            <a:stretch/>
          </p:blipFill>
          <p:spPr bwMode="auto">
            <a:xfrm>
              <a:off x="807298" y="1482404"/>
              <a:ext cx="4138335" cy="23049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191793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up)">
                                      <p:cBhvr>
                                        <p:cTn id="24" dur="10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0801350" cy="6948661"/>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grpSp>
        <p:nvGrpSpPr>
          <p:cNvPr id="15" name="组合 14"/>
          <p:cNvGrpSpPr/>
          <p:nvPr/>
        </p:nvGrpSpPr>
        <p:grpSpPr>
          <a:xfrm>
            <a:off x="-647997" y="3324187"/>
            <a:ext cx="12169352" cy="3984513"/>
            <a:chOff x="-1080045" y="2890641"/>
            <a:chExt cx="12889432" cy="4248472"/>
          </a:xfrm>
          <a:solidFill>
            <a:schemeClr val="bg1">
              <a:lumMod val="95000"/>
            </a:schemeClr>
          </a:solidFill>
        </p:grpSpPr>
        <p:grpSp>
          <p:nvGrpSpPr>
            <p:cNvPr id="13" name="组合 12"/>
            <p:cNvGrpSpPr/>
            <p:nvPr/>
          </p:nvGrpSpPr>
          <p:grpSpPr>
            <a:xfrm>
              <a:off x="288107" y="2890641"/>
              <a:ext cx="11521280" cy="4248472"/>
              <a:chOff x="131357" y="2877867"/>
              <a:chExt cx="11521280" cy="4248472"/>
            </a:xfrm>
            <a:grpFill/>
          </p:grpSpPr>
          <p:sp>
            <p:nvSpPr>
              <p:cNvPr id="12" name="椭圆 11"/>
              <p:cNvSpPr/>
              <p:nvPr/>
            </p:nvSpPr>
            <p:spPr>
              <a:xfrm>
                <a:off x="131357" y="3141826"/>
                <a:ext cx="3145082" cy="31683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1" name="椭圆 20"/>
              <p:cNvSpPr/>
              <p:nvPr/>
            </p:nvSpPr>
            <p:spPr>
              <a:xfrm>
                <a:off x="1296219" y="3884417"/>
                <a:ext cx="4104456" cy="31683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2" name="椭圆 21"/>
              <p:cNvSpPr/>
              <p:nvPr/>
            </p:nvSpPr>
            <p:spPr>
              <a:xfrm>
                <a:off x="4320555" y="3503272"/>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3" name="椭圆 22"/>
              <p:cNvSpPr/>
              <p:nvPr/>
            </p:nvSpPr>
            <p:spPr>
              <a:xfrm>
                <a:off x="5610143" y="3884417"/>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4" name="椭圆 23"/>
              <p:cNvSpPr/>
              <p:nvPr/>
            </p:nvSpPr>
            <p:spPr>
              <a:xfrm>
                <a:off x="7225248" y="3492488"/>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5" name="椭圆 24"/>
              <p:cNvSpPr/>
              <p:nvPr/>
            </p:nvSpPr>
            <p:spPr>
              <a:xfrm>
                <a:off x="8196253" y="2877867"/>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6" name="椭圆 25"/>
              <p:cNvSpPr/>
              <p:nvPr/>
            </p:nvSpPr>
            <p:spPr>
              <a:xfrm>
                <a:off x="9109095" y="4307800"/>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7" name="椭圆 26"/>
              <p:cNvSpPr/>
              <p:nvPr/>
            </p:nvSpPr>
            <p:spPr>
              <a:xfrm>
                <a:off x="7416899" y="4370657"/>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8" name="椭圆 27"/>
              <p:cNvSpPr/>
              <p:nvPr/>
            </p:nvSpPr>
            <p:spPr>
              <a:xfrm>
                <a:off x="4608024" y="4523057"/>
                <a:ext cx="2543542" cy="26032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sp>
          <p:nvSpPr>
            <p:cNvPr id="14" name="椭圆 13"/>
            <p:cNvSpPr/>
            <p:nvPr/>
          </p:nvSpPr>
          <p:spPr>
            <a:xfrm>
              <a:off x="-1080045" y="3780309"/>
              <a:ext cx="2376264" cy="23762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sp>
        <p:nvSpPr>
          <p:cNvPr id="8" name="椭圆 7"/>
          <p:cNvSpPr/>
          <p:nvPr/>
        </p:nvSpPr>
        <p:spPr>
          <a:xfrm>
            <a:off x="0" y="4860429"/>
            <a:ext cx="10801350" cy="2181808"/>
          </a:xfrm>
          <a:custGeom>
            <a:avLst/>
            <a:gdLst/>
            <a:ahLst/>
            <a:cxnLst/>
            <a:rect l="l" t="t" r="r" b="b"/>
            <a:pathLst>
              <a:path w="10801350" h="2037792">
                <a:moveTo>
                  <a:pt x="5508687" y="0"/>
                </a:moveTo>
                <a:cubicBezTo>
                  <a:pt x="7795977" y="0"/>
                  <a:pt x="9784966" y="321206"/>
                  <a:pt x="10801350" y="794174"/>
                </a:cubicBezTo>
                <a:lnTo>
                  <a:pt x="10801350" y="2037792"/>
                </a:lnTo>
                <a:lnTo>
                  <a:pt x="0" y="2037792"/>
                </a:lnTo>
                <a:lnTo>
                  <a:pt x="0" y="906054"/>
                </a:lnTo>
                <a:cubicBezTo>
                  <a:pt x="929169" y="372348"/>
                  <a:pt x="3046030" y="0"/>
                  <a:pt x="5508687"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030" name="Picture 6"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l="11888" t="14616" r="22385" b="26794"/>
          <a:stretch/>
        </p:blipFill>
        <p:spPr bwMode="auto">
          <a:xfrm flipH="1">
            <a:off x="555368" y="3132859"/>
            <a:ext cx="4875962" cy="27519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xiaofangyuan [转换].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897" y="1597319"/>
            <a:ext cx="1950001" cy="424066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F:\未标题-1.png"/>
          <p:cNvPicPr>
            <a:picLocks noChangeAspect="1" noChangeArrowheads="1"/>
          </p:cNvPicPr>
          <p:nvPr/>
        </p:nvPicPr>
        <p:blipFill rotWithShape="1">
          <a:blip r:embed="rId5">
            <a:extLst>
              <a:ext uri="{28A0092B-C50C-407E-A947-70E740481C1C}">
                <a14:useLocalDpi xmlns:a14="http://schemas.microsoft.com/office/drawing/2010/main" val="0"/>
              </a:ext>
            </a:extLst>
          </a:blip>
          <a:srcRect t="72309"/>
          <a:stretch/>
        </p:blipFill>
        <p:spPr bwMode="auto">
          <a:xfrm>
            <a:off x="-76" y="5148461"/>
            <a:ext cx="10801351" cy="18937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未标题-1.png"/>
          <p:cNvPicPr>
            <a:picLocks noChangeAspect="1" noChangeArrowheads="1"/>
          </p:cNvPicPr>
          <p:nvPr/>
        </p:nvPicPr>
        <p:blipFill rotWithShape="1">
          <a:blip r:embed="rId6">
            <a:extLst>
              <a:ext uri="{28A0092B-C50C-407E-A947-70E740481C1C}">
                <a14:useLocalDpi xmlns:a14="http://schemas.microsoft.com/office/drawing/2010/main" val="0"/>
              </a:ext>
            </a:extLst>
          </a:blip>
          <a:srcRect t="82086"/>
          <a:stretch/>
        </p:blipFill>
        <p:spPr bwMode="auto">
          <a:xfrm>
            <a:off x="-1" y="5796533"/>
            <a:ext cx="10801351" cy="122509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p:nvGrpSpPr>
        <p:grpSpPr>
          <a:xfrm>
            <a:off x="8846147" y="611957"/>
            <a:ext cx="1883120" cy="1995966"/>
            <a:chOff x="8499930" y="560207"/>
            <a:chExt cx="2228610" cy="2283998"/>
          </a:xfrm>
        </p:grpSpPr>
        <p:pic>
          <p:nvPicPr>
            <p:cNvPr id="32" name="Picture 8" descr="F:\未标题-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0902" t="16714" r="7888" b="17892"/>
            <a:stretch/>
          </p:blipFill>
          <p:spPr bwMode="auto">
            <a:xfrm>
              <a:off x="9096893" y="1251784"/>
              <a:ext cx="1200326" cy="15924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未标题-1.png"/>
            <p:cNvPicPr>
              <a:picLocks noChangeAspect="1" noChangeArrowheads="1"/>
            </p:cNvPicPr>
            <p:nvPr/>
          </p:nvPicPr>
          <p:blipFill rotWithShape="1">
            <a:blip r:embed="rId8">
              <a:extLst>
                <a:ext uri="{28A0092B-C50C-407E-A947-70E740481C1C}">
                  <a14:useLocalDpi xmlns:a14="http://schemas.microsoft.com/office/drawing/2010/main" val="0"/>
                </a:ext>
              </a:extLst>
            </a:blip>
            <a:srcRect l="76692" t="2828" b="69151"/>
            <a:stretch/>
          </p:blipFill>
          <p:spPr bwMode="auto">
            <a:xfrm rot="314069">
              <a:off x="8499930" y="560207"/>
              <a:ext cx="2228610" cy="1696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216099" y="1287535"/>
            <a:ext cx="7378943" cy="1107996"/>
          </a:xfrm>
          <a:prstGeom prst="rect">
            <a:avLst/>
          </a:prstGeom>
          <a:noFill/>
        </p:spPr>
        <p:txBody>
          <a:bodyPr wrap="none" rtlCol="0">
            <a:spAutoFit/>
          </a:bodyPr>
          <a:lstStyle/>
          <a:p>
            <a:r>
              <a:rPr lang="zh-CN" altLang="en-US" sz="6600" dirty="0" smtClean="0">
                <a:solidFill>
                  <a:schemeClr val="bg1"/>
                </a:solidFill>
                <a:latin typeface="幼圆" panose="02010509060101010101" pitchFamily="49" charset="-122"/>
                <a:ea typeface="幼圆" panose="02010509060101010101" pitchFamily="49" charset="-122"/>
              </a:rPr>
              <a:t>演示完毕 感谢聆听</a:t>
            </a:r>
            <a:endParaRPr lang="zh-CN" altLang="en-US" sz="6600" dirty="0">
              <a:solidFill>
                <a:schemeClr val="bg1"/>
              </a:solidFill>
              <a:latin typeface="幼圆" panose="02010509060101010101" pitchFamily="49" charset="-122"/>
              <a:ea typeface="幼圆" panose="02010509060101010101" pitchFamily="49" charset="-122"/>
            </a:endParaRPr>
          </a:p>
        </p:txBody>
      </p:sp>
      <p:pic>
        <p:nvPicPr>
          <p:cNvPr id="33" name="Picture 9" descr="F:\未标题-1.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029" t="29266" r="13473" b="33599"/>
          <a:stretch/>
        </p:blipFill>
        <p:spPr bwMode="auto">
          <a:xfrm>
            <a:off x="-226607" y="395933"/>
            <a:ext cx="5627282" cy="18505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F:\未标题-1.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184" t="11171" r="70825" b="58692"/>
          <a:stretch/>
        </p:blipFill>
        <p:spPr bwMode="auto">
          <a:xfrm flipH="1">
            <a:off x="5535156" y="3392656"/>
            <a:ext cx="1220057" cy="130159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73006" y="139839"/>
            <a:ext cx="2031325" cy="338554"/>
          </a:xfrm>
          <a:prstGeom prst="rect">
            <a:avLst/>
          </a:prstGeom>
          <a:noFill/>
        </p:spPr>
        <p:txBody>
          <a:bodyPr wrap="none" rtlCol="0">
            <a:spAutoFit/>
          </a:bodyPr>
          <a:lstStyle/>
          <a:p>
            <a:r>
              <a:rPr lang="zh-CN" altLang="en-US" sz="1600" b="1" dirty="0" smtClean="0">
                <a:solidFill>
                  <a:schemeClr val="bg1"/>
                </a:solidFill>
                <a:latin typeface="幼圆" panose="02010509060101010101" pitchFamily="49" charset="-122"/>
                <a:ea typeface="幼圆" panose="02010509060101010101" pitchFamily="49" charset="-122"/>
              </a:rPr>
              <a:t>某某一小学教育课件</a:t>
            </a:r>
            <a:endParaRPr lang="zh-CN" altLang="en-US" sz="1600" b="1" dirty="0">
              <a:solidFill>
                <a:schemeClr val="bg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263529915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wipe(down)">
                                      <p:cBhvr>
                                        <p:cTn id="14" dur="1750"/>
                                        <p:tgtEl>
                                          <p:spTgt spid="103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750"/>
                                        <p:tgtEl>
                                          <p:spTgt spid="35"/>
                                        </p:tgtEl>
                                      </p:cBhvr>
                                    </p:animEffect>
                                    <p:anim calcmode="lin" valueType="num">
                                      <p:cBhvr>
                                        <p:cTn id="20" dur="1750" fill="hold"/>
                                        <p:tgtEl>
                                          <p:spTgt spid="35"/>
                                        </p:tgtEl>
                                        <p:attrNameLst>
                                          <p:attrName>ppt_x</p:attrName>
                                        </p:attrNameLst>
                                      </p:cBhvr>
                                      <p:tavLst>
                                        <p:tav tm="0">
                                          <p:val>
                                            <p:strVal val="#ppt_x"/>
                                          </p:val>
                                        </p:tav>
                                        <p:tav tm="100000">
                                          <p:val>
                                            <p:strVal val="#ppt_x"/>
                                          </p:val>
                                        </p:tav>
                                      </p:tavLst>
                                    </p:anim>
                                    <p:anim calcmode="lin" valueType="num">
                                      <p:cBhvr>
                                        <p:cTn id="21" dur="1750" fill="hold"/>
                                        <p:tgtEl>
                                          <p:spTgt spid="35"/>
                                        </p:tgtEl>
                                        <p:attrNameLst>
                                          <p:attrName>ppt_y</p:attrName>
                                        </p:attrNameLst>
                                      </p:cBhvr>
                                      <p:tavLst>
                                        <p:tav tm="0">
                                          <p:val>
                                            <p:strVal val="#ppt_y-.1"/>
                                          </p:val>
                                        </p:tav>
                                        <p:tav tm="100000">
                                          <p:val>
                                            <p:strVal val="#ppt_y"/>
                                          </p:val>
                                        </p:tav>
                                      </p:tavLst>
                                    </p:anim>
                                  </p:childTnLst>
                                </p:cTn>
                              </p:par>
                              <p:par>
                                <p:cTn id="22" presetID="2" presetClass="entr" presetSubtype="2" fill="hold"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2250" fill="hold"/>
                                        <p:tgtEl>
                                          <p:spTgt spid="18"/>
                                        </p:tgtEl>
                                        <p:attrNameLst>
                                          <p:attrName>ppt_x</p:attrName>
                                        </p:attrNameLst>
                                      </p:cBhvr>
                                      <p:tavLst>
                                        <p:tav tm="0">
                                          <p:val>
                                            <p:strVal val="1+#ppt_w/2"/>
                                          </p:val>
                                        </p:tav>
                                        <p:tav tm="100000">
                                          <p:val>
                                            <p:strVal val="#ppt_x"/>
                                          </p:val>
                                        </p:tav>
                                      </p:tavLst>
                                    </p:anim>
                                    <p:anim calcmode="lin" valueType="num">
                                      <p:cBhvr additive="base">
                                        <p:cTn id="25" dur="22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500" fill="hold"/>
                                        <p:tgtEl>
                                          <p:spTgt spid="1026"/>
                                        </p:tgtEl>
                                        <p:attrNameLst>
                                          <p:attrName>ppt_x</p:attrName>
                                        </p:attrNameLst>
                                      </p:cBhvr>
                                      <p:tavLst>
                                        <p:tav tm="0">
                                          <p:val>
                                            <p:strVal val="#ppt_x"/>
                                          </p:val>
                                        </p:tav>
                                        <p:tav tm="100000">
                                          <p:val>
                                            <p:strVal val="#ppt_x"/>
                                          </p:val>
                                        </p:tav>
                                      </p:tavLst>
                                    </p:anim>
                                    <p:anim calcmode="lin" valueType="num">
                                      <p:cBhvr additive="base">
                                        <p:cTn id="31" dur="500" fill="hold"/>
                                        <p:tgtEl>
                                          <p:spTgt spid="1026"/>
                                        </p:tgtEl>
                                        <p:attrNameLst>
                                          <p:attrName>ppt_y</p:attrName>
                                        </p:attrNameLst>
                                      </p:cBhvr>
                                      <p:tavLst>
                                        <p:tav tm="0">
                                          <p:val>
                                            <p:strVal val="0-#ppt_h/2"/>
                                          </p:val>
                                        </p:tav>
                                        <p:tav tm="100000">
                                          <p:val>
                                            <p:strVal val="#ppt_y"/>
                                          </p:val>
                                        </p:tav>
                                      </p:tavLst>
                                    </p:anim>
                                  </p:childTnLst>
                                </p:cTn>
                              </p:par>
                              <p:par>
                                <p:cTn id="32" presetID="26" presetClass="emph" presetSubtype="0" fill="hold" nodeType="withEffect">
                                  <p:stCondLst>
                                    <p:cond delay="500"/>
                                  </p:stCondLst>
                                  <p:childTnLst>
                                    <p:animEffect transition="out" filter="fade">
                                      <p:cBhvr>
                                        <p:cTn id="33" dur="500" tmFilter="0, 0; .2, .5; .8, .5; 1, 0"/>
                                        <p:tgtEl>
                                          <p:spTgt spid="1026"/>
                                        </p:tgtEl>
                                      </p:cBhvr>
                                    </p:animEffect>
                                    <p:animScale>
                                      <p:cBhvr>
                                        <p:cTn id="34" dur="250" autoRev="1" fill="hold"/>
                                        <p:tgtEl>
                                          <p:spTgt spid="1026"/>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p:tgtEl>
                                          <p:spTgt spid="2"/>
                                        </p:tgtEl>
                                        <p:attrNameLst>
                                          <p:attrName>ppt_y</p:attrName>
                                        </p:attrNameLst>
                                      </p:cBhvr>
                                      <p:tavLst>
                                        <p:tav tm="0">
                                          <p:val>
                                            <p:strVal val="#ppt_y+#ppt_h*1.125000"/>
                                          </p:val>
                                        </p:tav>
                                        <p:tav tm="100000">
                                          <p:val>
                                            <p:strVal val="#ppt_y"/>
                                          </p:val>
                                        </p:tav>
                                      </p:tavLst>
                                    </p:anim>
                                    <p:animEffect transition="in" filter="wipe(up)">
                                      <p:cBhvr>
                                        <p:cTn id="40" dur="10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500"/>
                                        <p:tgtEl>
                                          <p:spTgt spid="33"/>
                                        </p:tgtEl>
                                      </p:cBhvr>
                                    </p:animEffect>
                                    <p:anim calcmode="lin" valueType="num">
                                      <p:cBhvr>
                                        <p:cTn id="46" dur="1500" fill="hold"/>
                                        <p:tgtEl>
                                          <p:spTgt spid="33"/>
                                        </p:tgtEl>
                                        <p:attrNameLst>
                                          <p:attrName>ppt_x</p:attrName>
                                        </p:attrNameLst>
                                      </p:cBhvr>
                                      <p:tavLst>
                                        <p:tav tm="0">
                                          <p:val>
                                            <p:strVal val="#ppt_x"/>
                                          </p:val>
                                        </p:tav>
                                        <p:tav tm="100000">
                                          <p:val>
                                            <p:strVal val="#ppt_x"/>
                                          </p:val>
                                        </p:tav>
                                      </p:tavLst>
                                    </p:anim>
                                    <p:anim calcmode="lin" valueType="num">
                                      <p:cBhvr>
                                        <p:cTn id="47" dur="1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0-#ppt_w/2"/>
                                          </p:val>
                                        </p:tav>
                                        <p:tav tm="100000">
                                          <p:val>
                                            <p:strVal val="#ppt_x"/>
                                          </p:val>
                                        </p:tav>
                                      </p:tavLst>
                                    </p:anim>
                                    <p:anim calcmode="lin" valueType="num">
                                      <p:cBhvr additive="base">
                                        <p:cTn id="5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0" name="任意多边形 29"/>
          <p:cNvSpPr/>
          <p:nvPr/>
        </p:nvSpPr>
        <p:spPr>
          <a:xfrm>
            <a:off x="-194872" y="-179882"/>
            <a:ext cx="11197652" cy="2533338"/>
          </a:xfrm>
          <a:custGeom>
            <a:avLst/>
            <a:gdLst>
              <a:gd name="connsiteX0" fmla="*/ 0 w 11197652"/>
              <a:gd name="connsiteY0" fmla="*/ 2233534 h 2533338"/>
              <a:gd name="connsiteX1" fmla="*/ 0 w 11197652"/>
              <a:gd name="connsiteY1" fmla="*/ 2233534 h 2533338"/>
              <a:gd name="connsiteX2" fmla="*/ 0 w 11197652"/>
              <a:gd name="connsiteY2" fmla="*/ 0 h 2533338"/>
              <a:gd name="connsiteX3" fmla="*/ 11167672 w 11197652"/>
              <a:gd name="connsiteY3" fmla="*/ 14990 h 2533338"/>
              <a:gd name="connsiteX4" fmla="*/ 11197652 w 11197652"/>
              <a:gd name="connsiteY4" fmla="*/ 2533338 h 2533338"/>
              <a:gd name="connsiteX5" fmla="*/ 5621311 w 11197652"/>
              <a:gd name="connsiteY5" fmla="*/ 554636 h 2533338"/>
              <a:gd name="connsiteX6" fmla="*/ 0 w 11197652"/>
              <a:gd name="connsiteY6" fmla="*/ 2233534 h 253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7652" h="2533338">
                <a:moveTo>
                  <a:pt x="0" y="2233534"/>
                </a:moveTo>
                <a:lnTo>
                  <a:pt x="0" y="2233534"/>
                </a:lnTo>
                <a:lnTo>
                  <a:pt x="0" y="0"/>
                </a:lnTo>
                <a:lnTo>
                  <a:pt x="11167672" y="14990"/>
                </a:lnTo>
                <a:lnTo>
                  <a:pt x="11197652" y="2533338"/>
                </a:lnTo>
                <a:lnTo>
                  <a:pt x="5621311" y="554636"/>
                </a:lnTo>
                <a:lnTo>
                  <a:pt x="0" y="223353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nvGrpSpPr>
          <p:cNvPr id="17" name="组合 16"/>
          <p:cNvGrpSpPr/>
          <p:nvPr/>
        </p:nvGrpSpPr>
        <p:grpSpPr>
          <a:xfrm>
            <a:off x="-639278" y="467941"/>
            <a:ext cx="12016617" cy="1167118"/>
            <a:chOff x="-783294" y="467941"/>
            <a:chExt cx="12016617" cy="1167118"/>
          </a:xfrm>
        </p:grpSpPr>
        <p:grpSp>
          <p:nvGrpSpPr>
            <p:cNvPr id="9" name="组合 8"/>
            <p:cNvGrpSpPr/>
            <p:nvPr/>
          </p:nvGrpSpPr>
          <p:grpSpPr>
            <a:xfrm>
              <a:off x="-783294" y="1049546"/>
              <a:ext cx="12016617" cy="518227"/>
              <a:chOff x="-642072" y="1177480"/>
              <a:chExt cx="11563048" cy="332551"/>
            </a:xfrm>
          </p:grpSpPr>
          <p:sp>
            <p:nvSpPr>
              <p:cNvPr id="6" name="圆角矩形 5"/>
              <p:cNvSpPr/>
              <p:nvPr/>
            </p:nvSpPr>
            <p:spPr>
              <a:xfrm rot="20593102">
                <a:off x="-642072" y="1177480"/>
                <a:ext cx="6178064"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1" name="圆角矩形 30"/>
              <p:cNvSpPr/>
              <p:nvPr/>
            </p:nvSpPr>
            <p:spPr>
              <a:xfrm rot="1138682" flipH="1">
                <a:off x="5088328" y="1221999"/>
                <a:ext cx="5832648"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sp>
          <p:nvSpPr>
            <p:cNvPr id="11" name="圆角矩形 10"/>
            <p:cNvSpPr/>
            <p:nvPr/>
          </p:nvSpPr>
          <p:spPr>
            <a:xfrm>
              <a:off x="8368520" y="467941"/>
              <a:ext cx="1496651" cy="1697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6" name="圆角矩形 35"/>
            <p:cNvSpPr/>
            <p:nvPr/>
          </p:nvSpPr>
          <p:spPr>
            <a:xfrm>
              <a:off x="8596065" y="554939"/>
              <a:ext cx="1064603" cy="108012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pic>
        <p:nvPicPr>
          <p:cNvPr id="2050" name="Picture 2" descr="F:\未标题-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55" t="18901" r="25213" b="15323"/>
          <a:stretch/>
        </p:blipFill>
        <p:spPr bwMode="auto">
          <a:xfrm>
            <a:off x="3014020" y="3143548"/>
            <a:ext cx="2098623" cy="28953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71" t="21000" r="23873" b="23819"/>
          <a:stretch/>
        </p:blipFill>
        <p:spPr bwMode="auto">
          <a:xfrm>
            <a:off x="747299" y="3843919"/>
            <a:ext cx="1773056" cy="21686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未标题-1.png"/>
          <p:cNvPicPr>
            <a:picLocks noChangeAspect="1" noChangeArrowheads="1"/>
          </p:cNvPicPr>
          <p:nvPr/>
        </p:nvPicPr>
        <p:blipFill rotWithShape="1">
          <a:blip r:embed="rId5">
            <a:extLst>
              <a:ext uri="{28A0092B-C50C-407E-A947-70E740481C1C}">
                <a14:useLocalDpi xmlns:a14="http://schemas.microsoft.com/office/drawing/2010/main" val="0"/>
              </a:ext>
            </a:extLst>
          </a:blip>
          <a:srcRect l="28093" t="23883" r="29714" b="20144"/>
          <a:stretch/>
        </p:blipFill>
        <p:spPr bwMode="auto">
          <a:xfrm>
            <a:off x="5742662" y="3276253"/>
            <a:ext cx="1812302" cy="285401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未标题-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538" t="20753" r="21039" b="21013"/>
          <a:stretch/>
        </p:blipFill>
        <p:spPr bwMode="auto">
          <a:xfrm>
            <a:off x="8363915" y="3583449"/>
            <a:ext cx="2077320" cy="252496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20155" y="2969057"/>
            <a:ext cx="1800493" cy="523220"/>
          </a:xfrm>
          <a:prstGeom prst="rect">
            <a:avLst/>
          </a:prstGeom>
          <a:noFill/>
        </p:spPr>
        <p:txBody>
          <a:bodyPr wrap="none" rtlCol="0">
            <a:spAutoFit/>
          </a:bodyPr>
          <a:lstStyle/>
          <a:p>
            <a:r>
              <a:rPr lang="en-US" altLang="zh-CN" sz="2800" dirty="0" smtClean="0">
                <a:solidFill>
                  <a:srgbClr val="C00000"/>
                </a:solidFill>
                <a:latin typeface="幼圆" panose="02010509060101010101" pitchFamily="49" charset="-122"/>
                <a:ea typeface="幼圆" panose="02010509060101010101" pitchFamily="49" charset="-122"/>
              </a:rPr>
              <a:t>A</a:t>
            </a:r>
            <a:r>
              <a:rPr lang="zh-CN" altLang="en-US" sz="2800" dirty="0" smtClean="0">
                <a:solidFill>
                  <a:srgbClr val="C00000"/>
                </a:solidFill>
                <a:latin typeface="幼圆" panose="02010509060101010101" pitchFamily="49" charset="-122"/>
                <a:ea typeface="幼圆" panose="02010509060101010101" pitchFamily="49" charset="-122"/>
              </a:rPr>
              <a:t>认识火灾</a:t>
            </a:r>
            <a:endParaRPr lang="zh-CN" altLang="en-US" sz="2800" dirty="0">
              <a:solidFill>
                <a:srgbClr val="C00000"/>
              </a:solidFill>
              <a:latin typeface="幼圆" panose="02010509060101010101" pitchFamily="49" charset="-122"/>
              <a:ea typeface="幼圆" panose="02010509060101010101" pitchFamily="49" charset="-122"/>
            </a:endParaRPr>
          </a:p>
        </p:txBody>
      </p:sp>
      <p:sp>
        <p:nvSpPr>
          <p:cNvPr id="42" name="TextBox 41"/>
          <p:cNvSpPr txBox="1"/>
          <p:nvPr/>
        </p:nvSpPr>
        <p:spPr>
          <a:xfrm>
            <a:off x="3212764" y="2412157"/>
            <a:ext cx="1800493" cy="523220"/>
          </a:xfrm>
          <a:prstGeom prst="rect">
            <a:avLst/>
          </a:prstGeom>
          <a:noFill/>
        </p:spPr>
        <p:txBody>
          <a:bodyPr wrap="none" rtlCol="0">
            <a:spAutoFit/>
          </a:bodyPr>
          <a:lstStyle/>
          <a:p>
            <a:r>
              <a:rPr lang="en-US" altLang="zh-CN" sz="2800" dirty="0">
                <a:solidFill>
                  <a:srgbClr val="C00000"/>
                </a:solidFill>
                <a:latin typeface="幼圆" panose="02010509060101010101" pitchFamily="49" charset="-122"/>
                <a:ea typeface="幼圆" panose="02010509060101010101" pitchFamily="49" charset="-122"/>
              </a:rPr>
              <a:t>B</a:t>
            </a:r>
            <a:r>
              <a:rPr lang="zh-CN" altLang="en-US" sz="2800" dirty="0" smtClean="0">
                <a:solidFill>
                  <a:srgbClr val="C00000"/>
                </a:solidFill>
                <a:latin typeface="幼圆" panose="02010509060101010101" pitchFamily="49" charset="-122"/>
                <a:ea typeface="幼圆" panose="02010509060101010101" pitchFamily="49" charset="-122"/>
              </a:rPr>
              <a:t>火灾处置</a:t>
            </a:r>
            <a:endParaRPr lang="zh-CN" altLang="en-US" sz="2800" dirty="0">
              <a:solidFill>
                <a:srgbClr val="C00000"/>
              </a:solidFill>
              <a:latin typeface="幼圆" panose="02010509060101010101" pitchFamily="49" charset="-122"/>
              <a:ea typeface="幼圆" panose="02010509060101010101" pitchFamily="49" charset="-122"/>
            </a:endParaRPr>
          </a:p>
        </p:txBody>
      </p:sp>
      <p:sp>
        <p:nvSpPr>
          <p:cNvPr id="43" name="TextBox 42"/>
          <p:cNvSpPr txBox="1"/>
          <p:nvPr/>
        </p:nvSpPr>
        <p:spPr>
          <a:xfrm>
            <a:off x="5814670" y="2431321"/>
            <a:ext cx="1800493" cy="523220"/>
          </a:xfrm>
          <a:prstGeom prst="rect">
            <a:avLst/>
          </a:prstGeom>
          <a:noFill/>
        </p:spPr>
        <p:txBody>
          <a:bodyPr wrap="none" rtlCol="0">
            <a:spAutoFit/>
          </a:bodyPr>
          <a:lstStyle/>
          <a:p>
            <a:r>
              <a:rPr lang="en-US" altLang="zh-CN" sz="2800" dirty="0" smtClean="0">
                <a:solidFill>
                  <a:srgbClr val="C00000"/>
                </a:solidFill>
                <a:latin typeface="幼圆" panose="02010509060101010101" pitchFamily="49" charset="-122"/>
                <a:ea typeface="幼圆" panose="02010509060101010101" pitchFamily="49" charset="-122"/>
              </a:rPr>
              <a:t>C</a:t>
            </a:r>
            <a:r>
              <a:rPr lang="zh-CN" altLang="en-US" sz="2800" dirty="0" smtClean="0">
                <a:solidFill>
                  <a:srgbClr val="C00000"/>
                </a:solidFill>
                <a:latin typeface="幼圆" panose="02010509060101010101" pitchFamily="49" charset="-122"/>
                <a:ea typeface="幼圆" panose="02010509060101010101" pitchFamily="49" charset="-122"/>
              </a:rPr>
              <a:t>学习知识</a:t>
            </a:r>
            <a:endParaRPr lang="zh-CN" altLang="en-US" sz="2800" dirty="0">
              <a:solidFill>
                <a:srgbClr val="C00000"/>
              </a:solidFill>
              <a:latin typeface="幼圆" panose="02010509060101010101" pitchFamily="49" charset="-122"/>
              <a:ea typeface="幼圆" panose="02010509060101010101" pitchFamily="49" charset="-122"/>
            </a:endParaRPr>
          </a:p>
        </p:txBody>
      </p:sp>
      <p:sp>
        <p:nvSpPr>
          <p:cNvPr id="44" name="TextBox 43"/>
          <p:cNvSpPr txBox="1"/>
          <p:nvPr/>
        </p:nvSpPr>
        <p:spPr>
          <a:xfrm>
            <a:off x="8197346" y="3060229"/>
            <a:ext cx="1800493" cy="523220"/>
          </a:xfrm>
          <a:prstGeom prst="rect">
            <a:avLst/>
          </a:prstGeom>
          <a:noFill/>
        </p:spPr>
        <p:txBody>
          <a:bodyPr wrap="none" rtlCol="0">
            <a:spAutoFit/>
          </a:bodyPr>
          <a:lstStyle/>
          <a:p>
            <a:r>
              <a:rPr lang="en-US" altLang="zh-CN" sz="2800" dirty="0" smtClean="0">
                <a:solidFill>
                  <a:srgbClr val="C00000"/>
                </a:solidFill>
                <a:latin typeface="幼圆" panose="02010509060101010101" pitchFamily="49" charset="-122"/>
                <a:ea typeface="幼圆" panose="02010509060101010101" pitchFamily="49" charset="-122"/>
              </a:rPr>
              <a:t>D</a:t>
            </a:r>
            <a:r>
              <a:rPr lang="zh-CN" altLang="en-US" sz="2800" dirty="0" smtClean="0">
                <a:solidFill>
                  <a:srgbClr val="C00000"/>
                </a:solidFill>
                <a:latin typeface="幼圆" panose="02010509060101010101" pitchFamily="49" charset="-122"/>
                <a:ea typeface="幼圆" panose="02010509060101010101" pitchFamily="49" charset="-122"/>
              </a:rPr>
              <a:t>自我保护</a:t>
            </a:r>
            <a:endParaRPr lang="zh-CN" altLang="en-US" sz="2800" dirty="0">
              <a:solidFill>
                <a:srgbClr val="C00000"/>
              </a:solidFill>
              <a:latin typeface="幼圆" panose="02010509060101010101" pitchFamily="49" charset="-122"/>
              <a:ea typeface="幼圆" panose="02010509060101010101" pitchFamily="49" charset="-122"/>
            </a:endParaRPr>
          </a:p>
        </p:txBody>
      </p:sp>
      <p:sp>
        <p:nvSpPr>
          <p:cNvPr id="20" name="矩形 19"/>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Tree>
    <p:extLst>
      <p:ext uri="{BB962C8B-B14F-4D97-AF65-F5344CB8AC3E}">
        <p14:creationId xmlns:p14="http://schemas.microsoft.com/office/powerpoint/2010/main" val="356222536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fill="hold"/>
                                        <p:tgtEl>
                                          <p:spTgt spid="2050"/>
                                        </p:tgtEl>
                                        <p:attrNameLst>
                                          <p:attrName>ppt_x</p:attrName>
                                        </p:attrNameLst>
                                      </p:cBhvr>
                                      <p:tavLst>
                                        <p:tav tm="0">
                                          <p:val>
                                            <p:strVal val="#ppt_x"/>
                                          </p:val>
                                        </p:tav>
                                        <p:tav tm="100000">
                                          <p:val>
                                            <p:strVal val="#ppt_x"/>
                                          </p:val>
                                        </p:tav>
                                      </p:tavLst>
                                    </p:anim>
                                    <p:anim calcmode="lin" valueType="num">
                                      <p:cBhvr additive="base">
                                        <p:cTn id="2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 calcmode="lin" valueType="num">
                                      <p:cBhvr additive="base">
                                        <p:cTn id="33" dur="500" fill="hold"/>
                                        <p:tgtEl>
                                          <p:spTgt spid="2052"/>
                                        </p:tgtEl>
                                        <p:attrNameLst>
                                          <p:attrName>ppt_x</p:attrName>
                                        </p:attrNameLst>
                                      </p:cBhvr>
                                      <p:tavLst>
                                        <p:tav tm="0">
                                          <p:val>
                                            <p:strVal val="#ppt_x"/>
                                          </p:val>
                                        </p:tav>
                                        <p:tav tm="100000">
                                          <p:val>
                                            <p:strVal val="#ppt_x"/>
                                          </p:val>
                                        </p:tav>
                                      </p:tavLst>
                                    </p:anim>
                                    <p:anim calcmode="lin" valueType="num">
                                      <p:cBhvr additive="base">
                                        <p:cTn id="3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053"/>
                                        </p:tgtEl>
                                        <p:attrNameLst>
                                          <p:attrName>style.visibility</p:attrName>
                                        </p:attrNameLst>
                                      </p:cBhvr>
                                      <p:to>
                                        <p:strVal val="visible"/>
                                      </p:to>
                                    </p:set>
                                    <p:anim calcmode="lin" valueType="num">
                                      <p:cBhvr additive="base">
                                        <p:cTn id="46" dur="500" fill="hold"/>
                                        <p:tgtEl>
                                          <p:spTgt spid="2053"/>
                                        </p:tgtEl>
                                        <p:attrNameLst>
                                          <p:attrName>ppt_x</p:attrName>
                                        </p:attrNameLst>
                                      </p:cBhvr>
                                      <p:tavLst>
                                        <p:tav tm="0">
                                          <p:val>
                                            <p:strVal val="#ppt_x"/>
                                          </p:val>
                                        </p:tav>
                                        <p:tav tm="100000">
                                          <p:val>
                                            <p:strVal val="#ppt_x"/>
                                          </p:val>
                                        </p:tav>
                                      </p:tavLst>
                                    </p:anim>
                                    <p:anim calcmode="lin" valueType="num">
                                      <p:cBhvr additive="base">
                                        <p:cTn id="47"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0801350" cy="6948661"/>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026" name="Picture 2" descr="F:\xiaofangyuan [转换].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923" y="1951913"/>
            <a:ext cx="1800999" cy="39166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60315" y="2412157"/>
            <a:ext cx="1261884" cy="1569660"/>
          </a:xfrm>
          <a:prstGeom prst="rect">
            <a:avLst/>
          </a:prstGeom>
          <a:noFill/>
        </p:spPr>
        <p:txBody>
          <a:bodyPr wrap="none" rtlCol="0">
            <a:spAutoFit/>
          </a:bodyPr>
          <a:lstStyle/>
          <a:p>
            <a:r>
              <a:rPr lang="en-US" altLang="zh-CN" sz="9600" dirty="0" smtClean="0">
                <a:solidFill>
                  <a:schemeClr val="bg1"/>
                </a:solidFill>
                <a:latin typeface="幼圆" panose="02010509060101010101" pitchFamily="49" charset="-122"/>
                <a:ea typeface="幼圆" panose="02010509060101010101" pitchFamily="49" charset="-122"/>
              </a:rPr>
              <a:t>A</a:t>
            </a:r>
            <a:r>
              <a:rPr lang="en-US" altLang="zh-CN" sz="7200" dirty="0" smtClean="0">
                <a:solidFill>
                  <a:schemeClr val="bg1"/>
                </a:solidFill>
                <a:latin typeface="幼圆" panose="02010509060101010101" pitchFamily="49" charset="-122"/>
                <a:ea typeface="幼圆" panose="02010509060101010101" pitchFamily="49" charset="-122"/>
              </a:rPr>
              <a:t>.</a:t>
            </a:r>
            <a:endParaRPr lang="zh-CN" altLang="en-US" sz="7200" dirty="0">
              <a:solidFill>
                <a:schemeClr val="bg1"/>
              </a:solidFill>
              <a:latin typeface="幼圆" panose="02010509060101010101" pitchFamily="49" charset="-122"/>
              <a:ea typeface="幼圆" panose="02010509060101010101" pitchFamily="49" charset="-122"/>
            </a:endParaRPr>
          </a:p>
        </p:txBody>
      </p:sp>
      <p:pic>
        <p:nvPicPr>
          <p:cNvPr id="33" name="Picture 9" descr="F:\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29" t="29266" r="13473" b="33599"/>
          <a:stretch/>
        </p:blipFill>
        <p:spPr bwMode="auto">
          <a:xfrm>
            <a:off x="-431973" y="499061"/>
            <a:ext cx="8539813" cy="28083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670156" y="3780309"/>
            <a:ext cx="2954655" cy="461665"/>
          </a:xfrm>
          <a:prstGeom prst="rect">
            <a:avLst/>
          </a:prstGeom>
          <a:noFill/>
        </p:spPr>
        <p:txBody>
          <a:bodyPr wrap="none" rtlCol="0">
            <a:spAutoFit/>
          </a:bodyPr>
          <a:lstStyle/>
          <a:p>
            <a:r>
              <a:rPr lang="zh-CN" altLang="en-US" sz="2400" b="1" dirty="0" smtClean="0">
                <a:solidFill>
                  <a:schemeClr val="bg1"/>
                </a:solidFill>
                <a:latin typeface="幼圆" panose="02010509060101010101" pitchFamily="49" charset="-122"/>
                <a:ea typeface="幼圆" panose="02010509060101010101" pitchFamily="49" charset="-122"/>
              </a:rPr>
              <a:t>正确面对火灾的危害</a:t>
            </a:r>
            <a:endParaRPr lang="zh-CN" altLang="en-US" sz="2400" b="1" dirty="0">
              <a:solidFill>
                <a:schemeClr val="bg1"/>
              </a:solidFill>
              <a:latin typeface="幼圆" panose="02010509060101010101" pitchFamily="49" charset="-122"/>
              <a:ea typeface="幼圆" panose="02010509060101010101" pitchFamily="49" charset="-122"/>
            </a:endParaRPr>
          </a:p>
        </p:txBody>
      </p:sp>
      <p:sp>
        <p:nvSpPr>
          <p:cNvPr id="29" name="TextBox 28"/>
          <p:cNvSpPr txBox="1"/>
          <p:nvPr/>
        </p:nvSpPr>
        <p:spPr>
          <a:xfrm>
            <a:off x="3528467" y="2556173"/>
            <a:ext cx="3877985" cy="1200329"/>
          </a:xfrm>
          <a:prstGeom prst="rect">
            <a:avLst/>
          </a:prstGeom>
          <a:noFill/>
        </p:spPr>
        <p:txBody>
          <a:bodyPr wrap="none" rtlCol="0">
            <a:spAutoFit/>
          </a:bodyPr>
          <a:lstStyle/>
          <a:p>
            <a:r>
              <a:rPr lang="zh-CN" altLang="en-US" sz="7200" dirty="0" smtClean="0">
                <a:solidFill>
                  <a:schemeClr val="bg1"/>
                </a:solidFill>
                <a:latin typeface="幼圆" panose="02010509060101010101" pitchFamily="49" charset="-122"/>
                <a:ea typeface="幼圆" panose="02010509060101010101" pitchFamily="49" charset="-122"/>
              </a:rPr>
              <a:t>认识火灾</a:t>
            </a:r>
            <a:endParaRPr lang="zh-CN" altLang="en-US" sz="7200" dirty="0">
              <a:solidFill>
                <a:schemeClr val="bg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4143081569"/>
      </p:ext>
    </p:extLst>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p:tgtEl>
                                          <p:spTgt spid="29"/>
                                        </p:tgtEl>
                                        <p:attrNameLst>
                                          <p:attrName>ppt_x</p:attrName>
                                        </p:attrNameLst>
                                      </p:cBhvr>
                                      <p:tavLst>
                                        <p:tav tm="0">
                                          <p:val>
                                            <p:strVal val="#ppt_x-#ppt_w*1.125000"/>
                                          </p:val>
                                        </p:tav>
                                        <p:tav tm="100000">
                                          <p:val>
                                            <p:strVal val="#ppt_x"/>
                                          </p:val>
                                        </p:tav>
                                      </p:tavLst>
                                    </p:anim>
                                    <p:animEffect transition="in" filter="wipe(righ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7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1" dur="750" fill="hold"/>
                                        <p:tgtEl>
                                          <p:spTgt spid="19"/>
                                        </p:tgtEl>
                                        <p:attrNameLst>
                                          <p:attrName>ppt_y</p:attrName>
                                        </p:attrNameLst>
                                      </p:cBhvr>
                                      <p:tavLst>
                                        <p:tav tm="0">
                                          <p:val>
                                            <p:strVal val="#ppt_y"/>
                                          </p:val>
                                        </p:tav>
                                        <p:tav tm="100000">
                                          <p:val>
                                            <p:strVal val="#ppt_y"/>
                                          </p:val>
                                        </p:tav>
                                      </p:tavLst>
                                    </p:anim>
                                    <p:anim calcmode="lin" valueType="num">
                                      <p:cBhvr>
                                        <p:cTn id="22" dur="7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3" dur="7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750" tmFilter="0,0; .5, 1; 1, 1"/>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anim calcmode="lin" valueType="num">
                                      <p:cBhvr>
                                        <p:cTn id="30" dur="1000" fill="hold"/>
                                        <p:tgtEl>
                                          <p:spTgt spid="1026"/>
                                        </p:tgtEl>
                                        <p:attrNameLst>
                                          <p:attrName>ppt_x</p:attrName>
                                        </p:attrNameLst>
                                      </p:cBhvr>
                                      <p:tavLst>
                                        <p:tav tm="0">
                                          <p:val>
                                            <p:strVal val="#ppt_x"/>
                                          </p:val>
                                        </p:tav>
                                        <p:tav tm="100000">
                                          <p:val>
                                            <p:strVal val="#ppt_x"/>
                                          </p:val>
                                        </p:tav>
                                      </p:tavLst>
                                    </p:anim>
                                    <p:anim calcmode="lin" valueType="num">
                                      <p:cBhvr>
                                        <p:cTn id="31" dur="1000" fill="hold"/>
                                        <p:tgtEl>
                                          <p:spTgt spid="10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68f9c2405ca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7" y="2476872"/>
            <a:ext cx="4026992" cy="353568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1 [转换].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187" y="2196133"/>
            <a:ext cx="700391" cy="11397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F:\1 [转换].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2172" y="4428381"/>
            <a:ext cx="700391" cy="113976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3384451" y="1260029"/>
            <a:ext cx="1796951" cy="1940842"/>
            <a:chOff x="3384451" y="1260029"/>
            <a:chExt cx="1796951" cy="1940842"/>
          </a:xfrm>
        </p:grpSpPr>
        <p:grpSp>
          <p:nvGrpSpPr>
            <p:cNvPr id="5" name="组合 4"/>
            <p:cNvGrpSpPr/>
            <p:nvPr/>
          </p:nvGrpSpPr>
          <p:grpSpPr>
            <a:xfrm>
              <a:off x="3384451" y="1521185"/>
              <a:ext cx="1726344" cy="1679686"/>
              <a:chOff x="3600475" y="711703"/>
              <a:chExt cx="2592288" cy="2522226"/>
            </a:xfrm>
          </p:grpSpPr>
          <p:sp>
            <p:nvSpPr>
              <p:cNvPr id="3" name="椭圆形标注 2"/>
              <p:cNvSpPr/>
              <p:nvPr/>
            </p:nvSpPr>
            <p:spPr>
              <a:xfrm>
                <a:off x="3600475" y="711703"/>
                <a:ext cx="2592288" cy="2522226"/>
              </a:xfrm>
              <a:prstGeom prst="wedgeEllipseCallout">
                <a:avLst>
                  <a:gd name="adj1" fmla="val -60405"/>
                  <a:gd name="adj2" fmla="val 59100"/>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4" name="椭圆 3"/>
              <p:cNvSpPr/>
              <p:nvPr/>
            </p:nvSpPr>
            <p:spPr>
              <a:xfrm>
                <a:off x="3744491" y="820688"/>
                <a:ext cx="2304256" cy="23042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pic>
          <p:nvPicPr>
            <p:cNvPr id="3077" name="Picture 5" descr="F:\93E58PICbX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08" t="6580" r="12508" b="21551"/>
            <a:stretch/>
          </p:blipFill>
          <p:spPr bwMode="auto">
            <a:xfrm>
              <a:off x="3528467" y="1659019"/>
              <a:ext cx="1423328" cy="1423328"/>
            </a:xfrm>
            <a:prstGeom prst="ellipse">
              <a:avLst/>
            </a:prstGeom>
            <a:noFill/>
            <a:extLst>
              <a:ext uri="{909E8E84-426E-40DD-AFC4-6F175D3DCCD1}">
                <a14:hiddenFill xmlns:a14="http://schemas.microsoft.com/office/drawing/2010/main">
                  <a:solidFill>
                    <a:srgbClr val="FFFFFF"/>
                  </a:solidFill>
                </a14:hiddenFill>
              </a:ext>
            </a:extLst>
          </p:spPr>
        </p:pic>
        <p:pic>
          <p:nvPicPr>
            <p:cNvPr id="27" name="Picture 3" descr="F:\1 [转换].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4974" y="1260029"/>
              <a:ext cx="466428" cy="75903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8" name="Picture 6" descr="F:\10款消防元素图标矢量素材_lanrentuku.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0620" y="3726046"/>
            <a:ext cx="5092954" cy="2544432"/>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0" name="矩形 29"/>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7" name="TextBox 6"/>
          <p:cNvSpPr txBox="1"/>
          <p:nvPr/>
        </p:nvSpPr>
        <p:spPr>
          <a:xfrm>
            <a:off x="5616699" y="539949"/>
            <a:ext cx="2262158" cy="646331"/>
          </a:xfrm>
          <a:prstGeom prst="rect">
            <a:avLst/>
          </a:prstGeom>
          <a:noFill/>
        </p:spPr>
        <p:txBody>
          <a:bodyPr wrap="none" rtlCol="0">
            <a:spAutoFit/>
          </a:bodyPr>
          <a:lstStyle/>
          <a:p>
            <a:r>
              <a:rPr lang="en-US" altLang="zh-CN" sz="3600" dirty="0" smtClean="0">
                <a:solidFill>
                  <a:srgbClr val="C00000"/>
                </a:solidFill>
                <a:latin typeface="幼圆" panose="02010509060101010101" pitchFamily="49" charset="-122"/>
                <a:ea typeface="幼圆" panose="02010509060101010101" pitchFamily="49" charset="-122"/>
              </a:rPr>
              <a:t>A</a:t>
            </a:r>
            <a:r>
              <a:rPr lang="zh-CN" altLang="en-US" sz="3600" dirty="0" smtClean="0">
                <a:solidFill>
                  <a:srgbClr val="C00000"/>
                </a:solidFill>
                <a:latin typeface="幼圆" panose="02010509060101010101" pitchFamily="49" charset="-122"/>
                <a:ea typeface="幼圆" panose="02010509060101010101" pitchFamily="49" charset="-122"/>
              </a:rPr>
              <a:t>认识火灾</a:t>
            </a:r>
            <a:endParaRPr lang="zh-CN" altLang="en-US" sz="3600" dirty="0">
              <a:solidFill>
                <a:srgbClr val="C00000"/>
              </a:solidFill>
              <a:latin typeface="幼圆" panose="02010509060101010101" pitchFamily="49" charset="-122"/>
              <a:ea typeface="幼圆" panose="02010509060101010101" pitchFamily="49" charset="-122"/>
            </a:endParaRPr>
          </a:p>
        </p:txBody>
      </p:sp>
      <p:cxnSp>
        <p:nvCxnSpPr>
          <p:cNvPr id="10" name="直接连接符 9"/>
          <p:cNvCxnSpPr/>
          <p:nvPr/>
        </p:nvCxnSpPr>
        <p:spPr>
          <a:xfrm flipV="1">
            <a:off x="5703808" y="1186280"/>
            <a:ext cx="4392488" cy="174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47825" y="1332037"/>
            <a:ext cx="4248472" cy="2462213"/>
          </a:xfrm>
          <a:prstGeom prst="rect">
            <a:avLst/>
          </a:prstGeom>
          <a:noFill/>
        </p:spPr>
        <p:txBody>
          <a:bodyPr wrap="square" rtlCol="0">
            <a:spAutoFit/>
          </a:bodyPr>
          <a:lstStyle/>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单击添加目标文本内容或者</a:t>
            </a:r>
            <a:endParaRPr lang="en-US" altLang="zh-CN" sz="1400" dirty="0" smtClean="0">
              <a:solidFill>
                <a:schemeClr val="tx1">
                  <a:lumMod val="65000"/>
                  <a:lumOff val="35000"/>
                </a:schemeClr>
              </a:solidFill>
              <a:latin typeface="幼圆" panose="02010509060101010101" pitchFamily="49" charset="-122"/>
              <a:ea typeface="幼圆" panose="02010509060101010101" pitchFamily="49" charset="-122"/>
            </a:endParaRPr>
          </a:p>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复制粘贴已经写好的文本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单击添加目标文本内容或者复制粘贴已经写好的</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目</a:t>
            </a:r>
            <a:endParaRPr lang="en-US" altLang="zh-CN" sz="1400" dirty="0" smtClean="0">
              <a:solidFill>
                <a:schemeClr val="tx1">
                  <a:lumMod val="65000"/>
                  <a:lumOff val="35000"/>
                </a:schemeClr>
              </a:solidFill>
              <a:latin typeface="幼圆" panose="02010509060101010101" pitchFamily="49" charset="-122"/>
              <a:ea typeface="幼圆" panose="02010509060101010101" pitchFamily="49" charset="-122"/>
            </a:endParaRPr>
          </a:p>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标</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文本内容或者复制粘贴已经写好的</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文本单击</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添加目标</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文本</a:t>
            </a:r>
            <a:endParaRPr lang="en-US" altLang="zh-CN" sz="1400" dirty="0" smtClean="0">
              <a:solidFill>
                <a:schemeClr val="tx1">
                  <a:lumMod val="65000"/>
                  <a:lumOff val="35000"/>
                </a:schemeClr>
              </a:solidFill>
              <a:latin typeface="幼圆" panose="02010509060101010101" pitchFamily="49" charset="-122"/>
              <a:ea typeface="幼圆" panose="02010509060101010101" pitchFamily="49" charset="-122"/>
            </a:endParaRPr>
          </a:p>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好的文本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单击添加目标文本内容或者复制粘贴已经写好的文本单击添加目标文本内容</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或者</a:t>
            </a:r>
            <a:endParaRPr lang="en-US" altLang="zh-CN" sz="1400" dirty="0" smtClean="0">
              <a:solidFill>
                <a:schemeClr val="tx1">
                  <a:lumMod val="65000"/>
                  <a:lumOff val="35000"/>
                </a:schemeClr>
              </a:solidFill>
              <a:latin typeface="幼圆" panose="02010509060101010101" pitchFamily="49" charset="-122"/>
              <a:ea typeface="幼圆" panose="02010509060101010101" pitchFamily="49" charset="-122"/>
            </a:endParaRPr>
          </a:p>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复制</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粘贴已经写好的文本单击添加目标文本内容或者复制</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粘贴</a:t>
            </a:r>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p:txBody>
      </p:sp>
      <p:grpSp>
        <p:nvGrpSpPr>
          <p:cNvPr id="2" name="组合 1"/>
          <p:cNvGrpSpPr/>
          <p:nvPr/>
        </p:nvGrpSpPr>
        <p:grpSpPr>
          <a:xfrm>
            <a:off x="1296219" y="356983"/>
            <a:ext cx="1726344" cy="1911158"/>
            <a:chOff x="1296219" y="356983"/>
            <a:chExt cx="1726344" cy="1911158"/>
          </a:xfrm>
        </p:grpSpPr>
        <p:sp>
          <p:nvSpPr>
            <p:cNvPr id="39" name="椭圆形标注 38"/>
            <p:cNvSpPr/>
            <p:nvPr/>
          </p:nvSpPr>
          <p:spPr>
            <a:xfrm>
              <a:off x="1296219" y="588455"/>
              <a:ext cx="1726344" cy="1679686"/>
            </a:xfrm>
            <a:prstGeom prst="wedgeEllipseCallout">
              <a:avLst>
                <a:gd name="adj1" fmla="val 48135"/>
                <a:gd name="adj2" fmla="val 104614"/>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grpSp>
          <p:nvGrpSpPr>
            <p:cNvPr id="16" name="组合 15"/>
            <p:cNvGrpSpPr/>
            <p:nvPr/>
          </p:nvGrpSpPr>
          <p:grpSpPr>
            <a:xfrm>
              <a:off x="1386047" y="638995"/>
              <a:ext cx="1534528" cy="1584176"/>
              <a:chOff x="1368227" y="-1384599"/>
              <a:chExt cx="1534528" cy="1584176"/>
            </a:xfrm>
          </p:grpSpPr>
          <p:sp>
            <p:nvSpPr>
              <p:cNvPr id="40" name="椭圆 39"/>
              <p:cNvSpPr/>
              <p:nvPr/>
            </p:nvSpPr>
            <p:spPr>
              <a:xfrm>
                <a:off x="1368227" y="-1354619"/>
                <a:ext cx="1534528" cy="15345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41"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320" r="40291" b="16880"/>
              <a:stretch/>
            </p:blipFill>
            <p:spPr bwMode="auto">
              <a:xfrm>
                <a:off x="1392435" y="-1384599"/>
                <a:ext cx="1455598" cy="1584176"/>
              </a:xfrm>
              <a:prstGeom prst="ellipse">
                <a:avLst/>
              </a:prstGeom>
              <a:noFill/>
              <a:extLst>
                <a:ext uri="{909E8E84-426E-40DD-AFC4-6F175D3DCCD1}">
                  <a14:hiddenFill xmlns:a14="http://schemas.microsoft.com/office/drawing/2010/main">
                    <a:solidFill>
                      <a:srgbClr val="FFFFFF"/>
                    </a:solidFill>
                  </a14:hiddenFill>
                </a:ext>
              </a:extLst>
            </p:spPr>
          </p:pic>
        </p:grpSp>
        <p:pic>
          <p:nvPicPr>
            <p:cNvPr id="45" name="Picture 3" descr="F:\1 [转换].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6339" y="356983"/>
              <a:ext cx="466428" cy="7590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0380517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125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125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078"/>
                                        </p:tgtEl>
                                        <p:attrNameLst>
                                          <p:attrName>style.visibility</p:attrName>
                                        </p:attrNameLst>
                                      </p:cBhvr>
                                      <p:to>
                                        <p:strVal val="visible"/>
                                      </p:to>
                                    </p:set>
                                    <p:anim calcmode="lin" valueType="num">
                                      <p:cBhvr additive="base">
                                        <p:cTn id="45" dur="1750" fill="hold"/>
                                        <p:tgtEl>
                                          <p:spTgt spid="3078"/>
                                        </p:tgtEl>
                                        <p:attrNameLst>
                                          <p:attrName>ppt_x</p:attrName>
                                        </p:attrNameLst>
                                      </p:cBhvr>
                                      <p:tavLst>
                                        <p:tav tm="0">
                                          <p:val>
                                            <p:strVal val="1+#ppt_w/2"/>
                                          </p:val>
                                        </p:tav>
                                        <p:tav tm="100000">
                                          <p:val>
                                            <p:strVal val="#ppt_x"/>
                                          </p:val>
                                        </p:tav>
                                      </p:tavLst>
                                    </p:anim>
                                    <p:anim calcmode="lin" valueType="num">
                                      <p:cBhvr additive="base">
                                        <p:cTn id="46" dur="175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075"/>
                                        </p:tgtEl>
                                      </p:cBhvr>
                                    </p:animEffect>
                                    <p:set>
                                      <p:cBhvr>
                                        <p:cTn id="51" dur="1" fill="hold">
                                          <p:stCondLst>
                                            <p:cond delay="499"/>
                                          </p:stCondLst>
                                        </p:cTn>
                                        <p:tgtEl>
                                          <p:spTgt spid="3075"/>
                                        </p:tgtEl>
                                        <p:attrNameLst>
                                          <p:attrName>style.visibility</p:attrName>
                                        </p:attrNameLst>
                                      </p:cBhvr>
                                      <p:to>
                                        <p:strVal val="hidden"/>
                                      </p:to>
                                    </p:set>
                                  </p:childTnLst>
                                </p:cTn>
                              </p:par>
                              <p:par>
                                <p:cTn id="52" presetID="10" presetClass="exit" presetSubtype="0" fill="hold" nodeType="withEffect">
                                  <p:stCondLst>
                                    <p:cond delay="250"/>
                                  </p:stCondLst>
                                  <p:childTnLst>
                                    <p:animEffect transition="out" filter="fade">
                                      <p:cBhvr>
                                        <p:cTn id="53" dur="750"/>
                                        <p:tgtEl>
                                          <p:spTgt spid="23"/>
                                        </p:tgtEl>
                                      </p:cBhvr>
                                    </p:animEffect>
                                    <p:set>
                                      <p:cBhvr>
                                        <p:cTn id="54" dur="1" fill="hold">
                                          <p:stCondLst>
                                            <p:cond delay="749"/>
                                          </p:stCondLst>
                                        </p:cTn>
                                        <p:tgtEl>
                                          <p:spTgt spid="23"/>
                                        </p:tgtEl>
                                        <p:attrNameLst>
                                          <p:attrName>style.visibility</p:attrName>
                                        </p:attrNameLst>
                                      </p:cBhvr>
                                      <p:to>
                                        <p:strVal val="hidden"/>
                                      </p:to>
                                    </p:set>
                                  </p:childTnLst>
                                </p:cTn>
                              </p:par>
                              <p:par>
                                <p:cTn id="55" presetID="10" presetClass="exit" presetSubtype="0" fill="hold" nodeType="withEffect">
                                  <p:stCondLst>
                                    <p:cond delay="750"/>
                                  </p:stCondLst>
                                  <p:childTnLst>
                                    <p:animEffect transition="out" filter="fade">
                                      <p:cBhvr>
                                        <p:cTn id="56" dur="1000"/>
                                        <p:tgtEl>
                                          <p:spTgt spid="2"/>
                                        </p:tgtEl>
                                      </p:cBhvr>
                                    </p:animEffect>
                                    <p:set>
                                      <p:cBhvr>
                                        <p:cTn id="57" dur="1" fill="hold">
                                          <p:stCondLst>
                                            <p:cond delay="999"/>
                                          </p:stCondLst>
                                        </p:cTn>
                                        <p:tgtEl>
                                          <p:spTgt spid="2"/>
                                        </p:tgtEl>
                                        <p:attrNameLst>
                                          <p:attrName>style.visibility</p:attrName>
                                        </p:attrNameLst>
                                      </p:cBhvr>
                                      <p:to>
                                        <p:strVal val="hidden"/>
                                      </p:to>
                                    </p:set>
                                  </p:childTnLst>
                                </p:cTn>
                              </p:par>
                              <p:par>
                                <p:cTn id="58" presetID="10" presetClass="exit" presetSubtype="0" fill="hold" nodeType="withEffect">
                                  <p:stCondLst>
                                    <p:cond delay="1500"/>
                                  </p:stCondLst>
                                  <p:childTnLst>
                                    <p:animEffect transition="out" filter="fade">
                                      <p:cBhvr>
                                        <p:cTn id="59" dur="1000"/>
                                        <p:tgtEl>
                                          <p:spTgt spid="6"/>
                                        </p:tgtEl>
                                      </p:cBhvr>
                                    </p:animEffect>
                                    <p:set>
                                      <p:cBhvr>
                                        <p:cTn id="6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4098"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944" t="16275" r="20031" b="15691"/>
          <a:stretch/>
        </p:blipFill>
        <p:spPr bwMode="auto">
          <a:xfrm>
            <a:off x="7632923" y="2632258"/>
            <a:ext cx="3182580" cy="36683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9029" y="315214"/>
            <a:ext cx="2234907" cy="584775"/>
          </a:xfrm>
          <a:prstGeom prst="rect">
            <a:avLst/>
          </a:prstGeom>
          <a:noFill/>
        </p:spPr>
        <p:txBody>
          <a:bodyPr wrap="none" rtlCol="0">
            <a:spAutoFit/>
          </a:bodyPr>
          <a:lstStyle/>
          <a:p>
            <a:r>
              <a:rPr lang="en-US" altLang="zh-CN" sz="3200" dirty="0" smtClean="0">
                <a:solidFill>
                  <a:srgbClr val="C00000"/>
                </a:solidFill>
                <a:latin typeface="幼圆" panose="02010509060101010101" pitchFamily="49" charset="-122"/>
                <a:ea typeface="幼圆" panose="02010509060101010101" pitchFamily="49" charset="-122"/>
              </a:rPr>
              <a:t>1.</a:t>
            </a:r>
            <a:r>
              <a:rPr lang="zh-CN" altLang="en-US" sz="3200" dirty="0" smtClean="0">
                <a:solidFill>
                  <a:srgbClr val="C00000"/>
                </a:solidFill>
                <a:latin typeface="幼圆" panose="02010509060101010101" pitchFamily="49" charset="-122"/>
                <a:ea typeface="幼圆" panose="02010509060101010101" pitchFamily="49" charset="-122"/>
              </a:rPr>
              <a:t>添加标题</a:t>
            </a:r>
            <a:endParaRPr lang="zh-CN" altLang="en-US" sz="3200" dirty="0">
              <a:solidFill>
                <a:srgbClr val="C00000"/>
              </a:solidFill>
              <a:latin typeface="幼圆" panose="02010509060101010101" pitchFamily="49" charset="-122"/>
              <a:ea typeface="幼圆" panose="02010509060101010101" pitchFamily="49" charset="-122"/>
            </a:endParaRPr>
          </a:p>
        </p:txBody>
      </p:sp>
      <p:cxnSp>
        <p:nvCxnSpPr>
          <p:cNvPr id="6" name="直接连接符 5"/>
          <p:cNvCxnSpPr/>
          <p:nvPr/>
        </p:nvCxnSpPr>
        <p:spPr>
          <a:xfrm flipV="1">
            <a:off x="576138" y="898248"/>
            <a:ext cx="4392488" cy="174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0155" y="1044005"/>
            <a:ext cx="6552728" cy="1384995"/>
          </a:xfrm>
          <a:prstGeom prst="rect">
            <a:avLst/>
          </a:prstGeom>
          <a:noFill/>
        </p:spPr>
        <p:txBody>
          <a:bodyPr wrap="square" rtlCol="0">
            <a:spAutoFit/>
          </a:bodyPr>
          <a:lstStyle/>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单击添加目标文本内容或者</a:t>
            </a:r>
            <a:endParaRPr lang="en-US" altLang="zh-CN" sz="1400" dirty="0" smtClean="0">
              <a:solidFill>
                <a:schemeClr val="tx1">
                  <a:lumMod val="65000"/>
                  <a:lumOff val="35000"/>
                </a:schemeClr>
              </a:solidFill>
              <a:latin typeface="幼圆" panose="02010509060101010101" pitchFamily="49" charset="-122"/>
              <a:ea typeface="幼圆" panose="02010509060101010101" pitchFamily="49" charset="-122"/>
            </a:endParaRPr>
          </a:p>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复制粘贴已经写好的文本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单击添加目标文本内容或者复制粘贴已经写好的</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目标</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文本内容或者复制粘贴已经写好的</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文本单击</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添加目标</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复制粘贴已经写好的文本单击添加目标文本内容或者复制粘贴已经写好的</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文</a:t>
            </a:r>
            <a:endParaRPr lang="en-US" altLang="zh-CN" sz="1400" dirty="0" smtClean="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p:txBody>
      </p:sp>
      <p:grpSp>
        <p:nvGrpSpPr>
          <p:cNvPr id="8" name="组合 7"/>
          <p:cNvGrpSpPr/>
          <p:nvPr/>
        </p:nvGrpSpPr>
        <p:grpSpPr>
          <a:xfrm>
            <a:off x="864211" y="2232177"/>
            <a:ext cx="3132308" cy="3132308"/>
            <a:chOff x="864171" y="2238161"/>
            <a:chExt cx="3366573" cy="3366573"/>
          </a:xfrm>
        </p:grpSpPr>
        <p:sp>
          <p:nvSpPr>
            <p:cNvPr id="4" name="椭圆 3"/>
            <p:cNvSpPr/>
            <p:nvPr/>
          </p:nvSpPr>
          <p:spPr>
            <a:xfrm>
              <a:off x="864171" y="2238161"/>
              <a:ext cx="3366573" cy="33665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00" r="15000"/>
            <a:stretch/>
          </p:blipFill>
          <p:spPr bwMode="auto">
            <a:xfrm>
              <a:off x="1053129" y="2415491"/>
              <a:ext cx="3000243" cy="3000243"/>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3384451" y="3564285"/>
            <a:ext cx="2520280" cy="2520280"/>
            <a:chOff x="864171" y="2238161"/>
            <a:chExt cx="3366573" cy="3366573"/>
          </a:xfrm>
        </p:grpSpPr>
        <p:sp>
          <p:nvSpPr>
            <p:cNvPr id="13" name="椭圆 12"/>
            <p:cNvSpPr/>
            <p:nvPr/>
          </p:nvSpPr>
          <p:spPr>
            <a:xfrm>
              <a:off x="864171" y="2238161"/>
              <a:ext cx="3366573" cy="33665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2500" r="12500"/>
            <a:stretch/>
          </p:blipFill>
          <p:spPr bwMode="auto">
            <a:xfrm>
              <a:off x="1002476" y="2375431"/>
              <a:ext cx="3092033" cy="3092033"/>
            </a:xfrm>
            <a:prstGeom prst="ellipse">
              <a:avLst/>
            </a:prstGeom>
            <a:noFill/>
            <a:extLst>
              <a:ext uri="{909E8E84-426E-40DD-AFC4-6F175D3DCCD1}">
                <a14:hiddenFill xmlns:a14="http://schemas.microsoft.com/office/drawing/2010/main">
                  <a:solidFill>
                    <a:srgbClr val="FFFFFF"/>
                  </a:solidFill>
                </a14:hiddenFill>
              </a:ext>
            </a:extLst>
          </p:spPr>
        </p:pic>
      </p:grpSp>
      <p:sp>
        <p:nvSpPr>
          <p:cNvPr id="16" name="椭圆 15"/>
          <p:cNvSpPr/>
          <p:nvPr/>
        </p:nvSpPr>
        <p:spPr>
          <a:xfrm>
            <a:off x="5832723" y="2700189"/>
            <a:ext cx="2016224" cy="2016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7"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970715" y="2844205"/>
            <a:ext cx="1728192" cy="172819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17161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 calcmode="lin" valueType="num">
                                      <p:cBhvr>
                                        <p:cTn id="48" dur="500" fill="hold"/>
                                        <p:tgtEl>
                                          <p:spTgt spid="16"/>
                                        </p:tgtEl>
                                        <p:attrNameLst>
                                          <p:attrName>style.rotation</p:attrName>
                                        </p:attrNameLst>
                                      </p:cBhvr>
                                      <p:tavLst>
                                        <p:tav tm="0">
                                          <p:val>
                                            <p:fltVal val="360"/>
                                          </p:val>
                                        </p:tav>
                                        <p:tav tm="100000">
                                          <p:val>
                                            <p:fltVal val="0"/>
                                          </p:val>
                                        </p:tav>
                                      </p:tavLst>
                                    </p:anim>
                                    <p:animEffect transition="in" filter="fade">
                                      <p:cBhvr>
                                        <p:cTn id="49" dur="500"/>
                                        <p:tgtEl>
                                          <p:spTgt spid="16"/>
                                        </p:tgtEl>
                                      </p:cBhvr>
                                    </p:animEffect>
                                  </p:childTnLst>
                                </p:cTn>
                              </p:par>
                              <p:par>
                                <p:cTn id="50" presetID="49" presetClass="entr" presetSubtype="0" decel="10000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 calcmode="lin" valueType="num">
                                      <p:cBhvr>
                                        <p:cTn id="54" dur="500" fill="hold"/>
                                        <p:tgtEl>
                                          <p:spTgt spid="17"/>
                                        </p:tgtEl>
                                        <p:attrNameLst>
                                          <p:attrName>style.rotation</p:attrName>
                                        </p:attrNameLst>
                                      </p:cBhvr>
                                      <p:tavLst>
                                        <p:tav tm="0">
                                          <p:val>
                                            <p:fltVal val="360"/>
                                          </p:val>
                                        </p:tav>
                                        <p:tav tm="100000">
                                          <p:val>
                                            <p:fltVal val="0"/>
                                          </p:val>
                                        </p:tav>
                                      </p:tavLst>
                                    </p:anim>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4098"/>
                                        </p:tgtEl>
                                        <p:attrNameLst>
                                          <p:attrName>style.visibility</p:attrName>
                                        </p:attrNameLst>
                                      </p:cBhvr>
                                      <p:to>
                                        <p:strVal val="visible"/>
                                      </p:to>
                                    </p:set>
                                    <p:anim calcmode="lin" valueType="num">
                                      <p:cBhvr additive="base">
                                        <p:cTn id="60" dur="1000" fill="hold"/>
                                        <p:tgtEl>
                                          <p:spTgt spid="4098"/>
                                        </p:tgtEl>
                                        <p:attrNameLst>
                                          <p:attrName>ppt_x</p:attrName>
                                        </p:attrNameLst>
                                      </p:cBhvr>
                                      <p:tavLst>
                                        <p:tav tm="0">
                                          <p:val>
                                            <p:strVal val="1+#ppt_w/2"/>
                                          </p:val>
                                        </p:tav>
                                        <p:tav tm="100000">
                                          <p:val>
                                            <p:strVal val="#ppt_x"/>
                                          </p:val>
                                        </p:tav>
                                      </p:tavLst>
                                    </p:anim>
                                    <p:anim calcmode="lin" valueType="num">
                                      <p:cBhvr additive="base">
                                        <p:cTn id="61" dur="1000" fill="hold"/>
                                        <p:tgtEl>
                                          <p:spTgt spid="4098"/>
                                        </p:tgtEl>
                                        <p:attrNameLst>
                                          <p:attrName>ppt_y</p:attrName>
                                        </p:attrNameLst>
                                      </p:cBhvr>
                                      <p:tavLst>
                                        <p:tav tm="0">
                                          <p:val>
                                            <p:strVal val="#ppt_y"/>
                                          </p:val>
                                        </p:tav>
                                        <p:tav tm="100000">
                                          <p:val>
                                            <p:strVal val="#ppt_y"/>
                                          </p:val>
                                        </p:tav>
                                      </p:tavLst>
                                    </p:anim>
                                  </p:childTnLst>
                                </p:cTn>
                              </p:par>
                              <p:par>
                                <p:cTn id="62" presetID="19" presetClass="emph" presetSubtype="0" fill="hold" grpId="2" nodeType="withEffect">
                                  <p:stCondLst>
                                    <p:cond delay="500"/>
                                  </p:stCondLst>
                                  <p:childTnLst>
                                    <p:animClr clrSpc="rgb" dir="cw">
                                      <p:cBhvr override="childStyle">
                                        <p:cTn id="63" dur="1250" fill="hold"/>
                                        <p:tgtEl>
                                          <p:spTgt spid="16"/>
                                        </p:tgtEl>
                                        <p:attrNameLst>
                                          <p:attrName>style.color</p:attrName>
                                        </p:attrNameLst>
                                      </p:cBhvr>
                                      <p:to>
                                        <a:srgbClr val="00B0F0"/>
                                      </p:to>
                                    </p:animClr>
                                    <p:animClr clrSpc="rgb" dir="cw">
                                      <p:cBhvr>
                                        <p:cTn id="64" dur="1250" fill="hold"/>
                                        <p:tgtEl>
                                          <p:spTgt spid="16"/>
                                        </p:tgtEl>
                                        <p:attrNameLst>
                                          <p:attrName>fillcolor</p:attrName>
                                        </p:attrNameLst>
                                      </p:cBhvr>
                                      <p:to>
                                        <a:srgbClr val="00B0F0"/>
                                      </p:to>
                                    </p:animClr>
                                    <p:set>
                                      <p:cBhvr>
                                        <p:cTn id="65" dur="1250" fill="hold"/>
                                        <p:tgtEl>
                                          <p:spTgt spid="16"/>
                                        </p:tgtEl>
                                        <p:attrNameLst>
                                          <p:attrName>fill.type</p:attrName>
                                        </p:attrNameLst>
                                      </p:cBhvr>
                                      <p:to>
                                        <p:strVal val="solid"/>
                                      </p:to>
                                    </p:set>
                                    <p:set>
                                      <p:cBhvr>
                                        <p:cTn id="66" dur="125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16" grpId="0" animBg="1"/>
      <p:bldP spid="1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虚尾箭头 4"/>
          <p:cNvSpPr/>
          <p:nvPr/>
        </p:nvSpPr>
        <p:spPr>
          <a:xfrm flipH="1">
            <a:off x="4680595" y="323925"/>
            <a:ext cx="648072" cy="432048"/>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6" name="TextBox 5"/>
          <p:cNvSpPr txBox="1"/>
          <p:nvPr/>
        </p:nvSpPr>
        <p:spPr>
          <a:xfrm>
            <a:off x="5358173" y="338915"/>
            <a:ext cx="1723549" cy="400110"/>
          </a:xfrm>
          <a:prstGeom prst="rect">
            <a:avLst/>
          </a:prstGeom>
          <a:noFill/>
        </p:spPr>
        <p:txBody>
          <a:bodyPr wrap="none" rtlCol="0">
            <a:spAutoFit/>
          </a:bodyPr>
          <a:lstStyle/>
          <a:p>
            <a:r>
              <a:rPr lang="zh-CN" altLang="en-US" sz="2000" b="1" dirty="0" smtClean="0">
                <a:latin typeface="幼圆" panose="02010509060101010101" pitchFamily="49" charset="-122"/>
                <a:ea typeface="幼圆" panose="02010509060101010101" pitchFamily="49" charset="-122"/>
              </a:rPr>
              <a:t>火灾实例标题</a:t>
            </a:r>
            <a:endParaRPr lang="zh-CN" altLang="en-US" sz="2000" b="1" dirty="0">
              <a:latin typeface="幼圆" panose="02010509060101010101" pitchFamily="49" charset="-122"/>
              <a:ea typeface="幼圆" panose="02010509060101010101" pitchFamily="49" charset="-122"/>
            </a:endParaRPr>
          </a:p>
        </p:txBody>
      </p:sp>
      <p:sp>
        <p:nvSpPr>
          <p:cNvPr id="10" name="TextBox 9"/>
          <p:cNvSpPr txBox="1"/>
          <p:nvPr/>
        </p:nvSpPr>
        <p:spPr>
          <a:xfrm>
            <a:off x="4896619" y="827981"/>
            <a:ext cx="3276364" cy="738664"/>
          </a:xfrm>
          <a:prstGeom prst="rect">
            <a:avLst/>
          </a:prstGeom>
          <a:noFill/>
        </p:spPr>
        <p:txBody>
          <a:bodyPr wrap="square" rtlCol="0">
            <a:spAutoFit/>
          </a:bodyPr>
          <a:lstStyle/>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单击添加目标文本内容或者复制粘贴已经写好的文本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目标</a:t>
            </a:r>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p:txBody>
      </p:sp>
      <p:grpSp>
        <p:nvGrpSpPr>
          <p:cNvPr id="8" name="组合 7"/>
          <p:cNvGrpSpPr/>
          <p:nvPr/>
        </p:nvGrpSpPr>
        <p:grpSpPr>
          <a:xfrm>
            <a:off x="75" y="-19928"/>
            <a:ext cx="4407109" cy="6860466"/>
            <a:chOff x="75" y="-19928"/>
            <a:chExt cx="4407109" cy="6860466"/>
          </a:xfrm>
        </p:grpSpPr>
        <p:pic>
          <p:nvPicPr>
            <p:cNvPr id="5124" name="Picture 4" descr="F:\1178957084442.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5716" r="3221" b="5357"/>
            <a:stretch/>
          </p:blipFill>
          <p:spPr bwMode="auto">
            <a:xfrm>
              <a:off x="75" y="-19928"/>
              <a:ext cx="4407109" cy="68604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24211" y="6116503"/>
              <a:ext cx="1980029" cy="400110"/>
            </a:xfrm>
            <a:prstGeom prst="rect">
              <a:avLst/>
            </a:prstGeom>
            <a:noFill/>
          </p:spPr>
          <p:txBody>
            <a:bodyPr wrap="none" rtlCol="0">
              <a:spAutoFit/>
            </a:bodyPr>
            <a:lstStyle/>
            <a:p>
              <a:r>
                <a:rPr lang="zh-CN" altLang="en-US" sz="2000" dirty="0" smtClean="0">
                  <a:solidFill>
                    <a:schemeClr val="bg1"/>
                  </a:solidFill>
                  <a:latin typeface="幼圆" panose="02010509060101010101" pitchFamily="49" charset="-122"/>
                  <a:ea typeface="幼圆" panose="02010509060101010101" pitchFamily="49" charset="-122"/>
                </a:rPr>
                <a:t>右键可更改图片</a:t>
              </a:r>
              <a:endParaRPr lang="zh-CN" altLang="en-US" sz="2000" dirty="0">
                <a:solidFill>
                  <a:schemeClr val="bg1"/>
                </a:solidFill>
                <a:latin typeface="幼圆" panose="02010509060101010101" pitchFamily="49" charset="-122"/>
                <a:ea typeface="幼圆" panose="02010509060101010101" pitchFamily="49" charset="-122"/>
              </a:endParaRPr>
            </a:p>
          </p:txBody>
        </p:sp>
      </p:grpSp>
      <p:grpSp>
        <p:nvGrpSpPr>
          <p:cNvPr id="3" name="组合 2"/>
          <p:cNvGrpSpPr/>
          <p:nvPr/>
        </p:nvGrpSpPr>
        <p:grpSpPr>
          <a:xfrm>
            <a:off x="4830207" y="1692077"/>
            <a:ext cx="3168352" cy="2304256"/>
            <a:chOff x="4968627" y="2454185"/>
            <a:chExt cx="3168352" cy="2304256"/>
          </a:xfrm>
        </p:grpSpPr>
        <p:sp>
          <p:nvSpPr>
            <p:cNvPr id="2" name="矩形 1"/>
            <p:cNvSpPr/>
            <p:nvPr/>
          </p:nvSpPr>
          <p:spPr>
            <a:xfrm>
              <a:off x="4968627" y="2454185"/>
              <a:ext cx="3168352" cy="2304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026" name="Picture 2" descr="F:\u=418881861,4088930446&amp;fm=206&amp;gp=0.jpg"/>
            <p:cNvPicPr>
              <a:picLocks noChangeAspect="1" noChangeArrowheads="1"/>
            </p:cNvPicPr>
            <p:nvPr/>
          </p:nvPicPr>
          <p:blipFill rotWithShape="1">
            <a:blip r:embed="rId5">
              <a:extLst>
                <a:ext uri="{28A0092B-C50C-407E-A947-70E740481C1C}">
                  <a14:useLocalDpi xmlns:a14="http://schemas.microsoft.com/office/drawing/2010/main" val="0"/>
                </a:ext>
              </a:extLst>
            </a:blip>
            <a:srcRect l="18069"/>
            <a:stretch/>
          </p:blipFill>
          <p:spPr bwMode="auto">
            <a:xfrm>
              <a:off x="5130097" y="2556173"/>
              <a:ext cx="2809407" cy="2095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200875" y="4140349"/>
            <a:ext cx="3168352" cy="2304256"/>
            <a:chOff x="4968627" y="2454185"/>
            <a:chExt cx="3168352" cy="2304256"/>
          </a:xfrm>
        </p:grpSpPr>
        <p:sp>
          <p:nvSpPr>
            <p:cNvPr id="12" name="矩形 11"/>
            <p:cNvSpPr/>
            <p:nvPr/>
          </p:nvSpPr>
          <p:spPr>
            <a:xfrm>
              <a:off x="4968627" y="2454185"/>
              <a:ext cx="3168352" cy="2304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30097" y="2666283"/>
              <a:ext cx="2809407" cy="187527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8353003" y="2754774"/>
            <a:ext cx="1638182" cy="1169551"/>
          </a:xfrm>
          <a:prstGeom prst="rect">
            <a:avLst/>
          </a:prstGeom>
          <a:noFill/>
        </p:spPr>
        <p:txBody>
          <a:bodyPr wrap="square" rtlCol="0">
            <a:spAutoFit/>
          </a:bodyPr>
          <a:lstStyle/>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单击添加目标文本内容或者复制粘贴已经写好的文本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目标</a:t>
            </a:r>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4" name="TextBox 3"/>
          <p:cNvSpPr txBox="1"/>
          <p:nvPr/>
        </p:nvSpPr>
        <p:spPr>
          <a:xfrm>
            <a:off x="8449399" y="1879645"/>
            <a:ext cx="1415772" cy="892552"/>
          </a:xfrm>
          <a:prstGeom prst="rect">
            <a:avLst/>
          </a:prstGeom>
          <a:noFill/>
        </p:spPr>
        <p:txBody>
          <a:bodyPr wrap="none" rtlCol="0">
            <a:spAutoFit/>
          </a:bodyPr>
          <a:lstStyle/>
          <a:p>
            <a:r>
              <a:rPr lang="en-US" altLang="zh-CN" sz="2800" dirty="0" smtClean="0">
                <a:solidFill>
                  <a:srgbClr val="C00000"/>
                </a:solidFill>
                <a:latin typeface="幼圆" panose="02010509060101010101" pitchFamily="49" charset="-122"/>
                <a:ea typeface="幼圆" panose="02010509060101010101" pitchFamily="49" charset="-122"/>
              </a:rPr>
              <a:t>2012.6</a:t>
            </a:r>
          </a:p>
          <a:p>
            <a:r>
              <a:rPr lang="zh-CN" altLang="en-US" sz="2400" dirty="0" smtClean="0">
                <a:solidFill>
                  <a:srgbClr val="C00000"/>
                </a:solidFill>
                <a:latin typeface="幼圆" panose="02010509060101010101" pitchFamily="49" charset="-122"/>
                <a:ea typeface="幼圆" panose="02010509060101010101" pitchFamily="49" charset="-122"/>
              </a:rPr>
              <a:t>火灾例案</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16" name="TextBox 15"/>
          <p:cNvSpPr txBox="1"/>
          <p:nvPr/>
        </p:nvSpPr>
        <p:spPr>
          <a:xfrm>
            <a:off x="5184651" y="5275054"/>
            <a:ext cx="1638182" cy="1169551"/>
          </a:xfrm>
          <a:prstGeom prst="rect">
            <a:avLst/>
          </a:prstGeom>
          <a:noFill/>
        </p:spPr>
        <p:txBody>
          <a:bodyPr wrap="square" rtlCol="0">
            <a:spAutoFit/>
          </a:bodyPr>
          <a:lstStyle/>
          <a:p>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单击添加目标文本内容或者复制粘贴已经写好的文本</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rPr>
              <a:t>单击添加</a:t>
            </a:r>
            <a:r>
              <a:rPr lang="zh-CN" altLang="en-US" sz="1400" dirty="0" smtClean="0">
                <a:solidFill>
                  <a:schemeClr val="tx1">
                    <a:lumMod val="65000"/>
                    <a:lumOff val="35000"/>
                  </a:schemeClr>
                </a:solidFill>
                <a:latin typeface="幼圆" panose="02010509060101010101" pitchFamily="49" charset="-122"/>
                <a:ea typeface="幼圆" panose="02010509060101010101" pitchFamily="49" charset="-122"/>
              </a:rPr>
              <a:t>目标</a:t>
            </a:r>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14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7" name="TextBox 16"/>
          <p:cNvSpPr txBox="1"/>
          <p:nvPr/>
        </p:nvSpPr>
        <p:spPr>
          <a:xfrm>
            <a:off x="5310665" y="4410958"/>
            <a:ext cx="1415772" cy="892552"/>
          </a:xfrm>
          <a:prstGeom prst="rect">
            <a:avLst/>
          </a:prstGeom>
          <a:noFill/>
        </p:spPr>
        <p:txBody>
          <a:bodyPr wrap="none" rtlCol="0">
            <a:spAutoFit/>
          </a:bodyPr>
          <a:lstStyle/>
          <a:p>
            <a:r>
              <a:rPr lang="en-US" altLang="zh-CN" sz="2800" dirty="0" smtClean="0">
                <a:solidFill>
                  <a:srgbClr val="C00000"/>
                </a:solidFill>
                <a:latin typeface="幼圆" panose="02010509060101010101" pitchFamily="49" charset="-122"/>
                <a:ea typeface="幼圆" panose="02010509060101010101" pitchFamily="49" charset="-122"/>
              </a:rPr>
              <a:t>2015.2</a:t>
            </a:r>
          </a:p>
          <a:p>
            <a:r>
              <a:rPr lang="zh-CN" altLang="en-US" sz="2400" dirty="0" smtClean="0">
                <a:solidFill>
                  <a:srgbClr val="C00000"/>
                </a:solidFill>
                <a:latin typeface="幼圆" panose="02010509060101010101" pitchFamily="49" charset="-122"/>
                <a:ea typeface="幼圆" panose="02010509060101010101" pitchFamily="49" charset="-122"/>
              </a:rPr>
              <a:t>火灾例案</a:t>
            </a:r>
            <a:endParaRPr lang="zh-CN" altLang="en-US" sz="2400" dirty="0">
              <a:solidFill>
                <a:srgbClr val="C00000"/>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122884740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P spid="14" grpId="0"/>
      <p:bldP spid="4"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4" name="Picture 3"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l="22419" t="10986" r="22233" b="19100"/>
          <a:stretch/>
        </p:blipFill>
        <p:spPr bwMode="auto">
          <a:xfrm flipH="1">
            <a:off x="-71933" y="2931373"/>
            <a:ext cx="2952328" cy="3729256"/>
          </a:xfrm>
          <a:prstGeom prst="rect">
            <a:avLst/>
          </a:prstGeom>
          <a:noFill/>
          <a:extLst>
            <a:ext uri="{909E8E84-426E-40DD-AFC4-6F175D3DCCD1}">
              <a14:hiddenFill xmlns:a14="http://schemas.microsoft.com/office/drawing/2010/main">
                <a:solidFill>
                  <a:srgbClr val="FFFFFF"/>
                </a:solidFill>
              </a14:hiddenFill>
            </a:ext>
          </a:extLst>
        </p:spPr>
      </p:pic>
      <p:sp>
        <p:nvSpPr>
          <p:cNvPr id="5" name="任意多边形 4"/>
          <p:cNvSpPr>
            <a:spLocks/>
          </p:cNvSpPr>
          <p:nvPr/>
        </p:nvSpPr>
        <p:spPr bwMode="auto">
          <a:xfrm>
            <a:off x="2041078" y="2942952"/>
            <a:ext cx="1741487" cy="879475"/>
          </a:xfrm>
          <a:custGeom>
            <a:avLst/>
            <a:gdLst>
              <a:gd name="T0" fmla="*/ 27 w 2184400"/>
              <a:gd name="T1" fmla="*/ 0 h 1117600"/>
              <a:gd name="T2" fmla="*/ 5538 w 2184400"/>
              <a:gd name="T3" fmla="*/ 0 h 1117600"/>
              <a:gd name="T4" fmla="*/ 5483 w 2184400"/>
              <a:gd name="T5" fmla="*/ 433 h 1117600"/>
              <a:gd name="T6" fmla="*/ 23190 w 2184400"/>
              <a:gd name="T7" fmla="*/ 14625 h 1117600"/>
              <a:gd name="T8" fmla="*/ 40896 w 2184400"/>
              <a:gd name="T9" fmla="*/ 433 h 1117600"/>
              <a:gd name="T10" fmla="*/ 40843 w 2184400"/>
              <a:gd name="T11" fmla="*/ 0 h 1117600"/>
              <a:gd name="T12" fmla="*/ 46353 w 2184400"/>
              <a:gd name="T13" fmla="*/ 0 h 1117600"/>
              <a:gd name="T14" fmla="*/ 46379 w 2184400"/>
              <a:gd name="T15" fmla="*/ 433 h 1117600"/>
              <a:gd name="T16" fmla="*/ 23190 w 2184400"/>
              <a:gd name="T17" fmla="*/ 19021 h 1117600"/>
              <a:gd name="T18" fmla="*/ 0 w 2184400"/>
              <a:gd name="T19" fmla="*/ 433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lumMod val="75000"/>
            </a:schemeClr>
          </a:solidFill>
          <a:ln w="12700" cap="flat" cmpd="sng" algn="ctr">
            <a:noFill/>
            <a:prstDash val="solid"/>
            <a:miter lim="800000"/>
            <a:headEnd/>
            <a:tailEnd/>
          </a:ln>
        </p:spPr>
        <p:txBody>
          <a:bodyPr anchor="ctr"/>
          <a:lstStyle/>
          <a:p>
            <a:endParaRPr lang="zh-CN" altLang="en-US">
              <a:latin typeface="幼圆" panose="02010509060101010101" pitchFamily="49" charset="-122"/>
              <a:ea typeface="幼圆" panose="02010509060101010101" pitchFamily="49" charset="-122"/>
            </a:endParaRPr>
          </a:p>
        </p:txBody>
      </p:sp>
      <p:sp>
        <p:nvSpPr>
          <p:cNvPr id="6" name="任意多边形 5"/>
          <p:cNvSpPr>
            <a:spLocks/>
          </p:cNvSpPr>
          <p:nvPr/>
        </p:nvSpPr>
        <p:spPr bwMode="auto">
          <a:xfrm>
            <a:off x="5131940" y="2942952"/>
            <a:ext cx="1741488" cy="879475"/>
          </a:xfrm>
          <a:custGeom>
            <a:avLst/>
            <a:gdLst>
              <a:gd name="T0" fmla="*/ 27 w 2184400"/>
              <a:gd name="T1" fmla="*/ 0 h 1117600"/>
              <a:gd name="T2" fmla="*/ 5538 w 2184400"/>
              <a:gd name="T3" fmla="*/ 0 h 1117600"/>
              <a:gd name="T4" fmla="*/ 5483 w 2184400"/>
              <a:gd name="T5" fmla="*/ 433 h 1117600"/>
              <a:gd name="T6" fmla="*/ 23190 w 2184400"/>
              <a:gd name="T7" fmla="*/ 14625 h 1117600"/>
              <a:gd name="T8" fmla="*/ 40897 w 2184400"/>
              <a:gd name="T9" fmla="*/ 433 h 1117600"/>
              <a:gd name="T10" fmla="*/ 40843 w 2184400"/>
              <a:gd name="T11" fmla="*/ 0 h 1117600"/>
              <a:gd name="T12" fmla="*/ 46354 w 2184400"/>
              <a:gd name="T13" fmla="*/ 0 h 1117600"/>
              <a:gd name="T14" fmla="*/ 46380 w 2184400"/>
              <a:gd name="T15" fmla="*/ 433 h 1117600"/>
              <a:gd name="T16" fmla="*/ 23190 w 2184400"/>
              <a:gd name="T17" fmla="*/ 19021 h 1117600"/>
              <a:gd name="T18" fmla="*/ 0 w 2184400"/>
              <a:gd name="T19" fmla="*/ 433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lumMod val="75000"/>
            </a:schemeClr>
          </a:solidFill>
          <a:ln w="12700" cap="flat" cmpd="sng" algn="ctr">
            <a:noFill/>
            <a:prstDash val="solid"/>
            <a:miter lim="800000"/>
            <a:headEnd/>
            <a:tailEnd/>
          </a:ln>
        </p:spPr>
        <p:txBody>
          <a:bodyPr anchor="ctr"/>
          <a:lstStyle/>
          <a:p>
            <a:endParaRPr lang="zh-CN" altLang="en-US">
              <a:latin typeface="幼圆" panose="02010509060101010101" pitchFamily="49" charset="-122"/>
              <a:ea typeface="幼圆" panose="02010509060101010101" pitchFamily="49" charset="-122"/>
            </a:endParaRPr>
          </a:p>
        </p:txBody>
      </p:sp>
      <p:sp>
        <p:nvSpPr>
          <p:cNvPr id="7" name="任意多边形 6"/>
          <p:cNvSpPr>
            <a:spLocks/>
          </p:cNvSpPr>
          <p:nvPr/>
        </p:nvSpPr>
        <p:spPr bwMode="auto">
          <a:xfrm>
            <a:off x="8197403" y="2942952"/>
            <a:ext cx="1741487" cy="879475"/>
          </a:xfrm>
          <a:custGeom>
            <a:avLst/>
            <a:gdLst>
              <a:gd name="T0" fmla="*/ 27 w 2184400"/>
              <a:gd name="T1" fmla="*/ 0 h 1117600"/>
              <a:gd name="T2" fmla="*/ 5538 w 2184400"/>
              <a:gd name="T3" fmla="*/ 0 h 1117600"/>
              <a:gd name="T4" fmla="*/ 5483 w 2184400"/>
              <a:gd name="T5" fmla="*/ 433 h 1117600"/>
              <a:gd name="T6" fmla="*/ 23190 w 2184400"/>
              <a:gd name="T7" fmla="*/ 14625 h 1117600"/>
              <a:gd name="T8" fmla="*/ 40896 w 2184400"/>
              <a:gd name="T9" fmla="*/ 433 h 1117600"/>
              <a:gd name="T10" fmla="*/ 40843 w 2184400"/>
              <a:gd name="T11" fmla="*/ 0 h 1117600"/>
              <a:gd name="T12" fmla="*/ 46353 w 2184400"/>
              <a:gd name="T13" fmla="*/ 0 h 1117600"/>
              <a:gd name="T14" fmla="*/ 46379 w 2184400"/>
              <a:gd name="T15" fmla="*/ 433 h 1117600"/>
              <a:gd name="T16" fmla="*/ 23190 w 2184400"/>
              <a:gd name="T17" fmla="*/ 19021 h 1117600"/>
              <a:gd name="T18" fmla="*/ 0 w 2184400"/>
              <a:gd name="T19" fmla="*/ 433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lumMod val="75000"/>
            </a:schemeClr>
          </a:solidFill>
          <a:ln w="12700" cap="flat" cmpd="sng" algn="ctr">
            <a:noFill/>
            <a:prstDash val="solid"/>
            <a:miter lim="800000"/>
            <a:headEnd/>
            <a:tailEnd/>
          </a:ln>
        </p:spPr>
        <p:txBody>
          <a:bodyPr anchor="ctr"/>
          <a:lstStyle/>
          <a:p>
            <a:endParaRPr lang="zh-CN" altLang="en-US">
              <a:latin typeface="幼圆" panose="02010509060101010101" pitchFamily="49" charset="-122"/>
              <a:ea typeface="幼圆" panose="02010509060101010101" pitchFamily="49" charset="-122"/>
            </a:endParaRPr>
          </a:p>
        </p:txBody>
      </p:sp>
      <p:sp>
        <p:nvSpPr>
          <p:cNvPr id="8" name="任意多边形 7"/>
          <p:cNvSpPr>
            <a:spLocks/>
          </p:cNvSpPr>
          <p:nvPr/>
        </p:nvSpPr>
        <p:spPr bwMode="auto">
          <a:xfrm flipV="1">
            <a:off x="3592065" y="2061890"/>
            <a:ext cx="1741488" cy="881062"/>
          </a:xfrm>
          <a:custGeom>
            <a:avLst/>
            <a:gdLst>
              <a:gd name="T0" fmla="*/ 27 w 2184400"/>
              <a:gd name="T1" fmla="*/ 0 h 1117600"/>
              <a:gd name="T2" fmla="*/ 5538 w 2184400"/>
              <a:gd name="T3" fmla="*/ 0 h 1117600"/>
              <a:gd name="T4" fmla="*/ 5483 w 2184400"/>
              <a:gd name="T5" fmla="*/ 445 h 1117600"/>
              <a:gd name="T6" fmla="*/ 23190 w 2184400"/>
              <a:gd name="T7" fmla="*/ 15080 h 1117600"/>
              <a:gd name="T8" fmla="*/ 40897 w 2184400"/>
              <a:gd name="T9" fmla="*/ 445 h 1117600"/>
              <a:gd name="T10" fmla="*/ 40843 w 2184400"/>
              <a:gd name="T11" fmla="*/ 0 h 1117600"/>
              <a:gd name="T12" fmla="*/ 46354 w 2184400"/>
              <a:gd name="T13" fmla="*/ 0 h 1117600"/>
              <a:gd name="T14" fmla="*/ 46380 w 2184400"/>
              <a:gd name="T15" fmla="*/ 445 h 1117600"/>
              <a:gd name="T16" fmla="*/ 23190 w 2184400"/>
              <a:gd name="T17" fmla="*/ 19613 h 1117600"/>
              <a:gd name="T18" fmla="*/ 0 w 2184400"/>
              <a:gd name="T19" fmla="*/ 44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lumMod val="75000"/>
            </a:schemeClr>
          </a:solidFill>
          <a:ln w="12700" cap="flat" cmpd="sng" algn="ctr">
            <a:noFill/>
            <a:prstDash val="solid"/>
            <a:miter lim="800000"/>
            <a:headEnd/>
            <a:tailEnd/>
          </a:ln>
        </p:spPr>
        <p:txBody>
          <a:bodyPr anchor="ctr"/>
          <a:lstStyle/>
          <a:p>
            <a:endParaRPr lang="zh-CN" altLang="en-US">
              <a:latin typeface="幼圆" panose="02010509060101010101" pitchFamily="49" charset="-122"/>
              <a:ea typeface="幼圆" panose="02010509060101010101" pitchFamily="49" charset="-122"/>
            </a:endParaRPr>
          </a:p>
        </p:txBody>
      </p:sp>
      <p:sp>
        <p:nvSpPr>
          <p:cNvPr id="9" name="任意多边形 8"/>
          <p:cNvSpPr>
            <a:spLocks/>
          </p:cNvSpPr>
          <p:nvPr/>
        </p:nvSpPr>
        <p:spPr bwMode="auto">
          <a:xfrm flipV="1">
            <a:off x="6671815" y="2061890"/>
            <a:ext cx="1741488" cy="881062"/>
          </a:xfrm>
          <a:custGeom>
            <a:avLst/>
            <a:gdLst>
              <a:gd name="T0" fmla="*/ 27 w 2184400"/>
              <a:gd name="T1" fmla="*/ 0 h 1117600"/>
              <a:gd name="T2" fmla="*/ 5538 w 2184400"/>
              <a:gd name="T3" fmla="*/ 0 h 1117600"/>
              <a:gd name="T4" fmla="*/ 5483 w 2184400"/>
              <a:gd name="T5" fmla="*/ 445 h 1117600"/>
              <a:gd name="T6" fmla="*/ 23190 w 2184400"/>
              <a:gd name="T7" fmla="*/ 15080 h 1117600"/>
              <a:gd name="T8" fmla="*/ 40897 w 2184400"/>
              <a:gd name="T9" fmla="*/ 445 h 1117600"/>
              <a:gd name="T10" fmla="*/ 40843 w 2184400"/>
              <a:gd name="T11" fmla="*/ 0 h 1117600"/>
              <a:gd name="T12" fmla="*/ 46354 w 2184400"/>
              <a:gd name="T13" fmla="*/ 0 h 1117600"/>
              <a:gd name="T14" fmla="*/ 46380 w 2184400"/>
              <a:gd name="T15" fmla="*/ 445 h 1117600"/>
              <a:gd name="T16" fmla="*/ 23190 w 2184400"/>
              <a:gd name="T17" fmla="*/ 19613 h 1117600"/>
              <a:gd name="T18" fmla="*/ 0 w 2184400"/>
              <a:gd name="T19" fmla="*/ 44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lumMod val="75000"/>
            </a:schemeClr>
          </a:solidFill>
          <a:ln w="12700" cap="flat" cmpd="sng" algn="ctr">
            <a:noFill/>
            <a:prstDash val="solid"/>
            <a:miter lim="800000"/>
            <a:headEnd/>
            <a:tailEnd/>
          </a:ln>
        </p:spPr>
        <p:txBody>
          <a:bodyPr anchor="ctr"/>
          <a:lstStyle/>
          <a:p>
            <a:endParaRPr lang="zh-CN" altLang="en-US">
              <a:latin typeface="幼圆" panose="02010509060101010101" pitchFamily="49" charset="-122"/>
              <a:ea typeface="幼圆" panose="02010509060101010101" pitchFamily="49" charset="-122"/>
            </a:endParaRPr>
          </a:p>
        </p:txBody>
      </p:sp>
      <p:sp>
        <p:nvSpPr>
          <p:cNvPr id="10" name="任意多边形 9"/>
          <p:cNvSpPr>
            <a:spLocks/>
          </p:cNvSpPr>
          <p:nvPr/>
        </p:nvSpPr>
        <p:spPr bwMode="auto">
          <a:xfrm>
            <a:off x="3577778" y="2942952"/>
            <a:ext cx="1743075" cy="879475"/>
          </a:xfrm>
          <a:custGeom>
            <a:avLst/>
            <a:gdLst>
              <a:gd name="T0" fmla="*/ 27 w 2184400"/>
              <a:gd name="T1" fmla="*/ 0 h 1117600"/>
              <a:gd name="T2" fmla="*/ 5624 w 2184400"/>
              <a:gd name="T3" fmla="*/ 0 h 1117600"/>
              <a:gd name="T4" fmla="*/ 5569 w 2184400"/>
              <a:gd name="T5" fmla="*/ 433 h 1117600"/>
              <a:gd name="T6" fmla="*/ 23552 w 2184400"/>
              <a:gd name="T7" fmla="*/ 14625 h 1117600"/>
              <a:gd name="T8" fmla="*/ 41535 w 2184400"/>
              <a:gd name="T9" fmla="*/ 433 h 1117600"/>
              <a:gd name="T10" fmla="*/ 41480 w 2184400"/>
              <a:gd name="T11" fmla="*/ 0 h 1117600"/>
              <a:gd name="T12" fmla="*/ 47077 w 2184400"/>
              <a:gd name="T13" fmla="*/ 0 h 1117600"/>
              <a:gd name="T14" fmla="*/ 47104 w 2184400"/>
              <a:gd name="T15" fmla="*/ 433 h 1117600"/>
              <a:gd name="T16" fmla="*/ 23552 w 2184400"/>
              <a:gd name="T17" fmla="*/ 19021 h 1117600"/>
              <a:gd name="T18" fmla="*/ 0 w 2184400"/>
              <a:gd name="T19" fmla="*/ 433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00B0F0"/>
          </a:solidFill>
          <a:ln w="12700" cap="flat" cmpd="sng" algn="ctr">
            <a:noFill/>
            <a:prstDash val="solid"/>
            <a:miter lim="800000"/>
            <a:headEnd/>
            <a:tailEnd/>
          </a:ln>
        </p:spPr>
        <p:txBody>
          <a:bodyPr anchor="ctr"/>
          <a:lstStyle/>
          <a:p>
            <a:endParaRPr lang="zh-CN" altLang="en-US">
              <a:latin typeface="幼圆" panose="02010509060101010101" pitchFamily="49" charset="-122"/>
              <a:ea typeface="幼圆" panose="02010509060101010101" pitchFamily="49" charset="-122"/>
            </a:endParaRPr>
          </a:p>
        </p:txBody>
      </p:sp>
      <p:sp>
        <p:nvSpPr>
          <p:cNvPr id="11" name="任意多边形 10"/>
          <p:cNvSpPr>
            <a:spLocks/>
          </p:cNvSpPr>
          <p:nvPr/>
        </p:nvSpPr>
        <p:spPr bwMode="auto">
          <a:xfrm>
            <a:off x="6659115" y="2942952"/>
            <a:ext cx="1741488" cy="879475"/>
          </a:xfrm>
          <a:custGeom>
            <a:avLst/>
            <a:gdLst>
              <a:gd name="T0" fmla="*/ 27 w 2184400"/>
              <a:gd name="T1" fmla="*/ 0 h 1117600"/>
              <a:gd name="T2" fmla="*/ 5538 w 2184400"/>
              <a:gd name="T3" fmla="*/ 0 h 1117600"/>
              <a:gd name="T4" fmla="*/ 5483 w 2184400"/>
              <a:gd name="T5" fmla="*/ 433 h 1117600"/>
              <a:gd name="T6" fmla="*/ 23190 w 2184400"/>
              <a:gd name="T7" fmla="*/ 14625 h 1117600"/>
              <a:gd name="T8" fmla="*/ 40897 w 2184400"/>
              <a:gd name="T9" fmla="*/ 433 h 1117600"/>
              <a:gd name="T10" fmla="*/ 40843 w 2184400"/>
              <a:gd name="T11" fmla="*/ 0 h 1117600"/>
              <a:gd name="T12" fmla="*/ 46354 w 2184400"/>
              <a:gd name="T13" fmla="*/ 0 h 1117600"/>
              <a:gd name="T14" fmla="*/ 46380 w 2184400"/>
              <a:gd name="T15" fmla="*/ 433 h 1117600"/>
              <a:gd name="T16" fmla="*/ 23190 w 2184400"/>
              <a:gd name="T17" fmla="*/ 19021 h 1117600"/>
              <a:gd name="T18" fmla="*/ 0 w 2184400"/>
              <a:gd name="T19" fmla="*/ 433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00B0F0"/>
          </a:solidFill>
          <a:ln w="12700" cap="flat" cmpd="sng" algn="ctr">
            <a:noFill/>
            <a:prstDash val="solid"/>
            <a:miter lim="800000"/>
            <a:headEnd/>
            <a:tailEnd/>
          </a:ln>
        </p:spPr>
        <p:txBody>
          <a:bodyPr anchor="ctr"/>
          <a:lstStyle/>
          <a:p>
            <a:endParaRPr lang="zh-CN" altLang="en-US">
              <a:latin typeface="幼圆" panose="02010509060101010101" pitchFamily="49" charset="-122"/>
              <a:ea typeface="幼圆" panose="02010509060101010101" pitchFamily="49" charset="-122"/>
            </a:endParaRPr>
          </a:p>
        </p:txBody>
      </p:sp>
      <p:sp>
        <p:nvSpPr>
          <p:cNvPr id="12" name="任意多边形 11"/>
          <p:cNvSpPr>
            <a:spLocks/>
          </p:cNvSpPr>
          <p:nvPr/>
        </p:nvSpPr>
        <p:spPr bwMode="auto">
          <a:xfrm flipV="1">
            <a:off x="2041078" y="2061890"/>
            <a:ext cx="1741487" cy="881062"/>
          </a:xfrm>
          <a:custGeom>
            <a:avLst/>
            <a:gdLst>
              <a:gd name="T0" fmla="*/ 27 w 2184400"/>
              <a:gd name="T1" fmla="*/ 0 h 1117600"/>
              <a:gd name="T2" fmla="*/ 5538 w 2184400"/>
              <a:gd name="T3" fmla="*/ 0 h 1117600"/>
              <a:gd name="T4" fmla="*/ 5483 w 2184400"/>
              <a:gd name="T5" fmla="*/ 445 h 1117600"/>
              <a:gd name="T6" fmla="*/ 23190 w 2184400"/>
              <a:gd name="T7" fmla="*/ 15080 h 1117600"/>
              <a:gd name="T8" fmla="*/ 40896 w 2184400"/>
              <a:gd name="T9" fmla="*/ 445 h 1117600"/>
              <a:gd name="T10" fmla="*/ 40843 w 2184400"/>
              <a:gd name="T11" fmla="*/ 0 h 1117600"/>
              <a:gd name="T12" fmla="*/ 46353 w 2184400"/>
              <a:gd name="T13" fmla="*/ 0 h 1117600"/>
              <a:gd name="T14" fmla="*/ 46379 w 2184400"/>
              <a:gd name="T15" fmla="*/ 445 h 1117600"/>
              <a:gd name="T16" fmla="*/ 23190 w 2184400"/>
              <a:gd name="T17" fmla="*/ 19613 h 1117600"/>
              <a:gd name="T18" fmla="*/ 0 w 2184400"/>
              <a:gd name="T19" fmla="*/ 44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C00000"/>
          </a:solidFill>
          <a:ln w="12700" cap="flat" cmpd="sng" algn="ctr">
            <a:noFill/>
            <a:prstDash val="solid"/>
            <a:miter lim="800000"/>
            <a:headEnd/>
            <a:tailEnd/>
          </a:ln>
        </p:spPr>
        <p:txBody>
          <a:bodyPr anchor="ctr"/>
          <a:lstStyle/>
          <a:p>
            <a:endParaRPr lang="zh-CN" altLang="en-US">
              <a:solidFill>
                <a:srgbClr val="C00000"/>
              </a:solidFill>
              <a:latin typeface="幼圆" panose="02010509060101010101" pitchFamily="49" charset="-122"/>
              <a:ea typeface="幼圆" panose="02010509060101010101" pitchFamily="49" charset="-122"/>
            </a:endParaRPr>
          </a:p>
        </p:txBody>
      </p:sp>
      <p:sp>
        <p:nvSpPr>
          <p:cNvPr id="13" name="任意多边形 12"/>
          <p:cNvSpPr>
            <a:spLocks/>
          </p:cNvSpPr>
          <p:nvPr/>
        </p:nvSpPr>
        <p:spPr bwMode="auto">
          <a:xfrm flipV="1">
            <a:off x="5119240" y="2061890"/>
            <a:ext cx="1741488" cy="881062"/>
          </a:xfrm>
          <a:custGeom>
            <a:avLst/>
            <a:gdLst>
              <a:gd name="T0" fmla="*/ 27 w 2184400"/>
              <a:gd name="T1" fmla="*/ 0 h 1117600"/>
              <a:gd name="T2" fmla="*/ 5538 w 2184400"/>
              <a:gd name="T3" fmla="*/ 0 h 1117600"/>
              <a:gd name="T4" fmla="*/ 5483 w 2184400"/>
              <a:gd name="T5" fmla="*/ 445 h 1117600"/>
              <a:gd name="T6" fmla="*/ 23190 w 2184400"/>
              <a:gd name="T7" fmla="*/ 15080 h 1117600"/>
              <a:gd name="T8" fmla="*/ 40897 w 2184400"/>
              <a:gd name="T9" fmla="*/ 445 h 1117600"/>
              <a:gd name="T10" fmla="*/ 40843 w 2184400"/>
              <a:gd name="T11" fmla="*/ 0 h 1117600"/>
              <a:gd name="T12" fmla="*/ 46354 w 2184400"/>
              <a:gd name="T13" fmla="*/ 0 h 1117600"/>
              <a:gd name="T14" fmla="*/ 46380 w 2184400"/>
              <a:gd name="T15" fmla="*/ 445 h 1117600"/>
              <a:gd name="T16" fmla="*/ 23190 w 2184400"/>
              <a:gd name="T17" fmla="*/ 19613 h 1117600"/>
              <a:gd name="T18" fmla="*/ 0 w 2184400"/>
              <a:gd name="T19" fmla="*/ 44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C00000"/>
          </a:solidFill>
          <a:ln w="12700" cap="flat" cmpd="sng" algn="ctr">
            <a:noFill/>
            <a:prstDash val="solid"/>
            <a:miter lim="800000"/>
            <a:headEnd/>
            <a:tailEnd/>
          </a:ln>
        </p:spPr>
        <p:txBody>
          <a:bodyPr anchor="ctr"/>
          <a:lstStyle/>
          <a:p>
            <a:endParaRPr lang="zh-CN" altLang="en-US">
              <a:latin typeface="幼圆" panose="02010509060101010101" pitchFamily="49" charset="-122"/>
              <a:ea typeface="幼圆" panose="02010509060101010101" pitchFamily="49" charset="-122"/>
            </a:endParaRPr>
          </a:p>
        </p:txBody>
      </p:sp>
      <p:sp>
        <p:nvSpPr>
          <p:cNvPr id="14" name="任意多边形 13"/>
          <p:cNvSpPr>
            <a:spLocks/>
          </p:cNvSpPr>
          <p:nvPr/>
        </p:nvSpPr>
        <p:spPr bwMode="auto">
          <a:xfrm flipV="1">
            <a:off x="8197403" y="2061890"/>
            <a:ext cx="1741487" cy="881062"/>
          </a:xfrm>
          <a:custGeom>
            <a:avLst/>
            <a:gdLst>
              <a:gd name="T0" fmla="*/ 27 w 2184400"/>
              <a:gd name="T1" fmla="*/ 0 h 1117600"/>
              <a:gd name="T2" fmla="*/ 5538 w 2184400"/>
              <a:gd name="T3" fmla="*/ 0 h 1117600"/>
              <a:gd name="T4" fmla="*/ 5483 w 2184400"/>
              <a:gd name="T5" fmla="*/ 445 h 1117600"/>
              <a:gd name="T6" fmla="*/ 23190 w 2184400"/>
              <a:gd name="T7" fmla="*/ 15080 h 1117600"/>
              <a:gd name="T8" fmla="*/ 40896 w 2184400"/>
              <a:gd name="T9" fmla="*/ 445 h 1117600"/>
              <a:gd name="T10" fmla="*/ 40843 w 2184400"/>
              <a:gd name="T11" fmla="*/ 0 h 1117600"/>
              <a:gd name="T12" fmla="*/ 46353 w 2184400"/>
              <a:gd name="T13" fmla="*/ 0 h 1117600"/>
              <a:gd name="T14" fmla="*/ 46379 w 2184400"/>
              <a:gd name="T15" fmla="*/ 445 h 1117600"/>
              <a:gd name="T16" fmla="*/ 23190 w 2184400"/>
              <a:gd name="T17" fmla="*/ 19613 h 1117600"/>
              <a:gd name="T18" fmla="*/ 0 w 2184400"/>
              <a:gd name="T19" fmla="*/ 44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C00000"/>
          </a:solidFill>
          <a:ln w="12700" cap="flat" cmpd="sng" algn="ctr">
            <a:noFill/>
            <a:prstDash val="solid"/>
            <a:miter lim="800000"/>
            <a:headEnd/>
            <a:tailEnd/>
          </a:ln>
        </p:spPr>
        <p:txBody>
          <a:bodyPr anchor="ctr"/>
          <a:lstStyle/>
          <a:p>
            <a:endParaRPr lang="zh-CN" altLang="en-US">
              <a:latin typeface="幼圆" panose="02010509060101010101" pitchFamily="49" charset="-122"/>
              <a:ea typeface="幼圆" panose="02010509060101010101" pitchFamily="49" charset="-122"/>
            </a:endParaRPr>
          </a:p>
        </p:txBody>
      </p:sp>
      <p:sp>
        <p:nvSpPr>
          <p:cNvPr id="15" name="文本框 27"/>
          <p:cNvSpPr txBox="1">
            <a:spLocks noChangeArrowheads="1"/>
          </p:cNvSpPr>
          <p:nvPr/>
        </p:nvSpPr>
        <p:spPr bwMode="auto">
          <a:xfrm>
            <a:off x="2512565" y="2598333"/>
            <a:ext cx="782638" cy="627293"/>
          </a:xfrm>
          <a:prstGeom prst="rect">
            <a:avLst/>
          </a:prstGeom>
          <a:noFill/>
          <a:ln w="9525">
            <a:noFill/>
            <a:miter lim="800000"/>
            <a:headEnd/>
            <a:tailEnd/>
          </a:ln>
        </p:spPr>
        <p:txBody>
          <a:bodyPr lIns="72585" tIns="36293" rIns="72585" bIns="36293">
            <a:spAutoFit/>
          </a:bodyPr>
          <a:lstStyle/>
          <a:p>
            <a:pPr algn="ctr" defTabSz="725488"/>
            <a:r>
              <a:rPr lang="en-US" altLang="zh-CN" sz="3600" b="0" dirty="0">
                <a:solidFill>
                  <a:srgbClr val="5F5F5F"/>
                </a:solidFill>
                <a:latin typeface="幼圆" panose="02010509060101010101" pitchFamily="49" charset="-122"/>
                <a:ea typeface="幼圆" panose="02010509060101010101" pitchFamily="49" charset="-122"/>
                <a:cs typeface="Arial" charset="0"/>
              </a:rPr>
              <a:t>01</a:t>
            </a:r>
            <a:endParaRPr lang="zh-CN" altLang="en-US" sz="3600" b="0" dirty="0">
              <a:solidFill>
                <a:srgbClr val="5F5F5F"/>
              </a:solidFill>
              <a:latin typeface="幼圆" panose="02010509060101010101" pitchFamily="49" charset="-122"/>
              <a:ea typeface="幼圆" panose="02010509060101010101" pitchFamily="49" charset="-122"/>
              <a:cs typeface="Arial" charset="0"/>
            </a:endParaRPr>
          </a:p>
        </p:txBody>
      </p:sp>
      <p:sp>
        <p:nvSpPr>
          <p:cNvPr id="16" name="文本框 28"/>
          <p:cNvSpPr txBox="1">
            <a:spLocks noChangeArrowheads="1"/>
          </p:cNvSpPr>
          <p:nvPr/>
        </p:nvSpPr>
        <p:spPr bwMode="auto">
          <a:xfrm>
            <a:off x="4052440" y="2598333"/>
            <a:ext cx="782638" cy="627293"/>
          </a:xfrm>
          <a:prstGeom prst="rect">
            <a:avLst/>
          </a:prstGeom>
          <a:noFill/>
          <a:ln w="9525">
            <a:noFill/>
            <a:miter lim="800000"/>
            <a:headEnd/>
            <a:tailEnd/>
          </a:ln>
        </p:spPr>
        <p:txBody>
          <a:bodyPr lIns="72585" tIns="36293" rIns="72585" bIns="36293">
            <a:spAutoFit/>
          </a:bodyPr>
          <a:lstStyle/>
          <a:p>
            <a:pPr algn="ctr" defTabSz="725488"/>
            <a:r>
              <a:rPr lang="en-US" altLang="zh-CN" sz="3600" b="0">
                <a:solidFill>
                  <a:srgbClr val="5F5F5F"/>
                </a:solidFill>
                <a:latin typeface="幼圆" panose="02010509060101010101" pitchFamily="49" charset="-122"/>
                <a:ea typeface="幼圆" panose="02010509060101010101" pitchFamily="49" charset="-122"/>
                <a:cs typeface="Arial" charset="0"/>
              </a:rPr>
              <a:t>02</a:t>
            </a:r>
            <a:endParaRPr lang="zh-CN" altLang="en-US" sz="3600" b="0">
              <a:solidFill>
                <a:srgbClr val="5F5F5F"/>
              </a:solidFill>
              <a:latin typeface="幼圆" panose="02010509060101010101" pitchFamily="49" charset="-122"/>
              <a:ea typeface="幼圆" panose="02010509060101010101" pitchFamily="49" charset="-122"/>
              <a:cs typeface="Arial" charset="0"/>
            </a:endParaRPr>
          </a:p>
        </p:txBody>
      </p:sp>
      <p:sp>
        <p:nvSpPr>
          <p:cNvPr id="17" name="文本框 29"/>
          <p:cNvSpPr txBox="1">
            <a:spLocks noChangeArrowheads="1"/>
          </p:cNvSpPr>
          <p:nvPr/>
        </p:nvSpPr>
        <p:spPr bwMode="auto">
          <a:xfrm>
            <a:off x="5603428" y="2598333"/>
            <a:ext cx="784225" cy="627293"/>
          </a:xfrm>
          <a:prstGeom prst="rect">
            <a:avLst/>
          </a:prstGeom>
          <a:noFill/>
          <a:ln w="9525">
            <a:noFill/>
            <a:miter lim="800000"/>
            <a:headEnd/>
            <a:tailEnd/>
          </a:ln>
        </p:spPr>
        <p:txBody>
          <a:bodyPr lIns="72585" tIns="36293" rIns="72585" bIns="36293">
            <a:spAutoFit/>
          </a:bodyPr>
          <a:lstStyle/>
          <a:p>
            <a:pPr algn="ctr" defTabSz="725488"/>
            <a:r>
              <a:rPr lang="en-US" altLang="zh-CN" sz="3600" b="0">
                <a:solidFill>
                  <a:srgbClr val="5F5F5F"/>
                </a:solidFill>
                <a:latin typeface="幼圆" panose="02010509060101010101" pitchFamily="49" charset="-122"/>
                <a:ea typeface="幼圆" panose="02010509060101010101" pitchFamily="49" charset="-122"/>
                <a:cs typeface="Arial" charset="0"/>
              </a:rPr>
              <a:t>03</a:t>
            </a:r>
            <a:endParaRPr lang="zh-CN" altLang="en-US" sz="3600" b="0">
              <a:solidFill>
                <a:srgbClr val="5F5F5F"/>
              </a:solidFill>
              <a:latin typeface="幼圆" panose="02010509060101010101" pitchFamily="49" charset="-122"/>
              <a:ea typeface="幼圆" panose="02010509060101010101" pitchFamily="49" charset="-122"/>
              <a:cs typeface="Arial" charset="0"/>
            </a:endParaRPr>
          </a:p>
        </p:txBody>
      </p:sp>
      <p:sp>
        <p:nvSpPr>
          <p:cNvPr id="18" name="文本框 30"/>
          <p:cNvSpPr txBox="1">
            <a:spLocks noChangeArrowheads="1"/>
          </p:cNvSpPr>
          <p:nvPr/>
        </p:nvSpPr>
        <p:spPr bwMode="auto">
          <a:xfrm>
            <a:off x="7170290" y="2598333"/>
            <a:ext cx="784225" cy="627293"/>
          </a:xfrm>
          <a:prstGeom prst="rect">
            <a:avLst/>
          </a:prstGeom>
          <a:noFill/>
          <a:ln w="9525">
            <a:noFill/>
            <a:miter lim="800000"/>
            <a:headEnd/>
            <a:tailEnd/>
          </a:ln>
        </p:spPr>
        <p:txBody>
          <a:bodyPr lIns="72585" tIns="36293" rIns="72585" bIns="36293">
            <a:spAutoFit/>
          </a:bodyPr>
          <a:lstStyle/>
          <a:p>
            <a:pPr algn="ctr" defTabSz="725488"/>
            <a:r>
              <a:rPr lang="en-US" altLang="zh-CN" sz="3600" b="0">
                <a:solidFill>
                  <a:srgbClr val="5F5F5F"/>
                </a:solidFill>
                <a:latin typeface="幼圆" panose="02010509060101010101" pitchFamily="49" charset="-122"/>
                <a:ea typeface="幼圆" panose="02010509060101010101" pitchFamily="49" charset="-122"/>
                <a:cs typeface="Arial" charset="0"/>
              </a:rPr>
              <a:t>04</a:t>
            </a:r>
            <a:endParaRPr lang="zh-CN" altLang="en-US" sz="3600" b="0">
              <a:solidFill>
                <a:srgbClr val="5F5F5F"/>
              </a:solidFill>
              <a:latin typeface="幼圆" panose="02010509060101010101" pitchFamily="49" charset="-122"/>
              <a:ea typeface="幼圆" panose="02010509060101010101" pitchFamily="49" charset="-122"/>
              <a:cs typeface="Arial" charset="0"/>
            </a:endParaRPr>
          </a:p>
        </p:txBody>
      </p:sp>
      <p:sp>
        <p:nvSpPr>
          <p:cNvPr id="19" name="文本框 31"/>
          <p:cNvSpPr txBox="1">
            <a:spLocks noChangeArrowheads="1"/>
          </p:cNvSpPr>
          <p:nvPr/>
        </p:nvSpPr>
        <p:spPr bwMode="auto">
          <a:xfrm>
            <a:off x="8683178" y="2598333"/>
            <a:ext cx="784225" cy="627293"/>
          </a:xfrm>
          <a:prstGeom prst="rect">
            <a:avLst/>
          </a:prstGeom>
          <a:noFill/>
          <a:ln w="9525">
            <a:noFill/>
            <a:miter lim="800000"/>
            <a:headEnd/>
            <a:tailEnd/>
          </a:ln>
        </p:spPr>
        <p:txBody>
          <a:bodyPr lIns="72585" tIns="36293" rIns="72585" bIns="36293">
            <a:spAutoFit/>
          </a:bodyPr>
          <a:lstStyle/>
          <a:p>
            <a:pPr algn="ctr" defTabSz="725488"/>
            <a:r>
              <a:rPr lang="en-US" altLang="zh-CN" sz="3600" b="0">
                <a:solidFill>
                  <a:srgbClr val="5F5F5F"/>
                </a:solidFill>
                <a:latin typeface="幼圆" panose="02010509060101010101" pitchFamily="49" charset="-122"/>
                <a:ea typeface="幼圆" panose="02010509060101010101" pitchFamily="49" charset="-122"/>
                <a:cs typeface="Arial" charset="0"/>
              </a:rPr>
              <a:t>05</a:t>
            </a:r>
            <a:endParaRPr lang="zh-CN" altLang="en-US" sz="3600" b="0">
              <a:solidFill>
                <a:srgbClr val="5F5F5F"/>
              </a:solidFill>
              <a:latin typeface="幼圆" panose="02010509060101010101" pitchFamily="49" charset="-122"/>
              <a:ea typeface="幼圆" panose="02010509060101010101" pitchFamily="49" charset="-122"/>
              <a:cs typeface="Arial" charset="0"/>
            </a:endParaRPr>
          </a:p>
        </p:txBody>
      </p:sp>
      <p:grpSp>
        <p:nvGrpSpPr>
          <p:cNvPr id="20" name="Group 30"/>
          <p:cNvGrpSpPr>
            <a:grpSpLocks/>
          </p:cNvGrpSpPr>
          <p:nvPr/>
        </p:nvGrpSpPr>
        <p:grpSpPr bwMode="auto">
          <a:xfrm>
            <a:off x="1857498" y="725139"/>
            <a:ext cx="2198688" cy="1276351"/>
            <a:chOff x="376" y="840"/>
            <a:chExt cx="1385" cy="804"/>
          </a:xfrm>
        </p:grpSpPr>
        <p:sp>
          <p:nvSpPr>
            <p:cNvPr id="21" name="文本框 32"/>
            <p:cNvSpPr txBox="1">
              <a:spLocks noChangeArrowheads="1"/>
            </p:cNvSpPr>
            <p:nvPr/>
          </p:nvSpPr>
          <p:spPr bwMode="auto">
            <a:xfrm>
              <a:off x="376" y="840"/>
              <a:ext cx="1385" cy="279"/>
            </a:xfrm>
            <a:prstGeom prst="rect">
              <a:avLst/>
            </a:prstGeom>
            <a:noFill/>
            <a:ln w="9525">
              <a:noFill/>
              <a:miter lim="800000"/>
              <a:headEnd/>
              <a:tailEnd/>
            </a:ln>
          </p:spPr>
          <p:txBody>
            <a:bodyPr lIns="72585" tIns="36293" rIns="72585" bIns="36293">
              <a:spAutoFit/>
            </a:bodyPr>
            <a:lstStyle/>
            <a:p>
              <a:pPr algn="ctr" defTabSz="725488"/>
              <a:r>
                <a:rPr lang="zh-CN" altLang="en-US" sz="2400" b="1" dirty="0">
                  <a:solidFill>
                    <a:srgbClr val="5F5F5F"/>
                  </a:solidFill>
                  <a:latin typeface="幼圆" panose="02010509060101010101" pitchFamily="49" charset="-122"/>
                  <a:ea typeface="幼圆" panose="02010509060101010101" pitchFamily="49" charset="-122"/>
                </a:rPr>
                <a:t>点击输入标题</a:t>
              </a:r>
            </a:p>
          </p:txBody>
        </p:sp>
        <p:sp>
          <p:nvSpPr>
            <p:cNvPr id="22" name="矩形 33"/>
            <p:cNvSpPr>
              <a:spLocks noChangeArrowheads="1"/>
            </p:cNvSpPr>
            <p:nvPr/>
          </p:nvSpPr>
          <p:spPr bwMode="auto">
            <a:xfrm>
              <a:off x="399" y="1089"/>
              <a:ext cx="1310" cy="555"/>
            </a:xfrm>
            <a:prstGeom prst="rect">
              <a:avLst/>
            </a:prstGeom>
            <a:noFill/>
            <a:ln w="9525">
              <a:noFill/>
              <a:miter lim="800000"/>
              <a:headEnd/>
              <a:tailEnd/>
            </a:ln>
          </p:spPr>
          <p:txBody>
            <a:bodyPr lIns="72585" tIns="36293" rIns="72585" bIns="36293">
              <a:spAutoFit/>
            </a:bodyPr>
            <a:lstStyle/>
            <a:p>
              <a:pPr algn="just" defTabSz="725488">
                <a:tabLst>
                  <a:tab pos="1077913" algn="l"/>
                </a:tabLst>
              </a:pPr>
              <a:r>
                <a:rPr lang="zh-CN" altLang="en-US" sz="1050" b="0" dirty="0">
                  <a:solidFill>
                    <a:srgbClr val="595959"/>
                  </a:solidFill>
                  <a:latin typeface="幼圆" panose="02010509060101010101" pitchFamily="49" charset="-122"/>
                  <a:ea typeface="幼圆" panose="02010509060101010101" pitchFamily="49" charset="-122"/>
                </a:rPr>
                <a:t>详写内容</a:t>
              </a:r>
              <a:r>
                <a:rPr lang="en-US" altLang="zh-CN" sz="1050" b="0" dirty="0">
                  <a:solidFill>
                    <a:srgbClr val="595959"/>
                  </a:solidFill>
                  <a:latin typeface="幼圆" panose="02010509060101010101" pitchFamily="49" charset="-122"/>
                  <a:ea typeface="幼圆" panose="02010509060101010101" pitchFamily="49" charset="-122"/>
                </a:rPr>
                <a:t>……</a:t>
              </a:r>
              <a:r>
                <a:rPr lang="zh-CN" altLang="en-US" sz="1050" b="0" dirty="0">
                  <a:solidFill>
                    <a:srgbClr val="595959"/>
                  </a:solidFill>
                  <a:latin typeface="幼圆" panose="02010509060101010101" pitchFamily="49" charset="-122"/>
                  <a:ea typeface="幼圆" panose="02010509060101010101" pitchFamily="49" charset="-122"/>
                </a:rPr>
                <a:t>点击输入本栏的具体文字，简明扼要的说明分项内容，此为概念图解，请根据您的具体内容酌情修改</a:t>
              </a:r>
              <a:endParaRPr lang="en-US" altLang="zh-CN" sz="1050" b="0" dirty="0">
                <a:solidFill>
                  <a:srgbClr val="595959"/>
                </a:solidFill>
                <a:latin typeface="幼圆" panose="02010509060101010101" pitchFamily="49" charset="-122"/>
                <a:ea typeface="幼圆" panose="02010509060101010101" pitchFamily="49" charset="-122"/>
              </a:endParaRPr>
            </a:p>
            <a:p>
              <a:pPr algn="just" defTabSz="725488">
                <a:tabLst>
                  <a:tab pos="1077913" algn="l"/>
                </a:tabLst>
              </a:pPr>
              <a:endParaRPr lang="en-US" altLang="zh-CN" sz="1050" b="0" dirty="0">
                <a:solidFill>
                  <a:srgbClr val="7F7F7F"/>
                </a:solidFill>
                <a:latin typeface="幼圆" panose="02010509060101010101" pitchFamily="49" charset="-122"/>
                <a:ea typeface="幼圆" panose="02010509060101010101" pitchFamily="49" charset="-122"/>
                <a:cs typeface="Times New Roman" pitchFamily="18" charset="0"/>
              </a:endParaRPr>
            </a:p>
          </p:txBody>
        </p:sp>
      </p:grpSp>
      <p:grpSp>
        <p:nvGrpSpPr>
          <p:cNvPr id="23" name="Group 33"/>
          <p:cNvGrpSpPr>
            <a:grpSpLocks/>
          </p:cNvGrpSpPr>
          <p:nvPr/>
        </p:nvGrpSpPr>
        <p:grpSpPr bwMode="auto">
          <a:xfrm>
            <a:off x="3395215" y="4161730"/>
            <a:ext cx="2198688" cy="1274763"/>
            <a:chOff x="1390" y="2533"/>
            <a:chExt cx="1385" cy="803"/>
          </a:xfrm>
        </p:grpSpPr>
        <p:sp>
          <p:nvSpPr>
            <p:cNvPr id="24" name="文本框 34"/>
            <p:cNvSpPr txBox="1">
              <a:spLocks noChangeArrowheads="1"/>
            </p:cNvSpPr>
            <p:nvPr/>
          </p:nvSpPr>
          <p:spPr bwMode="auto">
            <a:xfrm>
              <a:off x="1390" y="2533"/>
              <a:ext cx="1385" cy="279"/>
            </a:xfrm>
            <a:prstGeom prst="rect">
              <a:avLst/>
            </a:prstGeom>
            <a:noFill/>
            <a:ln w="9525">
              <a:noFill/>
              <a:miter lim="800000"/>
              <a:headEnd/>
              <a:tailEnd/>
            </a:ln>
          </p:spPr>
          <p:txBody>
            <a:bodyPr lIns="72585" tIns="36293" rIns="72585" bIns="36293">
              <a:spAutoFit/>
            </a:bodyPr>
            <a:lstStyle/>
            <a:p>
              <a:pPr algn="ctr" defTabSz="725488"/>
              <a:r>
                <a:rPr lang="zh-CN" altLang="en-US" sz="2400" b="1" dirty="0">
                  <a:solidFill>
                    <a:srgbClr val="5F5F5F"/>
                  </a:solidFill>
                  <a:latin typeface="幼圆" panose="02010509060101010101" pitchFamily="49" charset="-122"/>
                  <a:ea typeface="幼圆" panose="02010509060101010101" pitchFamily="49" charset="-122"/>
                </a:rPr>
                <a:t>点击输入标题</a:t>
              </a:r>
            </a:p>
          </p:txBody>
        </p:sp>
        <p:sp>
          <p:nvSpPr>
            <p:cNvPr id="25" name="矩形 35"/>
            <p:cNvSpPr>
              <a:spLocks noChangeArrowheads="1"/>
            </p:cNvSpPr>
            <p:nvPr/>
          </p:nvSpPr>
          <p:spPr bwMode="auto">
            <a:xfrm>
              <a:off x="1413" y="2781"/>
              <a:ext cx="1309" cy="555"/>
            </a:xfrm>
            <a:prstGeom prst="rect">
              <a:avLst/>
            </a:prstGeom>
            <a:noFill/>
            <a:ln w="9525">
              <a:noFill/>
              <a:miter lim="800000"/>
              <a:headEnd/>
              <a:tailEnd/>
            </a:ln>
          </p:spPr>
          <p:txBody>
            <a:bodyPr lIns="72585" tIns="36293" rIns="72585" bIns="36293">
              <a:spAutoFit/>
            </a:bodyPr>
            <a:lstStyle/>
            <a:p>
              <a:pPr algn="just" defTabSz="725488">
                <a:tabLst>
                  <a:tab pos="1077913" algn="l"/>
                </a:tabLst>
              </a:pPr>
              <a:r>
                <a:rPr lang="zh-CN" altLang="en-US" sz="1050" b="0">
                  <a:solidFill>
                    <a:srgbClr val="595959"/>
                  </a:solidFill>
                  <a:latin typeface="幼圆" panose="02010509060101010101" pitchFamily="49" charset="-122"/>
                  <a:ea typeface="幼圆" panose="02010509060101010101" pitchFamily="49" charset="-122"/>
                </a:rPr>
                <a:t>详写内容</a:t>
              </a:r>
              <a:r>
                <a:rPr lang="en-US" altLang="zh-CN" sz="1050" b="0">
                  <a:solidFill>
                    <a:srgbClr val="595959"/>
                  </a:solidFill>
                  <a:latin typeface="幼圆" panose="02010509060101010101" pitchFamily="49" charset="-122"/>
                  <a:ea typeface="幼圆" panose="02010509060101010101" pitchFamily="49" charset="-122"/>
                </a:rPr>
                <a:t>……</a:t>
              </a:r>
              <a:r>
                <a:rPr lang="zh-CN" altLang="en-US" sz="1050" b="0">
                  <a:solidFill>
                    <a:srgbClr val="595959"/>
                  </a:solidFill>
                  <a:latin typeface="幼圆" panose="02010509060101010101" pitchFamily="49" charset="-122"/>
                  <a:ea typeface="幼圆" panose="02010509060101010101" pitchFamily="49" charset="-122"/>
                </a:rPr>
                <a:t>点击输入本栏的具体文字，简明扼要的说明分项内容，此为概念图解，请根据您的具体内容酌情修改</a:t>
              </a:r>
              <a:endParaRPr lang="en-US" altLang="zh-CN" sz="1050" b="0">
                <a:solidFill>
                  <a:srgbClr val="595959"/>
                </a:solidFill>
                <a:latin typeface="幼圆" panose="02010509060101010101" pitchFamily="49" charset="-122"/>
                <a:ea typeface="幼圆" panose="02010509060101010101" pitchFamily="49" charset="-122"/>
              </a:endParaRPr>
            </a:p>
            <a:p>
              <a:pPr algn="just" defTabSz="725488">
                <a:tabLst>
                  <a:tab pos="1077913" algn="l"/>
                </a:tabLst>
              </a:pPr>
              <a:endParaRPr lang="en-US" altLang="zh-CN" sz="1050" b="0">
                <a:solidFill>
                  <a:srgbClr val="7F7F7F"/>
                </a:solidFill>
                <a:latin typeface="幼圆" panose="02010509060101010101" pitchFamily="49" charset="-122"/>
                <a:ea typeface="幼圆" panose="02010509060101010101" pitchFamily="49" charset="-122"/>
                <a:cs typeface="Times New Roman" pitchFamily="18" charset="0"/>
              </a:endParaRPr>
            </a:p>
          </p:txBody>
        </p:sp>
      </p:grpSp>
      <p:grpSp>
        <p:nvGrpSpPr>
          <p:cNvPr id="26" name="Group 34"/>
          <p:cNvGrpSpPr>
            <a:grpSpLocks/>
          </p:cNvGrpSpPr>
          <p:nvPr/>
        </p:nvGrpSpPr>
        <p:grpSpPr bwMode="auto">
          <a:xfrm>
            <a:off x="6482903" y="4161730"/>
            <a:ext cx="2198687" cy="1274763"/>
            <a:chOff x="3335" y="2533"/>
            <a:chExt cx="1385" cy="803"/>
          </a:xfrm>
        </p:grpSpPr>
        <p:sp>
          <p:nvSpPr>
            <p:cNvPr id="27" name="文本框 36"/>
            <p:cNvSpPr txBox="1">
              <a:spLocks noChangeArrowheads="1"/>
            </p:cNvSpPr>
            <p:nvPr/>
          </p:nvSpPr>
          <p:spPr bwMode="auto">
            <a:xfrm>
              <a:off x="3335" y="2533"/>
              <a:ext cx="1385" cy="279"/>
            </a:xfrm>
            <a:prstGeom prst="rect">
              <a:avLst/>
            </a:prstGeom>
            <a:noFill/>
            <a:ln w="9525">
              <a:noFill/>
              <a:miter lim="800000"/>
              <a:headEnd/>
              <a:tailEnd/>
            </a:ln>
          </p:spPr>
          <p:txBody>
            <a:bodyPr lIns="72585" tIns="36293" rIns="72585" bIns="36293">
              <a:spAutoFit/>
            </a:bodyPr>
            <a:lstStyle/>
            <a:p>
              <a:pPr algn="ctr" defTabSz="725488"/>
              <a:r>
                <a:rPr lang="zh-CN" altLang="en-US" sz="2400" b="1" dirty="0">
                  <a:solidFill>
                    <a:srgbClr val="5F5F5F"/>
                  </a:solidFill>
                  <a:latin typeface="幼圆" panose="02010509060101010101" pitchFamily="49" charset="-122"/>
                  <a:ea typeface="幼圆" panose="02010509060101010101" pitchFamily="49" charset="-122"/>
                </a:rPr>
                <a:t>点击输入标题</a:t>
              </a:r>
            </a:p>
          </p:txBody>
        </p:sp>
        <p:sp>
          <p:nvSpPr>
            <p:cNvPr id="28" name="矩形 37"/>
            <p:cNvSpPr>
              <a:spLocks noChangeArrowheads="1"/>
            </p:cNvSpPr>
            <p:nvPr/>
          </p:nvSpPr>
          <p:spPr bwMode="auto">
            <a:xfrm>
              <a:off x="3358" y="2781"/>
              <a:ext cx="1309" cy="555"/>
            </a:xfrm>
            <a:prstGeom prst="rect">
              <a:avLst/>
            </a:prstGeom>
            <a:noFill/>
            <a:ln w="9525">
              <a:noFill/>
              <a:miter lim="800000"/>
              <a:headEnd/>
              <a:tailEnd/>
            </a:ln>
          </p:spPr>
          <p:txBody>
            <a:bodyPr lIns="72585" tIns="36293" rIns="72585" bIns="36293">
              <a:spAutoFit/>
            </a:bodyPr>
            <a:lstStyle/>
            <a:p>
              <a:pPr algn="just" defTabSz="725488">
                <a:tabLst>
                  <a:tab pos="1077913" algn="l"/>
                </a:tabLst>
              </a:pPr>
              <a:r>
                <a:rPr lang="zh-CN" altLang="en-US" sz="1050" b="0">
                  <a:solidFill>
                    <a:srgbClr val="595959"/>
                  </a:solidFill>
                  <a:latin typeface="幼圆" panose="02010509060101010101" pitchFamily="49" charset="-122"/>
                  <a:ea typeface="幼圆" panose="02010509060101010101" pitchFamily="49" charset="-122"/>
                </a:rPr>
                <a:t>详写内容</a:t>
              </a:r>
              <a:r>
                <a:rPr lang="en-US" altLang="zh-CN" sz="1050" b="0">
                  <a:solidFill>
                    <a:srgbClr val="595959"/>
                  </a:solidFill>
                  <a:latin typeface="幼圆" panose="02010509060101010101" pitchFamily="49" charset="-122"/>
                  <a:ea typeface="幼圆" panose="02010509060101010101" pitchFamily="49" charset="-122"/>
                </a:rPr>
                <a:t>……</a:t>
              </a:r>
              <a:r>
                <a:rPr lang="zh-CN" altLang="en-US" sz="1050" b="0">
                  <a:solidFill>
                    <a:srgbClr val="595959"/>
                  </a:solidFill>
                  <a:latin typeface="幼圆" panose="02010509060101010101" pitchFamily="49" charset="-122"/>
                  <a:ea typeface="幼圆" panose="02010509060101010101" pitchFamily="49" charset="-122"/>
                </a:rPr>
                <a:t>点击输入本栏的具体文字，简明扼要的说明分项内容，此为概念图解，请根据您的具体内容酌情修改</a:t>
              </a:r>
              <a:endParaRPr lang="en-US" altLang="zh-CN" sz="1050" b="0">
                <a:solidFill>
                  <a:srgbClr val="595959"/>
                </a:solidFill>
                <a:latin typeface="幼圆" panose="02010509060101010101" pitchFamily="49" charset="-122"/>
                <a:ea typeface="幼圆" panose="02010509060101010101" pitchFamily="49" charset="-122"/>
              </a:endParaRPr>
            </a:p>
            <a:p>
              <a:pPr algn="just" defTabSz="725488">
                <a:tabLst>
                  <a:tab pos="1077913" algn="l"/>
                </a:tabLst>
              </a:pPr>
              <a:endParaRPr lang="en-US" altLang="zh-CN" sz="1050" b="0">
                <a:solidFill>
                  <a:srgbClr val="7F7F7F"/>
                </a:solidFill>
                <a:latin typeface="幼圆" panose="02010509060101010101" pitchFamily="49" charset="-122"/>
                <a:ea typeface="幼圆" panose="02010509060101010101" pitchFamily="49" charset="-122"/>
                <a:cs typeface="Times New Roman" pitchFamily="18" charset="0"/>
              </a:endParaRPr>
            </a:p>
          </p:txBody>
        </p:sp>
      </p:grpSp>
      <p:grpSp>
        <p:nvGrpSpPr>
          <p:cNvPr id="29" name="Group 32"/>
          <p:cNvGrpSpPr>
            <a:grpSpLocks/>
          </p:cNvGrpSpPr>
          <p:nvPr/>
        </p:nvGrpSpPr>
        <p:grpSpPr bwMode="auto">
          <a:xfrm>
            <a:off x="8026523" y="725139"/>
            <a:ext cx="2198688" cy="1276351"/>
            <a:chOff x="4262" y="840"/>
            <a:chExt cx="1385" cy="804"/>
          </a:xfrm>
        </p:grpSpPr>
        <p:sp>
          <p:nvSpPr>
            <p:cNvPr id="30" name="文本框 38"/>
            <p:cNvSpPr txBox="1">
              <a:spLocks noChangeArrowheads="1"/>
            </p:cNvSpPr>
            <p:nvPr/>
          </p:nvSpPr>
          <p:spPr bwMode="auto">
            <a:xfrm>
              <a:off x="4262" y="840"/>
              <a:ext cx="1385" cy="279"/>
            </a:xfrm>
            <a:prstGeom prst="rect">
              <a:avLst/>
            </a:prstGeom>
            <a:noFill/>
            <a:ln w="9525">
              <a:noFill/>
              <a:miter lim="800000"/>
              <a:headEnd/>
              <a:tailEnd/>
            </a:ln>
          </p:spPr>
          <p:txBody>
            <a:bodyPr lIns="72585" tIns="36293" rIns="72585" bIns="36293">
              <a:spAutoFit/>
            </a:bodyPr>
            <a:lstStyle/>
            <a:p>
              <a:pPr algn="ctr" defTabSz="725488"/>
              <a:r>
                <a:rPr lang="zh-CN" altLang="en-US" sz="2400" b="1" dirty="0">
                  <a:solidFill>
                    <a:srgbClr val="5F5F5F"/>
                  </a:solidFill>
                  <a:latin typeface="幼圆" panose="02010509060101010101" pitchFamily="49" charset="-122"/>
                  <a:ea typeface="幼圆" panose="02010509060101010101" pitchFamily="49" charset="-122"/>
                </a:rPr>
                <a:t>点击输入标题</a:t>
              </a:r>
            </a:p>
          </p:txBody>
        </p:sp>
        <p:sp>
          <p:nvSpPr>
            <p:cNvPr id="31" name="矩形 39"/>
            <p:cNvSpPr>
              <a:spLocks noChangeArrowheads="1"/>
            </p:cNvSpPr>
            <p:nvPr/>
          </p:nvSpPr>
          <p:spPr bwMode="auto">
            <a:xfrm>
              <a:off x="4285" y="1089"/>
              <a:ext cx="1309" cy="555"/>
            </a:xfrm>
            <a:prstGeom prst="rect">
              <a:avLst/>
            </a:prstGeom>
            <a:noFill/>
            <a:ln w="9525">
              <a:noFill/>
              <a:miter lim="800000"/>
              <a:headEnd/>
              <a:tailEnd/>
            </a:ln>
          </p:spPr>
          <p:txBody>
            <a:bodyPr lIns="72585" tIns="36293" rIns="72585" bIns="36293">
              <a:spAutoFit/>
            </a:bodyPr>
            <a:lstStyle/>
            <a:p>
              <a:pPr algn="just" defTabSz="725488">
                <a:tabLst>
                  <a:tab pos="1077913" algn="l"/>
                </a:tabLst>
              </a:pPr>
              <a:r>
                <a:rPr lang="zh-CN" altLang="en-US" sz="1050" b="0">
                  <a:solidFill>
                    <a:srgbClr val="595959"/>
                  </a:solidFill>
                  <a:latin typeface="幼圆" panose="02010509060101010101" pitchFamily="49" charset="-122"/>
                  <a:ea typeface="幼圆" panose="02010509060101010101" pitchFamily="49" charset="-122"/>
                </a:rPr>
                <a:t>详写内容</a:t>
              </a:r>
              <a:r>
                <a:rPr lang="en-US" altLang="zh-CN" sz="1050" b="0">
                  <a:solidFill>
                    <a:srgbClr val="595959"/>
                  </a:solidFill>
                  <a:latin typeface="幼圆" panose="02010509060101010101" pitchFamily="49" charset="-122"/>
                  <a:ea typeface="幼圆" panose="02010509060101010101" pitchFamily="49" charset="-122"/>
                </a:rPr>
                <a:t>……</a:t>
              </a:r>
              <a:r>
                <a:rPr lang="zh-CN" altLang="en-US" sz="1050" b="0">
                  <a:solidFill>
                    <a:srgbClr val="595959"/>
                  </a:solidFill>
                  <a:latin typeface="幼圆" panose="02010509060101010101" pitchFamily="49" charset="-122"/>
                  <a:ea typeface="幼圆" panose="02010509060101010101" pitchFamily="49" charset="-122"/>
                </a:rPr>
                <a:t>点击输入本栏的具体文字，简明扼要的说明分项内容，此为概念图解，请根据您的具体内容酌情修改</a:t>
              </a:r>
              <a:endParaRPr lang="en-US" altLang="zh-CN" sz="1050" b="0">
                <a:solidFill>
                  <a:srgbClr val="595959"/>
                </a:solidFill>
                <a:latin typeface="幼圆" panose="02010509060101010101" pitchFamily="49" charset="-122"/>
                <a:ea typeface="幼圆" panose="02010509060101010101" pitchFamily="49" charset="-122"/>
              </a:endParaRPr>
            </a:p>
            <a:p>
              <a:pPr algn="just" defTabSz="725488">
                <a:tabLst>
                  <a:tab pos="1077913" algn="l"/>
                </a:tabLst>
              </a:pPr>
              <a:endParaRPr lang="en-US" altLang="zh-CN" sz="1050" b="0">
                <a:solidFill>
                  <a:srgbClr val="7F7F7F"/>
                </a:solidFill>
                <a:latin typeface="幼圆" panose="02010509060101010101" pitchFamily="49" charset="-122"/>
                <a:ea typeface="幼圆" panose="02010509060101010101" pitchFamily="49" charset="-122"/>
                <a:cs typeface="Times New Roman" pitchFamily="18" charset="0"/>
              </a:endParaRPr>
            </a:p>
          </p:txBody>
        </p:sp>
      </p:grpSp>
      <p:grpSp>
        <p:nvGrpSpPr>
          <p:cNvPr id="32" name="Group 31"/>
          <p:cNvGrpSpPr>
            <a:grpSpLocks/>
          </p:cNvGrpSpPr>
          <p:nvPr/>
        </p:nvGrpSpPr>
        <p:grpSpPr bwMode="auto">
          <a:xfrm>
            <a:off x="4984873" y="725139"/>
            <a:ext cx="2197100" cy="1276351"/>
            <a:chOff x="2346" y="840"/>
            <a:chExt cx="1384" cy="804"/>
          </a:xfrm>
        </p:grpSpPr>
        <p:sp>
          <p:nvSpPr>
            <p:cNvPr id="33" name="文本框 40"/>
            <p:cNvSpPr txBox="1">
              <a:spLocks noChangeArrowheads="1"/>
            </p:cNvSpPr>
            <p:nvPr/>
          </p:nvSpPr>
          <p:spPr bwMode="auto">
            <a:xfrm>
              <a:off x="2346" y="840"/>
              <a:ext cx="1384" cy="279"/>
            </a:xfrm>
            <a:prstGeom prst="rect">
              <a:avLst/>
            </a:prstGeom>
            <a:noFill/>
            <a:ln w="9525">
              <a:noFill/>
              <a:miter lim="800000"/>
              <a:headEnd/>
              <a:tailEnd/>
            </a:ln>
          </p:spPr>
          <p:txBody>
            <a:bodyPr lIns="72585" tIns="36293" rIns="72585" bIns="36293">
              <a:spAutoFit/>
            </a:bodyPr>
            <a:lstStyle/>
            <a:p>
              <a:pPr algn="ctr" defTabSz="725488"/>
              <a:r>
                <a:rPr lang="zh-CN" altLang="en-US" sz="2400" b="1" dirty="0">
                  <a:solidFill>
                    <a:srgbClr val="5F5F5F"/>
                  </a:solidFill>
                  <a:latin typeface="幼圆" panose="02010509060101010101" pitchFamily="49" charset="-122"/>
                  <a:ea typeface="幼圆" panose="02010509060101010101" pitchFamily="49" charset="-122"/>
                </a:rPr>
                <a:t>点击输入标题</a:t>
              </a:r>
            </a:p>
          </p:txBody>
        </p:sp>
        <p:sp>
          <p:nvSpPr>
            <p:cNvPr id="34" name="矩形 41"/>
            <p:cNvSpPr>
              <a:spLocks noChangeArrowheads="1"/>
            </p:cNvSpPr>
            <p:nvPr/>
          </p:nvSpPr>
          <p:spPr bwMode="auto">
            <a:xfrm>
              <a:off x="2369" y="1089"/>
              <a:ext cx="1309" cy="555"/>
            </a:xfrm>
            <a:prstGeom prst="rect">
              <a:avLst/>
            </a:prstGeom>
            <a:noFill/>
            <a:ln w="9525">
              <a:noFill/>
              <a:miter lim="800000"/>
              <a:headEnd/>
              <a:tailEnd/>
            </a:ln>
          </p:spPr>
          <p:txBody>
            <a:bodyPr lIns="72585" tIns="36293" rIns="72585" bIns="36293">
              <a:spAutoFit/>
            </a:bodyPr>
            <a:lstStyle/>
            <a:p>
              <a:pPr algn="just" defTabSz="725488">
                <a:tabLst>
                  <a:tab pos="1077913" algn="l"/>
                </a:tabLst>
              </a:pPr>
              <a:r>
                <a:rPr lang="zh-CN" altLang="en-US" sz="1050" b="0">
                  <a:solidFill>
                    <a:srgbClr val="595959"/>
                  </a:solidFill>
                  <a:latin typeface="幼圆" panose="02010509060101010101" pitchFamily="49" charset="-122"/>
                  <a:ea typeface="幼圆" panose="02010509060101010101" pitchFamily="49" charset="-122"/>
                </a:rPr>
                <a:t>详写内容</a:t>
              </a:r>
              <a:r>
                <a:rPr lang="en-US" altLang="zh-CN" sz="1050" b="0">
                  <a:solidFill>
                    <a:srgbClr val="595959"/>
                  </a:solidFill>
                  <a:latin typeface="幼圆" panose="02010509060101010101" pitchFamily="49" charset="-122"/>
                  <a:ea typeface="幼圆" panose="02010509060101010101" pitchFamily="49" charset="-122"/>
                </a:rPr>
                <a:t>……</a:t>
              </a:r>
              <a:r>
                <a:rPr lang="zh-CN" altLang="en-US" sz="1050" b="0">
                  <a:solidFill>
                    <a:srgbClr val="595959"/>
                  </a:solidFill>
                  <a:latin typeface="幼圆" panose="02010509060101010101" pitchFamily="49" charset="-122"/>
                  <a:ea typeface="幼圆" panose="02010509060101010101" pitchFamily="49" charset="-122"/>
                </a:rPr>
                <a:t>点击输入本栏的具体文字，简明扼要的说明分项内容，此为概念图解，请根据您的具体内容酌情修改</a:t>
              </a:r>
              <a:endParaRPr lang="en-US" altLang="zh-CN" sz="1050" b="0">
                <a:solidFill>
                  <a:srgbClr val="595959"/>
                </a:solidFill>
                <a:latin typeface="幼圆" panose="02010509060101010101" pitchFamily="49" charset="-122"/>
                <a:ea typeface="幼圆" panose="02010509060101010101" pitchFamily="49" charset="-122"/>
              </a:endParaRPr>
            </a:p>
            <a:p>
              <a:pPr algn="just" defTabSz="725488">
                <a:tabLst>
                  <a:tab pos="1077913" algn="l"/>
                </a:tabLst>
              </a:pPr>
              <a:endParaRPr lang="en-US" altLang="zh-CN" sz="1050" b="0">
                <a:solidFill>
                  <a:srgbClr val="7F7F7F"/>
                </a:solidFill>
                <a:latin typeface="幼圆" panose="02010509060101010101" pitchFamily="49" charset="-122"/>
                <a:ea typeface="幼圆" panose="02010509060101010101" pitchFamily="49" charset="-122"/>
                <a:cs typeface="Times New Roman" pitchFamily="18" charset="0"/>
              </a:endParaRPr>
            </a:p>
          </p:txBody>
        </p:sp>
      </p:grpSp>
    </p:spTree>
    <p:extLst>
      <p:ext uri="{BB962C8B-B14F-4D97-AF65-F5344CB8AC3E}">
        <p14:creationId xmlns:p14="http://schemas.microsoft.com/office/powerpoint/2010/main" val="269662738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500"/>
                            </p:stCondLst>
                            <p:childTnLst>
                              <p:par>
                                <p:cTn id="50" presetID="9"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childTnLst>
                          </p:cTn>
                        </p:par>
                        <p:par>
                          <p:cTn id="53" fill="hold">
                            <p:stCondLst>
                              <p:cond delay="6000"/>
                            </p:stCondLst>
                            <p:childTnLst>
                              <p:par>
                                <p:cTn id="54" presetID="9"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dissolve">
                                      <p:cBhvr>
                                        <p:cTn id="56" dur="500"/>
                                        <p:tgtEl>
                                          <p:spTgt spid="16"/>
                                        </p:tgtEl>
                                      </p:cBhvr>
                                    </p:animEffect>
                                  </p:childTnLst>
                                </p:cTn>
                              </p:par>
                            </p:childTnLst>
                          </p:cTn>
                        </p:par>
                        <p:par>
                          <p:cTn id="57" fill="hold">
                            <p:stCondLst>
                              <p:cond delay="6500"/>
                            </p:stCondLst>
                            <p:childTnLst>
                              <p:par>
                                <p:cTn id="58" presetID="9"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dissolve">
                                      <p:cBhvr>
                                        <p:cTn id="60" dur="500"/>
                                        <p:tgtEl>
                                          <p:spTgt spid="17"/>
                                        </p:tgtEl>
                                      </p:cBhvr>
                                    </p:animEffect>
                                  </p:childTnLst>
                                </p:cTn>
                              </p:par>
                            </p:childTnLst>
                          </p:cTn>
                        </p:par>
                        <p:par>
                          <p:cTn id="61" fill="hold">
                            <p:stCondLst>
                              <p:cond delay="7000"/>
                            </p:stCondLst>
                            <p:childTnLst>
                              <p:par>
                                <p:cTn id="62" presetID="9"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dissolve">
                                      <p:cBhvr>
                                        <p:cTn id="64" dur="500"/>
                                        <p:tgtEl>
                                          <p:spTgt spid="18"/>
                                        </p:tgtEl>
                                      </p:cBhvr>
                                    </p:animEffect>
                                  </p:childTnLst>
                                </p:cTn>
                              </p:par>
                            </p:childTnLst>
                          </p:cTn>
                        </p:par>
                        <p:par>
                          <p:cTn id="65" fill="hold">
                            <p:stCondLst>
                              <p:cond delay="7500"/>
                            </p:stCondLst>
                            <p:childTnLst>
                              <p:par>
                                <p:cTn id="66" presetID="9"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dissolve">
                                      <p:cBhvr>
                                        <p:cTn id="68" dur="500"/>
                                        <p:tgtEl>
                                          <p:spTgt spid="19"/>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000"/>
                                        <p:tgtEl>
                                          <p:spTgt spid="26"/>
                                        </p:tgtEl>
                                      </p:cBhvr>
                                    </p:animEffect>
                                    <p:anim calcmode="lin" valueType="num">
                                      <p:cBhvr>
                                        <p:cTn id="88" dur="1000" fill="hold"/>
                                        <p:tgtEl>
                                          <p:spTgt spid="26"/>
                                        </p:tgtEl>
                                        <p:attrNameLst>
                                          <p:attrName>ppt_x</p:attrName>
                                        </p:attrNameLst>
                                      </p:cBhvr>
                                      <p:tavLst>
                                        <p:tav tm="0">
                                          <p:val>
                                            <p:strVal val="#ppt_x"/>
                                          </p:val>
                                        </p:tav>
                                        <p:tav tm="100000">
                                          <p:val>
                                            <p:strVal val="#ppt_x"/>
                                          </p:val>
                                        </p:tav>
                                      </p:tavLst>
                                    </p:anim>
                                    <p:anim calcmode="lin" valueType="num">
                                      <p:cBhvr>
                                        <p:cTn id="89" dur="1000" fill="hold"/>
                                        <p:tgtEl>
                                          <p:spTgt spid="26"/>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516613"/>
            <a:ext cx="10801350" cy="3419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3" name="矩形 2"/>
          <p:cNvSpPr/>
          <p:nvPr/>
        </p:nvSpPr>
        <p:spPr>
          <a:xfrm>
            <a:off x="0" y="6246639"/>
            <a:ext cx="10801350" cy="269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pic>
        <p:nvPicPr>
          <p:cNvPr id="4" name="Picture 3"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l="22419" t="10986" r="22233" b="19100"/>
          <a:stretch/>
        </p:blipFill>
        <p:spPr bwMode="auto">
          <a:xfrm>
            <a:off x="7848947" y="2787357"/>
            <a:ext cx="2952328" cy="3729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5"/>
          <p:cNvSpPr txBox="1">
            <a:spLocks noChangeArrowheads="1"/>
          </p:cNvSpPr>
          <p:nvPr/>
        </p:nvSpPr>
        <p:spPr bwMode="auto">
          <a:xfrm>
            <a:off x="6065745" y="971997"/>
            <a:ext cx="1363242" cy="1877437"/>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dirty="0">
                <a:solidFill>
                  <a:sysClr val="windowText" lastClr="000000"/>
                </a:solidFill>
                <a:latin typeface="幼圆" panose="02010509060101010101" pitchFamily="49" charset="-122"/>
                <a:ea typeface="幼圆" panose="02010509060101010101" pitchFamily="49" charset="-122"/>
              </a:rPr>
              <a:t>填加标题</a:t>
            </a:r>
            <a:endParaRPr lang="en-US" altLang="ko-KR" dirty="0">
              <a:solidFill>
                <a:sysClr val="windowText" lastClr="000000"/>
              </a:solidFill>
              <a:latin typeface="幼圆" panose="02010509060101010101" pitchFamily="49" charset="-122"/>
              <a:ea typeface="幼圆" panose="02010509060101010101" pitchFamily="49" charset="-122"/>
            </a:endParaRPr>
          </a:p>
          <a:p>
            <a:pPr marL="0" lvl="2" defTabSz="958454" eaLnBrk="0" fontAlgn="auto" hangingPunct="0">
              <a:spcBef>
                <a:spcPts val="0"/>
              </a:spcBef>
              <a:spcAft>
                <a:spcPts val="0"/>
              </a:spcAft>
              <a:buClr>
                <a:srgbClr val="0070C0"/>
              </a:buClr>
              <a:buSzPct val="80000"/>
              <a:tabLst>
                <a:tab pos="143351" algn="l"/>
              </a:tabLst>
              <a:defRPr/>
            </a:pPr>
            <a:r>
              <a:rPr lang="zh-CN" altLang="en-US" sz="1400" spc="53" dirty="0">
                <a:ln w="11430"/>
                <a:solidFill>
                  <a:sysClr val="windowText" lastClr="000000"/>
                </a:solidFill>
                <a:latin typeface="幼圆" panose="02010509060101010101" pitchFamily="49" charset="-122"/>
                <a:ea typeface="幼圆" panose="02010509060101010101" pitchFamily="49" charset="-122"/>
              </a:rPr>
              <a:t>点击添加文本</a:t>
            </a:r>
            <a:endParaRPr lang="en-US" altLang="zh-CN" sz="1400" spc="53" dirty="0">
              <a:ln w="11430"/>
              <a:solidFill>
                <a:sysClr val="windowText" lastClr="000000"/>
              </a:solidFill>
              <a:latin typeface="幼圆" panose="02010509060101010101" pitchFamily="49" charset="-122"/>
              <a:ea typeface="幼圆" panose="02010509060101010101" pitchFamily="49" charset="-122"/>
            </a:endParaRPr>
          </a:p>
          <a:p>
            <a:pPr marL="0" lvl="2" defTabSz="958454" eaLnBrk="0" fontAlgn="auto" hangingPunct="0">
              <a:spcBef>
                <a:spcPts val="0"/>
              </a:spcBef>
              <a:spcAft>
                <a:spcPts val="0"/>
              </a:spcAft>
              <a:buClr>
                <a:srgbClr val="0070C0"/>
              </a:buClr>
              <a:buSzPct val="80000"/>
              <a:tabLst>
                <a:tab pos="143351" algn="l"/>
              </a:tabLst>
              <a:defRPr/>
            </a:pPr>
            <a:r>
              <a:rPr lang="zh-CN" altLang="en-US" sz="1400" spc="53" dirty="0">
                <a:ln w="11430"/>
                <a:solidFill>
                  <a:sysClr val="windowText" lastClr="000000"/>
                </a:solidFill>
                <a:latin typeface="幼圆" panose="02010509060101010101" pitchFamily="49" charset="-122"/>
                <a:ea typeface="幼圆" panose="02010509060101010101" pitchFamily="49" charset="-122"/>
              </a:rPr>
              <a:t>点击添加文本</a:t>
            </a:r>
            <a:endParaRPr lang="en-US" altLang="zh-CN" sz="1400" spc="53" dirty="0">
              <a:ln w="11430"/>
              <a:solidFill>
                <a:sysClr val="windowText" lastClr="000000"/>
              </a:solidFill>
              <a:latin typeface="幼圆" panose="02010509060101010101" pitchFamily="49" charset="-122"/>
              <a:ea typeface="幼圆" panose="02010509060101010101" pitchFamily="49" charset="-122"/>
            </a:endParaRPr>
          </a:p>
          <a:p>
            <a:pPr marL="0" lvl="2" defTabSz="958454" eaLnBrk="0" fontAlgn="auto" hangingPunct="0">
              <a:spcBef>
                <a:spcPts val="0"/>
              </a:spcBef>
              <a:spcAft>
                <a:spcPts val="0"/>
              </a:spcAft>
              <a:buClr>
                <a:srgbClr val="0070C0"/>
              </a:buClr>
              <a:buSzPct val="80000"/>
              <a:tabLst>
                <a:tab pos="143351" algn="l"/>
              </a:tabLst>
              <a:defRPr/>
            </a:pPr>
            <a:r>
              <a:rPr lang="zh-CN" altLang="en-US" sz="1400" spc="53" dirty="0">
                <a:ln w="11430"/>
                <a:solidFill>
                  <a:sysClr val="windowText" lastClr="000000"/>
                </a:solidFill>
                <a:latin typeface="幼圆" panose="02010509060101010101" pitchFamily="49" charset="-122"/>
                <a:ea typeface="幼圆" panose="02010509060101010101" pitchFamily="49" charset="-122"/>
              </a:rPr>
              <a:t>点击添加文本</a:t>
            </a:r>
            <a:endParaRPr lang="en-US" altLang="zh-CN" sz="1400" spc="53" dirty="0">
              <a:ln w="11430"/>
              <a:solidFill>
                <a:sysClr val="windowText" lastClr="000000"/>
              </a:solidFill>
              <a:latin typeface="幼圆" panose="02010509060101010101" pitchFamily="49" charset="-122"/>
              <a:ea typeface="幼圆" panose="02010509060101010101" pitchFamily="49" charset="-122"/>
            </a:endParaRPr>
          </a:p>
          <a:p>
            <a:pPr marL="0" lvl="2" defTabSz="958454" eaLnBrk="0" fontAlgn="auto" hangingPunct="0">
              <a:spcBef>
                <a:spcPts val="0"/>
              </a:spcBef>
              <a:spcAft>
                <a:spcPts val="0"/>
              </a:spcAft>
              <a:buClr>
                <a:srgbClr val="0070C0"/>
              </a:buClr>
              <a:buSzPct val="80000"/>
              <a:tabLst>
                <a:tab pos="143351" algn="l"/>
              </a:tabLst>
              <a:defRPr/>
            </a:pPr>
            <a:r>
              <a:rPr lang="zh-CN" altLang="en-US" sz="1400" spc="53" dirty="0">
                <a:ln w="11430"/>
                <a:solidFill>
                  <a:sysClr val="windowText" lastClr="000000"/>
                </a:solidFill>
                <a:latin typeface="幼圆" panose="02010509060101010101" pitchFamily="49" charset="-122"/>
                <a:ea typeface="幼圆" panose="02010509060101010101" pitchFamily="49" charset="-122"/>
              </a:rPr>
              <a:t>点击添加文本</a:t>
            </a:r>
            <a:endParaRPr lang="en-US" altLang="zh-CN" sz="1400" spc="53" dirty="0">
              <a:ln w="11430"/>
              <a:solidFill>
                <a:sysClr val="windowText" lastClr="000000"/>
              </a:solidFill>
              <a:latin typeface="幼圆" panose="02010509060101010101" pitchFamily="49" charset="-122"/>
              <a:ea typeface="幼圆" panose="02010509060101010101" pitchFamily="49" charset="-122"/>
            </a:endParaRPr>
          </a:p>
          <a:p>
            <a:pPr marL="0" lvl="2" defTabSz="958454" eaLnBrk="0" fontAlgn="auto" hangingPunct="0">
              <a:spcBef>
                <a:spcPts val="0"/>
              </a:spcBef>
              <a:spcAft>
                <a:spcPts val="0"/>
              </a:spcAft>
              <a:buClr>
                <a:srgbClr val="0070C0"/>
              </a:buClr>
              <a:buSzPct val="80000"/>
              <a:tabLst>
                <a:tab pos="143351" algn="l"/>
              </a:tabLst>
              <a:defRPr/>
            </a:pPr>
            <a:r>
              <a:rPr lang="zh-CN" altLang="en-US" sz="1400" spc="53" dirty="0">
                <a:ln w="11430"/>
                <a:solidFill>
                  <a:sysClr val="windowText" lastClr="000000"/>
                </a:solidFill>
                <a:latin typeface="幼圆" panose="02010509060101010101" pitchFamily="49" charset="-122"/>
                <a:ea typeface="幼圆" panose="02010509060101010101" pitchFamily="49" charset="-122"/>
              </a:rPr>
              <a:t>点击添加文本</a:t>
            </a:r>
            <a:endParaRPr lang="en-US" altLang="zh-CN" sz="1400" spc="53" dirty="0">
              <a:ln w="11430"/>
              <a:solidFill>
                <a:sysClr val="windowText" lastClr="000000"/>
              </a:solidFill>
              <a:latin typeface="幼圆" panose="02010509060101010101" pitchFamily="49" charset="-122"/>
              <a:ea typeface="幼圆" panose="02010509060101010101" pitchFamily="49" charset="-122"/>
            </a:endParaRPr>
          </a:p>
          <a:p>
            <a:pPr marL="0" lvl="2" defTabSz="958454" eaLnBrk="0" fontAlgn="auto" hangingPunct="0">
              <a:spcBef>
                <a:spcPts val="0"/>
              </a:spcBef>
              <a:spcAft>
                <a:spcPts val="0"/>
              </a:spcAft>
              <a:buClr>
                <a:srgbClr val="0070C0"/>
              </a:buClr>
              <a:buSzPct val="80000"/>
              <a:tabLst>
                <a:tab pos="143351" algn="l"/>
              </a:tabLst>
              <a:defRPr/>
            </a:pPr>
            <a:r>
              <a:rPr lang="zh-CN" altLang="en-US" sz="1400" spc="53" dirty="0">
                <a:ln w="11430"/>
                <a:solidFill>
                  <a:sysClr val="windowText" lastClr="000000"/>
                </a:solidFill>
                <a:latin typeface="幼圆" panose="02010509060101010101" pitchFamily="49" charset="-122"/>
                <a:ea typeface="幼圆" panose="02010509060101010101" pitchFamily="49" charset="-122"/>
              </a:rPr>
              <a:t>点击添加文本</a:t>
            </a:r>
            <a:endParaRPr lang="en-US" altLang="zh-CN" sz="1400" spc="53" dirty="0">
              <a:ln w="11430"/>
              <a:solidFill>
                <a:sysClr val="windowText" lastClr="000000"/>
              </a:solidFill>
              <a:latin typeface="幼圆" panose="02010509060101010101" pitchFamily="49" charset="-122"/>
              <a:ea typeface="幼圆" panose="02010509060101010101" pitchFamily="49" charset="-122"/>
            </a:endParaRPr>
          </a:p>
          <a:p>
            <a:pPr marL="0" lvl="2" defTabSz="958454" eaLnBrk="0" fontAlgn="auto" hangingPunct="0">
              <a:spcBef>
                <a:spcPts val="0"/>
              </a:spcBef>
              <a:spcAft>
                <a:spcPts val="0"/>
              </a:spcAft>
              <a:buClr>
                <a:srgbClr val="0070C0"/>
              </a:buClr>
              <a:buSzPct val="80000"/>
              <a:tabLst>
                <a:tab pos="143351" algn="l"/>
              </a:tabLst>
              <a:defRPr/>
            </a:pPr>
            <a:endParaRPr lang="en-US" altLang="zh-CN" sz="1400" spc="53" dirty="0">
              <a:ln w="11430"/>
              <a:solidFill>
                <a:sysClr val="windowText" lastClr="000000"/>
              </a:solidFill>
              <a:latin typeface="幼圆" panose="02010509060101010101" pitchFamily="49" charset="-122"/>
              <a:ea typeface="幼圆" panose="02010509060101010101" pitchFamily="49" charset="-122"/>
            </a:endParaRPr>
          </a:p>
        </p:txBody>
      </p:sp>
      <p:sp>
        <p:nvSpPr>
          <p:cNvPr id="6" name="Text Box 45"/>
          <p:cNvSpPr txBox="1">
            <a:spLocks noChangeArrowheads="1"/>
          </p:cNvSpPr>
          <p:nvPr/>
        </p:nvSpPr>
        <p:spPr bwMode="auto">
          <a:xfrm>
            <a:off x="884398" y="3941351"/>
            <a:ext cx="3705047" cy="58477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dirty="0">
                <a:solidFill>
                  <a:sysClr val="windowText" lastClr="000000"/>
                </a:solidFill>
                <a:latin typeface="幼圆" panose="02010509060101010101" pitchFamily="49" charset="-122"/>
                <a:ea typeface="幼圆" panose="02010509060101010101" pitchFamily="49" charset="-122"/>
              </a:rPr>
              <a:t>单击填加标题</a:t>
            </a:r>
            <a:endParaRPr lang="en-US" altLang="ko-KR" dirty="0">
              <a:solidFill>
                <a:sysClr val="windowText" lastClr="000000"/>
              </a:solidFill>
              <a:latin typeface="幼圆" panose="02010509060101010101" pitchFamily="49" charset="-122"/>
              <a:ea typeface="幼圆" panose="02010509060101010101" pitchFamily="49" charset="-122"/>
            </a:endParaRPr>
          </a:p>
          <a:p>
            <a:pPr marL="0" lvl="2" defTabSz="958454" eaLnBrk="0" fontAlgn="auto" hangingPunct="0">
              <a:spcBef>
                <a:spcPts val="0"/>
              </a:spcBef>
              <a:spcAft>
                <a:spcPts val="0"/>
              </a:spcAft>
              <a:buClr>
                <a:srgbClr val="0070C0"/>
              </a:buClr>
              <a:buSzPct val="80000"/>
              <a:tabLst>
                <a:tab pos="143351" algn="l"/>
              </a:tabLst>
              <a:defRPr/>
            </a:pPr>
            <a:r>
              <a:rPr lang="zh-CN" altLang="en-US" sz="1400" spc="53" dirty="0">
                <a:ln w="11430"/>
                <a:solidFill>
                  <a:sysClr val="windowText" lastClr="000000"/>
                </a:solidFill>
                <a:latin typeface="幼圆" panose="02010509060101010101" pitchFamily="49" charset="-122"/>
                <a:ea typeface="幼圆" panose="02010509060101010101" pitchFamily="49" charset="-122"/>
              </a:rPr>
              <a:t>点击添加文本点击添加文本点击添加文本</a:t>
            </a:r>
            <a:endParaRPr lang="en-US" altLang="zh-CN" sz="1400" spc="53" dirty="0">
              <a:ln w="11430"/>
              <a:solidFill>
                <a:sysClr val="windowText" lastClr="000000"/>
              </a:solidFill>
              <a:latin typeface="幼圆" panose="02010509060101010101" pitchFamily="49" charset="-122"/>
              <a:ea typeface="幼圆" panose="02010509060101010101" pitchFamily="49" charset="-122"/>
            </a:endParaRPr>
          </a:p>
        </p:txBody>
      </p:sp>
      <p:sp>
        <p:nvSpPr>
          <p:cNvPr id="7" name="Text Box 45"/>
          <p:cNvSpPr txBox="1">
            <a:spLocks noChangeArrowheads="1"/>
          </p:cNvSpPr>
          <p:nvPr/>
        </p:nvSpPr>
        <p:spPr bwMode="auto">
          <a:xfrm>
            <a:off x="6713817" y="3132237"/>
            <a:ext cx="1207138" cy="166199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dirty="0">
                <a:solidFill>
                  <a:sysClr val="windowText" lastClr="000000"/>
                </a:solidFill>
                <a:latin typeface="幼圆" panose="02010509060101010101" pitchFamily="49" charset="-122"/>
                <a:ea typeface="幼圆" panose="02010509060101010101" pitchFamily="49" charset="-122"/>
              </a:rPr>
              <a:t>填加标题</a:t>
            </a:r>
            <a:endParaRPr lang="en-US" altLang="ko-KR" dirty="0">
              <a:solidFill>
                <a:sysClr val="windowText" lastClr="000000"/>
              </a:solidFill>
              <a:latin typeface="幼圆" panose="02010509060101010101" pitchFamily="49" charset="-122"/>
              <a:ea typeface="幼圆" panose="02010509060101010101" pitchFamily="49" charset="-122"/>
            </a:endParaRPr>
          </a:p>
          <a:p>
            <a:pPr marL="0" lvl="2" defTabSz="958454" eaLnBrk="0" fontAlgn="auto" hangingPunct="0">
              <a:spcBef>
                <a:spcPts val="0"/>
              </a:spcBef>
              <a:spcAft>
                <a:spcPts val="0"/>
              </a:spcAft>
              <a:buClr>
                <a:srgbClr val="0070C0"/>
              </a:buClr>
              <a:buSzPct val="80000"/>
              <a:tabLst>
                <a:tab pos="143351" algn="l"/>
              </a:tabLst>
              <a:defRPr/>
            </a:pPr>
            <a:r>
              <a:rPr lang="zh-CN" altLang="en-US" sz="1400" spc="53" dirty="0">
                <a:ln w="11430"/>
                <a:solidFill>
                  <a:sysClr val="windowText" lastClr="000000"/>
                </a:solidFill>
                <a:latin typeface="幼圆" panose="02010509060101010101" pitchFamily="49" charset="-122"/>
                <a:ea typeface="幼圆" panose="02010509060101010101" pitchFamily="49" charset="-122"/>
              </a:rPr>
              <a:t>点击添加文本点击添加</a:t>
            </a:r>
            <a:r>
              <a:rPr lang="zh-CN" altLang="en-US" sz="1400" spc="53" dirty="0" smtClean="0">
                <a:ln w="11430"/>
                <a:solidFill>
                  <a:sysClr val="windowText" lastClr="000000"/>
                </a:solidFill>
                <a:latin typeface="幼圆" panose="02010509060101010101" pitchFamily="49" charset="-122"/>
                <a:ea typeface="幼圆" panose="02010509060101010101" pitchFamily="49" charset="-122"/>
              </a:rPr>
              <a:t>文本点击</a:t>
            </a:r>
            <a:r>
              <a:rPr lang="zh-CN" altLang="en-US" sz="1400" spc="53" dirty="0">
                <a:ln w="11430"/>
                <a:solidFill>
                  <a:sysClr val="windowText" lastClr="000000"/>
                </a:solidFill>
                <a:latin typeface="幼圆" panose="02010509060101010101" pitchFamily="49" charset="-122"/>
                <a:ea typeface="幼圆" panose="02010509060101010101" pitchFamily="49" charset="-122"/>
              </a:rPr>
              <a:t>添加文本点击添加文本</a:t>
            </a:r>
            <a:endParaRPr lang="en-US" altLang="zh-CN" sz="1400" spc="53" dirty="0">
              <a:ln w="11430"/>
              <a:solidFill>
                <a:sysClr val="windowText" lastClr="000000"/>
              </a:solidFill>
              <a:latin typeface="幼圆" panose="02010509060101010101" pitchFamily="49" charset="-122"/>
              <a:ea typeface="幼圆" panose="02010509060101010101" pitchFamily="49" charset="-122"/>
            </a:endParaRPr>
          </a:p>
          <a:p>
            <a:pPr marL="0" lvl="2" defTabSz="958454" eaLnBrk="0" fontAlgn="auto" hangingPunct="0">
              <a:spcBef>
                <a:spcPts val="0"/>
              </a:spcBef>
              <a:spcAft>
                <a:spcPts val="0"/>
              </a:spcAft>
              <a:buClr>
                <a:srgbClr val="0070C0"/>
              </a:buClr>
              <a:buSzPct val="80000"/>
              <a:tabLst>
                <a:tab pos="143351" algn="l"/>
              </a:tabLst>
              <a:defRPr/>
            </a:pPr>
            <a:endParaRPr lang="en-US" altLang="zh-CN" sz="1400" spc="53" dirty="0">
              <a:ln w="11430"/>
              <a:solidFill>
                <a:sysClr val="windowText" lastClr="000000"/>
              </a:solidFill>
              <a:latin typeface="幼圆" panose="02010509060101010101" pitchFamily="49" charset="-122"/>
              <a:ea typeface="幼圆" panose="02010509060101010101" pitchFamily="49" charset="-122"/>
            </a:endParaRPr>
          </a:p>
        </p:txBody>
      </p:sp>
      <p:sp>
        <p:nvSpPr>
          <p:cNvPr id="8" name="Freeform 673"/>
          <p:cNvSpPr>
            <a:spLocks noEditPoints="1"/>
          </p:cNvSpPr>
          <p:nvPr/>
        </p:nvSpPr>
        <p:spPr bwMode="auto">
          <a:xfrm rot="21275257">
            <a:off x="3475604" y="1012122"/>
            <a:ext cx="2119325" cy="2120605"/>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cap="rnd">
                <a:solidFill>
                  <a:srgbClr val="000000"/>
                </a:solidFill>
                <a:prstDash val="sysDot"/>
                <a:round/>
                <a:headEnd/>
                <a:tailEnd/>
              </a14:hiddenLine>
            </a:ext>
          </a:extLst>
        </p:spPr>
        <p:txBody>
          <a:bodyPr wrap="none" anchor="ctr"/>
          <a:lstStyle/>
          <a:p>
            <a:pPr fontAlgn="base" latinLnBrk="1">
              <a:spcBef>
                <a:spcPct val="0"/>
              </a:spcBef>
              <a:spcAft>
                <a:spcPct val="0"/>
              </a:spcAft>
            </a:pPr>
            <a:endParaRPr kumimoji="1" lang="zh-CN" altLang="en-US" sz="1995">
              <a:solidFill>
                <a:srgbClr val="000000"/>
              </a:solidFill>
              <a:latin typeface="幼圆" panose="02010509060101010101" pitchFamily="49" charset="-122"/>
              <a:ea typeface="幼圆" panose="02010509060101010101" pitchFamily="49" charset="-122"/>
            </a:endParaRPr>
          </a:p>
        </p:txBody>
      </p:sp>
      <p:sp>
        <p:nvSpPr>
          <p:cNvPr id="9" name="Freeform 675"/>
          <p:cNvSpPr>
            <a:spLocks noEditPoints="1"/>
          </p:cNvSpPr>
          <p:nvPr/>
        </p:nvSpPr>
        <p:spPr bwMode="auto">
          <a:xfrm rot="21275257">
            <a:off x="844364" y="1068433"/>
            <a:ext cx="2764337" cy="2764338"/>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808080">
              <a:alpha val="79999"/>
            </a:srgbClr>
          </a:solidFill>
          <a:ln>
            <a:noFill/>
          </a:ln>
          <a:extLst>
            <a:ext uri="{91240B29-F687-4F45-9708-019B960494DF}">
              <a14:hiddenLine xmlns:a14="http://schemas.microsoft.com/office/drawing/2010/main" w="19050" cap="rnd">
                <a:solidFill>
                  <a:srgbClr val="000000"/>
                </a:solidFill>
                <a:prstDash val="sysDot"/>
                <a:round/>
                <a:headEnd/>
                <a:tailEnd/>
              </a14:hiddenLine>
            </a:ext>
          </a:extLst>
        </p:spPr>
        <p:txBody>
          <a:bodyPr wrap="none" anchor="ctr"/>
          <a:lstStyle/>
          <a:p>
            <a:pPr fontAlgn="base" latinLnBrk="1">
              <a:spcBef>
                <a:spcPct val="0"/>
              </a:spcBef>
              <a:spcAft>
                <a:spcPct val="0"/>
              </a:spcAft>
            </a:pPr>
            <a:endParaRPr kumimoji="1" lang="zh-CN" altLang="en-US" sz="1995">
              <a:solidFill>
                <a:srgbClr val="000000"/>
              </a:solidFill>
              <a:latin typeface="幼圆" panose="02010509060101010101" pitchFamily="49" charset="-122"/>
              <a:ea typeface="幼圆" panose="02010509060101010101" pitchFamily="49" charset="-122"/>
            </a:endParaRPr>
          </a:p>
        </p:txBody>
      </p:sp>
      <p:sp>
        <p:nvSpPr>
          <p:cNvPr id="10" name="Freeform 679"/>
          <p:cNvSpPr>
            <a:spLocks noEditPoints="1"/>
          </p:cNvSpPr>
          <p:nvPr/>
        </p:nvSpPr>
        <p:spPr bwMode="auto">
          <a:xfrm rot="21275257">
            <a:off x="4676043" y="2702720"/>
            <a:ext cx="1856970" cy="1858249"/>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cap="rnd">
                <a:solidFill>
                  <a:srgbClr val="000000"/>
                </a:solidFill>
                <a:prstDash val="sysDot"/>
                <a:round/>
                <a:headEnd/>
                <a:tailEnd/>
              </a14:hiddenLine>
            </a:ext>
          </a:extLst>
        </p:spPr>
        <p:txBody>
          <a:bodyPr wrap="none" anchor="ctr"/>
          <a:lstStyle/>
          <a:p>
            <a:pPr fontAlgn="base" latinLnBrk="1">
              <a:spcBef>
                <a:spcPct val="0"/>
              </a:spcBef>
              <a:spcAft>
                <a:spcPct val="0"/>
              </a:spcAft>
            </a:pPr>
            <a:endParaRPr kumimoji="1" lang="zh-CN" altLang="en-US" sz="1995">
              <a:solidFill>
                <a:srgbClr val="000000"/>
              </a:solidFill>
              <a:latin typeface="幼圆" panose="02010509060101010101" pitchFamily="49" charset="-122"/>
              <a:ea typeface="幼圆" panose="02010509060101010101" pitchFamily="49" charset="-122"/>
            </a:endParaRPr>
          </a:p>
        </p:txBody>
      </p:sp>
      <p:grpSp>
        <p:nvGrpSpPr>
          <p:cNvPr id="11" name="组合 10"/>
          <p:cNvGrpSpPr/>
          <p:nvPr/>
        </p:nvGrpSpPr>
        <p:grpSpPr>
          <a:xfrm>
            <a:off x="1139995" y="1364063"/>
            <a:ext cx="2173077" cy="2171798"/>
            <a:chOff x="1973233" y="1754224"/>
            <a:chExt cx="2069597" cy="2068379"/>
          </a:xfrm>
        </p:grpSpPr>
        <p:sp>
          <p:nvSpPr>
            <p:cNvPr id="12" name="Oval 676"/>
            <p:cNvSpPr>
              <a:spLocks noChangeArrowheads="1"/>
            </p:cNvSpPr>
            <p:nvPr/>
          </p:nvSpPr>
          <p:spPr bwMode="auto">
            <a:xfrm rot="21275257">
              <a:off x="1973233" y="1754224"/>
              <a:ext cx="2069597" cy="2068379"/>
            </a:xfrm>
            <a:prstGeom prst="ellipse">
              <a:avLst/>
            </a:prstGeom>
            <a:solidFill>
              <a:srgbClr val="168BF6"/>
            </a:solidFill>
            <a:ln>
              <a:noFill/>
            </a:ln>
            <a:extLst/>
          </p:spPr>
          <p:txBody>
            <a:bodyPr wrap="none" anchor="ctr"/>
            <a:lstStyle/>
            <a:p>
              <a:pPr fontAlgn="base" latinLnBrk="1">
                <a:spcBef>
                  <a:spcPct val="0"/>
                </a:spcBef>
                <a:spcAft>
                  <a:spcPct val="0"/>
                </a:spcAft>
              </a:pPr>
              <a:endParaRPr kumimoji="1" lang="ko-KR" altLang="en-US" sz="1995">
                <a:solidFill>
                  <a:srgbClr val="000000"/>
                </a:solidFill>
                <a:latin typeface="幼圆" panose="02010509060101010101" pitchFamily="49" charset="-122"/>
                <a:ea typeface="Gulim" pitchFamily="34" charset="-127"/>
              </a:endParaRPr>
            </a:p>
          </p:txBody>
        </p:sp>
        <p:sp>
          <p:nvSpPr>
            <p:cNvPr id="13" name="文本框 16"/>
            <p:cNvSpPr txBox="1"/>
            <p:nvPr/>
          </p:nvSpPr>
          <p:spPr>
            <a:xfrm>
              <a:off x="2245461" y="2340934"/>
              <a:ext cx="1728191" cy="1241571"/>
            </a:xfrm>
            <a:prstGeom prst="rect">
              <a:avLst/>
            </a:prstGeom>
            <a:noFill/>
          </p:spPr>
          <p:txBody>
            <a:bodyPr wrap="square" lIns="74889" tIns="37445" rIns="74889" bIns="37445" rtlCol="0">
              <a:spAutoFit/>
            </a:bodyPr>
            <a:lstStyle/>
            <a:p>
              <a:r>
                <a:rPr lang="zh-CN" altLang="en-US" sz="1995" b="1" dirty="0">
                  <a:solidFill>
                    <a:schemeClr val="bg1"/>
                  </a:solidFill>
                  <a:latin typeface="幼圆" panose="02010509060101010101" pitchFamily="49" charset="-122"/>
                  <a:ea typeface="幼圆" panose="02010509060101010101" pitchFamily="49" charset="-122"/>
                </a:rPr>
                <a:t>请输入您要的内容请输入您要的内容</a:t>
              </a:r>
            </a:p>
            <a:p>
              <a:endParaRPr lang="zh-CN" altLang="en-US" sz="1995" b="1" dirty="0">
                <a:solidFill>
                  <a:schemeClr val="bg1"/>
                </a:solidFill>
                <a:latin typeface="幼圆" panose="02010509060101010101" pitchFamily="49" charset="-122"/>
                <a:ea typeface="幼圆" panose="02010509060101010101" pitchFamily="49" charset="-122"/>
              </a:endParaRPr>
            </a:p>
          </p:txBody>
        </p:sp>
      </p:grpSp>
      <p:grpSp>
        <p:nvGrpSpPr>
          <p:cNvPr id="14" name="组合 13"/>
          <p:cNvGrpSpPr/>
          <p:nvPr/>
        </p:nvGrpSpPr>
        <p:grpSpPr>
          <a:xfrm>
            <a:off x="3808348" y="1346146"/>
            <a:ext cx="1452557" cy="1452557"/>
            <a:chOff x="4514522" y="1737160"/>
            <a:chExt cx="1383388" cy="1383388"/>
          </a:xfrm>
          <a:solidFill>
            <a:srgbClr val="168BF6"/>
          </a:solidFill>
        </p:grpSpPr>
        <p:sp>
          <p:nvSpPr>
            <p:cNvPr id="15" name="Oval 677"/>
            <p:cNvSpPr>
              <a:spLocks noChangeArrowheads="1"/>
            </p:cNvSpPr>
            <p:nvPr/>
          </p:nvSpPr>
          <p:spPr bwMode="auto">
            <a:xfrm rot="21275257">
              <a:off x="4514522" y="1737160"/>
              <a:ext cx="1383388" cy="1383388"/>
            </a:xfrm>
            <a:prstGeom prst="ellipse">
              <a:avLst/>
            </a:prstGeom>
            <a:solidFill>
              <a:srgbClr val="C00000"/>
            </a:solidFill>
            <a:ln>
              <a:noFill/>
            </a:ln>
            <a:extLst/>
          </p:spPr>
          <p:txBody>
            <a:bodyPr wrap="none" anchor="ctr"/>
            <a:lstStyle/>
            <a:p>
              <a:pPr fontAlgn="base" latinLnBrk="1">
                <a:spcBef>
                  <a:spcPct val="0"/>
                </a:spcBef>
                <a:spcAft>
                  <a:spcPct val="0"/>
                </a:spcAft>
              </a:pPr>
              <a:endParaRPr kumimoji="1" lang="ko-KR" altLang="en-US" sz="1995">
                <a:solidFill>
                  <a:srgbClr val="000000"/>
                </a:solidFill>
                <a:latin typeface="幼圆" panose="02010509060101010101" pitchFamily="49" charset="-122"/>
                <a:ea typeface="Gulim" pitchFamily="34" charset="-127"/>
              </a:endParaRPr>
            </a:p>
          </p:txBody>
        </p:sp>
        <p:sp>
          <p:nvSpPr>
            <p:cNvPr id="16" name="文本框 16"/>
            <p:cNvSpPr txBox="1"/>
            <p:nvPr/>
          </p:nvSpPr>
          <p:spPr>
            <a:xfrm>
              <a:off x="4617522" y="2097918"/>
              <a:ext cx="1178614" cy="656796"/>
            </a:xfrm>
            <a:prstGeom prst="rect">
              <a:avLst/>
            </a:prstGeom>
            <a:noFill/>
          </p:spPr>
          <p:txBody>
            <a:bodyPr wrap="square" lIns="74889" tIns="37445" rIns="74889" bIns="37445" rtlCol="0">
              <a:spAutoFit/>
            </a:bodyPr>
            <a:lstStyle/>
            <a:p>
              <a:pPr algn="ctr"/>
              <a:r>
                <a:rPr lang="zh-CN" altLang="en-US" sz="1995" b="1" dirty="0">
                  <a:solidFill>
                    <a:schemeClr val="bg1"/>
                  </a:solidFill>
                  <a:latin typeface="幼圆" panose="02010509060101010101" pitchFamily="49" charset="-122"/>
                  <a:ea typeface="幼圆" panose="02010509060101010101" pitchFamily="49" charset="-122"/>
                </a:rPr>
                <a:t>请输入您要的内容</a:t>
              </a:r>
            </a:p>
          </p:txBody>
        </p:sp>
      </p:grpSp>
      <p:grpSp>
        <p:nvGrpSpPr>
          <p:cNvPr id="17" name="组合 16"/>
          <p:cNvGrpSpPr/>
          <p:nvPr/>
        </p:nvGrpSpPr>
        <p:grpSpPr>
          <a:xfrm>
            <a:off x="4967834" y="2995790"/>
            <a:ext cx="1368946" cy="1272108"/>
            <a:chOff x="5618794" y="3308250"/>
            <a:chExt cx="1303758" cy="1211531"/>
          </a:xfrm>
        </p:grpSpPr>
        <p:sp>
          <p:nvSpPr>
            <p:cNvPr id="18" name="Oval 680"/>
            <p:cNvSpPr>
              <a:spLocks noChangeArrowheads="1"/>
            </p:cNvSpPr>
            <p:nvPr/>
          </p:nvSpPr>
          <p:spPr bwMode="auto">
            <a:xfrm rot="21275257">
              <a:off x="5618794" y="3308250"/>
              <a:ext cx="1211531" cy="1211531"/>
            </a:xfrm>
            <a:prstGeom prst="ellipse">
              <a:avLst/>
            </a:prstGeom>
            <a:solidFill>
              <a:schemeClr val="accent6">
                <a:lumMod val="75000"/>
              </a:schemeClr>
            </a:solidFill>
            <a:ln>
              <a:noFill/>
            </a:ln>
            <a:extLst/>
          </p:spPr>
          <p:txBody>
            <a:bodyPr wrap="none" anchor="ctr"/>
            <a:lstStyle/>
            <a:p>
              <a:pPr fontAlgn="base" latinLnBrk="1">
                <a:spcBef>
                  <a:spcPct val="0"/>
                </a:spcBef>
                <a:spcAft>
                  <a:spcPct val="0"/>
                </a:spcAft>
              </a:pPr>
              <a:endParaRPr kumimoji="1" lang="ko-KR" altLang="en-US" sz="1995">
                <a:solidFill>
                  <a:srgbClr val="000000"/>
                </a:solidFill>
                <a:latin typeface="幼圆" panose="02010509060101010101" pitchFamily="49" charset="-122"/>
                <a:ea typeface="Gulim" pitchFamily="34" charset="-127"/>
              </a:endParaRPr>
            </a:p>
          </p:txBody>
        </p:sp>
        <p:sp>
          <p:nvSpPr>
            <p:cNvPr id="19" name="文本框 16"/>
            <p:cNvSpPr txBox="1"/>
            <p:nvPr/>
          </p:nvSpPr>
          <p:spPr>
            <a:xfrm>
              <a:off x="5746953" y="3610086"/>
              <a:ext cx="1175599" cy="599637"/>
            </a:xfrm>
            <a:prstGeom prst="rect">
              <a:avLst/>
            </a:prstGeom>
            <a:noFill/>
          </p:spPr>
          <p:txBody>
            <a:bodyPr wrap="square" lIns="74889" tIns="37445" rIns="74889" bIns="37445" rtlCol="0">
              <a:spAutoFit/>
            </a:bodyPr>
            <a:lstStyle/>
            <a:p>
              <a:r>
                <a:rPr lang="zh-CN" altLang="en-US" b="1" dirty="0">
                  <a:solidFill>
                    <a:schemeClr val="bg1"/>
                  </a:solidFill>
                  <a:latin typeface="幼圆" panose="02010509060101010101" pitchFamily="49" charset="-122"/>
                  <a:ea typeface="幼圆" panose="02010509060101010101" pitchFamily="49" charset="-122"/>
                </a:rPr>
                <a:t>请输入您要的内容</a:t>
              </a:r>
            </a:p>
          </p:txBody>
        </p:sp>
      </p:grpSp>
    </p:spTree>
    <p:extLst>
      <p:ext uri="{BB962C8B-B14F-4D97-AF65-F5344CB8AC3E}">
        <p14:creationId xmlns:p14="http://schemas.microsoft.com/office/powerpoint/2010/main" val="83937252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1"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8" presetClass="emph" presetSubtype="0" fill="hold" grpId="0" nodeType="withEffect">
                                  <p:stCondLst>
                                    <p:cond delay="0"/>
                                  </p:stCondLst>
                                  <p:childTnLst>
                                    <p:animRot by="21600000">
                                      <p:cBhvr>
                                        <p:cTn id="14" dur="3000" fill="hold"/>
                                        <p:tgtEl>
                                          <p:spTgt spid="9"/>
                                        </p:tgtEl>
                                        <p:attrNameLst>
                                          <p:attrName>r</p:attrName>
                                        </p:attrNameLst>
                                      </p:cBhvr>
                                    </p:animRot>
                                  </p:childTnLst>
                                </p:cTn>
                              </p:par>
                              <p:par>
                                <p:cTn id="15" presetID="10" presetClass="entr"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8" presetClass="emph" presetSubtype="0" fill="hold" grpId="0" nodeType="withEffect">
                                  <p:stCondLst>
                                    <p:cond delay="0"/>
                                  </p:stCondLst>
                                  <p:childTnLst>
                                    <p:animRot by="-21600000">
                                      <p:cBhvr>
                                        <p:cTn id="19" dur="3000" fill="hold"/>
                                        <p:tgtEl>
                                          <p:spTgt spid="8"/>
                                        </p:tgtEl>
                                        <p:attrNameLst>
                                          <p:attrName>r</p:attrName>
                                        </p:attrNameLst>
                                      </p:cBhvr>
                                    </p:animRot>
                                  </p:childTnLst>
                                </p:cTn>
                              </p:par>
                              <p:par>
                                <p:cTn id="20" presetID="10" presetClass="entr" presetSubtype="0" fill="hold" grpId="1" nodeType="withEffect">
                                  <p:stCondLst>
                                    <p:cond delay="1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8" presetClass="emph" presetSubtype="0" fill="hold" grpId="0" nodeType="withEffect">
                                  <p:stCondLst>
                                    <p:cond delay="0"/>
                                  </p:stCondLst>
                                  <p:childTnLst>
                                    <p:animRot by="21600000">
                                      <p:cBhvr>
                                        <p:cTn id="24" dur="3000" fill="hold"/>
                                        <p:tgtEl>
                                          <p:spTgt spid="10"/>
                                        </p:tgtEl>
                                        <p:attrNameLst>
                                          <p:attrName>r</p:attrName>
                                        </p:attrNameLst>
                                      </p:cBhvr>
                                    </p:animRot>
                                  </p:childTnLst>
                                </p:cTn>
                              </p:par>
                              <p:par>
                                <p:cTn id="25" presetID="10" presetClass="entr" presetSubtype="0" fill="hold" nodeType="withEffect">
                                  <p:stCondLst>
                                    <p:cond delay="6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750"/>
                                        <p:tgtEl>
                                          <p:spTgt spid="11"/>
                                        </p:tgtEl>
                                      </p:cBhvr>
                                    </p:animEffect>
                                  </p:childTnLst>
                                </p:cTn>
                              </p:par>
                              <p:par>
                                <p:cTn id="28" presetID="10" presetClass="entr" presetSubtype="0" fill="hold" nodeType="withEffect">
                                  <p:stCondLst>
                                    <p:cond delay="13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50"/>
                                        <p:tgtEl>
                                          <p:spTgt spid="14"/>
                                        </p:tgtEl>
                                      </p:cBhvr>
                                    </p:animEffect>
                                  </p:childTnLst>
                                </p:cTn>
                              </p:par>
                              <p:par>
                                <p:cTn id="31" presetID="10" presetClass="entr" presetSubtype="0" fill="hold" nodeType="withEffect">
                                  <p:stCondLst>
                                    <p:cond delay="22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750"/>
                                        <p:tgtEl>
                                          <p:spTgt spid="17"/>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anim calcmode="lin" valueType="num">
                                      <p:cBhvr>
                                        <p:cTn id="44" dur="500" fill="hold"/>
                                        <p:tgtEl>
                                          <p:spTgt spid="6"/>
                                        </p:tgtEl>
                                        <p:attrNameLst>
                                          <p:attrName>ppt_x</p:attrName>
                                        </p:attrNameLst>
                                      </p:cBhvr>
                                      <p:tavLst>
                                        <p:tav tm="0">
                                          <p:val>
                                            <p:strVal val="#ppt_x"/>
                                          </p:val>
                                        </p:tav>
                                        <p:tav tm="100000">
                                          <p:val>
                                            <p:strVal val="#ppt_x"/>
                                          </p:val>
                                        </p:tav>
                                      </p:tavLst>
                                    </p:anim>
                                    <p:anim calcmode="lin" valueType="num">
                                      <p:cBhvr>
                                        <p:cTn id="45" dur="500" fill="hold"/>
                                        <p:tgtEl>
                                          <p:spTgt spid="6"/>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anim calcmode="lin" valueType="num">
                                      <p:cBhvr>
                                        <p:cTn id="50" dur="500" fill="hold"/>
                                        <p:tgtEl>
                                          <p:spTgt spid="7"/>
                                        </p:tgtEl>
                                        <p:attrNameLst>
                                          <p:attrName>ppt_x</p:attrName>
                                        </p:attrNameLst>
                                      </p:cBhvr>
                                      <p:tavLst>
                                        <p:tav tm="0">
                                          <p:val>
                                            <p:strVal val="#ppt_x"/>
                                          </p:val>
                                        </p:tav>
                                        <p:tav tm="100000">
                                          <p:val>
                                            <p:strVal val="#ppt_x"/>
                                          </p:val>
                                        </p:tav>
                                      </p:tavLst>
                                    </p:anim>
                                    <p:anim calcmode="lin" valueType="num">
                                      <p:cBhvr>
                                        <p:cTn id="5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8" grpId="1" animBg="1"/>
      <p:bldP spid="9" grpId="0" animBg="1"/>
      <p:bldP spid="9" grpId="1" animBg="1"/>
      <p:bldP spid="10" grpId="0" animBg="1"/>
      <p:bldP spid="1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1367</Words>
  <PresentationFormat>自定义</PresentationFormat>
  <Paragraphs>186</Paragraphs>
  <Slides>29</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幼圆</vt:lpstr>
      <vt:lpstr>Impact</vt:lpstr>
      <vt:lpstr>Arial</vt:lpstr>
      <vt:lpstr>Times New Roman</vt:lpstr>
      <vt:lpstr>宋体</vt:lpstr>
      <vt:lpstr>Calibri</vt:lpstr>
      <vt:lpstr>方正兰亭黑_GBK</vt:lpstr>
      <vt:lpstr>Gulim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2016-02-23T06:07:24Z</dcterms:created>
  <dcterms:modified xsi:type="dcterms:W3CDTF">2017-08-03T01:36:40Z</dcterms:modified>
</cp:coreProperties>
</file>