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263" r:id="rId5"/>
    <p:sldId id="264" r:id="rId6"/>
    <p:sldId id="268" r:id="rId7"/>
    <p:sldId id="269" r:id="rId8"/>
    <p:sldId id="270" r:id="rId9"/>
    <p:sldId id="271" r:id="rId10"/>
    <p:sldId id="272" r:id="rId11"/>
    <p:sldId id="273" r:id="rId12"/>
    <p:sldId id="274" r:id="rId13"/>
    <p:sldId id="275" r:id="rId14"/>
    <p:sldId id="276" r:id="rId15"/>
    <p:sldId id="277" r:id="rId16"/>
    <p:sldId id="278" r:id="rId17"/>
    <p:sldId id="279" r:id="rId18"/>
    <p:sldId id="280" r:id="rId19"/>
    <p:sldId id="281" r:id="rId20"/>
    <p:sldId id="282" r:id="rId21"/>
    <p:sldId id="283" r:id="rId22"/>
    <p:sldId id="284" r:id="rId23"/>
    <p:sldId id="285" r:id="rId24"/>
    <p:sldId id="286" r:id="rId25"/>
    <p:sldId id="287" r:id="rId26"/>
    <p:sldId id="289" r:id="rId27"/>
    <p:sldId id="290" r:id="rId28"/>
    <p:sldId id="291" r:id="rId29"/>
    <p:sldId id="292" r:id="rId30"/>
    <p:sldId id="296" r:id="rId31"/>
    <p:sldId id="297" r:id="rId32"/>
    <p:sldId id="298" r:id="rId33"/>
    <p:sldId id="299" r:id="rId34"/>
    <p:sldId id="300" r:id="rId35"/>
    <p:sldId id="301" r:id="rId36"/>
    <p:sldId id="293" r:id="rId37"/>
    <p:sldId id="294" r:id="rId38"/>
    <p:sldId id="295" r:id="rId39"/>
    <p:sldId id="288" r:id="rId40"/>
    <p:sldId id="266" r:id="rId41"/>
    <p:sldId id="267" r:id="rId42"/>
    <p:sldId id="265" r:id="rId43"/>
    <p:sldId id="259" r:id="rId44"/>
    <p:sldId id="260" r:id="rId45"/>
    <p:sldId id="258" r:id="rId46"/>
    <p:sldId id="257" r:id="rId47"/>
    <p:sldId id="302" r:id="rId48"/>
    <p:sldId id="303" r:id="rId49"/>
    <p:sldId id="304" r:id="rId50"/>
    <p:sldId id="305" r:id="rId51"/>
    <p:sldId id="306" r:id="rId5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DCC0689-6F52-4783-8399-B5EE50868FDA}" type="datetimeFigureOut">
              <a:rPr lang="en-US" smtClean="0"/>
              <a:t>4/6/2022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3111D7-C71B-46CD-AADE-E811A47CD22D}" type="slidenum">
              <a:rPr lang="en-US" smtClean="0"/>
              <a:t>‹#›</a:t>
            </a:fld>
            <a:endParaRPr lang="en-US"/>
          </a:p>
        </p:txBody>
      </p:sp>
    </p:spTree>
    <p:extLst>
      <p:ext uri="{BB962C8B-B14F-4D97-AF65-F5344CB8AC3E}">
        <p14:creationId xmlns:p14="http://schemas.microsoft.com/office/powerpoint/2010/main" val="210699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CC0689-6F52-4783-8399-B5EE50868FDA}" type="datetimeFigureOut">
              <a:rPr lang="en-US" smtClean="0"/>
              <a:t>4/6/2022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3111D7-C71B-46CD-AADE-E811A47CD22D}" type="slidenum">
              <a:rPr lang="en-US" smtClean="0"/>
              <a:t>‹#›</a:t>
            </a:fld>
            <a:endParaRPr lang="en-US"/>
          </a:p>
        </p:txBody>
      </p:sp>
    </p:spTree>
    <p:extLst>
      <p:ext uri="{BB962C8B-B14F-4D97-AF65-F5344CB8AC3E}">
        <p14:creationId xmlns:p14="http://schemas.microsoft.com/office/powerpoint/2010/main" val="1734729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CC0689-6F52-4783-8399-B5EE50868FDA}" type="datetimeFigureOut">
              <a:rPr lang="en-US" smtClean="0"/>
              <a:t>4/6/2022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3111D7-C71B-46CD-AADE-E811A47CD22D}" type="slidenum">
              <a:rPr lang="en-US" smtClean="0"/>
              <a:t>‹#›</a:t>
            </a:fld>
            <a:endParaRPr lang="en-US"/>
          </a:p>
        </p:txBody>
      </p:sp>
    </p:spTree>
    <p:extLst>
      <p:ext uri="{BB962C8B-B14F-4D97-AF65-F5344CB8AC3E}">
        <p14:creationId xmlns:p14="http://schemas.microsoft.com/office/powerpoint/2010/main" val="780216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CC0689-6F52-4783-8399-B5EE50868FDA}" type="datetimeFigureOut">
              <a:rPr lang="en-US" smtClean="0"/>
              <a:t>4/6/2022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3111D7-C71B-46CD-AADE-E811A47CD22D}" type="slidenum">
              <a:rPr lang="en-US" smtClean="0"/>
              <a:t>‹#›</a:t>
            </a:fld>
            <a:endParaRPr lang="en-US"/>
          </a:p>
        </p:txBody>
      </p:sp>
    </p:spTree>
    <p:extLst>
      <p:ext uri="{BB962C8B-B14F-4D97-AF65-F5344CB8AC3E}">
        <p14:creationId xmlns:p14="http://schemas.microsoft.com/office/powerpoint/2010/main" val="2246602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CC0689-6F52-4783-8399-B5EE50868FDA}" type="datetimeFigureOut">
              <a:rPr lang="en-US" smtClean="0"/>
              <a:t>4/6/2022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3111D7-C71B-46CD-AADE-E811A47CD22D}" type="slidenum">
              <a:rPr lang="en-US" smtClean="0"/>
              <a:t>‹#›</a:t>
            </a:fld>
            <a:endParaRPr lang="en-US"/>
          </a:p>
        </p:txBody>
      </p:sp>
    </p:spTree>
    <p:extLst>
      <p:ext uri="{BB962C8B-B14F-4D97-AF65-F5344CB8AC3E}">
        <p14:creationId xmlns:p14="http://schemas.microsoft.com/office/powerpoint/2010/main" val="3051746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DCC0689-6F52-4783-8399-B5EE50868FDA}" type="datetimeFigureOut">
              <a:rPr lang="en-US" smtClean="0"/>
              <a:t>4/6/2022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3111D7-C71B-46CD-AADE-E811A47CD22D}" type="slidenum">
              <a:rPr lang="en-US" smtClean="0"/>
              <a:t>‹#›</a:t>
            </a:fld>
            <a:endParaRPr lang="en-US"/>
          </a:p>
        </p:txBody>
      </p:sp>
    </p:spTree>
    <p:extLst>
      <p:ext uri="{BB962C8B-B14F-4D97-AF65-F5344CB8AC3E}">
        <p14:creationId xmlns:p14="http://schemas.microsoft.com/office/powerpoint/2010/main" val="42441892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DCC0689-6F52-4783-8399-B5EE50868FDA}" type="datetimeFigureOut">
              <a:rPr lang="en-US" smtClean="0"/>
              <a:t>4/6/2022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3111D7-C71B-46CD-AADE-E811A47CD22D}" type="slidenum">
              <a:rPr lang="en-US" smtClean="0"/>
              <a:t>‹#›</a:t>
            </a:fld>
            <a:endParaRPr lang="en-US"/>
          </a:p>
        </p:txBody>
      </p:sp>
    </p:spTree>
    <p:extLst>
      <p:ext uri="{BB962C8B-B14F-4D97-AF65-F5344CB8AC3E}">
        <p14:creationId xmlns:p14="http://schemas.microsoft.com/office/powerpoint/2010/main" val="2575384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DCC0689-6F52-4783-8399-B5EE50868FDA}" type="datetimeFigureOut">
              <a:rPr lang="en-US" smtClean="0"/>
              <a:t>4/6/2022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3111D7-C71B-46CD-AADE-E811A47CD22D}" type="slidenum">
              <a:rPr lang="en-US" smtClean="0"/>
              <a:t>‹#›</a:t>
            </a:fld>
            <a:endParaRPr lang="en-US"/>
          </a:p>
        </p:txBody>
      </p:sp>
    </p:spTree>
    <p:extLst>
      <p:ext uri="{BB962C8B-B14F-4D97-AF65-F5344CB8AC3E}">
        <p14:creationId xmlns:p14="http://schemas.microsoft.com/office/powerpoint/2010/main" val="25095275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CC0689-6F52-4783-8399-B5EE50868FDA}" type="datetimeFigureOut">
              <a:rPr lang="en-US" smtClean="0"/>
              <a:t>4/6/2022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3111D7-C71B-46CD-AADE-E811A47CD22D}" type="slidenum">
              <a:rPr lang="en-US" smtClean="0"/>
              <a:t>‹#›</a:t>
            </a:fld>
            <a:endParaRPr lang="en-US"/>
          </a:p>
        </p:txBody>
      </p:sp>
    </p:spTree>
    <p:extLst>
      <p:ext uri="{BB962C8B-B14F-4D97-AF65-F5344CB8AC3E}">
        <p14:creationId xmlns:p14="http://schemas.microsoft.com/office/powerpoint/2010/main" val="3291129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CC0689-6F52-4783-8399-B5EE50868FDA}" type="datetimeFigureOut">
              <a:rPr lang="en-US" smtClean="0"/>
              <a:t>4/6/2022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3111D7-C71B-46CD-AADE-E811A47CD22D}" type="slidenum">
              <a:rPr lang="en-US" smtClean="0"/>
              <a:t>‹#›</a:t>
            </a:fld>
            <a:endParaRPr lang="en-US"/>
          </a:p>
        </p:txBody>
      </p:sp>
    </p:spTree>
    <p:extLst>
      <p:ext uri="{BB962C8B-B14F-4D97-AF65-F5344CB8AC3E}">
        <p14:creationId xmlns:p14="http://schemas.microsoft.com/office/powerpoint/2010/main" val="988611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CC0689-6F52-4783-8399-B5EE50868FDA}" type="datetimeFigureOut">
              <a:rPr lang="en-US" smtClean="0"/>
              <a:t>4/6/2022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3111D7-C71B-46CD-AADE-E811A47CD22D}" type="slidenum">
              <a:rPr lang="en-US" smtClean="0"/>
              <a:t>‹#›</a:t>
            </a:fld>
            <a:endParaRPr lang="en-US"/>
          </a:p>
        </p:txBody>
      </p:sp>
    </p:spTree>
    <p:extLst>
      <p:ext uri="{BB962C8B-B14F-4D97-AF65-F5344CB8AC3E}">
        <p14:creationId xmlns:p14="http://schemas.microsoft.com/office/powerpoint/2010/main" val="16712556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CC0689-6F52-4783-8399-B5EE50868FDA}" type="datetimeFigureOut">
              <a:rPr lang="en-US" smtClean="0"/>
              <a:t>4/6/2022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3111D7-C71B-46CD-AADE-E811A47CD22D}" type="slidenum">
              <a:rPr lang="en-US" smtClean="0"/>
              <a:t>‹#›</a:t>
            </a:fld>
            <a:endParaRPr lang="en-US"/>
          </a:p>
        </p:txBody>
      </p:sp>
    </p:spTree>
    <p:extLst>
      <p:ext uri="{BB962C8B-B14F-4D97-AF65-F5344CB8AC3E}">
        <p14:creationId xmlns:p14="http://schemas.microsoft.com/office/powerpoint/2010/main" val="4053394810"/>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839200" cy="1569660"/>
          </a:xfrm>
          <a:prstGeom prst="rect">
            <a:avLst/>
          </a:prstGeom>
          <a:noFill/>
        </p:spPr>
        <p:txBody>
          <a:bodyPr wrap="square" rtlCol="0">
            <a:spAutoFit/>
          </a:bodyPr>
          <a:lstStyle/>
          <a:p>
            <a:r>
              <a:rPr lang="en-US" sz="2400" b="1" dirty="0">
                <a:solidFill>
                  <a:srgbClr val="FF0000"/>
                </a:solidFill>
              </a:rPr>
              <a:t>Question 1. </a:t>
            </a:r>
            <a:r>
              <a:rPr lang="en-US" sz="2400" dirty="0"/>
              <a:t>Susan has achieved great</a:t>
            </a:r>
            <a:r>
              <a:rPr lang="en-US" sz="2400" u="sng" dirty="0"/>
              <a:t> 	</a:t>
            </a:r>
            <a:r>
              <a:rPr lang="en-US" sz="2400" dirty="0"/>
              <a:t>in her career thanks to her hard work.</a:t>
            </a:r>
          </a:p>
          <a:p>
            <a:r>
              <a:rPr lang="en-US" sz="2400" b="1" dirty="0"/>
              <a:t>A. </a:t>
            </a:r>
            <a:r>
              <a:rPr lang="en-US" sz="2400" dirty="0"/>
              <a:t>successfully.	</a:t>
            </a:r>
            <a:r>
              <a:rPr lang="en-US" sz="2400" b="1" dirty="0"/>
              <a:t>B. </a:t>
            </a:r>
            <a:r>
              <a:rPr lang="en-US" sz="2400" dirty="0"/>
              <a:t>successful.	</a:t>
            </a:r>
            <a:r>
              <a:rPr lang="en-US" sz="2400" b="1" dirty="0"/>
              <a:t>C. </a:t>
            </a:r>
            <a:r>
              <a:rPr lang="en-US" sz="2400" dirty="0"/>
              <a:t>succeed.	</a:t>
            </a:r>
            <a:r>
              <a:rPr lang="en-US" sz="2400" b="1" dirty="0"/>
              <a:t>D. </a:t>
            </a:r>
            <a:r>
              <a:rPr lang="en-US" sz="2400" dirty="0"/>
              <a:t>success</a:t>
            </a:r>
          </a:p>
          <a:p>
            <a:endParaRPr lang="en-US" sz="2400" dirty="0"/>
          </a:p>
        </p:txBody>
      </p:sp>
      <p:sp>
        <p:nvSpPr>
          <p:cNvPr id="5" name="TextBox 4"/>
          <p:cNvSpPr txBox="1"/>
          <p:nvPr/>
        </p:nvSpPr>
        <p:spPr>
          <a:xfrm>
            <a:off x="152400" y="1905000"/>
            <a:ext cx="8763000" cy="3785652"/>
          </a:xfrm>
          <a:prstGeom prst="rect">
            <a:avLst/>
          </a:prstGeom>
          <a:noFill/>
        </p:spPr>
        <p:txBody>
          <a:bodyPr wrap="square" rtlCol="0">
            <a:spAutoFit/>
          </a:bodyPr>
          <a:lstStyle/>
          <a:p>
            <a:r>
              <a:rPr lang="en-US" sz="2400" dirty="0" smtClean="0"/>
              <a:t>Ta </a:t>
            </a:r>
            <a:r>
              <a:rPr lang="en-US" sz="2400" dirty="0" err="1" smtClean="0"/>
              <a:t>thấy</a:t>
            </a:r>
            <a:r>
              <a:rPr lang="en-US" sz="2400" dirty="0" smtClean="0"/>
              <a:t> </a:t>
            </a:r>
            <a:r>
              <a:rPr lang="en-US" sz="2400" dirty="0" err="1" smtClean="0"/>
              <a:t>phía</a:t>
            </a:r>
            <a:r>
              <a:rPr lang="en-US" sz="2400" dirty="0" smtClean="0"/>
              <a:t> </a:t>
            </a:r>
            <a:r>
              <a:rPr lang="en-US" sz="2400" dirty="0" err="1" smtClean="0"/>
              <a:t>trước</a:t>
            </a:r>
            <a:r>
              <a:rPr lang="en-US" sz="2400" dirty="0" smtClean="0"/>
              <a:t> </a:t>
            </a:r>
            <a:r>
              <a:rPr lang="en-US" sz="2400" dirty="0" err="1" smtClean="0"/>
              <a:t>vị</a:t>
            </a:r>
            <a:r>
              <a:rPr lang="en-US" sz="2400" dirty="0" smtClean="0"/>
              <a:t> </a:t>
            </a:r>
            <a:r>
              <a:rPr lang="en-US" sz="2400" dirty="0" err="1" smtClean="0"/>
              <a:t>trí</a:t>
            </a:r>
            <a:r>
              <a:rPr lang="en-US" sz="2400" dirty="0" smtClean="0"/>
              <a:t> </a:t>
            </a:r>
            <a:r>
              <a:rPr lang="en-US" sz="2400" dirty="0" err="1" smtClean="0"/>
              <a:t>trống</a:t>
            </a:r>
            <a:r>
              <a:rPr lang="en-US" sz="2400" dirty="0" smtClean="0"/>
              <a:t> </a:t>
            </a:r>
            <a:r>
              <a:rPr lang="en-US" sz="2400" dirty="0" err="1" smtClean="0"/>
              <a:t>là</a:t>
            </a:r>
            <a:r>
              <a:rPr lang="en-US" sz="2400" dirty="0" smtClean="0"/>
              <a:t> </a:t>
            </a:r>
            <a:r>
              <a:rPr lang="en-US" sz="2400" dirty="0" err="1" smtClean="0"/>
              <a:t>tân</a:t>
            </a:r>
            <a:r>
              <a:rPr lang="en-US" sz="2400" dirty="0" smtClean="0"/>
              <a:t> </a:t>
            </a:r>
            <a:r>
              <a:rPr lang="en-US" sz="2400" dirty="0" err="1" smtClean="0"/>
              <a:t>ngữ</a:t>
            </a:r>
            <a:r>
              <a:rPr lang="en-US" sz="2400" dirty="0" smtClean="0"/>
              <a:t> </a:t>
            </a:r>
            <a:r>
              <a:rPr lang="en-US" sz="2400" dirty="0" err="1" smtClean="0"/>
              <a:t>của</a:t>
            </a:r>
            <a:r>
              <a:rPr lang="en-US" sz="2400" dirty="0" smtClean="0"/>
              <a:t> </a:t>
            </a:r>
            <a:r>
              <a:rPr lang="en-US" sz="2400" dirty="0" err="1" smtClean="0"/>
              <a:t>câu</a:t>
            </a:r>
            <a:r>
              <a:rPr lang="en-US" sz="2400" dirty="0" smtClean="0"/>
              <a:t> </a:t>
            </a:r>
            <a:r>
              <a:rPr lang="en-US" sz="2400" dirty="0" err="1" smtClean="0"/>
              <a:t>và</a:t>
            </a:r>
            <a:r>
              <a:rPr lang="en-US" sz="2400" dirty="0" smtClean="0"/>
              <a:t> </a:t>
            </a:r>
            <a:r>
              <a:rPr lang="en-US" sz="2400" dirty="0" err="1" smtClean="0"/>
              <a:t>câu</a:t>
            </a:r>
            <a:r>
              <a:rPr lang="en-US" sz="2400" dirty="0" smtClean="0"/>
              <a:t> </a:t>
            </a:r>
            <a:r>
              <a:rPr lang="en-US" sz="2400" dirty="0" err="1" smtClean="0"/>
              <a:t>trước</a:t>
            </a:r>
            <a:r>
              <a:rPr lang="en-US" sz="2400" dirty="0" smtClean="0"/>
              <a:t> </a:t>
            </a:r>
            <a:r>
              <a:rPr lang="en-US" sz="2400" dirty="0" err="1" smtClean="0"/>
              <a:t>nó</a:t>
            </a:r>
            <a:r>
              <a:rPr lang="en-US" sz="2400" dirty="0" smtClean="0"/>
              <a:t> </a:t>
            </a:r>
            <a:r>
              <a:rPr lang="en-US" sz="2400" dirty="0" err="1" smtClean="0"/>
              <a:t>là</a:t>
            </a:r>
            <a:r>
              <a:rPr lang="en-US" sz="2400" dirty="0" smtClean="0"/>
              <a:t> </a:t>
            </a:r>
            <a:r>
              <a:rPr lang="en-US" sz="2400" dirty="0" err="1" smtClean="0"/>
              <a:t>một</a:t>
            </a:r>
            <a:r>
              <a:rPr lang="en-US" sz="2400" dirty="0" smtClean="0"/>
              <a:t> </a:t>
            </a:r>
            <a:r>
              <a:rPr lang="en-US" sz="2400" dirty="0" err="1" smtClean="0"/>
              <a:t>tính</a:t>
            </a:r>
            <a:r>
              <a:rPr lang="en-US" sz="2400" dirty="0" smtClean="0"/>
              <a:t> </a:t>
            </a:r>
            <a:r>
              <a:rPr lang="en-US" sz="2400" dirty="0" err="1" smtClean="0"/>
              <a:t>từ</a:t>
            </a:r>
            <a:r>
              <a:rPr lang="en-US" sz="2400" dirty="0" smtClean="0"/>
              <a:t> </a:t>
            </a:r>
            <a:r>
              <a:rPr lang="en-US" sz="2400" dirty="0" err="1" smtClean="0"/>
              <a:t>nên</a:t>
            </a:r>
            <a:r>
              <a:rPr lang="en-US" sz="2400" dirty="0" smtClean="0"/>
              <a:t> </a:t>
            </a:r>
            <a:r>
              <a:rPr lang="en-US" sz="2400" dirty="0" err="1" smtClean="0"/>
              <a:t>chỉ</a:t>
            </a:r>
            <a:r>
              <a:rPr lang="en-US" sz="2400" dirty="0" smtClean="0"/>
              <a:t> </a:t>
            </a:r>
            <a:r>
              <a:rPr lang="en-US" sz="2400" dirty="0" err="1" smtClean="0"/>
              <a:t>có</a:t>
            </a:r>
            <a:r>
              <a:rPr lang="en-US" sz="2400" dirty="0" smtClean="0"/>
              <a:t> </a:t>
            </a:r>
            <a:r>
              <a:rPr lang="en-US" sz="2400" dirty="0" err="1" smtClean="0"/>
              <a:t>thể</a:t>
            </a:r>
            <a:r>
              <a:rPr lang="en-US" sz="2400" dirty="0" smtClean="0"/>
              <a:t> </a:t>
            </a:r>
            <a:r>
              <a:rPr lang="en-US" sz="2400" dirty="0" err="1" smtClean="0"/>
              <a:t>điền</a:t>
            </a:r>
            <a:r>
              <a:rPr lang="en-US" sz="2400" dirty="0" smtClean="0"/>
              <a:t> </a:t>
            </a:r>
            <a:r>
              <a:rPr lang="en-US" sz="2400" dirty="0" err="1" smtClean="0"/>
              <a:t>một</a:t>
            </a:r>
            <a:r>
              <a:rPr lang="en-US" sz="2400" dirty="0"/>
              <a:t> </a:t>
            </a:r>
            <a:r>
              <a:rPr lang="en-US" sz="2400" dirty="0" err="1" smtClean="0"/>
              <a:t>danh</a:t>
            </a:r>
            <a:r>
              <a:rPr lang="en-US" sz="2400" dirty="0" smtClean="0"/>
              <a:t> </a:t>
            </a:r>
            <a:r>
              <a:rPr lang="en-US" sz="2400" dirty="0" err="1" smtClean="0"/>
              <a:t>từ</a:t>
            </a:r>
            <a:r>
              <a:rPr lang="en-US" sz="2400" dirty="0" smtClean="0"/>
              <a:t>.</a:t>
            </a:r>
          </a:p>
          <a:p>
            <a:r>
              <a:rPr lang="en-US" sz="2400" b="1" dirty="0" smtClean="0"/>
              <a:t>A</a:t>
            </a:r>
            <a:r>
              <a:rPr lang="en-US" sz="2400" b="1" dirty="0" smtClean="0"/>
              <a:t>. </a:t>
            </a:r>
            <a:r>
              <a:rPr lang="en-US" sz="2400" dirty="0" smtClean="0"/>
              <a:t>successfully.(</a:t>
            </a:r>
            <a:r>
              <a:rPr lang="en-US" sz="2400" dirty="0" err="1" smtClean="0"/>
              <a:t>adv</a:t>
            </a:r>
            <a:r>
              <a:rPr lang="en-US" sz="2400" dirty="0" smtClean="0"/>
              <a:t>)	</a:t>
            </a:r>
          </a:p>
          <a:p>
            <a:r>
              <a:rPr lang="en-US" sz="2400" b="1" dirty="0" smtClean="0"/>
              <a:t>B. </a:t>
            </a:r>
            <a:r>
              <a:rPr lang="en-US" sz="2400" dirty="0" smtClean="0"/>
              <a:t>successful.(</a:t>
            </a:r>
            <a:r>
              <a:rPr lang="en-US" sz="2400" dirty="0" err="1" smtClean="0"/>
              <a:t>adj</a:t>
            </a:r>
            <a:r>
              <a:rPr lang="en-US" sz="2400" dirty="0" smtClean="0"/>
              <a:t>)	</a:t>
            </a:r>
          </a:p>
          <a:p>
            <a:r>
              <a:rPr lang="en-US" sz="2400" b="1" dirty="0" smtClean="0"/>
              <a:t>C. </a:t>
            </a:r>
            <a:r>
              <a:rPr lang="en-US" sz="2400" dirty="0" smtClean="0"/>
              <a:t>succeed.(v)	</a:t>
            </a:r>
          </a:p>
          <a:p>
            <a:r>
              <a:rPr lang="en-US" sz="2400" b="1" dirty="0" smtClean="0"/>
              <a:t>D. </a:t>
            </a:r>
            <a:r>
              <a:rPr lang="en-US" sz="2400" dirty="0" smtClean="0"/>
              <a:t>success (n)</a:t>
            </a:r>
          </a:p>
          <a:p>
            <a:r>
              <a:rPr lang="en-US" sz="2400" b="1" dirty="0" err="1" smtClean="0"/>
              <a:t>Tạm</a:t>
            </a:r>
            <a:r>
              <a:rPr lang="en-US" sz="2400" b="1" dirty="0" smtClean="0"/>
              <a:t> </a:t>
            </a:r>
            <a:r>
              <a:rPr lang="en-US" sz="2400" b="1" dirty="0" err="1" smtClean="0"/>
              <a:t>dịch</a:t>
            </a:r>
            <a:r>
              <a:rPr lang="en-US" sz="2400" b="1" dirty="0" smtClean="0"/>
              <a:t>: </a:t>
            </a:r>
            <a:r>
              <a:rPr lang="en-US" sz="2400" i="1" dirty="0" smtClean="0"/>
              <a:t>Susan </a:t>
            </a:r>
            <a:r>
              <a:rPr lang="en-US" sz="2400" i="1" dirty="0" err="1" smtClean="0"/>
              <a:t>đã</a:t>
            </a:r>
            <a:r>
              <a:rPr lang="en-US" sz="2400" i="1" dirty="0" smtClean="0"/>
              <a:t> </a:t>
            </a:r>
            <a:r>
              <a:rPr lang="en-US" sz="2400" i="1" dirty="0" err="1" smtClean="0"/>
              <a:t>đạt</a:t>
            </a:r>
            <a:r>
              <a:rPr lang="en-US" sz="2400" i="1" dirty="0" smtClean="0"/>
              <a:t> </a:t>
            </a:r>
            <a:r>
              <a:rPr lang="en-US" sz="2400" i="1" dirty="0" err="1" smtClean="0"/>
              <a:t>được</a:t>
            </a:r>
            <a:r>
              <a:rPr lang="en-US" sz="2400" i="1" dirty="0" smtClean="0"/>
              <a:t> </a:t>
            </a:r>
            <a:r>
              <a:rPr lang="en-US" sz="2400" i="1" dirty="0" err="1" smtClean="0"/>
              <a:t>thành</a:t>
            </a:r>
            <a:r>
              <a:rPr lang="en-US" sz="2400" i="1" dirty="0" smtClean="0"/>
              <a:t> </a:t>
            </a:r>
            <a:r>
              <a:rPr lang="en-US" sz="2400" i="1" dirty="0" err="1" smtClean="0"/>
              <a:t>công</a:t>
            </a:r>
            <a:r>
              <a:rPr lang="en-US" sz="2400" i="1" dirty="0" smtClean="0"/>
              <a:t> </a:t>
            </a:r>
            <a:r>
              <a:rPr lang="en-US" sz="2400" i="1" dirty="0" err="1" smtClean="0"/>
              <a:t>lớn</a:t>
            </a:r>
            <a:r>
              <a:rPr lang="en-US" sz="2400" i="1" dirty="0" smtClean="0"/>
              <a:t> </a:t>
            </a:r>
            <a:r>
              <a:rPr lang="en-US" sz="2400" i="1" dirty="0" err="1" smtClean="0"/>
              <a:t>trong</a:t>
            </a:r>
            <a:r>
              <a:rPr lang="en-US" sz="2400" i="1" dirty="0" smtClean="0"/>
              <a:t> </a:t>
            </a:r>
            <a:r>
              <a:rPr lang="en-US" sz="2400" i="1" dirty="0" err="1" smtClean="0"/>
              <a:t>sự</a:t>
            </a:r>
            <a:r>
              <a:rPr lang="en-US" sz="2400" i="1" dirty="0" smtClean="0"/>
              <a:t> </a:t>
            </a:r>
            <a:r>
              <a:rPr lang="en-US" sz="2400" i="1" dirty="0" err="1" smtClean="0"/>
              <a:t>nghiệp</a:t>
            </a:r>
            <a:r>
              <a:rPr lang="en-US" sz="2400" i="1" dirty="0" smtClean="0"/>
              <a:t> </a:t>
            </a:r>
            <a:r>
              <a:rPr lang="en-US" sz="2400" i="1" dirty="0" err="1" smtClean="0"/>
              <a:t>của</a:t>
            </a:r>
            <a:r>
              <a:rPr lang="en-US" sz="2400" i="1" dirty="0" smtClean="0"/>
              <a:t> </a:t>
            </a:r>
            <a:r>
              <a:rPr lang="en-US" sz="2400" i="1" dirty="0" err="1" smtClean="0"/>
              <a:t>cô</a:t>
            </a:r>
            <a:r>
              <a:rPr lang="en-US" sz="2400" i="1" dirty="0" smtClean="0"/>
              <a:t> </a:t>
            </a:r>
            <a:r>
              <a:rPr lang="en-US" sz="2400" i="1" dirty="0" err="1" smtClean="0"/>
              <a:t>ấy</a:t>
            </a:r>
            <a:r>
              <a:rPr lang="en-US" sz="2400" i="1" dirty="0" smtClean="0"/>
              <a:t> </a:t>
            </a:r>
            <a:r>
              <a:rPr lang="en-US" sz="2400" i="1" dirty="0" err="1" smtClean="0"/>
              <a:t>nhờ</a:t>
            </a:r>
            <a:r>
              <a:rPr lang="en-US" sz="2400" i="1" dirty="0" smtClean="0"/>
              <a:t> </a:t>
            </a:r>
            <a:r>
              <a:rPr lang="en-US" sz="2400" i="1" dirty="0" err="1" smtClean="0"/>
              <a:t>sự</a:t>
            </a:r>
            <a:r>
              <a:rPr lang="en-US" sz="2400" i="1" dirty="0" smtClean="0"/>
              <a:t> </a:t>
            </a:r>
            <a:r>
              <a:rPr lang="en-US" sz="2400" i="1" dirty="0" err="1" smtClean="0"/>
              <a:t>chăm</a:t>
            </a:r>
            <a:r>
              <a:rPr lang="en-US" sz="2400" i="1" dirty="0" smtClean="0"/>
              <a:t> </a:t>
            </a:r>
            <a:r>
              <a:rPr lang="en-US" sz="2400" i="1" dirty="0" err="1" smtClean="0"/>
              <a:t>chỉ</a:t>
            </a:r>
            <a:r>
              <a:rPr lang="en-US" sz="2400" i="1" dirty="0" smtClean="0"/>
              <a:t> </a:t>
            </a:r>
            <a:r>
              <a:rPr lang="en-US" sz="2400" i="1" dirty="0" err="1" smtClean="0"/>
              <a:t>làm</a:t>
            </a:r>
            <a:r>
              <a:rPr lang="en-US" sz="2400" i="1" dirty="0" smtClean="0"/>
              <a:t> </a:t>
            </a:r>
            <a:r>
              <a:rPr lang="en-US" sz="2400" i="1" dirty="0" err="1" smtClean="0"/>
              <a:t>việc</a:t>
            </a:r>
            <a:r>
              <a:rPr lang="en-US" sz="2400" i="1" dirty="0" smtClean="0"/>
              <a:t> </a:t>
            </a:r>
            <a:r>
              <a:rPr lang="en-US" sz="2400" i="1" dirty="0" err="1" smtClean="0"/>
              <a:t>của</a:t>
            </a:r>
            <a:endParaRPr lang="en-US" sz="2400" dirty="0" smtClean="0"/>
          </a:p>
          <a:p>
            <a:r>
              <a:rPr lang="en-US" sz="2400" i="1" dirty="0" err="1" smtClean="0"/>
              <a:t>mình</a:t>
            </a:r>
            <a:r>
              <a:rPr lang="en-US" sz="2400" i="1" dirty="0" smtClean="0"/>
              <a:t>.</a:t>
            </a:r>
            <a:endParaRPr lang="en-US" sz="2400" dirty="0" smtClean="0"/>
          </a:p>
          <a:p>
            <a:endParaRPr lang="en-US" sz="2400" dirty="0"/>
          </a:p>
        </p:txBody>
      </p:sp>
      <p:sp>
        <p:nvSpPr>
          <p:cNvPr id="6" name="Oval 5"/>
          <p:cNvSpPr/>
          <p:nvPr/>
        </p:nvSpPr>
        <p:spPr>
          <a:xfrm>
            <a:off x="6553200" y="1089630"/>
            <a:ext cx="381000" cy="51057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80414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381000"/>
            <a:ext cx="9144000" cy="2308324"/>
          </a:xfrm>
          <a:prstGeom prst="rect">
            <a:avLst/>
          </a:prstGeom>
          <a:noFill/>
        </p:spPr>
        <p:txBody>
          <a:bodyPr wrap="square" rtlCol="0">
            <a:spAutoFit/>
          </a:bodyPr>
          <a:lstStyle/>
          <a:p>
            <a:r>
              <a:rPr lang="en-US" sz="2400" b="1" dirty="0">
                <a:solidFill>
                  <a:srgbClr val="FF0000"/>
                </a:solidFill>
              </a:rPr>
              <a:t>Question 10</a:t>
            </a:r>
            <a:r>
              <a:rPr lang="vi-VN" sz="2400" dirty="0">
                <a:solidFill>
                  <a:srgbClr val="FF0000"/>
                </a:solidFill>
              </a:rPr>
              <a:t>.</a:t>
            </a:r>
            <a:r>
              <a:rPr lang="en-US" sz="2400" dirty="0">
                <a:solidFill>
                  <a:srgbClr val="FF0000"/>
                </a:solidFill>
              </a:rPr>
              <a:t> </a:t>
            </a:r>
            <a:r>
              <a:rPr lang="en-US" sz="2400" dirty="0"/>
              <a:t>_______</a:t>
            </a:r>
            <a:r>
              <a:rPr lang="vi-VN" sz="2400" dirty="0"/>
              <a:t>, he will get ready to go to work.</a:t>
            </a:r>
            <a:endParaRPr lang="en-US" sz="2400" dirty="0"/>
          </a:p>
          <a:p>
            <a:r>
              <a:rPr lang="vi-VN" sz="2400" b="1" dirty="0"/>
              <a:t>	A. </a:t>
            </a:r>
            <a:r>
              <a:rPr lang="vi-VN" sz="2400" dirty="0"/>
              <a:t>When he will have breakfast tomorrow</a:t>
            </a:r>
            <a:endParaRPr lang="en-US" sz="2400" dirty="0"/>
          </a:p>
          <a:p>
            <a:r>
              <a:rPr lang="vi-VN" sz="2400" b="1" dirty="0"/>
              <a:t>	B. </a:t>
            </a:r>
            <a:r>
              <a:rPr lang="vi-VN" sz="2400" dirty="0"/>
              <a:t>Until he would have breakfast tomorrow</a:t>
            </a:r>
            <a:endParaRPr lang="en-US" sz="2400" dirty="0"/>
          </a:p>
          <a:p>
            <a:r>
              <a:rPr lang="vi-VN" sz="2400" b="1" dirty="0"/>
              <a:t>	C. </a:t>
            </a:r>
            <a:r>
              <a:rPr lang="vi-VN" sz="2400" dirty="0"/>
              <a:t>After he has breakfast tomorrow</a:t>
            </a:r>
            <a:endParaRPr lang="en-US" sz="2400" dirty="0"/>
          </a:p>
          <a:p>
            <a:r>
              <a:rPr lang="vi-VN" sz="2400" b="1" dirty="0"/>
              <a:t>	D. </a:t>
            </a:r>
            <a:r>
              <a:rPr lang="vi-VN" sz="2400" dirty="0"/>
              <a:t>As soon as he had breakfast tomorrow</a:t>
            </a:r>
            <a:endParaRPr lang="en-US" sz="2400" dirty="0"/>
          </a:p>
          <a:p>
            <a:endParaRPr lang="en-US" sz="2400" dirty="0"/>
          </a:p>
        </p:txBody>
      </p:sp>
      <p:sp>
        <p:nvSpPr>
          <p:cNvPr id="6" name="TextBox 5"/>
          <p:cNvSpPr txBox="1"/>
          <p:nvPr/>
        </p:nvSpPr>
        <p:spPr>
          <a:xfrm>
            <a:off x="304800" y="2590800"/>
            <a:ext cx="8534400" cy="1938992"/>
          </a:xfrm>
          <a:prstGeom prst="rect">
            <a:avLst/>
          </a:prstGeom>
          <a:noFill/>
        </p:spPr>
        <p:txBody>
          <a:bodyPr wrap="square" rtlCol="0">
            <a:spAutoFit/>
          </a:bodyPr>
          <a:lstStyle/>
          <a:p>
            <a:r>
              <a:rPr lang="en-US" sz="2400" b="1" dirty="0" smtClean="0"/>
              <a:t>-</a:t>
            </a:r>
            <a:r>
              <a:rPr lang="en-US" sz="2400" dirty="0" err="1" smtClean="0"/>
              <a:t>Căn</a:t>
            </a:r>
            <a:r>
              <a:rPr lang="en-US" sz="2400" dirty="0" smtClean="0"/>
              <a:t> </a:t>
            </a:r>
            <a:r>
              <a:rPr lang="en-US" sz="2400" dirty="0" err="1" smtClean="0"/>
              <a:t>cứ</a:t>
            </a:r>
            <a:r>
              <a:rPr lang="en-US" sz="2400" dirty="0" smtClean="0"/>
              <a:t> </a:t>
            </a:r>
            <a:r>
              <a:rPr lang="en-US" sz="2400" dirty="0" err="1" smtClean="0"/>
              <a:t>mệnh</a:t>
            </a:r>
            <a:r>
              <a:rPr lang="en-US" sz="2400" dirty="0" smtClean="0"/>
              <a:t> </a:t>
            </a:r>
            <a:r>
              <a:rPr lang="en-US" sz="2400" dirty="0" err="1" smtClean="0"/>
              <a:t>đề</a:t>
            </a:r>
            <a:r>
              <a:rPr lang="en-US" sz="2400" dirty="0" smtClean="0"/>
              <a:t> </a:t>
            </a:r>
            <a:r>
              <a:rPr lang="en-US" sz="2400" dirty="0" err="1" smtClean="0"/>
              <a:t>chính</a:t>
            </a:r>
            <a:r>
              <a:rPr lang="en-US" sz="2400" dirty="0" smtClean="0"/>
              <a:t> </a:t>
            </a:r>
            <a:r>
              <a:rPr lang="en-US" sz="2400" dirty="0" smtClean="0">
                <a:solidFill>
                  <a:srgbClr val="FFFF00"/>
                </a:solidFill>
              </a:rPr>
              <a:t>S+ </a:t>
            </a:r>
            <a:r>
              <a:rPr lang="en-US" sz="2400" dirty="0" err="1" smtClean="0">
                <a:solidFill>
                  <a:srgbClr val="FFFF00"/>
                </a:solidFill>
              </a:rPr>
              <a:t>will+Vo</a:t>
            </a:r>
            <a:r>
              <a:rPr lang="en-US" sz="2400" dirty="0" smtClean="0">
                <a:solidFill>
                  <a:srgbClr val="FFFF00"/>
                </a:solidFill>
              </a:rPr>
              <a:t> </a:t>
            </a:r>
            <a:r>
              <a:rPr lang="en-US" sz="2400" dirty="0" err="1" smtClean="0"/>
              <a:t>và</a:t>
            </a:r>
            <a:r>
              <a:rPr lang="en-US" sz="2400" dirty="0" smtClean="0"/>
              <a:t> </a:t>
            </a:r>
            <a:r>
              <a:rPr lang="en-US" sz="2400" dirty="0" err="1" smtClean="0"/>
              <a:t>các</a:t>
            </a:r>
            <a:r>
              <a:rPr lang="en-US" sz="2400" dirty="0" smtClean="0"/>
              <a:t> </a:t>
            </a:r>
            <a:r>
              <a:rPr lang="en-US" sz="2400" dirty="0" err="1" smtClean="0"/>
              <a:t>đáp</a:t>
            </a:r>
            <a:r>
              <a:rPr lang="en-US" sz="2400" dirty="0" smtClean="0"/>
              <a:t> </a:t>
            </a:r>
            <a:r>
              <a:rPr lang="en-US" sz="2400" dirty="0" err="1" smtClean="0"/>
              <a:t>án</a:t>
            </a:r>
            <a:r>
              <a:rPr lang="en-US" sz="2400" dirty="0" smtClean="0"/>
              <a:t> </a:t>
            </a:r>
            <a:r>
              <a:rPr lang="en-US" sz="2400" dirty="0" err="1" smtClean="0"/>
              <a:t>bên</a:t>
            </a:r>
            <a:r>
              <a:rPr lang="en-US" sz="2400" dirty="0" smtClean="0"/>
              <a:t> </a:t>
            </a:r>
            <a:r>
              <a:rPr lang="en-US" sz="2400" dirty="0" err="1" smtClean="0"/>
              <a:t>dưới</a:t>
            </a:r>
            <a:r>
              <a:rPr lang="en-US" sz="2400" dirty="0" smtClean="0"/>
              <a:t> ta </a:t>
            </a:r>
            <a:r>
              <a:rPr lang="en-US" sz="2400" dirty="0" err="1" smtClean="0"/>
              <a:t>sẽ</a:t>
            </a:r>
            <a:r>
              <a:rPr lang="en-US" sz="2400" dirty="0" smtClean="0"/>
              <a:t> </a:t>
            </a:r>
            <a:r>
              <a:rPr lang="en-US" sz="2400" dirty="0" err="1" smtClean="0"/>
              <a:t>kết</a:t>
            </a:r>
            <a:r>
              <a:rPr lang="en-US" sz="2400" dirty="0" smtClean="0"/>
              <a:t> </a:t>
            </a:r>
            <a:r>
              <a:rPr lang="en-US" sz="2400" dirty="0" err="1" smtClean="0"/>
              <a:t>hợp</a:t>
            </a:r>
            <a:r>
              <a:rPr lang="en-US" sz="2400" dirty="0" smtClean="0"/>
              <a:t> </a:t>
            </a:r>
            <a:r>
              <a:rPr lang="en-US" sz="2400" dirty="0" err="1" smtClean="0"/>
              <a:t>với</a:t>
            </a:r>
            <a:r>
              <a:rPr lang="en-US" sz="2400" dirty="0" smtClean="0"/>
              <a:t> </a:t>
            </a:r>
            <a:r>
              <a:rPr lang="en-US" sz="2400" dirty="0" err="1" smtClean="0"/>
              <a:t>câu</a:t>
            </a:r>
            <a:r>
              <a:rPr lang="en-US" sz="2400" dirty="0" smtClean="0"/>
              <a:t> </a:t>
            </a:r>
            <a:r>
              <a:rPr lang="en-US" sz="2400" dirty="0" err="1" smtClean="0"/>
              <a:t>có</a:t>
            </a:r>
            <a:r>
              <a:rPr lang="en-US" sz="2400" dirty="0" smtClean="0"/>
              <a:t> </a:t>
            </a:r>
            <a:r>
              <a:rPr lang="en-US" sz="2400" dirty="0" smtClean="0">
                <a:solidFill>
                  <a:srgbClr val="FFFF00"/>
                </a:solidFill>
              </a:rPr>
              <a:t>S+V( </a:t>
            </a:r>
            <a:r>
              <a:rPr lang="en-US" sz="2400" dirty="0" err="1" smtClean="0">
                <a:solidFill>
                  <a:srgbClr val="FFFF00"/>
                </a:solidFill>
              </a:rPr>
              <a:t>hiện</a:t>
            </a:r>
            <a:r>
              <a:rPr lang="en-US" sz="2400" dirty="0" smtClean="0">
                <a:solidFill>
                  <a:srgbClr val="FFFF00"/>
                </a:solidFill>
              </a:rPr>
              <a:t> </a:t>
            </a:r>
            <a:r>
              <a:rPr lang="en-US" sz="2400" dirty="0" err="1" smtClean="0">
                <a:solidFill>
                  <a:srgbClr val="FFFF00"/>
                </a:solidFill>
              </a:rPr>
              <a:t>tại</a:t>
            </a:r>
            <a:r>
              <a:rPr lang="en-US" sz="2400" dirty="0" smtClean="0">
                <a:solidFill>
                  <a:srgbClr val="FFFF00"/>
                </a:solidFill>
              </a:rPr>
              <a:t> </a:t>
            </a:r>
            <a:r>
              <a:rPr lang="en-US" sz="2400" dirty="0" err="1" smtClean="0">
                <a:solidFill>
                  <a:srgbClr val="FFFF00"/>
                </a:solidFill>
              </a:rPr>
              <a:t>đơn</a:t>
            </a:r>
            <a:r>
              <a:rPr lang="en-US" sz="2400" dirty="0" smtClean="0"/>
              <a:t>)</a:t>
            </a:r>
          </a:p>
          <a:p>
            <a:r>
              <a:rPr lang="en-US" sz="2400" dirty="0" err="1" smtClean="0"/>
              <a:t>Vậy</a:t>
            </a:r>
            <a:r>
              <a:rPr lang="en-US" sz="2400" dirty="0" smtClean="0"/>
              <a:t> ta </a:t>
            </a:r>
            <a:r>
              <a:rPr lang="en-US" sz="2400" dirty="0" err="1" smtClean="0"/>
              <a:t>loại</a:t>
            </a:r>
            <a:r>
              <a:rPr lang="en-US" sz="2400" dirty="0" smtClean="0"/>
              <a:t> </a:t>
            </a:r>
            <a:r>
              <a:rPr lang="en-US" sz="2400" dirty="0" err="1" smtClean="0"/>
              <a:t>đáp</a:t>
            </a:r>
            <a:r>
              <a:rPr lang="en-US" sz="2400" dirty="0" smtClean="0"/>
              <a:t> </a:t>
            </a:r>
            <a:r>
              <a:rPr lang="en-US" sz="2400" dirty="0" err="1" smtClean="0"/>
              <a:t>án</a:t>
            </a:r>
            <a:r>
              <a:rPr lang="en-US" sz="2400" dirty="0" smtClean="0"/>
              <a:t> A,B, D </a:t>
            </a:r>
            <a:r>
              <a:rPr lang="en-US" sz="2400" dirty="0" err="1" smtClean="0"/>
              <a:t>sai</a:t>
            </a:r>
            <a:r>
              <a:rPr lang="en-US" sz="2400" dirty="0" smtClean="0"/>
              <a:t> </a:t>
            </a:r>
            <a:r>
              <a:rPr lang="en-US" sz="2400" dirty="0" err="1" smtClean="0"/>
              <a:t>thì</a:t>
            </a:r>
            <a:r>
              <a:rPr lang="en-US" sz="2400" dirty="0" smtClean="0"/>
              <a:t>.</a:t>
            </a:r>
          </a:p>
          <a:p>
            <a:r>
              <a:rPr lang="en-US" sz="2400" b="1" dirty="0" err="1" smtClean="0"/>
              <a:t>Tạm</a:t>
            </a:r>
            <a:r>
              <a:rPr lang="en-US" sz="2400" b="1" dirty="0" smtClean="0"/>
              <a:t> </a:t>
            </a:r>
            <a:r>
              <a:rPr lang="en-US" sz="2400" b="1" dirty="0" err="1" smtClean="0"/>
              <a:t>dịch</a:t>
            </a:r>
            <a:r>
              <a:rPr lang="en-US" sz="2400" dirty="0" smtClean="0"/>
              <a:t> : </a:t>
            </a:r>
            <a:r>
              <a:rPr lang="en-US" sz="2400" dirty="0" err="1" smtClean="0"/>
              <a:t>Sau</a:t>
            </a:r>
            <a:r>
              <a:rPr lang="en-US" sz="2400" dirty="0" smtClean="0"/>
              <a:t> </a:t>
            </a:r>
            <a:r>
              <a:rPr lang="en-US" sz="2400" dirty="0" err="1" smtClean="0"/>
              <a:t>khi</a:t>
            </a:r>
            <a:r>
              <a:rPr lang="en-US" sz="2400" dirty="0" smtClean="0"/>
              <a:t> </a:t>
            </a:r>
            <a:r>
              <a:rPr lang="en-US" sz="2400" dirty="0" err="1" smtClean="0"/>
              <a:t>anh</a:t>
            </a:r>
            <a:r>
              <a:rPr lang="en-US" sz="2400" dirty="0" smtClean="0"/>
              <a:t> </a:t>
            </a:r>
            <a:r>
              <a:rPr lang="en-US" sz="2400" dirty="0" err="1" smtClean="0"/>
              <a:t>ấy</a:t>
            </a:r>
            <a:r>
              <a:rPr lang="en-US" sz="2400" dirty="0" smtClean="0"/>
              <a:t> </a:t>
            </a:r>
            <a:r>
              <a:rPr lang="en-US" sz="2400" dirty="0" err="1" smtClean="0"/>
              <a:t>ăn</a:t>
            </a:r>
            <a:r>
              <a:rPr lang="en-US" sz="2400" dirty="0" smtClean="0"/>
              <a:t> </a:t>
            </a:r>
            <a:r>
              <a:rPr lang="en-US" sz="2400" dirty="0" err="1" smtClean="0"/>
              <a:t>sáng</a:t>
            </a:r>
            <a:r>
              <a:rPr lang="en-US" sz="2400" dirty="0" smtClean="0"/>
              <a:t> </a:t>
            </a:r>
            <a:r>
              <a:rPr lang="en-US" sz="2400" dirty="0" err="1" smtClean="0"/>
              <a:t>vào</a:t>
            </a:r>
            <a:r>
              <a:rPr lang="en-US" sz="2400" dirty="0" smtClean="0"/>
              <a:t> </a:t>
            </a:r>
            <a:r>
              <a:rPr lang="en-US" sz="2400" dirty="0" err="1" smtClean="0"/>
              <a:t>ngày</a:t>
            </a:r>
            <a:r>
              <a:rPr lang="en-US" sz="2400" dirty="0" smtClean="0"/>
              <a:t> </a:t>
            </a:r>
            <a:r>
              <a:rPr lang="en-US" sz="2400" dirty="0" err="1" smtClean="0"/>
              <a:t>mai</a:t>
            </a:r>
            <a:r>
              <a:rPr lang="en-US" sz="2400" dirty="0" smtClean="0"/>
              <a:t> </a:t>
            </a:r>
            <a:r>
              <a:rPr lang="en-US" sz="2400" dirty="0" err="1" smtClean="0"/>
              <a:t>anh</a:t>
            </a:r>
            <a:r>
              <a:rPr lang="en-US" sz="2400" dirty="0" smtClean="0"/>
              <a:t> </a:t>
            </a:r>
            <a:r>
              <a:rPr lang="en-US" sz="2400" dirty="0" err="1" smtClean="0"/>
              <a:t>ấy</a:t>
            </a:r>
            <a:r>
              <a:rPr lang="en-US" sz="2400" dirty="0" smtClean="0"/>
              <a:t> </a:t>
            </a:r>
            <a:r>
              <a:rPr lang="en-US" sz="2400" dirty="0" err="1" smtClean="0"/>
              <a:t>sẽ</a:t>
            </a:r>
            <a:r>
              <a:rPr lang="en-US" sz="2400" dirty="0" smtClean="0"/>
              <a:t> </a:t>
            </a:r>
            <a:r>
              <a:rPr lang="en-US" sz="2400" dirty="0" err="1" smtClean="0"/>
              <a:t>đi</a:t>
            </a:r>
            <a:r>
              <a:rPr lang="en-US" sz="2400" dirty="0" smtClean="0"/>
              <a:t> </a:t>
            </a:r>
            <a:r>
              <a:rPr lang="en-US" sz="2400" dirty="0" err="1" smtClean="0"/>
              <a:t>làm</a:t>
            </a:r>
            <a:r>
              <a:rPr lang="en-US" sz="2400" dirty="0" smtClean="0"/>
              <a:t> </a:t>
            </a:r>
          </a:p>
          <a:p>
            <a:endParaRPr lang="en-US" sz="2400" dirty="0"/>
          </a:p>
        </p:txBody>
      </p:sp>
      <p:sp>
        <p:nvSpPr>
          <p:cNvPr id="7" name="Oval 6"/>
          <p:cNvSpPr/>
          <p:nvPr/>
        </p:nvSpPr>
        <p:spPr>
          <a:xfrm>
            <a:off x="914400" y="1535162"/>
            <a:ext cx="533400" cy="369838"/>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30519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barn(inVertical)">
                                      <p:cBhvr>
                                        <p:cTn id="1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457200"/>
            <a:ext cx="8305800" cy="1569660"/>
          </a:xfrm>
          <a:prstGeom prst="rect">
            <a:avLst/>
          </a:prstGeom>
          <a:noFill/>
        </p:spPr>
        <p:txBody>
          <a:bodyPr wrap="square" rtlCol="0">
            <a:spAutoFit/>
          </a:bodyPr>
          <a:lstStyle/>
          <a:p>
            <a:r>
              <a:rPr lang="en-US" sz="2400" b="1" dirty="0">
                <a:solidFill>
                  <a:srgbClr val="FF0000"/>
                </a:solidFill>
              </a:rPr>
              <a:t>Question 11: </a:t>
            </a:r>
            <a:r>
              <a:rPr lang="en-US" sz="2400" dirty="0"/>
              <a:t>You should</a:t>
            </a:r>
            <a:r>
              <a:rPr lang="en-US" sz="2400" u="sng" dirty="0"/>
              <a:t> 	</a:t>
            </a:r>
            <a:r>
              <a:rPr lang="en-US" sz="2400" dirty="0"/>
              <a:t>more attention to what your teacher explains.</a:t>
            </a:r>
          </a:p>
          <a:p>
            <a:r>
              <a:rPr lang="en-US" sz="2400" b="1" dirty="0"/>
              <a:t>A. </a:t>
            </a:r>
            <a:r>
              <a:rPr lang="en-US" sz="2400" dirty="0"/>
              <a:t>make	</a:t>
            </a:r>
            <a:r>
              <a:rPr lang="en-US" sz="2400" b="1" dirty="0"/>
              <a:t>B. </a:t>
            </a:r>
            <a:r>
              <a:rPr lang="en-US" sz="2400" dirty="0"/>
              <a:t>pay	</a:t>
            </a:r>
            <a:r>
              <a:rPr lang="en-US" sz="2400" b="1" dirty="0"/>
              <a:t>C. </a:t>
            </a:r>
            <a:r>
              <a:rPr lang="en-US" sz="2400" dirty="0"/>
              <a:t>get	</a:t>
            </a:r>
            <a:r>
              <a:rPr lang="en-US" sz="2400" b="1" dirty="0"/>
              <a:t>D. </a:t>
            </a:r>
            <a:r>
              <a:rPr lang="en-US" sz="2400" dirty="0"/>
              <a:t>set</a:t>
            </a:r>
          </a:p>
          <a:p>
            <a:endParaRPr lang="en-US" sz="2400" dirty="0"/>
          </a:p>
        </p:txBody>
      </p:sp>
      <p:sp>
        <p:nvSpPr>
          <p:cNvPr id="5" name="TextBox 4"/>
          <p:cNvSpPr txBox="1"/>
          <p:nvPr/>
        </p:nvSpPr>
        <p:spPr>
          <a:xfrm>
            <a:off x="381000" y="1905000"/>
            <a:ext cx="8305800" cy="1569660"/>
          </a:xfrm>
          <a:prstGeom prst="rect">
            <a:avLst/>
          </a:prstGeom>
          <a:noFill/>
        </p:spPr>
        <p:txBody>
          <a:bodyPr wrap="square" rtlCol="0">
            <a:spAutoFit/>
          </a:bodyPr>
          <a:lstStyle/>
          <a:p>
            <a:r>
              <a:rPr lang="en-US" sz="2400" b="1" dirty="0" err="1" smtClean="0"/>
              <a:t>Kiến</a:t>
            </a:r>
            <a:r>
              <a:rPr lang="en-US" sz="2400" b="1" dirty="0" smtClean="0"/>
              <a:t> </a:t>
            </a:r>
            <a:r>
              <a:rPr lang="en-US" sz="2400" b="1" dirty="0" err="1" smtClean="0"/>
              <a:t>thức</a:t>
            </a:r>
            <a:r>
              <a:rPr lang="en-US" sz="2400" b="1" dirty="0" smtClean="0"/>
              <a:t> </a:t>
            </a:r>
            <a:r>
              <a:rPr lang="en-US" sz="2400" b="1" dirty="0" err="1" smtClean="0"/>
              <a:t>về</a:t>
            </a:r>
            <a:r>
              <a:rPr lang="en-US" sz="2400" b="1" dirty="0" smtClean="0"/>
              <a:t> </a:t>
            </a:r>
            <a:r>
              <a:rPr lang="en-US" sz="2400" b="1" dirty="0" err="1" smtClean="0"/>
              <a:t>cụm</a:t>
            </a:r>
            <a:r>
              <a:rPr lang="en-US" sz="2400" b="1" dirty="0" smtClean="0"/>
              <a:t> </a:t>
            </a:r>
            <a:r>
              <a:rPr lang="en-US" sz="2400" b="1" dirty="0" err="1" smtClean="0"/>
              <a:t>từ</a:t>
            </a:r>
            <a:r>
              <a:rPr lang="en-US" sz="2400" b="1" dirty="0" smtClean="0"/>
              <a:t> </a:t>
            </a:r>
            <a:r>
              <a:rPr lang="en-US" sz="2400" b="1" dirty="0" err="1" smtClean="0"/>
              <a:t>cố</a:t>
            </a:r>
            <a:r>
              <a:rPr lang="en-US" sz="2400" b="1" dirty="0" smtClean="0"/>
              <a:t> </a:t>
            </a:r>
            <a:r>
              <a:rPr lang="en-US" sz="2400" b="1" dirty="0" err="1" smtClean="0"/>
              <a:t>định</a:t>
            </a:r>
            <a:endParaRPr lang="en-US" sz="2400" dirty="0" smtClean="0"/>
          </a:p>
          <a:p>
            <a:r>
              <a:rPr lang="en-US" sz="2400" dirty="0" smtClean="0">
                <a:solidFill>
                  <a:srgbClr val="FFFF00"/>
                </a:solidFill>
              </a:rPr>
              <a:t>Pay attention to = take notice of</a:t>
            </a:r>
            <a:r>
              <a:rPr lang="en-US" sz="2400" dirty="0" smtClean="0"/>
              <a:t>: </a:t>
            </a:r>
            <a:r>
              <a:rPr lang="en-US" sz="2400" dirty="0" err="1" smtClean="0"/>
              <a:t>chú</a:t>
            </a:r>
            <a:r>
              <a:rPr lang="en-US" sz="2400" dirty="0" smtClean="0"/>
              <a:t> ý</a:t>
            </a:r>
          </a:p>
          <a:p>
            <a:r>
              <a:rPr lang="en-US" sz="2400" b="1" dirty="0" err="1" smtClean="0"/>
              <a:t>Tạm</a:t>
            </a:r>
            <a:r>
              <a:rPr lang="en-US" sz="2400" b="1" dirty="0" smtClean="0"/>
              <a:t> </a:t>
            </a:r>
            <a:r>
              <a:rPr lang="en-US" sz="2400" b="1" dirty="0" err="1" smtClean="0"/>
              <a:t>dịch</a:t>
            </a:r>
            <a:r>
              <a:rPr lang="en-US" sz="2400" b="1" dirty="0" smtClean="0"/>
              <a:t>: </a:t>
            </a:r>
            <a:r>
              <a:rPr lang="en-US" sz="2400" dirty="0" err="1" smtClean="0"/>
              <a:t>Bạn</a:t>
            </a:r>
            <a:r>
              <a:rPr lang="en-US" sz="2400" dirty="0" smtClean="0"/>
              <a:t> </a:t>
            </a:r>
            <a:r>
              <a:rPr lang="en-US" sz="2400" dirty="0" err="1" smtClean="0"/>
              <a:t>nên</a:t>
            </a:r>
            <a:r>
              <a:rPr lang="en-US" sz="2400" dirty="0" smtClean="0"/>
              <a:t> </a:t>
            </a:r>
            <a:r>
              <a:rPr lang="en-US" sz="2400" dirty="0" err="1" smtClean="0"/>
              <a:t>chú</a:t>
            </a:r>
            <a:r>
              <a:rPr lang="en-US" sz="2400" dirty="0" smtClean="0"/>
              <a:t> ý </a:t>
            </a:r>
            <a:r>
              <a:rPr lang="en-US" sz="2400" dirty="0" err="1" smtClean="0"/>
              <a:t>tới</a:t>
            </a:r>
            <a:r>
              <a:rPr lang="en-US" sz="2400" dirty="0" smtClean="0"/>
              <a:t> </a:t>
            </a:r>
            <a:r>
              <a:rPr lang="en-US" sz="2400" dirty="0" err="1" smtClean="0"/>
              <a:t>điều</a:t>
            </a:r>
            <a:r>
              <a:rPr lang="en-US" sz="2400" dirty="0" smtClean="0"/>
              <a:t> </a:t>
            </a:r>
            <a:r>
              <a:rPr lang="en-US" sz="2400" dirty="0" err="1" smtClean="0"/>
              <a:t>giáo</a:t>
            </a:r>
            <a:r>
              <a:rPr lang="en-US" sz="2400" dirty="0" smtClean="0"/>
              <a:t> </a:t>
            </a:r>
            <a:r>
              <a:rPr lang="en-US" sz="2400" dirty="0" err="1" smtClean="0"/>
              <a:t>viên</a:t>
            </a:r>
            <a:r>
              <a:rPr lang="en-US" sz="2400" dirty="0" smtClean="0"/>
              <a:t> </a:t>
            </a:r>
            <a:r>
              <a:rPr lang="en-US" sz="2400" dirty="0" err="1" smtClean="0"/>
              <a:t>giải</a:t>
            </a:r>
            <a:r>
              <a:rPr lang="en-US" sz="2400" dirty="0" smtClean="0"/>
              <a:t> </a:t>
            </a:r>
            <a:r>
              <a:rPr lang="en-US" sz="2400" dirty="0" err="1" smtClean="0"/>
              <a:t>thích</a:t>
            </a:r>
            <a:r>
              <a:rPr lang="en-US" sz="2400" dirty="0" smtClean="0"/>
              <a:t>.</a:t>
            </a:r>
          </a:p>
          <a:p>
            <a:endParaRPr lang="en-US" sz="2400" dirty="0"/>
          </a:p>
        </p:txBody>
      </p:sp>
      <p:sp>
        <p:nvSpPr>
          <p:cNvPr id="6" name="Oval 5"/>
          <p:cNvSpPr/>
          <p:nvPr/>
        </p:nvSpPr>
        <p:spPr>
          <a:xfrm>
            <a:off x="2286000" y="1242030"/>
            <a:ext cx="381000" cy="43437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36587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81000"/>
            <a:ext cx="8305800" cy="1569660"/>
          </a:xfrm>
          <a:prstGeom prst="rect">
            <a:avLst/>
          </a:prstGeom>
          <a:noFill/>
        </p:spPr>
        <p:txBody>
          <a:bodyPr wrap="square" rtlCol="0">
            <a:spAutoFit/>
          </a:bodyPr>
          <a:lstStyle/>
          <a:p>
            <a:r>
              <a:rPr lang="en-US" sz="2400" b="1" dirty="0">
                <a:solidFill>
                  <a:srgbClr val="FF0000"/>
                </a:solidFill>
              </a:rPr>
              <a:t>Question 12: </a:t>
            </a:r>
            <a:r>
              <a:rPr lang="en-US" sz="2400" dirty="0"/>
              <a:t>I'm not going to go ice skating! I'd only fall over and	a fool of myself.</a:t>
            </a:r>
          </a:p>
          <a:p>
            <a:r>
              <a:rPr lang="en-US" sz="2400" b="1" dirty="0"/>
              <a:t>A. </a:t>
            </a:r>
            <a:r>
              <a:rPr lang="en-US" sz="2400" dirty="0"/>
              <a:t>create	</a:t>
            </a:r>
            <a:r>
              <a:rPr lang="en-US" sz="2400" b="1" dirty="0"/>
              <a:t>B. </a:t>
            </a:r>
            <a:r>
              <a:rPr lang="en-US" sz="2400" dirty="0"/>
              <a:t>show	</a:t>
            </a:r>
            <a:r>
              <a:rPr lang="en-US" sz="2400" b="1" dirty="0"/>
              <a:t>C.</a:t>
            </a:r>
            <a:r>
              <a:rPr lang="en-US" sz="2400" dirty="0"/>
              <a:t>do	</a:t>
            </a:r>
            <a:r>
              <a:rPr lang="en-US" sz="2400" b="1" dirty="0"/>
              <a:t>D. </a:t>
            </a:r>
            <a:r>
              <a:rPr lang="en-US" sz="2400" dirty="0"/>
              <a:t>make</a:t>
            </a:r>
          </a:p>
          <a:p>
            <a:endParaRPr lang="en-US" sz="2400" dirty="0"/>
          </a:p>
        </p:txBody>
      </p:sp>
      <p:sp>
        <p:nvSpPr>
          <p:cNvPr id="5" name="TextBox 4"/>
          <p:cNvSpPr txBox="1"/>
          <p:nvPr/>
        </p:nvSpPr>
        <p:spPr>
          <a:xfrm>
            <a:off x="152400" y="1828800"/>
            <a:ext cx="8458200" cy="1938992"/>
          </a:xfrm>
          <a:prstGeom prst="rect">
            <a:avLst/>
          </a:prstGeom>
          <a:noFill/>
        </p:spPr>
        <p:txBody>
          <a:bodyPr wrap="square" rtlCol="0">
            <a:spAutoFit/>
          </a:bodyPr>
          <a:lstStyle/>
          <a:p>
            <a:r>
              <a:rPr lang="en-US" sz="2400" b="1" dirty="0" err="1" smtClean="0"/>
              <a:t>Kiến</a:t>
            </a:r>
            <a:r>
              <a:rPr lang="en-US" sz="2400" b="1" dirty="0" smtClean="0"/>
              <a:t> </a:t>
            </a:r>
            <a:r>
              <a:rPr lang="en-US" sz="2400" b="1" dirty="0" err="1" smtClean="0"/>
              <a:t>thức</a:t>
            </a:r>
            <a:r>
              <a:rPr lang="en-US" sz="2400" b="1" dirty="0" smtClean="0"/>
              <a:t> </a:t>
            </a:r>
            <a:r>
              <a:rPr lang="en-US" sz="2400" b="1" dirty="0" err="1" smtClean="0"/>
              <a:t>về</a:t>
            </a:r>
            <a:r>
              <a:rPr lang="en-US" sz="2400" b="1" dirty="0" smtClean="0"/>
              <a:t> </a:t>
            </a:r>
            <a:r>
              <a:rPr lang="en-US" sz="2400" b="1" dirty="0" err="1" smtClean="0"/>
              <a:t>cụm</a:t>
            </a:r>
            <a:r>
              <a:rPr lang="en-US" sz="2400" b="1" dirty="0" smtClean="0"/>
              <a:t> </a:t>
            </a:r>
            <a:r>
              <a:rPr lang="en-US" sz="2400" b="1" dirty="0" err="1" smtClean="0"/>
              <a:t>từ</a:t>
            </a:r>
            <a:r>
              <a:rPr lang="en-US" sz="2400" b="1" dirty="0" smtClean="0"/>
              <a:t> </a:t>
            </a:r>
            <a:r>
              <a:rPr lang="en-US" sz="2400" b="1" dirty="0" err="1" smtClean="0"/>
              <a:t>cố</a:t>
            </a:r>
            <a:r>
              <a:rPr lang="en-US" sz="2400" b="1" dirty="0" smtClean="0"/>
              <a:t> </a:t>
            </a:r>
            <a:r>
              <a:rPr lang="en-US" sz="2400" b="1" dirty="0" err="1" smtClean="0"/>
              <a:t>định</a:t>
            </a:r>
            <a:endParaRPr lang="en-US" sz="2400" dirty="0" smtClean="0"/>
          </a:p>
          <a:p>
            <a:r>
              <a:rPr lang="en-US" sz="2400" dirty="0" smtClean="0">
                <a:solidFill>
                  <a:srgbClr val="FFFF00"/>
                </a:solidFill>
              </a:rPr>
              <a:t>make a fool (out) of </a:t>
            </a:r>
            <a:r>
              <a:rPr lang="en-US" sz="2400" dirty="0" err="1" smtClean="0">
                <a:solidFill>
                  <a:srgbClr val="FFFF00"/>
                </a:solidFill>
              </a:rPr>
              <a:t>sb</a:t>
            </a:r>
            <a:r>
              <a:rPr lang="en-US" sz="2400" dirty="0" smtClean="0">
                <a:solidFill>
                  <a:srgbClr val="FFFF00"/>
                </a:solidFill>
              </a:rPr>
              <a:t>/yourself: </a:t>
            </a:r>
            <a:r>
              <a:rPr lang="en-US" sz="2400" dirty="0" err="1" smtClean="0"/>
              <a:t>khiến</a:t>
            </a:r>
            <a:r>
              <a:rPr lang="en-US" sz="2400" dirty="0" smtClean="0"/>
              <a:t> </a:t>
            </a:r>
            <a:r>
              <a:rPr lang="en-US" sz="2400" dirty="0" err="1" smtClean="0"/>
              <a:t>ai</a:t>
            </a:r>
            <a:r>
              <a:rPr lang="en-US" sz="2400" dirty="0" smtClean="0"/>
              <a:t> </a:t>
            </a:r>
            <a:r>
              <a:rPr lang="en-US" sz="2400" dirty="0" err="1" smtClean="0"/>
              <a:t>đó</a:t>
            </a:r>
            <a:r>
              <a:rPr lang="en-US" sz="2400" dirty="0" smtClean="0"/>
              <a:t> </a:t>
            </a:r>
            <a:r>
              <a:rPr lang="en-US" sz="2400" dirty="0" err="1" smtClean="0"/>
              <a:t>trông</a:t>
            </a:r>
            <a:r>
              <a:rPr lang="en-US" sz="2400" dirty="0" smtClean="0"/>
              <a:t> </a:t>
            </a:r>
            <a:r>
              <a:rPr lang="en-US" sz="2400" dirty="0" err="1" smtClean="0"/>
              <a:t>như</a:t>
            </a:r>
            <a:r>
              <a:rPr lang="en-US" sz="2400" dirty="0" smtClean="0"/>
              <a:t> </a:t>
            </a:r>
            <a:r>
              <a:rPr lang="en-US" sz="2400" dirty="0" err="1" smtClean="0"/>
              <a:t>kẻ</a:t>
            </a:r>
            <a:r>
              <a:rPr lang="en-US" sz="2400" dirty="0" smtClean="0"/>
              <a:t> </a:t>
            </a:r>
            <a:r>
              <a:rPr lang="en-US" sz="2400" dirty="0" err="1" smtClean="0"/>
              <a:t>ngốc</a:t>
            </a:r>
            <a:endParaRPr lang="en-US" sz="2400" dirty="0" smtClean="0"/>
          </a:p>
          <a:p>
            <a:r>
              <a:rPr lang="en-US" sz="2400" b="1" dirty="0" err="1" smtClean="0"/>
              <a:t>Tạm</a:t>
            </a:r>
            <a:r>
              <a:rPr lang="en-US" sz="2400" b="1" dirty="0" smtClean="0"/>
              <a:t> </a:t>
            </a:r>
            <a:r>
              <a:rPr lang="en-US" sz="2400" b="1" dirty="0" err="1" smtClean="0"/>
              <a:t>dịch</a:t>
            </a:r>
            <a:r>
              <a:rPr lang="en-US" sz="2400" b="1" dirty="0" smtClean="0"/>
              <a:t>: </a:t>
            </a:r>
            <a:r>
              <a:rPr lang="en-US" sz="2400" dirty="0" err="1" smtClean="0"/>
              <a:t>Tôi</a:t>
            </a:r>
            <a:r>
              <a:rPr lang="en-US" sz="2400" dirty="0" smtClean="0"/>
              <a:t> </a:t>
            </a:r>
            <a:r>
              <a:rPr lang="en-US" sz="2400" dirty="0" err="1" smtClean="0"/>
              <a:t>sẽ</a:t>
            </a:r>
            <a:r>
              <a:rPr lang="en-US" sz="2400" dirty="0" smtClean="0"/>
              <a:t> </a:t>
            </a:r>
            <a:r>
              <a:rPr lang="en-US" sz="2400" dirty="0" err="1" smtClean="0"/>
              <a:t>không</a:t>
            </a:r>
            <a:r>
              <a:rPr lang="en-US" sz="2400" dirty="0" smtClean="0"/>
              <a:t> </a:t>
            </a:r>
            <a:r>
              <a:rPr lang="en-US" sz="2400" dirty="0" err="1" smtClean="0"/>
              <a:t>đi</a:t>
            </a:r>
            <a:r>
              <a:rPr lang="en-US" sz="2400" dirty="0" smtClean="0"/>
              <a:t> </a:t>
            </a:r>
            <a:r>
              <a:rPr lang="en-US" sz="2400" dirty="0" err="1" smtClean="0"/>
              <a:t>trượt</a:t>
            </a:r>
            <a:r>
              <a:rPr lang="en-US" sz="2400" dirty="0" smtClean="0"/>
              <a:t> </a:t>
            </a:r>
            <a:r>
              <a:rPr lang="en-US" sz="2400" dirty="0" err="1" smtClean="0"/>
              <a:t>băng</a:t>
            </a:r>
            <a:r>
              <a:rPr lang="en-US" sz="2400" dirty="0" smtClean="0"/>
              <a:t> </a:t>
            </a:r>
            <a:r>
              <a:rPr lang="en-US" sz="2400" dirty="0" err="1" smtClean="0"/>
              <a:t>đâu</a:t>
            </a:r>
            <a:r>
              <a:rPr lang="en-US" sz="2400" dirty="0" smtClean="0"/>
              <a:t>! </a:t>
            </a:r>
            <a:r>
              <a:rPr lang="en-US" sz="2400" dirty="0" err="1" smtClean="0"/>
              <a:t>Tôi</a:t>
            </a:r>
            <a:r>
              <a:rPr lang="en-US" sz="2400" dirty="0" smtClean="0"/>
              <a:t> </a:t>
            </a:r>
            <a:r>
              <a:rPr lang="en-US" sz="2400" dirty="0" err="1" smtClean="0"/>
              <a:t>chỉ</a:t>
            </a:r>
            <a:r>
              <a:rPr lang="en-US" sz="2400" dirty="0" smtClean="0"/>
              <a:t> </a:t>
            </a:r>
            <a:r>
              <a:rPr lang="en-US" sz="2400" dirty="0" err="1" smtClean="0"/>
              <a:t>bị</a:t>
            </a:r>
            <a:r>
              <a:rPr lang="en-US" sz="2400" dirty="0" smtClean="0"/>
              <a:t> </a:t>
            </a:r>
            <a:r>
              <a:rPr lang="en-US" sz="2400" dirty="0" err="1" smtClean="0"/>
              <a:t>ngã</a:t>
            </a:r>
            <a:r>
              <a:rPr lang="en-US" sz="2400" dirty="0" smtClean="0"/>
              <a:t> </a:t>
            </a:r>
            <a:r>
              <a:rPr lang="en-US" sz="2400" dirty="0" err="1" smtClean="0"/>
              <a:t>và</a:t>
            </a:r>
            <a:r>
              <a:rPr lang="en-US" sz="2400" dirty="0" smtClean="0"/>
              <a:t> </a:t>
            </a:r>
            <a:r>
              <a:rPr lang="en-US" sz="2400" dirty="0" err="1" smtClean="0"/>
              <a:t>khiến</a:t>
            </a:r>
            <a:r>
              <a:rPr lang="en-US" sz="2400" dirty="0" smtClean="0"/>
              <a:t> </a:t>
            </a:r>
            <a:r>
              <a:rPr lang="en-US" sz="2400" dirty="0" err="1" smtClean="0"/>
              <a:t>mình</a:t>
            </a:r>
            <a:r>
              <a:rPr lang="en-US" sz="2400" dirty="0" smtClean="0"/>
              <a:t> </a:t>
            </a:r>
            <a:r>
              <a:rPr lang="en-US" sz="2400" dirty="0" err="1" smtClean="0"/>
              <a:t>trông</a:t>
            </a:r>
            <a:r>
              <a:rPr lang="en-US" sz="2400" dirty="0" smtClean="0"/>
              <a:t> </a:t>
            </a:r>
            <a:r>
              <a:rPr lang="en-US" sz="2400" dirty="0" err="1" smtClean="0"/>
              <a:t>như</a:t>
            </a:r>
            <a:r>
              <a:rPr lang="en-US" sz="2400" dirty="0" smtClean="0"/>
              <a:t> </a:t>
            </a:r>
            <a:r>
              <a:rPr lang="en-US" sz="2400" dirty="0" err="1" smtClean="0"/>
              <a:t>kẻ</a:t>
            </a:r>
            <a:r>
              <a:rPr lang="en-US" sz="2400" dirty="0" smtClean="0"/>
              <a:t> </a:t>
            </a:r>
            <a:r>
              <a:rPr lang="en-US" sz="2400" dirty="0" err="1" smtClean="0"/>
              <a:t>ngốc</a:t>
            </a:r>
            <a:r>
              <a:rPr lang="en-US" sz="2400" dirty="0" smtClean="0"/>
              <a:t>.</a:t>
            </a:r>
          </a:p>
          <a:p>
            <a:endParaRPr lang="en-US" sz="2400" dirty="0"/>
          </a:p>
        </p:txBody>
      </p:sp>
      <p:sp>
        <p:nvSpPr>
          <p:cNvPr id="6" name="Oval 5"/>
          <p:cNvSpPr/>
          <p:nvPr/>
        </p:nvSpPr>
        <p:spPr>
          <a:xfrm>
            <a:off x="4800600" y="1192124"/>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23051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457200"/>
            <a:ext cx="8458200" cy="1938992"/>
          </a:xfrm>
          <a:prstGeom prst="rect">
            <a:avLst/>
          </a:prstGeom>
          <a:noFill/>
        </p:spPr>
        <p:txBody>
          <a:bodyPr wrap="square" rtlCol="0">
            <a:spAutoFit/>
          </a:bodyPr>
          <a:lstStyle/>
          <a:p>
            <a:r>
              <a:rPr lang="en-US" sz="2400" b="1" dirty="0">
                <a:solidFill>
                  <a:srgbClr val="FF0000"/>
                </a:solidFill>
              </a:rPr>
              <a:t>Question 13</a:t>
            </a:r>
            <a:r>
              <a:rPr lang="en-US" sz="2400" dirty="0">
                <a:solidFill>
                  <a:srgbClr val="FF0000"/>
                </a:solidFill>
              </a:rPr>
              <a:t>. </a:t>
            </a:r>
            <a:r>
              <a:rPr lang="en-US" sz="2400" dirty="0"/>
              <a:t>French ________ at their schools as a compulsory lesson for 20 years until last year.</a:t>
            </a:r>
          </a:p>
          <a:p>
            <a:r>
              <a:rPr lang="en-US" sz="2400" b="1" dirty="0"/>
              <a:t>A. </a:t>
            </a:r>
            <a:r>
              <a:rPr lang="en-US" sz="2400" dirty="0"/>
              <a:t>is being taught 		</a:t>
            </a:r>
            <a:r>
              <a:rPr lang="en-US" sz="2400" b="1" dirty="0"/>
              <a:t>B. </a:t>
            </a:r>
            <a:r>
              <a:rPr lang="en-US" sz="2400" dirty="0"/>
              <a:t>was being taught </a:t>
            </a:r>
          </a:p>
          <a:p>
            <a:r>
              <a:rPr lang="en-US" sz="2400" b="1" dirty="0"/>
              <a:t>C. </a:t>
            </a:r>
            <a:r>
              <a:rPr lang="en-US" sz="2400" dirty="0"/>
              <a:t>had been taught 		</a:t>
            </a:r>
            <a:r>
              <a:rPr lang="en-US" sz="2400" b="1" dirty="0"/>
              <a:t>D. </a:t>
            </a:r>
            <a:r>
              <a:rPr lang="en-US" sz="2400" dirty="0"/>
              <a:t>has been taught</a:t>
            </a:r>
          </a:p>
          <a:p>
            <a:endParaRPr lang="en-US" sz="2400" dirty="0"/>
          </a:p>
        </p:txBody>
      </p:sp>
      <p:sp>
        <p:nvSpPr>
          <p:cNvPr id="5" name="TextBox 4"/>
          <p:cNvSpPr txBox="1"/>
          <p:nvPr/>
        </p:nvSpPr>
        <p:spPr>
          <a:xfrm>
            <a:off x="228600" y="2438400"/>
            <a:ext cx="8763000" cy="3046988"/>
          </a:xfrm>
          <a:prstGeom prst="rect">
            <a:avLst/>
          </a:prstGeom>
          <a:noFill/>
        </p:spPr>
        <p:txBody>
          <a:bodyPr wrap="square" rtlCol="0">
            <a:spAutoFit/>
          </a:bodyPr>
          <a:lstStyle/>
          <a:p>
            <a:r>
              <a:rPr lang="en-US" sz="2400" b="1" dirty="0" err="1" smtClean="0"/>
              <a:t>Kiến</a:t>
            </a:r>
            <a:r>
              <a:rPr lang="en-US" sz="2400" b="1" dirty="0" smtClean="0"/>
              <a:t> </a:t>
            </a:r>
            <a:r>
              <a:rPr lang="en-US" sz="2400" b="1" dirty="0" err="1" smtClean="0"/>
              <a:t>thức</a:t>
            </a:r>
            <a:r>
              <a:rPr lang="en-US" sz="2400" b="1" dirty="0" smtClean="0"/>
              <a:t>: </a:t>
            </a:r>
            <a:r>
              <a:rPr lang="en-US" sz="2400" dirty="0" err="1" smtClean="0"/>
              <a:t>Câu</a:t>
            </a:r>
            <a:r>
              <a:rPr lang="en-US" sz="2400" dirty="0" smtClean="0"/>
              <a:t> </a:t>
            </a:r>
            <a:r>
              <a:rPr lang="en-US" sz="2400" dirty="0" err="1" smtClean="0"/>
              <a:t>bị</a:t>
            </a:r>
            <a:r>
              <a:rPr lang="en-US" sz="2400" dirty="0" smtClean="0"/>
              <a:t> </a:t>
            </a:r>
            <a:r>
              <a:rPr lang="en-US" sz="2400" dirty="0" err="1" smtClean="0"/>
              <a:t>động</a:t>
            </a:r>
            <a:r>
              <a:rPr lang="en-US" sz="2400" dirty="0" smtClean="0"/>
              <a:t> </a:t>
            </a:r>
          </a:p>
          <a:p>
            <a:r>
              <a:rPr lang="en-US" sz="2400" b="1" dirty="0" err="1" smtClean="0"/>
              <a:t>Giải</a:t>
            </a:r>
            <a:r>
              <a:rPr lang="en-US" sz="2400" b="1" dirty="0" smtClean="0"/>
              <a:t> </a:t>
            </a:r>
            <a:r>
              <a:rPr lang="en-US" sz="2400" b="1" dirty="0" err="1" smtClean="0"/>
              <a:t>thích</a:t>
            </a:r>
            <a:r>
              <a:rPr lang="en-US" sz="2400" b="1" dirty="0" smtClean="0"/>
              <a:t>: </a:t>
            </a:r>
            <a:endParaRPr lang="en-US" sz="2400" dirty="0" smtClean="0"/>
          </a:p>
          <a:p>
            <a:r>
              <a:rPr lang="en-US" sz="2400" dirty="0" err="1" smtClean="0"/>
              <a:t>Dấu</a:t>
            </a:r>
            <a:r>
              <a:rPr lang="en-US" sz="2400" dirty="0" smtClean="0"/>
              <a:t> </a:t>
            </a:r>
            <a:r>
              <a:rPr lang="en-US" sz="2400" dirty="0" err="1" smtClean="0"/>
              <a:t>hiệu</a:t>
            </a:r>
            <a:r>
              <a:rPr lang="en-US" sz="2400" dirty="0" smtClean="0"/>
              <a:t> : last year,  </a:t>
            </a:r>
            <a:r>
              <a:rPr lang="en-US" sz="2400" dirty="0" err="1" smtClean="0"/>
              <a:t>thì</a:t>
            </a:r>
            <a:r>
              <a:rPr lang="en-US" sz="2400" dirty="0" smtClean="0"/>
              <a:t> </a:t>
            </a:r>
            <a:r>
              <a:rPr lang="en-US" sz="2400" dirty="0" err="1" smtClean="0"/>
              <a:t>quá</a:t>
            </a:r>
            <a:r>
              <a:rPr lang="en-US" sz="2400" dirty="0" smtClean="0"/>
              <a:t> </a:t>
            </a:r>
            <a:r>
              <a:rPr lang="en-US" sz="2400" dirty="0" err="1" smtClean="0"/>
              <a:t>khứ</a:t>
            </a:r>
            <a:r>
              <a:rPr lang="en-US" sz="2400" dirty="0" smtClean="0"/>
              <a:t> =&gt;</a:t>
            </a:r>
            <a:r>
              <a:rPr lang="en-US" sz="2400" dirty="0" err="1" smtClean="0"/>
              <a:t>loại</a:t>
            </a:r>
            <a:r>
              <a:rPr lang="en-US" sz="2400" dirty="0" smtClean="0"/>
              <a:t> A, D, for 20 years (</a:t>
            </a:r>
            <a:r>
              <a:rPr lang="en-US" sz="2400" dirty="0" err="1" smtClean="0"/>
              <a:t>thì</a:t>
            </a:r>
            <a:r>
              <a:rPr lang="en-US" sz="2400" dirty="0" smtClean="0"/>
              <a:t> </a:t>
            </a:r>
            <a:r>
              <a:rPr lang="en-US" sz="2400" dirty="0" err="1" smtClean="0"/>
              <a:t>quá</a:t>
            </a:r>
            <a:r>
              <a:rPr lang="en-US" sz="2400" dirty="0" smtClean="0"/>
              <a:t> </a:t>
            </a:r>
            <a:r>
              <a:rPr lang="en-US" sz="2400" dirty="0" err="1" smtClean="0"/>
              <a:t>khứ</a:t>
            </a:r>
            <a:r>
              <a:rPr lang="en-US" sz="2400" dirty="0" smtClean="0"/>
              <a:t> </a:t>
            </a:r>
            <a:r>
              <a:rPr lang="en-US" sz="2400" dirty="0" err="1" smtClean="0"/>
              <a:t>hoàn</a:t>
            </a:r>
            <a:r>
              <a:rPr lang="en-US" sz="2400" dirty="0" smtClean="0"/>
              <a:t> </a:t>
            </a:r>
            <a:r>
              <a:rPr lang="en-US" sz="2400" dirty="0" err="1" smtClean="0"/>
              <a:t>thành</a:t>
            </a:r>
            <a:r>
              <a:rPr lang="en-US" sz="2400" dirty="0" smtClean="0"/>
              <a:t>) =&gt; </a:t>
            </a:r>
            <a:r>
              <a:rPr lang="en-US" sz="2400" dirty="0" err="1" smtClean="0"/>
              <a:t>loại</a:t>
            </a:r>
            <a:r>
              <a:rPr lang="en-US" sz="2400" dirty="0" smtClean="0"/>
              <a:t> B.</a:t>
            </a:r>
          </a:p>
          <a:p>
            <a:r>
              <a:rPr lang="en-US" sz="2400" dirty="0" err="1" smtClean="0"/>
              <a:t>Công</a:t>
            </a:r>
            <a:r>
              <a:rPr lang="en-US" sz="2400" dirty="0" smtClean="0"/>
              <a:t> </a:t>
            </a:r>
            <a:r>
              <a:rPr lang="en-US" sz="2400" dirty="0" err="1" smtClean="0"/>
              <a:t>thức</a:t>
            </a:r>
            <a:r>
              <a:rPr lang="en-US" sz="2400" dirty="0" smtClean="0"/>
              <a:t>: </a:t>
            </a:r>
            <a:r>
              <a:rPr lang="en-US" sz="2400" dirty="0" smtClean="0">
                <a:solidFill>
                  <a:srgbClr val="FFFF00"/>
                </a:solidFill>
              </a:rPr>
              <a:t>S + had been + </a:t>
            </a:r>
            <a:r>
              <a:rPr lang="en-US" sz="2400" dirty="0" err="1" smtClean="0">
                <a:solidFill>
                  <a:srgbClr val="FFFF00"/>
                </a:solidFill>
              </a:rPr>
              <a:t>Ved</a:t>
            </a:r>
            <a:r>
              <a:rPr lang="en-US" sz="2400" dirty="0" smtClean="0">
                <a:solidFill>
                  <a:srgbClr val="FFFF00"/>
                </a:solidFill>
              </a:rPr>
              <a:t>/V3. </a:t>
            </a:r>
          </a:p>
          <a:p>
            <a:r>
              <a:rPr lang="en-US" sz="2400" b="1" dirty="0" err="1" smtClean="0"/>
              <a:t>Tạm</a:t>
            </a:r>
            <a:r>
              <a:rPr lang="en-US" sz="2400" b="1" dirty="0" smtClean="0"/>
              <a:t> </a:t>
            </a:r>
            <a:r>
              <a:rPr lang="en-US" sz="2400" b="1" dirty="0" err="1" smtClean="0"/>
              <a:t>dịch</a:t>
            </a:r>
            <a:r>
              <a:rPr lang="en-US" sz="2400" b="1" dirty="0" smtClean="0"/>
              <a:t>: Cho </a:t>
            </a:r>
            <a:r>
              <a:rPr lang="en-US" sz="2400" b="1" dirty="0" err="1" smtClean="0"/>
              <a:t>đến</a:t>
            </a:r>
            <a:r>
              <a:rPr lang="en-US" sz="2400" b="1" dirty="0" smtClean="0"/>
              <a:t> </a:t>
            </a:r>
            <a:r>
              <a:rPr lang="en-US" sz="2400" b="1" dirty="0" err="1" smtClean="0"/>
              <a:t>năm</a:t>
            </a:r>
            <a:r>
              <a:rPr lang="en-US" sz="2400" b="1" dirty="0" smtClean="0"/>
              <a:t> </a:t>
            </a:r>
            <a:r>
              <a:rPr lang="en-US" sz="2400" b="1" dirty="0" err="1" smtClean="0"/>
              <a:t>ngoái</a:t>
            </a:r>
            <a:r>
              <a:rPr lang="en-US" sz="2400" b="1" dirty="0" smtClean="0"/>
              <a:t>,  </a:t>
            </a:r>
            <a:r>
              <a:rPr lang="en-US" sz="2400" dirty="0" err="1" smtClean="0"/>
              <a:t>Tieesng</a:t>
            </a:r>
            <a:r>
              <a:rPr lang="en-US" sz="2400" dirty="0" smtClean="0"/>
              <a:t> </a:t>
            </a:r>
            <a:r>
              <a:rPr lang="en-US" sz="2400" dirty="0" err="1" smtClean="0"/>
              <a:t>Pháp</a:t>
            </a:r>
            <a:r>
              <a:rPr lang="en-US" sz="2400" dirty="0" smtClean="0"/>
              <a:t> </a:t>
            </a:r>
            <a:r>
              <a:rPr lang="en-US" sz="2400" dirty="0" err="1" smtClean="0"/>
              <a:t>đã</a:t>
            </a:r>
            <a:r>
              <a:rPr lang="en-US" sz="2400" dirty="0" smtClean="0"/>
              <a:t> </a:t>
            </a:r>
            <a:r>
              <a:rPr lang="en-US" sz="2400" dirty="0" err="1" smtClean="0"/>
              <a:t>được</a:t>
            </a:r>
            <a:r>
              <a:rPr lang="en-US" sz="2400" dirty="0" smtClean="0"/>
              <a:t> </a:t>
            </a:r>
            <a:r>
              <a:rPr lang="en-US" sz="2400" dirty="0" err="1" smtClean="0"/>
              <a:t>dạy</a:t>
            </a:r>
            <a:r>
              <a:rPr lang="en-US" sz="2400" dirty="0" smtClean="0"/>
              <a:t> </a:t>
            </a:r>
            <a:r>
              <a:rPr lang="en-US" sz="2400" dirty="0" err="1" smtClean="0"/>
              <a:t>như</a:t>
            </a:r>
            <a:r>
              <a:rPr lang="en-US" sz="2400" dirty="0" smtClean="0"/>
              <a:t> </a:t>
            </a:r>
            <a:r>
              <a:rPr lang="en-US" sz="2400" dirty="0" err="1" smtClean="0"/>
              <a:t>là</a:t>
            </a:r>
            <a:r>
              <a:rPr lang="en-US" sz="2400" dirty="0" smtClean="0"/>
              <a:t> </a:t>
            </a:r>
            <a:r>
              <a:rPr lang="en-US" sz="2400" dirty="0" err="1" smtClean="0"/>
              <a:t>môn</a:t>
            </a:r>
            <a:r>
              <a:rPr lang="en-US" sz="2400" dirty="0" smtClean="0"/>
              <a:t> </a:t>
            </a:r>
            <a:r>
              <a:rPr lang="en-US" sz="2400" dirty="0" err="1" smtClean="0"/>
              <a:t>học</a:t>
            </a:r>
            <a:r>
              <a:rPr lang="en-US" sz="2400" dirty="0" smtClean="0"/>
              <a:t> </a:t>
            </a:r>
            <a:r>
              <a:rPr lang="en-US" sz="2400" dirty="0" err="1" smtClean="0"/>
              <a:t>bắt</a:t>
            </a:r>
            <a:r>
              <a:rPr lang="en-US" sz="2400" dirty="0" smtClean="0"/>
              <a:t> </a:t>
            </a:r>
            <a:r>
              <a:rPr lang="en-US" sz="2400" dirty="0" err="1" smtClean="0"/>
              <a:t>buộc</a:t>
            </a:r>
            <a:r>
              <a:rPr lang="en-US" sz="2400" dirty="0" smtClean="0"/>
              <a:t> ở </a:t>
            </a:r>
            <a:r>
              <a:rPr lang="en-US" sz="2400" dirty="0" err="1" smtClean="0"/>
              <a:t>các</a:t>
            </a:r>
            <a:r>
              <a:rPr lang="en-US" sz="2400" dirty="0" smtClean="0"/>
              <a:t> </a:t>
            </a:r>
            <a:r>
              <a:rPr lang="en-US" sz="2400" dirty="0" err="1" smtClean="0"/>
              <a:t>trường</a:t>
            </a:r>
            <a:r>
              <a:rPr lang="en-US" sz="2400" dirty="0" smtClean="0"/>
              <a:t> </a:t>
            </a:r>
            <a:r>
              <a:rPr lang="en-US" sz="2400" dirty="0" err="1" smtClean="0"/>
              <a:t>của</a:t>
            </a:r>
            <a:r>
              <a:rPr lang="en-US" sz="2400" dirty="0" smtClean="0"/>
              <a:t> </a:t>
            </a:r>
            <a:r>
              <a:rPr lang="en-US" sz="2400" dirty="0" err="1" smtClean="0"/>
              <a:t>họ</a:t>
            </a:r>
            <a:r>
              <a:rPr lang="en-US" sz="2400" dirty="0" smtClean="0"/>
              <a:t> </a:t>
            </a:r>
            <a:r>
              <a:rPr lang="en-US" sz="2400" dirty="0" err="1" smtClean="0"/>
              <a:t>được</a:t>
            </a:r>
            <a:r>
              <a:rPr lang="en-US" sz="2400" dirty="0" smtClean="0"/>
              <a:t> 20 </a:t>
            </a:r>
            <a:r>
              <a:rPr lang="en-US" sz="2400" dirty="0" err="1" smtClean="0"/>
              <a:t>năm</a:t>
            </a:r>
            <a:r>
              <a:rPr lang="en-US" sz="2400" dirty="0" smtClean="0"/>
              <a:t> .</a:t>
            </a:r>
          </a:p>
          <a:p>
            <a:endParaRPr lang="en-US" sz="2400" dirty="0"/>
          </a:p>
        </p:txBody>
      </p:sp>
      <p:sp>
        <p:nvSpPr>
          <p:cNvPr id="6" name="Oval 5"/>
          <p:cNvSpPr/>
          <p:nvPr/>
        </p:nvSpPr>
        <p:spPr>
          <a:xfrm>
            <a:off x="228600" y="1676400"/>
            <a:ext cx="4572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90579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ppt_x"/>
                                          </p:val>
                                        </p:tav>
                                        <p:tav tm="100000">
                                          <p:val>
                                            <p:strVal val="#ppt_x"/>
                                          </p:val>
                                        </p:tav>
                                      </p:tavLst>
                                    </p:anim>
                                    <p:anim calcmode="lin" valueType="num">
                                      <p:cBhvr additive="base">
                                        <p:cTn id="1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533400"/>
            <a:ext cx="8763000" cy="1938992"/>
          </a:xfrm>
          <a:prstGeom prst="rect">
            <a:avLst/>
          </a:prstGeom>
          <a:noFill/>
        </p:spPr>
        <p:txBody>
          <a:bodyPr wrap="square" rtlCol="0">
            <a:spAutoFit/>
          </a:bodyPr>
          <a:lstStyle/>
          <a:p>
            <a:r>
              <a:rPr lang="en-US" sz="2400" b="1" dirty="0">
                <a:solidFill>
                  <a:srgbClr val="FF0000"/>
                </a:solidFill>
              </a:rPr>
              <a:t>Question 14</a:t>
            </a:r>
            <a:r>
              <a:rPr lang="en-US" sz="2400" dirty="0">
                <a:solidFill>
                  <a:srgbClr val="FF0000"/>
                </a:solidFill>
              </a:rPr>
              <a:t>. </a:t>
            </a:r>
            <a:r>
              <a:rPr lang="en-US" sz="2400" dirty="0"/>
              <a:t>________ all the papers already, Sarah put them back in the file.</a:t>
            </a:r>
          </a:p>
          <a:p>
            <a:r>
              <a:rPr lang="en-US" sz="2400" dirty="0"/>
              <a:t>	</a:t>
            </a:r>
            <a:r>
              <a:rPr lang="en-US" sz="2400" b="1" dirty="0"/>
              <a:t>A. </a:t>
            </a:r>
            <a:r>
              <a:rPr lang="en-US" sz="2400" dirty="0"/>
              <a:t>To have photocopied	</a:t>
            </a:r>
            <a:r>
              <a:rPr lang="en-US" sz="2400" b="1" dirty="0"/>
              <a:t>B. </a:t>
            </a:r>
            <a:r>
              <a:rPr lang="en-US" sz="2400" dirty="0"/>
              <a:t>To photocopy</a:t>
            </a:r>
          </a:p>
          <a:p>
            <a:r>
              <a:rPr lang="en-US" sz="2400" dirty="0"/>
              <a:t>	</a:t>
            </a:r>
            <a:r>
              <a:rPr lang="en-US" sz="2400" b="1" dirty="0"/>
              <a:t>C. </a:t>
            </a:r>
            <a:r>
              <a:rPr lang="en-US" sz="2400" dirty="0"/>
              <a:t>Photocopying		</a:t>
            </a:r>
            <a:r>
              <a:rPr lang="en-US" sz="2400" b="1" dirty="0"/>
              <a:t>D. </a:t>
            </a:r>
            <a:r>
              <a:rPr lang="en-US" sz="2400" dirty="0"/>
              <a:t>Having photocopied</a:t>
            </a:r>
          </a:p>
          <a:p>
            <a:endParaRPr lang="en-US" sz="2400" dirty="0"/>
          </a:p>
        </p:txBody>
      </p:sp>
      <p:sp>
        <p:nvSpPr>
          <p:cNvPr id="5" name="TextBox 4"/>
          <p:cNvSpPr txBox="1"/>
          <p:nvPr/>
        </p:nvSpPr>
        <p:spPr>
          <a:xfrm>
            <a:off x="152400" y="2209800"/>
            <a:ext cx="8763000" cy="4154984"/>
          </a:xfrm>
          <a:prstGeom prst="rect">
            <a:avLst/>
          </a:prstGeom>
          <a:noFill/>
        </p:spPr>
        <p:txBody>
          <a:bodyPr wrap="square" rtlCol="0">
            <a:spAutoFit/>
          </a:bodyPr>
          <a:lstStyle/>
          <a:p>
            <a:r>
              <a:rPr lang="en-US" sz="2400" b="1" dirty="0" err="1" smtClean="0"/>
              <a:t>Kiến</a:t>
            </a:r>
            <a:r>
              <a:rPr lang="en-US" sz="2400" b="1" dirty="0" smtClean="0"/>
              <a:t> </a:t>
            </a:r>
            <a:r>
              <a:rPr lang="en-US" sz="2400" b="1" dirty="0" err="1" smtClean="0"/>
              <a:t>thức</a:t>
            </a:r>
            <a:r>
              <a:rPr lang="en-US" sz="2400" dirty="0" smtClean="0"/>
              <a:t>: </a:t>
            </a:r>
            <a:r>
              <a:rPr lang="en-US" sz="2400" dirty="0" err="1" smtClean="0"/>
              <a:t>Mệnh</a:t>
            </a:r>
            <a:r>
              <a:rPr lang="en-US" sz="2400" dirty="0" smtClean="0"/>
              <a:t> </a:t>
            </a:r>
            <a:r>
              <a:rPr lang="en-US" sz="2400" dirty="0" err="1" smtClean="0"/>
              <a:t>đề</a:t>
            </a:r>
            <a:r>
              <a:rPr lang="en-US" sz="2400" dirty="0" smtClean="0"/>
              <a:t> </a:t>
            </a:r>
            <a:r>
              <a:rPr lang="en-US" sz="2400" dirty="0" err="1" smtClean="0"/>
              <a:t>phân</a:t>
            </a:r>
            <a:r>
              <a:rPr lang="en-US" sz="2400" dirty="0" smtClean="0"/>
              <a:t> </a:t>
            </a:r>
            <a:r>
              <a:rPr lang="en-US" sz="2400" dirty="0" err="1" smtClean="0"/>
              <a:t>tử</a:t>
            </a:r>
            <a:r>
              <a:rPr lang="en-US" sz="2400" dirty="0" smtClean="0"/>
              <a:t> / </a:t>
            </a:r>
            <a:r>
              <a:rPr lang="en-US" sz="2400" dirty="0" err="1" smtClean="0"/>
              <a:t>Rút</a:t>
            </a:r>
            <a:r>
              <a:rPr lang="en-US" sz="2400" dirty="0" smtClean="0"/>
              <a:t> </a:t>
            </a:r>
            <a:r>
              <a:rPr lang="en-US" sz="2400" dirty="0" err="1" smtClean="0"/>
              <a:t>gọn</a:t>
            </a:r>
            <a:r>
              <a:rPr lang="en-US" sz="2400" dirty="0" smtClean="0"/>
              <a:t> </a:t>
            </a:r>
            <a:r>
              <a:rPr lang="en-US" sz="2400" dirty="0" err="1" smtClean="0"/>
              <a:t>mệnh</a:t>
            </a:r>
            <a:r>
              <a:rPr lang="en-US" sz="2400" dirty="0" smtClean="0"/>
              <a:t> </a:t>
            </a:r>
            <a:r>
              <a:rPr lang="en-US" sz="2400" dirty="0" err="1" smtClean="0"/>
              <a:t>đề</a:t>
            </a:r>
            <a:r>
              <a:rPr lang="en-US" sz="2400" dirty="0" smtClean="0"/>
              <a:t> </a:t>
            </a:r>
            <a:r>
              <a:rPr lang="en-US" sz="2400" dirty="0" err="1" smtClean="0"/>
              <a:t>đồng</a:t>
            </a:r>
            <a:r>
              <a:rPr lang="en-US" sz="2400" dirty="0" smtClean="0"/>
              <a:t> </a:t>
            </a:r>
            <a:r>
              <a:rPr lang="en-US" sz="2400" dirty="0" err="1" smtClean="0"/>
              <a:t>ngữ</a:t>
            </a:r>
            <a:endParaRPr lang="en-US" sz="2400" dirty="0" smtClean="0"/>
          </a:p>
          <a:p>
            <a:r>
              <a:rPr lang="en-US" sz="2400" b="1" dirty="0" err="1" smtClean="0"/>
              <a:t>Giải</a:t>
            </a:r>
            <a:r>
              <a:rPr lang="en-US" sz="2400" b="1" dirty="0" smtClean="0"/>
              <a:t> </a:t>
            </a:r>
            <a:r>
              <a:rPr lang="en-US" sz="2400" b="1" dirty="0" err="1" smtClean="0"/>
              <a:t>thích</a:t>
            </a:r>
            <a:r>
              <a:rPr lang="en-US" sz="2400" b="1" dirty="0" smtClean="0"/>
              <a:t>:</a:t>
            </a:r>
            <a:endParaRPr lang="en-US" sz="2400" dirty="0" smtClean="0"/>
          </a:p>
          <a:p>
            <a:r>
              <a:rPr lang="en-US" sz="2400" dirty="0" err="1" smtClean="0"/>
              <a:t>Khi</a:t>
            </a:r>
            <a:r>
              <a:rPr lang="en-US" sz="2400" dirty="0" smtClean="0"/>
              <a:t> 2 </a:t>
            </a:r>
            <a:r>
              <a:rPr lang="en-US" sz="2400" dirty="0" err="1" smtClean="0"/>
              <a:t>mệnh</a:t>
            </a:r>
            <a:r>
              <a:rPr lang="en-US" sz="2400" dirty="0" smtClean="0"/>
              <a:t> </a:t>
            </a:r>
            <a:r>
              <a:rPr lang="en-US" sz="2400" dirty="0" err="1" smtClean="0"/>
              <a:t>đề</a:t>
            </a:r>
            <a:r>
              <a:rPr lang="en-US" sz="2400" dirty="0" smtClean="0"/>
              <a:t> </a:t>
            </a:r>
            <a:r>
              <a:rPr lang="en-US" sz="2400" dirty="0" err="1" smtClean="0"/>
              <a:t>có</a:t>
            </a:r>
            <a:r>
              <a:rPr lang="en-US" sz="2400" dirty="0" smtClean="0"/>
              <a:t> </a:t>
            </a:r>
            <a:r>
              <a:rPr lang="en-US" sz="2400" dirty="0" err="1" smtClean="0"/>
              <a:t>cùng</a:t>
            </a:r>
            <a:r>
              <a:rPr lang="en-US" sz="2400" dirty="0" smtClean="0"/>
              <a:t> </a:t>
            </a:r>
            <a:r>
              <a:rPr lang="en-US" sz="2400" dirty="0" err="1" smtClean="0"/>
              <a:t>chủ</a:t>
            </a:r>
            <a:r>
              <a:rPr lang="en-US" sz="2400" dirty="0" smtClean="0"/>
              <a:t> </a:t>
            </a:r>
            <a:r>
              <a:rPr lang="en-US" sz="2400" dirty="0" err="1" smtClean="0"/>
              <a:t>ngữ</a:t>
            </a:r>
            <a:r>
              <a:rPr lang="en-US" sz="2400" dirty="0" smtClean="0"/>
              <a:t> (Sarah) </a:t>
            </a:r>
            <a:r>
              <a:rPr lang="en-US" sz="2400" dirty="0" err="1" smtClean="0"/>
              <a:t>thì</a:t>
            </a:r>
            <a:r>
              <a:rPr lang="en-US" sz="2400" dirty="0" smtClean="0"/>
              <a:t> </a:t>
            </a:r>
            <a:r>
              <a:rPr lang="en-US" sz="2400" dirty="0" err="1" smtClean="0"/>
              <a:t>có</a:t>
            </a:r>
            <a:r>
              <a:rPr lang="en-US" sz="2400" dirty="0" smtClean="0"/>
              <a:t> </a:t>
            </a:r>
            <a:r>
              <a:rPr lang="en-US" sz="2400" dirty="0" err="1" smtClean="0"/>
              <a:t>thể</a:t>
            </a:r>
            <a:r>
              <a:rPr lang="en-US" sz="2400" dirty="0" smtClean="0"/>
              <a:t> </a:t>
            </a:r>
            <a:r>
              <a:rPr lang="en-US" sz="2400" dirty="0" err="1" smtClean="0"/>
              <a:t>rút</a:t>
            </a:r>
            <a:r>
              <a:rPr lang="en-US" sz="2400" dirty="0" smtClean="0"/>
              <a:t> </a:t>
            </a:r>
            <a:r>
              <a:rPr lang="en-US" sz="2400" dirty="0" err="1" smtClean="0"/>
              <a:t>gọn</a:t>
            </a:r>
            <a:r>
              <a:rPr lang="en-US" sz="2400" dirty="0" smtClean="0"/>
              <a:t> 1 </a:t>
            </a:r>
            <a:r>
              <a:rPr lang="en-US" sz="2400" dirty="0" err="1" smtClean="0"/>
              <a:t>trong</a:t>
            </a:r>
            <a:r>
              <a:rPr lang="en-US" sz="2400" dirty="0" smtClean="0"/>
              <a:t> 2 </a:t>
            </a:r>
            <a:r>
              <a:rPr lang="en-US" sz="2400" dirty="0" err="1" smtClean="0"/>
              <a:t>mệnh</a:t>
            </a:r>
            <a:r>
              <a:rPr lang="en-US" sz="2400" dirty="0" smtClean="0"/>
              <a:t> </a:t>
            </a:r>
            <a:r>
              <a:rPr lang="en-US" sz="2400" dirty="0" err="1" smtClean="0"/>
              <a:t>đề</a:t>
            </a:r>
            <a:r>
              <a:rPr lang="en-US" sz="2400" dirty="0" smtClean="0"/>
              <a:t> </a:t>
            </a:r>
            <a:r>
              <a:rPr lang="en-US" sz="2400" dirty="0" err="1" smtClean="0"/>
              <a:t>về</a:t>
            </a:r>
            <a:r>
              <a:rPr lang="en-US" sz="2400" dirty="0" smtClean="0"/>
              <a:t> </a:t>
            </a:r>
            <a:r>
              <a:rPr lang="en-US" sz="2400" dirty="0" err="1" smtClean="0"/>
              <a:t>dạng</a:t>
            </a:r>
            <a:r>
              <a:rPr lang="en-US" sz="2400" dirty="0" smtClean="0"/>
              <a:t>:</a:t>
            </a:r>
          </a:p>
          <a:p>
            <a:r>
              <a:rPr lang="en-US" sz="2400" dirty="0" smtClean="0"/>
              <a:t>- V-</a:t>
            </a:r>
            <a:r>
              <a:rPr lang="en-US" sz="2400" dirty="0" err="1" smtClean="0"/>
              <a:t>ing</a:t>
            </a:r>
            <a:r>
              <a:rPr lang="en-US" sz="2400" dirty="0" smtClean="0"/>
              <a:t> / Having P2: </a:t>
            </a:r>
            <a:r>
              <a:rPr lang="en-US" sz="2400" dirty="0" err="1" smtClean="0"/>
              <a:t>nếu</a:t>
            </a:r>
            <a:r>
              <a:rPr lang="en-US" sz="2400" dirty="0" smtClean="0"/>
              <a:t> </a:t>
            </a:r>
            <a:r>
              <a:rPr lang="en-US" sz="2400" dirty="0" err="1" smtClean="0"/>
              <a:t>mệnh</a:t>
            </a:r>
            <a:r>
              <a:rPr lang="en-US" sz="2400" dirty="0" smtClean="0"/>
              <a:t> </a:t>
            </a:r>
            <a:r>
              <a:rPr lang="en-US" sz="2400" dirty="0" err="1" smtClean="0"/>
              <a:t>đề</a:t>
            </a:r>
            <a:r>
              <a:rPr lang="en-US" sz="2400" dirty="0" smtClean="0"/>
              <a:t> </a:t>
            </a:r>
            <a:r>
              <a:rPr lang="en-US" sz="2400" dirty="0" err="1" smtClean="0"/>
              <a:t>được</a:t>
            </a:r>
            <a:r>
              <a:rPr lang="en-US" sz="2400" dirty="0" smtClean="0"/>
              <a:t> </a:t>
            </a:r>
            <a:r>
              <a:rPr lang="en-US" sz="2400" dirty="0" err="1" smtClean="0"/>
              <a:t>rút</a:t>
            </a:r>
            <a:r>
              <a:rPr lang="en-US" sz="2400" dirty="0" smtClean="0"/>
              <a:t> </a:t>
            </a:r>
            <a:r>
              <a:rPr lang="en-US" sz="2400" dirty="0" err="1" smtClean="0"/>
              <a:t>gọn</a:t>
            </a:r>
            <a:r>
              <a:rPr lang="en-US" sz="2400" dirty="0" smtClean="0"/>
              <a:t> </a:t>
            </a:r>
            <a:r>
              <a:rPr lang="en-US" sz="2400" dirty="0" err="1" smtClean="0"/>
              <a:t>mang</a:t>
            </a:r>
            <a:r>
              <a:rPr lang="en-US" sz="2400" dirty="0" smtClean="0"/>
              <a:t> </a:t>
            </a:r>
            <a:r>
              <a:rPr lang="en-US" sz="2400" dirty="0" err="1" smtClean="0"/>
              <a:t>nghĩa</a:t>
            </a:r>
            <a:r>
              <a:rPr lang="en-US" sz="2400" dirty="0" smtClean="0"/>
              <a:t> </a:t>
            </a:r>
            <a:r>
              <a:rPr lang="en-US" sz="2400" dirty="0" err="1" smtClean="0"/>
              <a:t>chủ</a:t>
            </a:r>
            <a:r>
              <a:rPr lang="en-US" sz="2400" dirty="0" smtClean="0"/>
              <a:t> </a:t>
            </a:r>
            <a:r>
              <a:rPr lang="en-US" sz="2400" dirty="0" err="1" smtClean="0"/>
              <a:t>động</a:t>
            </a:r>
            <a:endParaRPr lang="en-US" sz="2400" dirty="0" smtClean="0"/>
          </a:p>
          <a:p>
            <a:r>
              <a:rPr lang="en-US" sz="2400" dirty="0" smtClean="0"/>
              <a:t>- P2 (</a:t>
            </a:r>
            <a:r>
              <a:rPr lang="en-US" sz="2400" dirty="0" err="1" smtClean="0"/>
              <a:t>quá</a:t>
            </a:r>
            <a:r>
              <a:rPr lang="en-US" sz="2400" dirty="0" smtClean="0"/>
              <a:t> </a:t>
            </a:r>
            <a:r>
              <a:rPr lang="en-US" sz="2400" dirty="0" err="1" smtClean="0"/>
              <a:t>khứ</a:t>
            </a:r>
            <a:r>
              <a:rPr lang="en-US" sz="2400" dirty="0" smtClean="0"/>
              <a:t> </a:t>
            </a:r>
            <a:r>
              <a:rPr lang="en-US" sz="2400" dirty="0" err="1" smtClean="0"/>
              <a:t>phân</a:t>
            </a:r>
            <a:r>
              <a:rPr lang="en-US" sz="2400" dirty="0" smtClean="0"/>
              <a:t> </a:t>
            </a:r>
            <a:r>
              <a:rPr lang="en-US" sz="2400" dirty="0" err="1" smtClean="0"/>
              <a:t>từ</a:t>
            </a:r>
            <a:r>
              <a:rPr lang="en-US" sz="2400" dirty="0" smtClean="0"/>
              <a:t>): </a:t>
            </a:r>
            <a:r>
              <a:rPr lang="en-US" sz="2400" dirty="0" err="1" smtClean="0"/>
              <a:t>nếu</a:t>
            </a:r>
            <a:r>
              <a:rPr lang="en-US" sz="2400" dirty="0" smtClean="0"/>
              <a:t> </a:t>
            </a:r>
            <a:r>
              <a:rPr lang="en-US" sz="2400" dirty="0" err="1" smtClean="0"/>
              <a:t>mệnh</a:t>
            </a:r>
            <a:r>
              <a:rPr lang="en-US" sz="2400" dirty="0" smtClean="0"/>
              <a:t> </a:t>
            </a:r>
            <a:r>
              <a:rPr lang="en-US" sz="2400" dirty="0" err="1" smtClean="0"/>
              <a:t>đề</a:t>
            </a:r>
            <a:r>
              <a:rPr lang="en-US" sz="2400" dirty="0" smtClean="0"/>
              <a:t> </a:t>
            </a:r>
            <a:r>
              <a:rPr lang="en-US" sz="2400" dirty="0" err="1" smtClean="0"/>
              <a:t>được</a:t>
            </a:r>
            <a:r>
              <a:rPr lang="en-US" sz="2400" dirty="0" smtClean="0"/>
              <a:t> </a:t>
            </a:r>
            <a:r>
              <a:rPr lang="en-US" sz="2400" dirty="0" err="1" smtClean="0"/>
              <a:t>rút</a:t>
            </a:r>
            <a:r>
              <a:rPr lang="en-US" sz="2400" dirty="0" smtClean="0"/>
              <a:t> </a:t>
            </a:r>
            <a:r>
              <a:rPr lang="en-US" sz="2400" dirty="0" err="1" smtClean="0"/>
              <a:t>gọn</a:t>
            </a:r>
            <a:r>
              <a:rPr lang="en-US" sz="2400" dirty="0" smtClean="0"/>
              <a:t> </a:t>
            </a:r>
            <a:r>
              <a:rPr lang="en-US" sz="2400" dirty="0" err="1" smtClean="0"/>
              <a:t>mang</a:t>
            </a:r>
            <a:r>
              <a:rPr lang="en-US" sz="2400" dirty="0" smtClean="0"/>
              <a:t> </a:t>
            </a:r>
            <a:r>
              <a:rPr lang="en-US" sz="2400" dirty="0" err="1" smtClean="0"/>
              <a:t>nghĩa</a:t>
            </a:r>
            <a:r>
              <a:rPr lang="en-US" sz="2400" dirty="0" smtClean="0"/>
              <a:t> </a:t>
            </a:r>
            <a:r>
              <a:rPr lang="en-US" sz="2400" dirty="0" err="1" smtClean="0"/>
              <a:t>bị</a:t>
            </a:r>
            <a:r>
              <a:rPr lang="en-US" sz="2400" dirty="0" smtClean="0"/>
              <a:t> </a:t>
            </a:r>
            <a:r>
              <a:rPr lang="en-US" sz="2400" dirty="0" err="1" smtClean="0"/>
              <a:t>động</a:t>
            </a:r>
            <a:endParaRPr lang="en-US" sz="2400" dirty="0" smtClean="0"/>
          </a:p>
          <a:p>
            <a:r>
              <a:rPr lang="en-US" sz="2400" dirty="0" err="1" smtClean="0"/>
              <a:t>Chủ</a:t>
            </a:r>
            <a:r>
              <a:rPr lang="en-US" sz="2400" dirty="0" smtClean="0"/>
              <a:t> </a:t>
            </a:r>
            <a:r>
              <a:rPr lang="en-US" sz="2400" dirty="0" err="1" smtClean="0"/>
              <a:t>ngữ</a:t>
            </a:r>
            <a:r>
              <a:rPr lang="en-US" sz="2400" dirty="0" smtClean="0"/>
              <a:t> “she” </a:t>
            </a:r>
            <a:r>
              <a:rPr lang="en-US" sz="2400" dirty="0" err="1" smtClean="0"/>
              <a:t>có</a:t>
            </a:r>
            <a:r>
              <a:rPr lang="en-US" sz="2400" dirty="0" smtClean="0"/>
              <a:t> </a:t>
            </a:r>
            <a:r>
              <a:rPr lang="en-US" sz="2400" dirty="0" err="1" smtClean="0"/>
              <a:t>thể</a:t>
            </a:r>
            <a:r>
              <a:rPr lang="en-US" sz="2400" dirty="0" smtClean="0"/>
              <a:t> </a:t>
            </a:r>
            <a:r>
              <a:rPr lang="en-US" sz="2400" dirty="0" err="1" smtClean="0"/>
              <a:t>làm</a:t>
            </a:r>
            <a:r>
              <a:rPr lang="en-US" sz="2400" dirty="0" smtClean="0"/>
              <a:t> </a:t>
            </a:r>
            <a:r>
              <a:rPr lang="en-US" sz="2400" dirty="0" err="1" smtClean="0"/>
              <a:t>chủ</a:t>
            </a:r>
            <a:r>
              <a:rPr lang="en-US" sz="2400" dirty="0" smtClean="0"/>
              <a:t> (</a:t>
            </a:r>
            <a:r>
              <a:rPr lang="en-US" sz="2400" dirty="0" err="1" smtClean="0"/>
              <a:t>tự</a:t>
            </a:r>
            <a:r>
              <a:rPr lang="en-US" sz="2400" dirty="0" smtClean="0"/>
              <a:t> </a:t>
            </a:r>
            <a:r>
              <a:rPr lang="en-US" sz="2400" dirty="0" err="1" smtClean="0"/>
              <a:t>thực</a:t>
            </a:r>
            <a:r>
              <a:rPr lang="en-US" sz="2400" dirty="0" smtClean="0"/>
              <a:t> </a:t>
            </a:r>
            <a:r>
              <a:rPr lang="en-US" sz="2400" dirty="0" err="1" smtClean="0"/>
              <a:t>hiện</a:t>
            </a:r>
            <a:r>
              <a:rPr lang="en-US" sz="2400" dirty="0" smtClean="0"/>
              <a:t> </a:t>
            </a:r>
            <a:r>
              <a:rPr lang="en-US" sz="2400" dirty="0" err="1" smtClean="0"/>
              <a:t>hành</a:t>
            </a:r>
            <a:r>
              <a:rPr lang="en-US" sz="2400" dirty="0" smtClean="0"/>
              <a:t> </a:t>
            </a:r>
            <a:r>
              <a:rPr lang="en-US" sz="2400" dirty="0" err="1" smtClean="0"/>
              <a:t>động</a:t>
            </a:r>
            <a:r>
              <a:rPr lang="en-US" sz="2400" dirty="0" smtClean="0"/>
              <a:t> “photocopied=&gt; </a:t>
            </a:r>
            <a:r>
              <a:rPr lang="en-US" sz="2400" dirty="0" err="1" smtClean="0"/>
              <a:t>nghĩa</a:t>
            </a:r>
            <a:r>
              <a:rPr lang="en-US" sz="2400" dirty="0" smtClean="0"/>
              <a:t> </a:t>
            </a:r>
            <a:r>
              <a:rPr lang="en-US" sz="2400" dirty="0" err="1" smtClean="0"/>
              <a:t>chủ</a:t>
            </a:r>
            <a:r>
              <a:rPr lang="en-US" sz="2400" dirty="0" smtClean="0"/>
              <a:t> </a:t>
            </a:r>
            <a:r>
              <a:rPr lang="en-US" sz="2400" dirty="0" err="1" smtClean="0"/>
              <a:t>động</a:t>
            </a:r>
            <a:r>
              <a:rPr lang="en-US" sz="2400" dirty="0" smtClean="0"/>
              <a:t>. </a:t>
            </a:r>
            <a:r>
              <a:rPr lang="en-US" sz="2400" dirty="0" err="1" smtClean="0"/>
              <a:t>đã</a:t>
            </a:r>
            <a:r>
              <a:rPr lang="en-US" sz="2400" dirty="0" smtClean="0"/>
              <a:t> </a:t>
            </a:r>
            <a:r>
              <a:rPr lang="en-US" sz="2400" dirty="0" err="1" smtClean="0"/>
              <a:t>xảy</a:t>
            </a:r>
            <a:r>
              <a:rPr lang="en-US" sz="2400" dirty="0" smtClean="0"/>
              <a:t> </a:t>
            </a:r>
            <a:r>
              <a:rPr lang="en-US" sz="2400" dirty="0" err="1" smtClean="0"/>
              <a:t>ra</a:t>
            </a:r>
            <a:r>
              <a:rPr lang="en-US" sz="2400" dirty="0" smtClean="0"/>
              <a:t> </a:t>
            </a:r>
            <a:r>
              <a:rPr lang="en-US" sz="2400" dirty="0" err="1" smtClean="0"/>
              <a:t>hành</a:t>
            </a:r>
            <a:r>
              <a:rPr lang="en-US" sz="2400" dirty="0" smtClean="0"/>
              <a:t> </a:t>
            </a:r>
            <a:r>
              <a:rPr lang="en-US" sz="2400" dirty="0" err="1" smtClean="0"/>
              <a:t>động</a:t>
            </a:r>
            <a:r>
              <a:rPr lang="en-US" sz="2400" dirty="0" smtClean="0"/>
              <a:t> </a:t>
            </a:r>
            <a:r>
              <a:rPr lang="en-US" sz="2400" dirty="0" err="1" smtClean="0"/>
              <a:t>nên</a:t>
            </a:r>
            <a:r>
              <a:rPr lang="en-US" sz="2400" dirty="0" smtClean="0"/>
              <a:t> ta </a:t>
            </a:r>
            <a:r>
              <a:rPr lang="en-US" sz="2400" dirty="0" err="1" smtClean="0"/>
              <a:t>dùng</a:t>
            </a:r>
            <a:r>
              <a:rPr lang="en-US" sz="2400" dirty="0" smtClean="0"/>
              <a:t> Having +V.P2</a:t>
            </a:r>
          </a:p>
          <a:p>
            <a:endParaRPr lang="en-US" sz="2400" dirty="0"/>
          </a:p>
        </p:txBody>
      </p:sp>
      <p:sp>
        <p:nvSpPr>
          <p:cNvPr id="6" name="Oval 5"/>
          <p:cNvSpPr/>
          <p:nvPr/>
        </p:nvSpPr>
        <p:spPr>
          <a:xfrm>
            <a:off x="4648200" y="1676400"/>
            <a:ext cx="5334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45884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609600"/>
            <a:ext cx="8534400" cy="1938992"/>
          </a:xfrm>
          <a:prstGeom prst="rect">
            <a:avLst/>
          </a:prstGeom>
          <a:noFill/>
        </p:spPr>
        <p:txBody>
          <a:bodyPr wrap="square" rtlCol="0">
            <a:spAutoFit/>
          </a:bodyPr>
          <a:lstStyle/>
          <a:p>
            <a:r>
              <a:rPr lang="en-US" sz="2400" b="1" dirty="0">
                <a:solidFill>
                  <a:srgbClr val="FF0000"/>
                </a:solidFill>
              </a:rPr>
              <a:t>Question 15:</a:t>
            </a:r>
            <a:r>
              <a:rPr lang="en-US" sz="2400" dirty="0">
                <a:solidFill>
                  <a:srgbClr val="FF0000"/>
                </a:solidFill>
              </a:rPr>
              <a:t> </a:t>
            </a:r>
            <a:r>
              <a:rPr lang="en-US" sz="2400" dirty="0"/>
              <a:t>The more she practices, _____________ she becomes.</a:t>
            </a:r>
          </a:p>
          <a:p>
            <a:pPr marL="457200" indent="-457200">
              <a:buAutoNum type="alphaUcPeriod"/>
            </a:pPr>
            <a:r>
              <a:rPr lang="en-US" sz="2400" dirty="0" smtClean="0"/>
              <a:t>the </a:t>
            </a:r>
            <a:r>
              <a:rPr lang="en-US" sz="2400" dirty="0"/>
              <a:t>greater confidence	</a:t>
            </a:r>
            <a:r>
              <a:rPr lang="en-US" sz="2400" b="1" dirty="0"/>
              <a:t>B.</a:t>
            </a:r>
            <a:r>
              <a:rPr lang="en-US" sz="2400" dirty="0"/>
              <a:t> more confidently	</a:t>
            </a:r>
            <a:endParaRPr lang="en-US" sz="2400" dirty="0" smtClean="0"/>
          </a:p>
          <a:p>
            <a:r>
              <a:rPr lang="en-US" sz="2400" b="1" dirty="0" smtClean="0"/>
              <a:t>C</a:t>
            </a:r>
            <a:r>
              <a:rPr lang="en-US" sz="2400" b="1" dirty="0"/>
              <a:t>.</a:t>
            </a:r>
            <a:r>
              <a:rPr lang="en-US" sz="2400" dirty="0"/>
              <a:t> the more confident	</a:t>
            </a:r>
            <a:r>
              <a:rPr lang="en-US" sz="2400" dirty="0" smtClean="0"/>
              <a:t>	</a:t>
            </a:r>
            <a:r>
              <a:rPr lang="en-US" sz="2400" b="1" dirty="0" smtClean="0"/>
              <a:t>D</a:t>
            </a:r>
            <a:r>
              <a:rPr lang="en-US" sz="2400" b="1" dirty="0"/>
              <a:t>.</a:t>
            </a:r>
            <a:r>
              <a:rPr lang="en-US" sz="2400" dirty="0"/>
              <a:t> the most confident</a:t>
            </a:r>
          </a:p>
          <a:p>
            <a:endParaRPr lang="en-US" sz="2400" dirty="0"/>
          </a:p>
        </p:txBody>
      </p:sp>
      <p:sp>
        <p:nvSpPr>
          <p:cNvPr id="6" name="TextBox 5"/>
          <p:cNvSpPr txBox="1"/>
          <p:nvPr/>
        </p:nvSpPr>
        <p:spPr>
          <a:xfrm>
            <a:off x="228600" y="2209800"/>
            <a:ext cx="8686800" cy="4524315"/>
          </a:xfrm>
          <a:prstGeom prst="rect">
            <a:avLst/>
          </a:prstGeom>
          <a:noFill/>
        </p:spPr>
        <p:txBody>
          <a:bodyPr wrap="square" rtlCol="0">
            <a:spAutoFit/>
          </a:bodyPr>
          <a:lstStyle/>
          <a:p>
            <a:endParaRPr lang="en-US" sz="2400" dirty="0" smtClean="0"/>
          </a:p>
          <a:p>
            <a:r>
              <a:rPr lang="en-US" sz="2400" b="1" dirty="0" err="1" smtClean="0"/>
              <a:t>Dịch</a:t>
            </a:r>
            <a:r>
              <a:rPr lang="en-US" sz="2400" b="1" dirty="0" smtClean="0"/>
              <a:t> </a:t>
            </a:r>
            <a:r>
              <a:rPr lang="en-US" sz="2400" b="1" dirty="0" err="1" smtClean="0"/>
              <a:t>nghĩa</a:t>
            </a:r>
            <a:r>
              <a:rPr lang="en-US" sz="2400" b="1" dirty="0" smtClean="0"/>
              <a:t>:</a:t>
            </a:r>
            <a:r>
              <a:rPr lang="en-US" sz="2400" dirty="0" smtClean="0"/>
              <a:t> </a:t>
            </a:r>
            <a:r>
              <a:rPr lang="en-US" sz="2400" dirty="0" err="1" smtClean="0"/>
              <a:t>Cô</a:t>
            </a:r>
            <a:r>
              <a:rPr lang="en-US" sz="2400" dirty="0" smtClean="0"/>
              <a:t> </a:t>
            </a:r>
            <a:r>
              <a:rPr lang="en-US" sz="2400" dirty="0" err="1" smtClean="0"/>
              <a:t>càng</a:t>
            </a:r>
            <a:r>
              <a:rPr lang="en-US" sz="2400" dirty="0" smtClean="0"/>
              <a:t> </a:t>
            </a:r>
            <a:r>
              <a:rPr lang="en-US" sz="2400" dirty="0" err="1" smtClean="0"/>
              <a:t>luyện</a:t>
            </a:r>
            <a:r>
              <a:rPr lang="en-US" sz="2400" dirty="0" smtClean="0"/>
              <a:t> </a:t>
            </a:r>
            <a:r>
              <a:rPr lang="en-US" sz="2400" dirty="0" err="1" smtClean="0"/>
              <a:t>tập</a:t>
            </a:r>
            <a:r>
              <a:rPr lang="en-US" sz="2400" dirty="0" smtClean="0"/>
              <a:t>, </a:t>
            </a:r>
            <a:r>
              <a:rPr lang="en-US" sz="2400" dirty="0" err="1" smtClean="0"/>
              <a:t>cô</a:t>
            </a:r>
            <a:r>
              <a:rPr lang="en-US" sz="2400" dirty="0" smtClean="0"/>
              <a:t> </a:t>
            </a:r>
            <a:r>
              <a:rPr lang="en-US" sz="2400" dirty="0" err="1" smtClean="0"/>
              <a:t>càng</a:t>
            </a:r>
            <a:r>
              <a:rPr lang="en-US" sz="2400" dirty="0" smtClean="0"/>
              <a:t> </a:t>
            </a:r>
            <a:r>
              <a:rPr lang="en-US" sz="2400" dirty="0" err="1" smtClean="0"/>
              <a:t>trở</a:t>
            </a:r>
            <a:r>
              <a:rPr lang="en-US" sz="2400" dirty="0" smtClean="0"/>
              <a:t> </a:t>
            </a:r>
            <a:r>
              <a:rPr lang="en-US" sz="2400" dirty="0" err="1" smtClean="0"/>
              <a:t>nên</a:t>
            </a:r>
            <a:r>
              <a:rPr lang="en-US" sz="2400" dirty="0" smtClean="0"/>
              <a:t> </a:t>
            </a:r>
            <a:r>
              <a:rPr lang="en-US" sz="2400" dirty="0" err="1" smtClean="0"/>
              <a:t>tự</a:t>
            </a:r>
            <a:r>
              <a:rPr lang="en-US" sz="2400" dirty="0" smtClean="0"/>
              <a:t> tin.</a:t>
            </a:r>
            <a:br>
              <a:rPr lang="en-US" sz="2400" dirty="0" smtClean="0"/>
            </a:br>
            <a:r>
              <a:rPr lang="en-US" sz="2400" i="1" dirty="0" err="1" smtClean="0"/>
              <a:t>Xét</a:t>
            </a:r>
            <a:r>
              <a:rPr lang="en-US" sz="2400" i="1" dirty="0" smtClean="0"/>
              <a:t> </a:t>
            </a:r>
            <a:r>
              <a:rPr lang="en-US" sz="2400" i="1" dirty="0" err="1" smtClean="0"/>
              <a:t>các</a:t>
            </a:r>
            <a:r>
              <a:rPr lang="en-US" sz="2400" i="1" dirty="0" smtClean="0"/>
              <a:t> </a:t>
            </a:r>
            <a:r>
              <a:rPr lang="en-US" sz="2400" i="1" dirty="0" err="1" smtClean="0"/>
              <a:t>đáp</a:t>
            </a:r>
            <a:r>
              <a:rPr lang="en-US" sz="2400" i="1" dirty="0" smtClean="0"/>
              <a:t> </a:t>
            </a:r>
            <a:r>
              <a:rPr lang="en-US" sz="2400" i="1" dirty="0" err="1" smtClean="0"/>
              <a:t>án</a:t>
            </a:r>
            <a:r>
              <a:rPr lang="en-US" sz="2400" i="1" dirty="0" smtClean="0"/>
              <a:t>:</a:t>
            </a:r>
            <a:r>
              <a:rPr lang="en-US" sz="2400" dirty="0" smtClean="0"/>
              <a:t/>
            </a:r>
            <a:br>
              <a:rPr lang="en-US" sz="2400" dirty="0" smtClean="0"/>
            </a:br>
            <a:r>
              <a:rPr lang="en-US" sz="2400" dirty="0" smtClean="0"/>
              <a:t>A. the greater confidence → </a:t>
            </a:r>
            <a:r>
              <a:rPr lang="en-US" sz="2400" dirty="0" err="1" smtClean="0"/>
              <a:t>Vì</a:t>
            </a:r>
            <a:r>
              <a:rPr lang="en-US" sz="2400" dirty="0" smtClean="0"/>
              <a:t> </a:t>
            </a:r>
            <a:r>
              <a:rPr lang="en-US" sz="2400" dirty="0" err="1" smtClean="0"/>
              <a:t>cấu</a:t>
            </a:r>
            <a:r>
              <a:rPr lang="en-US" sz="2400" dirty="0" smtClean="0"/>
              <a:t> </a:t>
            </a:r>
            <a:r>
              <a:rPr lang="en-US" sz="2400" dirty="0" err="1" smtClean="0"/>
              <a:t>trúc</a:t>
            </a:r>
            <a:r>
              <a:rPr lang="en-US" sz="2400" dirty="0" smtClean="0"/>
              <a:t> </a:t>
            </a:r>
            <a:r>
              <a:rPr lang="en-US" sz="2400" b="1" dirty="0" smtClean="0"/>
              <a:t>become + </a:t>
            </a:r>
            <a:r>
              <a:rPr lang="en-US" sz="2400" b="1" dirty="0" err="1" smtClean="0"/>
              <a:t>adj</a:t>
            </a:r>
            <a:r>
              <a:rPr lang="en-US" sz="2400" dirty="0" smtClean="0"/>
              <a:t> </a:t>
            </a:r>
            <a:r>
              <a:rPr lang="en-US" sz="2400" dirty="0" err="1" smtClean="0"/>
              <a:t>nên</a:t>
            </a:r>
            <a:r>
              <a:rPr lang="en-US" sz="2400" dirty="0" smtClean="0"/>
              <a:t> confidence </a:t>
            </a:r>
            <a:r>
              <a:rPr lang="en-US" sz="2400" dirty="0" err="1" smtClean="0"/>
              <a:t>sai</a:t>
            </a:r>
            <a:endParaRPr lang="en-US" sz="2400" dirty="0" smtClean="0"/>
          </a:p>
          <a:p>
            <a:r>
              <a:rPr lang="en-US" sz="2400" dirty="0" smtClean="0"/>
              <a:t>B. more confidently → </a:t>
            </a:r>
            <a:r>
              <a:rPr lang="en-US" sz="2400" dirty="0" err="1" smtClean="0"/>
              <a:t>thiếu</a:t>
            </a:r>
            <a:r>
              <a:rPr lang="en-US" sz="2400" dirty="0" smtClean="0"/>
              <a:t> </a:t>
            </a:r>
            <a:r>
              <a:rPr lang="en-US" sz="2400" dirty="0" err="1" smtClean="0"/>
              <a:t>mạo</a:t>
            </a:r>
            <a:r>
              <a:rPr lang="en-US" sz="2400" dirty="0" smtClean="0"/>
              <a:t> </a:t>
            </a:r>
            <a:r>
              <a:rPr lang="en-US" sz="2400" dirty="0" err="1" smtClean="0"/>
              <a:t>từ</a:t>
            </a:r>
            <a:r>
              <a:rPr lang="en-US" sz="2400" dirty="0" smtClean="0"/>
              <a:t> </a:t>
            </a:r>
            <a:r>
              <a:rPr lang="en-US" sz="2400" b="1" dirty="0" smtClean="0"/>
              <a:t>the</a:t>
            </a:r>
            <a:r>
              <a:rPr lang="en-US" sz="2400" dirty="0" smtClean="0"/>
              <a:t> </a:t>
            </a:r>
            <a:r>
              <a:rPr lang="en-US" sz="2400" dirty="0" err="1" smtClean="0"/>
              <a:t>và</a:t>
            </a:r>
            <a:r>
              <a:rPr lang="en-US" sz="2400" dirty="0" smtClean="0"/>
              <a:t> </a:t>
            </a:r>
            <a:r>
              <a:rPr lang="en-US" sz="2400" dirty="0" err="1" smtClean="0"/>
              <a:t>sai</a:t>
            </a:r>
            <a:r>
              <a:rPr lang="en-US" sz="2400" dirty="0" smtClean="0"/>
              <a:t> </a:t>
            </a:r>
            <a:r>
              <a:rPr lang="en-US" sz="2400" dirty="0" err="1" smtClean="0"/>
              <a:t>từ</a:t>
            </a:r>
            <a:r>
              <a:rPr lang="en-US" sz="2400" dirty="0" smtClean="0"/>
              <a:t> </a:t>
            </a:r>
            <a:r>
              <a:rPr lang="en-US" sz="2400" b="1" dirty="0" smtClean="0"/>
              <a:t>confidently</a:t>
            </a:r>
            <a:r>
              <a:rPr lang="en-US" sz="2400" dirty="0" smtClean="0"/>
              <a:t> (</a:t>
            </a:r>
            <a:r>
              <a:rPr lang="en-US" sz="2400" dirty="0" err="1" smtClean="0"/>
              <a:t>sau</a:t>
            </a:r>
            <a:r>
              <a:rPr lang="en-US" sz="2400" dirty="0" smtClean="0"/>
              <a:t> become + </a:t>
            </a:r>
            <a:r>
              <a:rPr lang="en-US" sz="2400" dirty="0" err="1" smtClean="0"/>
              <a:t>adj</a:t>
            </a:r>
            <a:r>
              <a:rPr lang="en-US" sz="2400" dirty="0" smtClean="0"/>
              <a:t>)</a:t>
            </a:r>
            <a:br>
              <a:rPr lang="en-US" sz="2400" dirty="0" smtClean="0"/>
            </a:br>
            <a:r>
              <a:rPr lang="en-US" sz="2400" dirty="0" smtClean="0"/>
              <a:t>C. the more confident → </a:t>
            </a:r>
            <a:r>
              <a:rPr lang="en-US" sz="2400" dirty="0" err="1" smtClean="0"/>
              <a:t>Cấu</a:t>
            </a:r>
            <a:r>
              <a:rPr lang="en-US" sz="2400" dirty="0" smtClean="0"/>
              <a:t> </a:t>
            </a:r>
            <a:r>
              <a:rPr lang="en-US" sz="2400" dirty="0" err="1" smtClean="0"/>
              <a:t>trúc</a:t>
            </a:r>
            <a:r>
              <a:rPr lang="en-US" sz="2400" dirty="0" smtClean="0"/>
              <a:t> so </a:t>
            </a:r>
            <a:r>
              <a:rPr lang="en-US" sz="2400" dirty="0" err="1" smtClean="0"/>
              <a:t>sánh</a:t>
            </a:r>
            <a:r>
              <a:rPr lang="en-US" sz="2400" dirty="0" smtClean="0"/>
              <a:t> </a:t>
            </a:r>
            <a:r>
              <a:rPr lang="en-US" sz="2400" dirty="0" err="1" smtClean="0"/>
              <a:t>kép</a:t>
            </a:r>
            <a:r>
              <a:rPr lang="en-US" sz="2400" dirty="0" smtClean="0"/>
              <a:t> </a:t>
            </a:r>
            <a:r>
              <a:rPr lang="en-US" sz="2400" dirty="0" err="1" smtClean="0"/>
              <a:t>khi</a:t>
            </a:r>
            <a:r>
              <a:rPr lang="en-US" sz="2400" dirty="0" smtClean="0"/>
              <a:t> </a:t>
            </a:r>
            <a:r>
              <a:rPr lang="en-US" sz="2400" dirty="0" err="1" smtClean="0"/>
              <a:t>nói</a:t>
            </a:r>
            <a:r>
              <a:rPr lang="en-US" sz="2400" dirty="0" smtClean="0"/>
              <a:t> </a:t>
            </a:r>
            <a:r>
              <a:rPr lang="en-US" sz="2400" dirty="0" err="1" smtClean="0"/>
              <a:t>về</a:t>
            </a:r>
            <a:r>
              <a:rPr lang="en-US" sz="2400" dirty="0" smtClean="0"/>
              <a:t> 2 </a:t>
            </a:r>
            <a:r>
              <a:rPr lang="en-US" sz="2400" dirty="0" err="1" smtClean="0"/>
              <a:t>người</a:t>
            </a:r>
            <a:r>
              <a:rPr lang="en-US" sz="2400" dirty="0" smtClean="0"/>
              <a:t> </a:t>
            </a:r>
            <a:r>
              <a:rPr lang="en-US" sz="2400" dirty="0" err="1" smtClean="0"/>
              <a:t>hoặc</a:t>
            </a:r>
            <a:r>
              <a:rPr lang="en-US" sz="2400" dirty="0" smtClean="0"/>
              <a:t> </a:t>
            </a:r>
            <a:r>
              <a:rPr lang="en-US" sz="2400" dirty="0" err="1" smtClean="0"/>
              <a:t>sự</a:t>
            </a:r>
            <a:r>
              <a:rPr lang="en-US" sz="2400" dirty="0" smtClean="0"/>
              <a:t> </a:t>
            </a:r>
            <a:r>
              <a:rPr lang="en-US" sz="2400" dirty="0" err="1" smtClean="0"/>
              <a:t>vật</a:t>
            </a:r>
            <a:r>
              <a:rPr lang="en-US" sz="2400" dirty="0" smtClean="0"/>
              <a:t>:</a:t>
            </a:r>
          </a:p>
          <a:p>
            <a:r>
              <a:rPr lang="en-US" sz="2400" b="1" dirty="0" smtClean="0">
                <a:solidFill>
                  <a:srgbClr val="FFFF00"/>
                </a:solidFill>
              </a:rPr>
              <a:t>The more/-</a:t>
            </a:r>
            <a:r>
              <a:rPr lang="en-US" sz="2400" b="1" dirty="0" err="1" smtClean="0">
                <a:solidFill>
                  <a:srgbClr val="FFFF00"/>
                </a:solidFill>
              </a:rPr>
              <a:t>er</a:t>
            </a:r>
            <a:r>
              <a:rPr lang="en-US" sz="2400" b="1" dirty="0" smtClean="0">
                <a:solidFill>
                  <a:srgbClr val="FFFF00"/>
                </a:solidFill>
              </a:rPr>
              <a:t> + S + V, the more/-</a:t>
            </a:r>
            <a:r>
              <a:rPr lang="en-US" sz="2400" b="1" dirty="0" err="1" smtClean="0">
                <a:solidFill>
                  <a:srgbClr val="FFFF00"/>
                </a:solidFill>
              </a:rPr>
              <a:t>er</a:t>
            </a:r>
            <a:r>
              <a:rPr lang="en-US" sz="2400" b="1" dirty="0" smtClean="0">
                <a:solidFill>
                  <a:srgbClr val="FFFF00"/>
                </a:solidFill>
              </a:rPr>
              <a:t> + S + V</a:t>
            </a:r>
            <a:r>
              <a:rPr lang="en-US" sz="2400" dirty="0" smtClean="0"/>
              <a:t/>
            </a:r>
            <a:br>
              <a:rPr lang="en-US" sz="2400" dirty="0" smtClean="0"/>
            </a:br>
            <a:r>
              <a:rPr lang="en-US" sz="2400" dirty="0" smtClean="0"/>
              <a:t>D. the most confident → </a:t>
            </a:r>
            <a:r>
              <a:rPr lang="en-US" sz="2400" dirty="0" err="1" smtClean="0"/>
              <a:t>Sai</a:t>
            </a:r>
            <a:r>
              <a:rPr lang="en-US" sz="2400" dirty="0" smtClean="0"/>
              <a:t> </a:t>
            </a:r>
            <a:r>
              <a:rPr lang="en-US" sz="2400" dirty="0" err="1" smtClean="0"/>
              <a:t>cấu</a:t>
            </a:r>
            <a:r>
              <a:rPr lang="en-US" sz="2400" dirty="0" smtClean="0"/>
              <a:t> </a:t>
            </a:r>
            <a:r>
              <a:rPr lang="en-US" sz="2400" dirty="0" err="1" smtClean="0"/>
              <a:t>trúc</a:t>
            </a:r>
            <a:r>
              <a:rPr lang="en-US" sz="2400" dirty="0" smtClean="0"/>
              <a:t> so </a:t>
            </a:r>
            <a:r>
              <a:rPr lang="en-US" sz="2400" dirty="0" err="1" smtClean="0"/>
              <a:t>sánh</a:t>
            </a:r>
            <a:r>
              <a:rPr lang="en-US" sz="2400" dirty="0" smtClean="0"/>
              <a:t> </a:t>
            </a:r>
            <a:r>
              <a:rPr lang="en-US" sz="2400" dirty="0" err="1" smtClean="0"/>
              <a:t>kép</a:t>
            </a:r>
            <a:endParaRPr lang="en-US" sz="2400" dirty="0" smtClean="0"/>
          </a:p>
          <a:p>
            <a:endParaRPr lang="en-US" sz="2400" dirty="0"/>
          </a:p>
        </p:txBody>
      </p:sp>
      <p:sp>
        <p:nvSpPr>
          <p:cNvPr id="7" name="Oval 6"/>
          <p:cNvSpPr/>
          <p:nvPr/>
        </p:nvSpPr>
        <p:spPr>
          <a:xfrm>
            <a:off x="228600" y="17526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8579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1000"/>
                                        <p:tgtEl>
                                          <p:spTgt spid="7"/>
                                        </p:tgtEl>
                                      </p:cBhvr>
                                    </p:animEffect>
                                    <p:anim calcmode="lin" valueType="num">
                                      <p:cBhvr>
                                        <p:cTn id="14" dur="1000" fill="hold"/>
                                        <p:tgtEl>
                                          <p:spTgt spid="7"/>
                                        </p:tgtEl>
                                        <p:attrNameLst>
                                          <p:attrName>ppt_x</p:attrName>
                                        </p:attrNameLst>
                                      </p:cBhvr>
                                      <p:tavLst>
                                        <p:tav tm="0">
                                          <p:val>
                                            <p:strVal val="#ppt_x"/>
                                          </p:val>
                                        </p:tav>
                                        <p:tav tm="100000">
                                          <p:val>
                                            <p:strVal val="#ppt_x"/>
                                          </p:val>
                                        </p:tav>
                                      </p:tavLst>
                                    </p:anim>
                                    <p:anim calcmode="lin" valueType="num">
                                      <p:cBhvr>
                                        <p:cTn id="15"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6555" y="171271"/>
            <a:ext cx="8534400" cy="1200329"/>
          </a:xfrm>
          <a:prstGeom prst="rect">
            <a:avLst/>
          </a:prstGeom>
          <a:noFill/>
        </p:spPr>
        <p:txBody>
          <a:bodyPr wrap="square" rtlCol="0">
            <a:spAutoFit/>
          </a:bodyPr>
          <a:lstStyle/>
          <a:p>
            <a:r>
              <a:rPr lang="vi-VN" sz="2400" b="1" dirty="0">
                <a:solidFill>
                  <a:srgbClr val="FF0000"/>
                </a:solidFill>
              </a:rPr>
              <a:t>Question 1</a:t>
            </a:r>
            <a:r>
              <a:rPr lang="en-US" sz="2400" b="1" dirty="0">
                <a:solidFill>
                  <a:srgbClr val="FF0000"/>
                </a:solidFill>
              </a:rPr>
              <a:t>6</a:t>
            </a:r>
            <a:r>
              <a:rPr lang="vi-VN" sz="2400" b="1" dirty="0">
                <a:solidFill>
                  <a:srgbClr val="FF0000"/>
                </a:solidFill>
              </a:rPr>
              <a:t>:</a:t>
            </a:r>
            <a:r>
              <a:rPr lang="vi-VN" sz="2400" dirty="0">
                <a:solidFill>
                  <a:srgbClr val="FF0000"/>
                </a:solidFill>
              </a:rPr>
              <a:t> </a:t>
            </a:r>
            <a:r>
              <a:rPr lang="vi-VN" sz="2400" dirty="0"/>
              <a:t>“Take care! Have a safe trip back!” - “_______.”</a:t>
            </a:r>
            <a:endParaRPr lang="en-US" sz="2400" dirty="0"/>
          </a:p>
          <a:p>
            <a:r>
              <a:rPr lang="vi-VN" sz="2400" b="1" dirty="0"/>
              <a:t>A. </a:t>
            </a:r>
            <a:r>
              <a:rPr lang="vi-VN" sz="2400" dirty="0"/>
              <a:t>Thanks for coming.</a:t>
            </a:r>
            <a:r>
              <a:rPr lang="vi-VN" sz="2400" b="1" dirty="0"/>
              <a:t>		B. </a:t>
            </a:r>
            <a:r>
              <a:rPr lang="vi-VN" sz="2400" dirty="0"/>
              <a:t>Sounds good.</a:t>
            </a:r>
            <a:endParaRPr lang="en-US" sz="2400" dirty="0"/>
          </a:p>
          <a:p>
            <a:r>
              <a:rPr lang="vi-VN" sz="2400" b="1" dirty="0"/>
              <a:t>C. </a:t>
            </a:r>
            <a:r>
              <a:rPr lang="vi-VN" sz="2400" dirty="0"/>
              <a:t>Thanks, bye.</a:t>
            </a:r>
            <a:r>
              <a:rPr lang="vi-VN" sz="2400" b="1" dirty="0"/>
              <a:t>		</a:t>
            </a:r>
            <a:r>
              <a:rPr lang="en-US" sz="2400" b="1" dirty="0" smtClean="0"/>
              <a:t>	</a:t>
            </a:r>
            <a:r>
              <a:rPr lang="vi-VN" sz="2400" b="1" dirty="0" smtClean="0"/>
              <a:t>D</a:t>
            </a:r>
            <a:r>
              <a:rPr lang="vi-VN" sz="2400" b="1" dirty="0"/>
              <a:t>. </a:t>
            </a:r>
            <a:r>
              <a:rPr lang="vi-VN" sz="2400" dirty="0"/>
              <a:t>Good luck next time</a:t>
            </a:r>
            <a:r>
              <a:rPr lang="vi-VN" sz="2400" dirty="0" smtClean="0"/>
              <a:t>.</a:t>
            </a:r>
            <a:endParaRPr lang="en-US" sz="2400" dirty="0"/>
          </a:p>
        </p:txBody>
      </p:sp>
      <p:sp>
        <p:nvSpPr>
          <p:cNvPr id="5" name="TextBox 4"/>
          <p:cNvSpPr txBox="1"/>
          <p:nvPr/>
        </p:nvSpPr>
        <p:spPr>
          <a:xfrm>
            <a:off x="228600" y="1371600"/>
            <a:ext cx="8458200" cy="1200329"/>
          </a:xfrm>
          <a:prstGeom prst="rect">
            <a:avLst/>
          </a:prstGeom>
          <a:noFill/>
        </p:spPr>
        <p:txBody>
          <a:bodyPr wrap="square" rtlCol="0">
            <a:spAutoFit/>
          </a:bodyPr>
          <a:lstStyle/>
          <a:p>
            <a:r>
              <a:rPr lang="en-US" sz="2400" b="1" dirty="0" err="1" smtClean="0">
                <a:solidFill>
                  <a:srgbClr val="FFFF00"/>
                </a:solidFill>
              </a:rPr>
              <a:t>Tình</a:t>
            </a:r>
            <a:r>
              <a:rPr lang="en-US" sz="2400" b="1" dirty="0" smtClean="0">
                <a:solidFill>
                  <a:srgbClr val="FFFF00"/>
                </a:solidFill>
              </a:rPr>
              <a:t> </a:t>
            </a:r>
            <a:r>
              <a:rPr lang="en-US" sz="2400" b="1" dirty="0" err="1" smtClean="0">
                <a:solidFill>
                  <a:srgbClr val="FFFF00"/>
                </a:solidFill>
              </a:rPr>
              <a:t>huống</a:t>
            </a:r>
            <a:r>
              <a:rPr lang="en-US" sz="2400" dirty="0" smtClean="0">
                <a:solidFill>
                  <a:srgbClr val="FFFF00"/>
                </a:solidFill>
              </a:rPr>
              <a:t>: “</a:t>
            </a:r>
            <a:r>
              <a:rPr lang="en-US" sz="2400" dirty="0" err="1" smtClean="0">
                <a:solidFill>
                  <a:srgbClr val="FFFF00"/>
                </a:solidFill>
              </a:rPr>
              <a:t>Giữ</a:t>
            </a:r>
            <a:r>
              <a:rPr lang="en-US" sz="2400" dirty="0" smtClean="0">
                <a:solidFill>
                  <a:srgbClr val="FFFF00"/>
                </a:solidFill>
              </a:rPr>
              <a:t> </a:t>
            </a:r>
            <a:r>
              <a:rPr lang="en-US" sz="2400" dirty="0" err="1" smtClean="0">
                <a:solidFill>
                  <a:srgbClr val="FFFF00"/>
                </a:solidFill>
              </a:rPr>
              <a:t>gìn</a:t>
            </a:r>
            <a:r>
              <a:rPr lang="en-US" sz="2400" dirty="0" smtClean="0">
                <a:solidFill>
                  <a:srgbClr val="FFFF00"/>
                </a:solidFill>
              </a:rPr>
              <a:t> </a:t>
            </a:r>
            <a:r>
              <a:rPr lang="en-US" sz="2400" dirty="0" err="1" smtClean="0">
                <a:solidFill>
                  <a:srgbClr val="FFFF00"/>
                </a:solidFill>
              </a:rPr>
              <a:t>sức</a:t>
            </a:r>
            <a:r>
              <a:rPr lang="en-US" sz="2400" dirty="0" smtClean="0">
                <a:solidFill>
                  <a:srgbClr val="FFFF00"/>
                </a:solidFill>
              </a:rPr>
              <a:t> </a:t>
            </a:r>
            <a:r>
              <a:rPr lang="en-US" sz="2400" dirty="0" err="1" smtClean="0">
                <a:solidFill>
                  <a:srgbClr val="FFFF00"/>
                </a:solidFill>
              </a:rPr>
              <a:t>khỏe</a:t>
            </a:r>
            <a:r>
              <a:rPr lang="en-US" sz="2400" dirty="0" smtClean="0">
                <a:solidFill>
                  <a:srgbClr val="FFFF00"/>
                </a:solidFill>
              </a:rPr>
              <a:t> </a:t>
            </a:r>
            <a:r>
              <a:rPr lang="en-US" sz="2400" dirty="0" err="1" smtClean="0">
                <a:solidFill>
                  <a:srgbClr val="FFFF00"/>
                </a:solidFill>
              </a:rPr>
              <a:t>nhé</a:t>
            </a:r>
            <a:r>
              <a:rPr lang="en-US" sz="2400" dirty="0" smtClean="0">
                <a:solidFill>
                  <a:srgbClr val="FFFF00"/>
                </a:solidFill>
              </a:rPr>
              <a:t>! </a:t>
            </a:r>
            <a:r>
              <a:rPr lang="en-US" sz="2400" dirty="0" err="1" smtClean="0">
                <a:solidFill>
                  <a:srgbClr val="FFFF00"/>
                </a:solidFill>
              </a:rPr>
              <a:t>Chúc</a:t>
            </a:r>
            <a:r>
              <a:rPr lang="en-US" sz="2400" dirty="0" smtClean="0">
                <a:solidFill>
                  <a:srgbClr val="FFFF00"/>
                </a:solidFill>
              </a:rPr>
              <a:t> </a:t>
            </a:r>
            <a:r>
              <a:rPr lang="en-US" sz="2400" dirty="0" err="1" smtClean="0">
                <a:solidFill>
                  <a:srgbClr val="FFFF00"/>
                </a:solidFill>
              </a:rPr>
              <a:t>đi</a:t>
            </a:r>
            <a:r>
              <a:rPr lang="en-US" sz="2400" dirty="0" smtClean="0">
                <a:solidFill>
                  <a:srgbClr val="FFFF00"/>
                </a:solidFill>
              </a:rPr>
              <a:t> an </a:t>
            </a:r>
            <a:r>
              <a:rPr lang="en-US" sz="2400" dirty="0" err="1" smtClean="0">
                <a:solidFill>
                  <a:srgbClr val="FFFF00"/>
                </a:solidFill>
              </a:rPr>
              <a:t>toàn</a:t>
            </a:r>
            <a:r>
              <a:rPr lang="en-US" sz="2400" dirty="0" smtClean="0">
                <a:solidFill>
                  <a:srgbClr val="FFFF00"/>
                </a:solidFill>
              </a:rPr>
              <a:t> </a:t>
            </a:r>
            <a:r>
              <a:rPr lang="en-US" sz="2400" dirty="0" err="1" smtClean="0">
                <a:solidFill>
                  <a:srgbClr val="FFFF00"/>
                </a:solidFill>
              </a:rPr>
              <a:t>nhé</a:t>
            </a:r>
            <a:r>
              <a:rPr lang="en-US" sz="2400" dirty="0" smtClean="0">
                <a:solidFill>
                  <a:srgbClr val="FFFF00"/>
                </a:solidFill>
              </a:rPr>
              <a:t>!”</a:t>
            </a:r>
            <a:br>
              <a:rPr lang="en-US" sz="2400" dirty="0" smtClean="0">
                <a:solidFill>
                  <a:srgbClr val="FFFF00"/>
                </a:solidFill>
              </a:rPr>
            </a:br>
            <a:r>
              <a:rPr lang="en-US" sz="2400" dirty="0" smtClean="0">
                <a:solidFill>
                  <a:srgbClr val="FFFF00"/>
                </a:solidFill>
              </a:rPr>
              <a:t>A. </a:t>
            </a:r>
            <a:r>
              <a:rPr lang="en-US" sz="2400" dirty="0" err="1" smtClean="0">
                <a:solidFill>
                  <a:srgbClr val="FFFF00"/>
                </a:solidFill>
              </a:rPr>
              <a:t>Cảm</a:t>
            </a:r>
            <a:r>
              <a:rPr lang="en-US" sz="2400" dirty="0" smtClean="0">
                <a:solidFill>
                  <a:srgbClr val="FFFF00"/>
                </a:solidFill>
              </a:rPr>
              <a:t> </a:t>
            </a:r>
            <a:r>
              <a:rPr lang="en-US" sz="2400" dirty="0" err="1" smtClean="0">
                <a:solidFill>
                  <a:srgbClr val="FFFF00"/>
                </a:solidFill>
              </a:rPr>
              <a:t>ơn</a:t>
            </a:r>
            <a:r>
              <a:rPr lang="en-US" sz="2400" dirty="0" smtClean="0">
                <a:solidFill>
                  <a:srgbClr val="FFFF00"/>
                </a:solidFill>
              </a:rPr>
              <a:t> </a:t>
            </a:r>
            <a:r>
              <a:rPr lang="en-US" sz="2400" dirty="0" err="1" smtClean="0">
                <a:solidFill>
                  <a:srgbClr val="FFFF00"/>
                </a:solidFill>
              </a:rPr>
              <a:t>vì</a:t>
            </a:r>
            <a:r>
              <a:rPr lang="en-US" sz="2400" dirty="0" smtClean="0">
                <a:solidFill>
                  <a:srgbClr val="FFFF00"/>
                </a:solidFill>
              </a:rPr>
              <a:t> </a:t>
            </a:r>
            <a:r>
              <a:rPr lang="en-US" sz="2400" dirty="0" err="1" smtClean="0">
                <a:solidFill>
                  <a:srgbClr val="FFFF00"/>
                </a:solidFill>
              </a:rPr>
              <a:t>đã</a:t>
            </a:r>
            <a:r>
              <a:rPr lang="en-US" sz="2400" dirty="0" smtClean="0">
                <a:solidFill>
                  <a:srgbClr val="FFFF00"/>
                </a:solidFill>
              </a:rPr>
              <a:t> </a:t>
            </a:r>
            <a:r>
              <a:rPr lang="en-US" sz="2400" dirty="0" err="1" smtClean="0">
                <a:solidFill>
                  <a:srgbClr val="FFFF00"/>
                </a:solidFill>
              </a:rPr>
              <a:t>tới</a:t>
            </a:r>
            <a:r>
              <a:rPr lang="en-US" sz="2400" dirty="0" smtClean="0">
                <a:solidFill>
                  <a:srgbClr val="FFFF00"/>
                </a:solidFill>
              </a:rPr>
              <a:t>.		B. </a:t>
            </a:r>
            <a:r>
              <a:rPr lang="en-US" sz="2400" dirty="0" err="1" smtClean="0">
                <a:solidFill>
                  <a:srgbClr val="FFFF00"/>
                </a:solidFill>
              </a:rPr>
              <a:t>Nghe</a:t>
            </a:r>
            <a:r>
              <a:rPr lang="en-US" sz="2400" dirty="0" smtClean="0">
                <a:solidFill>
                  <a:srgbClr val="FFFF00"/>
                </a:solidFill>
              </a:rPr>
              <a:t> hay </a:t>
            </a:r>
            <a:r>
              <a:rPr lang="en-US" sz="2400" dirty="0" err="1" smtClean="0">
                <a:solidFill>
                  <a:srgbClr val="FFFF00"/>
                </a:solidFill>
              </a:rPr>
              <a:t>đấy</a:t>
            </a:r>
            <a:r>
              <a:rPr lang="en-US" sz="2400" dirty="0" smtClean="0">
                <a:solidFill>
                  <a:srgbClr val="FFFF00"/>
                </a:solidFill>
              </a:rPr>
              <a:t>.</a:t>
            </a:r>
            <a:br>
              <a:rPr lang="en-US" sz="2400" dirty="0" smtClean="0">
                <a:solidFill>
                  <a:srgbClr val="FFFF00"/>
                </a:solidFill>
              </a:rPr>
            </a:br>
            <a:r>
              <a:rPr lang="en-US" sz="2400" dirty="0" smtClean="0">
                <a:solidFill>
                  <a:srgbClr val="FFFF00"/>
                </a:solidFill>
              </a:rPr>
              <a:t>C. </a:t>
            </a:r>
            <a:r>
              <a:rPr lang="en-US" sz="2400" dirty="0" err="1" smtClean="0">
                <a:solidFill>
                  <a:srgbClr val="FFFF00"/>
                </a:solidFill>
              </a:rPr>
              <a:t>Cảm</a:t>
            </a:r>
            <a:r>
              <a:rPr lang="en-US" sz="2400" dirty="0" smtClean="0">
                <a:solidFill>
                  <a:srgbClr val="FFFF00"/>
                </a:solidFill>
              </a:rPr>
              <a:t> </a:t>
            </a:r>
            <a:r>
              <a:rPr lang="en-US" sz="2400" dirty="0" err="1" smtClean="0">
                <a:solidFill>
                  <a:srgbClr val="FFFF00"/>
                </a:solidFill>
              </a:rPr>
              <a:t>ơn</a:t>
            </a:r>
            <a:r>
              <a:rPr lang="en-US" sz="2400" dirty="0" smtClean="0">
                <a:solidFill>
                  <a:srgbClr val="FFFF00"/>
                </a:solidFill>
              </a:rPr>
              <a:t>, </a:t>
            </a:r>
            <a:r>
              <a:rPr lang="en-US" sz="2400" dirty="0" err="1" smtClean="0">
                <a:solidFill>
                  <a:srgbClr val="FFFF00"/>
                </a:solidFill>
              </a:rPr>
              <a:t>tạm</a:t>
            </a:r>
            <a:r>
              <a:rPr lang="en-US" sz="2400" dirty="0" smtClean="0">
                <a:solidFill>
                  <a:srgbClr val="FFFF00"/>
                </a:solidFill>
              </a:rPr>
              <a:t> </a:t>
            </a:r>
            <a:r>
              <a:rPr lang="en-US" sz="2400" dirty="0" err="1" smtClean="0">
                <a:solidFill>
                  <a:srgbClr val="FFFF00"/>
                </a:solidFill>
              </a:rPr>
              <a:t>biệt</a:t>
            </a:r>
            <a:r>
              <a:rPr lang="en-US" sz="2400" dirty="0" smtClean="0">
                <a:solidFill>
                  <a:srgbClr val="FFFF00"/>
                </a:solidFill>
              </a:rPr>
              <a:t>.	D. </a:t>
            </a:r>
            <a:r>
              <a:rPr lang="en-US" sz="2400" dirty="0" err="1" smtClean="0">
                <a:solidFill>
                  <a:srgbClr val="FFFF00"/>
                </a:solidFill>
              </a:rPr>
              <a:t>Chúc</a:t>
            </a:r>
            <a:r>
              <a:rPr lang="en-US" sz="2400" dirty="0" smtClean="0">
                <a:solidFill>
                  <a:srgbClr val="FFFF00"/>
                </a:solidFill>
              </a:rPr>
              <a:t> may </a:t>
            </a:r>
            <a:r>
              <a:rPr lang="en-US" sz="2400" dirty="0" err="1" smtClean="0">
                <a:solidFill>
                  <a:srgbClr val="FFFF00"/>
                </a:solidFill>
              </a:rPr>
              <a:t>mắn</a:t>
            </a:r>
            <a:r>
              <a:rPr lang="en-US" sz="2400" dirty="0" smtClean="0">
                <a:solidFill>
                  <a:srgbClr val="FFFF00"/>
                </a:solidFill>
              </a:rPr>
              <a:t> </a:t>
            </a:r>
            <a:r>
              <a:rPr lang="en-US" sz="2400" dirty="0" err="1" smtClean="0">
                <a:solidFill>
                  <a:srgbClr val="FFFF00"/>
                </a:solidFill>
              </a:rPr>
              <a:t>lần</a:t>
            </a:r>
            <a:r>
              <a:rPr lang="en-US" sz="2400" dirty="0" smtClean="0">
                <a:solidFill>
                  <a:srgbClr val="FFFF00"/>
                </a:solidFill>
              </a:rPr>
              <a:t> </a:t>
            </a:r>
            <a:r>
              <a:rPr lang="en-US" sz="2400" dirty="0" err="1" smtClean="0">
                <a:solidFill>
                  <a:srgbClr val="FFFF00"/>
                </a:solidFill>
              </a:rPr>
              <a:t>sau</a:t>
            </a:r>
            <a:r>
              <a:rPr lang="en-US" sz="2400" dirty="0" smtClean="0">
                <a:solidFill>
                  <a:srgbClr val="FFFF00"/>
                </a:solidFill>
              </a:rPr>
              <a:t>.</a:t>
            </a:r>
            <a:endParaRPr lang="en-US" sz="2400" dirty="0">
              <a:solidFill>
                <a:srgbClr val="FFFF00"/>
              </a:solidFill>
            </a:endParaRPr>
          </a:p>
        </p:txBody>
      </p:sp>
      <p:sp>
        <p:nvSpPr>
          <p:cNvPr id="6" name="Oval 5"/>
          <p:cNvSpPr/>
          <p:nvPr/>
        </p:nvSpPr>
        <p:spPr>
          <a:xfrm>
            <a:off x="304800" y="9906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7" name="TextBox 6"/>
          <p:cNvSpPr txBox="1"/>
          <p:nvPr/>
        </p:nvSpPr>
        <p:spPr>
          <a:xfrm>
            <a:off x="152400" y="2551480"/>
            <a:ext cx="8610600" cy="2123658"/>
          </a:xfrm>
          <a:prstGeom prst="rect">
            <a:avLst/>
          </a:prstGeom>
          <a:noFill/>
        </p:spPr>
        <p:txBody>
          <a:bodyPr wrap="square" rtlCol="0">
            <a:spAutoFit/>
          </a:bodyPr>
          <a:lstStyle/>
          <a:p>
            <a:r>
              <a:rPr lang="vi-VN" sz="2200" b="1" dirty="0">
                <a:solidFill>
                  <a:srgbClr val="FF0000"/>
                </a:solidFill>
              </a:rPr>
              <a:t>Question 17:</a:t>
            </a:r>
            <a:r>
              <a:rPr lang="vi-VN" sz="2200" dirty="0">
                <a:solidFill>
                  <a:srgbClr val="FF0000"/>
                </a:solidFill>
              </a:rPr>
              <a:t> </a:t>
            </a:r>
            <a:r>
              <a:rPr lang="vi-VN" sz="2200" dirty="0"/>
              <a:t>“What a meaningful thing you've done for your less fortunate friends, my son!” - “_______”</a:t>
            </a:r>
            <a:endParaRPr lang="en-US" sz="2200" dirty="0"/>
          </a:p>
          <a:p>
            <a:r>
              <a:rPr lang="vi-VN" sz="2200" b="1" dirty="0"/>
              <a:t>A. </a:t>
            </a:r>
            <a:r>
              <a:rPr lang="vi-VN" sz="2200" dirty="0"/>
              <a:t>Thanks for taking care of me, Mom.</a:t>
            </a:r>
            <a:endParaRPr lang="en-US" sz="2200" dirty="0"/>
          </a:p>
          <a:p>
            <a:r>
              <a:rPr lang="vi-VN" sz="2200" b="1" dirty="0"/>
              <a:t>B. </a:t>
            </a:r>
            <a:r>
              <a:rPr lang="vi-VN" sz="2200" dirty="0"/>
              <a:t>What a wonderful gift you've made for me.</a:t>
            </a:r>
            <a:endParaRPr lang="en-US" sz="2200" dirty="0"/>
          </a:p>
          <a:p>
            <a:r>
              <a:rPr lang="vi-VN" sz="2200" b="1" dirty="0"/>
              <a:t>C. </a:t>
            </a:r>
            <a:r>
              <a:rPr lang="vi-VN" sz="2200" dirty="0"/>
              <a:t>I don’t really care. I must go now.</a:t>
            </a:r>
            <a:endParaRPr lang="en-US" sz="2200" dirty="0"/>
          </a:p>
          <a:p>
            <a:r>
              <a:rPr lang="vi-VN" sz="2200" b="1" dirty="0"/>
              <a:t>D. </a:t>
            </a:r>
            <a:r>
              <a:rPr lang="vi-VN" sz="2200" dirty="0"/>
              <a:t>Thank you, Mom. That’s just a bit I can do for them</a:t>
            </a:r>
            <a:r>
              <a:rPr lang="vi-VN" sz="2200" dirty="0" smtClean="0"/>
              <a:t>.</a:t>
            </a:r>
            <a:endParaRPr lang="en-US" sz="2200" dirty="0"/>
          </a:p>
        </p:txBody>
      </p:sp>
      <p:sp>
        <p:nvSpPr>
          <p:cNvPr id="8" name="TextBox 7"/>
          <p:cNvSpPr txBox="1"/>
          <p:nvPr/>
        </p:nvSpPr>
        <p:spPr>
          <a:xfrm>
            <a:off x="0" y="4549676"/>
            <a:ext cx="8686800" cy="2677656"/>
          </a:xfrm>
          <a:prstGeom prst="rect">
            <a:avLst/>
          </a:prstGeom>
          <a:noFill/>
        </p:spPr>
        <p:txBody>
          <a:bodyPr wrap="square" rtlCol="0">
            <a:spAutoFit/>
          </a:bodyPr>
          <a:lstStyle/>
          <a:p>
            <a:r>
              <a:rPr lang="en-US" sz="2400" dirty="0" smtClean="0">
                <a:solidFill>
                  <a:srgbClr val="FFFF00"/>
                </a:solidFill>
              </a:rPr>
              <a:t>HD: “</a:t>
            </a:r>
            <a:r>
              <a:rPr lang="en-US" sz="2400" dirty="0" err="1" smtClean="0">
                <a:solidFill>
                  <a:srgbClr val="FFFF00"/>
                </a:solidFill>
              </a:rPr>
              <a:t>Thật</a:t>
            </a:r>
            <a:r>
              <a:rPr lang="en-US" sz="2400" dirty="0" smtClean="0">
                <a:solidFill>
                  <a:srgbClr val="FFFF00"/>
                </a:solidFill>
              </a:rPr>
              <a:t> </a:t>
            </a:r>
            <a:r>
              <a:rPr lang="en-US" sz="2400" dirty="0" err="1" smtClean="0">
                <a:solidFill>
                  <a:srgbClr val="FFFF00"/>
                </a:solidFill>
              </a:rPr>
              <a:t>là</a:t>
            </a:r>
            <a:r>
              <a:rPr lang="en-US" sz="2400" dirty="0" smtClean="0">
                <a:solidFill>
                  <a:srgbClr val="FFFF00"/>
                </a:solidFill>
              </a:rPr>
              <a:t> </a:t>
            </a:r>
            <a:r>
              <a:rPr lang="en-US" sz="2400" dirty="0" err="1" smtClean="0">
                <a:solidFill>
                  <a:srgbClr val="FFFF00"/>
                </a:solidFill>
              </a:rPr>
              <a:t>một</a:t>
            </a:r>
            <a:r>
              <a:rPr lang="en-US" sz="2400" dirty="0" smtClean="0">
                <a:solidFill>
                  <a:srgbClr val="FFFF00"/>
                </a:solidFill>
              </a:rPr>
              <a:t> </a:t>
            </a:r>
            <a:r>
              <a:rPr lang="en-US" sz="2400" dirty="0" err="1" smtClean="0">
                <a:solidFill>
                  <a:srgbClr val="FFFF00"/>
                </a:solidFill>
              </a:rPr>
              <a:t>việc</a:t>
            </a:r>
            <a:r>
              <a:rPr lang="en-US" sz="2400" dirty="0" smtClean="0">
                <a:solidFill>
                  <a:srgbClr val="FFFF00"/>
                </a:solidFill>
              </a:rPr>
              <a:t> </a:t>
            </a:r>
            <a:r>
              <a:rPr lang="en-US" sz="2400" dirty="0" err="1" smtClean="0">
                <a:solidFill>
                  <a:srgbClr val="FFFF00"/>
                </a:solidFill>
              </a:rPr>
              <a:t>có</a:t>
            </a:r>
            <a:r>
              <a:rPr lang="en-US" sz="2400" dirty="0" smtClean="0">
                <a:solidFill>
                  <a:srgbClr val="FFFF00"/>
                </a:solidFill>
              </a:rPr>
              <a:t> ý </a:t>
            </a:r>
            <a:r>
              <a:rPr lang="en-US" sz="2400" dirty="0" err="1" smtClean="0">
                <a:solidFill>
                  <a:srgbClr val="FFFF00"/>
                </a:solidFill>
              </a:rPr>
              <a:t>nghĩa</a:t>
            </a:r>
            <a:r>
              <a:rPr lang="en-US" sz="2400" dirty="0" smtClean="0">
                <a:solidFill>
                  <a:srgbClr val="FFFF00"/>
                </a:solidFill>
              </a:rPr>
              <a:t> </a:t>
            </a:r>
            <a:r>
              <a:rPr lang="en-US" sz="2400" dirty="0" err="1" smtClean="0">
                <a:solidFill>
                  <a:srgbClr val="FFFF00"/>
                </a:solidFill>
              </a:rPr>
              <a:t>mà</a:t>
            </a:r>
            <a:r>
              <a:rPr lang="en-US" sz="2400" dirty="0" smtClean="0">
                <a:solidFill>
                  <a:srgbClr val="FFFF00"/>
                </a:solidFill>
              </a:rPr>
              <a:t> con </a:t>
            </a:r>
            <a:r>
              <a:rPr lang="en-US" sz="2400" dirty="0" err="1" smtClean="0">
                <a:solidFill>
                  <a:srgbClr val="FFFF00"/>
                </a:solidFill>
              </a:rPr>
              <a:t>đã</a:t>
            </a:r>
            <a:r>
              <a:rPr lang="en-US" sz="2400" dirty="0" smtClean="0">
                <a:solidFill>
                  <a:srgbClr val="FFFF00"/>
                </a:solidFill>
              </a:rPr>
              <a:t> </a:t>
            </a:r>
            <a:r>
              <a:rPr lang="en-US" sz="2400" dirty="0" err="1" smtClean="0">
                <a:solidFill>
                  <a:srgbClr val="FFFF00"/>
                </a:solidFill>
              </a:rPr>
              <a:t>làm</a:t>
            </a:r>
            <a:r>
              <a:rPr lang="en-US" sz="2400" dirty="0" smtClean="0">
                <a:solidFill>
                  <a:srgbClr val="FFFF00"/>
                </a:solidFill>
              </a:rPr>
              <a:t> </a:t>
            </a:r>
            <a:r>
              <a:rPr lang="en-US" sz="2400" dirty="0" err="1" smtClean="0">
                <a:solidFill>
                  <a:srgbClr val="FFFF00"/>
                </a:solidFill>
              </a:rPr>
              <a:t>cho</a:t>
            </a:r>
            <a:r>
              <a:rPr lang="en-US" sz="2400" dirty="0" smtClean="0">
                <a:solidFill>
                  <a:srgbClr val="FFFF00"/>
                </a:solidFill>
              </a:rPr>
              <a:t> </a:t>
            </a:r>
            <a:r>
              <a:rPr lang="en-US" sz="2400" dirty="0" err="1" smtClean="0">
                <a:solidFill>
                  <a:srgbClr val="FFFF00"/>
                </a:solidFill>
              </a:rPr>
              <a:t>những</a:t>
            </a:r>
            <a:r>
              <a:rPr lang="en-US" sz="2400" dirty="0" smtClean="0">
                <a:solidFill>
                  <a:srgbClr val="FFFF00"/>
                </a:solidFill>
              </a:rPr>
              <a:t> </a:t>
            </a:r>
            <a:r>
              <a:rPr lang="en-US" sz="2400" dirty="0" err="1" smtClean="0">
                <a:solidFill>
                  <a:srgbClr val="FFFF00"/>
                </a:solidFill>
              </a:rPr>
              <a:t>người</a:t>
            </a:r>
            <a:r>
              <a:rPr lang="en-US" sz="2400" dirty="0" smtClean="0">
                <a:solidFill>
                  <a:srgbClr val="FFFF00"/>
                </a:solidFill>
              </a:rPr>
              <a:t> </a:t>
            </a:r>
            <a:r>
              <a:rPr lang="en-US" sz="2400" dirty="0" err="1" smtClean="0">
                <a:solidFill>
                  <a:srgbClr val="FFFF00"/>
                </a:solidFill>
              </a:rPr>
              <a:t>bạn</a:t>
            </a:r>
            <a:r>
              <a:rPr lang="en-US" sz="2400" dirty="0" smtClean="0">
                <a:solidFill>
                  <a:srgbClr val="FFFF00"/>
                </a:solidFill>
              </a:rPr>
              <a:t> </a:t>
            </a:r>
            <a:r>
              <a:rPr lang="en-US" sz="2400" dirty="0" err="1" smtClean="0">
                <a:solidFill>
                  <a:srgbClr val="FFFF00"/>
                </a:solidFill>
              </a:rPr>
              <a:t>kém</a:t>
            </a:r>
            <a:r>
              <a:rPr lang="en-US" sz="2400" dirty="0" smtClean="0">
                <a:solidFill>
                  <a:srgbClr val="FFFF00"/>
                </a:solidFill>
              </a:rPr>
              <a:t> may </a:t>
            </a:r>
            <a:r>
              <a:rPr lang="en-US" sz="2400" dirty="0" err="1" smtClean="0">
                <a:solidFill>
                  <a:srgbClr val="FFFF00"/>
                </a:solidFill>
              </a:rPr>
              <a:t>mắn</a:t>
            </a:r>
            <a:r>
              <a:rPr lang="en-US" sz="2400" dirty="0" smtClean="0">
                <a:solidFill>
                  <a:srgbClr val="FFFF00"/>
                </a:solidFill>
              </a:rPr>
              <a:t> </a:t>
            </a:r>
            <a:r>
              <a:rPr lang="en-US" sz="2400" dirty="0" err="1" smtClean="0">
                <a:solidFill>
                  <a:srgbClr val="FFFF00"/>
                </a:solidFill>
              </a:rPr>
              <a:t>của</a:t>
            </a:r>
            <a:r>
              <a:rPr lang="en-US" sz="2400" dirty="0" smtClean="0">
                <a:solidFill>
                  <a:srgbClr val="FFFF00"/>
                </a:solidFill>
              </a:rPr>
              <a:t> </a:t>
            </a:r>
            <a:r>
              <a:rPr lang="en-US" sz="2400" dirty="0" err="1" smtClean="0">
                <a:solidFill>
                  <a:srgbClr val="FFFF00"/>
                </a:solidFill>
              </a:rPr>
              <a:t>mình</a:t>
            </a:r>
            <a:r>
              <a:rPr lang="en-US" sz="2400" dirty="0" smtClean="0">
                <a:solidFill>
                  <a:srgbClr val="FFFF00"/>
                </a:solidFill>
              </a:rPr>
              <a:t>, con </a:t>
            </a:r>
            <a:r>
              <a:rPr lang="en-US" sz="2400" dirty="0" err="1" smtClean="0">
                <a:solidFill>
                  <a:srgbClr val="FFFF00"/>
                </a:solidFill>
              </a:rPr>
              <a:t>trai</a:t>
            </a:r>
            <a:r>
              <a:rPr lang="en-US" sz="2400" dirty="0" smtClean="0">
                <a:solidFill>
                  <a:srgbClr val="FFFF00"/>
                </a:solidFill>
              </a:rPr>
              <a:t>!”</a:t>
            </a:r>
            <a:br>
              <a:rPr lang="en-US" sz="2400" dirty="0" smtClean="0">
                <a:solidFill>
                  <a:srgbClr val="FFFF00"/>
                </a:solidFill>
              </a:rPr>
            </a:br>
            <a:r>
              <a:rPr lang="en-US" sz="2400" dirty="0" smtClean="0">
                <a:solidFill>
                  <a:srgbClr val="FFFF00"/>
                </a:solidFill>
              </a:rPr>
              <a:t>A. </a:t>
            </a:r>
            <a:r>
              <a:rPr lang="en-US" sz="2400" dirty="0" err="1" smtClean="0">
                <a:solidFill>
                  <a:srgbClr val="FFFF00"/>
                </a:solidFill>
              </a:rPr>
              <a:t>Cảm</a:t>
            </a:r>
            <a:r>
              <a:rPr lang="en-US" sz="2400" dirty="0" smtClean="0">
                <a:solidFill>
                  <a:srgbClr val="FFFF00"/>
                </a:solidFill>
              </a:rPr>
              <a:t> </a:t>
            </a:r>
            <a:r>
              <a:rPr lang="en-US" sz="2400" dirty="0" err="1" smtClean="0">
                <a:solidFill>
                  <a:srgbClr val="FFFF00"/>
                </a:solidFill>
              </a:rPr>
              <a:t>ơn</a:t>
            </a:r>
            <a:r>
              <a:rPr lang="en-US" sz="2400" dirty="0" smtClean="0">
                <a:solidFill>
                  <a:srgbClr val="FFFF00"/>
                </a:solidFill>
              </a:rPr>
              <a:t> </a:t>
            </a:r>
            <a:r>
              <a:rPr lang="en-US" sz="2400" dirty="0" err="1" smtClean="0">
                <a:solidFill>
                  <a:srgbClr val="FFFF00"/>
                </a:solidFill>
              </a:rPr>
              <a:t>vì</a:t>
            </a:r>
            <a:r>
              <a:rPr lang="en-US" sz="2400" dirty="0" smtClean="0">
                <a:solidFill>
                  <a:srgbClr val="FFFF00"/>
                </a:solidFill>
              </a:rPr>
              <a:t> </a:t>
            </a:r>
            <a:r>
              <a:rPr lang="en-US" sz="2400" dirty="0" err="1" smtClean="0">
                <a:solidFill>
                  <a:srgbClr val="FFFF00"/>
                </a:solidFill>
              </a:rPr>
              <a:t>đã</a:t>
            </a:r>
            <a:r>
              <a:rPr lang="en-US" sz="2400" dirty="0" smtClean="0">
                <a:solidFill>
                  <a:srgbClr val="FFFF00"/>
                </a:solidFill>
              </a:rPr>
              <a:t> </a:t>
            </a:r>
            <a:r>
              <a:rPr lang="en-US" sz="2400" dirty="0" err="1" smtClean="0">
                <a:solidFill>
                  <a:srgbClr val="FFFF00"/>
                </a:solidFill>
              </a:rPr>
              <a:t>chăm</a:t>
            </a:r>
            <a:r>
              <a:rPr lang="en-US" sz="2400" dirty="0" smtClean="0">
                <a:solidFill>
                  <a:srgbClr val="FFFF00"/>
                </a:solidFill>
              </a:rPr>
              <a:t> </a:t>
            </a:r>
            <a:r>
              <a:rPr lang="en-US" sz="2400" dirty="0" err="1" smtClean="0">
                <a:solidFill>
                  <a:srgbClr val="FFFF00"/>
                </a:solidFill>
              </a:rPr>
              <a:t>sóc</a:t>
            </a:r>
            <a:r>
              <a:rPr lang="en-US" sz="2400" dirty="0" smtClean="0">
                <a:solidFill>
                  <a:srgbClr val="FFFF00"/>
                </a:solidFill>
              </a:rPr>
              <a:t> con, </a:t>
            </a:r>
            <a:r>
              <a:rPr lang="en-US" sz="2400" dirty="0" err="1" smtClean="0">
                <a:solidFill>
                  <a:srgbClr val="FFFF00"/>
                </a:solidFill>
              </a:rPr>
              <a:t>mẹ</a:t>
            </a:r>
            <a:r>
              <a:rPr lang="en-US" sz="2400" dirty="0" smtClean="0">
                <a:solidFill>
                  <a:srgbClr val="FFFF00"/>
                </a:solidFill>
              </a:rPr>
              <a:t/>
            </a:r>
            <a:br>
              <a:rPr lang="en-US" sz="2400" dirty="0" smtClean="0">
                <a:solidFill>
                  <a:srgbClr val="FFFF00"/>
                </a:solidFill>
              </a:rPr>
            </a:br>
            <a:r>
              <a:rPr lang="en-US" sz="2400" dirty="0" smtClean="0">
                <a:solidFill>
                  <a:srgbClr val="FFFF00"/>
                </a:solidFill>
              </a:rPr>
              <a:t>B. </a:t>
            </a:r>
            <a:r>
              <a:rPr lang="en-US" sz="2400" dirty="0" err="1" smtClean="0">
                <a:solidFill>
                  <a:srgbClr val="FFFF00"/>
                </a:solidFill>
              </a:rPr>
              <a:t>Món</a:t>
            </a:r>
            <a:r>
              <a:rPr lang="en-US" sz="2400" dirty="0" smtClean="0">
                <a:solidFill>
                  <a:srgbClr val="FFFF00"/>
                </a:solidFill>
              </a:rPr>
              <a:t> </a:t>
            </a:r>
            <a:r>
              <a:rPr lang="en-US" sz="2400" dirty="0" err="1" smtClean="0">
                <a:solidFill>
                  <a:srgbClr val="FFFF00"/>
                </a:solidFill>
              </a:rPr>
              <a:t>quà</a:t>
            </a:r>
            <a:r>
              <a:rPr lang="en-US" sz="2400" dirty="0" smtClean="0">
                <a:solidFill>
                  <a:srgbClr val="FFFF00"/>
                </a:solidFill>
              </a:rPr>
              <a:t> </a:t>
            </a:r>
            <a:r>
              <a:rPr lang="en-US" sz="2400" dirty="0" err="1" smtClean="0">
                <a:solidFill>
                  <a:srgbClr val="FFFF00"/>
                </a:solidFill>
              </a:rPr>
              <a:t>mẹ</a:t>
            </a:r>
            <a:r>
              <a:rPr lang="en-US" sz="2400" dirty="0" smtClean="0">
                <a:solidFill>
                  <a:srgbClr val="FFFF00"/>
                </a:solidFill>
              </a:rPr>
              <a:t> </a:t>
            </a:r>
            <a:r>
              <a:rPr lang="en-US" sz="2400" dirty="0" err="1" smtClean="0">
                <a:solidFill>
                  <a:srgbClr val="FFFF00"/>
                </a:solidFill>
              </a:rPr>
              <a:t>tặng</a:t>
            </a:r>
            <a:r>
              <a:rPr lang="en-US" sz="2400" dirty="0" smtClean="0">
                <a:solidFill>
                  <a:srgbClr val="FFFF00"/>
                </a:solidFill>
              </a:rPr>
              <a:t> con </a:t>
            </a:r>
            <a:r>
              <a:rPr lang="en-US" sz="2400" dirty="0" err="1" smtClean="0">
                <a:solidFill>
                  <a:srgbClr val="FFFF00"/>
                </a:solidFill>
              </a:rPr>
              <a:t>thật</a:t>
            </a:r>
            <a:r>
              <a:rPr lang="en-US" sz="2400" dirty="0" smtClean="0">
                <a:solidFill>
                  <a:srgbClr val="FFFF00"/>
                </a:solidFill>
              </a:rPr>
              <a:t> </a:t>
            </a:r>
            <a:r>
              <a:rPr lang="en-US" sz="2400" dirty="0" err="1" smtClean="0">
                <a:solidFill>
                  <a:srgbClr val="FFFF00"/>
                </a:solidFill>
              </a:rPr>
              <a:t>tuyệt</a:t>
            </a:r>
            <a:r>
              <a:rPr lang="en-US" sz="2400" dirty="0" smtClean="0">
                <a:solidFill>
                  <a:srgbClr val="FFFF00"/>
                </a:solidFill>
              </a:rPr>
              <a:t> </a:t>
            </a:r>
            <a:r>
              <a:rPr lang="en-US" sz="2400" dirty="0" err="1" smtClean="0">
                <a:solidFill>
                  <a:srgbClr val="FFFF00"/>
                </a:solidFill>
              </a:rPr>
              <a:t>vời</a:t>
            </a:r>
            <a:r>
              <a:rPr lang="en-US" sz="2400" dirty="0" smtClean="0">
                <a:solidFill>
                  <a:srgbClr val="FFFF00"/>
                </a:solidFill>
              </a:rPr>
              <a:t>!</a:t>
            </a:r>
            <a:br>
              <a:rPr lang="en-US" sz="2400" dirty="0" smtClean="0">
                <a:solidFill>
                  <a:srgbClr val="FFFF00"/>
                </a:solidFill>
              </a:rPr>
            </a:br>
            <a:r>
              <a:rPr lang="en-US" sz="2400" dirty="0" smtClean="0">
                <a:solidFill>
                  <a:srgbClr val="FFFF00"/>
                </a:solidFill>
              </a:rPr>
              <a:t>C. Con </a:t>
            </a:r>
            <a:r>
              <a:rPr lang="en-US" sz="2400" dirty="0" err="1" smtClean="0">
                <a:solidFill>
                  <a:srgbClr val="FFFF00"/>
                </a:solidFill>
              </a:rPr>
              <a:t>thật</a:t>
            </a:r>
            <a:r>
              <a:rPr lang="en-US" sz="2400" dirty="0" smtClean="0">
                <a:solidFill>
                  <a:srgbClr val="FFFF00"/>
                </a:solidFill>
              </a:rPr>
              <a:t> </a:t>
            </a:r>
            <a:r>
              <a:rPr lang="en-US" sz="2400" dirty="0" err="1" smtClean="0">
                <a:solidFill>
                  <a:srgbClr val="FFFF00"/>
                </a:solidFill>
              </a:rPr>
              <a:t>sự</a:t>
            </a:r>
            <a:r>
              <a:rPr lang="en-US" sz="2400" dirty="0" smtClean="0">
                <a:solidFill>
                  <a:srgbClr val="FFFF00"/>
                </a:solidFill>
              </a:rPr>
              <a:t> </a:t>
            </a:r>
            <a:r>
              <a:rPr lang="en-US" sz="2400" dirty="0" err="1" smtClean="0">
                <a:solidFill>
                  <a:srgbClr val="FFFF00"/>
                </a:solidFill>
              </a:rPr>
              <a:t>không</a:t>
            </a:r>
            <a:r>
              <a:rPr lang="en-US" sz="2400" dirty="0" smtClean="0">
                <a:solidFill>
                  <a:srgbClr val="FFFF00"/>
                </a:solidFill>
              </a:rPr>
              <a:t> </a:t>
            </a:r>
            <a:r>
              <a:rPr lang="en-US" sz="2400" dirty="0" err="1" smtClean="0">
                <a:solidFill>
                  <a:srgbClr val="FFFF00"/>
                </a:solidFill>
              </a:rPr>
              <a:t>quan</a:t>
            </a:r>
            <a:r>
              <a:rPr lang="en-US" sz="2400" dirty="0" smtClean="0">
                <a:solidFill>
                  <a:srgbClr val="FFFF00"/>
                </a:solidFill>
              </a:rPr>
              <a:t> </a:t>
            </a:r>
            <a:r>
              <a:rPr lang="en-US" sz="2400" dirty="0" err="1" smtClean="0">
                <a:solidFill>
                  <a:srgbClr val="FFFF00"/>
                </a:solidFill>
              </a:rPr>
              <a:t>tâm</a:t>
            </a:r>
            <a:r>
              <a:rPr lang="en-US" sz="2400" dirty="0" smtClean="0">
                <a:solidFill>
                  <a:srgbClr val="FFFF00"/>
                </a:solidFill>
              </a:rPr>
              <a:t>. Con </a:t>
            </a:r>
            <a:r>
              <a:rPr lang="en-US" sz="2400" dirty="0" err="1" smtClean="0">
                <a:solidFill>
                  <a:srgbClr val="FFFF00"/>
                </a:solidFill>
              </a:rPr>
              <a:t>phải</a:t>
            </a:r>
            <a:r>
              <a:rPr lang="en-US" sz="2400" dirty="0" smtClean="0">
                <a:solidFill>
                  <a:srgbClr val="FFFF00"/>
                </a:solidFill>
              </a:rPr>
              <a:t> </a:t>
            </a:r>
            <a:r>
              <a:rPr lang="en-US" sz="2400" dirty="0" err="1" smtClean="0">
                <a:solidFill>
                  <a:srgbClr val="FFFF00"/>
                </a:solidFill>
              </a:rPr>
              <a:t>đi</a:t>
            </a:r>
            <a:r>
              <a:rPr lang="en-US" sz="2400" dirty="0" smtClean="0">
                <a:solidFill>
                  <a:srgbClr val="FFFF00"/>
                </a:solidFill>
              </a:rPr>
              <a:t> </a:t>
            </a:r>
            <a:r>
              <a:rPr lang="en-US" sz="2400" dirty="0" err="1" smtClean="0">
                <a:solidFill>
                  <a:srgbClr val="FFFF00"/>
                </a:solidFill>
              </a:rPr>
              <a:t>bây</a:t>
            </a:r>
            <a:r>
              <a:rPr lang="en-US" sz="2400" dirty="0" smtClean="0">
                <a:solidFill>
                  <a:srgbClr val="FFFF00"/>
                </a:solidFill>
              </a:rPr>
              <a:t> </a:t>
            </a:r>
            <a:r>
              <a:rPr lang="en-US" sz="2400" dirty="0" err="1" smtClean="0">
                <a:solidFill>
                  <a:srgbClr val="FFFF00"/>
                </a:solidFill>
              </a:rPr>
              <a:t>giờ</a:t>
            </a:r>
            <a:r>
              <a:rPr lang="en-US" sz="2400" dirty="0" smtClean="0">
                <a:solidFill>
                  <a:srgbClr val="FFFF00"/>
                </a:solidFill>
              </a:rPr>
              <a:t>.</a:t>
            </a:r>
            <a:br>
              <a:rPr lang="en-US" sz="2400" dirty="0" smtClean="0">
                <a:solidFill>
                  <a:srgbClr val="FFFF00"/>
                </a:solidFill>
              </a:rPr>
            </a:br>
            <a:r>
              <a:rPr lang="en-US" sz="2400" dirty="0" smtClean="0">
                <a:solidFill>
                  <a:srgbClr val="FFFF00"/>
                </a:solidFill>
              </a:rPr>
              <a:t>D. </a:t>
            </a:r>
            <a:r>
              <a:rPr lang="en-US" sz="2400" dirty="0" err="1" smtClean="0">
                <a:solidFill>
                  <a:srgbClr val="FFFF00"/>
                </a:solidFill>
              </a:rPr>
              <a:t>Cảm</a:t>
            </a:r>
            <a:r>
              <a:rPr lang="en-US" sz="2400" dirty="0" smtClean="0">
                <a:solidFill>
                  <a:srgbClr val="FFFF00"/>
                </a:solidFill>
              </a:rPr>
              <a:t> </a:t>
            </a:r>
            <a:r>
              <a:rPr lang="en-US" sz="2400" dirty="0" err="1" smtClean="0">
                <a:solidFill>
                  <a:srgbClr val="FFFF00"/>
                </a:solidFill>
              </a:rPr>
              <a:t>ơn</a:t>
            </a:r>
            <a:r>
              <a:rPr lang="en-US" sz="2400" dirty="0" smtClean="0">
                <a:solidFill>
                  <a:srgbClr val="FFFF00"/>
                </a:solidFill>
              </a:rPr>
              <a:t>, </a:t>
            </a:r>
            <a:r>
              <a:rPr lang="en-US" sz="2400" dirty="0" err="1" smtClean="0">
                <a:solidFill>
                  <a:srgbClr val="FFFF00"/>
                </a:solidFill>
              </a:rPr>
              <a:t>mẹ</a:t>
            </a:r>
            <a:r>
              <a:rPr lang="en-US" sz="2400" dirty="0" smtClean="0">
                <a:solidFill>
                  <a:srgbClr val="FFFF00"/>
                </a:solidFill>
              </a:rPr>
              <a:t>. </a:t>
            </a:r>
            <a:r>
              <a:rPr lang="en-US" sz="2400" dirty="0" err="1" smtClean="0">
                <a:solidFill>
                  <a:srgbClr val="FFFF00"/>
                </a:solidFill>
              </a:rPr>
              <a:t>Đó</a:t>
            </a:r>
            <a:r>
              <a:rPr lang="en-US" sz="2400" dirty="0" smtClean="0">
                <a:solidFill>
                  <a:srgbClr val="FFFF00"/>
                </a:solidFill>
              </a:rPr>
              <a:t> </a:t>
            </a:r>
            <a:r>
              <a:rPr lang="en-US" sz="2400" dirty="0" err="1" smtClean="0">
                <a:solidFill>
                  <a:srgbClr val="FFFF00"/>
                </a:solidFill>
              </a:rPr>
              <a:t>là</a:t>
            </a:r>
            <a:r>
              <a:rPr lang="en-US" sz="2400" dirty="0" smtClean="0">
                <a:solidFill>
                  <a:srgbClr val="FFFF00"/>
                </a:solidFill>
              </a:rPr>
              <a:t> </a:t>
            </a:r>
            <a:r>
              <a:rPr lang="en-US" sz="2400" dirty="0" err="1" smtClean="0">
                <a:solidFill>
                  <a:srgbClr val="FFFF00"/>
                </a:solidFill>
              </a:rPr>
              <a:t>chỉ</a:t>
            </a:r>
            <a:r>
              <a:rPr lang="en-US" sz="2400" dirty="0" smtClean="0">
                <a:solidFill>
                  <a:srgbClr val="FFFF00"/>
                </a:solidFill>
              </a:rPr>
              <a:t> </a:t>
            </a:r>
            <a:r>
              <a:rPr lang="en-US" sz="2400" dirty="0" err="1" smtClean="0">
                <a:solidFill>
                  <a:srgbClr val="FFFF00"/>
                </a:solidFill>
              </a:rPr>
              <a:t>một</a:t>
            </a:r>
            <a:r>
              <a:rPr lang="en-US" sz="2400" dirty="0" smtClean="0">
                <a:solidFill>
                  <a:srgbClr val="FFFF00"/>
                </a:solidFill>
              </a:rPr>
              <a:t> </a:t>
            </a:r>
            <a:r>
              <a:rPr lang="en-US" sz="2400" dirty="0" err="1" smtClean="0">
                <a:solidFill>
                  <a:srgbClr val="FFFF00"/>
                </a:solidFill>
              </a:rPr>
              <a:t>chút</a:t>
            </a:r>
            <a:r>
              <a:rPr lang="en-US" sz="2400" dirty="0" smtClean="0">
                <a:solidFill>
                  <a:srgbClr val="FFFF00"/>
                </a:solidFill>
              </a:rPr>
              <a:t> con </a:t>
            </a:r>
            <a:r>
              <a:rPr lang="en-US" sz="2400" dirty="0" err="1" smtClean="0">
                <a:solidFill>
                  <a:srgbClr val="FFFF00"/>
                </a:solidFill>
              </a:rPr>
              <a:t>có</a:t>
            </a:r>
            <a:r>
              <a:rPr lang="en-US" sz="2400" dirty="0" smtClean="0">
                <a:solidFill>
                  <a:srgbClr val="FFFF00"/>
                </a:solidFill>
              </a:rPr>
              <a:t> </a:t>
            </a:r>
            <a:r>
              <a:rPr lang="en-US" sz="2400" dirty="0" err="1" smtClean="0">
                <a:solidFill>
                  <a:srgbClr val="FFFF00"/>
                </a:solidFill>
              </a:rPr>
              <a:t>thể</a:t>
            </a:r>
            <a:r>
              <a:rPr lang="en-US" sz="2400" dirty="0" smtClean="0">
                <a:solidFill>
                  <a:srgbClr val="FFFF00"/>
                </a:solidFill>
              </a:rPr>
              <a:t> </a:t>
            </a:r>
            <a:r>
              <a:rPr lang="en-US" sz="2400" dirty="0" err="1" smtClean="0">
                <a:solidFill>
                  <a:srgbClr val="FFFF00"/>
                </a:solidFill>
              </a:rPr>
              <a:t>làm</a:t>
            </a:r>
            <a:r>
              <a:rPr lang="en-US" sz="2400" dirty="0" smtClean="0">
                <a:solidFill>
                  <a:srgbClr val="FFFF00"/>
                </a:solidFill>
              </a:rPr>
              <a:t> </a:t>
            </a:r>
            <a:r>
              <a:rPr lang="en-US" sz="2400" dirty="0" err="1" smtClean="0">
                <a:solidFill>
                  <a:srgbClr val="FFFF00"/>
                </a:solidFill>
              </a:rPr>
              <a:t>cho</a:t>
            </a:r>
            <a:r>
              <a:rPr lang="en-US" sz="2400" dirty="0" smtClean="0">
                <a:solidFill>
                  <a:srgbClr val="FFFF00"/>
                </a:solidFill>
              </a:rPr>
              <a:t> </a:t>
            </a:r>
            <a:r>
              <a:rPr lang="en-US" sz="2400" dirty="0" err="1" smtClean="0">
                <a:solidFill>
                  <a:srgbClr val="FFFF00"/>
                </a:solidFill>
              </a:rPr>
              <a:t>họ</a:t>
            </a:r>
            <a:r>
              <a:rPr lang="en-US" sz="2400" dirty="0" smtClean="0">
                <a:solidFill>
                  <a:srgbClr val="FFFF00"/>
                </a:solidFill>
              </a:rPr>
              <a:t>.</a:t>
            </a:r>
          </a:p>
          <a:p>
            <a:endParaRPr lang="en-US" sz="2400" dirty="0">
              <a:solidFill>
                <a:srgbClr val="FFFF00"/>
              </a:solidFill>
            </a:endParaRPr>
          </a:p>
        </p:txBody>
      </p:sp>
      <p:sp>
        <p:nvSpPr>
          <p:cNvPr id="10" name="Oval 9"/>
          <p:cNvSpPr/>
          <p:nvPr/>
        </p:nvSpPr>
        <p:spPr>
          <a:xfrm>
            <a:off x="152400" y="4321290"/>
            <a:ext cx="342900" cy="250924"/>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90760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ppt_x"/>
                                          </p:val>
                                        </p:tav>
                                        <p:tav tm="100000">
                                          <p:val>
                                            <p:strVal val="#ppt_x"/>
                                          </p:val>
                                        </p:tav>
                                      </p:tavLst>
                                    </p:anim>
                                    <p:anim calcmode="lin" valueType="num">
                                      <p:cBhvr additive="base">
                                        <p:cTn id="1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 calcmode="lin" valueType="num">
                                      <p:cBhvr additive="base">
                                        <p:cTn id="20" dur="500" fill="hold"/>
                                        <p:tgtEl>
                                          <p:spTgt spid="8"/>
                                        </p:tgtEl>
                                        <p:attrNameLst>
                                          <p:attrName>ppt_x</p:attrName>
                                        </p:attrNameLst>
                                      </p:cBhvr>
                                      <p:tavLst>
                                        <p:tav tm="0">
                                          <p:val>
                                            <p:strVal val="#ppt_x"/>
                                          </p:val>
                                        </p:tav>
                                        <p:tav tm="100000">
                                          <p:val>
                                            <p:strVal val="#ppt_x"/>
                                          </p:val>
                                        </p:tav>
                                      </p:tavLst>
                                    </p:anim>
                                    <p:anim calcmode="lin" valueType="num">
                                      <p:cBhvr additive="base">
                                        <p:cTn id="21"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10"/>
                                        </p:tgtEl>
                                        <p:attrNameLst>
                                          <p:attrName>style.visibility</p:attrName>
                                        </p:attrNameLst>
                                      </p:cBhvr>
                                      <p:to>
                                        <p:strVal val="visible"/>
                                      </p:to>
                                    </p:set>
                                    <p:anim calcmode="lin" valueType="num">
                                      <p:cBhvr additive="base">
                                        <p:cTn id="26" dur="500" fill="hold"/>
                                        <p:tgtEl>
                                          <p:spTgt spid="10"/>
                                        </p:tgtEl>
                                        <p:attrNameLst>
                                          <p:attrName>ppt_x</p:attrName>
                                        </p:attrNameLst>
                                      </p:cBhvr>
                                      <p:tavLst>
                                        <p:tav tm="0">
                                          <p:val>
                                            <p:strVal val="#ppt_x"/>
                                          </p:val>
                                        </p:tav>
                                        <p:tav tm="100000">
                                          <p:val>
                                            <p:strVal val="#ppt_x"/>
                                          </p:val>
                                        </p:tav>
                                      </p:tavLst>
                                    </p:anim>
                                    <p:anim calcmode="lin" valueType="num">
                                      <p:cBhvr additive="base">
                                        <p:cTn id="27"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8" grpId="0"/>
      <p:bldP spid="1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100884" y="1225689"/>
            <a:ext cx="8637431"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41313" algn="l"/>
              </a:tabLst>
            </a:pPr>
            <a:r>
              <a:rPr kumimoji="0" lang="en-US" sz="2400" b="1" i="0" u="none" strike="noStrike" cap="none" normalizeH="0" baseline="0" dirty="0" err="1" smtClean="0">
                <a:ln>
                  <a:noFill/>
                </a:ln>
                <a:effectLst/>
                <a:latin typeface="Arial" pitchFamily="34" charset="0"/>
                <a:ea typeface="Times New Roman" pitchFamily="18" charset="0"/>
                <a:cs typeface="Arial" pitchFamily="34" charset="0"/>
              </a:rPr>
              <a:t>Kiến</a:t>
            </a:r>
            <a:r>
              <a:rPr kumimoji="0" lang="en-US" sz="2400" b="1"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1" i="0" u="none" strike="noStrike" cap="none" normalizeH="0" baseline="0" dirty="0" err="1" smtClean="0">
                <a:ln>
                  <a:noFill/>
                </a:ln>
                <a:effectLst/>
                <a:latin typeface="Arial" pitchFamily="34" charset="0"/>
                <a:ea typeface="Times New Roman" pitchFamily="18" charset="0"/>
                <a:cs typeface="Arial" pitchFamily="34" charset="0"/>
              </a:rPr>
              <a:t>thức</a:t>
            </a:r>
            <a:r>
              <a:rPr kumimoji="0" lang="en-US" sz="2400" b="1"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1" i="0" u="none" strike="noStrike" cap="none" normalizeH="0" baseline="0" dirty="0" err="1" smtClean="0">
                <a:ln>
                  <a:noFill/>
                </a:ln>
                <a:effectLst/>
                <a:latin typeface="Arial" pitchFamily="34" charset="0"/>
                <a:ea typeface="Times New Roman" pitchFamily="18" charset="0"/>
                <a:cs typeface="Arial" pitchFamily="34" charset="0"/>
              </a:rPr>
              <a:t>về</a:t>
            </a:r>
            <a:r>
              <a:rPr kumimoji="0" lang="en-US" sz="2400" b="1"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1" i="0" u="none" strike="noStrike" cap="none" normalizeH="0" baseline="0" dirty="0" err="1" smtClean="0">
                <a:ln>
                  <a:noFill/>
                </a:ln>
                <a:effectLst/>
                <a:latin typeface="Arial" pitchFamily="34" charset="0"/>
                <a:ea typeface="Times New Roman" pitchFamily="18" charset="0"/>
                <a:cs typeface="Arial" pitchFamily="34" charset="0"/>
              </a:rPr>
              <a:t>trọng</a:t>
            </a:r>
            <a:r>
              <a:rPr kumimoji="0" lang="en-US" sz="2400" b="1"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1" i="0" u="none" strike="noStrike" cap="none" normalizeH="0" baseline="0" dirty="0" err="1" smtClean="0">
                <a:ln>
                  <a:noFill/>
                </a:ln>
                <a:effectLst/>
                <a:latin typeface="Arial" pitchFamily="34" charset="0"/>
                <a:ea typeface="Times New Roman" pitchFamily="18" charset="0"/>
                <a:cs typeface="Arial" pitchFamily="34" charset="0"/>
              </a:rPr>
              <a:t>âm</a:t>
            </a:r>
            <a:r>
              <a:rPr kumimoji="0" lang="en-US" sz="2400" b="1"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1" i="0" u="none" strike="noStrike" cap="none" normalizeH="0" baseline="0" dirty="0" err="1" smtClean="0">
                <a:ln>
                  <a:noFill/>
                </a:ln>
                <a:effectLst/>
                <a:latin typeface="Arial" pitchFamily="34" charset="0"/>
                <a:ea typeface="Times New Roman" pitchFamily="18" charset="0"/>
                <a:cs typeface="Arial" pitchFamily="34" charset="0"/>
              </a:rPr>
              <a:t>với</a:t>
            </a:r>
            <a:r>
              <a:rPr kumimoji="0" lang="en-US" sz="2400" b="1"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1" i="0" u="none" strike="noStrike" cap="none" normalizeH="0" baseline="0" dirty="0" err="1" smtClean="0">
                <a:ln>
                  <a:noFill/>
                </a:ln>
                <a:effectLst/>
                <a:latin typeface="Arial" pitchFamily="34" charset="0"/>
                <a:ea typeface="Times New Roman" pitchFamily="18" charset="0"/>
                <a:cs typeface="Arial" pitchFamily="34" charset="0"/>
              </a:rPr>
              <a:t>từ</a:t>
            </a:r>
            <a:r>
              <a:rPr kumimoji="0" lang="en-US" sz="2400" b="1"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1" i="0" u="none" strike="noStrike" cap="none" normalizeH="0" baseline="0" dirty="0" err="1" smtClean="0">
                <a:ln>
                  <a:noFill/>
                </a:ln>
                <a:effectLst/>
                <a:latin typeface="Arial" pitchFamily="34" charset="0"/>
                <a:ea typeface="Times New Roman" pitchFamily="18" charset="0"/>
                <a:cs typeface="Arial" pitchFamily="34" charset="0"/>
              </a:rPr>
              <a:t>hai</a:t>
            </a:r>
            <a:r>
              <a:rPr kumimoji="0" lang="en-US" sz="2400" b="1"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1" i="0" u="none" strike="noStrike" cap="none" normalizeH="0" baseline="0" dirty="0" err="1" smtClean="0">
                <a:ln>
                  <a:noFill/>
                </a:ln>
                <a:effectLst/>
                <a:latin typeface="Arial" pitchFamily="34" charset="0"/>
                <a:ea typeface="Times New Roman" pitchFamily="18" charset="0"/>
                <a:cs typeface="Arial" pitchFamily="34" charset="0"/>
              </a:rPr>
              <a:t>âm</a:t>
            </a:r>
            <a:r>
              <a:rPr kumimoji="0" lang="en-US" sz="2400" b="1"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1" i="0" u="none" strike="noStrike" cap="none" normalizeH="0" baseline="0" dirty="0" err="1" smtClean="0">
                <a:ln>
                  <a:noFill/>
                </a:ln>
                <a:effectLst/>
                <a:latin typeface="Arial" pitchFamily="34" charset="0"/>
                <a:ea typeface="Times New Roman" pitchFamily="18" charset="0"/>
                <a:cs typeface="Arial" pitchFamily="34" charset="0"/>
              </a:rPr>
              <a:t>tiết</a:t>
            </a:r>
            <a:endParaRPr kumimoji="0" lang="en-US" sz="24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41313" algn="l"/>
              </a:tabLst>
            </a:pPr>
            <a:r>
              <a:rPr kumimoji="0" lang="en-US" sz="2400" b="1" i="0" u="none" strike="noStrike" cap="none" normalizeH="0" baseline="0" dirty="0" err="1" smtClean="0">
                <a:ln>
                  <a:noFill/>
                </a:ln>
                <a:effectLst/>
                <a:latin typeface="Arial" pitchFamily="34" charset="0"/>
                <a:ea typeface="Times New Roman" pitchFamily="18" charset="0"/>
                <a:cs typeface="Arial" pitchFamily="34" charset="0"/>
              </a:rPr>
              <a:t>A.teacher</a:t>
            </a:r>
            <a:r>
              <a:rPr kumimoji="0" lang="en-US" sz="2400" b="1"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ti:t∫ə</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(r)/: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từ</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này</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trọng</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âm</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rơi</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vào</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âm</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tiết</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thứ</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nhất</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Vì</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theo</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quy</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tắc</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trọng</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âm</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không</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bao</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giờ</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rơi</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vào</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âm</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/ə/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và</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trọng</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âm</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ưu</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tiên</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rơi</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vào</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nguyên</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âm</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dài</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a:t>
            </a:r>
            <a:endParaRPr kumimoji="0" lang="en-US" sz="24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41313" algn="l"/>
              </a:tabLst>
            </a:pPr>
            <a:r>
              <a:rPr kumimoji="0" lang="en-US" sz="2400" b="1"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1" i="0" u="none" strike="noStrike" cap="none" normalizeH="0" baseline="0" dirty="0" err="1" smtClean="0">
                <a:ln>
                  <a:noFill/>
                </a:ln>
                <a:effectLst/>
                <a:latin typeface="Arial" pitchFamily="34" charset="0"/>
                <a:ea typeface="Times New Roman" pitchFamily="18" charset="0"/>
                <a:cs typeface="Arial" pitchFamily="34" charset="0"/>
              </a:rPr>
              <a:t>B.lesson</a:t>
            </a:r>
            <a:r>
              <a:rPr kumimoji="0" lang="en-US" sz="2400" b="1"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lesn</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Từ</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này</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trọng</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âm</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rơi</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vào</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âm</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tiết</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thứ</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nhất</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Vì</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theo</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quy</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tắc</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nếu</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các</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âm</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mà</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ngắn</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hết</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thì</a:t>
            </a:r>
            <a:endParaRPr kumimoji="0" lang="en-US" sz="24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41313" algn="l"/>
              </a:tabLst>
            </a:pP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trọng</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âm</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rơi</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vào</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âm</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tiết</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đầu</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a:t>
            </a:r>
            <a:endParaRPr kumimoji="0" lang="en-US" sz="24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41313" algn="l"/>
              </a:tabLst>
            </a:pPr>
            <a:r>
              <a:rPr kumimoji="0" lang="en-US" sz="2400" b="1"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1" i="0" u="none" strike="noStrike" cap="none" normalizeH="0" baseline="0" dirty="0" err="1" smtClean="0">
                <a:ln>
                  <a:noFill/>
                </a:ln>
                <a:effectLst/>
                <a:latin typeface="Arial" pitchFamily="34" charset="0"/>
                <a:ea typeface="Times New Roman" pitchFamily="18" charset="0"/>
                <a:cs typeface="Arial" pitchFamily="34" charset="0"/>
              </a:rPr>
              <a:t>C.action</a:t>
            </a:r>
            <a:r>
              <a:rPr kumimoji="0" lang="en-US" sz="2400" b="1"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æk∫n</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Từ</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này</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trọng</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âm</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rơi</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vào</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âm</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tiết</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thứ</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nhất</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Vì</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theo</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quy</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tắc</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có</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đuôi</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-ion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thì</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trọng</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âm</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rơi</a:t>
            </a:r>
            <a:endParaRPr kumimoji="0" lang="en-US" sz="24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41313" algn="l"/>
              </a:tabLst>
            </a:pP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vào</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trước</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âm</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đó</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a:t>
            </a:r>
            <a:endParaRPr kumimoji="0" lang="en-US" sz="24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41313" algn="l"/>
              </a:tabLst>
            </a:pPr>
            <a:r>
              <a:rPr kumimoji="0" lang="en-US" sz="2400" b="1"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1" i="0" u="none" strike="noStrike" cap="none" normalizeH="0" baseline="0" dirty="0" err="1" smtClean="0">
                <a:ln>
                  <a:noFill/>
                </a:ln>
                <a:effectLst/>
                <a:latin typeface="Arial" pitchFamily="34" charset="0"/>
                <a:ea typeface="Times New Roman" pitchFamily="18" charset="0"/>
                <a:cs typeface="Arial" pitchFamily="34" charset="0"/>
              </a:rPr>
              <a:t>D.police</a:t>
            </a:r>
            <a:r>
              <a:rPr kumimoji="0" lang="en-US" sz="2400" b="1"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pə'li:s</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Từ</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này</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trọng</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âm</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rơi</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vào</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âm</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tiết</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thứ</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hai</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Vì</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theo</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quy</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tắc</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trọng</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âm</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không</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bao</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giờ</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rơi</a:t>
            </a:r>
            <a:endParaRPr kumimoji="0" lang="en-US" sz="24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41313" algn="l"/>
              </a:tabLst>
            </a:pP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vào</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âm</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/ə/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và</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trọng</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âm</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ưu</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tiên</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rơi</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vào</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nguyên</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âm</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dài</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a:t>
            </a:r>
            <a:endParaRPr kumimoji="0" lang="en-US" sz="24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41313" algn="l"/>
              </a:tabLst>
            </a:pP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=&gt;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Phần</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D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trọng</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âm</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ớ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âm</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tiết</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thứ</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2,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các</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từ</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còn</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lại</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trọng</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âm</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rơi</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vào</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âm</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tiết</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thứ</a:t>
            </a:r>
            <a:r>
              <a:rPr kumimoji="0" lang="en-US" sz="2400" b="0" i="0" u="none" strike="noStrike" cap="none" normalizeH="0" baseline="0" dirty="0" smtClean="0">
                <a:ln>
                  <a:noFill/>
                </a:ln>
                <a:effectLst/>
                <a:latin typeface="Arial" pitchFamily="34" charset="0"/>
                <a:ea typeface="Times New Roman" pitchFamily="18" charset="0"/>
                <a:cs typeface="Arial" pitchFamily="34" charset="0"/>
              </a:rPr>
              <a:t> </a:t>
            </a:r>
            <a:r>
              <a:rPr kumimoji="0" lang="en-US" sz="2400" b="0" i="0" u="none" strike="noStrike" cap="none" normalizeH="0" baseline="0" dirty="0" err="1" smtClean="0">
                <a:ln>
                  <a:noFill/>
                </a:ln>
                <a:effectLst/>
                <a:latin typeface="Arial" pitchFamily="34" charset="0"/>
                <a:ea typeface="Times New Roman" pitchFamily="18" charset="0"/>
                <a:cs typeface="Arial" pitchFamily="34" charset="0"/>
              </a:rPr>
              <a:t>nhất</a:t>
            </a:r>
            <a:endParaRPr kumimoji="0" lang="en-US" sz="2400" b="0" i="0" u="none" strike="noStrike" cap="none" normalizeH="0" baseline="0" dirty="0" smtClean="0">
              <a:ln>
                <a:noFill/>
              </a:ln>
              <a:effectLst/>
              <a:latin typeface="Arial" pitchFamily="34" charset="0"/>
              <a:cs typeface="Arial" pitchFamily="34" charset="0"/>
            </a:endParaRPr>
          </a:p>
        </p:txBody>
      </p:sp>
      <p:sp>
        <p:nvSpPr>
          <p:cNvPr id="7" name="TextBox 6"/>
          <p:cNvSpPr txBox="1"/>
          <p:nvPr/>
        </p:nvSpPr>
        <p:spPr>
          <a:xfrm>
            <a:off x="228600" y="381000"/>
            <a:ext cx="8382000" cy="830997"/>
          </a:xfrm>
          <a:prstGeom prst="rect">
            <a:avLst/>
          </a:prstGeom>
          <a:noFill/>
        </p:spPr>
        <p:txBody>
          <a:bodyPr wrap="square" rtlCol="0">
            <a:spAutoFit/>
          </a:bodyPr>
          <a:lstStyle/>
          <a:p>
            <a:r>
              <a:rPr lang="en-US" sz="2400" b="1" dirty="0" smtClean="0">
                <a:solidFill>
                  <a:srgbClr val="FF0000"/>
                </a:solidFill>
              </a:rPr>
              <a:t>Question 18 </a:t>
            </a:r>
            <a:r>
              <a:rPr lang="en-US" sz="2400" b="1" dirty="0" smtClean="0"/>
              <a:t>A</a:t>
            </a:r>
            <a:r>
              <a:rPr lang="en-US" sz="2400" b="1" dirty="0"/>
              <a:t>. </a:t>
            </a:r>
            <a:r>
              <a:rPr lang="en-US" sz="2400" dirty="0" smtClean="0"/>
              <a:t>teacher	</a:t>
            </a:r>
            <a:r>
              <a:rPr lang="en-US" sz="2400" b="1" dirty="0" smtClean="0"/>
              <a:t>B</a:t>
            </a:r>
            <a:r>
              <a:rPr lang="en-US" sz="2400" b="1" dirty="0"/>
              <a:t>. </a:t>
            </a:r>
            <a:r>
              <a:rPr lang="en-US" sz="2400" dirty="0" smtClean="0"/>
              <a:t>lesson	</a:t>
            </a:r>
            <a:r>
              <a:rPr lang="en-US" sz="2400" b="1" dirty="0" smtClean="0"/>
              <a:t>C</a:t>
            </a:r>
            <a:r>
              <a:rPr lang="en-US" sz="2400" b="1" dirty="0"/>
              <a:t>. </a:t>
            </a:r>
            <a:r>
              <a:rPr lang="en-US" sz="2400" dirty="0" smtClean="0"/>
              <a:t>action </a:t>
            </a:r>
            <a:r>
              <a:rPr lang="en-US" sz="2400" b="1" dirty="0" smtClean="0"/>
              <a:t>D</a:t>
            </a:r>
            <a:r>
              <a:rPr lang="en-US" sz="2400" b="1" dirty="0"/>
              <a:t>. </a:t>
            </a:r>
            <a:r>
              <a:rPr lang="en-US" sz="2400" dirty="0"/>
              <a:t>police</a:t>
            </a:r>
          </a:p>
          <a:p>
            <a:endParaRPr lang="en-US" sz="2400" dirty="0"/>
          </a:p>
        </p:txBody>
      </p:sp>
      <p:sp>
        <p:nvSpPr>
          <p:cNvPr id="9" name="Oval 8"/>
          <p:cNvSpPr/>
          <p:nvPr/>
        </p:nvSpPr>
        <p:spPr>
          <a:xfrm>
            <a:off x="7010400" y="381000"/>
            <a:ext cx="228600" cy="415498"/>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32534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7766" y="171271"/>
            <a:ext cx="8610600" cy="1200329"/>
          </a:xfrm>
          <a:prstGeom prst="rect">
            <a:avLst/>
          </a:prstGeom>
          <a:noFill/>
        </p:spPr>
        <p:txBody>
          <a:bodyPr wrap="square" rtlCol="0">
            <a:spAutoFit/>
          </a:bodyPr>
          <a:lstStyle/>
          <a:p>
            <a:r>
              <a:rPr lang="en-US" sz="2400" b="1" dirty="0">
                <a:solidFill>
                  <a:srgbClr val="FF0000"/>
                </a:solidFill>
              </a:rPr>
              <a:t>Question </a:t>
            </a:r>
            <a:r>
              <a:rPr lang="en-US" sz="2400" b="1" dirty="0" smtClean="0">
                <a:solidFill>
                  <a:srgbClr val="FF0000"/>
                </a:solidFill>
              </a:rPr>
              <a:t>19. </a:t>
            </a:r>
            <a:endParaRPr lang="en-US" sz="2400" dirty="0">
              <a:solidFill>
                <a:srgbClr val="FF0000"/>
              </a:solidFill>
            </a:endParaRPr>
          </a:p>
          <a:p>
            <a:r>
              <a:rPr lang="en-US" sz="2400" b="1" dirty="0"/>
              <a:t>A. </a:t>
            </a:r>
            <a:r>
              <a:rPr lang="en-US" sz="2400" dirty="0" smtClean="0"/>
              <a:t>Importance	</a:t>
            </a:r>
            <a:r>
              <a:rPr lang="en-US" sz="2400" b="1" dirty="0" smtClean="0"/>
              <a:t>B</a:t>
            </a:r>
            <a:r>
              <a:rPr lang="en-US" sz="2400" b="1" dirty="0"/>
              <a:t>. </a:t>
            </a:r>
            <a:r>
              <a:rPr lang="en-US" sz="2400" dirty="0" smtClean="0"/>
              <a:t>happiness	</a:t>
            </a:r>
            <a:r>
              <a:rPr lang="en-US" sz="2400" b="1" dirty="0" smtClean="0"/>
              <a:t>C</a:t>
            </a:r>
            <a:r>
              <a:rPr lang="en-US" sz="2400" b="1" dirty="0"/>
              <a:t>. </a:t>
            </a:r>
            <a:r>
              <a:rPr lang="en-US" sz="2400" dirty="0" smtClean="0"/>
              <a:t>employment	</a:t>
            </a:r>
            <a:r>
              <a:rPr lang="en-US" sz="2400" b="1" dirty="0" smtClean="0"/>
              <a:t>D</a:t>
            </a:r>
            <a:r>
              <a:rPr lang="en-US" sz="2400" b="1" dirty="0"/>
              <a:t>. </a:t>
            </a:r>
            <a:r>
              <a:rPr lang="en-US" sz="2400" dirty="0"/>
              <a:t>relation</a:t>
            </a:r>
          </a:p>
          <a:p>
            <a:endParaRPr lang="en-US" sz="2400" dirty="0"/>
          </a:p>
        </p:txBody>
      </p:sp>
      <p:sp>
        <p:nvSpPr>
          <p:cNvPr id="6" name="TextBox 5"/>
          <p:cNvSpPr txBox="1"/>
          <p:nvPr/>
        </p:nvSpPr>
        <p:spPr>
          <a:xfrm>
            <a:off x="157766" y="1066800"/>
            <a:ext cx="8610600" cy="6001643"/>
          </a:xfrm>
          <a:prstGeom prst="rect">
            <a:avLst/>
          </a:prstGeom>
          <a:noFill/>
        </p:spPr>
        <p:txBody>
          <a:bodyPr wrap="square" rtlCol="0">
            <a:spAutoFit/>
          </a:bodyPr>
          <a:lstStyle/>
          <a:p>
            <a:r>
              <a:rPr lang="en-US" sz="2400" b="1" dirty="0" err="1" smtClean="0"/>
              <a:t>Kiến</a:t>
            </a:r>
            <a:r>
              <a:rPr lang="en-US" sz="2400" b="1" dirty="0" smtClean="0"/>
              <a:t> </a:t>
            </a:r>
            <a:r>
              <a:rPr lang="en-US" sz="2400" b="1" dirty="0" err="1"/>
              <a:t>thức</a:t>
            </a:r>
            <a:r>
              <a:rPr lang="en-US" sz="2400" b="1" dirty="0"/>
              <a:t> </a:t>
            </a:r>
            <a:r>
              <a:rPr lang="en-US" sz="2400" b="1" dirty="0" err="1"/>
              <a:t>trọng</a:t>
            </a:r>
            <a:r>
              <a:rPr lang="en-US" sz="2400" b="1" dirty="0"/>
              <a:t> </a:t>
            </a:r>
            <a:r>
              <a:rPr lang="en-US" sz="2400" b="1" dirty="0" err="1"/>
              <a:t>âm</a:t>
            </a:r>
            <a:r>
              <a:rPr lang="en-US" sz="2400" b="1" dirty="0"/>
              <a:t> </a:t>
            </a:r>
            <a:r>
              <a:rPr lang="en-US" sz="2400" b="1" dirty="0" err="1"/>
              <a:t>với</a:t>
            </a:r>
            <a:r>
              <a:rPr lang="en-US" sz="2400" b="1" dirty="0"/>
              <a:t> </a:t>
            </a:r>
            <a:r>
              <a:rPr lang="en-US" sz="2400" b="1" dirty="0" err="1"/>
              <a:t>từ</a:t>
            </a:r>
            <a:r>
              <a:rPr lang="en-US" sz="2400" b="1" dirty="0"/>
              <a:t> 3 </a:t>
            </a:r>
            <a:r>
              <a:rPr lang="en-US" sz="2400" b="1" dirty="0" err="1"/>
              <a:t>âm</a:t>
            </a:r>
            <a:r>
              <a:rPr lang="en-US" sz="2400" b="1" dirty="0"/>
              <a:t> </a:t>
            </a:r>
            <a:r>
              <a:rPr lang="en-US" sz="2400" b="1" dirty="0" err="1"/>
              <a:t>tiết</a:t>
            </a:r>
            <a:r>
              <a:rPr lang="en-US" sz="2400" b="1" dirty="0"/>
              <a:t> </a:t>
            </a:r>
            <a:r>
              <a:rPr lang="en-US" sz="2400" b="1" dirty="0" err="1"/>
              <a:t>và</a:t>
            </a:r>
            <a:r>
              <a:rPr lang="en-US" sz="2400" b="1" dirty="0"/>
              <a:t> </a:t>
            </a:r>
            <a:r>
              <a:rPr lang="en-US" sz="2400" b="1" dirty="0" err="1"/>
              <a:t>hậu</a:t>
            </a:r>
            <a:r>
              <a:rPr lang="en-US" sz="2400" b="1" dirty="0"/>
              <a:t> </a:t>
            </a:r>
            <a:r>
              <a:rPr lang="en-US" sz="2400" b="1" dirty="0" err="1"/>
              <a:t>tố</a:t>
            </a:r>
            <a:endParaRPr lang="en-US" sz="2400" dirty="0"/>
          </a:p>
          <a:p>
            <a:r>
              <a:rPr lang="en-US" sz="2400" b="1" dirty="0" err="1"/>
              <a:t>A.importance</a:t>
            </a:r>
            <a:r>
              <a:rPr lang="en-US" sz="2400" b="1" dirty="0"/>
              <a:t> </a:t>
            </a:r>
            <a:r>
              <a:rPr lang="en-US" sz="2400" dirty="0"/>
              <a:t>/</a:t>
            </a:r>
            <a:r>
              <a:rPr lang="en-US" sz="2400" dirty="0" err="1"/>
              <a:t>ɪm’pɔ:tns</a:t>
            </a:r>
            <a:r>
              <a:rPr lang="en-US" sz="2400" dirty="0"/>
              <a:t>/: </a:t>
            </a:r>
            <a:r>
              <a:rPr lang="en-US" sz="2400" dirty="0" err="1"/>
              <a:t>Từ</a:t>
            </a:r>
            <a:r>
              <a:rPr lang="en-US" sz="2400" dirty="0"/>
              <a:t> </a:t>
            </a:r>
            <a:r>
              <a:rPr lang="en-US" sz="2400" dirty="0" err="1"/>
              <a:t>này</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a:t>
            </a:r>
            <a:r>
              <a:rPr lang="en-US" sz="2400" dirty="0" err="1"/>
              <a:t>hai</a:t>
            </a:r>
            <a:r>
              <a:rPr lang="en-US" sz="2400" dirty="0"/>
              <a:t>. </a:t>
            </a:r>
            <a:r>
              <a:rPr lang="en-US" sz="2400" dirty="0" err="1"/>
              <a:t>Vì</a:t>
            </a:r>
            <a:r>
              <a:rPr lang="en-US" sz="2400" dirty="0"/>
              <a:t> </a:t>
            </a:r>
            <a:r>
              <a:rPr lang="en-US" sz="2400" dirty="0" err="1"/>
              <a:t>theo</a:t>
            </a:r>
            <a:r>
              <a:rPr lang="en-US" sz="2400" dirty="0"/>
              <a:t> </a:t>
            </a:r>
            <a:r>
              <a:rPr lang="en-US" sz="2400" dirty="0" err="1"/>
              <a:t>quy</a:t>
            </a:r>
            <a:r>
              <a:rPr lang="en-US" sz="2400" dirty="0"/>
              <a:t> </a:t>
            </a:r>
            <a:r>
              <a:rPr lang="en-US" sz="2400" dirty="0" err="1"/>
              <a:t>tắc</a:t>
            </a:r>
            <a:r>
              <a:rPr lang="en-US" sz="2400" dirty="0"/>
              <a:t> </a:t>
            </a:r>
            <a:r>
              <a:rPr lang="en-US" sz="2400" dirty="0" err="1"/>
              <a:t>trọng</a:t>
            </a:r>
            <a:r>
              <a:rPr lang="en-US" sz="2400" dirty="0"/>
              <a:t> </a:t>
            </a:r>
            <a:r>
              <a:rPr lang="en-US" sz="2400" dirty="0" err="1"/>
              <a:t>âm</a:t>
            </a:r>
            <a:r>
              <a:rPr lang="en-US" sz="2400" dirty="0"/>
              <a:t> </a:t>
            </a:r>
            <a:r>
              <a:rPr lang="en-US" sz="2400" dirty="0" err="1"/>
              <a:t>ưu</a:t>
            </a:r>
            <a:r>
              <a:rPr lang="en-US" sz="2400" dirty="0"/>
              <a:t> </a:t>
            </a:r>
            <a:r>
              <a:rPr lang="en-US" sz="2400" dirty="0" err="1"/>
              <a:t>tiên</a:t>
            </a:r>
            <a:r>
              <a:rPr lang="en-US" sz="2400" dirty="0"/>
              <a:t> </a:t>
            </a:r>
            <a:r>
              <a:rPr lang="en-US" sz="2400" dirty="0" err="1"/>
              <a:t>rơi</a:t>
            </a:r>
            <a:endParaRPr lang="en-US" sz="2400" dirty="0"/>
          </a:p>
          <a:p>
            <a:r>
              <a:rPr lang="en-US" sz="2400" dirty="0" err="1"/>
              <a:t>vao</a:t>
            </a:r>
            <a:r>
              <a:rPr lang="en-US" sz="2400" dirty="0"/>
              <a:t> </a:t>
            </a:r>
            <a:r>
              <a:rPr lang="en-US" sz="2400" dirty="0" err="1"/>
              <a:t>nguyên</a:t>
            </a:r>
            <a:r>
              <a:rPr lang="en-US" sz="2400" dirty="0"/>
              <a:t> </a:t>
            </a:r>
            <a:r>
              <a:rPr lang="en-US" sz="2400" dirty="0" err="1"/>
              <a:t>âm</a:t>
            </a:r>
            <a:r>
              <a:rPr lang="en-US" sz="2400" dirty="0"/>
              <a:t> </a:t>
            </a:r>
            <a:r>
              <a:rPr lang="en-US" sz="2400" dirty="0" err="1"/>
              <a:t>dài</a:t>
            </a:r>
            <a:r>
              <a:rPr lang="en-US" sz="2400" dirty="0"/>
              <a:t>.</a:t>
            </a:r>
          </a:p>
          <a:p>
            <a:r>
              <a:rPr lang="en-US" sz="2400" b="1" dirty="0" err="1"/>
              <a:t>B.happiness</a:t>
            </a:r>
            <a:r>
              <a:rPr lang="en-US" sz="2400" b="1" dirty="0"/>
              <a:t> </a:t>
            </a:r>
            <a:r>
              <a:rPr lang="en-US" sz="2400" dirty="0"/>
              <a:t>/'</a:t>
            </a:r>
            <a:r>
              <a:rPr lang="en-US" sz="2400" dirty="0" err="1"/>
              <a:t>hæpinəs</a:t>
            </a:r>
            <a:r>
              <a:rPr lang="en-US" sz="2400" dirty="0"/>
              <a:t>/: </a:t>
            </a:r>
            <a:r>
              <a:rPr lang="en-US" sz="2400" dirty="0" err="1"/>
              <a:t>Từ</a:t>
            </a:r>
            <a:r>
              <a:rPr lang="en-US" sz="2400" dirty="0"/>
              <a:t> </a:t>
            </a:r>
            <a:r>
              <a:rPr lang="en-US" sz="2400" dirty="0" err="1"/>
              <a:t>này</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a:t>
            </a:r>
            <a:r>
              <a:rPr lang="en-US" sz="2400" dirty="0" err="1"/>
              <a:t>nhất</a:t>
            </a:r>
            <a:r>
              <a:rPr lang="en-US" sz="2400" dirty="0"/>
              <a:t>. </a:t>
            </a:r>
            <a:r>
              <a:rPr lang="en-US" sz="2400" dirty="0" err="1"/>
              <a:t>Vì</a:t>
            </a:r>
            <a:r>
              <a:rPr lang="en-US" sz="2400" dirty="0"/>
              <a:t> </a:t>
            </a:r>
            <a:r>
              <a:rPr lang="en-US" sz="2400" dirty="0" err="1"/>
              <a:t>theo</a:t>
            </a:r>
            <a:r>
              <a:rPr lang="en-US" sz="2400" dirty="0"/>
              <a:t> </a:t>
            </a:r>
            <a:r>
              <a:rPr lang="en-US" sz="2400" dirty="0" err="1"/>
              <a:t>quy</a:t>
            </a:r>
            <a:r>
              <a:rPr lang="en-US" sz="2400" dirty="0"/>
              <a:t> </a:t>
            </a:r>
            <a:r>
              <a:rPr lang="en-US" sz="2400" dirty="0" err="1"/>
              <a:t>tắc</a:t>
            </a:r>
            <a:r>
              <a:rPr lang="en-US" sz="2400" dirty="0"/>
              <a:t> </a:t>
            </a:r>
            <a:r>
              <a:rPr lang="en-US" sz="2400" dirty="0" err="1"/>
              <a:t>nếu</a:t>
            </a:r>
            <a:r>
              <a:rPr lang="en-US" sz="2400" dirty="0"/>
              <a:t> </a:t>
            </a:r>
            <a:r>
              <a:rPr lang="en-US" sz="2400" dirty="0" err="1"/>
              <a:t>các</a:t>
            </a:r>
            <a:r>
              <a:rPr lang="en-US" sz="2400" dirty="0"/>
              <a:t> </a:t>
            </a:r>
            <a:r>
              <a:rPr lang="en-US" sz="2400" dirty="0" err="1"/>
              <a:t>âm</a:t>
            </a:r>
            <a:r>
              <a:rPr lang="en-US" sz="2400" dirty="0"/>
              <a:t> </a:t>
            </a:r>
            <a:r>
              <a:rPr lang="en-US" sz="2400" dirty="0" err="1"/>
              <a:t>mà</a:t>
            </a:r>
            <a:r>
              <a:rPr lang="en-US" sz="2400" dirty="0"/>
              <a:t> </a:t>
            </a:r>
            <a:r>
              <a:rPr lang="en-US" sz="2400" dirty="0" err="1"/>
              <a:t>ngắn</a:t>
            </a:r>
            <a:r>
              <a:rPr lang="en-US" sz="2400" dirty="0"/>
              <a:t> </a:t>
            </a:r>
            <a:r>
              <a:rPr lang="en-US" sz="2400" dirty="0" err="1"/>
              <a:t>hết</a:t>
            </a:r>
            <a:r>
              <a:rPr lang="en-US" sz="2400" dirty="0"/>
              <a:t> </a:t>
            </a:r>
            <a:r>
              <a:rPr lang="en-US" sz="2400" dirty="0" err="1"/>
              <a:t>thì</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đầu</a:t>
            </a:r>
            <a:r>
              <a:rPr lang="en-US" sz="2400" dirty="0"/>
              <a:t>.</a:t>
            </a:r>
          </a:p>
          <a:p>
            <a:r>
              <a:rPr lang="en-US" sz="2400" b="1" dirty="0" err="1"/>
              <a:t>C.employment</a:t>
            </a:r>
            <a:r>
              <a:rPr lang="en-US" sz="2400" b="1" dirty="0"/>
              <a:t> </a:t>
            </a:r>
            <a:r>
              <a:rPr lang="en-US" sz="2400" dirty="0"/>
              <a:t>/</a:t>
            </a:r>
            <a:r>
              <a:rPr lang="en-US" sz="2400" dirty="0" err="1"/>
              <a:t>ɪm’pɔɪmənt</a:t>
            </a:r>
            <a:r>
              <a:rPr lang="en-US" sz="2400" dirty="0"/>
              <a:t>/ : </a:t>
            </a:r>
            <a:r>
              <a:rPr lang="en-US" sz="2400" dirty="0" err="1"/>
              <a:t>Từ</a:t>
            </a:r>
            <a:r>
              <a:rPr lang="en-US" sz="2400" dirty="0"/>
              <a:t> </a:t>
            </a:r>
            <a:r>
              <a:rPr lang="en-US" sz="2400" dirty="0" err="1"/>
              <a:t>này</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a:t>
            </a:r>
            <a:r>
              <a:rPr lang="en-US" sz="2400" dirty="0" err="1"/>
              <a:t>hai</a:t>
            </a:r>
            <a:r>
              <a:rPr lang="en-US" sz="2400" dirty="0"/>
              <a:t>. </a:t>
            </a:r>
            <a:r>
              <a:rPr lang="en-US" sz="2400" dirty="0" err="1"/>
              <a:t>Vì</a:t>
            </a:r>
            <a:r>
              <a:rPr lang="en-US" sz="2400" dirty="0"/>
              <a:t> </a:t>
            </a:r>
            <a:r>
              <a:rPr lang="en-US" sz="2400" dirty="0" err="1"/>
              <a:t>theo</a:t>
            </a:r>
            <a:r>
              <a:rPr lang="en-US" sz="2400" dirty="0"/>
              <a:t> </a:t>
            </a:r>
            <a:r>
              <a:rPr lang="en-US" sz="2400" dirty="0" err="1"/>
              <a:t>quy</a:t>
            </a:r>
            <a:r>
              <a:rPr lang="en-US" sz="2400" dirty="0"/>
              <a:t> </a:t>
            </a:r>
            <a:r>
              <a:rPr lang="en-US" sz="2400" dirty="0" err="1"/>
              <a:t>tắc</a:t>
            </a:r>
            <a:r>
              <a:rPr lang="en-US" sz="2400" dirty="0"/>
              <a:t> </a:t>
            </a:r>
            <a:r>
              <a:rPr lang="en-US" sz="2400" dirty="0" err="1"/>
              <a:t>trọng</a:t>
            </a:r>
            <a:r>
              <a:rPr lang="en-US" sz="2400" dirty="0"/>
              <a:t> </a:t>
            </a:r>
            <a:r>
              <a:rPr lang="en-US" sz="2400" dirty="0" err="1"/>
              <a:t>âm</a:t>
            </a:r>
            <a:r>
              <a:rPr lang="en-US" sz="2400" dirty="0"/>
              <a:t> </a:t>
            </a:r>
            <a:r>
              <a:rPr lang="en-US" sz="2400" dirty="0" err="1"/>
              <a:t>không</a:t>
            </a:r>
            <a:endParaRPr lang="en-US" sz="2400" dirty="0"/>
          </a:p>
          <a:p>
            <a:r>
              <a:rPr lang="en-US" sz="2400" dirty="0" err="1"/>
              <a:t>rơi</a:t>
            </a:r>
            <a:r>
              <a:rPr lang="en-US" sz="2400" dirty="0"/>
              <a:t> </a:t>
            </a:r>
            <a:r>
              <a:rPr lang="en-US" sz="2400" dirty="0" err="1"/>
              <a:t>vào</a:t>
            </a:r>
            <a:r>
              <a:rPr lang="en-US" sz="2400" dirty="0"/>
              <a:t> </a:t>
            </a:r>
            <a:r>
              <a:rPr lang="en-US" sz="2400" dirty="0" err="1"/>
              <a:t>đuôi</a:t>
            </a:r>
            <a:r>
              <a:rPr lang="en-US" sz="2400" dirty="0"/>
              <a:t> -</a:t>
            </a:r>
            <a:r>
              <a:rPr lang="en-US" sz="2400" dirty="0" err="1"/>
              <a:t>ment</a:t>
            </a:r>
            <a:r>
              <a:rPr lang="en-US" sz="2400" dirty="0"/>
              <a:t> </a:t>
            </a:r>
            <a:r>
              <a:rPr lang="en-US" sz="2400" dirty="0" err="1"/>
              <a:t>và</a:t>
            </a:r>
            <a:r>
              <a:rPr lang="en-US" sz="2400" dirty="0"/>
              <a:t> </a:t>
            </a:r>
            <a:r>
              <a:rPr lang="en-US" sz="2400" dirty="0" err="1"/>
              <a:t>ưu</a:t>
            </a:r>
            <a:r>
              <a:rPr lang="en-US" sz="2400" dirty="0"/>
              <a:t> </a:t>
            </a:r>
            <a:r>
              <a:rPr lang="en-US" sz="2400" dirty="0" err="1"/>
              <a:t>tiên</a:t>
            </a:r>
            <a:r>
              <a:rPr lang="en-US" sz="2400" dirty="0"/>
              <a:t> </a:t>
            </a:r>
            <a:r>
              <a:rPr lang="en-US" sz="2400" dirty="0" err="1"/>
              <a:t>rơi</a:t>
            </a:r>
            <a:r>
              <a:rPr lang="en-US" sz="2400" dirty="0"/>
              <a:t> </a:t>
            </a:r>
            <a:r>
              <a:rPr lang="en-US" sz="2400" dirty="0" err="1"/>
              <a:t>vào</a:t>
            </a:r>
            <a:r>
              <a:rPr lang="en-US" sz="2400" dirty="0"/>
              <a:t> </a:t>
            </a:r>
            <a:r>
              <a:rPr lang="en-US" sz="2400" dirty="0" err="1"/>
              <a:t>nguyên</a:t>
            </a:r>
            <a:r>
              <a:rPr lang="en-US" sz="2400" dirty="0"/>
              <a:t> </a:t>
            </a:r>
            <a:r>
              <a:rPr lang="en-US" sz="2400" dirty="0" err="1"/>
              <a:t>âm</a:t>
            </a:r>
            <a:r>
              <a:rPr lang="en-US" sz="2400" dirty="0"/>
              <a:t> </a:t>
            </a:r>
            <a:r>
              <a:rPr lang="en-US" sz="2400" dirty="0" err="1"/>
              <a:t>dài</a:t>
            </a:r>
            <a:r>
              <a:rPr lang="en-US" sz="2400" dirty="0"/>
              <a:t>.</a:t>
            </a:r>
          </a:p>
          <a:p>
            <a:r>
              <a:rPr lang="en-US" sz="2400" b="1" dirty="0" err="1"/>
              <a:t>D.relation</a:t>
            </a:r>
            <a:r>
              <a:rPr lang="en-US" sz="2400" b="1" dirty="0"/>
              <a:t> </a:t>
            </a:r>
            <a:r>
              <a:rPr lang="en-US" sz="2400" dirty="0"/>
              <a:t>/</a:t>
            </a:r>
            <a:r>
              <a:rPr lang="en-US" sz="2400" dirty="0" err="1"/>
              <a:t>rɪ'leɪ∫n</a:t>
            </a:r>
            <a:r>
              <a:rPr lang="en-US" sz="2400" dirty="0"/>
              <a:t>/: </a:t>
            </a:r>
            <a:r>
              <a:rPr lang="en-US" sz="2400" dirty="0" err="1"/>
              <a:t>Từ</a:t>
            </a:r>
            <a:r>
              <a:rPr lang="en-US" sz="2400" dirty="0"/>
              <a:t> </a:t>
            </a:r>
            <a:r>
              <a:rPr lang="en-US" sz="2400" dirty="0" err="1"/>
              <a:t>này</a:t>
            </a:r>
            <a:r>
              <a:rPr lang="en-US" sz="2400" dirty="0"/>
              <a:t>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a:t>
            </a:r>
            <a:r>
              <a:rPr lang="en-US" sz="2400" dirty="0" err="1"/>
              <a:t>hai</a:t>
            </a:r>
            <a:r>
              <a:rPr lang="en-US" sz="2400" dirty="0"/>
              <a:t>. </a:t>
            </a:r>
            <a:r>
              <a:rPr lang="en-US" sz="2400" dirty="0" err="1"/>
              <a:t>Vì</a:t>
            </a:r>
            <a:r>
              <a:rPr lang="en-US" sz="2400" dirty="0"/>
              <a:t> </a:t>
            </a:r>
            <a:r>
              <a:rPr lang="en-US" sz="2400" dirty="0" err="1"/>
              <a:t>theo</a:t>
            </a:r>
            <a:r>
              <a:rPr lang="en-US" sz="2400" dirty="0"/>
              <a:t> </a:t>
            </a:r>
            <a:r>
              <a:rPr lang="en-US" sz="2400" dirty="0" err="1"/>
              <a:t>quy</a:t>
            </a:r>
            <a:r>
              <a:rPr lang="en-US" sz="2400" dirty="0"/>
              <a:t> </a:t>
            </a:r>
            <a:r>
              <a:rPr lang="en-US" sz="2400" dirty="0" err="1"/>
              <a:t>tắc</a:t>
            </a:r>
            <a:r>
              <a:rPr lang="en-US" sz="2400" dirty="0"/>
              <a:t> </a:t>
            </a:r>
            <a:r>
              <a:rPr lang="en-US" sz="2400" dirty="0" err="1"/>
              <a:t>có</a:t>
            </a:r>
            <a:r>
              <a:rPr lang="en-US" sz="2400" dirty="0"/>
              <a:t> </a:t>
            </a:r>
            <a:r>
              <a:rPr lang="en-US" sz="2400" dirty="0" err="1"/>
              <a:t>đuôi</a:t>
            </a:r>
            <a:r>
              <a:rPr lang="en-US" sz="2400" dirty="0"/>
              <a:t> -ion </a:t>
            </a:r>
            <a:r>
              <a:rPr lang="en-US" sz="2400" dirty="0" err="1"/>
              <a:t>thì</a:t>
            </a:r>
            <a:r>
              <a:rPr lang="en-US" sz="2400" dirty="0"/>
              <a:t> </a:t>
            </a:r>
            <a:r>
              <a:rPr lang="en-US" sz="2400" dirty="0" err="1"/>
              <a:t>trọng</a:t>
            </a:r>
            <a:r>
              <a:rPr lang="en-US" sz="2400" dirty="0"/>
              <a:t> </a:t>
            </a:r>
            <a:r>
              <a:rPr lang="en-US" sz="2400" dirty="0" err="1"/>
              <a:t>âm</a:t>
            </a:r>
            <a:r>
              <a:rPr lang="en-US" sz="2400" dirty="0"/>
              <a:t> </a:t>
            </a:r>
            <a:r>
              <a:rPr lang="en-US" sz="2400" dirty="0" err="1"/>
              <a:t>rơi</a:t>
            </a:r>
            <a:endParaRPr lang="en-US" sz="2400" dirty="0"/>
          </a:p>
          <a:p>
            <a:r>
              <a:rPr lang="en-US" sz="2400" dirty="0" err="1"/>
              <a:t>vào</a:t>
            </a:r>
            <a:r>
              <a:rPr lang="en-US" sz="2400" dirty="0"/>
              <a:t> </a:t>
            </a:r>
            <a:r>
              <a:rPr lang="en-US" sz="2400" dirty="0" err="1"/>
              <a:t>trước</a:t>
            </a:r>
            <a:r>
              <a:rPr lang="en-US" sz="2400" dirty="0"/>
              <a:t> </a:t>
            </a:r>
            <a:r>
              <a:rPr lang="en-US" sz="2400" dirty="0" err="1"/>
              <a:t>âm</a:t>
            </a:r>
            <a:r>
              <a:rPr lang="en-US" sz="2400" dirty="0"/>
              <a:t> </a:t>
            </a:r>
            <a:r>
              <a:rPr lang="en-US" sz="2400" dirty="0" err="1"/>
              <a:t>đó</a:t>
            </a:r>
            <a:r>
              <a:rPr lang="en-US" sz="2400" dirty="0"/>
              <a:t>.</a:t>
            </a:r>
          </a:p>
          <a:p>
            <a:r>
              <a:rPr lang="en-US" sz="2400" dirty="0"/>
              <a:t>=&gt; </a:t>
            </a:r>
            <a:r>
              <a:rPr lang="en-US" sz="2400" dirty="0" err="1"/>
              <a:t>Phần</a:t>
            </a:r>
            <a:r>
              <a:rPr lang="en-US" sz="2400" dirty="0"/>
              <a:t> B </a:t>
            </a:r>
            <a:r>
              <a:rPr lang="en-US" sz="2400" dirty="0" err="1"/>
              <a:t>trọng</a:t>
            </a:r>
            <a:r>
              <a:rPr lang="en-US" sz="2400" dirty="0"/>
              <a:t> </a:t>
            </a:r>
            <a:r>
              <a:rPr lang="en-US" sz="2400" dirty="0" err="1"/>
              <a:t>âm</a:t>
            </a:r>
            <a:r>
              <a:rPr lang="en-US" sz="2400" dirty="0"/>
              <a:t>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tiết</a:t>
            </a:r>
            <a:r>
              <a:rPr lang="en-US" sz="2400" dirty="0"/>
              <a:t> </a:t>
            </a:r>
            <a:r>
              <a:rPr lang="en-US" sz="2400" dirty="0" err="1"/>
              <a:t>thứ</a:t>
            </a:r>
            <a:r>
              <a:rPr lang="en-US" sz="2400" dirty="0"/>
              <a:t> </a:t>
            </a:r>
            <a:r>
              <a:rPr lang="en-US" sz="2400" dirty="0" err="1"/>
              <a:t>nhất</a:t>
            </a:r>
            <a:r>
              <a:rPr lang="en-US" sz="2400" dirty="0"/>
              <a:t>, </a:t>
            </a:r>
            <a:r>
              <a:rPr lang="en-US" sz="2400" dirty="0" err="1"/>
              <a:t>các</a:t>
            </a:r>
            <a:r>
              <a:rPr lang="en-US" sz="2400" dirty="0"/>
              <a:t> </a:t>
            </a:r>
            <a:r>
              <a:rPr lang="en-US" sz="2400" dirty="0" err="1"/>
              <a:t>từ</a:t>
            </a:r>
            <a:r>
              <a:rPr lang="en-US" sz="2400" dirty="0"/>
              <a:t> </a:t>
            </a:r>
            <a:r>
              <a:rPr lang="en-US" sz="2400" dirty="0" err="1"/>
              <a:t>còn</a:t>
            </a:r>
            <a:r>
              <a:rPr lang="en-US" sz="2400" dirty="0"/>
              <a:t> </a:t>
            </a:r>
            <a:r>
              <a:rPr lang="en-US" sz="2400" dirty="0" err="1"/>
              <a:t>lại</a:t>
            </a:r>
            <a:r>
              <a:rPr lang="en-US" sz="2400" dirty="0"/>
              <a:t> </a:t>
            </a:r>
            <a:r>
              <a:rPr lang="en-US" sz="2400" dirty="0" err="1"/>
              <a:t>trọng</a:t>
            </a:r>
            <a:r>
              <a:rPr lang="en-US" sz="2400" dirty="0"/>
              <a:t> </a:t>
            </a:r>
            <a:r>
              <a:rPr lang="en-US" sz="2400" dirty="0" err="1"/>
              <a:t>âm</a:t>
            </a:r>
            <a:r>
              <a:rPr lang="en-US" sz="2400" dirty="0"/>
              <a:t> ở </a:t>
            </a:r>
            <a:r>
              <a:rPr lang="en-US" sz="2400" dirty="0" err="1"/>
              <a:t>âm</a:t>
            </a:r>
            <a:r>
              <a:rPr lang="en-US" sz="2400" dirty="0"/>
              <a:t> </a:t>
            </a:r>
            <a:r>
              <a:rPr lang="en-US" sz="2400" dirty="0" err="1"/>
              <a:t>tiết</a:t>
            </a:r>
            <a:r>
              <a:rPr lang="en-US" sz="2400" dirty="0"/>
              <a:t> </a:t>
            </a:r>
            <a:r>
              <a:rPr lang="en-US" sz="2400" dirty="0" err="1"/>
              <a:t>thứ</a:t>
            </a:r>
            <a:r>
              <a:rPr lang="en-US" sz="2400" dirty="0"/>
              <a:t> </a:t>
            </a:r>
            <a:r>
              <a:rPr lang="en-US" sz="2400" dirty="0" err="1"/>
              <a:t>hai</a:t>
            </a:r>
            <a:r>
              <a:rPr lang="en-US" sz="2400" dirty="0"/>
              <a:t>.</a:t>
            </a:r>
          </a:p>
          <a:p>
            <a:endParaRPr lang="en-US" sz="2400" dirty="0"/>
          </a:p>
        </p:txBody>
      </p:sp>
      <p:sp>
        <p:nvSpPr>
          <p:cNvPr id="2" name="Oval 1"/>
          <p:cNvSpPr/>
          <p:nvPr/>
        </p:nvSpPr>
        <p:spPr>
          <a:xfrm>
            <a:off x="1981200" y="5334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48876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533400"/>
            <a:ext cx="8610600" cy="830997"/>
          </a:xfrm>
          <a:prstGeom prst="rect">
            <a:avLst/>
          </a:prstGeom>
          <a:noFill/>
        </p:spPr>
        <p:txBody>
          <a:bodyPr wrap="square" rtlCol="0">
            <a:spAutoFit/>
          </a:bodyPr>
          <a:lstStyle/>
          <a:p>
            <a:r>
              <a:rPr lang="en-US" sz="2400" b="1" dirty="0">
                <a:solidFill>
                  <a:srgbClr val="FF0000"/>
                </a:solidFill>
              </a:rPr>
              <a:t>Question 20. </a:t>
            </a:r>
            <a:r>
              <a:rPr lang="en-US" sz="2400" b="1" dirty="0"/>
              <a:t>A. </a:t>
            </a:r>
            <a:r>
              <a:rPr lang="en-US" sz="2400" dirty="0"/>
              <a:t>play</a:t>
            </a:r>
            <a:r>
              <a:rPr lang="en-US" sz="2400" u="sng" dirty="0"/>
              <a:t>ed</a:t>
            </a:r>
            <a:r>
              <a:rPr lang="en-US" sz="2400" dirty="0"/>
              <a:t>	</a:t>
            </a:r>
            <a:r>
              <a:rPr lang="en-US" sz="2400" b="1" dirty="0"/>
              <a:t>B. </a:t>
            </a:r>
            <a:r>
              <a:rPr lang="en-US" sz="2400" dirty="0"/>
              <a:t>plann</a:t>
            </a:r>
            <a:r>
              <a:rPr lang="en-US" sz="2400" u="sng" dirty="0"/>
              <a:t>ed</a:t>
            </a:r>
            <a:r>
              <a:rPr lang="en-US" sz="2400" dirty="0"/>
              <a:t>	</a:t>
            </a:r>
            <a:r>
              <a:rPr lang="en-US" sz="2400" b="1" dirty="0"/>
              <a:t>C. </a:t>
            </a:r>
            <a:r>
              <a:rPr lang="en-US" sz="2400" dirty="0"/>
              <a:t>cook</a:t>
            </a:r>
            <a:r>
              <a:rPr lang="en-US" sz="2400" u="sng" dirty="0"/>
              <a:t>ed</a:t>
            </a:r>
            <a:r>
              <a:rPr lang="en-US" sz="2400" dirty="0"/>
              <a:t>	</a:t>
            </a:r>
            <a:r>
              <a:rPr lang="en-US" sz="2400" b="1" dirty="0"/>
              <a:t>D. </a:t>
            </a:r>
            <a:r>
              <a:rPr lang="en-US" sz="2400" dirty="0"/>
              <a:t>liv</a:t>
            </a:r>
            <a:r>
              <a:rPr lang="en-US" sz="2400" u="sng" dirty="0"/>
              <a:t>ed</a:t>
            </a:r>
            <a:endParaRPr lang="en-US" sz="2400" dirty="0"/>
          </a:p>
          <a:p>
            <a:endParaRPr lang="en-US" sz="2400" dirty="0"/>
          </a:p>
        </p:txBody>
      </p:sp>
      <p:sp>
        <p:nvSpPr>
          <p:cNvPr id="3" name="TextBox 2"/>
          <p:cNvSpPr txBox="1"/>
          <p:nvPr/>
        </p:nvSpPr>
        <p:spPr>
          <a:xfrm>
            <a:off x="388513" y="1219200"/>
            <a:ext cx="8610600" cy="1200329"/>
          </a:xfrm>
          <a:prstGeom prst="rect">
            <a:avLst/>
          </a:prstGeom>
          <a:noFill/>
        </p:spPr>
        <p:txBody>
          <a:bodyPr wrap="square" rtlCol="0">
            <a:spAutoFit/>
          </a:bodyPr>
          <a:lstStyle/>
          <a:p>
            <a:r>
              <a:rPr lang="en-US" sz="2400" b="1" dirty="0" err="1" smtClean="0"/>
              <a:t>Cách</a:t>
            </a:r>
            <a:r>
              <a:rPr lang="en-US" sz="2400" b="1" dirty="0" smtClean="0"/>
              <a:t> </a:t>
            </a:r>
            <a:r>
              <a:rPr lang="en-US" sz="2400" b="1" dirty="0" err="1"/>
              <a:t>phát</a:t>
            </a:r>
            <a:r>
              <a:rPr lang="en-US" sz="2400" b="1" dirty="0"/>
              <a:t> </a:t>
            </a:r>
            <a:r>
              <a:rPr lang="en-US" sz="2400" b="1" dirty="0" err="1"/>
              <a:t>âm</a:t>
            </a:r>
            <a:r>
              <a:rPr lang="en-US" sz="2400" b="1" dirty="0"/>
              <a:t> </a:t>
            </a:r>
            <a:r>
              <a:rPr lang="en-US" sz="2400" b="1" dirty="0" err="1"/>
              <a:t>của</a:t>
            </a:r>
            <a:r>
              <a:rPr lang="en-US" sz="2400" b="1" dirty="0"/>
              <a:t> </a:t>
            </a:r>
            <a:r>
              <a:rPr lang="en-US" sz="2400" b="1" dirty="0" err="1"/>
              <a:t>đuôi</a:t>
            </a:r>
            <a:r>
              <a:rPr lang="en-US" sz="2400" b="1" dirty="0"/>
              <a:t> -</a:t>
            </a:r>
            <a:r>
              <a:rPr lang="en-US" sz="2400" b="1" dirty="0" err="1"/>
              <a:t>ed</a:t>
            </a:r>
            <a:endParaRPr lang="en-US" sz="2400" dirty="0"/>
          </a:p>
          <a:p>
            <a:r>
              <a:rPr lang="en-US" sz="2400" dirty="0" err="1"/>
              <a:t>Phần</a:t>
            </a:r>
            <a:r>
              <a:rPr lang="en-US" sz="2400" dirty="0"/>
              <a:t> </a:t>
            </a:r>
            <a:r>
              <a:rPr lang="en-US" sz="2400" dirty="0" err="1"/>
              <a:t>gạch</a:t>
            </a:r>
            <a:r>
              <a:rPr lang="en-US" sz="2400" dirty="0"/>
              <a:t> </a:t>
            </a:r>
            <a:r>
              <a:rPr lang="en-US" sz="2400" dirty="0" err="1"/>
              <a:t>chân</a:t>
            </a:r>
            <a:r>
              <a:rPr lang="en-US" sz="2400" dirty="0"/>
              <a:t> </a:t>
            </a:r>
            <a:r>
              <a:rPr lang="en-US" sz="2400" dirty="0" err="1"/>
              <a:t>của</a:t>
            </a:r>
            <a:r>
              <a:rPr lang="en-US" sz="2400" dirty="0"/>
              <a:t> </a:t>
            </a:r>
            <a:r>
              <a:rPr lang="en-US" sz="2400" dirty="0" err="1"/>
              <a:t>phần</a:t>
            </a:r>
            <a:r>
              <a:rPr lang="en-US" sz="2400" dirty="0"/>
              <a:t> C </a:t>
            </a:r>
            <a:r>
              <a:rPr lang="en-US" sz="2400" dirty="0" err="1"/>
              <a:t>phát</a:t>
            </a:r>
            <a:r>
              <a:rPr lang="en-US" sz="2400" dirty="0"/>
              <a:t> </a:t>
            </a:r>
            <a:r>
              <a:rPr lang="en-US" sz="2400" dirty="0" err="1"/>
              <a:t>âm</a:t>
            </a:r>
            <a:r>
              <a:rPr lang="en-US" sz="2400" dirty="0"/>
              <a:t> </a:t>
            </a:r>
            <a:r>
              <a:rPr lang="en-US" sz="2400" dirty="0" err="1"/>
              <a:t>là</a:t>
            </a:r>
            <a:r>
              <a:rPr lang="en-US" sz="2400" dirty="0"/>
              <a:t> /t/, </a:t>
            </a:r>
            <a:r>
              <a:rPr lang="en-US" sz="2400" dirty="0" err="1"/>
              <a:t>của</a:t>
            </a:r>
            <a:r>
              <a:rPr lang="en-US" sz="2400" dirty="0"/>
              <a:t> </a:t>
            </a:r>
            <a:r>
              <a:rPr lang="en-US" sz="2400" dirty="0" err="1"/>
              <a:t>các</a:t>
            </a:r>
            <a:r>
              <a:rPr lang="en-US" sz="2400" dirty="0"/>
              <a:t> </a:t>
            </a:r>
            <a:r>
              <a:rPr lang="en-US" sz="2400" dirty="0" err="1"/>
              <a:t>từ</a:t>
            </a:r>
            <a:r>
              <a:rPr lang="en-US" sz="2400" dirty="0"/>
              <a:t> </a:t>
            </a:r>
            <a:r>
              <a:rPr lang="en-US" sz="2400" dirty="0" err="1"/>
              <a:t>còn</a:t>
            </a:r>
            <a:r>
              <a:rPr lang="en-US" sz="2400" dirty="0"/>
              <a:t> </a:t>
            </a:r>
            <a:r>
              <a:rPr lang="en-US" sz="2400" dirty="0" err="1"/>
              <a:t>lại</a:t>
            </a:r>
            <a:r>
              <a:rPr lang="en-US" sz="2400" dirty="0"/>
              <a:t> </a:t>
            </a:r>
            <a:r>
              <a:rPr lang="en-US" sz="2400" dirty="0" err="1"/>
              <a:t>là</a:t>
            </a:r>
            <a:r>
              <a:rPr lang="en-US" sz="2400" dirty="0"/>
              <a:t> /d/.</a:t>
            </a:r>
          </a:p>
          <a:p>
            <a:endParaRPr lang="en-US" sz="2400" dirty="0"/>
          </a:p>
        </p:txBody>
      </p:sp>
      <p:sp>
        <p:nvSpPr>
          <p:cNvPr id="4" name="TextBox 3"/>
          <p:cNvSpPr txBox="1"/>
          <p:nvPr/>
        </p:nvSpPr>
        <p:spPr>
          <a:xfrm>
            <a:off x="388513" y="4495800"/>
            <a:ext cx="8610600" cy="1938992"/>
          </a:xfrm>
          <a:prstGeom prst="rect">
            <a:avLst/>
          </a:prstGeom>
          <a:noFill/>
        </p:spPr>
        <p:txBody>
          <a:bodyPr wrap="square" rtlCol="0">
            <a:spAutoFit/>
          </a:bodyPr>
          <a:lstStyle/>
          <a:p>
            <a:r>
              <a:rPr lang="en-US" sz="2400" b="1" dirty="0" err="1" smtClean="0"/>
              <a:t>Kiến</a:t>
            </a:r>
            <a:r>
              <a:rPr lang="en-US" sz="2400" b="1" dirty="0" smtClean="0"/>
              <a:t> </a:t>
            </a:r>
            <a:r>
              <a:rPr lang="en-US" sz="2400" b="1" dirty="0" err="1"/>
              <a:t>thức</a:t>
            </a:r>
            <a:r>
              <a:rPr lang="en-US" sz="2400" b="1" dirty="0"/>
              <a:t> </a:t>
            </a:r>
            <a:r>
              <a:rPr lang="en-US" sz="2400" b="1" dirty="0" err="1"/>
              <a:t>cách</a:t>
            </a:r>
            <a:r>
              <a:rPr lang="en-US" sz="2400" b="1" dirty="0"/>
              <a:t> </a:t>
            </a:r>
            <a:r>
              <a:rPr lang="en-US" sz="2400" b="1" dirty="0" err="1"/>
              <a:t>phát</a:t>
            </a:r>
            <a:r>
              <a:rPr lang="en-US" sz="2400" b="1" dirty="0"/>
              <a:t> </a:t>
            </a:r>
            <a:r>
              <a:rPr lang="en-US" sz="2400" b="1" dirty="0" err="1"/>
              <a:t>âm</a:t>
            </a:r>
            <a:r>
              <a:rPr lang="en-US" sz="2400" b="1" dirty="0"/>
              <a:t> </a:t>
            </a:r>
            <a:r>
              <a:rPr lang="en-US" sz="2400" b="1" dirty="0" err="1"/>
              <a:t>của</a:t>
            </a:r>
            <a:r>
              <a:rPr lang="en-US" sz="2400" b="1" dirty="0"/>
              <a:t> </a:t>
            </a:r>
            <a:r>
              <a:rPr lang="en-US" sz="2400" b="1" dirty="0" err="1"/>
              <a:t>nguyên</a:t>
            </a:r>
            <a:r>
              <a:rPr lang="en-US" sz="2400" b="1" dirty="0"/>
              <a:t> </a:t>
            </a:r>
            <a:r>
              <a:rPr lang="en-US" sz="2400" b="1" dirty="0" err="1"/>
              <a:t>âm</a:t>
            </a:r>
            <a:endParaRPr lang="en-US" sz="2400" dirty="0"/>
          </a:p>
          <a:p>
            <a:r>
              <a:rPr lang="en-US" sz="2400" dirty="0" err="1"/>
              <a:t>Phần</a:t>
            </a:r>
            <a:r>
              <a:rPr lang="en-US" sz="2400" dirty="0"/>
              <a:t> </a:t>
            </a:r>
            <a:r>
              <a:rPr lang="en-US" sz="2400" dirty="0" err="1"/>
              <a:t>gạch</a:t>
            </a:r>
            <a:r>
              <a:rPr lang="en-US" sz="2400" dirty="0"/>
              <a:t> </a:t>
            </a:r>
            <a:r>
              <a:rPr lang="en-US" sz="2400" dirty="0" err="1"/>
              <a:t>chân</a:t>
            </a:r>
            <a:r>
              <a:rPr lang="en-US" sz="2400" dirty="0"/>
              <a:t> </a:t>
            </a:r>
            <a:r>
              <a:rPr lang="en-US" sz="2400" dirty="0" err="1"/>
              <a:t>của</a:t>
            </a:r>
            <a:r>
              <a:rPr lang="en-US" sz="2400" dirty="0"/>
              <a:t> </a:t>
            </a:r>
            <a:r>
              <a:rPr lang="en-US" sz="2400" dirty="0" err="1"/>
              <a:t>phần</a:t>
            </a:r>
            <a:r>
              <a:rPr lang="en-US" sz="2400" dirty="0"/>
              <a:t> D </a:t>
            </a:r>
            <a:r>
              <a:rPr lang="en-US" sz="2400" dirty="0" err="1"/>
              <a:t>phát</a:t>
            </a:r>
            <a:r>
              <a:rPr lang="en-US" sz="2400" dirty="0"/>
              <a:t> </a:t>
            </a:r>
            <a:r>
              <a:rPr lang="en-US" sz="2400" dirty="0" err="1"/>
              <a:t>âm</a:t>
            </a:r>
            <a:r>
              <a:rPr lang="en-US" sz="2400" dirty="0"/>
              <a:t> </a:t>
            </a:r>
            <a:r>
              <a:rPr lang="en-US" sz="2400" dirty="0" err="1"/>
              <a:t>là</a:t>
            </a:r>
            <a:r>
              <a:rPr lang="en-US" sz="2400" dirty="0"/>
              <a:t> /æ/, </a:t>
            </a:r>
            <a:r>
              <a:rPr lang="en-US" sz="2400" dirty="0" err="1"/>
              <a:t>của</a:t>
            </a:r>
            <a:r>
              <a:rPr lang="en-US" sz="2400" dirty="0"/>
              <a:t> </a:t>
            </a:r>
            <a:r>
              <a:rPr lang="en-US" sz="2400" dirty="0" err="1"/>
              <a:t>các</a:t>
            </a:r>
            <a:r>
              <a:rPr lang="en-US" sz="2400" dirty="0"/>
              <a:t> </a:t>
            </a:r>
            <a:r>
              <a:rPr lang="en-US" sz="2400" dirty="0" err="1"/>
              <a:t>từ</a:t>
            </a:r>
            <a:r>
              <a:rPr lang="en-US" sz="2400" dirty="0"/>
              <a:t> </a:t>
            </a:r>
            <a:r>
              <a:rPr lang="en-US" sz="2400" dirty="0" err="1"/>
              <a:t>còn</a:t>
            </a:r>
            <a:r>
              <a:rPr lang="en-US" sz="2400" dirty="0"/>
              <a:t> </a:t>
            </a:r>
            <a:r>
              <a:rPr lang="en-US" sz="2400" dirty="0" err="1"/>
              <a:t>lại</a:t>
            </a:r>
            <a:r>
              <a:rPr lang="en-US" sz="2400" dirty="0"/>
              <a:t> </a:t>
            </a:r>
            <a:r>
              <a:rPr lang="en-US" sz="2400" dirty="0" err="1"/>
              <a:t>phát</a:t>
            </a:r>
            <a:r>
              <a:rPr lang="en-US" sz="2400" dirty="0"/>
              <a:t> </a:t>
            </a:r>
            <a:r>
              <a:rPr lang="en-US" sz="2400" dirty="0" err="1"/>
              <a:t>âm</a:t>
            </a:r>
            <a:r>
              <a:rPr lang="en-US" sz="2400" dirty="0"/>
              <a:t> </a:t>
            </a:r>
            <a:r>
              <a:rPr lang="en-US" sz="2400" dirty="0" err="1"/>
              <a:t>là</a:t>
            </a:r>
            <a:r>
              <a:rPr lang="en-US" sz="2400" dirty="0"/>
              <a:t> /</a:t>
            </a:r>
            <a:r>
              <a:rPr lang="en-US" sz="2400" dirty="0" err="1"/>
              <a:t>ei</a:t>
            </a:r>
            <a:r>
              <a:rPr lang="en-US" sz="2400" dirty="0"/>
              <a:t>/.</a:t>
            </a:r>
          </a:p>
          <a:p>
            <a:r>
              <a:rPr lang="en-US" sz="2400" b="1" dirty="0"/>
              <a:t>A. </a:t>
            </a:r>
            <a:r>
              <a:rPr lang="en-US" sz="2400" dirty="0"/>
              <a:t>d</a:t>
            </a:r>
            <a:r>
              <a:rPr lang="en-US" sz="2400" u="sng" dirty="0"/>
              <a:t>a</a:t>
            </a:r>
            <a:r>
              <a:rPr lang="en-US" sz="2400" dirty="0"/>
              <a:t>te /</a:t>
            </a:r>
            <a:r>
              <a:rPr lang="en-US" sz="2400" dirty="0" err="1"/>
              <a:t>d</a:t>
            </a:r>
            <a:r>
              <a:rPr lang="en-US" sz="2400" b="1" dirty="0" err="1"/>
              <a:t>eɪ</a:t>
            </a:r>
            <a:r>
              <a:rPr lang="en-US" sz="2400" dirty="0" err="1"/>
              <a:t>t</a:t>
            </a:r>
            <a:r>
              <a:rPr lang="en-US" sz="2400" dirty="0"/>
              <a:t>/	</a:t>
            </a:r>
            <a:r>
              <a:rPr lang="en-US" sz="2400" b="1" dirty="0"/>
              <a:t>B. </a:t>
            </a:r>
            <a:r>
              <a:rPr lang="en-US" sz="2400" dirty="0"/>
              <a:t>f</a:t>
            </a:r>
            <a:r>
              <a:rPr lang="en-US" sz="2400" u="sng" dirty="0"/>
              <a:t>a</a:t>
            </a:r>
            <a:r>
              <a:rPr lang="en-US" sz="2400" dirty="0"/>
              <a:t>ce /</a:t>
            </a:r>
            <a:r>
              <a:rPr lang="en-US" sz="2400" dirty="0" err="1"/>
              <a:t>f</a:t>
            </a:r>
            <a:r>
              <a:rPr lang="en-US" sz="2400" b="1" dirty="0" err="1"/>
              <a:t>eɪ</a:t>
            </a:r>
            <a:r>
              <a:rPr lang="en-US" sz="2400" dirty="0" err="1"/>
              <a:t>s</a:t>
            </a:r>
            <a:r>
              <a:rPr lang="en-US" sz="2400" dirty="0"/>
              <a:t>/	</a:t>
            </a:r>
            <a:r>
              <a:rPr lang="en-US" sz="2400" b="1" dirty="0"/>
              <a:t>C. </a:t>
            </a:r>
            <a:r>
              <a:rPr lang="en-US" sz="2400" dirty="0"/>
              <a:t>p</a:t>
            </a:r>
            <a:r>
              <a:rPr lang="en-US" sz="2400" u="sng" dirty="0"/>
              <a:t>a</a:t>
            </a:r>
            <a:r>
              <a:rPr lang="en-US" sz="2400" dirty="0"/>
              <a:t>ge /</a:t>
            </a:r>
            <a:r>
              <a:rPr lang="en-US" sz="2400" dirty="0" err="1"/>
              <a:t>p</a:t>
            </a:r>
            <a:r>
              <a:rPr lang="en-US" sz="2400" b="1" dirty="0" err="1"/>
              <a:t>eɪ</a:t>
            </a:r>
            <a:r>
              <a:rPr lang="en-US" sz="2400" dirty="0" err="1"/>
              <a:t>dʒ</a:t>
            </a:r>
            <a:r>
              <a:rPr lang="en-US" sz="2400" dirty="0"/>
              <a:t>/	</a:t>
            </a:r>
            <a:r>
              <a:rPr lang="en-US" sz="2400" b="1" dirty="0"/>
              <a:t>D. </a:t>
            </a:r>
            <a:r>
              <a:rPr lang="en-US" sz="2400" dirty="0"/>
              <a:t>m</a:t>
            </a:r>
            <a:r>
              <a:rPr lang="en-US" sz="2400" u="sng" dirty="0"/>
              <a:t>a</a:t>
            </a:r>
            <a:r>
              <a:rPr lang="en-US" sz="2400" dirty="0"/>
              <a:t>p /</a:t>
            </a:r>
            <a:r>
              <a:rPr lang="en-US" sz="2400" dirty="0" err="1"/>
              <a:t>m</a:t>
            </a:r>
            <a:r>
              <a:rPr lang="en-US" sz="2400" b="1" dirty="0" err="1"/>
              <a:t>æ</a:t>
            </a:r>
            <a:r>
              <a:rPr lang="en-US" sz="2400" dirty="0" err="1"/>
              <a:t>p</a:t>
            </a:r>
            <a:r>
              <a:rPr lang="en-US" sz="2400" dirty="0"/>
              <a:t>/</a:t>
            </a:r>
          </a:p>
          <a:p>
            <a:endParaRPr lang="en-US" sz="2400" dirty="0"/>
          </a:p>
        </p:txBody>
      </p:sp>
      <p:sp>
        <p:nvSpPr>
          <p:cNvPr id="5" name="Oval 4"/>
          <p:cNvSpPr/>
          <p:nvPr/>
        </p:nvSpPr>
        <p:spPr>
          <a:xfrm>
            <a:off x="5638800" y="534473"/>
            <a:ext cx="457200" cy="415498"/>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 name="TextBox 5"/>
          <p:cNvSpPr txBox="1"/>
          <p:nvPr/>
        </p:nvSpPr>
        <p:spPr>
          <a:xfrm>
            <a:off x="269383" y="3886200"/>
            <a:ext cx="8686800" cy="830997"/>
          </a:xfrm>
          <a:prstGeom prst="rect">
            <a:avLst/>
          </a:prstGeom>
          <a:noFill/>
        </p:spPr>
        <p:txBody>
          <a:bodyPr wrap="square" rtlCol="0">
            <a:spAutoFit/>
          </a:bodyPr>
          <a:lstStyle/>
          <a:p>
            <a:r>
              <a:rPr lang="en-US" sz="2400" b="1" dirty="0">
                <a:solidFill>
                  <a:srgbClr val="FF0000"/>
                </a:solidFill>
              </a:rPr>
              <a:t>Question 21. </a:t>
            </a:r>
            <a:r>
              <a:rPr lang="en-US" sz="2400" b="1" dirty="0"/>
              <a:t>A. </a:t>
            </a:r>
            <a:r>
              <a:rPr lang="en-US" sz="2400" dirty="0"/>
              <a:t>d</a:t>
            </a:r>
            <a:r>
              <a:rPr lang="en-US" sz="2400" u="sng" dirty="0"/>
              <a:t>a</a:t>
            </a:r>
            <a:r>
              <a:rPr lang="en-US" sz="2400" dirty="0"/>
              <a:t>te	</a:t>
            </a:r>
            <a:r>
              <a:rPr lang="en-US" sz="2400" b="1" dirty="0"/>
              <a:t>B. </a:t>
            </a:r>
            <a:r>
              <a:rPr lang="en-US" sz="2400" dirty="0"/>
              <a:t>f</a:t>
            </a:r>
            <a:r>
              <a:rPr lang="en-US" sz="2400" u="sng" dirty="0"/>
              <a:t>a</a:t>
            </a:r>
            <a:r>
              <a:rPr lang="en-US" sz="2400" dirty="0"/>
              <a:t>ce	</a:t>
            </a:r>
            <a:r>
              <a:rPr lang="en-US" sz="2400" dirty="0" smtClean="0"/>
              <a:t>	</a:t>
            </a:r>
            <a:r>
              <a:rPr lang="en-US" sz="2400" b="1" dirty="0" smtClean="0"/>
              <a:t>C</a:t>
            </a:r>
            <a:r>
              <a:rPr lang="en-US" sz="2400" b="1" dirty="0"/>
              <a:t>. </a:t>
            </a:r>
            <a:r>
              <a:rPr lang="en-US" sz="2400" dirty="0"/>
              <a:t>p</a:t>
            </a:r>
            <a:r>
              <a:rPr lang="en-US" sz="2400" u="sng" dirty="0"/>
              <a:t>a</a:t>
            </a:r>
            <a:r>
              <a:rPr lang="en-US" sz="2400" dirty="0"/>
              <a:t>ge	</a:t>
            </a:r>
            <a:r>
              <a:rPr lang="en-US" sz="2400" dirty="0" smtClean="0"/>
              <a:t>	</a:t>
            </a:r>
            <a:r>
              <a:rPr lang="en-US" sz="2400" b="1" dirty="0" smtClean="0"/>
              <a:t>D</a:t>
            </a:r>
            <a:r>
              <a:rPr lang="en-US" sz="2400" b="1" dirty="0"/>
              <a:t>. </a:t>
            </a:r>
            <a:r>
              <a:rPr lang="en-US" sz="2400" dirty="0"/>
              <a:t>m</a:t>
            </a:r>
            <a:r>
              <a:rPr lang="en-US" sz="2400" u="sng" dirty="0"/>
              <a:t>a</a:t>
            </a:r>
            <a:r>
              <a:rPr lang="en-US" sz="2400" dirty="0"/>
              <a:t>p</a:t>
            </a:r>
          </a:p>
          <a:p>
            <a:endParaRPr lang="en-US" sz="2400" dirty="0"/>
          </a:p>
        </p:txBody>
      </p:sp>
      <p:sp>
        <p:nvSpPr>
          <p:cNvPr id="7" name="Oval 6"/>
          <p:cNvSpPr/>
          <p:nvPr/>
        </p:nvSpPr>
        <p:spPr>
          <a:xfrm>
            <a:off x="6629400" y="3886200"/>
            <a:ext cx="381000" cy="415498"/>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64528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additive="base">
                                        <p:cTn id="18" dur="500" fill="hold"/>
                                        <p:tgtEl>
                                          <p:spTgt spid="4"/>
                                        </p:tgtEl>
                                        <p:attrNameLst>
                                          <p:attrName>ppt_x</p:attrName>
                                        </p:attrNameLst>
                                      </p:cBhvr>
                                      <p:tavLst>
                                        <p:tav tm="0">
                                          <p:val>
                                            <p:strVal val="#ppt_x"/>
                                          </p:val>
                                        </p:tav>
                                        <p:tav tm="100000">
                                          <p:val>
                                            <p:strVal val="#ppt_x"/>
                                          </p:val>
                                        </p:tav>
                                      </p:tavLst>
                                    </p:anim>
                                    <p:anim calcmode="lin" valueType="num">
                                      <p:cBhvr additive="base">
                                        <p:cTn id="19"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1000"/>
                                        <p:tgtEl>
                                          <p:spTgt spid="7"/>
                                        </p:tgtEl>
                                      </p:cBhvr>
                                    </p:animEffect>
                                    <p:anim calcmode="lin" valueType="num">
                                      <p:cBhvr>
                                        <p:cTn id="25" dur="1000" fill="hold"/>
                                        <p:tgtEl>
                                          <p:spTgt spid="7"/>
                                        </p:tgtEl>
                                        <p:attrNameLst>
                                          <p:attrName>ppt_x</p:attrName>
                                        </p:attrNameLst>
                                      </p:cBhvr>
                                      <p:tavLst>
                                        <p:tav tm="0">
                                          <p:val>
                                            <p:strVal val="#ppt_x"/>
                                          </p:val>
                                        </p:tav>
                                        <p:tav tm="100000">
                                          <p:val>
                                            <p:strVal val="#ppt_x"/>
                                          </p:val>
                                        </p:tav>
                                      </p:tavLst>
                                    </p:anim>
                                    <p:anim calcmode="lin" valueType="num">
                                      <p:cBhvr>
                                        <p:cTn id="2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animBg="1"/>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685800"/>
            <a:ext cx="8686800" cy="830997"/>
          </a:xfrm>
          <a:prstGeom prst="rect">
            <a:avLst/>
          </a:prstGeom>
          <a:noFill/>
        </p:spPr>
        <p:txBody>
          <a:bodyPr wrap="square" rtlCol="0">
            <a:spAutoFit/>
          </a:bodyPr>
          <a:lstStyle/>
          <a:p>
            <a:r>
              <a:rPr lang="en-US" sz="2400" b="1" dirty="0">
                <a:solidFill>
                  <a:srgbClr val="FF0000"/>
                </a:solidFill>
              </a:rPr>
              <a:t>Question 2</a:t>
            </a:r>
            <a:r>
              <a:rPr lang="en-US" sz="2400" b="1" dirty="0"/>
              <a:t>:</a:t>
            </a:r>
            <a:r>
              <a:rPr lang="en-US" sz="2400" dirty="0"/>
              <a:t> You’ve been punished of bad marks, _________?</a:t>
            </a:r>
          </a:p>
          <a:p>
            <a:r>
              <a:rPr lang="en-US" sz="2400" b="1" dirty="0"/>
              <a:t>A.</a:t>
            </a:r>
            <a:r>
              <a:rPr lang="en-US" sz="2400" dirty="0"/>
              <a:t> have you	</a:t>
            </a:r>
            <a:r>
              <a:rPr lang="en-US" sz="2400" b="1" dirty="0"/>
              <a:t>B.</a:t>
            </a:r>
            <a:r>
              <a:rPr lang="en-US" sz="2400" dirty="0"/>
              <a:t> haven’t you	</a:t>
            </a:r>
            <a:r>
              <a:rPr lang="en-US" sz="2400" b="1" dirty="0"/>
              <a:t>C.</a:t>
            </a:r>
            <a:r>
              <a:rPr lang="en-US" sz="2400" dirty="0"/>
              <a:t> do you	</a:t>
            </a:r>
            <a:r>
              <a:rPr lang="en-US" sz="2400" b="1" dirty="0"/>
              <a:t>D.</a:t>
            </a:r>
            <a:r>
              <a:rPr lang="en-US" sz="2400" dirty="0"/>
              <a:t> don’t </a:t>
            </a:r>
            <a:r>
              <a:rPr lang="en-US" sz="2400" dirty="0" smtClean="0"/>
              <a:t>you</a:t>
            </a:r>
            <a:endParaRPr lang="en-US" sz="2400" dirty="0"/>
          </a:p>
        </p:txBody>
      </p:sp>
      <p:sp>
        <p:nvSpPr>
          <p:cNvPr id="5" name="TextBox 4"/>
          <p:cNvSpPr txBox="1"/>
          <p:nvPr/>
        </p:nvSpPr>
        <p:spPr>
          <a:xfrm>
            <a:off x="152400" y="1981200"/>
            <a:ext cx="8686800" cy="1938992"/>
          </a:xfrm>
          <a:prstGeom prst="rect">
            <a:avLst/>
          </a:prstGeom>
          <a:noFill/>
        </p:spPr>
        <p:txBody>
          <a:bodyPr wrap="square" rtlCol="0">
            <a:spAutoFit/>
          </a:bodyPr>
          <a:lstStyle/>
          <a:p>
            <a:r>
              <a:rPr lang="en-US" sz="2400" dirty="0" err="1" smtClean="0"/>
              <a:t>Dịch</a:t>
            </a:r>
            <a:r>
              <a:rPr lang="en-US" sz="2400" dirty="0" smtClean="0"/>
              <a:t> </a:t>
            </a:r>
            <a:r>
              <a:rPr lang="en-US" sz="2400" dirty="0" err="1" smtClean="0"/>
              <a:t>nghĩa</a:t>
            </a:r>
            <a:r>
              <a:rPr lang="en-US" sz="2400" dirty="0" smtClean="0"/>
              <a:t>: “</a:t>
            </a:r>
            <a:r>
              <a:rPr lang="en-US" sz="2400" dirty="0" err="1" smtClean="0"/>
              <a:t>Bạn</a:t>
            </a:r>
            <a:r>
              <a:rPr lang="en-US" sz="2400" dirty="0" smtClean="0"/>
              <a:t> </a:t>
            </a:r>
            <a:r>
              <a:rPr lang="en-US" sz="2400" dirty="0" err="1" smtClean="0"/>
              <a:t>chưa</a:t>
            </a:r>
            <a:r>
              <a:rPr lang="en-US" sz="2400" dirty="0" smtClean="0"/>
              <a:t> </a:t>
            </a:r>
            <a:r>
              <a:rPr lang="en-US" sz="2400" dirty="0" err="1" smtClean="0"/>
              <a:t>bao</a:t>
            </a:r>
            <a:r>
              <a:rPr lang="en-US" sz="2400" dirty="0" smtClean="0"/>
              <a:t> </a:t>
            </a:r>
            <a:r>
              <a:rPr lang="en-US" sz="2400" dirty="0" err="1" smtClean="0"/>
              <a:t>giờ</a:t>
            </a:r>
            <a:r>
              <a:rPr lang="en-US" sz="2400" dirty="0" smtClean="0"/>
              <a:t> </a:t>
            </a:r>
            <a:r>
              <a:rPr lang="en-US" sz="2400" dirty="0" err="1" smtClean="0"/>
              <a:t>bị</a:t>
            </a:r>
            <a:r>
              <a:rPr lang="en-US" sz="2400" dirty="0" smtClean="0"/>
              <a:t> </a:t>
            </a:r>
            <a:r>
              <a:rPr lang="en-US" sz="2400" dirty="0" err="1" smtClean="0"/>
              <a:t>phạt</a:t>
            </a:r>
            <a:r>
              <a:rPr lang="en-US" sz="2400" dirty="0" smtClean="0"/>
              <a:t> </a:t>
            </a:r>
            <a:r>
              <a:rPr lang="en-US" sz="2400" dirty="0" err="1" smtClean="0"/>
              <a:t>vì</a:t>
            </a:r>
            <a:r>
              <a:rPr lang="en-US" sz="2400" dirty="0" smtClean="0"/>
              <a:t> </a:t>
            </a:r>
            <a:r>
              <a:rPr lang="en-US" sz="2400" dirty="0" err="1" smtClean="0"/>
              <a:t>điểm</a:t>
            </a:r>
            <a:r>
              <a:rPr lang="en-US" sz="2400" dirty="0" smtClean="0"/>
              <a:t> </a:t>
            </a:r>
            <a:r>
              <a:rPr lang="en-US" sz="2400" dirty="0" err="1" smtClean="0"/>
              <a:t>thấp</a:t>
            </a:r>
            <a:r>
              <a:rPr lang="en-US" sz="2400" dirty="0" smtClean="0"/>
              <a:t> </a:t>
            </a:r>
            <a:r>
              <a:rPr lang="en-US" sz="2400" dirty="0" err="1" smtClean="0"/>
              <a:t>phải</a:t>
            </a:r>
            <a:r>
              <a:rPr lang="en-US" sz="2400" dirty="0" smtClean="0"/>
              <a:t> </a:t>
            </a:r>
            <a:r>
              <a:rPr lang="en-US" sz="2400" dirty="0" err="1" smtClean="0"/>
              <a:t>không</a:t>
            </a:r>
            <a:r>
              <a:rPr lang="en-US" sz="2400" dirty="0" smtClean="0"/>
              <a:t>?”</a:t>
            </a:r>
            <a:br>
              <a:rPr lang="en-US" sz="2400" dirty="0" smtClean="0"/>
            </a:br>
            <a:r>
              <a:rPr lang="en-US" sz="2400" dirty="0" err="1" smtClean="0"/>
              <a:t>Câu</a:t>
            </a:r>
            <a:r>
              <a:rPr lang="en-US" sz="2400" dirty="0" smtClean="0"/>
              <a:t> </a:t>
            </a:r>
            <a:r>
              <a:rPr lang="en-US" sz="2400" dirty="0" err="1" smtClean="0"/>
              <a:t>bắt</a:t>
            </a:r>
            <a:r>
              <a:rPr lang="en-US" sz="2400" dirty="0" smtClean="0"/>
              <a:t> </a:t>
            </a:r>
            <a:r>
              <a:rPr lang="en-US" sz="2400" dirty="0" err="1" smtClean="0"/>
              <a:t>đầu</a:t>
            </a:r>
            <a:r>
              <a:rPr lang="en-US" sz="2400" dirty="0" smtClean="0"/>
              <a:t> </a:t>
            </a:r>
            <a:r>
              <a:rPr lang="en-US" sz="2400" dirty="0" err="1" smtClean="0"/>
              <a:t>với</a:t>
            </a:r>
            <a:r>
              <a:rPr lang="en-US" sz="2400" dirty="0" smtClean="0"/>
              <a:t> </a:t>
            </a:r>
            <a:r>
              <a:rPr lang="en-US" sz="2400" b="1" dirty="0" smtClean="0"/>
              <a:t>you have </a:t>
            </a:r>
            <a:r>
              <a:rPr lang="en-US" sz="2400" dirty="0" smtClean="0"/>
              <a:t> </a:t>
            </a:r>
            <a:r>
              <a:rPr lang="en-US" sz="2400" dirty="0" err="1" smtClean="0"/>
              <a:t>thì</a:t>
            </a:r>
            <a:r>
              <a:rPr lang="en-US" sz="2400" dirty="0" smtClean="0"/>
              <a:t> </a:t>
            </a:r>
            <a:r>
              <a:rPr lang="en-US" sz="2400" dirty="0" err="1" smtClean="0"/>
              <a:t>thành</a:t>
            </a:r>
            <a:r>
              <a:rPr lang="en-US" sz="2400" dirty="0" smtClean="0"/>
              <a:t> </a:t>
            </a:r>
            <a:r>
              <a:rPr lang="en-US" sz="2400" dirty="0" err="1" smtClean="0"/>
              <a:t>lập</a:t>
            </a:r>
            <a:r>
              <a:rPr lang="en-US" sz="2400" dirty="0" smtClean="0"/>
              <a:t> </a:t>
            </a:r>
            <a:r>
              <a:rPr lang="en-US" sz="2400" dirty="0" err="1" smtClean="0"/>
              <a:t>hỏi</a:t>
            </a:r>
            <a:r>
              <a:rPr lang="en-US" sz="2400" dirty="0" smtClean="0"/>
              <a:t> </a:t>
            </a:r>
            <a:r>
              <a:rPr lang="en-US" sz="2400" dirty="0" err="1" smtClean="0"/>
              <a:t>đuôi</a:t>
            </a:r>
            <a:r>
              <a:rPr lang="en-US" sz="2400" dirty="0" smtClean="0"/>
              <a:t> </a:t>
            </a:r>
            <a:r>
              <a:rPr lang="en-US" sz="2400" dirty="0" err="1" smtClean="0"/>
              <a:t>sẽ</a:t>
            </a:r>
            <a:r>
              <a:rPr lang="en-US" sz="2400" dirty="0" smtClean="0"/>
              <a:t> </a:t>
            </a:r>
            <a:r>
              <a:rPr lang="en-US" sz="2400" dirty="0" err="1" smtClean="0"/>
              <a:t>dùng</a:t>
            </a:r>
            <a:r>
              <a:rPr lang="en-US" sz="2400" dirty="0" smtClean="0"/>
              <a:t> </a:t>
            </a:r>
            <a:r>
              <a:rPr lang="en-US" sz="2400" b="1" dirty="0" smtClean="0"/>
              <a:t>haven’t you</a:t>
            </a:r>
            <a:r>
              <a:rPr lang="en-US" sz="2400" dirty="0" smtClean="0"/>
              <a:t>.</a:t>
            </a:r>
          </a:p>
          <a:p>
            <a:endParaRPr lang="en-US" sz="2400" dirty="0" smtClean="0"/>
          </a:p>
          <a:p>
            <a:endParaRPr lang="en-US" sz="2400" dirty="0"/>
          </a:p>
        </p:txBody>
      </p:sp>
      <p:sp>
        <p:nvSpPr>
          <p:cNvPr id="6" name="Oval 5"/>
          <p:cNvSpPr/>
          <p:nvPr/>
        </p:nvSpPr>
        <p:spPr>
          <a:xfrm>
            <a:off x="2057400" y="1101298"/>
            <a:ext cx="304800" cy="415499"/>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26121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52400"/>
            <a:ext cx="8610600" cy="1569660"/>
          </a:xfrm>
          <a:prstGeom prst="rect">
            <a:avLst/>
          </a:prstGeom>
          <a:noFill/>
        </p:spPr>
        <p:txBody>
          <a:bodyPr wrap="square" rtlCol="0">
            <a:spAutoFit/>
          </a:bodyPr>
          <a:lstStyle/>
          <a:p>
            <a:r>
              <a:rPr lang="en-US" sz="2400" b="1" dirty="0">
                <a:solidFill>
                  <a:srgbClr val="FF0000"/>
                </a:solidFill>
              </a:rPr>
              <a:t>Question 22: </a:t>
            </a:r>
            <a:r>
              <a:rPr lang="en-US" sz="2400" dirty="0"/>
              <a:t>Whenever problems come up, they discuss them </a:t>
            </a:r>
            <a:r>
              <a:rPr lang="en-US" sz="2400" b="1" u="heavy" dirty="0"/>
              <a:t>frankly</a:t>
            </a:r>
            <a:r>
              <a:rPr lang="en-US" sz="2400" b="1" dirty="0"/>
              <a:t> </a:t>
            </a:r>
            <a:r>
              <a:rPr lang="en-US" sz="2400" dirty="0"/>
              <a:t>and find solutions quickly.</a:t>
            </a:r>
          </a:p>
          <a:p>
            <a:r>
              <a:rPr lang="en-US" sz="2400" b="1" dirty="0"/>
              <a:t>A. </a:t>
            </a:r>
            <a:r>
              <a:rPr lang="en-US" sz="2400" dirty="0"/>
              <a:t>honestly	</a:t>
            </a:r>
            <a:r>
              <a:rPr lang="en-US" sz="2400" b="1" dirty="0"/>
              <a:t>B. </a:t>
            </a:r>
            <a:r>
              <a:rPr lang="en-US" sz="2400" dirty="0"/>
              <a:t>constantly	</a:t>
            </a:r>
            <a:r>
              <a:rPr lang="en-US" sz="2400" b="1" dirty="0"/>
              <a:t>C. </a:t>
            </a:r>
            <a:r>
              <a:rPr lang="en-US" sz="2400" dirty="0"/>
              <a:t>loyally	</a:t>
            </a:r>
            <a:r>
              <a:rPr lang="en-US" sz="2400" b="1" dirty="0"/>
              <a:t>D. </a:t>
            </a:r>
            <a:r>
              <a:rPr lang="en-US" sz="2400" dirty="0"/>
              <a:t>unselfishly</a:t>
            </a:r>
          </a:p>
          <a:p>
            <a:endParaRPr lang="en-US" sz="2400" dirty="0"/>
          </a:p>
        </p:txBody>
      </p:sp>
      <p:sp>
        <p:nvSpPr>
          <p:cNvPr id="3" name="TextBox 2"/>
          <p:cNvSpPr txBox="1"/>
          <p:nvPr/>
        </p:nvSpPr>
        <p:spPr>
          <a:xfrm>
            <a:off x="228600" y="2057400"/>
            <a:ext cx="8610600" cy="4154984"/>
          </a:xfrm>
          <a:prstGeom prst="rect">
            <a:avLst/>
          </a:prstGeom>
          <a:noFill/>
        </p:spPr>
        <p:txBody>
          <a:bodyPr wrap="square" rtlCol="0">
            <a:spAutoFit/>
          </a:bodyPr>
          <a:lstStyle/>
          <a:p>
            <a:r>
              <a:rPr lang="en-US" sz="2400" b="1" dirty="0" err="1" smtClean="0"/>
              <a:t>Từ</a:t>
            </a:r>
            <a:r>
              <a:rPr lang="en-US" sz="2400" b="1" dirty="0" smtClean="0"/>
              <a:t> </a:t>
            </a:r>
            <a:r>
              <a:rPr lang="en-US" sz="2400" b="1" dirty="0" err="1"/>
              <a:t>đồng</a:t>
            </a:r>
            <a:r>
              <a:rPr lang="en-US" sz="2400" b="1" dirty="0"/>
              <a:t> </a:t>
            </a:r>
            <a:r>
              <a:rPr lang="en-US" sz="2400" b="1" dirty="0" err="1"/>
              <a:t>nghĩa</a:t>
            </a:r>
            <a:endParaRPr lang="en-US" sz="2400" dirty="0"/>
          </a:p>
          <a:p>
            <a:pPr lvl="0"/>
            <a:r>
              <a:rPr lang="en-US" sz="2400" b="1" dirty="0"/>
              <a:t>honestly </a:t>
            </a:r>
            <a:r>
              <a:rPr lang="en-US" sz="2400" dirty="0"/>
              <a:t>/’</a:t>
            </a:r>
            <a:r>
              <a:rPr lang="en-US" sz="2400" dirty="0" err="1"/>
              <a:t>ɔnistli</a:t>
            </a:r>
            <a:r>
              <a:rPr lang="en-US" sz="2400" dirty="0"/>
              <a:t>/ (</a:t>
            </a:r>
            <a:r>
              <a:rPr lang="en-US" sz="2400" dirty="0" err="1"/>
              <a:t>adv</a:t>
            </a:r>
            <a:r>
              <a:rPr lang="en-US" sz="2400" dirty="0"/>
              <a:t>): </a:t>
            </a:r>
            <a:r>
              <a:rPr lang="en-US" sz="2400" dirty="0" err="1"/>
              <a:t>chân</a:t>
            </a:r>
            <a:r>
              <a:rPr lang="en-US" sz="2400" dirty="0"/>
              <a:t> </a:t>
            </a:r>
            <a:r>
              <a:rPr lang="en-US" sz="2400" dirty="0" err="1"/>
              <a:t>thật</a:t>
            </a:r>
            <a:r>
              <a:rPr lang="en-US" sz="2400" dirty="0"/>
              <a:t>, </a:t>
            </a:r>
            <a:r>
              <a:rPr lang="en-US" sz="2400" dirty="0" err="1"/>
              <a:t>thẳng</a:t>
            </a:r>
            <a:r>
              <a:rPr lang="en-US" sz="2400" dirty="0"/>
              <a:t> </a:t>
            </a:r>
            <a:r>
              <a:rPr lang="en-US" sz="2400" dirty="0" err="1"/>
              <a:t>thắn</a:t>
            </a:r>
            <a:endParaRPr lang="en-US" sz="2400" dirty="0"/>
          </a:p>
          <a:p>
            <a:pPr lvl="0"/>
            <a:r>
              <a:rPr lang="en-US" sz="2400" b="1" dirty="0"/>
              <a:t>constantly </a:t>
            </a:r>
            <a:r>
              <a:rPr lang="en-US" sz="2400" dirty="0"/>
              <a:t>/’</a:t>
            </a:r>
            <a:r>
              <a:rPr lang="en-US" sz="2400" dirty="0" err="1"/>
              <a:t>kɔnstəntli</a:t>
            </a:r>
            <a:r>
              <a:rPr lang="en-US" sz="2400" dirty="0"/>
              <a:t>/ (</a:t>
            </a:r>
            <a:r>
              <a:rPr lang="en-US" sz="2400" dirty="0" err="1"/>
              <a:t>adv</a:t>
            </a:r>
            <a:r>
              <a:rPr lang="en-US" sz="2400" dirty="0"/>
              <a:t>): </a:t>
            </a:r>
            <a:r>
              <a:rPr lang="en-US" sz="2400" dirty="0" err="1"/>
              <a:t>liên</a:t>
            </a:r>
            <a:r>
              <a:rPr lang="en-US" sz="2400" dirty="0"/>
              <a:t> </a:t>
            </a:r>
            <a:r>
              <a:rPr lang="en-US" sz="2400" dirty="0" err="1"/>
              <a:t>miên</a:t>
            </a:r>
            <a:r>
              <a:rPr lang="en-US" sz="2400" dirty="0"/>
              <a:t>, </a:t>
            </a:r>
            <a:r>
              <a:rPr lang="en-US" sz="2400" dirty="0" err="1"/>
              <a:t>kiên</a:t>
            </a:r>
            <a:r>
              <a:rPr lang="en-US" sz="2400" dirty="0"/>
              <a:t> </a:t>
            </a:r>
            <a:r>
              <a:rPr lang="en-US" sz="2400" dirty="0" err="1"/>
              <a:t>định</a:t>
            </a:r>
            <a:endParaRPr lang="en-US" sz="2400" dirty="0"/>
          </a:p>
          <a:p>
            <a:pPr lvl="0"/>
            <a:r>
              <a:rPr lang="en-US" sz="2400" b="1" dirty="0"/>
              <a:t>loyally </a:t>
            </a:r>
            <a:r>
              <a:rPr lang="en-US" sz="2400" dirty="0"/>
              <a:t>/’</a:t>
            </a:r>
            <a:r>
              <a:rPr lang="en-US" sz="2400" dirty="0" err="1"/>
              <a:t>lɔiəli</a:t>
            </a:r>
            <a:r>
              <a:rPr lang="en-US" sz="2400" dirty="0"/>
              <a:t>/ (</a:t>
            </a:r>
            <a:r>
              <a:rPr lang="en-US" sz="2400" dirty="0" err="1"/>
              <a:t>adv</a:t>
            </a:r>
            <a:r>
              <a:rPr lang="en-US" sz="2400" dirty="0"/>
              <a:t>): </a:t>
            </a:r>
            <a:r>
              <a:rPr lang="en-US" sz="2400" dirty="0" err="1"/>
              <a:t>trung</a:t>
            </a:r>
            <a:r>
              <a:rPr lang="en-US" sz="2400" dirty="0"/>
              <a:t> </a:t>
            </a:r>
            <a:r>
              <a:rPr lang="en-US" sz="2400" dirty="0" err="1"/>
              <a:t>thành</a:t>
            </a:r>
            <a:endParaRPr lang="en-US" sz="2400" dirty="0"/>
          </a:p>
          <a:p>
            <a:pPr lvl="0"/>
            <a:r>
              <a:rPr lang="en-US" sz="2400" b="1" dirty="0"/>
              <a:t>unselfishly </a:t>
            </a:r>
            <a:r>
              <a:rPr lang="en-US" sz="2400" dirty="0"/>
              <a:t>/</a:t>
            </a:r>
            <a:r>
              <a:rPr lang="en-US" sz="2400" dirty="0" err="1"/>
              <a:t>ʌn’selfi</a:t>
            </a:r>
            <a:r>
              <a:rPr lang="en-US" sz="2400" dirty="0"/>
              <a:t>∫(ə)li/ (</a:t>
            </a:r>
            <a:r>
              <a:rPr lang="en-US" sz="2400" dirty="0" err="1"/>
              <a:t>adv</a:t>
            </a:r>
            <a:r>
              <a:rPr lang="en-US" sz="2400" dirty="0"/>
              <a:t>): </a:t>
            </a:r>
            <a:r>
              <a:rPr lang="en-US" sz="2400" dirty="0" err="1"/>
              <a:t>không</a:t>
            </a:r>
            <a:r>
              <a:rPr lang="en-US" sz="2400" dirty="0"/>
              <a:t> </a:t>
            </a:r>
            <a:r>
              <a:rPr lang="en-US" sz="2400" dirty="0" err="1"/>
              <a:t>ích</a:t>
            </a:r>
            <a:r>
              <a:rPr lang="en-US" sz="2400" dirty="0"/>
              <a:t> </a:t>
            </a:r>
            <a:r>
              <a:rPr lang="en-US" sz="2400" dirty="0" err="1"/>
              <a:t>kỉ</a:t>
            </a:r>
            <a:r>
              <a:rPr lang="en-US" sz="2400" dirty="0"/>
              <a:t>, </a:t>
            </a:r>
            <a:r>
              <a:rPr lang="en-US" sz="2400" dirty="0" err="1"/>
              <a:t>không</a:t>
            </a:r>
            <a:r>
              <a:rPr lang="en-US" sz="2400" dirty="0"/>
              <a:t> </a:t>
            </a:r>
            <a:r>
              <a:rPr lang="en-US" sz="2400" dirty="0" err="1"/>
              <a:t>màng</a:t>
            </a:r>
            <a:r>
              <a:rPr lang="en-US" sz="2400" dirty="0"/>
              <a:t> </a:t>
            </a:r>
            <a:r>
              <a:rPr lang="en-US" sz="2400" dirty="0" err="1"/>
              <a:t>đến</a:t>
            </a:r>
            <a:r>
              <a:rPr lang="en-US" sz="2400" dirty="0"/>
              <a:t> </a:t>
            </a:r>
            <a:r>
              <a:rPr lang="en-US" sz="2400" dirty="0" err="1"/>
              <a:t>lợi</a:t>
            </a:r>
            <a:r>
              <a:rPr lang="en-US" sz="2400" dirty="0"/>
              <a:t> </a:t>
            </a:r>
            <a:r>
              <a:rPr lang="en-US" sz="2400" dirty="0" err="1"/>
              <a:t>ích</a:t>
            </a:r>
            <a:r>
              <a:rPr lang="en-US" sz="2400" dirty="0"/>
              <a:t> </a:t>
            </a:r>
            <a:r>
              <a:rPr lang="en-US" sz="2400" dirty="0" err="1"/>
              <a:t>cá</a:t>
            </a:r>
            <a:r>
              <a:rPr lang="en-US" sz="2400" dirty="0"/>
              <a:t> </a:t>
            </a:r>
            <a:r>
              <a:rPr lang="en-US" sz="2400" dirty="0" err="1"/>
              <a:t>nhân</a:t>
            </a:r>
            <a:endParaRPr lang="en-US" sz="2400" dirty="0"/>
          </a:p>
          <a:p>
            <a:r>
              <a:rPr lang="en-US" sz="2400" b="1" dirty="0" err="1"/>
              <a:t>Tạm</a:t>
            </a:r>
            <a:r>
              <a:rPr lang="en-US" sz="2400" b="1" dirty="0"/>
              <a:t> </a:t>
            </a:r>
            <a:r>
              <a:rPr lang="en-US" sz="2400" b="1" dirty="0" err="1"/>
              <a:t>dịch</a:t>
            </a:r>
            <a:r>
              <a:rPr lang="en-US" sz="2400" b="1" dirty="0"/>
              <a:t>: </a:t>
            </a:r>
            <a:r>
              <a:rPr lang="en-US" sz="2400" dirty="0" err="1"/>
              <a:t>Bất</a:t>
            </a:r>
            <a:r>
              <a:rPr lang="en-US" sz="2400" dirty="0"/>
              <a:t> </a:t>
            </a:r>
            <a:r>
              <a:rPr lang="en-US" sz="2400" dirty="0" err="1"/>
              <a:t>cứ</a:t>
            </a:r>
            <a:r>
              <a:rPr lang="en-US" sz="2400" dirty="0"/>
              <a:t> </a:t>
            </a:r>
            <a:r>
              <a:rPr lang="en-US" sz="2400" dirty="0" err="1"/>
              <a:t>khi</a:t>
            </a:r>
            <a:r>
              <a:rPr lang="en-US" sz="2400" dirty="0"/>
              <a:t> </a:t>
            </a:r>
            <a:r>
              <a:rPr lang="en-US" sz="2400" dirty="0" err="1"/>
              <a:t>nào</a:t>
            </a:r>
            <a:r>
              <a:rPr lang="en-US" sz="2400" dirty="0"/>
              <a:t> </a:t>
            </a:r>
            <a:r>
              <a:rPr lang="en-US" sz="2400" dirty="0" err="1"/>
              <a:t>có</a:t>
            </a:r>
            <a:r>
              <a:rPr lang="en-US" sz="2400" dirty="0"/>
              <a:t> </a:t>
            </a:r>
            <a:r>
              <a:rPr lang="en-US" sz="2400" dirty="0" err="1"/>
              <a:t>vấn</a:t>
            </a:r>
            <a:r>
              <a:rPr lang="en-US" sz="2400" dirty="0"/>
              <a:t> </a:t>
            </a:r>
            <a:r>
              <a:rPr lang="en-US" sz="2400" dirty="0" err="1"/>
              <a:t>đề</a:t>
            </a:r>
            <a:r>
              <a:rPr lang="en-US" sz="2400" dirty="0"/>
              <a:t> </a:t>
            </a:r>
            <a:r>
              <a:rPr lang="en-US" sz="2400" dirty="0" err="1"/>
              <a:t>gì</a:t>
            </a:r>
            <a:r>
              <a:rPr lang="en-US" sz="2400" dirty="0"/>
              <a:t> </a:t>
            </a:r>
            <a:r>
              <a:rPr lang="en-US" sz="2400" dirty="0" err="1"/>
              <a:t>xảy</a:t>
            </a:r>
            <a:r>
              <a:rPr lang="en-US" sz="2400" dirty="0"/>
              <a:t> </a:t>
            </a:r>
            <a:r>
              <a:rPr lang="en-US" sz="2400" dirty="0" err="1"/>
              <a:t>ra</a:t>
            </a:r>
            <a:r>
              <a:rPr lang="en-US" sz="2400" dirty="0"/>
              <a:t> </a:t>
            </a:r>
            <a:r>
              <a:rPr lang="en-US" sz="2400" dirty="0" err="1"/>
              <a:t>họ</a:t>
            </a:r>
            <a:r>
              <a:rPr lang="en-US" sz="2400" dirty="0"/>
              <a:t> </a:t>
            </a:r>
            <a:r>
              <a:rPr lang="en-US" sz="2400" dirty="0" err="1"/>
              <a:t>đều</a:t>
            </a:r>
            <a:r>
              <a:rPr lang="en-US" sz="2400" dirty="0"/>
              <a:t> </a:t>
            </a:r>
            <a:r>
              <a:rPr lang="en-US" sz="2400" dirty="0" err="1"/>
              <a:t>trao</a:t>
            </a:r>
            <a:r>
              <a:rPr lang="en-US" sz="2400" dirty="0"/>
              <a:t> </a:t>
            </a:r>
            <a:r>
              <a:rPr lang="en-US" sz="2400" dirty="0" err="1"/>
              <a:t>đổi</a:t>
            </a:r>
            <a:r>
              <a:rPr lang="en-US" sz="2400" dirty="0"/>
              <a:t> </a:t>
            </a:r>
            <a:r>
              <a:rPr lang="en-US" sz="2400" dirty="0" err="1"/>
              <a:t>thẳng</a:t>
            </a:r>
            <a:r>
              <a:rPr lang="en-US" sz="2400" dirty="0"/>
              <a:t> </a:t>
            </a:r>
            <a:r>
              <a:rPr lang="en-US" sz="2400" dirty="0" err="1"/>
              <a:t>thắn</a:t>
            </a:r>
            <a:r>
              <a:rPr lang="en-US" sz="2400" dirty="0"/>
              <a:t> </a:t>
            </a:r>
            <a:r>
              <a:rPr lang="en-US" sz="2400" dirty="0" err="1"/>
              <a:t>và</a:t>
            </a:r>
            <a:r>
              <a:rPr lang="en-US" sz="2400" dirty="0"/>
              <a:t> </a:t>
            </a:r>
            <a:r>
              <a:rPr lang="en-US" sz="2400" dirty="0" err="1"/>
              <a:t>nhanh</a:t>
            </a:r>
            <a:r>
              <a:rPr lang="en-US" sz="2400" dirty="0"/>
              <a:t> </a:t>
            </a:r>
            <a:r>
              <a:rPr lang="en-US" sz="2400" dirty="0" err="1"/>
              <a:t>chóng</a:t>
            </a:r>
            <a:r>
              <a:rPr lang="en-US" sz="2400" dirty="0"/>
              <a:t> </a:t>
            </a:r>
            <a:r>
              <a:rPr lang="en-US" sz="2400" dirty="0" err="1"/>
              <a:t>tìm</a:t>
            </a:r>
            <a:r>
              <a:rPr lang="en-US" sz="2400" dirty="0"/>
              <a:t> </a:t>
            </a:r>
            <a:r>
              <a:rPr lang="en-US" sz="2400" dirty="0" err="1"/>
              <a:t>ra</a:t>
            </a:r>
            <a:endParaRPr lang="en-US" sz="2400" dirty="0"/>
          </a:p>
          <a:p>
            <a:r>
              <a:rPr lang="en-US" sz="2400" dirty="0" err="1"/>
              <a:t>hướng</a:t>
            </a:r>
            <a:r>
              <a:rPr lang="en-US" sz="2400" dirty="0"/>
              <a:t> </a:t>
            </a:r>
            <a:r>
              <a:rPr lang="en-US" sz="2400" dirty="0" err="1"/>
              <a:t>giải</a:t>
            </a:r>
            <a:r>
              <a:rPr lang="en-US" sz="2400" dirty="0"/>
              <a:t> </a:t>
            </a:r>
            <a:r>
              <a:rPr lang="en-US" sz="2400" dirty="0" err="1"/>
              <a:t>quyết</a:t>
            </a:r>
            <a:r>
              <a:rPr lang="en-US" sz="2400" dirty="0"/>
              <a:t>.</a:t>
            </a:r>
          </a:p>
          <a:p>
            <a:r>
              <a:rPr lang="en-US" sz="2400" dirty="0"/>
              <a:t>Þ </a:t>
            </a:r>
            <a:r>
              <a:rPr lang="en-US" sz="2400" dirty="0" err="1"/>
              <a:t>Đáp</a:t>
            </a:r>
            <a:r>
              <a:rPr lang="en-US" sz="2400" dirty="0"/>
              <a:t> </a:t>
            </a:r>
            <a:r>
              <a:rPr lang="en-US" sz="2400" dirty="0" err="1"/>
              <a:t>án</a:t>
            </a:r>
            <a:r>
              <a:rPr lang="en-US" sz="2400" dirty="0"/>
              <a:t> A (frankly = honestly)</a:t>
            </a:r>
          </a:p>
          <a:p>
            <a:endParaRPr lang="en-US" sz="2400" dirty="0"/>
          </a:p>
        </p:txBody>
      </p:sp>
      <p:sp>
        <p:nvSpPr>
          <p:cNvPr id="4" name="Oval 3"/>
          <p:cNvSpPr/>
          <p:nvPr/>
        </p:nvSpPr>
        <p:spPr>
          <a:xfrm>
            <a:off x="228600" y="937230"/>
            <a:ext cx="304800" cy="43437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86518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838200"/>
            <a:ext cx="8686800" cy="1569660"/>
          </a:xfrm>
          <a:prstGeom prst="rect">
            <a:avLst/>
          </a:prstGeom>
          <a:noFill/>
        </p:spPr>
        <p:txBody>
          <a:bodyPr wrap="square" rtlCol="0">
            <a:spAutoFit/>
          </a:bodyPr>
          <a:lstStyle/>
          <a:p>
            <a:r>
              <a:rPr lang="en-US" sz="2400" b="1" dirty="0">
                <a:solidFill>
                  <a:srgbClr val="FF0000"/>
                </a:solidFill>
              </a:rPr>
              <a:t>Question 23: </a:t>
            </a:r>
            <a:r>
              <a:rPr lang="en-US" sz="2400" dirty="0"/>
              <a:t>Unselfishness is the very </a:t>
            </a:r>
            <a:r>
              <a:rPr lang="en-US" sz="2400" b="1" u="heavy" dirty="0"/>
              <a:t>essence</a:t>
            </a:r>
            <a:r>
              <a:rPr lang="en-US" sz="2400" b="1" dirty="0"/>
              <a:t> </a:t>
            </a:r>
            <a:r>
              <a:rPr lang="en-US" sz="2400" dirty="0"/>
              <a:t>of friendship.</a:t>
            </a:r>
          </a:p>
          <a:p>
            <a:r>
              <a:rPr lang="en-US" sz="2400" b="1" dirty="0"/>
              <a:t>A. </a:t>
            </a:r>
            <a:r>
              <a:rPr lang="en-US" sz="2400" dirty="0"/>
              <a:t>necessary part	</a:t>
            </a:r>
            <a:r>
              <a:rPr lang="en-US" sz="2400" b="1" dirty="0"/>
              <a:t>B. </a:t>
            </a:r>
            <a:r>
              <a:rPr lang="en-US" sz="2400" dirty="0"/>
              <a:t>important part	</a:t>
            </a:r>
            <a:r>
              <a:rPr lang="en-US" sz="2400" b="1" dirty="0"/>
              <a:t>C. </a:t>
            </a:r>
            <a:r>
              <a:rPr lang="en-US" sz="2400" dirty="0"/>
              <a:t>difficult part	</a:t>
            </a:r>
            <a:r>
              <a:rPr lang="en-US" sz="2400" b="1" dirty="0"/>
              <a:t>D. </a:t>
            </a:r>
            <a:r>
              <a:rPr lang="en-US" sz="2400" dirty="0"/>
              <a:t>interesting part</a:t>
            </a:r>
          </a:p>
          <a:p>
            <a:endParaRPr lang="en-US" sz="2400" dirty="0"/>
          </a:p>
        </p:txBody>
      </p:sp>
      <p:sp>
        <p:nvSpPr>
          <p:cNvPr id="5" name="TextBox 4"/>
          <p:cNvSpPr txBox="1"/>
          <p:nvPr/>
        </p:nvSpPr>
        <p:spPr>
          <a:xfrm>
            <a:off x="152400" y="2209800"/>
            <a:ext cx="8686800" cy="3046988"/>
          </a:xfrm>
          <a:prstGeom prst="rect">
            <a:avLst/>
          </a:prstGeom>
          <a:noFill/>
        </p:spPr>
        <p:txBody>
          <a:bodyPr wrap="square" rtlCol="0">
            <a:spAutoFit/>
          </a:bodyPr>
          <a:lstStyle/>
          <a:p>
            <a:r>
              <a:rPr lang="en-US" sz="2400" b="1" dirty="0" err="1"/>
              <a:t>Câu</a:t>
            </a:r>
            <a:r>
              <a:rPr lang="en-US" sz="2400" b="1" dirty="0"/>
              <a:t> 23: </a:t>
            </a:r>
            <a:r>
              <a:rPr lang="en-US" sz="2400" b="1" dirty="0" err="1"/>
              <a:t>Đáp</a:t>
            </a:r>
            <a:r>
              <a:rPr lang="en-US" sz="2400" b="1" dirty="0"/>
              <a:t> </a:t>
            </a:r>
            <a:r>
              <a:rPr lang="en-US" sz="2400" b="1" dirty="0" err="1"/>
              <a:t>án</a:t>
            </a:r>
            <a:r>
              <a:rPr lang="en-US" sz="2400" b="1" dirty="0"/>
              <a:t> B</a:t>
            </a:r>
          </a:p>
          <a:p>
            <a:r>
              <a:rPr lang="en-US" sz="2400" b="1" dirty="0" err="1"/>
              <a:t>Từ</a:t>
            </a:r>
            <a:r>
              <a:rPr lang="en-US" sz="2400" b="1" dirty="0"/>
              <a:t> </a:t>
            </a:r>
            <a:r>
              <a:rPr lang="en-US" sz="2400" b="1" dirty="0" err="1"/>
              <a:t>đồng</a:t>
            </a:r>
            <a:r>
              <a:rPr lang="en-US" sz="2400" b="1" dirty="0"/>
              <a:t> </a:t>
            </a:r>
            <a:r>
              <a:rPr lang="en-US" sz="2400" b="1" dirty="0" err="1"/>
              <a:t>nghĩa</a:t>
            </a:r>
            <a:endParaRPr lang="en-US" sz="2400" dirty="0"/>
          </a:p>
          <a:p>
            <a:r>
              <a:rPr lang="en-US" sz="2400" b="1" dirty="0"/>
              <a:t>A. necessary part</a:t>
            </a:r>
            <a:r>
              <a:rPr lang="en-US" sz="2400" dirty="0"/>
              <a:t>: </a:t>
            </a:r>
            <a:r>
              <a:rPr lang="en-US" sz="2400" dirty="0" err="1"/>
              <a:t>phần</a:t>
            </a:r>
            <a:r>
              <a:rPr lang="en-US" sz="2400" dirty="0"/>
              <a:t> </a:t>
            </a:r>
            <a:r>
              <a:rPr lang="en-US" sz="2400" dirty="0" err="1"/>
              <a:t>cần</a:t>
            </a:r>
            <a:r>
              <a:rPr lang="en-US" sz="2400" dirty="0"/>
              <a:t> </a:t>
            </a:r>
            <a:r>
              <a:rPr lang="en-US" sz="2400" dirty="0" err="1"/>
              <a:t>thiết</a:t>
            </a:r>
            <a:r>
              <a:rPr lang="en-US" sz="2400" dirty="0"/>
              <a:t>	</a:t>
            </a:r>
            <a:r>
              <a:rPr lang="en-US" sz="2400" b="1" dirty="0"/>
              <a:t>B. important part</a:t>
            </a:r>
            <a:r>
              <a:rPr lang="en-US" sz="2400" dirty="0"/>
              <a:t>: </a:t>
            </a:r>
            <a:r>
              <a:rPr lang="en-US" sz="2400" dirty="0" err="1"/>
              <a:t>phần</a:t>
            </a:r>
            <a:r>
              <a:rPr lang="en-US" sz="2400" dirty="0"/>
              <a:t> </a:t>
            </a:r>
            <a:r>
              <a:rPr lang="en-US" sz="2400" dirty="0" err="1"/>
              <a:t>quan</a:t>
            </a:r>
            <a:r>
              <a:rPr lang="en-US" sz="2400" dirty="0"/>
              <a:t> </a:t>
            </a:r>
            <a:r>
              <a:rPr lang="en-US" sz="2400" dirty="0" err="1"/>
              <a:t>trọng</a:t>
            </a:r>
            <a:endParaRPr lang="en-US" sz="2400" dirty="0"/>
          </a:p>
          <a:p>
            <a:r>
              <a:rPr lang="en-US" sz="2400" b="1" dirty="0"/>
              <a:t>C. difficult part</a:t>
            </a:r>
            <a:r>
              <a:rPr lang="en-US" sz="2400" dirty="0"/>
              <a:t>: </a:t>
            </a:r>
            <a:r>
              <a:rPr lang="en-US" sz="2400" dirty="0" err="1"/>
              <a:t>phần</a:t>
            </a:r>
            <a:r>
              <a:rPr lang="en-US" sz="2400" dirty="0"/>
              <a:t> </a:t>
            </a:r>
            <a:r>
              <a:rPr lang="en-US" sz="2400" dirty="0" err="1"/>
              <a:t>khó</a:t>
            </a:r>
            <a:r>
              <a:rPr lang="en-US" sz="2400" dirty="0"/>
              <a:t> </a:t>
            </a:r>
            <a:r>
              <a:rPr lang="en-US" sz="2400" dirty="0" err="1"/>
              <a:t>khăn</a:t>
            </a:r>
            <a:r>
              <a:rPr lang="en-US" sz="2400" dirty="0"/>
              <a:t>	</a:t>
            </a:r>
            <a:r>
              <a:rPr lang="en-US" sz="2400" b="1" dirty="0"/>
              <a:t>D. interesting part</a:t>
            </a:r>
            <a:r>
              <a:rPr lang="en-US" sz="2400" dirty="0"/>
              <a:t>: </a:t>
            </a:r>
            <a:r>
              <a:rPr lang="en-US" sz="2400" dirty="0" err="1"/>
              <a:t>phần</a:t>
            </a:r>
            <a:r>
              <a:rPr lang="en-US" sz="2400" dirty="0"/>
              <a:t> </a:t>
            </a:r>
            <a:r>
              <a:rPr lang="en-US" sz="2400" dirty="0" err="1"/>
              <a:t>thú</a:t>
            </a:r>
            <a:r>
              <a:rPr lang="en-US" sz="2400" dirty="0"/>
              <a:t> </a:t>
            </a:r>
            <a:r>
              <a:rPr lang="en-US" sz="2400" dirty="0" err="1"/>
              <a:t>vị</a:t>
            </a:r>
            <a:endParaRPr lang="en-US" sz="2400" dirty="0"/>
          </a:p>
          <a:p>
            <a:r>
              <a:rPr lang="en-US" sz="2400" b="1" dirty="0" err="1"/>
              <a:t>Tạm</a:t>
            </a:r>
            <a:r>
              <a:rPr lang="en-US" sz="2400" b="1" dirty="0"/>
              <a:t> </a:t>
            </a:r>
            <a:r>
              <a:rPr lang="en-US" sz="2400" b="1" dirty="0" err="1"/>
              <a:t>dịch</a:t>
            </a:r>
            <a:r>
              <a:rPr lang="en-US" sz="2400" b="1" dirty="0"/>
              <a:t>: </a:t>
            </a:r>
            <a:r>
              <a:rPr lang="en-US" sz="2400" dirty="0" err="1"/>
              <a:t>Tính</a:t>
            </a:r>
            <a:r>
              <a:rPr lang="en-US" sz="2400" dirty="0"/>
              <a:t> </a:t>
            </a:r>
            <a:r>
              <a:rPr lang="en-US" sz="2400" dirty="0" err="1"/>
              <a:t>không</a:t>
            </a:r>
            <a:r>
              <a:rPr lang="en-US" sz="2400" dirty="0"/>
              <a:t> </a:t>
            </a:r>
            <a:r>
              <a:rPr lang="en-US" sz="2400" dirty="0" err="1"/>
              <a:t>ích</a:t>
            </a:r>
            <a:r>
              <a:rPr lang="en-US" sz="2400" dirty="0"/>
              <a:t> </a:t>
            </a:r>
            <a:r>
              <a:rPr lang="en-US" sz="2400" dirty="0" err="1"/>
              <a:t>kỉ</a:t>
            </a:r>
            <a:r>
              <a:rPr lang="en-US" sz="2400" dirty="0"/>
              <a:t> </a:t>
            </a:r>
            <a:r>
              <a:rPr lang="en-US" sz="2400" dirty="0" err="1"/>
              <a:t>là</a:t>
            </a:r>
            <a:r>
              <a:rPr lang="en-US" sz="2400" dirty="0"/>
              <a:t> </a:t>
            </a:r>
            <a:r>
              <a:rPr lang="en-US" sz="2400" dirty="0" err="1"/>
              <a:t>phần</a:t>
            </a:r>
            <a:r>
              <a:rPr lang="en-US" sz="2400" dirty="0"/>
              <a:t> </a:t>
            </a:r>
            <a:r>
              <a:rPr lang="en-US" sz="2400" dirty="0" err="1"/>
              <a:t>hết</a:t>
            </a:r>
            <a:r>
              <a:rPr lang="en-US" sz="2400" dirty="0"/>
              <a:t> </a:t>
            </a:r>
            <a:r>
              <a:rPr lang="en-US" sz="2400" dirty="0" err="1"/>
              <a:t>sức</a:t>
            </a:r>
            <a:r>
              <a:rPr lang="en-US" sz="2400" dirty="0"/>
              <a:t> </a:t>
            </a:r>
            <a:r>
              <a:rPr lang="en-US" sz="2400" dirty="0" err="1"/>
              <a:t>quan</a:t>
            </a:r>
            <a:r>
              <a:rPr lang="en-US" sz="2400" dirty="0"/>
              <a:t> </a:t>
            </a:r>
            <a:r>
              <a:rPr lang="en-US" sz="2400" dirty="0" err="1"/>
              <a:t>trọng</a:t>
            </a:r>
            <a:r>
              <a:rPr lang="en-US" sz="2400" dirty="0"/>
              <a:t> </a:t>
            </a:r>
            <a:r>
              <a:rPr lang="en-US" sz="2400" dirty="0" err="1"/>
              <a:t>của</a:t>
            </a:r>
            <a:r>
              <a:rPr lang="en-US" sz="2400" dirty="0"/>
              <a:t> </a:t>
            </a:r>
            <a:r>
              <a:rPr lang="en-US" sz="2400" dirty="0" err="1"/>
              <a:t>tình</a:t>
            </a:r>
            <a:r>
              <a:rPr lang="en-US" sz="2400" dirty="0"/>
              <a:t> </a:t>
            </a:r>
            <a:r>
              <a:rPr lang="en-US" sz="2400" dirty="0" err="1"/>
              <a:t>bạn</a:t>
            </a:r>
            <a:r>
              <a:rPr lang="en-US" sz="2400" dirty="0"/>
              <a:t>.</a:t>
            </a:r>
          </a:p>
          <a:p>
            <a:r>
              <a:rPr lang="en-US" sz="2400" dirty="0"/>
              <a:t>Þ </a:t>
            </a:r>
            <a:r>
              <a:rPr lang="en-US" sz="2400" dirty="0" err="1"/>
              <a:t>Đáp</a:t>
            </a:r>
            <a:r>
              <a:rPr lang="en-US" sz="2400" dirty="0"/>
              <a:t> </a:t>
            </a:r>
            <a:r>
              <a:rPr lang="en-US" sz="2400" dirty="0" err="1"/>
              <a:t>án</a:t>
            </a:r>
            <a:r>
              <a:rPr lang="en-US" sz="2400" dirty="0"/>
              <a:t> B (essence = important part)</a:t>
            </a:r>
          </a:p>
          <a:p>
            <a:endParaRPr lang="en-US" sz="2400" dirty="0"/>
          </a:p>
        </p:txBody>
      </p:sp>
      <p:sp>
        <p:nvSpPr>
          <p:cNvPr id="6" name="Oval 5"/>
          <p:cNvSpPr/>
          <p:nvPr/>
        </p:nvSpPr>
        <p:spPr>
          <a:xfrm>
            <a:off x="2819400" y="1295400"/>
            <a:ext cx="381000" cy="32763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45031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52400"/>
            <a:ext cx="8686800" cy="1938992"/>
          </a:xfrm>
          <a:prstGeom prst="rect">
            <a:avLst/>
          </a:prstGeom>
          <a:noFill/>
        </p:spPr>
        <p:txBody>
          <a:bodyPr wrap="square" rtlCol="0">
            <a:spAutoFit/>
          </a:bodyPr>
          <a:lstStyle/>
          <a:p>
            <a:r>
              <a:rPr lang="en-US" sz="2000" b="1" dirty="0">
                <a:solidFill>
                  <a:srgbClr val="FF0000"/>
                </a:solidFill>
              </a:rPr>
              <a:t>Question 24</a:t>
            </a:r>
            <a:r>
              <a:rPr lang="en-US" sz="2000" b="1" dirty="0"/>
              <a:t>: </a:t>
            </a:r>
            <a:r>
              <a:rPr lang="en-US" sz="2000" dirty="0"/>
              <a:t>Peter is </a:t>
            </a:r>
            <a:r>
              <a:rPr lang="en-US" sz="2000" b="1" u="heavy" dirty="0"/>
              <a:t>the black sleep of the family</a:t>
            </a:r>
            <a:r>
              <a:rPr lang="en-US" sz="2000" dirty="0"/>
              <a:t>. He is currently serving 10 years in jail for stealing a car.</a:t>
            </a:r>
          </a:p>
          <a:p>
            <a:pPr lvl="0"/>
            <a:r>
              <a:rPr lang="en-US" sz="2000" dirty="0" err="1" smtClean="0"/>
              <a:t>A.a</a:t>
            </a:r>
            <a:r>
              <a:rPr lang="en-US" sz="2000" dirty="0" smtClean="0"/>
              <a:t> </a:t>
            </a:r>
            <a:r>
              <a:rPr lang="en-US" sz="2000" dirty="0"/>
              <a:t>member of a family who is regarded as a disgrace and an embarrassment.</a:t>
            </a:r>
          </a:p>
          <a:p>
            <a:pPr lvl="0"/>
            <a:r>
              <a:rPr lang="en-US" sz="2000" dirty="0" err="1" smtClean="0"/>
              <a:t>B.a</a:t>
            </a:r>
            <a:r>
              <a:rPr lang="en-US" sz="2000" dirty="0" smtClean="0"/>
              <a:t> </a:t>
            </a:r>
            <a:r>
              <a:rPr lang="en-US" sz="2000" dirty="0"/>
              <a:t>member of a family who supports family by raising sheep.</a:t>
            </a:r>
          </a:p>
          <a:p>
            <a:pPr lvl="0"/>
            <a:r>
              <a:rPr lang="en-US" sz="2000" dirty="0" smtClean="0"/>
              <a:t>C. a </a:t>
            </a:r>
            <a:r>
              <a:rPr lang="en-US" sz="2000" dirty="0"/>
              <a:t>member of a family who confers prestige on his family.</a:t>
            </a:r>
          </a:p>
          <a:p>
            <a:pPr lvl="0"/>
            <a:r>
              <a:rPr lang="en-US" sz="2000" dirty="0" smtClean="0"/>
              <a:t>D. a </a:t>
            </a:r>
            <a:r>
              <a:rPr lang="en-US" sz="2000" dirty="0"/>
              <a:t>breadwinner</a:t>
            </a:r>
            <a:r>
              <a:rPr lang="en-US" sz="2000" dirty="0" smtClean="0"/>
              <a:t>.</a:t>
            </a:r>
            <a:endParaRPr lang="en-US" sz="2000" dirty="0"/>
          </a:p>
        </p:txBody>
      </p:sp>
      <p:sp>
        <p:nvSpPr>
          <p:cNvPr id="5" name="TextBox 4"/>
          <p:cNvSpPr txBox="1"/>
          <p:nvPr/>
        </p:nvSpPr>
        <p:spPr>
          <a:xfrm>
            <a:off x="152400" y="2163230"/>
            <a:ext cx="8686800" cy="5016758"/>
          </a:xfrm>
          <a:prstGeom prst="rect">
            <a:avLst/>
          </a:prstGeom>
          <a:noFill/>
        </p:spPr>
        <p:txBody>
          <a:bodyPr wrap="square" rtlCol="0">
            <a:spAutoFit/>
          </a:bodyPr>
          <a:lstStyle/>
          <a:p>
            <a:r>
              <a:rPr lang="en-US" sz="2000" b="1" dirty="0" err="1" smtClean="0"/>
              <a:t>Từ</a:t>
            </a:r>
            <a:r>
              <a:rPr lang="en-US" sz="2000" b="1" dirty="0" smtClean="0"/>
              <a:t> </a:t>
            </a:r>
            <a:r>
              <a:rPr lang="en-US" sz="2000" b="1" dirty="0" err="1"/>
              <a:t>trái</a:t>
            </a:r>
            <a:r>
              <a:rPr lang="en-US" sz="2000" b="1" dirty="0"/>
              <a:t> </a:t>
            </a:r>
            <a:r>
              <a:rPr lang="en-US" sz="2000" b="1" dirty="0" err="1"/>
              <a:t>nghĩa</a:t>
            </a:r>
            <a:endParaRPr lang="en-US" sz="2000" dirty="0"/>
          </a:p>
          <a:p>
            <a:pPr lvl="0"/>
            <a:r>
              <a:rPr lang="en-US" sz="2000" b="1" dirty="0"/>
              <a:t>a member of a family who is regarded as a disgrace and an embarrassment </a:t>
            </a:r>
            <a:r>
              <a:rPr lang="en-US" sz="2000" dirty="0"/>
              <a:t>(</a:t>
            </a:r>
            <a:r>
              <a:rPr lang="en-US" sz="2000" dirty="0" err="1"/>
              <a:t>một</a:t>
            </a:r>
            <a:r>
              <a:rPr lang="en-US" sz="2000" dirty="0"/>
              <a:t> </a:t>
            </a:r>
            <a:r>
              <a:rPr lang="en-US" sz="2000" dirty="0" err="1"/>
              <a:t>thành</a:t>
            </a:r>
            <a:r>
              <a:rPr lang="en-US" sz="2000" dirty="0"/>
              <a:t> </a:t>
            </a:r>
            <a:r>
              <a:rPr lang="en-US" sz="2000" dirty="0" err="1"/>
              <a:t>viên</a:t>
            </a:r>
            <a:r>
              <a:rPr lang="en-US" sz="2000" dirty="0"/>
              <a:t> </a:t>
            </a:r>
            <a:r>
              <a:rPr lang="en-US" sz="2000" dirty="0" err="1"/>
              <a:t>trong</a:t>
            </a:r>
            <a:endParaRPr lang="en-US" sz="2000" dirty="0"/>
          </a:p>
          <a:p>
            <a:r>
              <a:rPr lang="en-US" sz="2000" dirty="0" err="1"/>
              <a:t>một</a:t>
            </a:r>
            <a:r>
              <a:rPr lang="en-US" sz="2000" dirty="0"/>
              <a:t> </a:t>
            </a:r>
            <a:r>
              <a:rPr lang="en-US" sz="2000" dirty="0" err="1"/>
              <a:t>gia</a:t>
            </a:r>
            <a:r>
              <a:rPr lang="en-US" sz="2000" dirty="0"/>
              <a:t> </a:t>
            </a:r>
            <a:r>
              <a:rPr lang="en-US" sz="2000" dirty="0" err="1"/>
              <a:t>đình</a:t>
            </a:r>
            <a:r>
              <a:rPr lang="en-US" sz="2000" dirty="0"/>
              <a:t>, </a:t>
            </a:r>
            <a:r>
              <a:rPr lang="en-US" sz="2000" dirty="0" err="1"/>
              <a:t>người</a:t>
            </a:r>
            <a:r>
              <a:rPr lang="en-US" sz="2000" dirty="0"/>
              <a:t> </a:t>
            </a:r>
            <a:r>
              <a:rPr lang="en-US" sz="2000" dirty="0" err="1"/>
              <a:t>mà</a:t>
            </a:r>
            <a:r>
              <a:rPr lang="en-US" sz="2000" dirty="0"/>
              <a:t> </a:t>
            </a:r>
            <a:r>
              <a:rPr lang="en-US" sz="2000" dirty="0" err="1"/>
              <a:t>được</a:t>
            </a:r>
            <a:r>
              <a:rPr lang="en-US" sz="2000" dirty="0"/>
              <a:t> </a:t>
            </a:r>
            <a:r>
              <a:rPr lang="en-US" sz="2000" dirty="0" err="1"/>
              <a:t>coi</a:t>
            </a:r>
            <a:r>
              <a:rPr lang="en-US" sz="2000" dirty="0"/>
              <a:t> </a:t>
            </a:r>
            <a:r>
              <a:rPr lang="en-US" sz="2000" dirty="0" err="1"/>
              <a:t>như</a:t>
            </a:r>
            <a:r>
              <a:rPr lang="en-US" sz="2000" dirty="0"/>
              <a:t> </a:t>
            </a:r>
            <a:r>
              <a:rPr lang="en-US" sz="2000" dirty="0" err="1"/>
              <a:t>một</a:t>
            </a:r>
            <a:r>
              <a:rPr lang="en-US" sz="2000" dirty="0"/>
              <a:t> </a:t>
            </a:r>
            <a:r>
              <a:rPr lang="en-US" sz="2000" dirty="0" err="1"/>
              <a:t>điều</a:t>
            </a:r>
            <a:r>
              <a:rPr lang="en-US" sz="2000" dirty="0"/>
              <a:t> ô </a:t>
            </a:r>
            <a:r>
              <a:rPr lang="en-US" sz="2000" dirty="0" err="1"/>
              <a:t>nhục</a:t>
            </a:r>
            <a:r>
              <a:rPr lang="en-US" sz="2000" dirty="0"/>
              <a:t> </a:t>
            </a:r>
            <a:r>
              <a:rPr lang="en-US" sz="2000" dirty="0" err="1"/>
              <a:t>và</a:t>
            </a:r>
            <a:r>
              <a:rPr lang="en-US" sz="2000" dirty="0"/>
              <a:t> </a:t>
            </a:r>
            <a:r>
              <a:rPr lang="en-US" sz="2000" dirty="0" err="1"/>
              <a:t>đáng</a:t>
            </a:r>
            <a:r>
              <a:rPr lang="en-US" sz="2000" dirty="0"/>
              <a:t> </a:t>
            </a:r>
            <a:r>
              <a:rPr lang="en-US" sz="2000" dirty="0" err="1"/>
              <a:t>hổ</a:t>
            </a:r>
            <a:r>
              <a:rPr lang="en-US" sz="2000" dirty="0"/>
              <a:t> </a:t>
            </a:r>
            <a:r>
              <a:rPr lang="en-US" sz="2000" dirty="0" err="1"/>
              <a:t>thẹn</a:t>
            </a:r>
            <a:r>
              <a:rPr lang="en-US" sz="2000" dirty="0"/>
              <a:t>)</a:t>
            </a:r>
          </a:p>
          <a:p>
            <a:pPr lvl="0"/>
            <a:r>
              <a:rPr lang="en-US" sz="2000" b="1" dirty="0"/>
              <a:t>a member a family who supports family by raising sheep </a:t>
            </a:r>
            <a:r>
              <a:rPr lang="en-US" sz="2000" dirty="0"/>
              <a:t>(</a:t>
            </a:r>
            <a:r>
              <a:rPr lang="en-US" sz="2000" dirty="0" err="1"/>
              <a:t>một</a:t>
            </a:r>
            <a:r>
              <a:rPr lang="en-US" sz="2000" dirty="0"/>
              <a:t> </a:t>
            </a:r>
            <a:r>
              <a:rPr lang="en-US" sz="2000" dirty="0" err="1"/>
              <a:t>thành</a:t>
            </a:r>
            <a:r>
              <a:rPr lang="en-US" sz="2000" dirty="0"/>
              <a:t> </a:t>
            </a:r>
            <a:r>
              <a:rPr lang="en-US" sz="2000" dirty="0" err="1"/>
              <a:t>viên</a:t>
            </a:r>
            <a:r>
              <a:rPr lang="en-US" sz="2000" dirty="0"/>
              <a:t> </a:t>
            </a:r>
            <a:r>
              <a:rPr lang="en-US" sz="2000" dirty="0" err="1"/>
              <a:t>trong</a:t>
            </a:r>
            <a:r>
              <a:rPr lang="en-US" sz="2000" dirty="0"/>
              <a:t> </a:t>
            </a:r>
            <a:r>
              <a:rPr lang="en-US" sz="2000" dirty="0" err="1"/>
              <a:t>một</a:t>
            </a:r>
            <a:r>
              <a:rPr lang="en-US" sz="2000" dirty="0"/>
              <a:t> </a:t>
            </a:r>
            <a:r>
              <a:rPr lang="en-US" sz="2000" dirty="0" err="1"/>
              <a:t>gia</a:t>
            </a:r>
            <a:r>
              <a:rPr lang="en-US" sz="2000" dirty="0"/>
              <a:t> </a:t>
            </a:r>
            <a:r>
              <a:rPr lang="en-US" sz="2000" dirty="0" err="1"/>
              <a:t>đình</a:t>
            </a:r>
            <a:r>
              <a:rPr lang="en-US" sz="2000" dirty="0"/>
              <a:t>, </a:t>
            </a:r>
            <a:r>
              <a:rPr lang="en-US" sz="2000" dirty="0" err="1"/>
              <a:t>người</a:t>
            </a:r>
            <a:endParaRPr lang="en-US" sz="2000" dirty="0"/>
          </a:p>
          <a:p>
            <a:r>
              <a:rPr lang="en-US" sz="2000" dirty="0" err="1"/>
              <a:t>mà</a:t>
            </a:r>
            <a:r>
              <a:rPr lang="en-US" sz="2000" dirty="0"/>
              <a:t> </a:t>
            </a:r>
            <a:r>
              <a:rPr lang="en-US" sz="2000" dirty="0" err="1"/>
              <a:t>nuôi</a:t>
            </a:r>
            <a:r>
              <a:rPr lang="en-US" sz="2000" dirty="0"/>
              <a:t> </a:t>
            </a:r>
            <a:r>
              <a:rPr lang="en-US" sz="2000" dirty="0" err="1"/>
              <a:t>sống</a:t>
            </a:r>
            <a:r>
              <a:rPr lang="en-US" sz="2000" dirty="0"/>
              <a:t> </a:t>
            </a:r>
            <a:r>
              <a:rPr lang="en-US" sz="2000" dirty="0" err="1"/>
              <a:t>gia</a:t>
            </a:r>
            <a:r>
              <a:rPr lang="en-US" sz="2000" dirty="0"/>
              <a:t> </a:t>
            </a:r>
            <a:r>
              <a:rPr lang="en-US" sz="2000" dirty="0" err="1"/>
              <a:t>đình</a:t>
            </a:r>
            <a:r>
              <a:rPr lang="en-US" sz="2000" dirty="0"/>
              <a:t> </a:t>
            </a:r>
            <a:r>
              <a:rPr lang="en-US" sz="2000" dirty="0" err="1"/>
              <a:t>bằng</a:t>
            </a:r>
            <a:r>
              <a:rPr lang="en-US" sz="2000" dirty="0"/>
              <a:t> </a:t>
            </a:r>
            <a:r>
              <a:rPr lang="en-US" sz="2000" dirty="0" err="1"/>
              <a:t>việc</a:t>
            </a:r>
            <a:r>
              <a:rPr lang="en-US" sz="2000" dirty="0"/>
              <a:t> </a:t>
            </a:r>
            <a:r>
              <a:rPr lang="en-US" sz="2000" dirty="0" err="1"/>
              <a:t>nuôi</a:t>
            </a:r>
            <a:r>
              <a:rPr lang="en-US" sz="2000" dirty="0"/>
              <a:t> </a:t>
            </a:r>
            <a:r>
              <a:rPr lang="en-US" sz="2000" dirty="0" err="1"/>
              <a:t>cừu</a:t>
            </a:r>
            <a:r>
              <a:rPr lang="en-US" sz="2000" dirty="0"/>
              <a:t>)</a:t>
            </a:r>
          </a:p>
          <a:p>
            <a:pPr lvl="0"/>
            <a:r>
              <a:rPr lang="en-US" sz="2000" b="1" dirty="0"/>
              <a:t>a member of a family who confers prestige on his family </a:t>
            </a:r>
            <a:r>
              <a:rPr lang="en-US" sz="2000" dirty="0"/>
              <a:t>(</a:t>
            </a:r>
            <a:r>
              <a:rPr lang="en-US" sz="2000" dirty="0" err="1"/>
              <a:t>một</a:t>
            </a:r>
            <a:r>
              <a:rPr lang="en-US" sz="2000" dirty="0"/>
              <a:t> </a:t>
            </a:r>
            <a:r>
              <a:rPr lang="en-US" sz="2000" dirty="0" err="1"/>
              <a:t>thành</a:t>
            </a:r>
            <a:r>
              <a:rPr lang="en-US" sz="2000" dirty="0"/>
              <a:t> </a:t>
            </a:r>
            <a:r>
              <a:rPr lang="en-US" sz="2000" dirty="0" err="1"/>
              <a:t>viên</a:t>
            </a:r>
            <a:r>
              <a:rPr lang="en-US" sz="2000" dirty="0"/>
              <a:t> </a:t>
            </a:r>
            <a:r>
              <a:rPr lang="en-US" sz="2000" dirty="0" err="1"/>
              <a:t>trong</a:t>
            </a:r>
            <a:r>
              <a:rPr lang="en-US" sz="2000" dirty="0"/>
              <a:t> </a:t>
            </a:r>
            <a:r>
              <a:rPr lang="en-US" sz="2000" dirty="0" err="1"/>
              <a:t>một</a:t>
            </a:r>
            <a:r>
              <a:rPr lang="en-US" sz="2000" dirty="0"/>
              <a:t> </a:t>
            </a:r>
            <a:r>
              <a:rPr lang="en-US" sz="2000" dirty="0" err="1"/>
              <a:t>gia</a:t>
            </a:r>
            <a:r>
              <a:rPr lang="en-US" sz="2000" dirty="0"/>
              <a:t> </a:t>
            </a:r>
            <a:r>
              <a:rPr lang="en-US" sz="2000" dirty="0" err="1"/>
              <a:t>đình</a:t>
            </a:r>
            <a:r>
              <a:rPr lang="en-US" sz="2000" dirty="0"/>
              <a:t> </a:t>
            </a:r>
            <a:r>
              <a:rPr lang="en-US" sz="2000" dirty="0" err="1"/>
              <a:t>người</a:t>
            </a:r>
            <a:endParaRPr lang="en-US" sz="2000" dirty="0"/>
          </a:p>
          <a:p>
            <a:r>
              <a:rPr lang="en-US" sz="2000" dirty="0" err="1"/>
              <a:t>mà</a:t>
            </a:r>
            <a:r>
              <a:rPr lang="en-US" sz="2000" dirty="0"/>
              <a:t> </a:t>
            </a:r>
            <a:r>
              <a:rPr lang="en-US" sz="2000" dirty="0" err="1"/>
              <a:t>mang</a:t>
            </a:r>
            <a:r>
              <a:rPr lang="en-US" sz="2000" dirty="0"/>
              <a:t> </a:t>
            </a:r>
            <a:r>
              <a:rPr lang="en-US" sz="2000" dirty="0" err="1"/>
              <a:t>lại</a:t>
            </a:r>
            <a:r>
              <a:rPr lang="en-US" sz="2000" dirty="0"/>
              <a:t> </a:t>
            </a:r>
            <a:r>
              <a:rPr lang="en-US" sz="2000" dirty="0" err="1"/>
              <a:t>thanh</a:t>
            </a:r>
            <a:r>
              <a:rPr lang="en-US" sz="2000" dirty="0"/>
              <a:t> </a:t>
            </a:r>
            <a:r>
              <a:rPr lang="en-US" sz="2000" dirty="0" err="1"/>
              <a:t>thế</a:t>
            </a:r>
            <a:r>
              <a:rPr lang="en-US" sz="2000" dirty="0"/>
              <a:t> </a:t>
            </a:r>
            <a:r>
              <a:rPr lang="en-US" sz="2000" dirty="0" err="1"/>
              <a:t>cho</a:t>
            </a:r>
            <a:r>
              <a:rPr lang="en-US" sz="2000" dirty="0"/>
              <a:t> </a:t>
            </a:r>
            <a:r>
              <a:rPr lang="en-US" sz="2000" dirty="0" err="1"/>
              <a:t>gia</a:t>
            </a:r>
            <a:r>
              <a:rPr lang="en-US" sz="2000" dirty="0"/>
              <a:t> </a:t>
            </a:r>
            <a:r>
              <a:rPr lang="en-US" sz="2000" dirty="0" err="1"/>
              <a:t>đình</a:t>
            </a:r>
            <a:r>
              <a:rPr lang="en-US" sz="2000" dirty="0"/>
              <a:t> </a:t>
            </a:r>
            <a:r>
              <a:rPr lang="en-US" sz="2000" dirty="0" err="1"/>
              <a:t>mình</a:t>
            </a:r>
            <a:r>
              <a:rPr lang="en-US" sz="2000" dirty="0"/>
              <a:t>)</a:t>
            </a:r>
          </a:p>
          <a:p>
            <a:pPr lvl="0"/>
            <a:r>
              <a:rPr lang="en-US" sz="2000" b="1" dirty="0"/>
              <a:t>a breadwinner </a:t>
            </a:r>
            <a:r>
              <a:rPr lang="en-US" sz="2000" dirty="0"/>
              <a:t>(</a:t>
            </a:r>
            <a:r>
              <a:rPr lang="en-US" sz="2000" dirty="0" err="1"/>
              <a:t>một</a:t>
            </a:r>
            <a:r>
              <a:rPr lang="en-US" sz="2000" dirty="0"/>
              <a:t> </a:t>
            </a:r>
            <a:r>
              <a:rPr lang="en-US" sz="2000" dirty="0" err="1"/>
              <a:t>trụ</a:t>
            </a:r>
            <a:r>
              <a:rPr lang="en-US" sz="2000" dirty="0"/>
              <a:t> </a:t>
            </a:r>
            <a:r>
              <a:rPr lang="en-US" sz="2000" dirty="0" err="1"/>
              <a:t>cột</a:t>
            </a:r>
            <a:r>
              <a:rPr lang="en-US" sz="2000" dirty="0"/>
              <a:t> </a:t>
            </a:r>
            <a:r>
              <a:rPr lang="en-US" sz="2000" dirty="0" err="1"/>
              <a:t>gia</a:t>
            </a:r>
            <a:r>
              <a:rPr lang="en-US" sz="2000" dirty="0"/>
              <a:t> </a:t>
            </a:r>
            <a:r>
              <a:rPr lang="en-US" sz="2000" dirty="0" err="1"/>
              <a:t>đình</a:t>
            </a:r>
            <a:r>
              <a:rPr lang="en-US" sz="2000" dirty="0"/>
              <a:t>)</a:t>
            </a:r>
          </a:p>
          <a:p>
            <a:r>
              <a:rPr lang="en-US" sz="2000" b="1" dirty="0" err="1"/>
              <a:t>Tạm</a:t>
            </a:r>
            <a:r>
              <a:rPr lang="en-US" sz="2000" b="1" dirty="0"/>
              <a:t> </a:t>
            </a:r>
            <a:r>
              <a:rPr lang="en-US" sz="2000" b="1" dirty="0" err="1"/>
              <a:t>dịch</a:t>
            </a:r>
            <a:r>
              <a:rPr lang="en-US" sz="2000" b="1" dirty="0"/>
              <a:t>: </a:t>
            </a:r>
            <a:r>
              <a:rPr lang="en-US" sz="2000" dirty="0"/>
              <a:t>Peter </a:t>
            </a:r>
            <a:r>
              <a:rPr lang="en-US" sz="2000" dirty="0" err="1"/>
              <a:t>là</a:t>
            </a:r>
            <a:r>
              <a:rPr lang="en-US" sz="2000" dirty="0"/>
              <a:t> </a:t>
            </a:r>
            <a:r>
              <a:rPr lang="en-US" sz="2000" dirty="0" err="1"/>
              <a:t>một</a:t>
            </a:r>
            <a:r>
              <a:rPr lang="en-US" sz="2000" dirty="0"/>
              <a:t> </a:t>
            </a:r>
            <a:r>
              <a:rPr lang="en-US" sz="2000" dirty="0" err="1"/>
              <a:t>đứa</a:t>
            </a:r>
            <a:r>
              <a:rPr lang="en-US" sz="2000" dirty="0"/>
              <a:t> con </a:t>
            </a:r>
            <a:r>
              <a:rPr lang="en-US" sz="2000" dirty="0" err="1"/>
              <a:t>phá</a:t>
            </a:r>
            <a:r>
              <a:rPr lang="en-US" sz="2000" dirty="0"/>
              <a:t> </a:t>
            </a:r>
            <a:r>
              <a:rPr lang="en-US" sz="2000" dirty="0" err="1"/>
              <a:t>gia</a:t>
            </a:r>
            <a:r>
              <a:rPr lang="en-US" sz="2000" dirty="0"/>
              <a:t> chi </a:t>
            </a:r>
            <a:r>
              <a:rPr lang="en-US" sz="2000" dirty="0" err="1"/>
              <a:t>tử</a:t>
            </a:r>
            <a:r>
              <a:rPr lang="en-US" sz="2000" dirty="0"/>
              <a:t> </a:t>
            </a:r>
            <a:r>
              <a:rPr lang="en-US" sz="2000" dirty="0" err="1"/>
              <a:t>trong</a:t>
            </a:r>
            <a:r>
              <a:rPr lang="en-US" sz="2000" dirty="0"/>
              <a:t> </a:t>
            </a:r>
            <a:r>
              <a:rPr lang="en-US" sz="2000" dirty="0" err="1"/>
              <a:t>gia</a:t>
            </a:r>
            <a:r>
              <a:rPr lang="en-US" sz="2000" dirty="0"/>
              <a:t> </a:t>
            </a:r>
            <a:r>
              <a:rPr lang="en-US" sz="2000" dirty="0" err="1"/>
              <a:t>đình</a:t>
            </a:r>
            <a:r>
              <a:rPr lang="en-US" sz="2000" dirty="0"/>
              <a:t>. </a:t>
            </a:r>
            <a:r>
              <a:rPr lang="en-US" sz="2000" dirty="0" err="1"/>
              <a:t>Nó</a:t>
            </a:r>
            <a:r>
              <a:rPr lang="en-US" sz="2000" dirty="0"/>
              <a:t> </a:t>
            </a:r>
            <a:r>
              <a:rPr lang="en-US" sz="2000" dirty="0" err="1"/>
              <a:t>hiện</a:t>
            </a:r>
            <a:r>
              <a:rPr lang="en-US" sz="2000" dirty="0"/>
              <a:t> </a:t>
            </a:r>
            <a:r>
              <a:rPr lang="en-US" sz="2000" dirty="0" err="1"/>
              <a:t>tại</a:t>
            </a:r>
            <a:r>
              <a:rPr lang="en-US" sz="2000" dirty="0"/>
              <a:t> </a:t>
            </a:r>
            <a:r>
              <a:rPr lang="en-US" sz="2000" dirty="0" err="1"/>
              <a:t>đang</a:t>
            </a:r>
            <a:r>
              <a:rPr lang="en-US" sz="2000" dirty="0"/>
              <a:t> </a:t>
            </a:r>
            <a:r>
              <a:rPr lang="en-US" sz="2000" dirty="0" err="1"/>
              <a:t>thụ</a:t>
            </a:r>
            <a:r>
              <a:rPr lang="en-US" sz="2000" dirty="0"/>
              <a:t> </a:t>
            </a:r>
            <a:r>
              <a:rPr lang="en-US" sz="2000" dirty="0" err="1"/>
              <a:t>án</a:t>
            </a:r>
            <a:r>
              <a:rPr lang="en-US" sz="2000" dirty="0"/>
              <a:t> 10 </a:t>
            </a:r>
            <a:r>
              <a:rPr lang="en-US" sz="2000" dirty="0" err="1"/>
              <a:t>năm</a:t>
            </a:r>
            <a:r>
              <a:rPr lang="en-US" sz="2000" dirty="0"/>
              <a:t> </a:t>
            </a:r>
            <a:r>
              <a:rPr lang="en-US" sz="2000" dirty="0" err="1"/>
              <a:t>tù</a:t>
            </a:r>
            <a:r>
              <a:rPr lang="en-US" sz="2000" dirty="0"/>
              <a:t> </a:t>
            </a:r>
            <a:r>
              <a:rPr lang="en-US" sz="2000" dirty="0" err="1"/>
              <a:t>vì</a:t>
            </a:r>
            <a:r>
              <a:rPr lang="en-US" sz="2000" dirty="0"/>
              <a:t> </a:t>
            </a:r>
            <a:r>
              <a:rPr lang="en-US" sz="2000" dirty="0" err="1"/>
              <a:t>tội</a:t>
            </a:r>
            <a:r>
              <a:rPr lang="en-US" sz="2000" dirty="0"/>
              <a:t> </a:t>
            </a:r>
            <a:r>
              <a:rPr lang="en-US" sz="2000" dirty="0" err="1"/>
              <a:t>ăn</a:t>
            </a:r>
            <a:r>
              <a:rPr lang="en-US" sz="2000" dirty="0"/>
              <a:t> </a:t>
            </a:r>
            <a:r>
              <a:rPr lang="en-US" sz="2000" dirty="0" err="1"/>
              <a:t>trộm</a:t>
            </a:r>
            <a:r>
              <a:rPr lang="en-US" sz="2000" dirty="0"/>
              <a:t> </a:t>
            </a:r>
            <a:r>
              <a:rPr lang="en-US" sz="2000" dirty="0" err="1"/>
              <a:t>xe</a:t>
            </a:r>
            <a:r>
              <a:rPr lang="en-US" sz="2000" dirty="0"/>
              <a:t> </a:t>
            </a:r>
            <a:r>
              <a:rPr lang="en-US" sz="2000" dirty="0" err="1"/>
              <a:t>hơi</a:t>
            </a:r>
            <a:r>
              <a:rPr lang="en-US" sz="2000" dirty="0"/>
              <a:t>.</a:t>
            </a:r>
          </a:p>
          <a:p>
            <a:r>
              <a:rPr lang="en-US" sz="2000" dirty="0"/>
              <a:t>Þ </a:t>
            </a:r>
            <a:r>
              <a:rPr lang="en-US" sz="2000" dirty="0" err="1"/>
              <a:t>Đáp</a:t>
            </a:r>
            <a:r>
              <a:rPr lang="en-US" sz="2000" dirty="0"/>
              <a:t> </a:t>
            </a:r>
            <a:r>
              <a:rPr lang="en-US" sz="2000" dirty="0" err="1"/>
              <a:t>án</a:t>
            </a:r>
            <a:r>
              <a:rPr lang="en-US" sz="2000" dirty="0"/>
              <a:t> C (the black sheep of the family &gt;&lt; a member of a family who confers prestige on his family)</a:t>
            </a:r>
          </a:p>
          <a:p>
            <a:endParaRPr lang="en-US" sz="2000" dirty="0"/>
          </a:p>
        </p:txBody>
      </p:sp>
      <p:sp>
        <p:nvSpPr>
          <p:cNvPr id="6" name="Oval 5"/>
          <p:cNvSpPr/>
          <p:nvPr/>
        </p:nvSpPr>
        <p:spPr>
          <a:xfrm>
            <a:off x="176548" y="1295400"/>
            <a:ext cx="2286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74786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915400" cy="1200329"/>
          </a:xfrm>
          <a:prstGeom prst="rect">
            <a:avLst/>
          </a:prstGeom>
          <a:noFill/>
        </p:spPr>
        <p:txBody>
          <a:bodyPr wrap="square" rtlCol="0">
            <a:spAutoFit/>
          </a:bodyPr>
          <a:lstStyle/>
          <a:p>
            <a:r>
              <a:rPr lang="en-US" sz="2400" b="1" dirty="0">
                <a:solidFill>
                  <a:srgbClr val="FF0000"/>
                </a:solidFill>
              </a:rPr>
              <a:t>Question 25: </a:t>
            </a:r>
            <a:r>
              <a:rPr lang="en-US" sz="2400" dirty="0"/>
              <a:t>There must be a mutual </a:t>
            </a:r>
            <a:r>
              <a:rPr lang="en-US" sz="2400" b="1" u="heavy" dirty="0"/>
              <a:t>trust </a:t>
            </a:r>
            <a:r>
              <a:rPr lang="en-US" sz="2400" dirty="0"/>
              <a:t>between friends.</a:t>
            </a:r>
          </a:p>
          <a:p>
            <a:r>
              <a:rPr lang="en-US" sz="2400" b="1" dirty="0"/>
              <a:t>A. </a:t>
            </a:r>
            <a:r>
              <a:rPr lang="en-US" sz="2400" dirty="0"/>
              <a:t>reliance	</a:t>
            </a:r>
            <a:r>
              <a:rPr lang="en-US" sz="2400" b="1" dirty="0"/>
              <a:t>B. </a:t>
            </a:r>
            <a:r>
              <a:rPr lang="en-US" sz="2400" dirty="0"/>
              <a:t>belief	</a:t>
            </a:r>
            <a:r>
              <a:rPr lang="en-US" sz="2400" b="1" dirty="0"/>
              <a:t>C. </a:t>
            </a:r>
            <a:r>
              <a:rPr lang="en-US" sz="2400" dirty="0"/>
              <a:t>defendant	</a:t>
            </a:r>
            <a:r>
              <a:rPr lang="en-US" sz="2400" b="1" dirty="0"/>
              <a:t>D. </a:t>
            </a:r>
            <a:r>
              <a:rPr lang="en-US" sz="2400" dirty="0"/>
              <a:t>suspicion</a:t>
            </a:r>
          </a:p>
          <a:p>
            <a:endParaRPr lang="en-US" sz="2400" dirty="0"/>
          </a:p>
        </p:txBody>
      </p:sp>
      <p:sp>
        <p:nvSpPr>
          <p:cNvPr id="5" name="TextBox 4"/>
          <p:cNvSpPr txBox="1"/>
          <p:nvPr/>
        </p:nvSpPr>
        <p:spPr>
          <a:xfrm>
            <a:off x="0" y="1600200"/>
            <a:ext cx="9067800" cy="3046988"/>
          </a:xfrm>
          <a:prstGeom prst="rect">
            <a:avLst/>
          </a:prstGeom>
          <a:noFill/>
        </p:spPr>
        <p:txBody>
          <a:bodyPr wrap="square" rtlCol="0">
            <a:spAutoFit/>
          </a:bodyPr>
          <a:lstStyle/>
          <a:p>
            <a:r>
              <a:rPr lang="en-US" sz="2400" b="1" dirty="0" err="1" smtClean="0"/>
              <a:t>Từ</a:t>
            </a:r>
            <a:r>
              <a:rPr lang="en-US" sz="2400" b="1" dirty="0" smtClean="0"/>
              <a:t> </a:t>
            </a:r>
            <a:r>
              <a:rPr lang="en-US" sz="2400" b="1" dirty="0" err="1"/>
              <a:t>trái</a:t>
            </a:r>
            <a:r>
              <a:rPr lang="en-US" sz="2400" b="1" dirty="0"/>
              <a:t> </a:t>
            </a:r>
            <a:r>
              <a:rPr lang="en-US" sz="2400" b="1" dirty="0" err="1"/>
              <a:t>nghĩa</a:t>
            </a:r>
            <a:endParaRPr lang="en-US" sz="2400" dirty="0"/>
          </a:p>
          <a:p>
            <a:pPr lvl="0"/>
            <a:r>
              <a:rPr lang="en-US" sz="2400" b="1" dirty="0"/>
              <a:t>reliance </a:t>
            </a:r>
            <a:r>
              <a:rPr lang="en-US" sz="2400" dirty="0"/>
              <a:t>/</a:t>
            </a:r>
            <a:r>
              <a:rPr lang="en-US" sz="2400" dirty="0" err="1"/>
              <a:t>ri’laiəns</a:t>
            </a:r>
            <a:r>
              <a:rPr lang="en-US" sz="2400" dirty="0"/>
              <a:t>/ (n): </a:t>
            </a:r>
            <a:r>
              <a:rPr lang="en-US" sz="2400" dirty="0" err="1"/>
              <a:t>sự</a:t>
            </a:r>
            <a:r>
              <a:rPr lang="en-US" sz="2400" dirty="0"/>
              <a:t> tin </a:t>
            </a:r>
            <a:r>
              <a:rPr lang="en-US" sz="2400" dirty="0" err="1"/>
              <a:t>cậy</a:t>
            </a:r>
            <a:r>
              <a:rPr lang="en-US" sz="2400" dirty="0"/>
              <a:t>, </a:t>
            </a:r>
            <a:r>
              <a:rPr lang="en-US" sz="2400" dirty="0" err="1"/>
              <a:t>sự</a:t>
            </a:r>
            <a:r>
              <a:rPr lang="en-US" sz="2400" dirty="0"/>
              <a:t> </a:t>
            </a:r>
            <a:r>
              <a:rPr lang="en-US" sz="2400" dirty="0" err="1"/>
              <a:t>tín</a:t>
            </a:r>
            <a:r>
              <a:rPr lang="en-US" sz="2400" dirty="0"/>
              <a:t> </a:t>
            </a:r>
            <a:r>
              <a:rPr lang="en-US" sz="2400" dirty="0" err="1"/>
              <a:t>nhiệm</a:t>
            </a:r>
            <a:endParaRPr lang="en-US" sz="2400" dirty="0"/>
          </a:p>
          <a:p>
            <a:pPr lvl="0"/>
            <a:r>
              <a:rPr lang="en-US" sz="2400" b="1" dirty="0"/>
              <a:t>belief </a:t>
            </a:r>
            <a:r>
              <a:rPr lang="en-US" sz="2400" dirty="0"/>
              <a:t>/</a:t>
            </a:r>
            <a:r>
              <a:rPr lang="en-US" sz="2400" dirty="0" err="1"/>
              <a:t>bi’li:f</a:t>
            </a:r>
            <a:r>
              <a:rPr lang="en-US" sz="2400" dirty="0"/>
              <a:t>/ (n): </a:t>
            </a:r>
            <a:r>
              <a:rPr lang="en-US" sz="2400" dirty="0" err="1"/>
              <a:t>lòng</a:t>
            </a:r>
            <a:r>
              <a:rPr lang="en-US" sz="2400" dirty="0"/>
              <a:t> tin, </a:t>
            </a:r>
            <a:r>
              <a:rPr lang="en-US" sz="2400" dirty="0" err="1"/>
              <a:t>sự</a:t>
            </a:r>
            <a:r>
              <a:rPr lang="en-US" sz="2400" dirty="0"/>
              <a:t> tin </a:t>
            </a:r>
            <a:r>
              <a:rPr lang="en-US" sz="2400" dirty="0" err="1"/>
              <a:t>tưởng</a:t>
            </a:r>
            <a:endParaRPr lang="en-US" sz="2400" dirty="0"/>
          </a:p>
          <a:p>
            <a:pPr lvl="0"/>
            <a:r>
              <a:rPr lang="en-US" sz="2400" b="1" dirty="0"/>
              <a:t>defendant </a:t>
            </a:r>
            <a:r>
              <a:rPr lang="en-US" sz="2400" dirty="0"/>
              <a:t>/</a:t>
            </a:r>
            <a:r>
              <a:rPr lang="en-US" sz="2400" dirty="0" err="1"/>
              <a:t>di’fendənt</a:t>
            </a:r>
            <a:r>
              <a:rPr lang="en-US" sz="2400" dirty="0"/>
              <a:t>/ (n): </a:t>
            </a:r>
            <a:r>
              <a:rPr lang="en-US" sz="2400" dirty="0" err="1"/>
              <a:t>bị</a:t>
            </a:r>
            <a:r>
              <a:rPr lang="en-US" sz="2400" dirty="0"/>
              <a:t> </a:t>
            </a:r>
            <a:r>
              <a:rPr lang="en-US" sz="2400" dirty="0" err="1"/>
              <a:t>cáo</a:t>
            </a:r>
            <a:endParaRPr lang="en-US" sz="2400" dirty="0"/>
          </a:p>
          <a:p>
            <a:pPr lvl="0"/>
            <a:r>
              <a:rPr lang="en-US" sz="2400" b="1" dirty="0"/>
              <a:t>suspicion </a:t>
            </a:r>
            <a:r>
              <a:rPr lang="en-US" sz="2400" dirty="0"/>
              <a:t>/</a:t>
            </a:r>
            <a:r>
              <a:rPr lang="en-US" sz="2400" dirty="0" err="1"/>
              <a:t>səs’pi∫n</a:t>
            </a:r>
            <a:r>
              <a:rPr lang="en-US" sz="2400" dirty="0"/>
              <a:t>/ (n): </a:t>
            </a:r>
            <a:r>
              <a:rPr lang="en-US" sz="2400" dirty="0" err="1"/>
              <a:t>sự</a:t>
            </a:r>
            <a:r>
              <a:rPr lang="en-US" sz="2400" dirty="0"/>
              <a:t> </a:t>
            </a:r>
            <a:r>
              <a:rPr lang="en-US" sz="2400" dirty="0" err="1"/>
              <a:t>nghi</a:t>
            </a:r>
            <a:r>
              <a:rPr lang="en-US" sz="2400" dirty="0"/>
              <a:t> </a:t>
            </a:r>
            <a:r>
              <a:rPr lang="en-US" sz="2400" dirty="0" err="1"/>
              <a:t>ngờ</a:t>
            </a:r>
            <a:endParaRPr lang="en-US" sz="2400" dirty="0"/>
          </a:p>
          <a:p>
            <a:r>
              <a:rPr lang="en-US" sz="2400" b="1" dirty="0" err="1"/>
              <a:t>Tạm</a:t>
            </a:r>
            <a:r>
              <a:rPr lang="en-US" sz="2400" b="1" dirty="0"/>
              <a:t> </a:t>
            </a:r>
            <a:r>
              <a:rPr lang="en-US" sz="2400" b="1" dirty="0" err="1"/>
              <a:t>dịch</a:t>
            </a:r>
            <a:r>
              <a:rPr lang="en-US" sz="2400" b="1" dirty="0"/>
              <a:t>: </a:t>
            </a:r>
            <a:r>
              <a:rPr lang="en-US" sz="2400" dirty="0" err="1"/>
              <a:t>Cần</a:t>
            </a:r>
            <a:r>
              <a:rPr lang="en-US" sz="2400" dirty="0"/>
              <a:t> </a:t>
            </a:r>
            <a:r>
              <a:rPr lang="en-US" sz="2400" dirty="0" err="1"/>
              <a:t>phải</a:t>
            </a:r>
            <a:r>
              <a:rPr lang="en-US" sz="2400" dirty="0"/>
              <a:t> </a:t>
            </a:r>
            <a:r>
              <a:rPr lang="en-US" sz="2400" dirty="0" err="1"/>
              <a:t>có</a:t>
            </a:r>
            <a:r>
              <a:rPr lang="en-US" sz="2400" dirty="0"/>
              <a:t> </a:t>
            </a:r>
            <a:r>
              <a:rPr lang="en-US" sz="2400" dirty="0" err="1"/>
              <a:t>sự</a:t>
            </a:r>
            <a:r>
              <a:rPr lang="en-US" sz="2400" dirty="0"/>
              <a:t> tin </a:t>
            </a:r>
            <a:r>
              <a:rPr lang="en-US" sz="2400" dirty="0" err="1"/>
              <a:t>tưởng</a:t>
            </a:r>
            <a:r>
              <a:rPr lang="en-US" sz="2400" dirty="0"/>
              <a:t> </a:t>
            </a:r>
            <a:r>
              <a:rPr lang="en-US" sz="2400" dirty="0" err="1"/>
              <a:t>lẫn</a:t>
            </a:r>
            <a:r>
              <a:rPr lang="en-US" sz="2400" dirty="0"/>
              <a:t> </a:t>
            </a:r>
            <a:r>
              <a:rPr lang="en-US" sz="2400" dirty="0" err="1"/>
              <a:t>nhau</a:t>
            </a:r>
            <a:r>
              <a:rPr lang="en-US" sz="2400" dirty="0"/>
              <a:t> </a:t>
            </a:r>
            <a:r>
              <a:rPr lang="en-US" sz="2400" dirty="0" err="1"/>
              <a:t>giữa</a:t>
            </a:r>
            <a:r>
              <a:rPr lang="en-US" sz="2400" dirty="0"/>
              <a:t> </a:t>
            </a:r>
            <a:r>
              <a:rPr lang="en-US" sz="2400" dirty="0" err="1"/>
              <a:t>những</a:t>
            </a:r>
            <a:r>
              <a:rPr lang="en-US" sz="2400" dirty="0"/>
              <a:t> </a:t>
            </a:r>
            <a:r>
              <a:rPr lang="en-US" sz="2400" dirty="0" err="1"/>
              <a:t>người</a:t>
            </a:r>
            <a:r>
              <a:rPr lang="en-US" sz="2400" dirty="0"/>
              <a:t> </a:t>
            </a:r>
            <a:r>
              <a:rPr lang="en-US" sz="2400" dirty="0" err="1"/>
              <a:t>bạn</a:t>
            </a:r>
            <a:r>
              <a:rPr lang="en-US" sz="2400" dirty="0"/>
              <a:t>.</a:t>
            </a:r>
          </a:p>
          <a:p>
            <a:r>
              <a:rPr lang="en-US" sz="2400" dirty="0"/>
              <a:t>Þ </a:t>
            </a:r>
            <a:r>
              <a:rPr lang="en-US" sz="2400" dirty="0" err="1"/>
              <a:t>Đáp</a:t>
            </a:r>
            <a:r>
              <a:rPr lang="en-US" sz="2400" dirty="0"/>
              <a:t> </a:t>
            </a:r>
            <a:r>
              <a:rPr lang="en-US" sz="2400" dirty="0" err="1"/>
              <a:t>án</a:t>
            </a:r>
            <a:r>
              <a:rPr lang="en-US" sz="2400" dirty="0"/>
              <a:t> D (trust &gt;&lt; suspicion)</a:t>
            </a:r>
          </a:p>
          <a:p>
            <a:endParaRPr lang="en-US" sz="2400" dirty="0"/>
          </a:p>
        </p:txBody>
      </p:sp>
      <p:sp>
        <p:nvSpPr>
          <p:cNvPr id="6" name="Oval 5"/>
          <p:cNvSpPr/>
          <p:nvPr/>
        </p:nvSpPr>
        <p:spPr>
          <a:xfrm>
            <a:off x="5638800" y="7620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87673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991600" cy="1631216"/>
          </a:xfrm>
          <a:prstGeom prst="rect">
            <a:avLst/>
          </a:prstGeom>
          <a:noFill/>
        </p:spPr>
        <p:txBody>
          <a:bodyPr wrap="square" rtlCol="0">
            <a:spAutoFit/>
          </a:bodyPr>
          <a:lstStyle/>
          <a:p>
            <a:r>
              <a:rPr lang="en-US" sz="2000" b="1" dirty="0">
                <a:solidFill>
                  <a:srgbClr val="FF0000"/>
                </a:solidFill>
              </a:rPr>
              <a:t>Question 26:</a:t>
            </a:r>
            <a:r>
              <a:rPr lang="en-US" sz="2000" dirty="0">
                <a:solidFill>
                  <a:srgbClr val="FF0000"/>
                </a:solidFill>
              </a:rPr>
              <a:t> </a:t>
            </a:r>
            <a:r>
              <a:rPr lang="en-US" sz="2000" dirty="0"/>
              <a:t>He got down to writing the letter as soon as he returned from his walk.</a:t>
            </a:r>
          </a:p>
          <a:p>
            <a:r>
              <a:rPr lang="en-US" sz="2000" b="1" dirty="0" smtClean="0"/>
              <a:t>A</a:t>
            </a:r>
            <a:r>
              <a:rPr lang="en-US" sz="2000" b="1" dirty="0"/>
              <a:t>.</a:t>
            </a:r>
            <a:r>
              <a:rPr lang="en-US" sz="2000" dirty="0"/>
              <a:t> No sooner had he returned from his walk when he got down to writing the letter.</a:t>
            </a:r>
          </a:p>
          <a:p>
            <a:r>
              <a:rPr lang="en-US" sz="2000" b="1" dirty="0" smtClean="0"/>
              <a:t>B</a:t>
            </a:r>
            <a:r>
              <a:rPr lang="en-US" sz="2000" b="1" dirty="0"/>
              <a:t>.</a:t>
            </a:r>
            <a:r>
              <a:rPr lang="en-US" sz="2000" dirty="0"/>
              <a:t> Not until he returned from his walk did he get down to writing the letter.</a:t>
            </a:r>
          </a:p>
          <a:p>
            <a:r>
              <a:rPr lang="en-US" sz="2000" b="1" dirty="0" smtClean="0"/>
              <a:t>C</a:t>
            </a:r>
            <a:r>
              <a:rPr lang="en-US" sz="2000" b="1" dirty="0"/>
              <a:t>.</a:t>
            </a:r>
            <a:r>
              <a:rPr lang="en-US" sz="2000" dirty="0"/>
              <a:t> Only after he had returned from his walk did he get down to writing the letter.</a:t>
            </a:r>
          </a:p>
          <a:p>
            <a:r>
              <a:rPr lang="en-US" sz="2000" b="1" dirty="0" smtClean="0"/>
              <a:t>D</a:t>
            </a:r>
            <a:r>
              <a:rPr lang="en-US" sz="2000" b="1" dirty="0"/>
              <a:t>.</a:t>
            </a:r>
            <a:r>
              <a:rPr lang="en-US" sz="2000" dirty="0"/>
              <a:t> Hardly had he returned from his walk when he got down to writing the letter</a:t>
            </a:r>
            <a:r>
              <a:rPr lang="en-US" sz="2000" dirty="0" smtClean="0"/>
              <a:t>.</a:t>
            </a:r>
            <a:endParaRPr lang="en-US" sz="2000" dirty="0"/>
          </a:p>
        </p:txBody>
      </p:sp>
      <p:sp>
        <p:nvSpPr>
          <p:cNvPr id="5" name="TextBox 4"/>
          <p:cNvSpPr txBox="1"/>
          <p:nvPr/>
        </p:nvSpPr>
        <p:spPr>
          <a:xfrm>
            <a:off x="174938" y="1981200"/>
            <a:ext cx="8991600" cy="5170646"/>
          </a:xfrm>
          <a:prstGeom prst="rect">
            <a:avLst/>
          </a:prstGeom>
          <a:noFill/>
        </p:spPr>
        <p:txBody>
          <a:bodyPr wrap="square" rtlCol="0">
            <a:spAutoFit/>
          </a:bodyPr>
          <a:lstStyle/>
          <a:p>
            <a:r>
              <a:rPr lang="en-US" sz="2200" b="1" dirty="0" err="1" smtClean="0"/>
              <a:t>Dịch</a:t>
            </a:r>
            <a:r>
              <a:rPr lang="en-US" sz="2200" b="1" dirty="0" smtClean="0"/>
              <a:t> </a:t>
            </a:r>
            <a:r>
              <a:rPr lang="en-US" sz="2200" b="1" dirty="0" err="1"/>
              <a:t>nghĩa</a:t>
            </a:r>
            <a:r>
              <a:rPr lang="en-US" sz="2200" b="1" dirty="0"/>
              <a:t>:</a:t>
            </a:r>
            <a:r>
              <a:rPr lang="en-US" sz="2200" dirty="0"/>
              <a:t> </a:t>
            </a:r>
            <a:r>
              <a:rPr lang="en-US" sz="2200" dirty="0" err="1"/>
              <a:t>Anh</a:t>
            </a:r>
            <a:r>
              <a:rPr lang="en-US" sz="2200" dirty="0"/>
              <a:t> ta </a:t>
            </a:r>
            <a:r>
              <a:rPr lang="en-US" sz="2200" dirty="0" err="1"/>
              <a:t>ngồi</a:t>
            </a:r>
            <a:r>
              <a:rPr lang="en-US" sz="2200" dirty="0"/>
              <a:t> </a:t>
            </a:r>
            <a:r>
              <a:rPr lang="en-US" sz="2200" dirty="0" err="1"/>
              <a:t>xuống</a:t>
            </a:r>
            <a:r>
              <a:rPr lang="en-US" sz="2200" dirty="0"/>
              <a:t> </a:t>
            </a:r>
            <a:r>
              <a:rPr lang="en-US" sz="2200" dirty="0" err="1"/>
              <a:t>viết</a:t>
            </a:r>
            <a:r>
              <a:rPr lang="en-US" sz="2200" dirty="0"/>
              <a:t> </a:t>
            </a:r>
            <a:r>
              <a:rPr lang="en-US" sz="2200" dirty="0" err="1"/>
              <a:t>thư</a:t>
            </a:r>
            <a:r>
              <a:rPr lang="en-US" sz="2200" dirty="0"/>
              <a:t> </a:t>
            </a:r>
            <a:r>
              <a:rPr lang="en-US" sz="2200" dirty="0" err="1"/>
              <a:t>ngay</a:t>
            </a:r>
            <a:r>
              <a:rPr lang="en-US" sz="2200" dirty="0"/>
              <a:t> </a:t>
            </a:r>
            <a:r>
              <a:rPr lang="en-US" sz="2200" dirty="0" err="1"/>
              <a:t>khi</a:t>
            </a:r>
            <a:r>
              <a:rPr lang="en-US" sz="2200" dirty="0"/>
              <a:t> </a:t>
            </a:r>
            <a:r>
              <a:rPr lang="en-US" sz="2200" dirty="0" err="1"/>
              <a:t>đi</a:t>
            </a:r>
            <a:r>
              <a:rPr lang="en-US" sz="2200" dirty="0"/>
              <a:t> </a:t>
            </a:r>
            <a:r>
              <a:rPr lang="en-US" sz="2200" dirty="0" err="1"/>
              <a:t>bộ</a:t>
            </a:r>
            <a:r>
              <a:rPr lang="en-US" sz="2200" dirty="0"/>
              <a:t> </a:t>
            </a:r>
            <a:r>
              <a:rPr lang="en-US" sz="2200" dirty="0" err="1"/>
              <a:t>về</a:t>
            </a:r>
            <a:r>
              <a:rPr lang="en-US" sz="2200" dirty="0"/>
              <a:t>.</a:t>
            </a:r>
            <a:br>
              <a:rPr lang="en-US" sz="2200" dirty="0"/>
            </a:br>
            <a:r>
              <a:rPr lang="en-US" sz="2200" b="1" dirty="0" err="1"/>
              <a:t>Xét</a:t>
            </a:r>
            <a:r>
              <a:rPr lang="en-US" sz="2200" b="1" dirty="0"/>
              <a:t> </a:t>
            </a:r>
            <a:r>
              <a:rPr lang="en-US" sz="2200" b="1" dirty="0" err="1"/>
              <a:t>các</a:t>
            </a:r>
            <a:r>
              <a:rPr lang="en-US" sz="2200" b="1" dirty="0"/>
              <a:t> </a:t>
            </a:r>
            <a:r>
              <a:rPr lang="en-US" sz="2200" b="1" dirty="0" err="1"/>
              <a:t>đáp</a:t>
            </a:r>
            <a:r>
              <a:rPr lang="en-US" sz="2200" b="1" dirty="0"/>
              <a:t> </a:t>
            </a:r>
            <a:r>
              <a:rPr lang="en-US" sz="2200" b="1" dirty="0" err="1"/>
              <a:t>án</a:t>
            </a:r>
            <a:r>
              <a:rPr lang="en-US" sz="2200" b="1" dirty="0"/>
              <a:t>:</a:t>
            </a:r>
            <a:r>
              <a:rPr lang="en-US" sz="2200" dirty="0"/>
              <a:t/>
            </a:r>
            <a:br>
              <a:rPr lang="en-US" sz="2200" dirty="0"/>
            </a:br>
            <a:r>
              <a:rPr lang="en-US" sz="2200" b="1" dirty="0"/>
              <a:t>A.</a:t>
            </a:r>
            <a:r>
              <a:rPr lang="en-US" sz="2200" dirty="0"/>
              <a:t> No sooner had he returned from his walk when he got down to writing the letter. → </a:t>
            </a:r>
            <a:r>
              <a:rPr lang="en-US" sz="2200" dirty="0" err="1"/>
              <a:t>Cấu</a:t>
            </a:r>
            <a:r>
              <a:rPr lang="en-US" sz="2200" dirty="0"/>
              <a:t> </a:t>
            </a:r>
            <a:r>
              <a:rPr lang="en-US" sz="2200" dirty="0" err="1"/>
              <a:t>trúc</a:t>
            </a:r>
            <a:r>
              <a:rPr lang="en-US" sz="2200" dirty="0"/>
              <a:t> </a:t>
            </a:r>
            <a:r>
              <a:rPr lang="en-US" sz="2200" dirty="0" err="1"/>
              <a:t>đảo</a:t>
            </a:r>
            <a:r>
              <a:rPr lang="en-US" sz="2200" dirty="0"/>
              <a:t> </a:t>
            </a:r>
            <a:r>
              <a:rPr lang="en-US" sz="2200" dirty="0" err="1"/>
              <a:t>ngữ</a:t>
            </a:r>
            <a:r>
              <a:rPr lang="en-US" sz="2200" dirty="0"/>
              <a:t> </a:t>
            </a:r>
            <a:r>
              <a:rPr lang="en-US" sz="2200" dirty="0" err="1"/>
              <a:t>với</a:t>
            </a:r>
            <a:r>
              <a:rPr lang="en-US" sz="2200" dirty="0"/>
              <a:t> </a:t>
            </a:r>
            <a:r>
              <a:rPr lang="en-US" sz="2200" dirty="0" err="1"/>
              <a:t>các</a:t>
            </a:r>
            <a:r>
              <a:rPr lang="en-US" sz="2200" dirty="0"/>
              <a:t> </a:t>
            </a:r>
            <a:r>
              <a:rPr lang="en-US" sz="2200" dirty="0" err="1"/>
              <a:t>cụm</a:t>
            </a:r>
            <a:r>
              <a:rPr lang="en-US" sz="2200" dirty="0"/>
              <a:t> </a:t>
            </a:r>
            <a:r>
              <a:rPr lang="en-US" sz="2200" dirty="0" err="1"/>
              <a:t>từ</a:t>
            </a:r>
            <a:r>
              <a:rPr lang="en-US" sz="2200" dirty="0"/>
              <a:t> so </a:t>
            </a:r>
            <a:r>
              <a:rPr lang="en-US" sz="2200" dirty="0" err="1"/>
              <a:t>sánh</a:t>
            </a:r>
            <a:r>
              <a:rPr lang="en-US" sz="2200" dirty="0"/>
              <a:t> </a:t>
            </a:r>
            <a:r>
              <a:rPr lang="en-US" sz="2200" dirty="0" err="1"/>
              <a:t>về</a:t>
            </a:r>
            <a:r>
              <a:rPr lang="en-US" sz="2200" dirty="0"/>
              <a:t> </a:t>
            </a:r>
            <a:r>
              <a:rPr lang="en-US" sz="2200" dirty="0" err="1"/>
              <a:t>thời</a:t>
            </a:r>
            <a:r>
              <a:rPr lang="en-US" sz="2200" dirty="0"/>
              <a:t> </a:t>
            </a:r>
            <a:r>
              <a:rPr lang="en-US" sz="2200" dirty="0" err="1"/>
              <a:t>gian</a:t>
            </a:r>
            <a:r>
              <a:rPr lang="en-US" sz="2200" dirty="0"/>
              <a:t>: </a:t>
            </a:r>
            <a:r>
              <a:rPr lang="en-US" sz="2200" dirty="0">
                <a:solidFill>
                  <a:srgbClr val="FFFF00"/>
                </a:solidFill>
              </a:rPr>
              <a:t>No sooner + had + S + P2 + than + S + </a:t>
            </a:r>
            <a:r>
              <a:rPr lang="en-US" sz="2200" dirty="0" err="1">
                <a:solidFill>
                  <a:srgbClr val="FFFF00"/>
                </a:solidFill>
              </a:rPr>
              <a:t>Ved</a:t>
            </a:r>
            <a:r>
              <a:rPr lang="en-US" sz="2200" dirty="0"/>
              <a:t> (</a:t>
            </a:r>
            <a:r>
              <a:rPr lang="en-US" sz="2200" dirty="0" err="1"/>
              <a:t>nếu</a:t>
            </a:r>
            <a:r>
              <a:rPr lang="en-US" sz="2200" dirty="0"/>
              <a:t> </a:t>
            </a:r>
            <a:r>
              <a:rPr lang="en-US" sz="2200" dirty="0" err="1"/>
              <a:t>dùng</a:t>
            </a:r>
            <a:r>
              <a:rPr lang="en-US" sz="2200" dirty="0"/>
              <a:t> no sooner </a:t>
            </a:r>
            <a:r>
              <a:rPr lang="en-US" sz="2200" dirty="0" err="1"/>
              <a:t>phải</a:t>
            </a:r>
            <a:r>
              <a:rPr lang="en-US" sz="2200" dirty="0"/>
              <a:t> </a:t>
            </a:r>
            <a:r>
              <a:rPr lang="en-US" sz="2200" dirty="0" err="1"/>
              <a:t>có</a:t>
            </a:r>
            <a:r>
              <a:rPr lang="en-US" sz="2200" dirty="0"/>
              <a:t> than </a:t>
            </a:r>
            <a:r>
              <a:rPr lang="en-US" sz="2200" dirty="0" err="1"/>
              <a:t>đằng</a:t>
            </a:r>
            <a:r>
              <a:rPr lang="en-US" sz="2200" dirty="0"/>
              <a:t> </a:t>
            </a:r>
            <a:r>
              <a:rPr lang="en-US" sz="2200" dirty="0" err="1"/>
              <a:t>sau</a:t>
            </a:r>
            <a:r>
              <a:rPr lang="en-US" sz="2200" dirty="0"/>
              <a:t>).</a:t>
            </a:r>
            <a:br>
              <a:rPr lang="en-US" sz="2200" dirty="0"/>
            </a:br>
            <a:r>
              <a:rPr lang="en-US" sz="2200" b="1" dirty="0"/>
              <a:t>B.</a:t>
            </a:r>
            <a:r>
              <a:rPr lang="en-US" sz="2200" dirty="0"/>
              <a:t> Not until he returned from his walk did he get down to writing the letter. → </a:t>
            </a:r>
            <a:r>
              <a:rPr lang="en-US" sz="2200" dirty="0" err="1"/>
              <a:t>Mãi</a:t>
            </a:r>
            <a:r>
              <a:rPr lang="en-US" sz="2200" dirty="0"/>
              <a:t> </a:t>
            </a:r>
            <a:r>
              <a:rPr lang="en-US" sz="2200" dirty="0" err="1"/>
              <a:t>cho</a:t>
            </a:r>
            <a:r>
              <a:rPr lang="en-US" sz="2200" dirty="0"/>
              <a:t> </a:t>
            </a:r>
            <a:r>
              <a:rPr lang="en-US" sz="2200" dirty="0" err="1"/>
              <a:t>đến</a:t>
            </a:r>
            <a:r>
              <a:rPr lang="en-US" sz="2200" dirty="0"/>
              <a:t> </a:t>
            </a:r>
            <a:r>
              <a:rPr lang="en-US" sz="2200" dirty="0" err="1"/>
              <a:t>khi</a:t>
            </a:r>
            <a:r>
              <a:rPr lang="en-US" sz="2200" dirty="0"/>
              <a:t> </a:t>
            </a:r>
            <a:r>
              <a:rPr lang="en-US" sz="2200" dirty="0" err="1"/>
              <a:t>anh</a:t>
            </a:r>
            <a:r>
              <a:rPr lang="en-US" sz="2200" dirty="0"/>
              <a:t> </a:t>
            </a:r>
            <a:r>
              <a:rPr lang="en-US" sz="2200" dirty="0" err="1"/>
              <a:t>trở</a:t>
            </a:r>
            <a:r>
              <a:rPr lang="en-US" sz="2200" dirty="0"/>
              <a:t> </a:t>
            </a:r>
            <a:r>
              <a:rPr lang="en-US" sz="2200" dirty="0" err="1"/>
              <a:t>về</a:t>
            </a:r>
            <a:r>
              <a:rPr lang="en-US" sz="2200" dirty="0"/>
              <a:t> </a:t>
            </a:r>
            <a:r>
              <a:rPr lang="en-US" sz="2200" dirty="0" err="1"/>
              <a:t>sau</a:t>
            </a:r>
            <a:r>
              <a:rPr lang="en-US" sz="2200" dirty="0"/>
              <a:t> </a:t>
            </a:r>
            <a:r>
              <a:rPr lang="en-US" sz="2200" dirty="0" err="1"/>
              <a:t>khi</a:t>
            </a:r>
            <a:r>
              <a:rPr lang="en-US" sz="2200" dirty="0"/>
              <a:t> </a:t>
            </a:r>
            <a:r>
              <a:rPr lang="en-US" sz="2200" dirty="0" err="1"/>
              <a:t>đi</a:t>
            </a:r>
            <a:r>
              <a:rPr lang="en-US" sz="2200" dirty="0"/>
              <a:t> </a:t>
            </a:r>
            <a:r>
              <a:rPr lang="en-US" sz="2200" dirty="0" err="1"/>
              <a:t>bộ</a:t>
            </a:r>
            <a:r>
              <a:rPr lang="en-US" sz="2200" dirty="0"/>
              <a:t>, </a:t>
            </a:r>
            <a:r>
              <a:rPr lang="en-US" sz="2200" dirty="0" err="1"/>
              <a:t>anh</a:t>
            </a:r>
            <a:r>
              <a:rPr lang="en-US" sz="2200" dirty="0"/>
              <a:t> </a:t>
            </a:r>
            <a:r>
              <a:rPr lang="en-US" sz="2200" dirty="0" err="1"/>
              <a:t>mới</a:t>
            </a:r>
            <a:r>
              <a:rPr lang="en-US" sz="2200" dirty="0"/>
              <a:t> </a:t>
            </a:r>
            <a:r>
              <a:rPr lang="en-US" sz="2200" dirty="0" err="1"/>
              <a:t>xuống</a:t>
            </a:r>
            <a:r>
              <a:rPr lang="en-US" sz="2200" dirty="0"/>
              <a:t> </a:t>
            </a:r>
            <a:r>
              <a:rPr lang="en-US" sz="2200" dirty="0" err="1"/>
              <a:t>viết</a:t>
            </a:r>
            <a:r>
              <a:rPr lang="en-US" sz="2200" dirty="0"/>
              <a:t> </a:t>
            </a:r>
            <a:r>
              <a:rPr lang="en-US" sz="2200" dirty="0" err="1"/>
              <a:t>thư</a:t>
            </a:r>
            <a:r>
              <a:rPr lang="en-US" sz="2200" dirty="0"/>
              <a:t>, </a:t>
            </a:r>
            <a:r>
              <a:rPr lang="en-US" sz="2200" dirty="0" err="1"/>
              <a:t>sai</a:t>
            </a:r>
            <a:r>
              <a:rPr lang="en-US" sz="2200" dirty="0"/>
              <a:t> </a:t>
            </a:r>
            <a:r>
              <a:rPr lang="en-US" sz="2200" dirty="0" err="1"/>
              <a:t>nghĩa</a:t>
            </a:r>
            <a:r>
              <a:rPr lang="en-US" sz="2200" dirty="0"/>
              <a:t>.</a:t>
            </a:r>
            <a:br>
              <a:rPr lang="en-US" sz="2200" dirty="0"/>
            </a:br>
            <a:r>
              <a:rPr lang="en-US" sz="2200" b="1" dirty="0"/>
              <a:t>C.</a:t>
            </a:r>
            <a:r>
              <a:rPr lang="en-US" sz="2200" dirty="0"/>
              <a:t> Only after he had returned from his walk did he get down to writing the letter. </a:t>
            </a:r>
            <a:r>
              <a:rPr lang="en-US" sz="2200" dirty="0" err="1"/>
              <a:t>Chỉ</a:t>
            </a:r>
            <a:r>
              <a:rPr lang="en-US" sz="2200" dirty="0"/>
              <a:t> </a:t>
            </a:r>
            <a:r>
              <a:rPr lang="en-US" sz="2200" dirty="0" err="1"/>
              <a:t>sau</a:t>
            </a:r>
            <a:r>
              <a:rPr lang="en-US" sz="2200" dirty="0"/>
              <a:t> </a:t>
            </a:r>
            <a:r>
              <a:rPr lang="en-US" sz="2200" dirty="0" err="1"/>
              <a:t>khi</a:t>
            </a:r>
            <a:r>
              <a:rPr lang="en-US" sz="2200" dirty="0"/>
              <a:t> </a:t>
            </a:r>
            <a:r>
              <a:rPr lang="en-US" sz="2200" dirty="0" err="1"/>
              <a:t>anh</a:t>
            </a:r>
            <a:r>
              <a:rPr lang="en-US" sz="2200" dirty="0"/>
              <a:t> </a:t>
            </a:r>
            <a:r>
              <a:rPr lang="en-US" sz="2200" dirty="0" err="1"/>
              <a:t>ấy</a:t>
            </a:r>
            <a:r>
              <a:rPr lang="en-US" sz="2200" dirty="0"/>
              <a:t> </a:t>
            </a:r>
            <a:r>
              <a:rPr lang="en-US" sz="2200" dirty="0" err="1"/>
              <a:t>trở</a:t>
            </a:r>
            <a:r>
              <a:rPr lang="en-US" sz="2200" dirty="0"/>
              <a:t> </a:t>
            </a:r>
            <a:r>
              <a:rPr lang="en-US" sz="2200" dirty="0" err="1"/>
              <a:t>về</a:t>
            </a:r>
            <a:r>
              <a:rPr lang="en-US" sz="2200" dirty="0"/>
              <a:t> </a:t>
            </a:r>
            <a:r>
              <a:rPr lang="en-US" sz="2200" dirty="0" err="1"/>
              <a:t>sau</a:t>
            </a:r>
            <a:r>
              <a:rPr lang="en-US" sz="2200" dirty="0"/>
              <a:t> </a:t>
            </a:r>
            <a:r>
              <a:rPr lang="en-US" sz="2200" dirty="0" err="1"/>
              <a:t>khi</a:t>
            </a:r>
            <a:r>
              <a:rPr lang="en-US" sz="2200" dirty="0"/>
              <a:t> </a:t>
            </a:r>
            <a:r>
              <a:rPr lang="en-US" sz="2200" dirty="0" err="1"/>
              <a:t>đi</a:t>
            </a:r>
            <a:r>
              <a:rPr lang="en-US" sz="2200" dirty="0"/>
              <a:t> </a:t>
            </a:r>
            <a:r>
              <a:rPr lang="en-US" sz="2200" dirty="0" err="1"/>
              <a:t>bộ</a:t>
            </a:r>
            <a:r>
              <a:rPr lang="en-US" sz="2200" dirty="0"/>
              <a:t>, </a:t>
            </a:r>
            <a:r>
              <a:rPr lang="en-US" sz="2200" dirty="0" err="1"/>
              <a:t>anh</a:t>
            </a:r>
            <a:r>
              <a:rPr lang="en-US" sz="2200" dirty="0"/>
              <a:t> </a:t>
            </a:r>
            <a:r>
              <a:rPr lang="en-US" sz="2200" dirty="0" err="1"/>
              <a:t>ấy</a:t>
            </a:r>
            <a:r>
              <a:rPr lang="en-US" sz="2200" dirty="0"/>
              <a:t> </a:t>
            </a:r>
            <a:r>
              <a:rPr lang="en-US" sz="2200" dirty="0" err="1"/>
              <a:t>mới</a:t>
            </a:r>
            <a:r>
              <a:rPr lang="en-US" sz="2200" dirty="0"/>
              <a:t> </a:t>
            </a:r>
            <a:r>
              <a:rPr lang="en-US" sz="2200" dirty="0" err="1"/>
              <a:t>viết</a:t>
            </a:r>
            <a:r>
              <a:rPr lang="en-US" sz="2200" dirty="0"/>
              <a:t> </a:t>
            </a:r>
            <a:r>
              <a:rPr lang="en-US" sz="2200" dirty="0" err="1"/>
              <a:t>thư</a:t>
            </a:r>
            <a:r>
              <a:rPr lang="en-US" sz="2200" dirty="0"/>
              <a:t>, </a:t>
            </a:r>
            <a:r>
              <a:rPr lang="en-US" sz="2200" dirty="0" err="1"/>
              <a:t>sai</a:t>
            </a:r>
            <a:r>
              <a:rPr lang="en-US" sz="2200" dirty="0"/>
              <a:t> </a:t>
            </a:r>
            <a:r>
              <a:rPr lang="en-US" sz="2200" dirty="0" err="1"/>
              <a:t>nghĩa</a:t>
            </a:r>
            <a:r>
              <a:rPr lang="en-US" sz="2200" dirty="0"/>
              <a:t/>
            </a:r>
            <a:br>
              <a:rPr lang="en-US" sz="2200" dirty="0"/>
            </a:br>
            <a:r>
              <a:rPr lang="en-US" sz="2200" b="1" dirty="0"/>
              <a:t>D.</a:t>
            </a:r>
            <a:r>
              <a:rPr lang="en-US" sz="2200" dirty="0"/>
              <a:t> Hardly had he returned from his walk when he got down to writing the letter. → </a:t>
            </a:r>
            <a:r>
              <a:rPr lang="en-US" sz="2200" dirty="0" err="1"/>
              <a:t>Cấu</a:t>
            </a:r>
            <a:r>
              <a:rPr lang="en-US" sz="2200" dirty="0"/>
              <a:t> </a:t>
            </a:r>
            <a:r>
              <a:rPr lang="en-US" sz="2200" dirty="0" err="1"/>
              <a:t>trúc</a:t>
            </a:r>
            <a:r>
              <a:rPr lang="en-US" sz="2200" dirty="0"/>
              <a:t> </a:t>
            </a:r>
            <a:r>
              <a:rPr lang="en-US" sz="2200" dirty="0" err="1"/>
              <a:t>đảo</a:t>
            </a:r>
            <a:r>
              <a:rPr lang="en-US" sz="2200" dirty="0"/>
              <a:t> </a:t>
            </a:r>
            <a:r>
              <a:rPr lang="en-US" sz="2200" dirty="0" err="1"/>
              <a:t>ngữ</a:t>
            </a:r>
            <a:r>
              <a:rPr lang="en-US" sz="2200" dirty="0"/>
              <a:t> </a:t>
            </a:r>
            <a:r>
              <a:rPr lang="en-US" sz="2200" dirty="0" err="1"/>
              <a:t>với</a:t>
            </a:r>
            <a:r>
              <a:rPr lang="en-US" sz="2200" dirty="0"/>
              <a:t> </a:t>
            </a:r>
            <a:r>
              <a:rPr lang="en-US" sz="2200" dirty="0" err="1"/>
              <a:t>các</a:t>
            </a:r>
            <a:r>
              <a:rPr lang="en-US" sz="2200" dirty="0"/>
              <a:t> </a:t>
            </a:r>
            <a:r>
              <a:rPr lang="en-US" sz="2200" dirty="0" err="1"/>
              <a:t>cụm</a:t>
            </a:r>
            <a:r>
              <a:rPr lang="en-US" sz="2200" dirty="0"/>
              <a:t> </a:t>
            </a:r>
            <a:r>
              <a:rPr lang="en-US" sz="2200" dirty="0" err="1"/>
              <a:t>từ</a:t>
            </a:r>
            <a:r>
              <a:rPr lang="en-US" sz="2200" dirty="0"/>
              <a:t> so </a:t>
            </a:r>
            <a:r>
              <a:rPr lang="en-US" sz="2200" dirty="0" err="1"/>
              <a:t>sánh</a:t>
            </a:r>
            <a:r>
              <a:rPr lang="en-US" sz="2200" dirty="0"/>
              <a:t> </a:t>
            </a:r>
            <a:r>
              <a:rPr lang="en-US" sz="2200" dirty="0" err="1"/>
              <a:t>về</a:t>
            </a:r>
            <a:r>
              <a:rPr lang="en-US" sz="2200" dirty="0"/>
              <a:t> </a:t>
            </a:r>
            <a:r>
              <a:rPr lang="en-US" sz="2200" dirty="0" err="1"/>
              <a:t>thời</a:t>
            </a:r>
            <a:r>
              <a:rPr lang="en-US" sz="2200" dirty="0"/>
              <a:t> </a:t>
            </a:r>
            <a:r>
              <a:rPr lang="en-US" sz="2200" dirty="0" err="1"/>
              <a:t>gian</a:t>
            </a:r>
            <a:r>
              <a:rPr lang="en-US" sz="2200" dirty="0"/>
              <a:t>: </a:t>
            </a:r>
            <a:r>
              <a:rPr lang="en-US" sz="2200" b="1" dirty="0">
                <a:solidFill>
                  <a:srgbClr val="FFFF00"/>
                </a:solidFill>
              </a:rPr>
              <a:t>Hardly/Scarcely/Barely + had + S + P2 + when + S + </a:t>
            </a:r>
            <a:r>
              <a:rPr lang="en-US" sz="2200" b="1" dirty="0" err="1">
                <a:solidFill>
                  <a:srgbClr val="FFFF00"/>
                </a:solidFill>
              </a:rPr>
              <a:t>Ved</a:t>
            </a:r>
            <a:r>
              <a:rPr lang="en-US" sz="2200" b="1" dirty="0">
                <a:solidFill>
                  <a:srgbClr val="FFFF00"/>
                </a:solidFill>
              </a:rPr>
              <a:t>: </a:t>
            </a:r>
            <a:r>
              <a:rPr lang="en-US" sz="2200" b="1" dirty="0" err="1">
                <a:solidFill>
                  <a:srgbClr val="FFFF00"/>
                </a:solidFill>
              </a:rPr>
              <a:t>ngay</a:t>
            </a:r>
            <a:r>
              <a:rPr lang="en-US" sz="2200" b="1" dirty="0">
                <a:solidFill>
                  <a:srgbClr val="FFFF00"/>
                </a:solidFill>
              </a:rPr>
              <a:t> </a:t>
            </a:r>
            <a:r>
              <a:rPr lang="en-US" sz="2200" b="1" dirty="0" err="1">
                <a:solidFill>
                  <a:srgbClr val="FFFF00"/>
                </a:solidFill>
              </a:rPr>
              <a:t>khi</a:t>
            </a:r>
            <a:r>
              <a:rPr lang="en-US" sz="2200" b="1" dirty="0">
                <a:solidFill>
                  <a:srgbClr val="FFFF00"/>
                </a:solidFill>
              </a:rPr>
              <a:t>/</a:t>
            </a:r>
            <a:r>
              <a:rPr lang="en-US" sz="2200" b="1" dirty="0" err="1">
                <a:solidFill>
                  <a:srgbClr val="FFFF00"/>
                </a:solidFill>
              </a:rPr>
              <a:t>vừa</a:t>
            </a:r>
            <a:r>
              <a:rPr lang="en-US" sz="2200" b="1" dirty="0">
                <a:solidFill>
                  <a:srgbClr val="FFFF00"/>
                </a:solidFill>
              </a:rPr>
              <a:t> </a:t>
            </a:r>
            <a:r>
              <a:rPr lang="en-US" sz="2200" b="1" dirty="0" err="1">
                <a:solidFill>
                  <a:srgbClr val="FFFF00"/>
                </a:solidFill>
              </a:rPr>
              <a:t>mới</a:t>
            </a:r>
            <a:r>
              <a:rPr lang="en-US" sz="2200" b="1" dirty="0">
                <a:solidFill>
                  <a:srgbClr val="FFFF00"/>
                </a:solidFill>
              </a:rPr>
              <a:t>….</a:t>
            </a:r>
            <a:r>
              <a:rPr lang="en-US" sz="2200" b="1" dirty="0" err="1">
                <a:solidFill>
                  <a:srgbClr val="FFFF00"/>
                </a:solidFill>
              </a:rPr>
              <a:t>thì</a:t>
            </a:r>
            <a:r>
              <a:rPr lang="en-US" sz="2200" b="1" dirty="0">
                <a:solidFill>
                  <a:srgbClr val="FFFF00"/>
                </a:solidFill>
              </a:rPr>
              <a:t>….</a:t>
            </a:r>
            <a:endParaRPr lang="en-US" sz="2200" dirty="0">
              <a:solidFill>
                <a:srgbClr val="FFFF00"/>
              </a:solidFill>
            </a:endParaRPr>
          </a:p>
          <a:p>
            <a:endParaRPr lang="en-US" sz="2200" dirty="0"/>
          </a:p>
        </p:txBody>
      </p:sp>
      <p:sp>
        <p:nvSpPr>
          <p:cNvPr id="6" name="Oval 5"/>
          <p:cNvSpPr/>
          <p:nvPr/>
        </p:nvSpPr>
        <p:spPr>
          <a:xfrm>
            <a:off x="174938" y="1527233"/>
            <a:ext cx="381000" cy="311267"/>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89496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81000"/>
            <a:ext cx="8763000" cy="2308324"/>
          </a:xfrm>
          <a:prstGeom prst="rect">
            <a:avLst/>
          </a:prstGeom>
          <a:noFill/>
        </p:spPr>
        <p:txBody>
          <a:bodyPr wrap="square" rtlCol="0">
            <a:spAutoFit/>
          </a:bodyPr>
          <a:lstStyle/>
          <a:p>
            <a:r>
              <a:rPr lang="en-US" sz="2400" b="1" dirty="0">
                <a:solidFill>
                  <a:srgbClr val="FF0000"/>
                </a:solidFill>
              </a:rPr>
              <a:t>Question </a:t>
            </a:r>
            <a:r>
              <a:rPr lang="en-US" sz="2400" b="1" dirty="0" smtClean="0">
                <a:solidFill>
                  <a:srgbClr val="FF0000"/>
                </a:solidFill>
              </a:rPr>
              <a:t>27. </a:t>
            </a:r>
            <a:r>
              <a:rPr lang="en-US" sz="2400" b="1" dirty="0"/>
              <a:t>I can’t give up smoking but I’d like to.</a:t>
            </a:r>
            <a:endParaRPr lang="en-US" sz="2400" dirty="0"/>
          </a:p>
          <a:p>
            <a:r>
              <a:rPr lang="en-US" sz="2400" b="1" dirty="0" smtClean="0"/>
              <a:t>A</a:t>
            </a:r>
            <a:r>
              <a:rPr lang="en-US" sz="2400" dirty="0" smtClean="0"/>
              <a:t>.I </a:t>
            </a:r>
            <a:r>
              <a:rPr lang="en-US" sz="2400" dirty="0"/>
              <a:t>wish I can give up smoking.</a:t>
            </a:r>
          </a:p>
          <a:p>
            <a:r>
              <a:rPr lang="en-US" sz="2400" b="1" dirty="0" smtClean="0"/>
              <a:t>B</a:t>
            </a:r>
            <a:r>
              <a:rPr lang="en-US" sz="2400" dirty="0" smtClean="0"/>
              <a:t>.I </a:t>
            </a:r>
            <a:r>
              <a:rPr lang="en-US" sz="2400" dirty="0"/>
              <a:t>wish I could give up smoking.</a:t>
            </a:r>
          </a:p>
          <a:p>
            <a:r>
              <a:rPr lang="en-US" sz="2400" b="1" dirty="0"/>
              <a:t>C</a:t>
            </a:r>
            <a:r>
              <a:rPr lang="en-US" sz="2400" dirty="0"/>
              <a:t>. I wish I would give up smoking.</a:t>
            </a:r>
          </a:p>
          <a:p>
            <a:r>
              <a:rPr lang="en-US" sz="2400" b="1" dirty="0"/>
              <a:t>D</a:t>
            </a:r>
            <a:r>
              <a:rPr lang="en-US" sz="2400" dirty="0"/>
              <a:t>. I wish I could not give up smoking.</a:t>
            </a:r>
          </a:p>
          <a:p>
            <a:endParaRPr lang="en-US" sz="2400" dirty="0"/>
          </a:p>
        </p:txBody>
      </p:sp>
      <p:sp>
        <p:nvSpPr>
          <p:cNvPr id="5" name="TextBox 4"/>
          <p:cNvSpPr txBox="1"/>
          <p:nvPr/>
        </p:nvSpPr>
        <p:spPr>
          <a:xfrm>
            <a:off x="228600" y="2590800"/>
            <a:ext cx="8763000" cy="2308324"/>
          </a:xfrm>
          <a:prstGeom prst="rect">
            <a:avLst/>
          </a:prstGeom>
          <a:noFill/>
        </p:spPr>
        <p:txBody>
          <a:bodyPr wrap="square" rtlCol="0">
            <a:spAutoFit/>
          </a:bodyPr>
          <a:lstStyle/>
          <a:p>
            <a:r>
              <a:rPr lang="en-US" sz="2400" b="1" dirty="0" err="1"/>
              <a:t>Đáp</a:t>
            </a:r>
            <a:r>
              <a:rPr lang="en-US" sz="2400" b="1" dirty="0"/>
              <a:t> </a:t>
            </a:r>
            <a:r>
              <a:rPr lang="en-US" sz="2400" b="1" dirty="0" err="1"/>
              <a:t>án</a:t>
            </a:r>
            <a:r>
              <a:rPr lang="en-US" sz="2400" b="1" dirty="0"/>
              <a:t>. B</a:t>
            </a:r>
            <a:endParaRPr lang="en-US" sz="2400" dirty="0"/>
          </a:p>
          <a:p>
            <a:r>
              <a:rPr lang="en-US" sz="2400" b="1" dirty="0" err="1"/>
              <a:t>Giải</a:t>
            </a:r>
            <a:r>
              <a:rPr lang="en-US" sz="2400" b="1" dirty="0"/>
              <a:t> </a:t>
            </a:r>
            <a:r>
              <a:rPr lang="en-US" sz="2400" b="1" dirty="0" err="1"/>
              <a:t>thích</a:t>
            </a:r>
            <a:r>
              <a:rPr lang="en-US" sz="2400" dirty="0"/>
              <a:t>: </a:t>
            </a:r>
            <a:r>
              <a:rPr lang="en-US" sz="2400" dirty="0" err="1"/>
              <a:t>Vì</a:t>
            </a:r>
            <a:r>
              <a:rPr lang="en-US" sz="2400" dirty="0"/>
              <a:t> </a:t>
            </a:r>
            <a:r>
              <a:rPr lang="en-US" sz="2400" dirty="0" err="1"/>
              <a:t>tình</a:t>
            </a:r>
            <a:r>
              <a:rPr lang="en-US" sz="2400" dirty="0"/>
              <a:t> </a:t>
            </a:r>
            <a:r>
              <a:rPr lang="en-US" sz="2400" dirty="0" err="1"/>
              <a:t>huống</a:t>
            </a:r>
            <a:r>
              <a:rPr lang="en-US" sz="2400" dirty="0"/>
              <a:t> ở </a:t>
            </a:r>
            <a:r>
              <a:rPr lang="en-US" sz="2400" dirty="0" err="1"/>
              <a:t>thì</a:t>
            </a:r>
            <a:r>
              <a:rPr lang="en-US" sz="2400" dirty="0"/>
              <a:t> </a:t>
            </a:r>
            <a:r>
              <a:rPr lang="en-US" sz="2400" dirty="0" err="1"/>
              <a:t>hiện</a:t>
            </a:r>
            <a:r>
              <a:rPr lang="en-US" sz="2400" dirty="0"/>
              <a:t> </a:t>
            </a:r>
            <a:r>
              <a:rPr lang="en-US" sz="2400" dirty="0" err="1"/>
              <a:t>tại</a:t>
            </a:r>
            <a:r>
              <a:rPr lang="en-US" sz="2400" dirty="0"/>
              <a:t> </a:t>
            </a:r>
            <a:r>
              <a:rPr lang="en-US" sz="2400" dirty="0" err="1"/>
              <a:t>nên</a:t>
            </a:r>
            <a:r>
              <a:rPr lang="en-US" sz="2400" dirty="0"/>
              <a:t> </a:t>
            </a:r>
            <a:r>
              <a:rPr lang="en-US" sz="2400" dirty="0" err="1"/>
              <a:t>cần</a:t>
            </a:r>
            <a:r>
              <a:rPr lang="en-US" sz="2400" dirty="0"/>
              <a:t> </a:t>
            </a:r>
            <a:r>
              <a:rPr lang="en-US" sz="2400" dirty="0" err="1"/>
              <a:t>một</a:t>
            </a:r>
            <a:r>
              <a:rPr lang="en-US" sz="2400" dirty="0"/>
              <a:t> </a:t>
            </a:r>
            <a:r>
              <a:rPr lang="en-US" sz="2400" dirty="0" err="1"/>
              <a:t>điều</a:t>
            </a:r>
            <a:r>
              <a:rPr lang="en-US" sz="2400" dirty="0"/>
              <a:t> </a:t>
            </a:r>
            <a:r>
              <a:rPr lang="en-US" sz="2400" dirty="0" err="1"/>
              <a:t>ước</a:t>
            </a:r>
            <a:r>
              <a:rPr lang="en-US" sz="2400" dirty="0"/>
              <a:t> </a:t>
            </a:r>
            <a:r>
              <a:rPr lang="en-US" sz="2400" dirty="0" err="1"/>
              <a:t>cho</a:t>
            </a:r>
            <a:r>
              <a:rPr lang="en-US" sz="2400" dirty="0"/>
              <a:t> </a:t>
            </a:r>
            <a:r>
              <a:rPr lang="en-US" sz="2400" dirty="0" err="1"/>
              <a:t>hiện</a:t>
            </a:r>
            <a:r>
              <a:rPr lang="en-US" sz="2400" dirty="0"/>
              <a:t> </a:t>
            </a:r>
            <a:r>
              <a:rPr lang="en-US" sz="2400" dirty="0" err="1"/>
              <a:t>tại</a:t>
            </a:r>
            <a:r>
              <a:rPr lang="en-US" sz="2400" dirty="0"/>
              <a:t> </a:t>
            </a:r>
            <a:r>
              <a:rPr lang="en-US" sz="2400" dirty="0" err="1"/>
              <a:t>có</a:t>
            </a:r>
            <a:r>
              <a:rPr lang="en-US" sz="2400" dirty="0"/>
              <a:t> </a:t>
            </a:r>
            <a:r>
              <a:rPr lang="en-US" sz="2400" dirty="0" err="1"/>
              <a:t>cấu</a:t>
            </a:r>
            <a:r>
              <a:rPr lang="en-US" sz="2400" dirty="0"/>
              <a:t> </a:t>
            </a:r>
            <a:r>
              <a:rPr lang="en-US" sz="2400" dirty="0" err="1"/>
              <a:t>trúc</a:t>
            </a:r>
            <a:r>
              <a:rPr lang="en-US" sz="2400" dirty="0"/>
              <a:t> </a:t>
            </a:r>
            <a:r>
              <a:rPr lang="en-US" sz="2400" b="1" dirty="0">
                <a:solidFill>
                  <a:srgbClr val="FFFF00"/>
                </a:solidFill>
              </a:rPr>
              <a:t>S + wish + V (past simple</a:t>
            </a:r>
            <a:r>
              <a:rPr lang="en-US" sz="2400" b="1" dirty="0"/>
              <a:t>)</a:t>
            </a:r>
            <a:r>
              <a:rPr lang="en-US" sz="2400" dirty="0"/>
              <a:t>. </a:t>
            </a:r>
            <a:r>
              <a:rPr lang="en-US" sz="2400" dirty="0" err="1"/>
              <a:t>Dạng</a:t>
            </a:r>
            <a:r>
              <a:rPr lang="en-US" sz="2400" dirty="0"/>
              <a:t> </a:t>
            </a:r>
            <a:r>
              <a:rPr lang="en-US" sz="2400" dirty="0" err="1"/>
              <a:t>quá</a:t>
            </a:r>
            <a:r>
              <a:rPr lang="en-US" sz="2400" dirty="0"/>
              <a:t> </a:t>
            </a:r>
            <a:r>
              <a:rPr lang="en-US" sz="2400" dirty="0" err="1"/>
              <a:t>khứ</a:t>
            </a:r>
            <a:r>
              <a:rPr lang="en-US" sz="2400" dirty="0"/>
              <a:t> </a:t>
            </a:r>
            <a:r>
              <a:rPr lang="en-US" sz="2400" dirty="0" err="1"/>
              <a:t>của</a:t>
            </a:r>
            <a:r>
              <a:rPr lang="en-US" sz="2400" dirty="0"/>
              <a:t> </a:t>
            </a:r>
            <a:r>
              <a:rPr lang="en-US" sz="2400" dirty="0" err="1"/>
              <a:t>động</a:t>
            </a:r>
            <a:r>
              <a:rPr lang="en-US" sz="2400" dirty="0"/>
              <a:t> </a:t>
            </a:r>
            <a:r>
              <a:rPr lang="en-US" sz="2400" dirty="0" err="1"/>
              <a:t>từ</a:t>
            </a:r>
            <a:r>
              <a:rPr lang="en-US" sz="2400" dirty="0"/>
              <a:t> </a:t>
            </a:r>
            <a:r>
              <a:rPr lang="en-US" sz="2400" b="1" dirty="0"/>
              <a:t>can </a:t>
            </a:r>
            <a:r>
              <a:rPr lang="en-US" sz="2400" dirty="0" err="1"/>
              <a:t>là</a:t>
            </a:r>
            <a:r>
              <a:rPr lang="en-US" sz="2400" dirty="0"/>
              <a:t> </a:t>
            </a:r>
            <a:r>
              <a:rPr lang="en-US" sz="2400" b="1" dirty="0"/>
              <a:t>could</a:t>
            </a:r>
            <a:r>
              <a:rPr lang="en-US" sz="2400" dirty="0"/>
              <a:t>.</a:t>
            </a:r>
          </a:p>
          <a:p>
            <a:r>
              <a:rPr lang="en-US" sz="2400" b="1" dirty="0" err="1"/>
              <a:t>Dịch</a:t>
            </a:r>
            <a:r>
              <a:rPr lang="en-US" sz="2400" b="1" dirty="0"/>
              <a:t> </a:t>
            </a:r>
            <a:r>
              <a:rPr lang="en-US" sz="2400" b="1" dirty="0" err="1"/>
              <a:t>nghĩa</a:t>
            </a:r>
            <a:r>
              <a:rPr lang="en-US" sz="2400" dirty="0"/>
              <a:t>: </a:t>
            </a:r>
            <a:r>
              <a:rPr lang="en-US" sz="2400" i="1" dirty="0" err="1"/>
              <a:t>Tôi</a:t>
            </a:r>
            <a:r>
              <a:rPr lang="en-US" sz="2400" i="1" dirty="0"/>
              <a:t> </a:t>
            </a:r>
            <a:r>
              <a:rPr lang="en-US" sz="2400" i="1" dirty="0" err="1"/>
              <a:t>ước</a:t>
            </a:r>
            <a:r>
              <a:rPr lang="en-US" sz="2400" i="1" dirty="0"/>
              <a:t> </a:t>
            </a:r>
            <a:r>
              <a:rPr lang="en-US" sz="2400" i="1" dirty="0" err="1"/>
              <a:t>tôi</a:t>
            </a:r>
            <a:r>
              <a:rPr lang="en-US" sz="2400" i="1" dirty="0"/>
              <a:t> </a:t>
            </a:r>
            <a:r>
              <a:rPr lang="en-US" sz="2400" i="1" dirty="0" err="1"/>
              <a:t>có</a:t>
            </a:r>
            <a:r>
              <a:rPr lang="en-US" sz="2400" i="1" dirty="0"/>
              <a:t> </a:t>
            </a:r>
            <a:r>
              <a:rPr lang="en-US" sz="2400" i="1" dirty="0" err="1"/>
              <a:t>thể</a:t>
            </a:r>
            <a:r>
              <a:rPr lang="en-US" sz="2400" i="1" dirty="0"/>
              <a:t> </a:t>
            </a:r>
            <a:r>
              <a:rPr lang="en-US" sz="2400" i="1" dirty="0" err="1"/>
              <a:t>bỏ</a:t>
            </a:r>
            <a:r>
              <a:rPr lang="en-US" sz="2400" i="1" dirty="0"/>
              <a:t> </a:t>
            </a:r>
            <a:r>
              <a:rPr lang="en-US" sz="2400" i="1" dirty="0" err="1"/>
              <a:t>hút</a:t>
            </a:r>
            <a:r>
              <a:rPr lang="en-US" sz="2400" i="1" dirty="0"/>
              <a:t> </a:t>
            </a:r>
            <a:r>
              <a:rPr lang="en-US" sz="2400" i="1" dirty="0" err="1"/>
              <a:t>thuốc</a:t>
            </a:r>
            <a:r>
              <a:rPr lang="en-US" sz="2400" dirty="0"/>
              <a:t>.</a:t>
            </a:r>
          </a:p>
          <a:p>
            <a:endParaRPr lang="en-US" sz="2400" dirty="0"/>
          </a:p>
        </p:txBody>
      </p:sp>
      <p:sp>
        <p:nvSpPr>
          <p:cNvPr id="6" name="Oval 5"/>
          <p:cNvSpPr/>
          <p:nvPr/>
        </p:nvSpPr>
        <p:spPr>
          <a:xfrm>
            <a:off x="228600" y="1219200"/>
            <a:ext cx="304800" cy="3159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84256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457200"/>
            <a:ext cx="8686800" cy="1938992"/>
          </a:xfrm>
          <a:prstGeom prst="rect">
            <a:avLst/>
          </a:prstGeom>
          <a:noFill/>
        </p:spPr>
        <p:txBody>
          <a:bodyPr wrap="square" rtlCol="0">
            <a:spAutoFit/>
          </a:bodyPr>
          <a:lstStyle/>
          <a:p>
            <a:r>
              <a:rPr lang="en-US" sz="2400" b="1" dirty="0">
                <a:solidFill>
                  <a:srgbClr val="FF0000"/>
                </a:solidFill>
              </a:rPr>
              <a:t>Question 28: </a:t>
            </a:r>
            <a:r>
              <a:rPr lang="en-US" sz="2400" dirty="0"/>
              <a:t>The ocean </a:t>
            </a:r>
            <a:r>
              <a:rPr lang="en-US" sz="2400" u="sng" dirty="0"/>
              <a:t>probably</a:t>
            </a:r>
            <a:r>
              <a:rPr lang="en-US" sz="2400" dirty="0"/>
              <a:t> distinguishes the earth </a:t>
            </a:r>
            <a:r>
              <a:rPr lang="en-US" sz="2400" u="sng" dirty="0"/>
              <a:t>from</a:t>
            </a:r>
            <a:r>
              <a:rPr lang="en-US" sz="2400" dirty="0"/>
              <a:t> other planets of the solar system, for scientists believe that large bodies of water </a:t>
            </a:r>
            <a:r>
              <a:rPr lang="en-US" sz="2400" u="sng" dirty="0"/>
              <a:t>are not existing</a:t>
            </a:r>
            <a:r>
              <a:rPr lang="en-US" sz="2400" dirty="0"/>
              <a:t> on the other planets.</a:t>
            </a:r>
          </a:p>
          <a:p>
            <a:r>
              <a:rPr lang="en-US" sz="2400" b="1" dirty="0"/>
              <a:t>A. </a:t>
            </a:r>
            <a:r>
              <a:rPr lang="en-US" sz="2400" dirty="0"/>
              <a:t>from	</a:t>
            </a:r>
            <a:r>
              <a:rPr lang="en-US" sz="2400" b="1" dirty="0"/>
              <a:t>B. </a:t>
            </a:r>
            <a:r>
              <a:rPr lang="en-US" sz="2400" dirty="0"/>
              <a:t>probably	</a:t>
            </a:r>
            <a:r>
              <a:rPr lang="en-US" sz="2400" b="1" dirty="0"/>
              <a:t>C. </a:t>
            </a:r>
            <a:r>
              <a:rPr lang="en-US" sz="2400" dirty="0"/>
              <a:t>for	</a:t>
            </a:r>
            <a:r>
              <a:rPr lang="en-US" sz="2400" b="1" dirty="0"/>
              <a:t>D. </a:t>
            </a:r>
            <a:r>
              <a:rPr lang="en-US" sz="2400" dirty="0"/>
              <a:t>are not existing </a:t>
            </a:r>
          </a:p>
          <a:p>
            <a:endParaRPr lang="en-US" sz="2400" dirty="0"/>
          </a:p>
        </p:txBody>
      </p:sp>
      <p:sp>
        <p:nvSpPr>
          <p:cNvPr id="5" name="TextBox 4"/>
          <p:cNvSpPr txBox="1"/>
          <p:nvPr/>
        </p:nvSpPr>
        <p:spPr>
          <a:xfrm>
            <a:off x="228600" y="2438400"/>
            <a:ext cx="8686800" cy="3323987"/>
          </a:xfrm>
          <a:prstGeom prst="rect">
            <a:avLst/>
          </a:prstGeom>
          <a:noFill/>
        </p:spPr>
        <p:txBody>
          <a:bodyPr wrap="square" rtlCol="0">
            <a:spAutoFit/>
          </a:bodyPr>
          <a:lstStyle/>
          <a:p>
            <a:r>
              <a:rPr lang="en-US" sz="2400" b="1" dirty="0" err="1" smtClean="0"/>
              <a:t>Kiến</a:t>
            </a:r>
            <a:r>
              <a:rPr lang="en-US" sz="2400" b="1" dirty="0" smtClean="0"/>
              <a:t> </a:t>
            </a:r>
            <a:r>
              <a:rPr lang="en-US" sz="2400" b="1" dirty="0" err="1"/>
              <a:t>thức</a:t>
            </a:r>
            <a:r>
              <a:rPr lang="en-US" sz="2400" b="1" dirty="0"/>
              <a:t> </a:t>
            </a:r>
            <a:r>
              <a:rPr lang="en-US" sz="2400" b="1" dirty="0" err="1"/>
              <a:t>về</a:t>
            </a:r>
            <a:r>
              <a:rPr lang="en-US" sz="2400" b="1" dirty="0"/>
              <a:t> </a:t>
            </a:r>
            <a:r>
              <a:rPr lang="en-US" sz="2400" b="1" dirty="0" err="1"/>
              <a:t>thì</a:t>
            </a:r>
            <a:r>
              <a:rPr lang="en-US" sz="2400" b="1" dirty="0"/>
              <a:t> </a:t>
            </a:r>
            <a:r>
              <a:rPr lang="en-US" sz="2400" b="1" dirty="0" err="1"/>
              <a:t>động</a:t>
            </a:r>
            <a:r>
              <a:rPr lang="en-US" sz="2400" b="1" dirty="0"/>
              <a:t> </a:t>
            </a:r>
            <a:r>
              <a:rPr lang="en-US" sz="2400" b="1" dirty="0" err="1"/>
              <a:t>từ</a:t>
            </a:r>
            <a:endParaRPr lang="en-US" sz="2400" dirty="0"/>
          </a:p>
          <a:p>
            <a:r>
              <a:rPr lang="en-US" sz="2400" dirty="0"/>
              <a:t>Do </a:t>
            </a:r>
            <a:r>
              <a:rPr lang="en-US" sz="2400" dirty="0" err="1"/>
              <a:t>câu</a:t>
            </a:r>
            <a:r>
              <a:rPr lang="en-US" sz="2400" dirty="0"/>
              <a:t> </a:t>
            </a:r>
            <a:r>
              <a:rPr lang="en-US" sz="2400" dirty="0" err="1"/>
              <a:t>này</a:t>
            </a:r>
            <a:r>
              <a:rPr lang="en-US" sz="2400" dirty="0"/>
              <a:t> </a:t>
            </a:r>
            <a:r>
              <a:rPr lang="en-US" sz="2400" dirty="0" err="1"/>
              <a:t>ám</a:t>
            </a:r>
            <a:r>
              <a:rPr lang="en-US" sz="2400" dirty="0"/>
              <a:t> </a:t>
            </a:r>
            <a:r>
              <a:rPr lang="en-US" sz="2400" dirty="0" err="1"/>
              <a:t>chỉ</a:t>
            </a:r>
            <a:r>
              <a:rPr lang="en-US" sz="2400" dirty="0"/>
              <a:t> </a:t>
            </a:r>
            <a:r>
              <a:rPr lang="en-US" sz="2400" dirty="0" err="1"/>
              <a:t>tới</a:t>
            </a:r>
            <a:r>
              <a:rPr lang="en-US" sz="2400" dirty="0"/>
              <a:t> </a:t>
            </a:r>
            <a:r>
              <a:rPr lang="en-US" sz="2400" dirty="0" err="1"/>
              <a:t>một</a:t>
            </a:r>
            <a:r>
              <a:rPr lang="en-US" sz="2400" dirty="0"/>
              <a:t> </a:t>
            </a:r>
            <a:r>
              <a:rPr lang="en-US" sz="2400" dirty="0" err="1"/>
              <a:t>sự</a:t>
            </a:r>
            <a:r>
              <a:rPr lang="en-US" sz="2400" dirty="0"/>
              <a:t> </a:t>
            </a:r>
            <a:r>
              <a:rPr lang="en-US" sz="2400" dirty="0" err="1"/>
              <a:t>thật</a:t>
            </a:r>
            <a:r>
              <a:rPr lang="en-US" sz="2400" dirty="0"/>
              <a:t> </a:t>
            </a:r>
            <a:r>
              <a:rPr lang="en-US" sz="2400" dirty="0" err="1"/>
              <a:t>nên</a:t>
            </a:r>
            <a:r>
              <a:rPr lang="en-US" sz="2400" dirty="0"/>
              <a:t> </a:t>
            </a:r>
            <a:r>
              <a:rPr lang="en-US" sz="2400" dirty="0" err="1"/>
              <a:t>động</a:t>
            </a:r>
            <a:r>
              <a:rPr lang="en-US" sz="2400" dirty="0"/>
              <a:t> </a:t>
            </a:r>
            <a:r>
              <a:rPr lang="en-US" sz="2400" dirty="0" err="1"/>
              <a:t>từ</a:t>
            </a:r>
            <a:r>
              <a:rPr lang="en-US" sz="2400" dirty="0"/>
              <a:t> "exist" </a:t>
            </a:r>
            <a:r>
              <a:rPr lang="en-US" sz="2400" dirty="0" err="1"/>
              <a:t>không</a:t>
            </a:r>
            <a:r>
              <a:rPr lang="en-US" sz="2400" dirty="0"/>
              <a:t> chia </a:t>
            </a:r>
            <a:r>
              <a:rPr lang="en-US" sz="2400" dirty="0" err="1"/>
              <a:t>dạng</a:t>
            </a:r>
            <a:r>
              <a:rPr lang="en-US" sz="2400" dirty="0"/>
              <a:t> </a:t>
            </a:r>
            <a:r>
              <a:rPr lang="en-US" sz="2400" dirty="0" err="1"/>
              <a:t>tiếp</a:t>
            </a:r>
            <a:r>
              <a:rPr lang="en-US" sz="2400" dirty="0"/>
              <a:t> </a:t>
            </a:r>
            <a:r>
              <a:rPr lang="en-US" sz="2400" dirty="0" err="1"/>
              <a:t>diễn</a:t>
            </a:r>
            <a:r>
              <a:rPr lang="en-US" sz="2400" dirty="0"/>
              <a:t> (</a:t>
            </a:r>
            <a:r>
              <a:rPr lang="en-US" sz="2400" dirty="0" err="1"/>
              <a:t>tobe</a:t>
            </a:r>
            <a:r>
              <a:rPr lang="en-US" sz="2400" dirty="0"/>
              <a:t> V-</a:t>
            </a:r>
            <a:r>
              <a:rPr lang="en-US" sz="2400" dirty="0" err="1"/>
              <a:t>ing</a:t>
            </a:r>
            <a:r>
              <a:rPr lang="en-US" sz="2400" dirty="0"/>
              <a:t>) </a:t>
            </a:r>
            <a:r>
              <a:rPr lang="en-US" sz="2400" dirty="0" err="1"/>
              <a:t>mà</a:t>
            </a:r>
            <a:r>
              <a:rPr lang="en-US" sz="2400" dirty="0"/>
              <a:t> </a:t>
            </a:r>
            <a:r>
              <a:rPr lang="en-US" sz="2400" dirty="0" err="1"/>
              <a:t>nên</a:t>
            </a:r>
            <a:r>
              <a:rPr lang="en-US" sz="2400" dirty="0"/>
              <a:t> chia</a:t>
            </a:r>
          </a:p>
          <a:p>
            <a:r>
              <a:rPr lang="en-US" sz="2400" dirty="0" err="1"/>
              <a:t>về</a:t>
            </a:r>
            <a:r>
              <a:rPr lang="en-US" sz="2400" dirty="0"/>
              <a:t> </a:t>
            </a:r>
            <a:r>
              <a:rPr lang="en-US" sz="2400" dirty="0" err="1"/>
              <a:t>hiện</a:t>
            </a:r>
            <a:r>
              <a:rPr lang="en-US" sz="2400" dirty="0"/>
              <a:t> </a:t>
            </a:r>
            <a:r>
              <a:rPr lang="en-US" sz="2400" dirty="0" err="1"/>
              <a:t>tại</a:t>
            </a:r>
            <a:r>
              <a:rPr lang="en-US" sz="2400" dirty="0"/>
              <a:t> </a:t>
            </a:r>
            <a:r>
              <a:rPr lang="en-US" sz="2400" dirty="0" err="1"/>
              <a:t>đơn</a:t>
            </a:r>
            <a:r>
              <a:rPr lang="en-US" sz="2400" dirty="0"/>
              <a:t>.</a:t>
            </a:r>
          </a:p>
          <a:p>
            <a:r>
              <a:rPr lang="en-US" sz="2400" dirty="0"/>
              <a:t>=&gt; </a:t>
            </a:r>
            <a:r>
              <a:rPr lang="en-US" sz="2400" dirty="0" err="1"/>
              <a:t>Đáp</a:t>
            </a:r>
            <a:r>
              <a:rPr lang="en-US" sz="2400" dirty="0"/>
              <a:t> </a:t>
            </a:r>
            <a:r>
              <a:rPr lang="en-US" sz="2400" dirty="0" err="1"/>
              <a:t>án</a:t>
            </a:r>
            <a:r>
              <a:rPr lang="en-US" sz="2400" dirty="0"/>
              <a:t> D (are not existing =&gt; don’t exist)</a:t>
            </a:r>
          </a:p>
          <a:p>
            <a:r>
              <a:rPr lang="en-US" sz="2400" b="1" dirty="0" err="1"/>
              <a:t>Tạm</a:t>
            </a:r>
            <a:r>
              <a:rPr lang="en-US" sz="2400" b="1" dirty="0"/>
              <a:t> </a:t>
            </a:r>
            <a:r>
              <a:rPr lang="en-US" sz="2400" b="1" dirty="0" err="1"/>
              <a:t>dịch</a:t>
            </a:r>
            <a:r>
              <a:rPr lang="en-US" sz="2400" b="1" dirty="0"/>
              <a:t>: </a:t>
            </a:r>
            <a:r>
              <a:rPr lang="en-US" sz="2400" dirty="0" err="1"/>
              <a:t>Đại</a:t>
            </a:r>
            <a:r>
              <a:rPr lang="en-US" sz="2400" dirty="0"/>
              <a:t> </a:t>
            </a:r>
            <a:r>
              <a:rPr lang="en-US" sz="2400" dirty="0" err="1"/>
              <a:t>dương</a:t>
            </a:r>
            <a:r>
              <a:rPr lang="en-US" sz="2400" dirty="0"/>
              <a:t> </a:t>
            </a:r>
            <a:r>
              <a:rPr lang="en-US" sz="2400" dirty="0" err="1"/>
              <a:t>là</a:t>
            </a:r>
            <a:r>
              <a:rPr lang="en-US" sz="2400" dirty="0"/>
              <a:t> </a:t>
            </a:r>
            <a:r>
              <a:rPr lang="en-US" sz="2400" dirty="0" err="1"/>
              <a:t>dấu</a:t>
            </a:r>
            <a:r>
              <a:rPr lang="en-US" sz="2400" dirty="0"/>
              <a:t> </a:t>
            </a:r>
            <a:r>
              <a:rPr lang="en-US" sz="2400" dirty="0" err="1"/>
              <a:t>hiệu</a:t>
            </a:r>
            <a:r>
              <a:rPr lang="en-US" sz="2400" dirty="0"/>
              <a:t> </a:t>
            </a:r>
            <a:r>
              <a:rPr lang="en-US" sz="2400" dirty="0" err="1"/>
              <a:t>đặc</a:t>
            </a:r>
            <a:r>
              <a:rPr lang="en-US" sz="2400" dirty="0"/>
              <a:t> </a:t>
            </a:r>
            <a:r>
              <a:rPr lang="en-US" sz="2400" dirty="0" err="1"/>
              <a:t>trưng</a:t>
            </a:r>
            <a:r>
              <a:rPr lang="en-US" sz="2400" dirty="0"/>
              <a:t> </a:t>
            </a:r>
            <a:r>
              <a:rPr lang="en-US" sz="2400" dirty="0" err="1"/>
              <a:t>của</a:t>
            </a:r>
            <a:r>
              <a:rPr lang="en-US" sz="2400" dirty="0"/>
              <a:t> </a:t>
            </a:r>
            <a:r>
              <a:rPr lang="en-US" sz="2400" dirty="0" err="1"/>
              <a:t>Trái</a:t>
            </a:r>
            <a:r>
              <a:rPr lang="en-US" sz="2400" dirty="0"/>
              <a:t> </a:t>
            </a:r>
            <a:r>
              <a:rPr lang="en-US" sz="2400" dirty="0" err="1"/>
              <a:t>Đất</a:t>
            </a:r>
            <a:r>
              <a:rPr lang="en-US" sz="2400" dirty="0"/>
              <a:t> </a:t>
            </a:r>
            <a:r>
              <a:rPr lang="en-US" sz="2400" dirty="0" err="1"/>
              <a:t>khi</a:t>
            </a:r>
            <a:r>
              <a:rPr lang="en-US" sz="2400" dirty="0"/>
              <a:t> so </a:t>
            </a:r>
            <a:r>
              <a:rPr lang="en-US" sz="2400" dirty="0" err="1"/>
              <a:t>sánh</a:t>
            </a:r>
            <a:r>
              <a:rPr lang="en-US" sz="2400" dirty="0"/>
              <a:t> </a:t>
            </a:r>
            <a:r>
              <a:rPr lang="en-US" sz="2400" dirty="0" err="1"/>
              <a:t>với</a:t>
            </a:r>
            <a:r>
              <a:rPr lang="en-US" sz="2400" dirty="0"/>
              <a:t> </a:t>
            </a:r>
            <a:r>
              <a:rPr lang="en-US" sz="2400" dirty="0" err="1"/>
              <a:t>những</a:t>
            </a:r>
            <a:r>
              <a:rPr lang="en-US" sz="2400" dirty="0"/>
              <a:t> </a:t>
            </a:r>
            <a:r>
              <a:rPr lang="en-US" sz="2400" dirty="0" err="1"/>
              <a:t>hành</a:t>
            </a:r>
            <a:r>
              <a:rPr lang="en-US" sz="2400" dirty="0"/>
              <a:t> </a:t>
            </a:r>
            <a:r>
              <a:rPr lang="en-US" sz="2400" dirty="0" err="1"/>
              <a:t>tinh</a:t>
            </a:r>
            <a:r>
              <a:rPr lang="en-US" sz="2400" dirty="0"/>
              <a:t> </a:t>
            </a:r>
            <a:r>
              <a:rPr lang="en-US" sz="2400" dirty="0" err="1"/>
              <a:t>khác</a:t>
            </a:r>
            <a:r>
              <a:rPr lang="en-US" sz="2400" dirty="0"/>
              <a:t> </a:t>
            </a:r>
            <a:r>
              <a:rPr lang="en-US" sz="2400" dirty="0" err="1"/>
              <a:t>trong</a:t>
            </a:r>
            <a:r>
              <a:rPr lang="en-US" sz="2400" dirty="0"/>
              <a:t> </a:t>
            </a:r>
            <a:r>
              <a:rPr lang="en-US" sz="2400" dirty="0" err="1"/>
              <a:t>hệ</a:t>
            </a:r>
            <a:r>
              <a:rPr lang="en-US" sz="2400" dirty="0"/>
              <a:t> </a:t>
            </a:r>
            <a:r>
              <a:rPr lang="en-US" sz="2400" dirty="0" err="1"/>
              <a:t>mặt</a:t>
            </a:r>
            <a:r>
              <a:rPr lang="en-US" sz="2400" dirty="0"/>
              <a:t> </a:t>
            </a:r>
            <a:r>
              <a:rPr lang="en-US" sz="2400" dirty="0" err="1"/>
              <a:t>trời</a:t>
            </a:r>
            <a:r>
              <a:rPr lang="en-US" sz="2400" dirty="0"/>
              <a:t>, </a:t>
            </a:r>
            <a:r>
              <a:rPr lang="en-US" sz="2400" dirty="0" err="1"/>
              <a:t>bởi</a:t>
            </a:r>
            <a:r>
              <a:rPr lang="en-US" sz="2400" dirty="0"/>
              <a:t> </a:t>
            </a:r>
            <a:r>
              <a:rPr lang="en-US" sz="2400" dirty="0" err="1"/>
              <a:t>các</a:t>
            </a:r>
            <a:r>
              <a:rPr lang="en-US" sz="2400" dirty="0"/>
              <a:t> </a:t>
            </a:r>
            <a:r>
              <a:rPr lang="en-US" sz="2400" dirty="0" err="1"/>
              <a:t>nhà</a:t>
            </a:r>
            <a:r>
              <a:rPr lang="en-US" sz="2400" dirty="0"/>
              <a:t> </a:t>
            </a:r>
            <a:r>
              <a:rPr lang="en-US" sz="2400" dirty="0" err="1"/>
              <a:t>khoa</a:t>
            </a:r>
            <a:r>
              <a:rPr lang="en-US" sz="2400" dirty="0"/>
              <a:t> </a:t>
            </a:r>
            <a:r>
              <a:rPr lang="en-US" sz="2400" dirty="0" err="1"/>
              <a:t>học</a:t>
            </a:r>
            <a:r>
              <a:rPr lang="en-US" sz="2400" dirty="0"/>
              <a:t> tin </a:t>
            </a:r>
            <a:r>
              <a:rPr lang="en-US" sz="2400" dirty="0" err="1"/>
              <a:t>rằng</a:t>
            </a:r>
            <a:r>
              <a:rPr lang="en-US" sz="2400" dirty="0"/>
              <a:t> </a:t>
            </a:r>
            <a:r>
              <a:rPr lang="en-US" sz="2400" dirty="0" err="1"/>
              <a:t>các</a:t>
            </a:r>
            <a:r>
              <a:rPr lang="en-US" sz="2400" dirty="0"/>
              <a:t> </a:t>
            </a:r>
            <a:r>
              <a:rPr lang="en-US" sz="2400" dirty="0" err="1"/>
              <a:t>khối</a:t>
            </a:r>
            <a:r>
              <a:rPr lang="en-US" sz="2400" dirty="0"/>
              <a:t> </a:t>
            </a:r>
            <a:r>
              <a:rPr lang="en-US" sz="2400" dirty="0" err="1"/>
              <a:t>nước</a:t>
            </a:r>
            <a:r>
              <a:rPr lang="en-US" sz="2400" dirty="0"/>
              <a:t> </a:t>
            </a:r>
            <a:r>
              <a:rPr lang="en-US" sz="2400" dirty="0" err="1"/>
              <a:t>lớn</a:t>
            </a:r>
            <a:r>
              <a:rPr lang="en-US" sz="2400" dirty="0"/>
              <a:t> </a:t>
            </a:r>
            <a:r>
              <a:rPr lang="en-US" sz="2400" dirty="0" err="1"/>
              <a:t>không</a:t>
            </a:r>
            <a:r>
              <a:rPr lang="en-US" sz="2400" dirty="0"/>
              <a:t> </a:t>
            </a:r>
            <a:r>
              <a:rPr lang="en-US" sz="2400" dirty="0" err="1"/>
              <a:t>tồn</a:t>
            </a:r>
            <a:r>
              <a:rPr lang="en-US" sz="2400" dirty="0"/>
              <a:t> </a:t>
            </a:r>
            <a:r>
              <a:rPr lang="en-US" sz="2400" dirty="0" err="1"/>
              <a:t>tại</a:t>
            </a:r>
            <a:r>
              <a:rPr lang="en-US" sz="2400" dirty="0"/>
              <a:t> ở </a:t>
            </a:r>
            <a:r>
              <a:rPr lang="en-US" sz="2400" dirty="0" err="1"/>
              <a:t>những</a:t>
            </a:r>
            <a:r>
              <a:rPr lang="en-US" sz="2400" dirty="0"/>
              <a:t> </a:t>
            </a:r>
            <a:r>
              <a:rPr lang="en-US" sz="2400" dirty="0" err="1"/>
              <a:t>hành</a:t>
            </a:r>
            <a:r>
              <a:rPr lang="en-US" sz="2400" dirty="0"/>
              <a:t> </a:t>
            </a:r>
            <a:r>
              <a:rPr lang="en-US" sz="2400" dirty="0" err="1"/>
              <a:t>tinh</a:t>
            </a:r>
            <a:r>
              <a:rPr lang="en-US" sz="2400" dirty="0"/>
              <a:t> </a:t>
            </a:r>
            <a:r>
              <a:rPr lang="en-US" sz="2400" dirty="0" err="1"/>
              <a:t>khác</a:t>
            </a:r>
            <a:r>
              <a:rPr lang="en-US" sz="2400" dirty="0"/>
              <a:t>.</a:t>
            </a:r>
          </a:p>
          <a:p>
            <a:endParaRPr lang="en-US" dirty="0"/>
          </a:p>
        </p:txBody>
      </p:sp>
      <p:sp>
        <p:nvSpPr>
          <p:cNvPr id="6" name="Oval 5"/>
          <p:cNvSpPr/>
          <p:nvPr/>
        </p:nvSpPr>
        <p:spPr>
          <a:xfrm>
            <a:off x="4876800" y="15240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02804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 calcmode="lin" valueType="num">
                                      <p:cBhvr additive="base">
                                        <p:cTn id="1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 calcmode="lin" valueType="num">
                                      <p:cBhvr additive="base">
                                        <p:cTn id="19"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 calcmode="lin" valueType="num">
                                      <p:cBhvr additive="base">
                                        <p:cTn id="23"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fade">
                                      <p:cBhvr>
                                        <p:cTn id="29" dur="1000"/>
                                        <p:tgtEl>
                                          <p:spTgt spid="6"/>
                                        </p:tgtEl>
                                      </p:cBhvr>
                                    </p:animEffect>
                                    <p:anim calcmode="lin" valueType="num">
                                      <p:cBhvr>
                                        <p:cTn id="30" dur="1000" fill="hold"/>
                                        <p:tgtEl>
                                          <p:spTgt spid="6"/>
                                        </p:tgtEl>
                                        <p:attrNameLst>
                                          <p:attrName>ppt_x</p:attrName>
                                        </p:attrNameLst>
                                      </p:cBhvr>
                                      <p:tavLst>
                                        <p:tav tm="0">
                                          <p:val>
                                            <p:strVal val="#ppt_x"/>
                                          </p:val>
                                        </p:tav>
                                        <p:tav tm="100000">
                                          <p:val>
                                            <p:strVal val="#ppt_x"/>
                                          </p:val>
                                        </p:tav>
                                      </p:tavLst>
                                    </p:anim>
                                    <p:anim calcmode="lin" valueType="num">
                                      <p:cBhvr>
                                        <p:cTn id="3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533400"/>
            <a:ext cx="8534400" cy="1938992"/>
          </a:xfrm>
          <a:prstGeom prst="rect">
            <a:avLst/>
          </a:prstGeom>
          <a:noFill/>
        </p:spPr>
        <p:txBody>
          <a:bodyPr wrap="square" rtlCol="0">
            <a:spAutoFit/>
          </a:bodyPr>
          <a:lstStyle/>
          <a:p>
            <a:r>
              <a:rPr lang="en-US" sz="2400" b="1" dirty="0">
                <a:solidFill>
                  <a:srgbClr val="FF0000"/>
                </a:solidFill>
              </a:rPr>
              <a:t>Question 29: </a:t>
            </a:r>
            <a:r>
              <a:rPr lang="en-US" sz="2400" dirty="0"/>
              <a:t>The school officials </a:t>
            </a:r>
            <a:r>
              <a:rPr lang="en-US" sz="2400" u="sng" dirty="0"/>
              <a:t>are</a:t>
            </a:r>
            <a:r>
              <a:rPr lang="en-US" sz="2400" dirty="0"/>
              <a:t> considering a comprehensive </a:t>
            </a:r>
            <a:r>
              <a:rPr lang="en-US" sz="2400" u="sng" dirty="0"/>
              <a:t>planning</a:t>
            </a:r>
            <a:r>
              <a:rPr lang="en-US" sz="2400" dirty="0"/>
              <a:t> to </a:t>
            </a:r>
            <a:r>
              <a:rPr lang="en-US" sz="2400" u="sng" dirty="0"/>
              <a:t>alleviate</a:t>
            </a:r>
            <a:r>
              <a:rPr lang="en-US" sz="2400" dirty="0"/>
              <a:t> the problem of overcrowding in the dormitories.</a:t>
            </a:r>
          </a:p>
          <a:p>
            <a:r>
              <a:rPr lang="en-US" sz="2400" b="1" dirty="0"/>
              <a:t>A. </a:t>
            </a:r>
            <a:r>
              <a:rPr lang="en-US" sz="2400" dirty="0"/>
              <a:t>are	B. planning	</a:t>
            </a:r>
            <a:r>
              <a:rPr lang="en-US" sz="2400" b="1" dirty="0"/>
              <a:t>C. </a:t>
            </a:r>
            <a:r>
              <a:rPr lang="en-US" sz="2400" dirty="0"/>
              <a:t>alleviate	</a:t>
            </a:r>
            <a:r>
              <a:rPr lang="en-US" sz="2400" b="1" dirty="0"/>
              <a:t>D. </a:t>
            </a:r>
            <a:r>
              <a:rPr lang="en-US" sz="2400" dirty="0"/>
              <a:t>overcrowding</a:t>
            </a:r>
          </a:p>
          <a:p>
            <a:endParaRPr lang="en-US" sz="2400" dirty="0"/>
          </a:p>
        </p:txBody>
      </p:sp>
      <p:sp>
        <p:nvSpPr>
          <p:cNvPr id="5" name="TextBox 4"/>
          <p:cNvSpPr txBox="1"/>
          <p:nvPr/>
        </p:nvSpPr>
        <p:spPr>
          <a:xfrm>
            <a:off x="228600" y="2362200"/>
            <a:ext cx="8763000" cy="3416320"/>
          </a:xfrm>
          <a:prstGeom prst="rect">
            <a:avLst/>
          </a:prstGeom>
          <a:noFill/>
        </p:spPr>
        <p:txBody>
          <a:bodyPr wrap="square" rtlCol="0">
            <a:spAutoFit/>
          </a:bodyPr>
          <a:lstStyle/>
          <a:p>
            <a:r>
              <a:rPr lang="en-US" sz="2400" b="1" dirty="0" err="1"/>
              <a:t>Câu</a:t>
            </a:r>
            <a:r>
              <a:rPr lang="en-US" sz="2400" b="1" dirty="0"/>
              <a:t> 29: </a:t>
            </a:r>
            <a:r>
              <a:rPr lang="en-US" sz="2400" b="1" dirty="0" err="1"/>
              <a:t>Đáp</a:t>
            </a:r>
            <a:r>
              <a:rPr lang="en-US" sz="2400" b="1" dirty="0"/>
              <a:t> </a:t>
            </a:r>
            <a:r>
              <a:rPr lang="en-US" sz="2400" b="1" dirty="0" err="1"/>
              <a:t>án</a:t>
            </a:r>
            <a:r>
              <a:rPr lang="en-US" sz="2400" b="1" dirty="0"/>
              <a:t> B</a:t>
            </a:r>
          </a:p>
          <a:p>
            <a:r>
              <a:rPr lang="en-US" sz="2400" b="1" dirty="0" err="1"/>
              <a:t>Kiến</a:t>
            </a:r>
            <a:r>
              <a:rPr lang="en-US" sz="2400" b="1" dirty="0"/>
              <a:t> </a:t>
            </a:r>
            <a:r>
              <a:rPr lang="en-US" sz="2400" b="1" dirty="0" err="1"/>
              <a:t>thức</a:t>
            </a:r>
            <a:r>
              <a:rPr lang="en-US" sz="2400" b="1" dirty="0"/>
              <a:t> </a:t>
            </a:r>
            <a:r>
              <a:rPr lang="en-US" sz="2400" b="1" dirty="0" err="1"/>
              <a:t>về</a:t>
            </a:r>
            <a:r>
              <a:rPr lang="en-US" sz="2400" b="1" dirty="0"/>
              <a:t> </a:t>
            </a:r>
            <a:r>
              <a:rPr lang="en-US" sz="2400" b="1" dirty="0" err="1"/>
              <a:t>từ</a:t>
            </a:r>
            <a:r>
              <a:rPr lang="en-US" sz="2400" b="1" dirty="0"/>
              <a:t> </a:t>
            </a:r>
            <a:r>
              <a:rPr lang="en-US" sz="2400" b="1" dirty="0" err="1"/>
              <a:t>vựng</a:t>
            </a:r>
            <a:endParaRPr lang="en-US" sz="2400" dirty="0"/>
          </a:p>
          <a:p>
            <a:r>
              <a:rPr lang="en-US" sz="2400" dirty="0" err="1"/>
              <a:t>Vị</a:t>
            </a:r>
            <a:r>
              <a:rPr lang="en-US" sz="2400" dirty="0"/>
              <a:t> </a:t>
            </a:r>
            <a:r>
              <a:rPr lang="en-US" sz="2400" dirty="0" err="1"/>
              <a:t>trí</a:t>
            </a:r>
            <a:r>
              <a:rPr lang="en-US" sz="2400" dirty="0"/>
              <a:t> </a:t>
            </a:r>
            <a:r>
              <a:rPr lang="en-US" sz="2400" dirty="0" err="1"/>
              <a:t>này</a:t>
            </a:r>
            <a:r>
              <a:rPr lang="en-US" sz="2400" dirty="0"/>
              <a:t> ta </a:t>
            </a:r>
            <a:r>
              <a:rPr lang="en-US" sz="2400" dirty="0" err="1"/>
              <a:t>cần</a:t>
            </a:r>
            <a:r>
              <a:rPr lang="en-US" sz="2400" dirty="0"/>
              <a:t> </a:t>
            </a:r>
            <a:r>
              <a:rPr lang="en-US" sz="2400" dirty="0" err="1"/>
              <a:t>một</a:t>
            </a:r>
            <a:r>
              <a:rPr lang="en-US" sz="2400" dirty="0"/>
              <a:t> </a:t>
            </a:r>
            <a:r>
              <a:rPr lang="en-US" sz="2400" dirty="0" err="1"/>
              <a:t>danh</a:t>
            </a:r>
            <a:r>
              <a:rPr lang="en-US" sz="2400" dirty="0"/>
              <a:t> </a:t>
            </a:r>
            <a:r>
              <a:rPr lang="en-US" sz="2400" dirty="0" err="1"/>
              <a:t>từ</a:t>
            </a:r>
            <a:r>
              <a:rPr lang="en-US" sz="2400" dirty="0"/>
              <a:t>, </a:t>
            </a:r>
            <a:r>
              <a:rPr lang="en-US" sz="2400" dirty="0" err="1"/>
              <a:t>vì</a:t>
            </a:r>
            <a:r>
              <a:rPr lang="en-US" sz="2400" dirty="0"/>
              <a:t> </a:t>
            </a:r>
            <a:r>
              <a:rPr lang="en-US" sz="2400" dirty="0" err="1"/>
              <a:t>phía</a:t>
            </a:r>
            <a:r>
              <a:rPr lang="en-US" sz="2400" dirty="0"/>
              <a:t> </a:t>
            </a:r>
            <a:r>
              <a:rPr lang="en-US" sz="2400" dirty="0" err="1"/>
              <a:t>trước</a:t>
            </a:r>
            <a:r>
              <a:rPr lang="en-US" sz="2400" dirty="0"/>
              <a:t> </a:t>
            </a:r>
            <a:r>
              <a:rPr lang="en-US" sz="2400" dirty="0" err="1"/>
              <a:t>có</a:t>
            </a:r>
            <a:r>
              <a:rPr lang="en-US" sz="2400" dirty="0"/>
              <a:t> </a:t>
            </a:r>
            <a:r>
              <a:rPr lang="en-US" sz="2400" dirty="0" err="1"/>
              <a:t>mạo</a:t>
            </a:r>
            <a:r>
              <a:rPr lang="en-US" sz="2400" dirty="0"/>
              <a:t> </a:t>
            </a:r>
            <a:r>
              <a:rPr lang="en-US" sz="2400" dirty="0" err="1"/>
              <a:t>từ</a:t>
            </a:r>
            <a:r>
              <a:rPr lang="en-US" sz="2400" dirty="0"/>
              <a:t> “a” </a:t>
            </a:r>
            <a:r>
              <a:rPr lang="en-US" sz="2400" dirty="0" err="1"/>
              <a:t>và</a:t>
            </a:r>
            <a:r>
              <a:rPr lang="en-US" sz="2400" dirty="0"/>
              <a:t> </a:t>
            </a:r>
            <a:r>
              <a:rPr lang="en-US" sz="2400" dirty="0" err="1"/>
              <a:t>tính</a:t>
            </a:r>
            <a:r>
              <a:rPr lang="en-US" sz="2400" dirty="0"/>
              <a:t> </a:t>
            </a:r>
            <a:r>
              <a:rPr lang="en-US" sz="2400" dirty="0" err="1"/>
              <a:t>từ</a:t>
            </a:r>
            <a:r>
              <a:rPr lang="en-US" sz="2400" dirty="0"/>
              <a:t> “comprehensive”</a:t>
            </a:r>
          </a:p>
          <a:p>
            <a:r>
              <a:rPr lang="en-US" sz="2400" dirty="0"/>
              <a:t>Þ </a:t>
            </a:r>
            <a:r>
              <a:rPr lang="en-US" sz="2400" dirty="0" err="1"/>
              <a:t>Đáp</a:t>
            </a:r>
            <a:r>
              <a:rPr lang="en-US" sz="2400" dirty="0"/>
              <a:t> </a:t>
            </a:r>
            <a:r>
              <a:rPr lang="en-US" sz="2400" dirty="0" err="1"/>
              <a:t>án</a:t>
            </a:r>
            <a:r>
              <a:rPr lang="en-US" sz="2400" dirty="0"/>
              <a:t> B (planning ® plan)</a:t>
            </a:r>
          </a:p>
          <a:p>
            <a:r>
              <a:rPr lang="en-US" sz="2400" b="1" dirty="0" err="1"/>
              <a:t>Tạm</a:t>
            </a:r>
            <a:r>
              <a:rPr lang="en-US" sz="2400" b="1" dirty="0"/>
              <a:t> </a:t>
            </a:r>
            <a:r>
              <a:rPr lang="en-US" sz="2400" b="1" dirty="0" err="1"/>
              <a:t>dịch</a:t>
            </a:r>
            <a:r>
              <a:rPr lang="en-US" sz="2400" b="1" dirty="0"/>
              <a:t>: </a:t>
            </a:r>
            <a:r>
              <a:rPr lang="en-US" sz="2400" dirty="0" err="1"/>
              <a:t>Các</a:t>
            </a:r>
            <a:r>
              <a:rPr lang="en-US" sz="2400" dirty="0"/>
              <a:t> </a:t>
            </a:r>
            <a:r>
              <a:rPr lang="en-US" sz="2400" dirty="0" err="1"/>
              <a:t>cán</a:t>
            </a:r>
            <a:r>
              <a:rPr lang="en-US" sz="2400" dirty="0"/>
              <a:t> </a:t>
            </a:r>
            <a:r>
              <a:rPr lang="en-US" sz="2400" dirty="0" err="1"/>
              <a:t>bộ</a:t>
            </a:r>
            <a:r>
              <a:rPr lang="en-US" sz="2400" dirty="0"/>
              <a:t> </a:t>
            </a:r>
            <a:r>
              <a:rPr lang="en-US" sz="2400" dirty="0" err="1"/>
              <a:t>trong</a:t>
            </a:r>
            <a:r>
              <a:rPr lang="en-US" sz="2400" dirty="0"/>
              <a:t> </a:t>
            </a:r>
            <a:r>
              <a:rPr lang="en-US" sz="2400" dirty="0" err="1"/>
              <a:t>trường</a:t>
            </a:r>
            <a:r>
              <a:rPr lang="en-US" sz="2400" dirty="0"/>
              <a:t> </a:t>
            </a:r>
            <a:r>
              <a:rPr lang="en-US" sz="2400" dirty="0" err="1"/>
              <a:t>học</a:t>
            </a:r>
            <a:r>
              <a:rPr lang="en-US" sz="2400" dirty="0"/>
              <a:t> </a:t>
            </a:r>
            <a:r>
              <a:rPr lang="en-US" sz="2400" dirty="0" err="1"/>
              <a:t>đang</a:t>
            </a:r>
            <a:r>
              <a:rPr lang="en-US" sz="2400" dirty="0"/>
              <a:t> </a:t>
            </a:r>
            <a:r>
              <a:rPr lang="en-US" sz="2400" dirty="0" err="1"/>
              <a:t>xem</a:t>
            </a:r>
            <a:r>
              <a:rPr lang="en-US" sz="2400" dirty="0"/>
              <a:t> </a:t>
            </a:r>
            <a:r>
              <a:rPr lang="en-US" sz="2400" dirty="0" err="1"/>
              <a:t>xét</a:t>
            </a:r>
            <a:r>
              <a:rPr lang="en-US" sz="2400" dirty="0"/>
              <a:t> </a:t>
            </a:r>
            <a:r>
              <a:rPr lang="en-US" sz="2400" dirty="0" err="1"/>
              <a:t>một</a:t>
            </a:r>
            <a:r>
              <a:rPr lang="en-US" sz="2400" dirty="0"/>
              <a:t> </a:t>
            </a:r>
            <a:r>
              <a:rPr lang="en-US" sz="2400" dirty="0" err="1"/>
              <a:t>kế</a:t>
            </a:r>
            <a:r>
              <a:rPr lang="en-US" sz="2400" dirty="0"/>
              <a:t> </a:t>
            </a:r>
            <a:r>
              <a:rPr lang="en-US" sz="2400" dirty="0" err="1"/>
              <a:t>hoạch</a:t>
            </a:r>
            <a:r>
              <a:rPr lang="en-US" sz="2400" dirty="0"/>
              <a:t> </a:t>
            </a:r>
            <a:r>
              <a:rPr lang="en-US" sz="2400" dirty="0" err="1"/>
              <a:t>toàn</a:t>
            </a:r>
            <a:r>
              <a:rPr lang="en-US" sz="2400" dirty="0"/>
              <a:t> </a:t>
            </a:r>
            <a:r>
              <a:rPr lang="en-US" sz="2400" dirty="0" err="1"/>
              <a:t>diện</a:t>
            </a:r>
            <a:r>
              <a:rPr lang="en-US" sz="2400" dirty="0"/>
              <a:t> </a:t>
            </a:r>
            <a:r>
              <a:rPr lang="en-US" sz="2400" dirty="0" err="1"/>
              <a:t>để</a:t>
            </a:r>
            <a:r>
              <a:rPr lang="en-US" sz="2400" dirty="0"/>
              <a:t> </a:t>
            </a:r>
            <a:r>
              <a:rPr lang="en-US" sz="2400" dirty="0" err="1"/>
              <a:t>làm</a:t>
            </a:r>
            <a:r>
              <a:rPr lang="en-US" sz="2400" dirty="0"/>
              <a:t> </a:t>
            </a:r>
            <a:r>
              <a:rPr lang="en-US" sz="2400" dirty="0" err="1"/>
              <a:t>giảm</a:t>
            </a:r>
            <a:r>
              <a:rPr lang="en-US" sz="2400" dirty="0"/>
              <a:t> </a:t>
            </a:r>
            <a:r>
              <a:rPr lang="en-US" sz="2400" dirty="0" err="1"/>
              <a:t>bớt</a:t>
            </a:r>
            <a:r>
              <a:rPr lang="en-US" sz="2400" dirty="0"/>
              <a:t> </a:t>
            </a:r>
            <a:r>
              <a:rPr lang="en-US" sz="2400" dirty="0" err="1"/>
              <a:t>vấn</a:t>
            </a:r>
            <a:r>
              <a:rPr lang="en-US" sz="2400" dirty="0"/>
              <a:t> </a:t>
            </a:r>
            <a:r>
              <a:rPr lang="en-US" sz="2400" dirty="0" err="1"/>
              <a:t>đề</a:t>
            </a:r>
            <a:endParaRPr lang="en-US" sz="2400" dirty="0"/>
          </a:p>
          <a:p>
            <a:r>
              <a:rPr lang="en-US" sz="2400" dirty="0" err="1"/>
              <a:t>quá</a:t>
            </a:r>
            <a:r>
              <a:rPr lang="en-US" sz="2400" dirty="0"/>
              <a:t> </a:t>
            </a:r>
            <a:r>
              <a:rPr lang="en-US" sz="2400" dirty="0" err="1"/>
              <a:t>tải</a:t>
            </a:r>
            <a:r>
              <a:rPr lang="en-US" sz="2400" dirty="0"/>
              <a:t> </a:t>
            </a:r>
            <a:r>
              <a:rPr lang="en-US" sz="2400" dirty="0" err="1"/>
              <a:t>trong</a:t>
            </a:r>
            <a:r>
              <a:rPr lang="en-US" sz="2400" dirty="0"/>
              <a:t> </a:t>
            </a:r>
            <a:r>
              <a:rPr lang="en-US" sz="2400" dirty="0" err="1"/>
              <a:t>ký</a:t>
            </a:r>
            <a:r>
              <a:rPr lang="en-US" sz="2400" dirty="0"/>
              <a:t> </a:t>
            </a:r>
            <a:r>
              <a:rPr lang="en-US" sz="2400" dirty="0" err="1"/>
              <a:t>túc</a:t>
            </a:r>
            <a:r>
              <a:rPr lang="en-US" sz="2400" dirty="0"/>
              <a:t> </a:t>
            </a:r>
            <a:r>
              <a:rPr lang="en-US" sz="2400" dirty="0" err="1"/>
              <a:t>xá</a:t>
            </a:r>
            <a:r>
              <a:rPr lang="en-US" sz="2400" dirty="0"/>
              <a:t>.</a:t>
            </a:r>
          </a:p>
          <a:p>
            <a:endParaRPr lang="en-US" sz="2400" dirty="0"/>
          </a:p>
        </p:txBody>
      </p:sp>
      <p:sp>
        <p:nvSpPr>
          <p:cNvPr id="6" name="Oval 5"/>
          <p:cNvSpPr/>
          <p:nvPr/>
        </p:nvSpPr>
        <p:spPr>
          <a:xfrm>
            <a:off x="1219200" y="16764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12426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arn(inVertical)">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04800"/>
            <a:ext cx="8915400" cy="1938992"/>
          </a:xfrm>
          <a:prstGeom prst="rect">
            <a:avLst/>
          </a:prstGeom>
          <a:noFill/>
        </p:spPr>
        <p:txBody>
          <a:bodyPr wrap="square" rtlCol="0">
            <a:spAutoFit/>
          </a:bodyPr>
          <a:lstStyle/>
          <a:p>
            <a:r>
              <a:rPr lang="en-US" sz="2400" b="1" dirty="0">
                <a:solidFill>
                  <a:srgbClr val="FF0000"/>
                </a:solidFill>
              </a:rPr>
              <a:t>Question 30</a:t>
            </a:r>
            <a:r>
              <a:rPr lang="vi-VN" sz="2400" dirty="0"/>
              <a:t>. The dog stood up </a:t>
            </a:r>
            <a:r>
              <a:rPr lang="vi-VN" sz="2400" u="sng" dirty="0"/>
              <a:t>slowly</a:t>
            </a:r>
            <a:r>
              <a:rPr lang="vi-VN" sz="2400" dirty="0"/>
              <a:t>, wagged </a:t>
            </a:r>
            <a:r>
              <a:rPr lang="en-US" sz="2400" u="sng" dirty="0"/>
              <a:t>it</a:t>
            </a:r>
            <a:r>
              <a:rPr lang="vi-VN" sz="2400" dirty="0"/>
              <a:t> tail, </a:t>
            </a:r>
            <a:r>
              <a:rPr lang="vi-VN" sz="2400" u="sng" dirty="0"/>
              <a:t>blink</a:t>
            </a:r>
            <a:r>
              <a:rPr lang="en-US" sz="2400" u="sng" dirty="0" err="1"/>
              <a:t>ed</a:t>
            </a:r>
            <a:r>
              <a:rPr lang="vi-VN" sz="2400" dirty="0"/>
              <a:t> its eyes, </a:t>
            </a:r>
            <a:r>
              <a:rPr lang="vi-VN" sz="2400" u="sng" dirty="0"/>
              <a:t>and</a:t>
            </a:r>
            <a:r>
              <a:rPr lang="vi-VN" sz="2400" dirty="0"/>
              <a:t> barked</a:t>
            </a:r>
            <a:r>
              <a:rPr lang="vi-VN" sz="2400" dirty="0" smtClean="0"/>
              <a:t>.</a:t>
            </a:r>
            <a:r>
              <a:rPr lang="en-US" sz="2400" b="1" dirty="0"/>
              <a:t> </a:t>
            </a:r>
            <a:r>
              <a:rPr lang="en-US" sz="2400" b="1" dirty="0" smtClean="0"/>
              <a:t>                            A                          B               </a:t>
            </a:r>
            <a:r>
              <a:rPr lang="en-US" sz="2400" b="1" dirty="0"/>
              <a:t>C </a:t>
            </a:r>
            <a:endParaRPr lang="en-US" sz="2400" dirty="0"/>
          </a:p>
          <a:p>
            <a:r>
              <a:rPr lang="en-US" sz="2400" b="1" dirty="0" smtClean="0"/>
              <a:t>              D   </a:t>
            </a:r>
            <a:endParaRPr lang="en-US" sz="2400" dirty="0"/>
          </a:p>
          <a:p>
            <a:r>
              <a:rPr lang="en-US" sz="2400" dirty="0"/>
              <a:t> </a:t>
            </a:r>
          </a:p>
          <a:p>
            <a:endParaRPr lang="en-US" sz="2400" dirty="0"/>
          </a:p>
        </p:txBody>
      </p:sp>
      <p:sp>
        <p:nvSpPr>
          <p:cNvPr id="5" name="TextBox 4"/>
          <p:cNvSpPr txBox="1"/>
          <p:nvPr/>
        </p:nvSpPr>
        <p:spPr>
          <a:xfrm>
            <a:off x="0" y="2133600"/>
            <a:ext cx="8763000" cy="2677656"/>
          </a:xfrm>
          <a:prstGeom prst="rect">
            <a:avLst/>
          </a:prstGeom>
          <a:noFill/>
        </p:spPr>
        <p:txBody>
          <a:bodyPr wrap="square" rtlCol="0">
            <a:spAutoFit/>
          </a:bodyPr>
          <a:lstStyle/>
          <a:p>
            <a:r>
              <a:rPr lang="vi-VN" sz="2400" b="1" dirty="0" smtClean="0"/>
              <a:t>Kiến </a:t>
            </a:r>
            <a:r>
              <a:rPr lang="vi-VN" sz="2400" b="1" dirty="0"/>
              <a:t>thức:</a:t>
            </a:r>
            <a:r>
              <a:rPr lang="vi-VN" sz="2400" dirty="0"/>
              <a:t> </a:t>
            </a:r>
            <a:r>
              <a:rPr lang="en-US" sz="2400" dirty="0" err="1"/>
              <a:t>sự</a:t>
            </a:r>
            <a:r>
              <a:rPr lang="en-US" sz="2400" dirty="0"/>
              <a:t> </a:t>
            </a:r>
            <a:r>
              <a:rPr lang="en-US" sz="2400" dirty="0" err="1"/>
              <a:t>hoà</a:t>
            </a:r>
            <a:r>
              <a:rPr lang="en-US" sz="2400" dirty="0"/>
              <a:t> </a:t>
            </a:r>
            <a:r>
              <a:rPr lang="en-US" sz="2400" dirty="0" err="1"/>
              <a:t>hợp</a:t>
            </a:r>
            <a:r>
              <a:rPr lang="en-US" sz="2400" dirty="0"/>
              <a:t> </a:t>
            </a:r>
            <a:r>
              <a:rPr lang="en-US" sz="2400" dirty="0" err="1"/>
              <a:t>giữa</a:t>
            </a:r>
            <a:r>
              <a:rPr lang="en-US" sz="2400" dirty="0"/>
              <a:t> </a:t>
            </a:r>
            <a:r>
              <a:rPr lang="en-US" sz="2400" dirty="0" err="1"/>
              <a:t>chủ</a:t>
            </a:r>
            <a:r>
              <a:rPr lang="en-US" sz="2400" dirty="0"/>
              <a:t> </a:t>
            </a:r>
            <a:r>
              <a:rPr lang="en-US" sz="2400" dirty="0" err="1"/>
              <a:t>ngữ</a:t>
            </a:r>
            <a:r>
              <a:rPr lang="en-US" sz="2400" dirty="0"/>
              <a:t> </a:t>
            </a:r>
            <a:r>
              <a:rPr lang="en-US" sz="2400" dirty="0" err="1"/>
              <a:t>và</a:t>
            </a:r>
            <a:r>
              <a:rPr lang="en-US" sz="2400" dirty="0"/>
              <a:t> </a:t>
            </a:r>
            <a:r>
              <a:rPr lang="en-US" sz="2400" dirty="0" err="1"/>
              <a:t>tính</a:t>
            </a:r>
            <a:r>
              <a:rPr lang="en-US" sz="2400" dirty="0"/>
              <a:t> </a:t>
            </a:r>
            <a:r>
              <a:rPr lang="en-US" sz="2400" dirty="0" err="1"/>
              <a:t>từ</a:t>
            </a:r>
            <a:r>
              <a:rPr lang="en-US" sz="2400" dirty="0"/>
              <a:t> </a:t>
            </a:r>
            <a:r>
              <a:rPr lang="en-US" sz="2400" dirty="0" err="1"/>
              <a:t>sở</a:t>
            </a:r>
            <a:r>
              <a:rPr lang="en-US" sz="2400" dirty="0"/>
              <a:t> </a:t>
            </a:r>
            <a:r>
              <a:rPr lang="en-US" sz="2400" dirty="0" err="1"/>
              <a:t>hữ</a:t>
            </a:r>
            <a:r>
              <a:rPr lang="en-US" sz="2400" dirty="0"/>
              <a:t> </a:t>
            </a:r>
            <a:r>
              <a:rPr lang="en-US" sz="2400" dirty="0" err="1"/>
              <a:t>cách</a:t>
            </a:r>
            <a:endParaRPr lang="en-US" sz="2400" dirty="0"/>
          </a:p>
          <a:p>
            <a:r>
              <a:rPr lang="vi-VN" sz="2400" dirty="0"/>
              <a:t>Giải thích: </a:t>
            </a:r>
            <a:r>
              <a:rPr lang="en-US" sz="2400" dirty="0" err="1"/>
              <a:t>chủ</a:t>
            </a:r>
            <a:r>
              <a:rPr lang="en-US" sz="2400" dirty="0"/>
              <a:t> </a:t>
            </a:r>
            <a:r>
              <a:rPr lang="en-US" sz="2400" dirty="0" err="1"/>
              <a:t>ngữ</a:t>
            </a:r>
            <a:r>
              <a:rPr lang="en-US" sz="2400" dirty="0"/>
              <a:t> </a:t>
            </a:r>
            <a:r>
              <a:rPr lang="en-US" sz="2400" dirty="0" err="1"/>
              <a:t>là</a:t>
            </a:r>
            <a:r>
              <a:rPr lang="en-US" sz="2400" dirty="0"/>
              <a:t> </a:t>
            </a:r>
            <a:r>
              <a:rPr lang="en-US" sz="2400" dirty="0" err="1"/>
              <a:t>số</a:t>
            </a:r>
            <a:r>
              <a:rPr lang="en-US" sz="2400" dirty="0"/>
              <a:t> </a:t>
            </a:r>
            <a:r>
              <a:rPr lang="en-US" sz="2400" dirty="0" err="1"/>
              <a:t>ít</a:t>
            </a:r>
            <a:r>
              <a:rPr lang="en-US" sz="2400" dirty="0"/>
              <a:t> </a:t>
            </a:r>
            <a:r>
              <a:rPr lang="en-US" sz="2400" dirty="0" err="1"/>
              <a:t>chỉ</a:t>
            </a:r>
            <a:r>
              <a:rPr lang="en-US" sz="2400" dirty="0"/>
              <a:t> </a:t>
            </a:r>
            <a:r>
              <a:rPr lang="en-US" sz="2400" dirty="0" err="1"/>
              <a:t>vật</a:t>
            </a:r>
            <a:r>
              <a:rPr lang="en-US" sz="2400" dirty="0"/>
              <a:t> </a:t>
            </a:r>
            <a:r>
              <a:rPr lang="en-US" sz="2400" dirty="0">
                <a:sym typeface="Wingdings"/>
              </a:rPr>
              <a:t></a:t>
            </a:r>
            <a:r>
              <a:rPr lang="en-US" sz="2400" dirty="0"/>
              <a:t> </a:t>
            </a:r>
            <a:r>
              <a:rPr lang="en-US" sz="2400" dirty="0" err="1"/>
              <a:t>sở</a:t>
            </a:r>
            <a:r>
              <a:rPr lang="en-US" sz="2400" dirty="0"/>
              <a:t> </a:t>
            </a:r>
            <a:r>
              <a:rPr lang="en-US" sz="2400" dirty="0" err="1"/>
              <a:t>hữu</a:t>
            </a:r>
            <a:r>
              <a:rPr lang="en-US" sz="2400" dirty="0"/>
              <a:t> </a:t>
            </a:r>
            <a:r>
              <a:rPr lang="en-US" sz="2400" dirty="0" err="1"/>
              <a:t>cách</a:t>
            </a:r>
            <a:r>
              <a:rPr lang="en-US" sz="2400" dirty="0"/>
              <a:t> </a:t>
            </a:r>
            <a:r>
              <a:rPr lang="en-US" sz="2400" dirty="0" err="1"/>
              <a:t>cũng</a:t>
            </a:r>
            <a:r>
              <a:rPr lang="en-US" sz="2400" dirty="0"/>
              <a:t> </a:t>
            </a:r>
            <a:r>
              <a:rPr lang="en-US" sz="2400" dirty="0" err="1"/>
              <a:t>phải</a:t>
            </a:r>
            <a:r>
              <a:rPr lang="en-US" sz="2400" dirty="0"/>
              <a:t> </a:t>
            </a:r>
            <a:r>
              <a:rPr lang="en-US" sz="2400" dirty="0" err="1"/>
              <a:t>là</a:t>
            </a:r>
            <a:r>
              <a:rPr lang="en-US" sz="2400" dirty="0"/>
              <a:t> </a:t>
            </a:r>
            <a:r>
              <a:rPr lang="en-US" sz="2400" dirty="0" err="1"/>
              <a:t>số</a:t>
            </a:r>
            <a:r>
              <a:rPr lang="en-US" sz="2400" dirty="0"/>
              <a:t> </a:t>
            </a:r>
            <a:r>
              <a:rPr lang="en-US" sz="2400" dirty="0" err="1"/>
              <a:t>ít</a:t>
            </a:r>
            <a:r>
              <a:rPr lang="en-US" sz="2400" dirty="0"/>
              <a:t> </a:t>
            </a:r>
            <a:r>
              <a:rPr lang="en-US" sz="2400" dirty="0" err="1"/>
              <a:t>chỉ</a:t>
            </a:r>
            <a:r>
              <a:rPr lang="en-US" sz="2400" dirty="0"/>
              <a:t> </a:t>
            </a:r>
            <a:r>
              <a:rPr lang="en-US" sz="2400" dirty="0" err="1"/>
              <a:t>vật</a:t>
            </a:r>
            <a:endParaRPr lang="en-US" sz="2400" dirty="0"/>
          </a:p>
          <a:p>
            <a:r>
              <a:rPr lang="vi-VN" sz="2400" dirty="0"/>
              <a:t>Sửa: </a:t>
            </a:r>
            <a:r>
              <a:rPr lang="en-US" sz="2400" dirty="0"/>
              <a:t>it </a:t>
            </a:r>
            <a:r>
              <a:rPr lang="vi-VN" sz="2400" dirty="0">
                <a:sym typeface="Wingdings"/>
              </a:rPr>
              <a:t></a:t>
            </a:r>
            <a:r>
              <a:rPr lang="vi-VN" sz="2400" dirty="0"/>
              <a:t> </a:t>
            </a:r>
            <a:r>
              <a:rPr lang="en-US" sz="2400" dirty="0"/>
              <a:t>its</a:t>
            </a:r>
          </a:p>
          <a:p>
            <a:r>
              <a:rPr lang="vi-VN" sz="2400" dirty="0"/>
              <a:t>Tạm dịch: Chú chó con đứng lên một cách chậm rãi, vẫy đuôi, nheo mắt và sủa.</a:t>
            </a:r>
            <a:endParaRPr lang="en-US" sz="2400" dirty="0"/>
          </a:p>
          <a:p>
            <a:endParaRPr lang="en-US" sz="2400" dirty="0"/>
          </a:p>
        </p:txBody>
      </p:sp>
      <p:sp>
        <p:nvSpPr>
          <p:cNvPr id="6" name="Oval 5"/>
          <p:cNvSpPr/>
          <p:nvPr/>
        </p:nvSpPr>
        <p:spPr>
          <a:xfrm>
            <a:off x="6400800" y="762000"/>
            <a:ext cx="457200" cy="512296"/>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93898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610600" cy="1938992"/>
          </a:xfrm>
          <a:prstGeom prst="rect">
            <a:avLst/>
          </a:prstGeom>
          <a:noFill/>
        </p:spPr>
        <p:txBody>
          <a:bodyPr wrap="square" rtlCol="0">
            <a:spAutoFit/>
          </a:bodyPr>
          <a:lstStyle/>
          <a:p>
            <a:r>
              <a:rPr lang="en-US" sz="2000" b="1" dirty="0">
                <a:solidFill>
                  <a:srgbClr val="FF0000"/>
                </a:solidFill>
              </a:rPr>
              <a:t>Question 31</a:t>
            </a:r>
            <a:r>
              <a:rPr lang="en-US" sz="2000" b="1" dirty="0"/>
              <a:t>:</a:t>
            </a:r>
            <a:r>
              <a:rPr lang="en-US" sz="2000" dirty="0"/>
              <a:t> I really believe my letter came as a great surprise to John. </a:t>
            </a:r>
          </a:p>
          <a:p>
            <a:pPr lvl="0"/>
            <a:r>
              <a:rPr lang="en-US" sz="2000" dirty="0" smtClean="0"/>
              <a:t>A. John </a:t>
            </a:r>
            <a:r>
              <a:rPr lang="en-US" sz="2000" dirty="0"/>
              <a:t>may be very surprised to receive my letter. </a:t>
            </a:r>
          </a:p>
          <a:p>
            <a:pPr lvl="0"/>
            <a:r>
              <a:rPr lang="en-US" sz="2000" dirty="0" smtClean="0"/>
              <a:t>B. John </a:t>
            </a:r>
            <a:r>
              <a:rPr lang="en-US" sz="2000" dirty="0"/>
              <a:t>might have been very surprised to receive my letter. </a:t>
            </a:r>
          </a:p>
          <a:p>
            <a:pPr lvl="0"/>
            <a:r>
              <a:rPr lang="en-US" sz="2000" dirty="0" smtClean="0"/>
              <a:t>C. John </a:t>
            </a:r>
            <a:r>
              <a:rPr lang="en-US" sz="2000" dirty="0"/>
              <a:t>must be very surprised to receive my letter. </a:t>
            </a:r>
          </a:p>
          <a:p>
            <a:pPr lvl="0"/>
            <a:r>
              <a:rPr lang="en-US" sz="2000" dirty="0" smtClean="0"/>
              <a:t>D. John </a:t>
            </a:r>
            <a:r>
              <a:rPr lang="en-US" sz="2000" dirty="0"/>
              <a:t>must have been very surprised to receive my letter. </a:t>
            </a:r>
            <a:br>
              <a:rPr lang="en-US" sz="2000" dirty="0"/>
            </a:br>
            <a:endParaRPr lang="en-US" sz="2000" dirty="0"/>
          </a:p>
        </p:txBody>
      </p:sp>
      <p:sp>
        <p:nvSpPr>
          <p:cNvPr id="5" name="TextBox 4"/>
          <p:cNvSpPr txBox="1"/>
          <p:nvPr/>
        </p:nvSpPr>
        <p:spPr>
          <a:xfrm>
            <a:off x="199623" y="1864853"/>
            <a:ext cx="8763000" cy="4401205"/>
          </a:xfrm>
          <a:prstGeom prst="rect">
            <a:avLst/>
          </a:prstGeom>
          <a:noFill/>
        </p:spPr>
        <p:txBody>
          <a:bodyPr wrap="square" rtlCol="0">
            <a:spAutoFit/>
          </a:bodyPr>
          <a:lstStyle/>
          <a:p>
            <a:r>
              <a:rPr lang="en-US" sz="2000" b="1" dirty="0" err="1" smtClean="0"/>
              <a:t>Đề</a:t>
            </a:r>
            <a:r>
              <a:rPr lang="en-US" sz="2000" b="1" dirty="0" smtClean="0"/>
              <a:t> </a:t>
            </a:r>
            <a:r>
              <a:rPr lang="en-US" sz="2000" b="1" dirty="0" err="1"/>
              <a:t>bài</a:t>
            </a:r>
            <a:r>
              <a:rPr lang="en-US" sz="2000" b="1" dirty="0"/>
              <a:t>:</a:t>
            </a:r>
            <a:r>
              <a:rPr lang="en-US" sz="2000" dirty="0"/>
              <a:t> “</a:t>
            </a:r>
            <a:r>
              <a:rPr lang="en-US" sz="2000" dirty="0" err="1"/>
              <a:t>Tôi</a:t>
            </a:r>
            <a:r>
              <a:rPr lang="en-US" sz="2000" dirty="0"/>
              <a:t> tin </a:t>
            </a:r>
            <a:r>
              <a:rPr lang="en-US" sz="2000" dirty="0" err="1"/>
              <a:t>chắc</a:t>
            </a:r>
            <a:r>
              <a:rPr lang="en-US" sz="2000" dirty="0"/>
              <a:t> </a:t>
            </a:r>
            <a:r>
              <a:rPr lang="en-US" sz="2000" dirty="0" err="1"/>
              <a:t>rằng</a:t>
            </a:r>
            <a:r>
              <a:rPr lang="en-US" sz="2000" dirty="0"/>
              <a:t> </a:t>
            </a:r>
            <a:r>
              <a:rPr lang="en-US" sz="2000" dirty="0" err="1"/>
              <a:t>bức</a:t>
            </a:r>
            <a:r>
              <a:rPr lang="en-US" sz="2000" dirty="0"/>
              <a:t> </a:t>
            </a:r>
            <a:r>
              <a:rPr lang="en-US" sz="2000" dirty="0" err="1"/>
              <a:t>thư</a:t>
            </a:r>
            <a:r>
              <a:rPr lang="en-US" sz="2000" dirty="0"/>
              <a:t> </a:t>
            </a:r>
            <a:r>
              <a:rPr lang="en-US" sz="2000" dirty="0" err="1"/>
              <a:t>của</a:t>
            </a:r>
            <a:r>
              <a:rPr lang="en-US" sz="2000" dirty="0"/>
              <a:t> </a:t>
            </a:r>
            <a:r>
              <a:rPr lang="en-US" sz="2000" dirty="0" err="1"/>
              <a:t>tôi</a:t>
            </a:r>
            <a:r>
              <a:rPr lang="en-US" sz="2000" dirty="0"/>
              <a:t> </a:t>
            </a:r>
            <a:r>
              <a:rPr lang="en-US" sz="2000" dirty="0" err="1"/>
              <a:t>là</a:t>
            </a:r>
            <a:r>
              <a:rPr lang="en-US" sz="2000" dirty="0"/>
              <a:t> </a:t>
            </a:r>
            <a:r>
              <a:rPr lang="en-US" sz="2000" dirty="0" err="1"/>
              <a:t>một</a:t>
            </a:r>
            <a:r>
              <a:rPr lang="en-US" sz="2000" dirty="0"/>
              <a:t> </a:t>
            </a:r>
            <a:r>
              <a:rPr lang="en-US" sz="2000" dirty="0" err="1"/>
              <a:t>sự</a:t>
            </a:r>
            <a:r>
              <a:rPr lang="en-US" sz="2000" dirty="0"/>
              <a:t> </a:t>
            </a:r>
            <a:r>
              <a:rPr lang="en-US" sz="2000" dirty="0" err="1"/>
              <a:t>bất</a:t>
            </a:r>
            <a:r>
              <a:rPr lang="en-US" sz="2000" dirty="0"/>
              <a:t> </a:t>
            </a:r>
            <a:r>
              <a:rPr lang="en-US" sz="2000" dirty="0" err="1"/>
              <a:t>ngờ</a:t>
            </a:r>
            <a:r>
              <a:rPr lang="en-US" sz="2000" dirty="0"/>
              <a:t> </a:t>
            </a:r>
            <a:r>
              <a:rPr lang="en-US" sz="2000" dirty="0" err="1"/>
              <a:t>lớn</a:t>
            </a:r>
            <a:r>
              <a:rPr lang="en-US" sz="2000" dirty="0"/>
              <a:t> </a:t>
            </a:r>
            <a:r>
              <a:rPr lang="en-US" sz="2000" dirty="0" err="1"/>
              <a:t>đối</a:t>
            </a:r>
            <a:r>
              <a:rPr lang="en-US" sz="2000" dirty="0"/>
              <a:t> </a:t>
            </a:r>
            <a:r>
              <a:rPr lang="en-US" sz="2000" dirty="0" err="1"/>
              <a:t>với</a:t>
            </a:r>
            <a:r>
              <a:rPr lang="en-US" sz="2000" dirty="0"/>
              <a:t> John.”</a:t>
            </a:r>
            <a:br>
              <a:rPr lang="en-US" sz="2000" dirty="0"/>
            </a:br>
            <a:r>
              <a:rPr lang="en-US" sz="2000" dirty="0"/>
              <a:t>A. John </a:t>
            </a:r>
            <a:r>
              <a:rPr lang="en-US" sz="2000" dirty="0" err="1"/>
              <a:t>có</a:t>
            </a:r>
            <a:r>
              <a:rPr lang="en-US" sz="2000" dirty="0"/>
              <a:t> </a:t>
            </a:r>
            <a:r>
              <a:rPr lang="en-US" sz="2000" dirty="0" err="1"/>
              <a:t>thể</a:t>
            </a:r>
            <a:r>
              <a:rPr lang="en-US" sz="2000" dirty="0"/>
              <a:t> </a:t>
            </a:r>
            <a:r>
              <a:rPr lang="en-US" sz="2000" dirty="0" err="1"/>
              <a:t>rất</a:t>
            </a:r>
            <a:r>
              <a:rPr lang="en-US" sz="2000" dirty="0"/>
              <a:t> </a:t>
            </a:r>
            <a:r>
              <a:rPr lang="en-US" sz="2000" dirty="0" err="1"/>
              <a:t>bất</a:t>
            </a:r>
            <a:r>
              <a:rPr lang="en-US" sz="2000" dirty="0"/>
              <a:t> </a:t>
            </a:r>
            <a:r>
              <a:rPr lang="en-US" sz="2000" dirty="0" err="1"/>
              <a:t>ngờ</a:t>
            </a:r>
            <a:r>
              <a:rPr lang="en-US" sz="2000" dirty="0"/>
              <a:t> </a:t>
            </a:r>
            <a:r>
              <a:rPr lang="en-US" sz="2000" dirty="0" err="1"/>
              <a:t>khi</a:t>
            </a:r>
            <a:r>
              <a:rPr lang="en-US" sz="2000" dirty="0"/>
              <a:t> </a:t>
            </a:r>
            <a:r>
              <a:rPr lang="en-US" sz="2000" dirty="0" err="1"/>
              <a:t>nhận</a:t>
            </a:r>
            <a:r>
              <a:rPr lang="en-US" sz="2000" dirty="0"/>
              <a:t> </a:t>
            </a:r>
            <a:r>
              <a:rPr lang="en-US" sz="2000" dirty="0" err="1"/>
              <a:t>được</a:t>
            </a:r>
            <a:r>
              <a:rPr lang="en-US" sz="2000" dirty="0"/>
              <a:t> </a:t>
            </a:r>
            <a:r>
              <a:rPr lang="en-US" sz="2000" dirty="0" err="1"/>
              <a:t>thư</a:t>
            </a:r>
            <a:r>
              <a:rPr lang="en-US" sz="2000" dirty="0"/>
              <a:t> </a:t>
            </a:r>
            <a:r>
              <a:rPr lang="en-US" sz="2000" dirty="0" err="1"/>
              <a:t>của</a:t>
            </a:r>
            <a:r>
              <a:rPr lang="en-US" sz="2000" dirty="0"/>
              <a:t> </a:t>
            </a:r>
            <a:r>
              <a:rPr lang="en-US" sz="2000" dirty="0" err="1"/>
              <a:t>tôi</a:t>
            </a:r>
            <a:r>
              <a:rPr lang="en-US" sz="2000" dirty="0"/>
              <a:t>. (May + V </a:t>
            </a:r>
            <a:r>
              <a:rPr lang="en-US" sz="2000" dirty="0" err="1"/>
              <a:t>diễn</a:t>
            </a:r>
            <a:r>
              <a:rPr lang="en-US" sz="2000" dirty="0"/>
              <a:t> </a:t>
            </a:r>
            <a:r>
              <a:rPr lang="en-US" sz="2000" dirty="0" err="1"/>
              <a:t>tả</a:t>
            </a:r>
            <a:r>
              <a:rPr lang="en-US" sz="2000" dirty="0"/>
              <a:t> </a:t>
            </a:r>
            <a:r>
              <a:rPr lang="en-US" sz="2000" dirty="0" err="1"/>
              <a:t>một</a:t>
            </a:r>
            <a:r>
              <a:rPr lang="en-US" sz="2000" dirty="0"/>
              <a:t> </a:t>
            </a:r>
            <a:r>
              <a:rPr lang="en-US" sz="2000" dirty="0" err="1"/>
              <a:t>sự</a:t>
            </a:r>
            <a:r>
              <a:rPr lang="en-US" sz="2000" dirty="0"/>
              <a:t> </a:t>
            </a:r>
            <a:r>
              <a:rPr lang="en-US" sz="2000" dirty="0" err="1"/>
              <a:t>việc</a:t>
            </a:r>
            <a:r>
              <a:rPr lang="en-US" sz="2000" dirty="0"/>
              <a:t> </a:t>
            </a:r>
            <a:r>
              <a:rPr lang="en-US" sz="2000" dirty="0" err="1"/>
              <a:t>có</a:t>
            </a:r>
            <a:r>
              <a:rPr lang="en-US" sz="2000" dirty="0"/>
              <a:t> </a:t>
            </a:r>
            <a:r>
              <a:rPr lang="en-US" sz="2000" dirty="0" err="1"/>
              <a:t>khả</a:t>
            </a:r>
            <a:r>
              <a:rPr lang="en-US" sz="2000" dirty="0"/>
              <a:t> </a:t>
            </a:r>
            <a:r>
              <a:rPr lang="en-US" sz="2000" dirty="0" err="1"/>
              <a:t>năng</a:t>
            </a:r>
            <a:r>
              <a:rPr lang="en-US" sz="2000" dirty="0"/>
              <a:t> </a:t>
            </a:r>
            <a:r>
              <a:rPr lang="en-US" sz="2000" dirty="0" err="1"/>
              <a:t>xảy</a:t>
            </a:r>
            <a:r>
              <a:rPr lang="en-US" sz="2000" dirty="0"/>
              <a:t> </a:t>
            </a:r>
            <a:r>
              <a:rPr lang="en-US" sz="2000" dirty="0" err="1"/>
              <a:t>ra</a:t>
            </a:r>
            <a:r>
              <a:rPr lang="en-US" sz="2000" dirty="0"/>
              <a:t> ở </a:t>
            </a:r>
            <a:r>
              <a:rPr lang="en-US" sz="2000" dirty="0" err="1"/>
              <a:t>hiện</a:t>
            </a:r>
            <a:r>
              <a:rPr lang="en-US" sz="2000" dirty="0"/>
              <a:t> </a:t>
            </a:r>
            <a:r>
              <a:rPr lang="en-US" sz="2000" dirty="0" err="1"/>
              <a:t>tại</a:t>
            </a:r>
            <a:r>
              <a:rPr lang="en-US" sz="2000" dirty="0"/>
              <a:t> </a:t>
            </a:r>
            <a:r>
              <a:rPr lang="en-US" sz="2000" dirty="0" err="1"/>
              <a:t>nhưng</a:t>
            </a:r>
            <a:r>
              <a:rPr lang="en-US" sz="2000" dirty="0"/>
              <a:t> </a:t>
            </a:r>
            <a:r>
              <a:rPr lang="en-US" sz="2000" dirty="0" err="1"/>
              <a:t>không</a:t>
            </a:r>
            <a:r>
              <a:rPr lang="en-US" sz="2000" dirty="0"/>
              <a:t> </a:t>
            </a:r>
            <a:r>
              <a:rPr lang="en-US" sz="2000" dirty="0" err="1"/>
              <a:t>chắc</a:t>
            </a:r>
            <a:r>
              <a:rPr lang="en-US" sz="2000" dirty="0"/>
              <a:t> </a:t>
            </a:r>
            <a:r>
              <a:rPr lang="en-US" sz="2000" dirty="0" err="1"/>
              <a:t>chắn</a:t>
            </a:r>
            <a:r>
              <a:rPr lang="en-US" sz="2000" dirty="0"/>
              <a:t>. </a:t>
            </a:r>
            <a:r>
              <a:rPr lang="en-US" sz="2000" dirty="0" err="1"/>
              <a:t>Câu</a:t>
            </a:r>
            <a:r>
              <a:rPr lang="en-US" sz="2000" dirty="0"/>
              <a:t> </a:t>
            </a:r>
            <a:r>
              <a:rPr lang="en-US" sz="2000" dirty="0" err="1"/>
              <a:t>này</a:t>
            </a:r>
            <a:r>
              <a:rPr lang="en-US" sz="2000" dirty="0"/>
              <a:t> </a:t>
            </a:r>
            <a:r>
              <a:rPr lang="en-US" sz="2000" dirty="0" err="1"/>
              <a:t>sai</a:t>
            </a:r>
            <a:r>
              <a:rPr lang="en-US" sz="2000" dirty="0"/>
              <a:t> </a:t>
            </a:r>
            <a:r>
              <a:rPr lang="en-US" sz="2000" dirty="0" err="1"/>
              <a:t>vì</a:t>
            </a:r>
            <a:r>
              <a:rPr lang="en-US" sz="2000" dirty="0"/>
              <a:t> </a:t>
            </a:r>
            <a:r>
              <a:rPr lang="en-US" sz="2000" dirty="0" err="1"/>
              <a:t>hành</a:t>
            </a:r>
            <a:r>
              <a:rPr lang="en-US" sz="2000" dirty="0"/>
              <a:t> </a:t>
            </a:r>
            <a:r>
              <a:rPr lang="en-US" sz="2000" dirty="0" err="1"/>
              <a:t>động</a:t>
            </a:r>
            <a:r>
              <a:rPr lang="en-US" sz="2000" dirty="0"/>
              <a:t> “came as a great surprise to John” </a:t>
            </a:r>
            <a:r>
              <a:rPr lang="en-US" sz="2000" dirty="0" err="1"/>
              <a:t>là</a:t>
            </a:r>
            <a:r>
              <a:rPr lang="en-US" sz="2000" dirty="0"/>
              <a:t> </a:t>
            </a:r>
            <a:r>
              <a:rPr lang="en-US" sz="2000" dirty="0" err="1"/>
              <a:t>hành</a:t>
            </a:r>
            <a:r>
              <a:rPr lang="en-US" sz="2000" dirty="0"/>
              <a:t> </a:t>
            </a:r>
            <a:r>
              <a:rPr lang="en-US" sz="2000" dirty="0" err="1"/>
              <a:t>động</a:t>
            </a:r>
            <a:r>
              <a:rPr lang="en-US" sz="2000" dirty="0"/>
              <a:t> </a:t>
            </a:r>
            <a:r>
              <a:rPr lang="en-US" sz="2000" dirty="0" err="1"/>
              <a:t>đã</a:t>
            </a:r>
            <a:r>
              <a:rPr lang="en-US" sz="2000" dirty="0"/>
              <a:t> </a:t>
            </a:r>
            <a:r>
              <a:rPr lang="en-US" sz="2000" dirty="0" err="1"/>
              <a:t>xảy</a:t>
            </a:r>
            <a:r>
              <a:rPr lang="en-US" sz="2000" dirty="0"/>
              <a:t> </a:t>
            </a:r>
            <a:r>
              <a:rPr lang="en-US" sz="2000" dirty="0" err="1"/>
              <a:t>ra</a:t>
            </a:r>
            <a:r>
              <a:rPr lang="en-US" sz="2000" dirty="0"/>
              <a:t> </a:t>
            </a:r>
            <a:r>
              <a:rPr lang="en-US" sz="2000" dirty="0" err="1"/>
              <a:t>rồi</a:t>
            </a:r>
            <a:r>
              <a:rPr lang="en-US" sz="2000" dirty="0"/>
              <a:t>.)</a:t>
            </a:r>
            <a:br>
              <a:rPr lang="en-US" sz="2000" dirty="0"/>
            </a:br>
            <a:r>
              <a:rPr lang="en-US" sz="2000" dirty="0"/>
              <a:t>B. John </a:t>
            </a:r>
            <a:r>
              <a:rPr lang="en-US" sz="2000" dirty="0" err="1"/>
              <a:t>có</a:t>
            </a:r>
            <a:r>
              <a:rPr lang="en-US" sz="2000" dirty="0"/>
              <a:t> </a:t>
            </a:r>
            <a:r>
              <a:rPr lang="en-US" sz="2000" dirty="0" err="1"/>
              <a:t>thể</a:t>
            </a:r>
            <a:r>
              <a:rPr lang="en-US" sz="2000" dirty="0"/>
              <a:t> </a:t>
            </a:r>
            <a:r>
              <a:rPr lang="en-US" sz="2000" dirty="0" err="1"/>
              <a:t>rất</a:t>
            </a:r>
            <a:r>
              <a:rPr lang="en-US" sz="2000" dirty="0"/>
              <a:t> </a:t>
            </a:r>
            <a:r>
              <a:rPr lang="en-US" sz="2000" dirty="0" err="1"/>
              <a:t>bất</a:t>
            </a:r>
            <a:r>
              <a:rPr lang="en-US" sz="2000" dirty="0"/>
              <a:t> </a:t>
            </a:r>
            <a:r>
              <a:rPr lang="en-US" sz="2000" dirty="0" err="1"/>
              <a:t>ngờ</a:t>
            </a:r>
            <a:r>
              <a:rPr lang="en-US" sz="2000" dirty="0"/>
              <a:t> </a:t>
            </a:r>
            <a:r>
              <a:rPr lang="en-US" sz="2000" dirty="0" err="1"/>
              <a:t>khi</a:t>
            </a:r>
            <a:r>
              <a:rPr lang="en-US" sz="2000" dirty="0"/>
              <a:t> </a:t>
            </a:r>
            <a:r>
              <a:rPr lang="en-US" sz="2000" dirty="0" err="1"/>
              <a:t>nhận</a:t>
            </a:r>
            <a:r>
              <a:rPr lang="en-US" sz="2000" dirty="0"/>
              <a:t> </a:t>
            </a:r>
            <a:r>
              <a:rPr lang="en-US" sz="2000" dirty="0" err="1"/>
              <a:t>được</a:t>
            </a:r>
            <a:r>
              <a:rPr lang="en-US" sz="2000" dirty="0"/>
              <a:t> </a:t>
            </a:r>
            <a:r>
              <a:rPr lang="en-US" sz="2000" dirty="0" err="1"/>
              <a:t>thư</a:t>
            </a:r>
            <a:r>
              <a:rPr lang="en-US" sz="2000" dirty="0"/>
              <a:t> </a:t>
            </a:r>
            <a:r>
              <a:rPr lang="en-US" sz="2000" dirty="0" err="1"/>
              <a:t>của</a:t>
            </a:r>
            <a:r>
              <a:rPr lang="en-US" sz="2000" dirty="0"/>
              <a:t> </a:t>
            </a:r>
            <a:r>
              <a:rPr lang="en-US" sz="2000" dirty="0" err="1"/>
              <a:t>tôi</a:t>
            </a:r>
            <a:r>
              <a:rPr lang="en-US" sz="2000" dirty="0"/>
              <a:t> (Might have Vp2: </a:t>
            </a:r>
            <a:r>
              <a:rPr lang="en-US" sz="2000" dirty="0" err="1"/>
              <a:t>diễn</a:t>
            </a:r>
            <a:r>
              <a:rPr lang="en-US" sz="2000" dirty="0"/>
              <a:t> </a:t>
            </a:r>
            <a:r>
              <a:rPr lang="en-US" sz="2000" dirty="0" err="1"/>
              <a:t>tả</a:t>
            </a:r>
            <a:r>
              <a:rPr lang="en-US" sz="2000" dirty="0"/>
              <a:t> </a:t>
            </a:r>
            <a:r>
              <a:rPr lang="en-US" sz="2000" dirty="0" err="1"/>
              <a:t>sự</a:t>
            </a:r>
            <a:r>
              <a:rPr lang="en-US" sz="2000" dirty="0"/>
              <a:t> </a:t>
            </a:r>
            <a:r>
              <a:rPr lang="en-US" sz="2000" dirty="0" err="1"/>
              <a:t>việc</a:t>
            </a:r>
            <a:r>
              <a:rPr lang="en-US" sz="2000" dirty="0"/>
              <a:t> </a:t>
            </a:r>
            <a:r>
              <a:rPr lang="en-US" sz="2000" dirty="0" err="1"/>
              <a:t>có</a:t>
            </a:r>
            <a:r>
              <a:rPr lang="en-US" sz="2000" dirty="0"/>
              <a:t> </a:t>
            </a:r>
            <a:r>
              <a:rPr lang="en-US" sz="2000" dirty="0" err="1"/>
              <a:t>thể</a:t>
            </a:r>
            <a:r>
              <a:rPr lang="en-US" sz="2000" dirty="0"/>
              <a:t> </a:t>
            </a:r>
            <a:r>
              <a:rPr lang="en-US" sz="2000" dirty="0" err="1"/>
              <a:t>đã</a:t>
            </a:r>
            <a:r>
              <a:rPr lang="en-US" sz="2000" dirty="0"/>
              <a:t> </a:t>
            </a:r>
            <a:r>
              <a:rPr lang="en-US" sz="2000" dirty="0" err="1"/>
              <a:t>xảy</a:t>
            </a:r>
            <a:r>
              <a:rPr lang="en-US" sz="2000" dirty="0"/>
              <a:t> </a:t>
            </a:r>
            <a:r>
              <a:rPr lang="en-US" sz="2000" dirty="0" err="1"/>
              <a:t>ra</a:t>
            </a:r>
            <a:r>
              <a:rPr lang="en-US" sz="2000" dirty="0"/>
              <a:t> </a:t>
            </a:r>
            <a:r>
              <a:rPr lang="en-US" sz="2000" dirty="0" err="1"/>
              <a:t>trong</a:t>
            </a:r>
            <a:r>
              <a:rPr lang="en-US" sz="2000" dirty="0"/>
              <a:t> </a:t>
            </a:r>
            <a:r>
              <a:rPr lang="en-US" sz="2000" dirty="0" err="1"/>
              <a:t>quá</a:t>
            </a:r>
            <a:r>
              <a:rPr lang="en-US" sz="2000" dirty="0"/>
              <a:t> </a:t>
            </a:r>
            <a:r>
              <a:rPr lang="en-US" sz="2000" dirty="0" err="1"/>
              <a:t>khứ</a:t>
            </a:r>
            <a:r>
              <a:rPr lang="en-US" sz="2000" dirty="0"/>
              <a:t> </a:t>
            </a:r>
            <a:r>
              <a:rPr lang="en-US" sz="2000" dirty="0" err="1"/>
              <a:t>nhưng</a:t>
            </a:r>
            <a:r>
              <a:rPr lang="en-US" sz="2000" dirty="0"/>
              <a:t> </a:t>
            </a:r>
            <a:r>
              <a:rPr lang="en-US" sz="2000" dirty="0" err="1"/>
              <a:t>không</a:t>
            </a:r>
            <a:r>
              <a:rPr lang="en-US" sz="2000" dirty="0"/>
              <a:t> </a:t>
            </a:r>
            <a:r>
              <a:rPr lang="en-US" sz="2000" dirty="0" err="1"/>
              <a:t>chắc</a:t>
            </a:r>
            <a:r>
              <a:rPr lang="en-US" sz="2000" dirty="0"/>
              <a:t> </a:t>
            </a:r>
            <a:r>
              <a:rPr lang="en-US" sz="2000" dirty="0" err="1"/>
              <a:t>chắn</a:t>
            </a:r>
            <a:r>
              <a:rPr lang="en-US" sz="2000" dirty="0"/>
              <a:t>. </a:t>
            </a:r>
            <a:r>
              <a:rPr lang="en-US" sz="2000" dirty="0" err="1"/>
              <a:t>Câu</a:t>
            </a:r>
            <a:r>
              <a:rPr lang="en-US" sz="2000" dirty="0"/>
              <a:t> </a:t>
            </a:r>
            <a:r>
              <a:rPr lang="en-US" sz="2000" dirty="0" err="1"/>
              <a:t>này</a:t>
            </a:r>
            <a:r>
              <a:rPr lang="en-US" sz="2000" dirty="0"/>
              <a:t> </a:t>
            </a:r>
            <a:r>
              <a:rPr lang="en-US" sz="2000" dirty="0" err="1"/>
              <a:t>sai</a:t>
            </a:r>
            <a:r>
              <a:rPr lang="en-US" sz="2000" dirty="0"/>
              <a:t> </a:t>
            </a:r>
            <a:r>
              <a:rPr lang="en-US" sz="2000" dirty="0" err="1"/>
              <a:t>vì</a:t>
            </a:r>
            <a:r>
              <a:rPr lang="en-US" sz="2000" dirty="0"/>
              <a:t> </a:t>
            </a:r>
            <a:r>
              <a:rPr lang="en-US" sz="2000" dirty="0" err="1"/>
              <a:t>vế</a:t>
            </a:r>
            <a:r>
              <a:rPr lang="en-US" sz="2000" dirty="0"/>
              <a:t> </a:t>
            </a:r>
            <a:r>
              <a:rPr lang="en-US" sz="2000" dirty="0" err="1"/>
              <a:t>trước</a:t>
            </a:r>
            <a:r>
              <a:rPr lang="en-US" sz="2000" dirty="0"/>
              <a:t> </a:t>
            </a:r>
            <a:r>
              <a:rPr lang="en-US" sz="2000" dirty="0" err="1"/>
              <a:t>đã</a:t>
            </a:r>
            <a:r>
              <a:rPr lang="en-US" sz="2000" dirty="0"/>
              <a:t> </a:t>
            </a:r>
            <a:r>
              <a:rPr lang="en-US" sz="2000" dirty="0" err="1"/>
              <a:t>có</a:t>
            </a:r>
            <a:r>
              <a:rPr lang="en-US" sz="2000" dirty="0"/>
              <a:t> “really believe” </a:t>
            </a:r>
            <a:r>
              <a:rPr lang="en-US" sz="2000" dirty="0" err="1"/>
              <a:t>nó</a:t>
            </a:r>
            <a:r>
              <a:rPr lang="en-US" sz="2000" dirty="0"/>
              <a:t> </a:t>
            </a:r>
            <a:r>
              <a:rPr lang="en-US" sz="2000" dirty="0" err="1"/>
              <a:t>đã</a:t>
            </a:r>
            <a:r>
              <a:rPr lang="en-US" sz="2000" dirty="0"/>
              <a:t> </a:t>
            </a:r>
            <a:r>
              <a:rPr lang="en-US" sz="2000" dirty="0" err="1"/>
              <a:t>là</a:t>
            </a:r>
            <a:r>
              <a:rPr lang="en-US" sz="2000" dirty="0"/>
              <a:t> </a:t>
            </a:r>
            <a:r>
              <a:rPr lang="en-US" sz="2000" dirty="0" err="1"/>
              <a:t>căn</a:t>
            </a:r>
            <a:r>
              <a:rPr lang="en-US" sz="2000" dirty="0"/>
              <a:t> </a:t>
            </a:r>
            <a:r>
              <a:rPr lang="en-US" sz="2000" dirty="0" err="1"/>
              <a:t>cứ</a:t>
            </a:r>
            <a:r>
              <a:rPr lang="en-US" sz="2000" dirty="0"/>
              <a:t> </a:t>
            </a:r>
            <a:r>
              <a:rPr lang="en-US" sz="2000" dirty="0" err="1"/>
              <a:t>để</a:t>
            </a:r>
            <a:r>
              <a:rPr lang="en-US" sz="2000" dirty="0"/>
              <a:t> </a:t>
            </a:r>
            <a:r>
              <a:rPr lang="en-US" sz="2000" dirty="0" err="1"/>
              <a:t>thể</a:t>
            </a:r>
            <a:r>
              <a:rPr lang="en-US" sz="2000" dirty="0"/>
              <a:t> </a:t>
            </a:r>
            <a:r>
              <a:rPr lang="en-US" sz="2000" dirty="0" err="1"/>
              <a:t>hiện</a:t>
            </a:r>
            <a:r>
              <a:rPr lang="en-US" sz="2000" dirty="0"/>
              <a:t> </a:t>
            </a:r>
            <a:r>
              <a:rPr lang="en-US" sz="2000" dirty="0" err="1"/>
              <a:t>rằng</a:t>
            </a:r>
            <a:r>
              <a:rPr lang="en-US" sz="2000" dirty="0"/>
              <a:t> </a:t>
            </a:r>
            <a:r>
              <a:rPr lang="en-US" sz="2000" dirty="0" err="1"/>
              <a:t>phán</a:t>
            </a:r>
            <a:r>
              <a:rPr lang="en-US" sz="2000" dirty="0"/>
              <a:t> </a:t>
            </a:r>
            <a:r>
              <a:rPr lang="en-US" sz="2000" dirty="0" err="1"/>
              <a:t>đoán</a:t>
            </a:r>
            <a:r>
              <a:rPr lang="en-US" sz="2000" dirty="0"/>
              <a:t> </a:t>
            </a:r>
            <a:r>
              <a:rPr lang="en-US" sz="2000" dirty="0" err="1"/>
              <a:t>này</a:t>
            </a:r>
            <a:r>
              <a:rPr lang="en-US" sz="2000" dirty="0"/>
              <a:t> </a:t>
            </a:r>
            <a:r>
              <a:rPr lang="en-US" sz="2000" dirty="0" err="1"/>
              <a:t>là</a:t>
            </a:r>
            <a:r>
              <a:rPr lang="en-US" sz="2000" dirty="0"/>
              <a:t> </a:t>
            </a:r>
            <a:r>
              <a:rPr lang="en-US" sz="2000" dirty="0" err="1"/>
              <a:t>chắc</a:t>
            </a:r>
            <a:r>
              <a:rPr lang="en-US" sz="2000" dirty="0"/>
              <a:t> </a:t>
            </a:r>
            <a:r>
              <a:rPr lang="en-US" sz="2000" dirty="0" err="1"/>
              <a:t>chắn</a:t>
            </a:r>
            <a:r>
              <a:rPr lang="en-US" sz="2000" dirty="0"/>
              <a:t> </a:t>
            </a:r>
            <a:r>
              <a:rPr lang="en-US" sz="2000" dirty="0" err="1"/>
              <a:t>và</a:t>
            </a:r>
            <a:r>
              <a:rPr lang="en-US" sz="2000" dirty="0"/>
              <a:t> </a:t>
            </a:r>
            <a:r>
              <a:rPr lang="en-US" sz="2000" dirty="0" err="1"/>
              <a:t>có</a:t>
            </a:r>
            <a:r>
              <a:rPr lang="en-US" sz="2000" dirty="0"/>
              <a:t> </a:t>
            </a:r>
            <a:r>
              <a:rPr lang="en-US" sz="2000" dirty="0" err="1"/>
              <a:t>cơ</a:t>
            </a:r>
            <a:r>
              <a:rPr lang="en-US" sz="2000" dirty="0"/>
              <a:t> </a:t>
            </a:r>
            <a:r>
              <a:rPr lang="en-US" sz="2000" dirty="0" err="1"/>
              <a:t>sở</a:t>
            </a:r>
            <a:r>
              <a:rPr lang="en-US" sz="2000" dirty="0"/>
              <a:t>)</a:t>
            </a:r>
            <a:br>
              <a:rPr lang="en-US" sz="2000" dirty="0"/>
            </a:br>
            <a:r>
              <a:rPr lang="en-US" sz="2000" dirty="0"/>
              <a:t>C. John </a:t>
            </a:r>
            <a:r>
              <a:rPr lang="en-US" sz="2000" dirty="0" err="1"/>
              <a:t>chắc</a:t>
            </a:r>
            <a:r>
              <a:rPr lang="en-US" sz="2000" dirty="0"/>
              <a:t> </a:t>
            </a:r>
            <a:r>
              <a:rPr lang="en-US" sz="2000" dirty="0" err="1"/>
              <a:t>chắn</a:t>
            </a:r>
            <a:r>
              <a:rPr lang="en-US" sz="2000" dirty="0"/>
              <a:t> </a:t>
            </a:r>
            <a:r>
              <a:rPr lang="en-US" sz="2000" dirty="0" err="1"/>
              <a:t>sẽ</a:t>
            </a:r>
            <a:r>
              <a:rPr lang="en-US" sz="2000" dirty="0"/>
              <a:t> </a:t>
            </a:r>
            <a:r>
              <a:rPr lang="en-US" sz="2000" dirty="0" err="1"/>
              <a:t>rất</a:t>
            </a:r>
            <a:r>
              <a:rPr lang="en-US" sz="2000" dirty="0"/>
              <a:t> </a:t>
            </a:r>
            <a:r>
              <a:rPr lang="en-US" sz="2000" dirty="0" err="1"/>
              <a:t>bất</a:t>
            </a:r>
            <a:r>
              <a:rPr lang="en-US" sz="2000" dirty="0"/>
              <a:t> </a:t>
            </a:r>
            <a:r>
              <a:rPr lang="en-US" sz="2000" dirty="0" err="1"/>
              <a:t>ngờ</a:t>
            </a:r>
            <a:r>
              <a:rPr lang="en-US" sz="2000" dirty="0"/>
              <a:t> </a:t>
            </a:r>
            <a:r>
              <a:rPr lang="en-US" sz="2000" dirty="0" err="1"/>
              <a:t>khi</a:t>
            </a:r>
            <a:r>
              <a:rPr lang="en-US" sz="2000" dirty="0"/>
              <a:t> </a:t>
            </a:r>
            <a:r>
              <a:rPr lang="en-US" sz="2000" dirty="0" err="1"/>
              <a:t>nhận</a:t>
            </a:r>
            <a:r>
              <a:rPr lang="en-US" sz="2000" dirty="0"/>
              <a:t> </a:t>
            </a:r>
            <a:r>
              <a:rPr lang="en-US" sz="2000" dirty="0" err="1"/>
              <a:t>được</a:t>
            </a:r>
            <a:r>
              <a:rPr lang="en-US" sz="2000" dirty="0"/>
              <a:t> </a:t>
            </a:r>
            <a:r>
              <a:rPr lang="en-US" sz="2000" dirty="0" err="1"/>
              <a:t>thư</a:t>
            </a:r>
            <a:r>
              <a:rPr lang="en-US" sz="2000" dirty="0"/>
              <a:t> </a:t>
            </a:r>
            <a:r>
              <a:rPr lang="en-US" sz="2000" dirty="0" err="1"/>
              <a:t>của</a:t>
            </a:r>
            <a:r>
              <a:rPr lang="en-US" sz="2000" dirty="0"/>
              <a:t> </a:t>
            </a:r>
            <a:r>
              <a:rPr lang="en-US" sz="2000" dirty="0" err="1"/>
              <a:t>tôi</a:t>
            </a:r>
            <a:r>
              <a:rPr lang="en-US" sz="2000" dirty="0"/>
              <a:t>. (Must + V: </a:t>
            </a:r>
            <a:r>
              <a:rPr lang="en-US" sz="2000" dirty="0" err="1"/>
              <a:t>diễn</a:t>
            </a:r>
            <a:r>
              <a:rPr lang="en-US" sz="2000" dirty="0"/>
              <a:t> </a:t>
            </a:r>
            <a:r>
              <a:rPr lang="en-US" sz="2000" dirty="0" err="1"/>
              <a:t>tả</a:t>
            </a:r>
            <a:r>
              <a:rPr lang="en-US" sz="2000" dirty="0"/>
              <a:t> </a:t>
            </a:r>
            <a:r>
              <a:rPr lang="en-US" sz="2000" dirty="0" err="1"/>
              <a:t>một</a:t>
            </a:r>
            <a:r>
              <a:rPr lang="en-US" sz="2000" dirty="0"/>
              <a:t> </a:t>
            </a:r>
            <a:r>
              <a:rPr lang="en-US" sz="2000" dirty="0" err="1"/>
              <a:t>dự</a:t>
            </a:r>
            <a:r>
              <a:rPr lang="en-US" sz="2000" dirty="0"/>
              <a:t> </a:t>
            </a:r>
            <a:r>
              <a:rPr lang="en-US" sz="2000" dirty="0" err="1"/>
              <a:t>đoán</a:t>
            </a:r>
            <a:r>
              <a:rPr lang="en-US" sz="2000" dirty="0"/>
              <a:t> </a:t>
            </a:r>
            <a:r>
              <a:rPr lang="en-US" sz="2000" dirty="0" err="1"/>
              <a:t>chắc</a:t>
            </a:r>
            <a:r>
              <a:rPr lang="en-US" sz="2000" dirty="0"/>
              <a:t> </a:t>
            </a:r>
            <a:r>
              <a:rPr lang="en-US" sz="2000" dirty="0" err="1"/>
              <a:t>chắn</a:t>
            </a:r>
            <a:r>
              <a:rPr lang="en-US" sz="2000" dirty="0"/>
              <a:t> </a:t>
            </a:r>
            <a:r>
              <a:rPr lang="en-US" sz="2000" dirty="0" err="1"/>
              <a:t>sẽ</a:t>
            </a:r>
            <a:r>
              <a:rPr lang="en-US" sz="2000" dirty="0"/>
              <a:t> </a:t>
            </a:r>
            <a:r>
              <a:rPr lang="en-US" sz="2000" dirty="0" err="1"/>
              <a:t>xảy</a:t>
            </a:r>
            <a:r>
              <a:rPr lang="en-US" sz="2000" dirty="0"/>
              <a:t> </a:t>
            </a:r>
            <a:r>
              <a:rPr lang="en-US" sz="2000" dirty="0" err="1"/>
              <a:t>ra</a:t>
            </a:r>
            <a:r>
              <a:rPr lang="en-US" sz="2000" dirty="0"/>
              <a:t> ở </a:t>
            </a:r>
            <a:r>
              <a:rPr lang="en-US" sz="2000" dirty="0" err="1"/>
              <a:t>hiện</a:t>
            </a:r>
            <a:r>
              <a:rPr lang="en-US" sz="2000" dirty="0"/>
              <a:t> </a:t>
            </a:r>
            <a:r>
              <a:rPr lang="en-US" sz="2000" dirty="0" err="1"/>
              <a:t>tại</a:t>
            </a:r>
            <a:r>
              <a:rPr lang="en-US" sz="2000" dirty="0"/>
              <a:t>. </a:t>
            </a:r>
            <a:r>
              <a:rPr lang="en-US" sz="2000" dirty="0" err="1"/>
              <a:t>Câu</a:t>
            </a:r>
            <a:r>
              <a:rPr lang="en-US" sz="2000" dirty="0"/>
              <a:t> </a:t>
            </a:r>
            <a:r>
              <a:rPr lang="en-US" sz="2000" dirty="0" err="1"/>
              <a:t>này</a:t>
            </a:r>
            <a:r>
              <a:rPr lang="en-US" sz="2000" dirty="0"/>
              <a:t> </a:t>
            </a:r>
            <a:r>
              <a:rPr lang="en-US" sz="2000" dirty="0" err="1"/>
              <a:t>sai</a:t>
            </a:r>
            <a:r>
              <a:rPr lang="en-US" sz="2000" dirty="0"/>
              <a:t> </a:t>
            </a:r>
            <a:r>
              <a:rPr lang="en-US" sz="2000" dirty="0" err="1"/>
              <a:t>vì</a:t>
            </a:r>
            <a:r>
              <a:rPr lang="en-US" sz="2000" dirty="0"/>
              <a:t> </a:t>
            </a:r>
            <a:r>
              <a:rPr lang="en-US" sz="2000" dirty="0" err="1"/>
              <a:t>sự</a:t>
            </a:r>
            <a:r>
              <a:rPr lang="en-US" sz="2000" dirty="0"/>
              <a:t> </a:t>
            </a:r>
            <a:r>
              <a:rPr lang="en-US" sz="2000" dirty="0" err="1"/>
              <a:t>việc</a:t>
            </a:r>
            <a:r>
              <a:rPr lang="en-US" sz="2000" dirty="0"/>
              <a:t> ở </a:t>
            </a:r>
            <a:r>
              <a:rPr lang="en-US" sz="2000" dirty="0" err="1"/>
              <a:t>câu</a:t>
            </a:r>
            <a:r>
              <a:rPr lang="en-US" sz="2000" dirty="0"/>
              <a:t> </a:t>
            </a:r>
            <a:r>
              <a:rPr lang="en-US" sz="2000" dirty="0" err="1"/>
              <a:t>trên</a:t>
            </a:r>
            <a:r>
              <a:rPr lang="en-US" sz="2000" dirty="0"/>
              <a:t> </a:t>
            </a:r>
            <a:r>
              <a:rPr lang="en-US" sz="2000" dirty="0" err="1"/>
              <a:t>đã</a:t>
            </a:r>
            <a:r>
              <a:rPr lang="en-US" sz="2000" dirty="0"/>
              <a:t> </a:t>
            </a:r>
            <a:r>
              <a:rPr lang="en-US" sz="2000" dirty="0" err="1"/>
              <a:t>diễn</a:t>
            </a:r>
            <a:r>
              <a:rPr lang="en-US" sz="2000" dirty="0"/>
              <a:t> </a:t>
            </a:r>
            <a:r>
              <a:rPr lang="en-US" sz="2000" dirty="0" err="1"/>
              <a:t>ra</a:t>
            </a:r>
            <a:r>
              <a:rPr lang="en-US" sz="2000" dirty="0"/>
              <a:t> </a:t>
            </a:r>
            <a:r>
              <a:rPr lang="en-US" sz="2000" dirty="0" err="1"/>
              <a:t>trong</a:t>
            </a:r>
            <a:r>
              <a:rPr lang="en-US" sz="2000" dirty="0"/>
              <a:t> </a:t>
            </a:r>
            <a:r>
              <a:rPr lang="en-US" sz="2000" dirty="0" err="1"/>
              <a:t>quá</a:t>
            </a:r>
            <a:r>
              <a:rPr lang="en-US" sz="2000" dirty="0"/>
              <a:t> </a:t>
            </a:r>
            <a:r>
              <a:rPr lang="en-US" sz="2000" dirty="0" err="1"/>
              <a:t>khứ</a:t>
            </a:r>
            <a:r>
              <a:rPr lang="en-US" sz="2000" dirty="0"/>
              <a:t> </a:t>
            </a:r>
            <a:r>
              <a:rPr lang="en-US" sz="2000" dirty="0" err="1"/>
              <a:t>rồi</a:t>
            </a:r>
            <a:r>
              <a:rPr lang="en-US" sz="2000" dirty="0"/>
              <a:t>.)</a:t>
            </a:r>
            <a:br>
              <a:rPr lang="en-US" sz="2000" dirty="0"/>
            </a:br>
            <a:r>
              <a:rPr lang="en-US" sz="2000" dirty="0"/>
              <a:t>D. John </a:t>
            </a:r>
            <a:r>
              <a:rPr lang="en-US" sz="2000" dirty="0" err="1"/>
              <a:t>chắc</a:t>
            </a:r>
            <a:r>
              <a:rPr lang="en-US" sz="2000" dirty="0"/>
              <a:t> </a:t>
            </a:r>
            <a:r>
              <a:rPr lang="en-US" sz="2000" dirty="0" err="1"/>
              <a:t>chắn</a:t>
            </a:r>
            <a:r>
              <a:rPr lang="en-US" sz="2000" dirty="0"/>
              <a:t> </a:t>
            </a:r>
            <a:r>
              <a:rPr lang="en-US" sz="2000" dirty="0" err="1"/>
              <a:t>sẽ</a:t>
            </a:r>
            <a:r>
              <a:rPr lang="en-US" sz="2000" dirty="0"/>
              <a:t> </a:t>
            </a:r>
            <a:r>
              <a:rPr lang="en-US" sz="2000" dirty="0" err="1"/>
              <a:t>rất</a:t>
            </a:r>
            <a:r>
              <a:rPr lang="en-US" sz="2000" dirty="0"/>
              <a:t> </a:t>
            </a:r>
            <a:r>
              <a:rPr lang="en-US" sz="2000" dirty="0" err="1"/>
              <a:t>bất</a:t>
            </a:r>
            <a:r>
              <a:rPr lang="en-US" sz="2000" dirty="0"/>
              <a:t> </a:t>
            </a:r>
            <a:r>
              <a:rPr lang="en-US" sz="2000" dirty="0" err="1"/>
              <a:t>ngờ</a:t>
            </a:r>
            <a:r>
              <a:rPr lang="en-US" sz="2000" dirty="0"/>
              <a:t> </a:t>
            </a:r>
            <a:r>
              <a:rPr lang="en-US" sz="2000" dirty="0" err="1"/>
              <a:t>khi</a:t>
            </a:r>
            <a:r>
              <a:rPr lang="en-US" sz="2000" dirty="0"/>
              <a:t> </a:t>
            </a:r>
            <a:r>
              <a:rPr lang="en-US" sz="2000" dirty="0" err="1"/>
              <a:t>nhận</a:t>
            </a:r>
            <a:r>
              <a:rPr lang="en-US" sz="2000" dirty="0"/>
              <a:t> </a:t>
            </a:r>
            <a:r>
              <a:rPr lang="en-US" sz="2000" dirty="0" err="1"/>
              <a:t>được</a:t>
            </a:r>
            <a:r>
              <a:rPr lang="en-US" sz="2000" dirty="0"/>
              <a:t> </a:t>
            </a:r>
            <a:r>
              <a:rPr lang="en-US" sz="2000" dirty="0" err="1"/>
              <a:t>thư</a:t>
            </a:r>
            <a:r>
              <a:rPr lang="en-US" sz="2000" dirty="0"/>
              <a:t> </a:t>
            </a:r>
            <a:r>
              <a:rPr lang="en-US" sz="2000" dirty="0" err="1"/>
              <a:t>của</a:t>
            </a:r>
            <a:r>
              <a:rPr lang="en-US" sz="2000" dirty="0"/>
              <a:t> </a:t>
            </a:r>
            <a:r>
              <a:rPr lang="en-US" sz="2000" dirty="0" err="1"/>
              <a:t>tôi</a:t>
            </a:r>
            <a:r>
              <a:rPr lang="en-US" sz="2000" dirty="0"/>
              <a:t> (Must have Vp2: </a:t>
            </a:r>
            <a:r>
              <a:rPr lang="en-US" sz="2000" dirty="0" err="1"/>
              <a:t>diễn</a:t>
            </a:r>
            <a:r>
              <a:rPr lang="en-US" sz="2000" dirty="0"/>
              <a:t> </a:t>
            </a:r>
            <a:r>
              <a:rPr lang="en-US" sz="2000" dirty="0" err="1"/>
              <a:t>tả</a:t>
            </a:r>
            <a:r>
              <a:rPr lang="en-US" sz="2000" dirty="0"/>
              <a:t> </a:t>
            </a:r>
            <a:r>
              <a:rPr lang="en-US" sz="2000" dirty="0" err="1"/>
              <a:t>sự</a:t>
            </a:r>
            <a:r>
              <a:rPr lang="en-US" sz="2000" dirty="0"/>
              <a:t> </a:t>
            </a:r>
            <a:r>
              <a:rPr lang="en-US" sz="2000" dirty="0" err="1"/>
              <a:t>việc</a:t>
            </a:r>
            <a:r>
              <a:rPr lang="en-US" sz="2000" dirty="0"/>
              <a:t> </a:t>
            </a:r>
            <a:r>
              <a:rPr lang="en-US" sz="2000" dirty="0" err="1"/>
              <a:t>chắc</a:t>
            </a:r>
            <a:r>
              <a:rPr lang="en-US" sz="2000" dirty="0"/>
              <a:t> </a:t>
            </a:r>
            <a:r>
              <a:rPr lang="en-US" sz="2000" dirty="0" err="1"/>
              <a:t>chắn</a:t>
            </a:r>
            <a:r>
              <a:rPr lang="en-US" sz="2000" dirty="0"/>
              <a:t> </a:t>
            </a:r>
            <a:r>
              <a:rPr lang="en-US" sz="2000" dirty="0" err="1"/>
              <a:t>xảy</a:t>
            </a:r>
            <a:r>
              <a:rPr lang="en-US" sz="2000" dirty="0"/>
              <a:t> </a:t>
            </a:r>
            <a:r>
              <a:rPr lang="en-US" sz="2000" dirty="0" err="1"/>
              <a:t>ra</a:t>
            </a:r>
            <a:r>
              <a:rPr lang="en-US" sz="2000" dirty="0"/>
              <a:t> </a:t>
            </a:r>
            <a:r>
              <a:rPr lang="en-US" sz="2000" dirty="0" err="1"/>
              <a:t>trong</a:t>
            </a:r>
            <a:r>
              <a:rPr lang="en-US" sz="2000" dirty="0"/>
              <a:t> </a:t>
            </a:r>
            <a:r>
              <a:rPr lang="en-US" sz="2000" dirty="0" err="1"/>
              <a:t>quá</a:t>
            </a:r>
            <a:r>
              <a:rPr lang="en-US" sz="2000" dirty="0"/>
              <a:t> </a:t>
            </a:r>
            <a:r>
              <a:rPr lang="en-US" sz="2000" dirty="0" err="1"/>
              <a:t>khứ</a:t>
            </a:r>
            <a:r>
              <a:rPr lang="en-US" sz="2000" dirty="0"/>
              <a:t>.) =&gt; </a:t>
            </a:r>
            <a:r>
              <a:rPr lang="en-US" sz="2000" dirty="0" err="1"/>
              <a:t>Đúng</a:t>
            </a:r>
            <a:r>
              <a:rPr lang="en-US" sz="2000" dirty="0"/>
              <a:t>, </a:t>
            </a:r>
            <a:r>
              <a:rPr lang="en-US" sz="2000" dirty="0" err="1"/>
              <a:t>vì</a:t>
            </a:r>
            <a:r>
              <a:rPr lang="en-US" sz="2000" dirty="0"/>
              <a:t> “really believe” </a:t>
            </a:r>
            <a:r>
              <a:rPr lang="en-US" sz="2000" dirty="0" err="1"/>
              <a:t>đã</a:t>
            </a:r>
            <a:r>
              <a:rPr lang="en-US" sz="2000" dirty="0"/>
              <a:t> </a:t>
            </a:r>
            <a:r>
              <a:rPr lang="en-US" sz="2000" dirty="0" err="1"/>
              <a:t>thể</a:t>
            </a:r>
            <a:r>
              <a:rPr lang="en-US" sz="2000" dirty="0"/>
              <a:t> </a:t>
            </a:r>
            <a:r>
              <a:rPr lang="en-US" sz="2000" dirty="0" err="1"/>
              <a:t>hiện</a:t>
            </a:r>
            <a:r>
              <a:rPr lang="en-US" sz="2000" dirty="0"/>
              <a:t> </a:t>
            </a:r>
            <a:r>
              <a:rPr lang="en-US" sz="2000" dirty="0" err="1"/>
              <a:t>tính</a:t>
            </a:r>
            <a:r>
              <a:rPr lang="en-US" sz="2000" dirty="0"/>
              <a:t> </a:t>
            </a:r>
            <a:r>
              <a:rPr lang="en-US" sz="2000" dirty="0" err="1"/>
              <a:t>chắc</a:t>
            </a:r>
            <a:r>
              <a:rPr lang="en-US" sz="2000" dirty="0"/>
              <a:t> </a:t>
            </a:r>
            <a:r>
              <a:rPr lang="en-US" sz="2000" dirty="0" err="1"/>
              <a:t>chắn</a:t>
            </a:r>
            <a:r>
              <a:rPr lang="en-US" sz="2000" dirty="0"/>
              <a:t> </a:t>
            </a:r>
            <a:r>
              <a:rPr lang="en-US" sz="2000" dirty="0" err="1"/>
              <a:t>trong</a:t>
            </a:r>
            <a:r>
              <a:rPr lang="en-US" sz="2000" dirty="0"/>
              <a:t> </a:t>
            </a:r>
            <a:r>
              <a:rPr lang="en-US" sz="2000" dirty="0" err="1"/>
              <a:t>phán</a:t>
            </a:r>
            <a:r>
              <a:rPr lang="en-US" sz="2000" dirty="0"/>
              <a:t> </a:t>
            </a:r>
            <a:r>
              <a:rPr lang="en-US" sz="2000" dirty="0" err="1"/>
              <a:t>đoán</a:t>
            </a:r>
            <a:r>
              <a:rPr lang="en-US" sz="2000" dirty="0"/>
              <a:t> </a:t>
            </a:r>
            <a:r>
              <a:rPr lang="en-US" sz="2000" dirty="0" err="1"/>
              <a:t>của</a:t>
            </a:r>
            <a:r>
              <a:rPr lang="en-US" sz="2000" dirty="0"/>
              <a:t> John.</a:t>
            </a:r>
          </a:p>
        </p:txBody>
      </p:sp>
      <p:sp>
        <p:nvSpPr>
          <p:cNvPr id="6" name="Oval 5"/>
          <p:cNvSpPr/>
          <p:nvPr/>
        </p:nvSpPr>
        <p:spPr>
          <a:xfrm>
            <a:off x="228600" y="1600200"/>
            <a:ext cx="304800" cy="264653"/>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74746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81000"/>
            <a:ext cx="8610600" cy="1569660"/>
          </a:xfrm>
          <a:prstGeom prst="rect">
            <a:avLst/>
          </a:prstGeom>
          <a:noFill/>
        </p:spPr>
        <p:txBody>
          <a:bodyPr wrap="square" rtlCol="0">
            <a:spAutoFit/>
          </a:bodyPr>
          <a:lstStyle/>
          <a:p>
            <a:r>
              <a:rPr lang="en-US" sz="2400" b="1" dirty="0">
                <a:solidFill>
                  <a:srgbClr val="FF0000"/>
                </a:solidFill>
              </a:rPr>
              <a:t>Question 3: </a:t>
            </a:r>
            <a:r>
              <a:rPr lang="en-US" sz="2400" dirty="0"/>
              <a:t>Hearing about people who mistreat animals makes me go hot under the</a:t>
            </a:r>
            <a:r>
              <a:rPr lang="en-US" sz="2400" u="sng" dirty="0"/>
              <a:t> 	</a:t>
            </a:r>
            <a:r>
              <a:rPr lang="en-US" sz="2400" dirty="0"/>
              <a:t>.</a:t>
            </a:r>
          </a:p>
          <a:p>
            <a:r>
              <a:rPr lang="en-US" sz="2400" b="1" dirty="0"/>
              <a:t>A. </a:t>
            </a:r>
            <a:r>
              <a:rPr lang="en-US" sz="2400" dirty="0"/>
              <a:t>shoes	</a:t>
            </a:r>
            <a:r>
              <a:rPr lang="en-US" sz="2400" b="1" dirty="0"/>
              <a:t>B. </a:t>
            </a:r>
            <a:r>
              <a:rPr lang="en-US" sz="2400" dirty="0"/>
              <a:t>collar	</a:t>
            </a:r>
            <a:r>
              <a:rPr lang="en-US" sz="2400" b="1" dirty="0"/>
              <a:t>C. </a:t>
            </a:r>
            <a:r>
              <a:rPr lang="en-US" sz="2400" dirty="0"/>
              <a:t>T-shirt	</a:t>
            </a:r>
            <a:r>
              <a:rPr lang="en-US" sz="2400" b="1" dirty="0"/>
              <a:t>D. </a:t>
            </a:r>
            <a:r>
              <a:rPr lang="en-US" sz="2400" dirty="0"/>
              <a:t>vest</a:t>
            </a:r>
          </a:p>
          <a:p>
            <a:endParaRPr lang="en-US" sz="2400" dirty="0"/>
          </a:p>
        </p:txBody>
      </p:sp>
      <p:sp>
        <p:nvSpPr>
          <p:cNvPr id="5" name="TextBox 4"/>
          <p:cNvSpPr txBox="1"/>
          <p:nvPr/>
        </p:nvSpPr>
        <p:spPr>
          <a:xfrm>
            <a:off x="152400" y="1752600"/>
            <a:ext cx="8991600" cy="1938992"/>
          </a:xfrm>
          <a:prstGeom prst="rect">
            <a:avLst/>
          </a:prstGeom>
          <a:noFill/>
        </p:spPr>
        <p:txBody>
          <a:bodyPr wrap="square" rtlCol="0">
            <a:spAutoFit/>
          </a:bodyPr>
          <a:lstStyle/>
          <a:p>
            <a:r>
              <a:rPr lang="en-US" sz="2400" b="1" dirty="0" err="1" smtClean="0"/>
              <a:t>Kiến</a:t>
            </a:r>
            <a:r>
              <a:rPr lang="en-US" sz="2400" b="1" dirty="0" smtClean="0"/>
              <a:t> </a:t>
            </a:r>
            <a:r>
              <a:rPr lang="en-US" sz="2400" b="1" dirty="0" err="1" smtClean="0"/>
              <a:t>thức</a:t>
            </a:r>
            <a:r>
              <a:rPr lang="en-US" sz="2400" b="1" dirty="0" smtClean="0"/>
              <a:t> </a:t>
            </a:r>
            <a:r>
              <a:rPr lang="en-US" sz="2400" b="1" dirty="0" err="1" smtClean="0"/>
              <a:t>về</a:t>
            </a:r>
            <a:r>
              <a:rPr lang="en-US" sz="2400" b="1" dirty="0" smtClean="0"/>
              <a:t> </a:t>
            </a:r>
            <a:r>
              <a:rPr lang="en-US" sz="2400" b="1" dirty="0" err="1" smtClean="0"/>
              <a:t>thành</a:t>
            </a:r>
            <a:r>
              <a:rPr lang="en-US" sz="2400" b="1" dirty="0" smtClean="0"/>
              <a:t> </a:t>
            </a:r>
            <a:r>
              <a:rPr lang="en-US" sz="2400" b="1" dirty="0" err="1" smtClean="0"/>
              <a:t>ngữ</a:t>
            </a:r>
            <a:endParaRPr lang="en-US" sz="2400" dirty="0" smtClean="0"/>
          </a:p>
          <a:p>
            <a:r>
              <a:rPr lang="en-US" sz="2400" dirty="0" smtClean="0"/>
              <a:t>Ta </a:t>
            </a:r>
            <a:r>
              <a:rPr lang="en-US" sz="2400" dirty="0" err="1" smtClean="0"/>
              <a:t>có</a:t>
            </a:r>
            <a:r>
              <a:rPr lang="en-US" sz="2400" dirty="0" smtClean="0"/>
              <a:t> </a:t>
            </a:r>
            <a:r>
              <a:rPr lang="en-US" sz="2400" dirty="0" err="1" smtClean="0"/>
              <a:t>thành</a:t>
            </a:r>
            <a:r>
              <a:rPr lang="en-US" sz="2400" dirty="0" smtClean="0"/>
              <a:t> </a:t>
            </a:r>
            <a:r>
              <a:rPr lang="en-US" sz="2400" dirty="0" err="1" smtClean="0"/>
              <a:t>ngữ</a:t>
            </a:r>
            <a:r>
              <a:rPr lang="en-US" sz="2400" dirty="0" smtClean="0"/>
              <a:t>: “to be hot under the collar”: </a:t>
            </a:r>
            <a:r>
              <a:rPr lang="en-US" sz="2400" dirty="0" err="1" smtClean="0"/>
              <a:t>điên</a:t>
            </a:r>
            <a:r>
              <a:rPr lang="en-US" sz="2400" dirty="0" smtClean="0"/>
              <a:t> </a:t>
            </a:r>
            <a:r>
              <a:rPr lang="en-US" sz="2400" dirty="0" err="1" smtClean="0"/>
              <a:t>tiết</a:t>
            </a:r>
            <a:r>
              <a:rPr lang="en-US" sz="2400" dirty="0" smtClean="0"/>
              <a:t>, </a:t>
            </a:r>
            <a:r>
              <a:rPr lang="en-US" sz="2400" dirty="0" err="1" smtClean="0"/>
              <a:t>cáu</a:t>
            </a:r>
            <a:r>
              <a:rPr lang="en-US" sz="2400" dirty="0" smtClean="0"/>
              <a:t> </a:t>
            </a:r>
            <a:r>
              <a:rPr lang="en-US" sz="2400" dirty="0" err="1" smtClean="0"/>
              <a:t>tiết</a:t>
            </a:r>
            <a:endParaRPr lang="en-US" sz="2400" dirty="0" smtClean="0"/>
          </a:p>
          <a:p>
            <a:r>
              <a:rPr lang="en-US" sz="2400" b="1" dirty="0" err="1" smtClean="0"/>
              <a:t>Tạm</a:t>
            </a:r>
            <a:r>
              <a:rPr lang="en-US" sz="2400" b="1" dirty="0" smtClean="0"/>
              <a:t> </a:t>
            </a:r>
            <a:r>
              <a:rPr lang="en-US" sz="2400" b="1" dirty="0" err="1" smtClean="0"/>
              <a:t>dịch</a:t>
            </a:r>
            <a:r>
              <a:rPr lang="en-US" sz="2400" b="1" dirty="0" smtClean="0"/>
              <a:t>: </a:t>
            </a:r>
            <a:r>
              <a:rPr lang="en-US" sz="2400" dirty="0" err="1" smtClean="0"/>
              <a:t>Nghe</a:t>
            </a:r>
            <a:r>
              <a:rPr lang="en-US" sz="2400" dirty="0" smtClean="0"/>
              <a:t> </a:t>
            </a:r>
            <a:r>
              <a:rPr lang="en-US" sz="2400" dirty="0" err="1" smtClean="0"/>
              <a:t>về</a:t>
            </a:r>
            <a:r>
              <a:rPr lang="en-US" sz="2400" dirty="0" smtClean="0"/>
              <a:t> </a:t>
            </a:r>
            <a:r>
              <a:rPr lang="en-US" sz="2400" dirty="0" err="1" smtClean="0"/>
              <a:t>những</a:t>
            </a:r>
            <a:r>
              <a:rPr lang="en-US" sz="2400" dirty="0" smtClean="0"/>
              <a:t> </a:t>
            </a:r>
            <a:r>
              <a:rPr lang="en-US" sz="2400" dirty="0" err="1" smtClean="0"/>
              <a:t>người</a:t>
            </a:r>
            <a:r>
              <a:rPr lang="en-US" sz="2400" dirty="0" smtClean="0"/>
              <a:t> </a:t>
            </a:r>
            <a:r>
              <a:rPr lang="en-US" sz="2400" dirty="0" err="1" smtClean="0"/>
              <a:t>đối</a:t>
            </a:r>
            <a:r>
              <a:rPr lang="en-US" sz="2400" dirty="0" smtClean="0"/>
              <a:t> </a:t>
            </a:r>
            <a:r>
              <a:rPr lang="en-US" sz="2400" dirty="0" err="1" smtClean="0"/>
              <a:t>xử</a:t>
            </a:r>
            <a:r>
              <a:rPr lang="en-US" sz="2400" dirty="0" smtClean="0"/>
              <a:t> </a:t>
            </a:r>
            <a:r>
              <a:rPr lang="en-US" sz="2400" dirty="0" err="1" smtClean="0"/>
              <a:t>không</a:t>
            </a:r>
            <a:r>
              <a:rPr lang="en-US" sz="2400" dirty="0" smtClean="0"/>
              <a:t> </a:t>
            </a:r>
            <a:r>
              <a:rPr lang="en-US" sz="2400" dirty="0" err="1" smtClean="0"/>
              <a:t>tốt</a:t>
            </a:r>
            <a:r>
              <a:rPr lang="en-US" sz="2400" dirty="0" smtClean="0"/>
              <a:t> </a:t>
            </a:r>
            <a:r>
              <a:rPr lang="en-US" sz="2400" dirty="0" err="1" smtClean="0"/>
              <a:t>với</a:t>
            </a:r>
            <a:r>
              <a:rPr lang="en-US" sz="2400" dirty="0" smtClean="0"/>
              <a:t> </a:t>
            </a:r>
            <a:r>
              <a:rPr lang="en-US" sz="2400" dirty="0" err="1" smtClean="0"/>
              <a:t>động</a:t>
            </a:r>
            <a:r>
              <a:rPr lang="en-US" sz="2400" dirty="0" smtClean="0"/>
              <a:t> </a:t>
            </a:r>
            <a:r>
              <a:rPr lang="en-US" sz="2400" dirty="0" err="1" smtClean="0"/>
              <a:t>vật</a:t>
            </a:r>
            <a:r>
              <a:rPr lang="en-US" sz="2400" dirty="0" smtClean="0"/>
              <a:t> </a:t>
            </a:r>
            <a:r>
              <a:rPr lang="en-US" sz="2400" dirty="0" err="1" smtClean="0"/>
              <a:t>khiến</a:t>
            </a:r>
            <a:r>
              <a:rPr lang="en-US" sz="2400" dirty="0" smtClean="0"/>
              <a:t> </a:t>
            </a:r>
            <a:r>
              <a:rPr lang="en-US" sz="2400" dirty="0" err="1" smtClean="0"/>
              <a:t>tôi</a:t>
            </a:r>
            <a:r>
              <a:rPr lang="en-US" sz="2400" dirty="0" smtClean="0"/>
              <a:t> </a:t>
            </a:r>
            <a:r>
              <a:rPr lang="en-US" sz="2400" dirty="0" err="1" smtClean="0"/>
              <a:t>điên</a:t>
            </a:r>
            <a:r>
              <a:rPr lang="en-US" sz="2400" dirty="0" smtClean="0"/>
              <a:t> </a:t>
            </a:r>
            <a:r>
              <a:rPr lang="en-US" sz="2400" dirty="0" err="1" smtClean="0"/>
              <a:t>tiết</a:t>
            </a:r>
            <a:r>
              <a:rPr lang="en-US" sz="2400" dirty="0" smtClean="0"/>
              <a:t>.</a:t>
            </a:r>
          </a:p>
          <a:p>
            <a:endParaRPr lang="en-US" sz="2400" dirty="0"/>
          </a:p>
        </p:txBody>
      </p:sp>
      <p:sp>
        <p:nvSpPr>
          <p:cNvPr id="6" name="Rectangle 5"/>
          <p:cNvSpPr/>
          <p:nvPr/>
        </p:nvSpPr>
        <p:spPr>
          <a:xfrm>
            <a:off x="1981200" y="1165830"/>
            <a:ext cx="381000" cy="43437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77540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16606" y="76200"/>
            <a:ext cx="8534400" cy="2308324"/>
          </a:xfrm>
          <a:prstGeom prst="rect">
            <a:avLst/>
          </a:prstGeom>
          <a:noFill/>
        </p:spPr>
        <p:txBody>
          <a:bodyPr wrap="square" rtlCol="0">
            <a:spAutoFit/>
          </a:bodyPr>
          <a:lstStyle/>
          <a:p>
            <a:r>
              <a:rPr lang="en-US" sz="2400" b="1" dirty="0">
                <a:solidFill>
                  <a:srgbClr val="FF0000"/>
                </a:solidFill>
              </a:rPr>
              <a:t>Question 32:</a:t>
            </a:r>
            <a:r>
              <a:rPr lang="en-US" sz="2400" dirty="0">
                <a:solidFill>
                  <a:srgbClr val="FF0000"/>
                </a:solidFill>
              </a:rPr>
              <a:t> </a:t>
            </a:r>
            <a:r>
              <a:rPr lang="en-US" sz="2400" dirty="0"/>
              <a:t>He said: “I haven’t met her since she left school.” </a:t>
            </a:r>
          </a:p>
          <a:p>
            <a:pPr lvl="0"/>
            <a:r>
              <a:rPr lang="en-US" sz="2400" dirty="0" smtClean="0"/>
              <a:t>A. He </a:t>
            </a:r>
            <a:r>
              <a:rPr lang="en-US" sz="2400" dirty="0"/>
              <a:t>said that he hadn’t met her since he had left school. </a:t>
            </a:r>
          </a:p>
          <a:p>
            <a:pPr lvl="0"/>
            <a:r>
              <a:rPr lang="en-US" sz="2400" dirty="0" smtClean="0"/>
              <a:t>B. He </a:t>
            </a:r>
            <a:r>
              <a:rPr lang="en-US" sz="2400" dirty="0"/>
              <a:t>said that he hadn’t met her since he left school. </a:t>
            </a:r>
          </a:p>
          <a:p>
            <a:pPr lvl="0"/>
            <a:r>
              <a:rPr lang="en-US" sz="2400" dirty="0" smtClean="0"/>
              <a:t>C. He </a:t>
            </a:r>
            <a:r>
              <a:rPr lang="en-US" sz="2400" dirty="0"/>
              <a:t>said that he hadn’t met her since she left school. </a:t>
            </a:r>
          </a:p>
          <a:p>
            <a:pPr lvl="0"/>
            <a:r>
              <a:rPr lang="en-US" sz="2400" dirty="0" smtClean="0"/>
              <a:t>D. He </a:t>
            </a:r>
            <a:r>
              <a:rPr lang="en-US" sz="2400" dirty="0"/>
              <a:t>said that he hadn’t met her since she had left school. </a:t>
            </a:r>
          </a:p>
          <a:p>
            <a:endParaRPr lang="en-US" sz="2400" dirty="0"/>
          </a:p>
        </p:txBody>
      </p:sp>
      <p:sp>
        <p:nvSpPr>
          <p:cNvPr id="5" name="TextBox 4"/>
          <p:cNvSpPr txBox="1"/>
          <p:nvPr/>
        </p:nvSpPr>
        <p:spPr>
          <a:xfrm>
            <a:off x="152400" y="1905000"/>
            <a:ext cx="9144000" cy="4893647"/>
          </a:xfrm>
          <a:prstGeom prst="rect">
            <a:avLst/>
          </a:prstGeom>
          <a:noFill/>
        </p:spPr>
        <p:txBody>
          <a:bodyPr wrap="square" rtlCol="0">
            <a:spAutoFit/>
          </a:bodyPr>
          <a:lstStyle/>
          <a:p>
            <a:r>
              <a:rPr lang="en-US" sz="2400" b="1" dirty="0" err="1" smtClean="0"/>
              <a:t>Đề</a:t>
            </a:r>
            <a:r>
              <a:rPr lang="en-US" sz="2400" b="1" dirty="0" smtClean="0"/>
              <a:t> </a:t>
            </a:r>
            <a:r>
              <a:rPr lang="en-US" sz="2400" b="1" dirty="0" err="1"/>
              <a:t>bài</a:t>
            </a:r>
            <a:r>
              <a:rPr lang="en-US" sz="2400" b="1" dirty="0"/>
              <a:t>:</a:t>
            </a:r>
            <a:r>
              <a:rPr lang="en-US" sz="2400" dirty="0"/>
              <a:t> </a:t>
            </a:r>
            <a:r>
              <a:rPr lang="en-US" sz="2400" dirty="0" err="1"/>
              <a:t>Anh</a:t>
            </a:r>
            <a:r>
              <a:rPr lang="en-US" sz="2400" dirty="0"/>
              <a:t> </a:t>
            </a:r>
            <a:r>
              <a:rPr lang="en-US" sz="2400" dirty="0" err="1"/>
              <a:t>ấy</a:t>
            </a:r>
            <a:r>
              <a:rPr lang="en-US" sz="2400" dirty="0"/>
              <a:t> </a:t>
            </a:r>
            <a:r>
              <a:rPr lang="en-US" sz="2400" dirty="0" err="1"/>
              <a:t>nói</a:t>
            </a:r>
            <a:r>
              <a:rPr lang="en-US" sz="2400" dirty="0"/>
              <a:t>: “</a:t>
            </a:r>
            <a:r>
              <a:rPr lang="en-US" sz="2400" dirty="0" err="1"/>
              <a:t>Tôi</a:t>
            </a:r>
            <a:r>
              <a:rPr lang="en-US" sz="2400" dirty="0"/>
              <a:t> </a:t>
            </a:r>
            <a:r>
              <a:rPr lang="en-US" sz="2400" dirty="0" err="1"/>
              <a:t>không</a:t>
            </a:r>
            <a:r>
              <a:rPr lang="en-US" sz="2400" dirty="0"/>
              <a:t> </a:t>
            </a:r>
            <a:r>
              <a:rPr lang="en-US" sz="2400" dirty="0" err="1"/>
              <a:t>gặp</a:t>
            </a:r>
            <a:r>
              <a:rPr lang="en-US" sz="2400" dirty="0"/>
              <a:t> </a:t>
            </a:r>
            <a:r>
              <a:rPr lang="en-US" sz="2400" dirty="0" err="1"/>
              <a:t>cô</a:t>
            </a:r>
            <a:r>
              <a:rPr lang="en-US" sz="2400" dirty="0"/>
              <a:t> </a:t>
            </a:r>
            <a:r>
              <a:rPr lang="en-US" sz="2400" dirty="0" err="1"/>
              <a:t>ấy</a:t>
            </a:r>
            <a:r>
              <a:rPr lang="en-US" sz="2400" dirty="0"/>
              <a:t> </a:t>
            </a:r>
            <a:r>
              <a:rPr lang="en-US" sz="2400" dirty="0" err="1"/>
              <a:t>kể</a:t>
            </a:r>
            <a:r>
              <a:rPr lang="en-US" sz="2400" dirty="0"/>
              <a:t> </a:t>
            </a:r>
            <a:r>
              <a:rPr lang="en-US" sz="2400" dirty="0" err="1"/>
              <a:t>từ</a:t>
            </a:r>
            <a:r>
              <a:rPr lang="en-US" sz="2400" dirty="0"/>
              <a:t> </a:t>
            </a:r>
            <a:r>
              <a:rPr lang="en-US" sz="2400" dirty="0" err="1"/>
              <a:t>khi</a:t>
            </a:r>
            <a:r>
              <a:rPr lang="en-US" sz="2400" dirty="0"/>
              <a:t> </a:t>
            </a:r>
            <a:r>
              <a:rPr lang="en-US" sz="2400" dirty="0" err="1"/>
              <a:t>cô</a:t>
            </a:r>
            <a:r>
              <a:rPr lang="en-US" sz="2400" dirty="0"/>
              <a:t> </a:t>
            </a:r>
            <a:r>
              <a:rPr lang="en-US" sz="2400" dirty="0" err="1"/>
              <a:t>ấy</a:t>
            </a:r>
            <a:r>
              <a:rPr lang="en-US" sz="2400" dirty="0"/>
              <a:t> </a:t>
            </a:r>
            <a:r>
              <a:rPr lang="en-US" sz="2400" dirty="0" err="1"/>
              <a:t>ra</a:t>
            </a:r>
            <a:r>
              <a:rPr lang="en-US" sz="2400" dirty="0"/>
              <a:t> </a:t>
            </a:r>
            <a:r>
              <a:rPr lang="en-US" sz="2400" dirty="0" err="1"/>
              <a:t>trường</a:t>
            </a:r>
            <a:r>
              <a:rPr lang="en-US" sz="2400" dirty="0"/>
              <a:t>.”</a:t>
            </a:r>
            <a:br>
              <a:rPr lang="en-US" sz="2400" dirty="0"/>
            </a:br>
            <a:r>
              <a:rPr lang="en-US" sz="2400" b="1" dirty="0"/>
              <a:t>A.</a:t>
            </a:r>
            <a:r>
              <a:rPr lang="en-US" sz="2400" dirty="0"/>
              <a:t> </a:t>
            </a:r>
            <a:r>
              <a:rPr lang="en-US" sz="2400" dirty="0" err="1"/>
              <a:t>Anh</a:t>
            </a:r>
            <a:r>
              <a:rPr lang="en-US" sz="2400" dirty="0"/>
              <a:t> </a:t>
            </a:r>
            <a:r>
              <a:rPr lang="en-US" sz="2400" dirty="0" err="1"/>
              <a:t>ấy</a:t>
            </a:r>
            <a:r>
              <a:rPr lang="en-US" sz="2400" dirty="0"/>
              <a:t> </a:t>
            </a:r>
            <a:r>
              <a:rPr lang="en-US" sz="2400" dirty="0" err="1"/>
              <a:t>nói</a:t>
            </a:r>
            <a:r>
              <a:rPr lang="en-US" sz="2400" dirty="0"/>
              <a:t> </a:t>
            </a:r>
            <a:r>
              <a:rPr lang="en-US" sz="2400" dirty="0" err="1"/>
              <a:t>rằng</a:t>
            </a:r>
            <a:r>
              <a:rPr lang="en-US" sz="2400" dirty="0"/>
              <a:t> </a:t>
            </a:r>
            <a:r>
              <a:rPr lang="en-US" sz="2400" dirty="0" err="1"/>
              <a:t>anh</a:t>
            </a:r>
            <a:r>
              <a:rPr lang="en-US" sz="2400" dirty="0"/>
              <a:t> </a:t>
            </a:r>
            <a:r>
              <a:rPr lang="en-US" sz="2400" dirty="0" err="1"/>
              <a:t>ấy</a:t>
            </a:r>
            <a:r>
              <a:rPr lang="en-US" sz="2400" dirty="0"/>
              <a:t> </a:t>
            </a:r>
            <a:r>
              <a:rPr lang="en-US" sz="2400" dirty="0" err="1"/>
              <a:t>đã</a:t>
            </a:r>
            <a:r>
              <a:rPr lang="en-US" sz="2400" dirty="0"/>
              <a:t> </a:t>
            </a:r>
            <a:r>
              <a:rPr lang="en-US" sz="2400" dirty="0" err="1"/>
              <a:t>không</a:t>
            </a:r>
            <a:r>
              <a:rPr lang="en-US" sz="2400" dirty="0"/>
              <a:t> </a:t>
            </a:r>
            <a:r>
              <a:rPr lang="en-US" sz="2400" dirty="0" err="1"/>
              <a:t>gặp</a:t>
            </a:r>
            <a:r>
              <a:rPr lang="en-US" sz="2400" dirty="0"/>
              <a:t> </a:t>
            </a:r>
            <a:r>
              <a:rPr lang="en-US" sz="2400" dirty="0" err="1"/>
              <a:t>cô</a:t>
            </a:r>
            <a:r>
              <a:rPr lang="en-US" sz="2400" dirty="0"/>
              <a:t> </a:t>
            </a:r>
            <a:r>
              <a:rPr lang="en-US" sz="2400" dirty="0" err="1"/>
              <a:t>ấy</a:t>
            </a:r>
            <a:r>
              <a:rPr lang="en-US" sz="2400" dirty="0"/>
              <a:t> </a:t>
            </a:r>
            <a:r>
              <a:rPr lang="en-US" sz="2400" dirty="0" err="1"/>
              <a:t>kể</a:t>
            </a:r>
            <a:r>
              <a:rPr lang="en-US" sz="2400" dirty="0"/>
              <a:t> </a:t>
            </a:r>
            <a:r>
              <a:rPr lang="en-US" sz="2400" dirty="0" err="1"/>
              <a:t>từ</a:t>
            </a:r>
            <a:r>
              <a:rPr lang="en-US" sz="2400" dirty="0"/>
              <a:t> </a:t>
            </a:r>
            <a:r>
              <a:rPr lang="en-US" sz="2400" dirty="0" err="1"/>
              <a:t>khi</a:t>
            </a:r>
            <a:r>
              <a:rPr lang="en-US" sz="2400" dirty="0"/>
              <a:t> </a:t>
            </a:r>
            <a:r>
              <a:rPr lang="en-US" sz="2400" dirty="0" err="1"/>
              <a:t>anh</a:t>
            </a:r>
            <a:r>
              <a:rPr lang="en-US" sz="2400" dirty="0"/>
              <a:t> </a:t>
            </a:r>
            <a:r>
              <a:rPr lang="en-US" sz="2400" dirty="0" err="1"/>
              <a:t>ấy</a:t>
            </a:r>
            <a:r>
              <a:rPr lang="en-US" sz="2400" dirty="0"/>
              <a:t> </a:t>
            </a:r>
            <a:r>
              <a:rPr lang="en-US" sz="2400" dirty="0" err="1"/>
              <a:t>ra</a:t>
            </a:r>
            <a:r>
              <a:rPr lang="en-US" sz="2400" dirty="0"/>
              <a:t> </a:t>
            </a:r>
            <a:r>
              <a:rPr lang="en-US" sz="2400" dirty="0" err="1"/>
              <a:t>trường</a:t>
            </a:r>
            <a:r>
              <a:rPr lang="en-US" sz="2400" dirty="0"/>
              <a:t>. (</a:t>
            </a:r>
            <a:r>
              <a:rPr lang="en-US" sz="2400" dirty="0" err="1"/>
              <a:t>Không</a:t>
            </a:r>
            <a:r>
              <a:rPr lang="en-US" sz="2400" dirty="0"/>
              <a:t> </a:t>
            </a:r>
            <a:r>
              <a:rPr lang="en-US" sz="2400" dirty="0" err="1"/>
              <a:t>giống</a:t>
            </a:r>
            <a:r>
              <a:rPr lang="en-US" sz="2400" dirty="0"/>
              <a:t> </a:t>
            </a:r>
            <a:r>
              <a:rPr lang="en-US" sz="2400" dirty="0" err="1"/>
              <a:t>câu</a:t>
            </a:r>
            <a:r>
              <a:rPr lang="en-US" sz="2400" dirty="0"/>
              <a:t> </a:t>
            </a:r>
            <a:r>
              <a:rPr lang="en-US" sz="2400" dirty="0" err="1"/>
              <a:t>trên</a:t>
            </a:r>
            <a:r>
              <a:rPr lang="en-US" sz="2400" dirty="0"/>
              <a:t> </a:t>
            </a:r>
            <a:r>
              <a:rPr lang="en-US" sz="2400" dirty="0" err="1"/>
              <a:t>về</a:t>
            </a:r>
            <a:r>
              <a:rPr lang="en-US" sz="2400" dirty="0"/>
              <a:t> </a:t>
            </a:r>
            <a:r>
              <a:rPr lang="en-US" sz="2400" dirty="0" err="1"/>
              <a:t>nghĩa</a:t>
            </a:r>
            <a:r>
              <a:rPr lang="en-US" sz="2400" dirty="0"/>
              <a:t>)</a:t>
            </a:r>
            <a:br>
              <a:rPr lang="en-US" sz="2400" dirty="0"/>
            </a:br>
            <a:r>
              <a:rPr lang="en-US" sz="2400" b="1" dirty="0"/>
              <a:t>B.</a:t>
            </a:r>
            <a:r>
              <a:rPr lang="en-US" sz="2400" dirty="0"/>
              <a:t> </a:t>
            </a:r>
            <a:r>
              <a:rPr lang="en-US" sz="2400" dirty="0" err="1"/>
              <a:t>Anh</a:t>
            </a:r>
            <a:r>
              <a:rPr lang="en-US" sz="2400" dirty="0"/>
              <a:t> </a:t>
            </a:r>
            <a:r>
              <a:rPr lang="en-US" sz="2400" dirty="0" err="1"/>
              <a:t>ấy</a:t>
            </a:r>
            <a:r>
              <a:rPr lang="en-US" sz="2400" dirty="0"/>
              <a:t> </a:t>
            </a:r>
            <a:r>
              <a:rPr lang="en-US" sz="2400" dirty="0" err="1"/>
              <a:t>nói</a:t>
            </a:r>
            <a:r>
              <a:rPr lang="en-US" sz="2400" dirty="0"/>
              <a:t> </a:t>
            </a:r>
            <a:r>
              <a:rPr lang="en-US" sz="2400" dirty="0" err="1"/>
              <a:t>rằng</a:t>
            </a:r>
            <a:r>
              <a:rPr lang="en-US" sz="2400" dirty="0"/>
              <a:t> </a:t>
            </a:r>
            <a:r>
              <a:rPr lang="en-US" sz="2400" dirty="0" err="1"/>
              <a:t>anh</a:t>
            </a:r>
            <a:r>
              <a:rPr lang="en-US" sz="2400" dirty="0"/>
              <a:t> </a:t>
            </a:r>
            <a:r>
              <a:rPr lang="en-US" sz="2400" dirty="0" err="1"/>
              <a:t>ấy</a:t>
            </a:r>
            <a:r>
              <a:rPr lang="en-US" sz="2400" dirty="0"/>
              <a:t> </a:t>
            </a:r>
            <a:r>
              <a:rPr lang="en-US" sz="2400" dirty="0" err="1"/>
              <a:t>đã</a:t>
            </a:r>
            <a:r>
              <a:rPr lang="en-US" sz="2400" dirty="0"/>
              <a:t> </a:t>
            </a:r>
            <a:r>
              <a:rPr lang="en-US" sz="2400" dirty="0" err="1"/>
              <a:t>không</a:t>
            </a:r>
            <a:r>
              <a:rPr lang="en-US" sz="2400" dirty="0"/>
              <a:t> </a:t>
            </a:r>
            <a:r>
              <a:rPr lang="en-US" sz="2400" dirty="0" err="1"/>
              <a:t>gặp</a:t>
            </a:r>
            <a:r>
              <a:rPr lang="en-US" sz="2400" dirty="0"/>
              <a:t> </a:t>
            </a:r>
            <a:r>
              <a:rPr lang="en-US" sz="2400" dirty="0" err="1"/>
              <a:t>cô</a:t>
            </a:r>
            <a:r>
              <a:rPr lang="en-US" sz="2400" dirty="0"/>
              <a:t> </a:t>
            </a:r>
            <a:r>
              <a:rPr lang="en-US" sz="2400" dirty="0" err="1"/>
              <a:t>ấy</a:t>
            </a:r>
            <a:r>
              <a:rPr lang="en-US" sz="2400" dirty="0"/>
              <a:t> </a:t>
            </a:r>
            <a:r>
              <a:rPr lang="en-US" sz="2400" dirty="0" err="1"/>
              <a:t>kể</a:t>
            </a:r>
            <a:r>
              <a:rPr lang="en-US" sz="2400" dirty="0"/>
              <a:t> </a:t>
            </a:r>
            <a:r>
              <a:rPr lang="en-US" sz="2400" dirty="0" err="1"/>
              <a:t>từ</a:t>
            </a:r>
            <a:r>
              <a:rPr lang="en-US" sz="2400" dirty="0"/>
              <a:t> </a:t>
            </a:r>
            <a:r>
              <a:rPr lang="en-US" sz="2400" dirty="0" err="1"/>
              <a:t>khi</a:t>
            </a:r>
            <a:r>
              <a:rPr lang="en-US" sz="2400" dirty="0"/>
              <a:t> </a:t>
            </a:r>
            <a:r>
              <a:rPr lang="en-US" sz="2400" dirty="0" err="1"/>
              <a:t>anh</a:t>
            </a:r>
            <a:r>
              <a:rPr lang="en-US" sz="2400" dirty="0"/>
              <a:t> </a:t>
            </a:r>
            <a:r>
              <a:rPr lang="en-US" sz="2400" dirty="0" err="1"/>
              <a:t>ấy</a:t>
            </a:r>
            <a:r>
              <a:rPr lang="en-US" sz="2400" dirty="0"/>
              <a:t> </a:t>
            </a:r>
            <a:r>
              <a:rPr lang="en-US" sz="2400" dirty="0" err="1"/>
              <a:t>ra</a:t>
            </a:r>
            <a:r>
              <a:rPr lang="en-US" sz="2400" dirty="0"/>
              <a:t> </a:t>
            </a:r>
            <a:r>
              <a:rPr lang="en-US" sz="2400" dirty="0" err="1"/>
              <a:t>trường</a:t>
            </a:r>
            <a:r>
              <a:rPr lang="en-US" sz="2400" dirty="0"/>
              <a:t>. (</a:t>
            </a:r>
            <a:r>
              <a:rPr lang="en-US" sz="2400" dirty="0" err="1"/>
              <a:t>Không</a:t>
            </a:r>
            <a:r>
              <a:rPr lang="en-US" sz="2400" dirty="0"/>
              <a:t> </a:t>
            </a:r>
            <a:r>
              <a:rPr lang="en-US" sz="2400" dirty="0" err="1"/>
              <a:t>giống</a:t>
            </a:r>
            <a:r>
              <a:rPr lang="en-US" sz="2400" dirty="0"/>
              <a:t> </a:t>
            </a:r>
            <a:r>
              <a:rPr lang="en-US" sz="2400" dirty="0" err="1"/>
              <a:t>câu</a:t>
            </a:r>
            <a:r>
              <a:rPr lang="en-US" sz="2400" dirty="0"/>
              <a:t> </a:t>
            </a:r>
            <a:r>
              <a:rPr lang="en-US" sz="2400" dirty="0" err="1"/>
              <a:t>trên</a:t>
            </a:r>
            <a:r>
              <a:rPr lang="en-US" sz="2400" dirty="0"/>
              <a:t> </a:t>
            </a:r>
            <a:r>
              <a:rPr lang="en-US" sz="2400" dirty="0" err="1"/>
              <a:t>về</a:t>
            </a:r>
            <a:r>
              <a:rPr lang="en-US" sz="2400" dirty="0"/>
              <a:t> </a:t>
            </a:r>
            <a:r>
              <a:rPr lang="en-US" sz="2400" dirty="0" err="1"/>
              <a:t>nghĩa</a:t>
            </a:r>
            <a:r>
              <a:rPr lang="en-US" sz="2400" dirty="0"/>
              <a:t>)</a:t>
            </a:r>
            <a:br>
              <a:rPr lang="en-US" sz="2400" dirty="0"/>
            </a:br>
            <a:r>
              <a:rPr lang="en-US" sz="2400" b="1" dirty="0"/>
              <a:t>C.</a:t>
            </a:r>
            <a:r>
              <a:rPr lang="en-US" sz="2400" dirty="0"/>
              <a:t> </a:t>
            </a:r>
            <a:r>
              <a:rPr lang="en-US" sz="2400" dirty="0" err="1"/>
              <a:t>Anh</a:t>
            </a:r>
            <a:r>
              <a:rPr lang="en-US" sz="2400" dirty="0"/>
              <a:t> </a:t>
            </a:r>
            <a:r>
              <a:rPr lang="en-US" sz="2400" dirty="0" err="1"/>
              <a:t>ấy</a:t>
            </a:r>
            <a:r>
              <a:rPr lang="en-US" sz="2400" dirty="0"/>
              <a:t> </a:t>
            </a:r>
            <a:r>
              <a:rPr lang="en-US" sz="2400" dirty="0" err="1"/>
              <a:t>nói</a:t>
            </a:r>
            <a:r>
              <a:rPr lang="en-US" sz="2400" dirty="0"/>
              <a:t> </a:t>
            </a:r>
            <a:r>
              <a:rPr lang="en-US" sz="2400" dirty="0" err="1"/>
              <a:t>rằng</a:t>
            </a:r>
            <a:r>
              <a:rPr lang="en-US" sz="2400" dirty="0"/>
              <a:t> </a:t>
            </a:r>
            <a:r>
              <a:rPr lang="en-US" sz="2400" dirty="0" err="1"/>
              <a:t>anh</a:t>
            </a:r>
            <a:r>
              <a:rPr lang="en-US" sz="2400" dirty="0"/>
              <a:t> </a:t>
            </a:r>
            <a:r>
              <a:rPr lang="en-US" sz="2400" dirty="0" err="1"/>
              <a:t>ấy</a:t>
            </a:r>
            <a:r>
              <a:rPr lang="en-US" sz="2400" dirty="0"/>
              <a:t> </a:t>
            </a:r>
            <a:r>
              <a:rPr lang="en-US" sz="2400" dirty="0" err="1"/>
              <a:t>đã</a:t>
            </a:r>
            <a:r>
              <a:rPr lang="en-US" sz="2400" dirty="0"/>
              <a:t> </a:t>
            </a:r>
            <a:r>
              <a:rPr lang="en-US" sz="2400" dirty="0" err="1"/>
              <a:t>không</a:t>
            </a:r>
            <a:r>
              <a:rPr lang="en-US" sz="2400" dirty="0"/>
              <a:t> </a:t>
            </a:r>
            <a:r>
              <a:rPr lang="en-US" sz="2400" dirty="0" err="1"/>
              <a:t>gặp</a:t>
            </a:r>
            <a:r>
              <a:rPr lang="en-US" sz="2400" dirty="0"/>
              <a:t> </a:t>
            </a:r>
            <a:r>
              <a:rPr lang="en-US" sz="2400" dirty="0" err="1"/>
              <a:t>cô</a:t>
            </a:r>
            <a:r>
              <a:rPr lang="en-US" sz="2400" dirty="0"/>
              <a:t> </a:t>
            </a:r>
            <a:r>
              <a:rPr lang="en-US" sz="2400" dirty="0" err="1"/>
              <a:t>ấy</a:t>
            </a:r>
            <a:r>
              <a:rPr lang="en-US" sz="2400" dirty="0"/>
              <a:t> </a:t>
            </a:r>
            <a:r>
              <a:rPr lang="en-US" sz="2400" dirty="0" err="1"/>
              <a:t>kể</a:t>
            </a:r>
            <a:r>
              <a:rPr lang="en-US" sz="2400" dirty="0"/>
              <a:t> </a:t>
            </a:r>
            <a:r>
              <a:rPr lang="en-US" sz="2400" dirty="0" err="1"/>
              <a:t>từ</a:t>
            </a:r>
            <a:r>
              <a:rPr lang="en-US" sz="2400" dirty="0"/>
              <a:t> </a:t>
            </a:r>
            <a:r>
              <a:rPr lang="en-US" sz="2400" dirty="0" err="1"/>
              <a:t>khi</a:t>
            </a:r>
            <a:r>
              <a:rPr lang="en-US" sz="2400" dirty="0"/>
              <a:t> </a:t>
            </a:r>
            <a:r>
              <a:rPr lang="en-US" sz="2400" dirty="0" err="1"/>
              <a:t>cô</a:t>
            </a:r>
            <a:r>
              <a:rPr lang="en-US" sz="2400" dirty="0"/>
              <a:t> </a:t>
            </a:r>
            <a:r>
              <a:rPr lang="en-US" sz="2400" dirty="0" err="1"/>
              <a:t>ấy</a:t>
            </a:r>
            <a:r>
              <a:rPr lang="en-US" sz="2400" dirty="0"/>
              <a:t> </a:t>
            </a:r>
            <a:r>
              <a:rPr lang="en-US" sz="2400" dirty="0" err="1"/>
              <a:t>ra</a:t>
            </a:r>
            <a:r>
              <a:rPr lang="en-US" sz="2400" dirty="0"/>
              <a:t> </a:t>
            </a:r>
            <a:r>
              <a:rPr lang="en-US" sz="2400" dirty="0" err="1"/>
              <a:t>trường</a:t>
            </a:r>
            <a:r>
              <a:rPr lang="en-US" sz="2400" dirty="0"/>
              <a:t>. (</a:t>
            </a:r>
            <a:r>
              <a:rPr lang="en-US" sz="2400" dirty="0" err="1"/>
              <a:t>Đúng</a:t>
            </a:r>
            <a:r>
              <a:rPr lang="en-US" sz="2400" dirty="0"/>
              <a:t>, </a:t>
            </a:r>
            <a:r>
              <a:rPr lang="en-US" sz="2400" dirty="0" err="1"/>
              <a:t>theo</a:t>
            </a:r>
            <a:r>
              <a:rPr lang="en-US" sz="2400" dirty="0"/>
              <a:t> </a:t>
            </a:r>
            <a:r>
              <a:rPr lang="en-US" sz="2400" dirty="0" err="1"/>
              <a:t>quy</a:t>
            </a:r>
            <a:r>
              <a:rPr lang="en-US" sz="2400" dirty="0"/>
              <a:t> </a:t>
            </a:r>
            <a:r>
              <a:rPr lang="en-US" sz="2400" dirty="0" err="1"/>
              <a:t>tắc</a:t>
            </a:r>
            <a:r>
              <a:rPr lang="en-US" sz="2400" dirty="0"/>
              <a:t> </a:t>
            </a:r>
            <a:r>
              <a:rPr lang="en-US" sz="2400" dirty="0" err="1"/>
              <a:t>chuyển</a:t>
            </a:r>
            <a:r>
              <a:rPr lang="en-US" sz="2400" dirty="0"/>
              <a:t> </a:t>
            </a:r>
            <a:r>
              <a:rPr lang="en-US" sz="2400" dirty="0" err="1"/>
              <a:t>câu</a:t>
            </a:r>
            <a:r>
              <a:rPr lang="en-US" sz="2400" dirty="0"/>
              <a:t> </a:t>
            </a:r>
            <a:r>
              <a:rPr lang="en-US" sz="2400" dirty="0" err="1"/>
              <a:t>trực</a:t>
            </a:r>
            <a:r>
              <a:rPr lang="en-US" sz="2400" dirty="0"/>
              <a:t> </a:t>
            </a:r>
            <a:r>
              <a:rPr lang="en-US" sz="2400" dirty="0" err="1"/>
              <a:t>tiếp</a:t>
            </a:r>
            <a:r>
              <a:rPr lang="en-US" sz="2400" dirty="0"/>
              <a:t> sang </a:t>
            </a:r>
            <a:r>
              <a:rPr lang="en-US" sz="2400" dirty="0" err="1"/>
              <a:t>câu</a:t>
            </a:r>
            <a:r>
              <a:rPr lang="en-US" sz="2400" dirty="0"/>
              <a:t> </a:t>
            </a:r>
            <a:r>
              <a:rPr lang="en-US" sz="2400" dirty="0" err="1"/>
              <a:t>gián</a:t>
            </a:r>
            <a:r>
              <a:rPr lang="en-US" sz="2400" dirty="0"/>
              <a:t> </a:t>
            </a:r>
            <a:r>
              <a:rPr lang="en-US" sz="2400" dirty="0" err="1"/>
              <a:t>tiếp</a:t>
            </a:r>
            <a:r>
              <a:rPr lang="en-US" sz="2400" dirty="0"/>
              <a:t> </a:t>
            </a:r>
            <a:r>
              <a:rPr lang="en-US" sz="2400" dirty="0" err="1"/>
              <a:t>thì</a:t>
            </a:r>
            <a:r>
              <a:rPr lang="en-US" sz="2400" dirty="0"/>
              <a:t> </a:t>
            </a:r>
            <a:r>
              <a:rPr lang="en-US" sz="2400" dirty="0" err="1"/>
              <a:t>khi</a:t>
            </a:r>
            <a:r>
              <a:rPr lang="en-US" sz="2400" dirty="0"/>
              <a:t> </a:t>
            </a:r>
            <a:r>
              <a:rPr lang="en-US" sz="2400" dirty="0" err="1"/>
              <a:t>có</a:t>
            </a:r>
            <a:r>
              <a:rPr lang="en-US" sz="2400" dirty="0"/>
              <a:t> </a:t>
            </a:r>
            <a:r>
              <a:rPr lang="en-US" sz="2400" dirty="0" err="1"/>
              <a:t>mệnh</a:t>
            </a:r>
            <a:r>
              <a:rPr lang="en-US" sz="2400" dirty="0"/>
              <a:t> </a:t>
            </a:r>
            <a:r>
              <a:rPr lang="en-US" sz="2400" dirty="0" err="1"/>
              <a:t>đề</a:t>
            </a:r>
            <a:r>
              <a:rPr lang="en-US" sz="2400" dirty="0"/>
              <a:t> </a:t>
            </a:r>
            <a:r>
              <a:rPr lang="en-US" sz="2400" dirty="0" err="1"/>
              <a:t>chỉ</a:t>
            </a:r>
            <a:r>
              <a:rPr lang="en-US" sz="2400" dirty="0"/>
              <a:t> </a:t>
            </a:r>
            <a:r>
              <a:rPr lang="en-US" sz="2400" dirty="0" err="1"/>
              <a:t>thời</a:t>
            </a:r>
            <a:r>
              <a:rPr lang="en-US" sz="2400" dirty="0"/>
              <a:t> </a:t>
            </a:r>
            <a:r>
              <a:rPr lang="en-US" sz="2400" dirty="0" err="1"/>
              <a:t>gian</a:t>
            </a:r>
            <a:r>
              <a:rPr lang="en-US" sz="2400" dirty="0"/>
              <a:t> </a:t>
            </a:r>
            <a:r>
              <a:rPr lang="en-US" sz="2400" dirty="0" err="1"/>
              <a:t>thì</a:t>
            </a:r>
            <a:r>
              <a:rPr lang="en-US" sz="2400" dirty="0"/>
              <a:t> </a:t>
            </a:r>
            <a:r>
              <a:rPr lang="en-US" sz="2400" dirty="0" err="1"/>
              <a:t>không</a:t>
            </a:r>
            <a:r>
              <a:rPr lang="en-US" sz="2400" dirty="0"/>
              <a:t> </a:t>
            </a:r>
            <a:r>
              <a:rPr lang="en-US" sz="2400" dirty="0" err="1"/>
              <a:t>cần</a:t>
            </a:r>
            <a:r>
              <a:rPr lang="en-US" sz="2400" dirty="0"/>
              <a:t> </a:t>
            </a:r>
            <a:r>
              <a:rPr lang="en-US" sz="2400" dirty="0" err="1"/>
              <a:t>lùi</a:t>
            </a:r>
            <a:r>
              <a:rPr lang="en-US" sz="2400" dirty="0"/>
              <a:t>, do </a:t>
            </a:r>
            <a:r>
              <a:rPr lang="en-US" sz="2400" dirty="0" err="1"/>
              <a:t>đó</a:t>
            </a:r>
            <a:r>
              <a:rPr lang="en-US" sz="2400" dirty="0"/>
              <a:t> </a:t>
            </a:r>
            <a:r>
              <a:rPr lang="en-US" sz="2400" dirty="0" err="1"/>
              <a:t>chỉ</a:t>
            </a:r>
            <a:r>
              <a:rPr lang="en-US" sz="2400" dirty="0"/>
              <a:t> </a:t>
            </a:r>
            <a:r>
              <a:rPr lang="en-US" sz="2400" dirty="0" err="1"/>
              <a:t>lùi</a:t>
            </a:r>
            <a:r>
              <a:rPr lang="en-US" sz="2400" dirty="0"/>
              <a:t> </a:t>
            </a:r>
            <a:r>
              <a:rPr lang="en-US" sz="2400" dirty="0" err="1"/>
              <a:t>vế</a:t>
            </a:r>
            <a:r>
              <a:rPr lang="en-US" sz="2400" dirty="0"/>
              <a:t> </a:t>
            </a:r>
            <a:r>
              <a:rPr lang="en-US" sz="2400" dirty="0" err="1"/>
              <a:t>trước</a:t>
            </a:r>
            <a:r>
              <a:rPr lang="en-US" sz="2400" dirty="0"/>
              <a:t> </a:t>
            </a:r>
            <a:r>
              <a:rPr lang="en-US" sz="2400" dirty="0" err="1"/>
              <a:t>của</a:t>
            </a:r>
            <a:r>
              <a:rPr lang="en-US" sz="2400" dirty="0"/>
              <a:t> </a:t>
            </a:r>
            <a:r>
              <a:rPr lang="en-US" sz="2400" dirty="0" err="1"/>
              <a:t>câu</a:t>
            </a:r>
            <a:r>
              <a:rPr lang="en-US" sz="2400" dirty="0"/>
              <a:t>, </a:t>
            </a:r>
            <a:r>
              <a:rPr lang="en-US" sz="2400" dirty="0" err="1"/>
              <a:t>vế</a:t>
            </a:r>
            <a:r>
              <a:rPr lang="en-US" sz="2400" dirty="0"/>
              <a:t> </a:t>
            </a:r>
            <a:r>
              <a:rPr lang="en-US" sz="2400" dirty="0" err="1"/>
              <a:t>từ</a:t>
            </a:r>
            <a:r>
              <a:rPr lang="en-US" sz="2400" dirty="0"/>
              <a:t> “since” </a:t>
            </a:r>
            <a:r>
              <a:rPr lang="en-US" sz="2400" dirty="0" err="1"/>
              <a:t>trở</a:t>
            </a:r>
            <a:r>
              <a:rPr lang="en-US" sz="2400" dirty="0"/>
              <a:t> </a:t>
            </a:r>
            <a:r>
              <a:rPr lang="en-US" sz="2400" dirty="0" err="1"/>
              <a:t>đi</a:t>
            </a:r>
            <a:r>
              <a:rPr lang="en-US" sz="2400" dirty="0"/>
              <a:t> </a:t>
            </a:r>
            <a:r>
              <a:rPr lang="en-US" sz="2400" dirty="0" err="1"/>
              <a:t>không</a:t>
            </a:r>
            <a:r>
              <a:rPr lang="en-US" sz="2400" dirty="0"/>
              <a:t> </a:t>
            </a:r>
            <a:r>
              <a:rPr lang="en-US" sz="2400" dirty="0" err="1"/>
              <a:t>cần</a:t>
            </a:r>
            <a:r>
              <a:rPr lang="en-US" sz="2400" dirty="0"/>
              <a:t> </a:t>
            </a:r>
            <a:r>
              <a:rPr lang="en-US" sz="2400" dirty="0" err="1"/>
              <a:t>lùi</a:t>
            </a:r>
            <a:r>
              <a:rPr lang="en-US" sz="2400" dirty="0"/>
              <a:t>)</a:t>
            </a:r>
            <a:br>
              <a:rPr lang="en-US" sz="2400" dirty="0"/>
            </a:br>
            <a:r>
              <a:rPr lang="en-US" sz="2400" b="1" dirty="0"/>
              <a:t>D.</a:t>
            </a:r>
            <a:r>
              <a:rPr lang="en-US" sz="2400" dirty="0"/>
              <a:t> </a:t>
            </a:r>
            <a:r>
              <a:rPr lang="en-US" sz="2400" dirty="0" err="1"/>
              <a:t>Anh</a:t>
            </a:r>
            <a:r>
              <a:rPr lang="en-US" sz="2400" dirty="0"/>
              <a:t> </a:t>
            </a:r>
            <a:r>
              <a:rPr lang="en-US" sz="2400" dirty="0" err="1"/>
              <a:t>ấy</a:t>
            </a:r>
            <a:r>
              <a:rPr lang="en-US" sz="2400" dirty="0"/>
              <a:t> </a:t>
            </a:r>
            <a:r>
              <a:rPr lang="en-US" sz="2400" dirty="0" err="1"/>
              <a:t>nói</a:t>
            </a:r>
            <a:r>
              <a:rPr lang="en-US" sz="2400" dirty="0"/>
              <a:t> </a:t>
            </a:r>
            <a:r>
              <a:rPr lang="en-US" sz="2400" dirty="0" err="1"/>
              <a:t>rằng</a:t>
            </a:r>
            <a:r>
              <a:rPr lang="en-US" sz="2400" dirty="0"/>
              <a:t> </a:t>
            </a:r>
            <a:r>
              <a:rPr lang="en-US" sz="2400" dirty="0" err="1"/>
              <a:t>anh</a:t>
            </a:r>
            <a:r>
              <a:rPr lang="en-US" sz="2400" dirty="0"/>
              <a:t> </a:t>
            </a:r>
            <a:r>
              <a:rPr lang="en-US" sz="2400" dirty="0" err="1"/>
              <a:t>ấy</a:t>
            </a:r>
            <a:r>
              <a:rPr lang="en-US" sz="2400" dirty="0"/>
              <a:t> </a:t>
            </a:r>
            <a:r>
              <a:rPr lang="en-US" sz="2400" dirty="0" err="1"/>
              <a:t>đã</a:t>
            </a:r>
            <a:r>
              <a:rPr lang="en-US" sz="2400" dirty="0"/>
              <a:t> </a:t>
            </a:r>
            <a:r>
              <a:rPr lang="en-US" sz="2400" dirty="0" err="1"/>
              <a:t>không</a:t>
            </a:r>
            <a:r>
              <a:rPr lang="en-US" sz="2400" dirty="0"/>
              <a:t> </a:t>
            </a:r>
            <a:r>
              <a:rPr lang="en-US" sz="2400" dirty="0" err="1"/>
              <a:t>gặp</a:t>
            </a:r>
            <a:r>
              <a:rPr lang="en-US" sz="2400" dirty="0"/>
              <a:t> </a:t>
            </a:r>
            <a:r>
              <a:rPr lang="en-US" sz="2400" dirty="0" err="1"/>
              <a:t>cô</a:t>
            </a:r>
            <a:r>
              <a:rPr lang="en-US" sz="2400" dirty="0"/>
              <a:t> </a:t>
            </a:r>
            <a:r>
              <a:rPr lang="en-US" sz="2400" dirty="0" err="1"/>
              <a:t>ấy</a:t>
            </a:r>
            <a:r>
              <a:rPr lang="en-US" sz="2400" dirty="0"/>
              <a:t> </a:t>
            </a:r>
            <a:r>
              <a:rPr lang="en-US" sz="2400" dirty="0" err="1"/>
              <a:t>kể</a:t>
            </a:r>
            <a:r>
              <a:rPr lang="en-US" sz="2400" dirty="0"/>
              <a:t> </a:t>
            </a:r>
            <a:r>
              <a:rPr lang="en-US" sz="2400" dirty="0" err="1"/>
              <a:t>từ</a:t>
            </a:r>
            <a:r>
              <a:rPr lang="en-US" sz="2400" dirty="0"/>
              <a:t> </a:t>
            </a:r>
            <a:r>
              <a:rPr lang="en-US" sz="2400" dirty="0" err="1"/>
              <a:t>khi</a:t>
            </a:r>
            <a:r>
              <a:rPr lang="en-US" sz="2400" dirty="0"/>
              <a:t> </a:t>
            </a:r>
            <a:r>
              <a:rPr lang="en-US" sz="2400" dirty="0" err="1"/>
              <a:t>cô</a:t>
            </a:r>
            <a:r>
              <a:rPr lang="en-US" sz="2400" dirty="0"/>
              <a:t> </a:t>
            </a:r>
            <a:r>
              <a:rPr lang="en-US" sz="2400" dirty="0" err="1"/>
              <a:t>ấy</a:t>
            </a:r>
            <a:r>
              <a:rPr lang="en-US" sz="2400" dirty="0"/>
              <a:t> </a:t>
            </a:r>
            <a:r>
              <a:rPr lang="en-US" sz="2400" dirty="0" err="1"/>
              <a:t>ra</a:t>
            </a:r>
            <a:r>
              <a:rPr lang="en-US" sz="2400" dirty="0"/>
              <a:t> </a:t>
            </a:r>
            <a:r>
              <a:rPr lang="en-US" sz="2400" dirty="0" err="1"/>
              <a:t>trường</a:t>
            </a:r>
            <a:r>
              <a:rPr lang="en-US" sz="2400" dirty="0"/>
              <a:t>. (</a:t>
            </a:r>
            <a:r>
              <a:rPr lang="en-US" sz="2400" dirty="0" err="1"/>
              <a:t>Sai</a:t>
            </a:r>
            <a:r>
              <a:rPr lang="en-US" sz="2400" dirty="0"/>
              <a:t> </a:t>
            </a:r>
            <a:r>
              <a:rPr lang="en-US" sz="2400" dirty="0" err="1"/>
              <a:t>vì</a:t>
            </a:r>
            <a:r>
              <a:rPr lang="en-US" sz="2400" dirty="0"/>
              <a:t> ở </a:t>
            </a:r>
            <a:r>
              <a:rPr lang="en-US" sz="2400" dirty="0" err="1"/>
              <a:t>mệnh</a:t>
            </a:r>
            <a:r>
              <a:rPr lang="en-US" sz="2400" dirty="0"/>
              <a:t> </a:t>
            </a:r>
            <a:r>
              <a:rPr lang="en-US" sz="2400" dirty="0" err="1"/>
              <a:t>đề</a:t>
            </a:r>
            <a:r>
              <a:rPr lang="en-US" sz="2400" dirty="0"/>
              <a:t> </a:t>
            </a:r>
            <a:r>
              <a:rPr lang="en-US" sz="2400" dirty="0" err="1"/>
              <a:t>với</a:t>
            </a:r>
            <a:r>
              <a:rPr lang="en-US" sz="2400" dirty="0"/>
              <a:t> “since”, </a:t>
            </a:r>
            <a:r>
              <a:rPr lang="en-US" sz="2400" dirty="0" err="1"/>
              <a:t>thì</a:t>
            </a:r>
            <a:r>
              <a:rPr lang="en-US" sz="2400" dirty="0"/>
              <a:t> </a:t>
            </a:r>
            <a:r>
              <a:rPr lang="en-US" sz="2400" dirty="0" err="1"/>
              <a:t>quá</a:t>
            </a:r>
            <a:r>
              <a:rPr lang="en-US" sz="2400" dirty="0"/>
              <a:t> </a:t>
            </a:r>
            <a:r>
              <a:rPr lang="en-US" sz="2400" dirty="0" err="1"/>
              <a:t>khứ</a:t>
            </a:r>
            <a:r>
              <a:rPr lang="en-US" sz="2400" dirty="0"/>
              <a:t> ở </a:t>
            </a:r>
            <a:r>
              <a:rPr lang="en-US" sz="2400" dirty="0" err="1"/>
              <a:t>câu</a:t>
            </a:r>
            <a:r>
              <a:rPr lang="en-US" sz="2400" dirty="0"/>
              <a:t> </a:t>
            </a:r>
            <a:r>
              <a:rPr lang="en-US" sz="2400" dirty="0" err="1"/>
              <a:t>trực</a:t>
            </a:r>
            <a:r>
              <a:rPr lang="en-US" sz="2400" dirty="0"/>
              <a:t> </a:t>
            </a:r>
            <a:r>
              <a:rPr lang="en-US" sz="2400" dirty="0" err="1"/>
              <a:t>tiếp</a:t>
            </a:r>
            <a:r>
              <a:rPr lang="en-US" sz="2400" dirty="0"/>
              <a:t> </a:t>
            </a:r>
            <a:r>
              <a:rPr lang="en-US" sz="2400" dirty="0" err="1"/>
              <a:t>vẫn</a:t>
            </a:r>
            <a:r>
              <a:rPr lang="en-US" sz="2400" dirty="0"/>
              <a:t> </a:t>
            </a:r>
            <a:r>
              <a:rPr lang="en-US" sz="2400" dirty="0" err="1"/>
              <a:t>giữ</a:t>
            </a:r>
            <a:r>
              <a:rPr lang="en-US" sz="2400" dirty="0"/>
              <a:t> </a:t>
            </a:r>
            <a:r>
              <a:rPr lang="en-US" sz="2400" dirty="0" err="1"/>
              <a:t>nguyên</a:t>
            </a:r>
            <a:r>
              <a:rPr lang="en-US" sz="2400" dirty="0"/>
              <a:t> </a:t>
            </a:r>
            <a:r>
              <a:rPr lang="en-US" sz="2400" dirty="0" err="1"/>
              <a:t>khi</a:t>
            </a:r>
            <a:r>
              <a:rPr lang="en-US" sz="2400" dirty="0"/>
              <a:t> </a:t>
            </a:r>
            <a:r>
              <a:rPr lang="en-US" sz="2400" dirty="0" err="1"/>
              <a:t>chuyển</a:t>
            </a:r>
            <a:r>
              <a:rPr lang="en-US" sz="2400" dirty="0"/>
              <a:t> sang </a:t>
            </a:r>
            <a:r>
              <a:rPr lang="en-US" sz="2400" dirty="0" err="1"/>
              <a:t>câu</a:t>
            </a:r>
            <a:r>
              <a:rPr lang="en-US" sz="2400" dirty="0"/>
              <a:t> </a:t>
            </a:r>
            <a:r>
              <a:rPr lang="en-US" sz="2400" dirty="0" err="1"/>
              <a:t>gián</a:t>
            </a:r>
            <a:r>
              <a:rPr lang="en-US" sz="2400" dirty="0"/>
              <a:t> </a:t>
            </a:r>
            <a:r>
              <a:rPr lang="en-US" sz="2400" dirty="0" err="1"/>
              <a:t>tiếp</a:t>
            </a:r>
            <a:r>
              <a:rPr lang="en-US" sz="2400" dirty="0"/>
              <a:t>).</a:t>
            </a:r>
          </a:p>
          <a:p>
            <a:endParaRPr lang="en-US" sz="2400" dirty="0"/>
          </a:p>
        </p:txBody>
      </p:sp>
      <p:sp>
        <p:nvSpPr>
          <p:cNvPr id="6" name="Oval 5"/>
          <p:cNvSpPr/>
          <p:nvPr/>
        </p:nvSpPr>
        <p:spPr>
          <a:xfrm>
            <a:off x="316606" y="1230362"/>
            <a:ext cx="369194" cy="369838"/>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0478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ppt_x"/>
                                          </p:val>
                                        </p:tav>
                                        <p:tav tm="100000">
                                          <p:val>
                                            <p:strVal val="#ppt_x"/>
                                          </p:val>
                                        </p:tav>
                                      </p:tavLst>
                                    </p:anim>
                                    <p:anim calcmode="lin" valueType="num">
                                      <p:cBhvr additive="base">
                                        <p:cTn id="1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304800"/>
            <a:ext cx="8839200" cy="2677656"/>
          </a:xfrm>
          <a:prstGeom prst="rect">
            <a:avLst/>
          </a:prstGeom>
          <a:noFill/>
        </p:spPr>
        <p:txBody>
          <a:bodyPr wrap="square" rtlCol="0">
            <a:spAutoFit/>
          </a:bodyPr>
          <a:lstStyle/>
          <a:p>
            <a:r>
              <a:rPr lang="en-US" sz="2400" b="1" dirty="0">
                <a:solidFill>
                  <a:srgbClr val="FF0000"/>
                </a:solidFill>
              </a:rPr>
              <a:t>Question 3</a:t>
            </a:r>
            <a:r>
              <a:rPr lang="en-US" sz="2400" b="1" i="1" dirty="0">
                <a:solidFill>
                  <a:srgbClr val="FF0000"/>
                </a:solidFill>
              </a:rPr>
              <a:t>3. </a:t>
            </a:r>
            <a:r>
              <a:rPr lang="en-US" sz="2400" b="1" i="1" dirty="0"/>
              <a:t>The last time he came back to his hometown was 5 years ago.</a:t>
            </a:r>
            <a:endParaRPr lang="en-US" sz="2400" dirty="0"/>
          </a:p>
          <a:p>
            <a:r>
              <a:rPr lang="en-US" sz="2400" b="1" dirty="0"/>
              <a:t>A. </a:t>
            </a:r>
            <a:r>
              <a:rPr lang="en-US" sz="2400" dirty="0"/>
              <a:t>It's 5 years since he last lived in his hometown.</a:t>
            </a:r>
          </a:p>
          <a:p>
            <a:r>
              <a:rPr lang="en-US" sz="2400" b="1" dirty="0"/>
              <a:t>B. </a:t>
            </a:r>
            <a:r>
              <a:rPr lang="en-US" sz="2400" dirty="0"/>
              <a:t>He didn't come back to his hometown 5 years ago.</a:t>
            </a:r>
          </a:p>
          <a:p>
            <a:r>
              <a:rPr lang="en-US" sz="2400" b="1" dirty="0"/>
              <a:t>C. </a:t>
            </a:r>
            <a:r>
              <a:rPr lang="en-US" sz="2400" dirty="0"/>
              <a:t>He started coming back to his hometown 5 years ago.</a:t>
            </a:r>
          </a:p>
          <a:p>
            <a:r>
              <a:rPr lang="en-US" sz="2400" b="1" dirty="0"/>
              <a:t>D. </a:t>
            </a:r>
            <a:r>
              <a:rPr lang="en-US" sz="2400" dirty="0"/>
              <a:t>He hasn’t come back to his hometown for 4 years.</a:t>
            </a:r>
          </a:p>
          <a:p>
            <a:endParaRPr lang="en-US" sz="2400" dirty="0"/>
          </a:p>
        </p:txBody>
      </p:sp>
      <p:sp>
        <p:nvSpPr>
          <p:cNvPr id="5" name="TextBox 4"/>
          <p:cNvSpPr txBox="1"/>
          <p:nvPr/>
        </p:nvSpPr>
        <p:spPr>
          <a:xfrm>
            <a:off x="89079" y="2819400"/>
            <a:ext cx="8839200" cy="2308324"/>
          </a:xfrm>
          <a:prstGeom prst="rect">
            <a:avLst/>
          </a:prstGeom>
          <a:noFill/>
        </p:spPr>
        <p:txBody>
          <a:bodyPr wrap="square" rtlCol="0">
            <a:spAutoFit/>
          </a:bodyPr>
          <a:lstStyle/>
          <a:p>
            <a:r>
              <a:rPr lang="en-US" sz="2400" b="1" dirty="0" err="1" smtClean="0"/>
              <a:t>Dùng</a:t>
            </a:r>
            <a:r>
              <a:rPr lang="en-US" sz="2400" b="1" dirty="0" smtClean="0"/>
              <a:t> </a:t>
            </a:r>
            <a:r>
              <a:rPr lang="en-US" sz="2400" b="1" dirty="0" err="1"/>
              <a:t>cấu</a:t>
            </a:r>
            <a:r>
              <a:rPr lang="en-US" sz="2400" b="1" dirty="0"/>
              <a:t> </a:t>
            </a:r>
            <a:r>
              <a:rPr lang="en-US" sz="2400" b="1" dirty="0" err="1"/>
              <a:t>trúc</a:t>
            </a:r>
            <a:r>
              <a:rPr lang="en-US" sz="2400" b="1" dirty="0"/>
              <a:t>:</a:t>
            </a:r>
            <a:endParaRPr lang="en-US" sz="2400" dirty="0"/>
          </a:p>
          <a:p>
            <a:r>
              <a:rPr lang="en-US" sz="2400" dirty="0"/>
              <a:t> </a:t>
            </a:r>
            <a:r>
              <a:rPr lang="en-US" sz="2400" dirty="0">
                <a:solidFill>
                  <a:srgbClr val="FFFF00"/>
                </a:solidFill>
              </a:rPr>
              <a:t>S + have/ has + </a:t>
            </a:r>
            <a:r>
              <a:rPr lang="en-US" sz="2400" b="1" i="1" dirty="0">
                <a:solidFill>
                  <a:srgbClr val="FFFF00"/>
                </a:solidFill>
              </a:rPr>
              <a:t>not</a:t>
            </a:r>
            <a:r>
              <a:rPr lang="en-US" sz="2400" dirty="0">
                <a:solidFill>
                  <a:srgbClr val="FFFF00"/>
                </a:solidFill>
              </a:rPr>
              <a:t> + </a:t>
            </a:r>
            <a:r>
              <a:rPr lang="en-US" sz="2400" dirty="0" err="1">
                <a:solidFill>
                  <a:srgbClr val="FFFF00"/>
                </a:solidFill>
              </a:rPr>
              <a:t>Ved</a:t>
            </a:r>
            <a:r>
              <a:rPr lang="en-US" sz="2400" dirty="0">
                <a:solidFill>
                  <a:srgbClr val="FFFF00"/>
                </a:solidFill>
              </a:rPr>
              <a:t>/3………</a:t>
            </a:r>
            <a:r>
              <a:rPr lang="en-US" sz="2400" b="1" i="1" dirty="0">
                <a:solidFill>
                  <a:srgbClr val="FFFF00"/>
                </a:solidFill>
              </a:rPr>
              <a:t>for</a:t>
            </a:r>
            <a:r>
              <a:rPr lang="en-US" sz="2400" dirty="0">
                <a:solidFill>
                  <a:srgbClr val="FFFF00"/>
                </a:solidFill>
              </a:rPr>
              <a:t>/ </a:t>
            </a:r>
            <a:r>
              <a:rPr lang="en-US" sz="2400" b="1" dirty="0">
                <a:solidFill>
                  <a:srgbClr val="FFFF00"/>
                </a:solidFill>
              </a:rPr>
              <a:t>since</a:t>
            </a:r>
            <a:r>
              <a:rPr lang="en-US" sz="2400" dirty="0">
                <a:solidFill>
                  <a:srgbClr val="FFFF00"/>
                </a:solidFill>
              </a:rPr>
              <a:t> + time</a:t>
            </a:r>
          </a:p>
          <a:p>
            <a:r>
              <a:rPr lang="en-US" sz="2400" b="1" i="1" dirty="0" smtClean="0">
                <a:solidFill>
                  <a:srgbClr val="FFFF00"/>
                </a:solidFill>
              </a:rPr>
              <a:t>= The </a:t>
            </a:r>
            <a:r>
              <a:rPr lang="en-US" sz="2400" b="1" i="1" dirty="0">
                <a:solidFill>
                  <a:srgbClr val="FFFF00"/>
                </a:solidFill>
              </a:rPr>
              <a:t>last time</a:t>
            </a:r>
            <a:r>
              <a:rPr lang="en-US" sz="2400" dirty="0">
                <a:solidFill>
                  <a:srgbClr val="FFFF00"/>
                </a:solidFill>
              </a:rPr>
              <a:t> + S + </a:t>
            </a:r>
            <a:r>
              <a:rPr lang="en-US" sz="2400" dirty="0" err="1">
                <a:solidFill>
                  <a:srgbClr val="FFFF00"/>
                </a:solidFill>
              </a:rPr>
              <a:t>Ved</a:t>
            </a:r>
            <a:r>
              <a:rPr lang="en-US" sz="2400" dirty="0">
                <a:solidFill>
                  <a:srgbClr val="FFFF00"/>
                </a:solidFill>
              </a:rPr>
              <a:t>/2……</a:t>
            </a:r>
            <a:r>
              <a:rPr lang="en-US" sz="2400" b="1" dirty="0">
                <a:solidFill>
                  <a:srgbClr val="FFFF00"/>
                </a:solidFill>
              </a:rPr>
              <a:t>was +   </a:t>
            </a:r>
            <a:r>
              <a:rPr lang="en-US" sz="2400" dirty="0">
                <a:solidFill>
                  <a:srgbClr val="FFFF00"/>
                </a:solidFill>
              </a:rPr>
              <a:t>time (years, month,..) + </a:t>
            </a:r>
            <a:r>
              <a:rPr lang="en-US" sz="2400" b="1" i="1" dirty="0">
                <a:solidFill>
                  <a:srgbClr val="FFFF00"/>
                </a:solidFill>
              </a:rPr>
              <a:t>ago</a:t>
            </a:r>
            <a:endParaRPr lang="en-US" sz="2400" dirty="0">
              <a:solidFill>
                <a:srgbClr val="FFFF00"/>
              </a:solidFill>
            </a:endParaRPr>
          </a:p>
          <a:p>
            <a:r>
              <a:rPr lang="en-US" sz="2400" dirty="0">
                <a:solidFill>
                  <a:srgbClr val="FFFF00"/>
                </a:solidFill>
              </a:rPr>
              <a:t>                                                                        </a:t>
            </a:r>
            <a:r>
              <a:rPr lang="en-US" sz="2400" b="1" dirty="0">
                <a:solidFill>
                  <a:srgbClr val="FFFF00"/>
                </a:solidFill>
              </a:rPr>
              <a:t>in </a:t>
            </a:r>
            <a:r>
              <a:rPr lang="en-US" sz="2400" dirty="0">
                <a:solidFill>
                  <a:srgbClr val="FFFF00"/>
                </a:solidFill>
              </a:rPr>
              <a:t>+ time  (May, 1990,…)</a:t>
            </a:r>
          </a:p>
          <a:p>
            <a:r>
              <a:rPr lang="en-US" sz="2400" dirty="0">
                <a:solidFill>
                  <a:srgbClr val="FFFF00"/>
                </a:solidFill>
              </a:rPr>
              <a:t>S + </a:t>
            </a:r>
            <a:r>
              <a:rPr lang="en-US" sz="2400" b="1" i="1" dirty="0">
                <a:solidFill>
                  <a:srgbClr val="FFFF00"/>
                </a:solidFill>
              </a:rPr>
              <a:t>last</a:t>
            </a:r>
            <a:r>
              <a:rPr lang="en-US" sz="2400" dirty="0">
                <a:solidFill>
                  <a:srgbClr val="FFFF00"/>
                </a:solidFill>
              </a:rPr>
              <a:t> + </a:t>
            </a:r>
            <a:r>
              <a:rPr lang="en-US" sz="2400" dirty="0" err="1">
                <a:solidFill>
                  <a:srgbClr val="FFFF00"/>
                </a:solidFill>
              </a:rPr>
              <a:t>Ved</a:t>
            </a:r>
            <a:r>
              <a:rPr lang="en-US" sz="2400" dirty="0">
                <a:solidFill>
                  <a:srgbClr val="FFFF00"/>
                </a:solidFill>
              </a:rPr>
              <a:t>/2 ……      time + </a:t>
            </a:r>
            <a:r>
              <a:rPr lang="en-US" sz="2400" b="1" i="1" dirty="0">
                <a:solidFill>
                  <a:srgbClr val="FFFF00"/>
                </a:solidFill>
              </a:rPr>
              <a:t>ago/</a:t>
            </a:r>
            <a:r>
              <a:rPr lang="en-US" sz="2400" b="1" dirty="0">
                <a:solidFill>
                  <a:srgbClr val="FFFF00"/>
                </a:solidFill>
              </a:rPr>
              <a:t> in</a:t>
            </a:r>
            <a:r>
              <a:rPr lang="en-US" sz="2400" dirty="0">
                <a:solidFill>
                  <a:srgbClr val="FFFF00"/>
                </a:solidFill>
              </a:rPr>
              <a:t> + time</a:t>
            </a:r>
          </a:p>
          <a:p>
            <a:endParaRPr lang="en-US" sz="2400" dirty="0"/>
          </a:p>
        </p:txBody>
      </p:sp>
      <p:sp>
        <p:nvSpPr>
          <p:cNvPr id="6" name="Oval 5"/>
          <p:cNvSpPr/>
          <p:nvPr/>
        </p:nvSpPr>
        <p:spPr>
          <a:xfrm>
            <a:off x="76200" y="22098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37578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534400" cy="1938992"/>
          </a:xfrm>
          <a:prstGeom prst="rect">
            <a:avLst/>
          </a:prstGeom>
          <a:noFill/>
        </p:spPr>
        <p:txBody>
          <a:bodyPr wrap="square" rtlCol="0">
            <a:spAutoFit/>
          </a:bodyPr>
          <a:lstStyle/>
          <a:p>
            <a:r>
              <a:rPr lang="en-US" sz="2400" b="1" dirty="0">
                <a:solidFill>
                  <a:srgbClr val="FF0000"/>
                </a:solidFill>
              </a:rPr>
              <a:t>Question 34. </a:t>
            </a:r>
            <a:r>
              <a:rPr lang="en-US" sz="2400" dirty="0" smtClean="0"/>
              <a:t>Most </a:t>
            </a:r>
            <a:r>
              <a:rPr lang="en-US" sz="2400" dirty="0"/>
              <a:t>educational specialists believe that early schooling should provide children with a(n) (34) _______ of their own abilities and the self-confidence to use their abilities. </a:t>
            </a:r>
          </a:p>
          <a:p>
            <a:r>
              <a:rPr lang="en-US" sz="2400" b="1" dirty="0"/>
              <a:t>A</a:t>
            </a:r>
            <a:r>
              <a:rPr lang="en-US" sz="2400" dirty="0"/>
              <a:t>. attitude	</a:t>
            </a:r>
            <a:r>
              <a:rPr lang="en-US" sz="2400" b="1" dirty="0"/>
              <a:t>B</a:t>
            </a:r>
            <a:r>
              <a:rPr lang="en-US" sz="2400" dirty="0"/>
              <a:t>. awareness	</a:t>
            </a:r>
            <a:r>
              <a:rPr lang="en-US" sz="2400" b="1" dirty="0"/>
              <a:t>C</a:t>
            </a:r>
            <a:r>
              <a:rPr lang="en-US" sz="2400" dirty="0"/>
              <a:t>. knowledge	</a:t>
            </a:r>
            <a:r>
              <a:rPr lang="en-US" sz="2400" b="1" dirty="0"/>
              <a:t>D</a:t>
            </a:r>
            <a:r>
              <a:rPr lang="en-US" sz="2400" dirty="0"/>
              <a:t>. attention</a:t>
            </a:r>
          </a:p>
          <a:p>
            <a:endParaRPr lang="en-US" sz="2400" dirty="0"/>
          </a:p>
        </p:txBody>
      </p:sp>
      <p:sp>
        <p:nvSpPr>
          <p:cNvPr id="3" name="TextBox 2"/>
          <p:cNvSpPr txBox="1"/>
          <p:nvPr/>
        </p:nvSpPr>
        <p:spPr>
          <a:xfrm>
            <a:off x="304800" y="2057400"/>
            <a:ext cx="8686800" cy="4524315"/>
          </a:xfrm>
          <a:prstGeom prst="rect">
            <a:avLst/>
          </a:prstGeom>
          <a:noFill/>
        </p:spPr>
        <p:txBody>
          <a:bodyPr wrap="square" rtlCol="0">
            <a:spAutoFit/>
          </a:bodyPr>
          <a:lstStyle/>
          <a:p>
            <a:r>
              <a:rPr lang="en-US" sz="2400" dirty="0" err="1" smtClean="0"/>
              <a:t>Kiến</a:t>
            </a:r>
            <a:r>
              <a:rPr lang="en-US" sz="2400" dirty="0" smtClean="0"/>
              <a:t> </a:t>
            </a:r>
            <a:r>
              <a:rPr lang="en-US" sz="2400" dirty="0" err="1"/>
              <a:t>thức</a:t>
            </a:r>
            <a:r>
              <a:rPr lang="en-US" sz="2400" dirty="0"/>
              <a:t> : </a:t>
            </a:r>
            <a:r>
              <a:rPr lang="en-US" sz="2400" dirty="0" err="1"/>
              <a:t>Đọc</a:t>
            </a:r>
            <a:r>
              <a:rPr lang="en-US" sz="2400" dirty="0"/>
              <a:t> </a:t>
            </a:r>
            <a:r>
              <a:rPr lang="en-US" sz="2400" dirty="0" err="1"/>
              <a:t>điền</a:t>
            </a:r>
            <a:r>
              <a:rPr lang="en-US" sz="2400" dirty="0"/>
              <a:t> </a:t>
            </a:r>
            <a:r>
              <a:rPr lang="en-US" sz="2400" dirty="0" err="1"/>
              <a:t>từ</a:t>
            </a:r>
            <a:r>
              <a:rPr lang="en-US" sz="2400" dirty="0"/>
              <a:t> - </a:t>
            </a:r>
            <a:r>
              <a:rPr lang="en-US" sz="2400" dirty="0" err="1"/>
              <a:t>câu</a:t>
            </a:r>
            <a:r>
              <a:rPr lang="en-US" sz="2400" dirty="0"/>
              <a:t> </a:t>
            </a:r>
            <a:r>
              <a:rPr lang="en-US" sz="2400" dirty="0" err="1"/>
              <a:t>hỏi</a:t>
            </a:r>
            <a:r>
              <a:rPr lang="en-US" sz="2400" dirty="0"/>
              <a:t> </a:t>
            </a:r>
            <a:r>
              <a:rPr lang="en-US" sz="2400" dirty="0" err="1"/>
              <a:t>từ</a:t>
            </a:r>
            <a:r>
              <a:rPr lang="en-US" sz="2400" dirty="0"/>
              <a:t> </a:t>
            </a:r>
            <a:r>
              <a:rPr lang="en-US" sz="2400" dirty="0" err="1"/>
              <a:t>vựng</a:t>
            </a:r>
            <a:endParaRPr lang="en-US" sz="2400" dirty="0"/>
          </a:p>
          <a:p>
            <a:r>
              <a:rPr lang="en-US" sz="2400" dirty="0" err="1"/>
              <a:t>Giải</a:t>
            </a:r>
            <a:r>
              <a:rPr lang="en-US" sz="2400" dirty="0"/>
              <a:t> </a:t>
            </a:r>
            <a:r>
              <a:rPr lang="en-US" sz="2400" dirty="0" err="1"/>
              <a:t>thích</a:t>
            </a:r>
            <a:r>
              <a:rPr lang="en-US" sz="2400" dirty="0"/>
              <a:t>:  </a:t>
            </a:r>
            <a:r>
              <a:rPr lang="en-US" sz="2400" b="1" dirty="0"/>
              <a:t>awareness (n) </a:t>
            </a:r>
            <a:r>
              <a:rPr lang="en-US" sz="2400" b="1" dirty="0" err="1"/>
              <a:t>sự</a:t>
            </a:r>
            <a:r>
              <a:rPr lang="en-US" sz="2400" b="1" dirty="0"/>
              <a:t> </a:t>
            </a:r>
            <a:r>
              <a:rPr lang="en-US" sz="2400" b="1" dirty="0" err="1"/>
              <a:t>nhận</a:t>
            </a:r>
            <a:r>
              <a:rPr lang="en-US" sz="2400" b="1" dirty="0"/>
              <a:t> </a:t>
            </a:r>
            <a:r>
              <a:rPr lang="en-US" sz="2400" b="1" dirty="0" err="1"/>
              <a:t>thức</a:t>
            </a:r>
            <a:endParaRPr lang="en-US" sz="2400" dirty="0"/>
          </a:p>
          <a:p>
            <a:r>
              <a:rPr lang="en-US" sz="2400" dirty="0" err="1"/>
              <a:t>Các</a:t>
            </a:r>
            <a:r>
              <a:rPr lang="en-US" sz="2400" dirty="0"/>
              <a:t> </a:t>
            </a:r>
            <a:r>
              <a:rPr lang="en-US" sz="2400" dirty="0" err="1"/>
              <a:t>đáp</a:t>
            </a:r>
            <a:r>
              <a:rPr lang="en-US" sz="2400" dirty="0"/>
              <a:t> </a:t>
            </a:r>
            <a:r>
              <a:rPr lang="en-US" sz="2400" dirty="0" err="1"/>
              <a:t>án</a:t>
            </a:r>
            <a:r>
              <a:rPr lang="en-US" sz="2400" dirty="0"/>
              <a:t> </a:t>
            </a:r>
            <a:r>
              <a:rPr lang="en-US" sz="2400" dirty="0" err="1"/>
              <a:t>còn</a:t>
            </a:r>
            <a:r>
              <a:rPr lang="en-US" sz="2400" dirty="0"/>
              <a:t> </a:t>
            </a:r>
            <a:r>
              <a:rPr lang="en-US" sz="2400" dirty="0" err="1"/>
              <a:t>lại</a:t>
            </a:r>
            <a:r>
              <a:rPr lang="en-US" sz="2400" dirty="0"/>
              <a:t> </a:t>
            </a:r>
            <a:r>
              <a:rPr lang="en-US" sz="2400" dirty="0" err="1"/>
              <a:t>không</a:t>
            </a:r>
            <a:r>
              <a:rPr lang="en-US" sz="2400" dirty="0"/>
              <a:t> </a:t>
            </a:r>
            <a:r>
              <a:rPr lang="en-US" sz="2400" dirty="0" err="1"/>
              <a:t>hợp</a:t>
            </a:r>
            <a:r>
              <a:rPr lang="en-US" sz="2400" dirty="0"/>
              <a:t> </a:t>
            </a:r>
            <a:r>
              <a:rPr lang="en-US" sz="2400" dirty="0" err="1"/>
              <a:t>về</a:t>
            </a:r>
            <a:r>
              <a:rPr lang="en-US" sz="2400" dirty="0"/>
              <a:t> </a:t>
            </a:r>
            <a:r>
              <a:rPr lang="en-US" sz="2400" dirty="0" err="1"/>
              <a:t>nghĩa</a:t>
            </a:r>
            <a:r>
              <a:rPr lang="en-US" sz="2400" dirty="0"/>
              <a:t>:</a:t>
            </a:r>
          </a:p>
          <a:p>
            <a:r>
              <a:rPr lang="en-US" sz="2400" dirty="0"/>
              <a:t>Attitude (n): </a:t>
            </a:r>
            <a:r>
              <a:rPr lang="en-US" sz="2400" dirty="0" err="1"/>
              <a:t>thái</a:t>
            </a:r>
            <a:r>
              <a:rPr lang="en-US" sz="2400" dirty="0"/>
              <a:t> </a:t>
            </a:r>
            <a:r>
              <a:rPr lang="en-US" sz="2400" dirty="0" err="1"/>
              <a:t>độ</a:t>
            </a:r>
            <a:r>
              <a:rPr lang="en-US" sz="2400" dirty="0"/>
              <a:t>	  knowledge (n) </a:t>
            </a:r>
            <a:r>
              <a:rPr lang="en-US" sz="2400" dirty="0" err="1"/>
              <a:t>kiến</a:t>
            </a:r>
            <a:r>
              <a:rPr lang="en-US" sz="2400" dirty="0"/>
              <a:t> </a:t>
            </a:r>
            <a:r>
              <a:rPr lang="en-US" sz="2400" dirty="0" err="1"/>
              <a:t>thức</a:t>
            </a:r>
            <a:r>
              <a:rPr lang="en-US" sz="2400" dirty="0"/>
              <a:t>                attention (n) </a:t>
            </a:r>
            <a:r>
              <a:rPr lang="en-US" sz="2400" dirty="0" err="1"/>
              <a:t>sự</a:t>
            </a:r>
            <a:r>
              <a:rPr lang="en-US" sz="2400" dirty="0"/>
              <a:t> </a:t>
            </a:r>
            <a:r>
              <a:rPr lang="en-US" sz="2400" dirty="0" err="1"/>
              <a:t>chú</a:t>
            </a:r>
            <a:r>
              <a:rPr lang="en-US" sz="2400" dirty="0"/>
              <a:t> ý</a:t>
            </a:r>
          </a:p>
          <a:p>
            <a:r>
              <a:rPr lang="en-US" sz="2400" dirty="0"/>
              <a:t>Most educational specialists believe that early schooling should provide children with a(n) </a:t>
            </a:r>
            <a:r>
              <a:rPr lang="en-US" sz="2400" b="1" dirty="0"/>
              <a:t>awareness</a:t>
            </a:r>
            <a:r>
              <a:rPr lang="en-US" sz="2400" dirty="0"/>
              <a:t> of their own abilities and the self-confidence to use their abilities.</a:t>
            </a:r>
          </a:p>
          <a:p>
            <a:r>
              <a:rPr lang="en-US" sz="2400" dirty="0" err="1"/>
              <a:t>Tạm</a:t>
            </a:r>
            <a:r>
              <a:rPr lang="en-US" sz="2400" dirty="0"/>
              <a:t> </a:t>
            </a:r>
            <a:r>
              <a:rPr lang="en-US" sz="2400" dirty="0" err="1"/>
              <a:t>dịch</a:t>
            </a:r>
            <a:r>
              <a:rPr lang="en-US" sz="2400" dirty="0"/>
              <a:t>: </a:t>
            </a:r>
            <a:r>
              <a:rPr lang="en-US" sz="2400" dirty="0" err="1"/>
              <a:t>Hầu</a:t>
            </a:r>
            <a:r>
              <a:rPr lang="en-US" sz="2400" dirty="0"/>
              <a:t> </a:t>
            </a:r>
            <a:r>
              <a:rPr lang="en-US" sz="2400" dirty="0" err="1"/>
              <a:t>hết</a:t>
            </a:r>
            <a:r>
              <a:rPr lang="en-US" sz="2400" dirty="0"/>
              <a:t> </a:t>
            </a:r>
            <a:r>
              <a:rPr lang="en-US" sz="2400" dirty="0" err="1"/>
              <a:t>các</a:t>
            </a:r>
            <a:r>
              <a:rPr lang="en-US" sz="2400" dirty="0"/>
              <a:t> </a:t>
            </a:r>
            <a:r>
              <a:rPr lang="en-US" sz="2400" dirty="0" err="1"/>
              <a:t>chuyên</a:t>
            </a:r>
            <a:r>
              <a:rPr lang="en-US" sz="2400" dirty="0"/>
              <a:t> </a:t>
            </a:r>
            <a:r>
              <a:rPr lang="en-US" sz="2400" dirty="0" err="1"/>
              <a:t>gia</a:t>
            </a:r>
            <a:r>
              <a:rPr lang="en-US" sz="2400" dirty="0"/>
              <a:t> </a:t>
            </a:r>
            <a:r>
              <a:rPr lang="en-US" sz="2400" dirty="0" err="1"/>
              <a:t>giáo</a:t>
            </a:r>
            <a:r>
              <a:rPr lang="en-US" sz="2400" dirty="0"/>
              <a:t> </a:t>
            </a:r>
            <a:r>
              <a:rPr lang="en-US" sz="2400" dirty="0" err="1"/>
              <a:t>dục</a:t>
            </a:r>
            <a:r>
              <a:rPr lang="en-US" sz="2400" dirty="0"/>
              <a:t> tin </a:t>
            </a:r>
            <a:r>
              <a:rPr lang="en-US" sz="2400" dirty="0" err="1"/>
              <a:t>rằng</a:t>
            </a:r>
            <a:r>
              <a:rPr lang="en-US" sz="2400" dirty="0"/>
              <a:t> </a:t>
            </a:r>
            <a:r>
              <a:rPr lang="en-US" sz="2400" dirty="0" err="1"/>
              <a:t>việc</a:t>
            </a:r>
            <a:r>
              <a:rPr lang="en-US" sz="2400" dirty="0"/>
              <a:t> </a:t>
            </a:r>
            <a:r>
              <a:rPr lang="en-US" sz="2400" dirty="0" err="1"/>
              <a:t>đi</a:t>
            </a:r>
            <a:r>
              <a:rPr lang="en-US" sz="2400" dirty="0"/>
              <a:t> </a:t>
            </a:r>
            <a:r>
              <a:rPr lang="en-US" sz="2400" dirty="0" err="1"/>
              <a:t>học</a:t>
            </a:r>
            <a:r>
              <a:rPr lang="en-US" sz="2400" dirty="0"/>
              <a:t> </a:t>
            </a:r>
            <a:r>
              <a:rPr lang="en-US" sz="2400" dirty="0" err="1"/>
              <a:t>sớm</a:t>
            </a:r>
            <a:r>
              <a:rPr lang="en-US" sz="2400" dirty="0"/>
              <a:t> </a:t>
            </a:r>
            <a:r>
              <a:rPr lang="en-US" sz="2400" dirty="0" err="1"/>
              <a:t>nên</a:t>
            </a:r>
            <a:r>
              <a:rPr lang="en-US" sz="2400" dirty="0"/>
              <a:t> </a:t>
            </a:r>
            <a:r>
              <a:rPr lang="en-US" sz="2400" dirty="0" err="1"/>
              <a:t>cung</a:t>
            </a:r>
            <a:r>
              <a:rPr lang="en-US" sz="2400" dirty="0"/>
              <a:t> </a:t>
            </a:r>
            <a:r>
              <a:rPr lang="en-US" sz="2400" dirty="0" err="1"/>
              <a:t>cấp</a:t>
            </a:r>
            <a:r>
              <a:rPr lang="en-US" sz="2400" dirty="0"/>
              <a:t> </a:t>
            </a:r>
            <a:r>
              <a:rPr lang="en-US" sz="2400" dirty="0" err="1"/>
              <a:t>cho</a:t>
            </a:r>
            <a:r>
              <a:rPr lang="en-US" sz="2400" dirty="0"/>
              <a:t> </a:t>
            </a:r>
            <a:r>
              <a:rPr lang="en-US" sz="2400" dirty="0" err="1"/>
              <a:t>trẻ</a:t>
            </a:r>
            <a:r>
              <a:rPr lang="en-US" sz="2400" dirty="0"/>
              <a:t> </a:t>
            </a:r>
            <a:r>
              <a:rPr lang="en-US" sz="2400" dirty="0" err="1"/>
              <a:t>em</a:t>
            </a:r>
            <a:r>
              <a:rPr lang="en-US" sz="2400" dirty="0"/>
              <a:t> </a:t>
            </a:r>
            <a:r>
              <a:rPr lang="en-US" sz="2400" dirty="0" err="1"/>
              <a:t>một</a:t>
            </a:r>
            <a:r>
              <a:rPr lang="en-US" sz="2400" dirty="0"/>
              <a:t> </a:t>
            </a:r>
            <a:r>
              <a:rPr lang="en-US" sz="2400" dirty="0" err="1"/>
              <a:t>sự</a:t>
            </a:r>
            <a:r>
              <a:rPr lang="en-US" sz="2400" dirty="0"/>
              <a:t> </a:t>
            </a:r>
            <a:r>
              <a:rPr lang="en-US" sz="2400" dirty="0" err="1"/>
              <a:t>nhận</a:t>
            </a:r>
            <a:r>
              <a:rPr lang="en-US" sz="2400" dirty="0"/>
              <a:t> </a:t>
            </a:r>
            <a:r>
              <a:rPr lang="en-US" sz="2400" dirty="0" err="1"/>
              <a:t>thức</a:t>
            </a:r>
            <a:r>
              <a:rPr lang="en-US" sz="2400" dirty="0"/>
              <a:t> </a:t>
            </a:r>
            <a:r>
              <a:rPr lang="en-US" sz="2400" dirty="0" err="1"/>
              <a:t>về</a:t>
            </a:r>
            <a:r>
              <a:rPr lang="en-US" sz="2400" dirty="0"/>
              <a:t> </a:t>
            </a:r>
            <a:r>
              <a:rPr lang="en-US" sz="2400" dirty="0" err="1"/>
              <a:t>khả</a:t>
            </a:r>
            <a:r>
              <a:rPr lang="en-US" sz="2400" dirty="0"/>
              <a:t> </a:t>
            </a:r>
            <a:r>
              <a:rPr lang="en-US" sz="2400" dirty="0" err="1"/>
              <a:t>năng</a:t>
            </a:r>
            <a:r>
              <a:rPr lang="en-US" sz="2400" dirty="0"/>
              <a:t> </a:t>
            </a:r>
            <a:r>
              <a:rPr lang="en-US" sz="2400" dirty="0" err="1"/>
              <a:t>của</a:t>
            </a:r>
            <a:r>
              <a:rPr lang="en-US" sz="2400" dirty="0"/>
              <a:t> </a:t>
            </a:r>
            <a:r>
              <a:rPr lang="en-US" sz="2400" dirty="0" err="1"/>
              <a:t>mình</a:t>
            </a:r>
            <a:r>
              <a:rPr lang="en-US" sz="2400" dirty="0"/>
              <a:t> </a:t>
            </a:r>
            <a:r>
              <a:rPr lang="en-US" sz="2400" dirty="0" err="1"/>
              <a:t>và</a:t>
            </a:r>
            <a:r>
              <a:rPr lang="en-US" sz="2400" dirty="0"/>
              <a:t> </a:t>
            </a:r>
            <a:r>
              <a:rPr lang="en-US" sz="2400" dirty="0" err="1"/>
              <a:t>sự</a:t>
            </a:r>
            <a:r>
              <a:rPr lang="en-US" sz="2400" dirty="0"/>
              <a:t> </a:t>
            </a:r>
            <a:r>
              <a:rPr lang="en-US" sz="2400" dirty="0" err="1"/>
              <a:t>tự</a:t>
            </a:r>
            <a:r>
              <a:rPr lang="en-US" sz="2400" dirty="0"/>
              <a:t> tin </a:t>
            </a:r>
            <a:r>
              <a:rPr lang="en-US" sz="2400" dirty="0" err="1"/>
              <a:t>để</a:t>
            </a:r>
            <a:r>
              <a:rPr lang="en-US" sz="2400" dirty="0"/>
              <a:t> </a:t>
            </a:r>
            <a:r>
              <a:rPr lang="en-US" sz="2400" dirty="0" err="1"/>
              <a:t>sử</a:t>
            </a:r>
            <a:r>
              <a:rPr lang="en-US" sz="2400" dirty="0"/>
              <a:t> </a:t>
            </a:r>
            <a:r>
              <a:rPr lang="en-US" sz="2400" dirty="0" err="1"/>
              <a:t>dụng</a:t>
            </a:r>
            <a:r>
              <a:rPr lang="en-US" sz="2400" dirty="0"/>
              <a:t> </a:t>
            </a:r>
            <a:r>
              <a:rPr lang="en-US" sz="2400" dirty="0" err="1"/>
              <a:t>khả</a:t>
            </a:r>
            <a:r>
              <a:rPr lang="en-US" sz="2400" dirty="0"/>
              <a:t> </a:t>
            </a:r>
            <a:r>
              <a:rPr lang="en-US" sz="2400" dirty="0" err="1"/>
              <a:t>năng</a:t>
            </a:r>
            <a:r>
              <a:rPr lang="en-US" sz="2400" dirty="0"/>
              <a:t> </a:t>
            </a:r>
            <a:r>
              <a:rPr lang="en-US" sz="2400" dirty="0" err="1"/>
              <a:t>của</a:t>
            </a:r>
            <a:r>
              <a:rPr lang="en-US" sz="2400" dirty="0"/>
              <a:t> </a:t>
            </a:r>
            <a:r>
              <a:rPr lang="en-US" sz="2400" dirty="0" err="1"/>
              <a:t>mình</a:t>
            </a:r>
            <a:r>
              <a:rPr lang="en-US" sz="2400" dirty="0"/>
              <a:t>.</a:t>
            </a:r>
          </a:p>
          <a:p>
            <a:endParaRPr lang="en-US" sz="2400" dirty="0"/>
          </a:p>
        </p:txBody>
      </p:sp>
      <p:sp>
        <p:nvSpPr>
          <p:cNvPr id="4" name="Oval 3"/>
          <p:cNvSpPr/>
          <p:nvPr/>
        </p:nvSpPr>
        <p:spPr>
          <a:xfrm>
            <a:off x="2057400" y="16002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12609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228600"/>
            <a:ext cx="8610600" cy="2308324"/>
          </a:xfrm>
          <a:prstGeom prst="rect">
            <a:avLst/>
          </a:prstGeom>
          <a:noFill/>
        </p:spPr>
        <p:txBody>
          <a:bodyPr wrap="square" rtlCol="0">
            <a:spAutoFit/>
          </a:bodyPr>
          <a:lstStyle/>
          <a:p>
            <a:r>
              <a:rPr lang="en-US" sz="2400" b="1" dirty="0">
                <a:solidFill>
                  <a:srgbClr val="FF0000"/>
                </a:solidFill>
              </a:rPr>
              <a:t>Question 35.</a:t>
            </a:r>
            <a:r>
              <a:rPr lang="en-US" sz="2400" dirty="0">
                <a:solidFill>
                  <a:srgbClr val="FF0000"/>
                </a:solidFill>
              </a:rPr>
              <a:t> </a:t>
            </a:r>
          </a:p>
          <a:p>
            <a:r>
              <a:rPr lang="en-US" sz="2400" dirty="0"/>
              <a:t>One approach recognized by many (35) _______   as promoting these qualities is the Montessori method, first </a:t>
            </a:r>
            <a:r>
              <a:rPr lang="en-US" sz="2400" dirty="0" err="1"/>
              <a:t>practised</a:t>
            </a:r>
            <a:r>
              <a:rPr lang="en-US" sz="2400" dirty="0"/>
              <a:t> by Maria Montessori of Italy in the early 1900s.</a:t>
            </a:r>
          </a:p>
          <a:p>
            <a:r>
              <a:rPr lang="en-US" sz="2400" b="1" dirty="0"/>
              <a:t>A</a:t>
            </a:r>
            <a:r>
              <a:rPr lang="en-US" sz="2400" dirty="0"/>
              <a:t>. experts 	</a:t>
            </a:r>
            <a:r>
              <a:rPr lang="en-US" sz="2400" b="1" dirty="0"/>
              <a:t>B</a:t>
            </a:r>
            <a:r>
              <a:rPr lang="en-US" sz="2400" dirty="0"/>
              <a:t>. researchers	</a:t>
            </a:r>
            <a:r>
              <a:rPr lang="en-US" sz="2400" b="1" dirty="0"/>
              <a:t>C</a:t>
            </a:r>
            <a:r>
              <a:rPr lang="en-US" sz="2400" dirty="0"/>
              <a:t>. teachers	</a:t>
            </a:r>
            <a:r>
              <a:rPr lang="en-US" sz="2400" b="1" dirty="0"/>
              <a:t>D</a:t>
            </a:r>
            <a:r>
              <a:rPr lang="en-US" sz="2400" dirty="0"/>
              <a:t>. tutors</a:t>
            </a:r>
          </a:p>
          <a:p>
            <a:endParaRPr lang="en-US" sz="2400" dirty="0"/>
          </a:p>
        </p:txBody>
      </p:sp>
      <p:sp>
        <p:nvSpPr>
          <p:cNvPr id="3" name="TextBox 2"/>
          <p:cNvSpPr txBox="1"/>
          <p:nvPr/>
        </p:nvSpPr>
        <p:spPr>
          <a:xfrm>
            <a:off x="304800" y="2057400"/>
            <a:ext cx="8610600" cy="5262979"/>
          </a:xfrm>
          <a:prstGeom prst="rect">
            <a:avLst/>
          </a:prstGeom>
          <a:noFill/>
        </p:spPr>
        <p:txBody>
          <a:bodyPr wrap="square" rtlCol="0">
            <a:spAutoFit/>
          </a:bodyPr>
          <a:lstStyle/>
          <a:p>
            <a:endParaRPr lang="en-US" sz="2400" dirty="0" smtClean="0"/>
          </a:p>
          <a:p>
            <a:r>
              <a:rPr lang="en-US" sz="2400" dirty="0" err="1" smtClean="0"/>
              <a:t>Kiến</a:t>
            </a:r>
            <a:r>
              <a:rPr lang="en-US" sz="2400" dirty="0" smtClean="0"/>
              <a:t> </a:t>
            </a:r>
            <a:r>
              <a:rPr lang="en-US" sz="2400" dirty="0" err="1"/>
              <a:t>thức</a:t>
            </a:r>
            <a:r>
              <a:rPr lang="en-US" sz="2400" dirty="0"/>
              <a:t> : </a:t>
            </a:r>
            <a:r>
              <a:rPr lang="en-US" sz="2400" dirty="0" err="1"/>
              <a:t>Đọc</a:t>
            </a:r>
            <a:r>
              <a:rPr lang="en-US" sz="2400" dirty="0"/>
              <a:t> </a:t>
            </a:r>
            <a:r>
              <a:rPr lang="en-US" sz="2400" dirty="0" err="1"/>
              <a:t>điền</a:t>
            </a:r>
            <a:r>
              <a:rPr lang="en-US" sz="2400" dirty="0"/>
              <a:t> </a:t>
            </a:r>
            <a:r>
              <a:rPr lang="en-US" sz="2400" dirty="0" err="1"/>
              <a:t>từ</a:t>
            </a:r>
            <a:r>
              <a:rPr lang="en-US" sz="2400" dirty="0"/>
              <a:t> - </a:t>
            </a:r>
            <a:r>
              <a:rPr lang="en-US" sz="2400" dirty="0" err="1"/>
              <a:t>câu</a:t>
            </a:r>
            <a:r>
              <a:rPr lang="en-US" sz="2400" dirty="0"/>
              <a:t> </a:t>
            </a:r>
            <a:r>
              <a:rPr lang="en-US" sz="2400" dirty="0" err="1"/>
              <a:t>hỏi</a:t>
            </a:r>
            <a:r>
              <a:rPr lang="en-US" sz="2400" dirty="0"/>
              <a:t> </a:t>
            </a:r>
            <a:r>
              <a:rPr lang="en-US" sz="2400" dirty="0" err="1"/>
              <a:t>từ</a:t>
            </a:r>
            <a:r>
              <a:rPr lang="en-US" sz="2400" dirty="0"/>
              <a:t> </a:t>
            </a:r>
            <a:r>
              <a:rPr lang="en-US" sz="2400" dirty="0" err="1"/>
              <a:t>vựng</a:t>
            </a:r>
            <a:endParaRPr lang="en-US" sz="2400" dirty="0"/>
          </a:p>
          <a:p>
            <a:r>
              <a:rPr lang="en-US" sz="2400" dirty="0" err="1"/>
              <a:t>Giải</a:t>
            </a:r>
            <a:r>
              <a:rPr lang="en-US" sz="2400" dirty="0"/>
              <a:t> </a:t>
            </a:r>
            <a:r>
              <a:rPr lang="en-US" sz="2400" dirty="0" err="1"/>
              <a:t>thích</a:t>
            </a:r>
            <a:r>
              <a:rPr lang="en-US" sz="2400" dirty="0"/>
              <a:t>:  </a:t>
            </a:r>
            <a:r>
              <a:rPr lang="en-US" sz="2400" b="1" dirty="0"/>
              <a:t>experts</a:t>
            </a:r>
            <a:r>
              <a:rPr lang="en-US" sz="2400" dirty="0"/>
              <a:t> (n): </a:t>
            </a:r>
            <a:r>
              <a:rPr lang="en-US" sz="2400" dirty="0" err="1"/>
              <a:t>chuyên</a:t>
            </a:r>
            <a:r>
              <a:rPr lang="en-US" sz="2400" dirty="0"/>
              <a:t> </a:t>
            </a:r>
            <a:r>
              <a:rPr lang="en-US" sz="2400" dirty="0" err="1"/>
              <a:t>gia</a:t>
            </a:r>
            <a:r>
              <a:rPr lang="en-US" sz="2400" dirty="0"/>
              <a:t>	</a:t>
            </a:r>
          </a:p>
          <a:p>
            <a:r>
              <a:rPr lang="en-US" sz="2400" dirty="0" err="1"/>
              <a:t>Các</a:t>
            </a:r>
            <a:r>
              <a:rPr lang="en-US" sz="2400" dirty="0"/>
              <a:t> </a:t>
            </a:r>
            <a:r>
              <a:rPr lang="en-US" sz="2400" dirty="0" err="1"/>
              <a:t>đáp</a:t>
            </a:r>
            <a:r>
              <a:rPr lang="en-US" sz="2400" dirty="0"/>
              <a:t> </a:t>
            </a:r>
            <a:r>
              <a:rPr lang="en-US" sz="2400" dirty="0" err="1"/>
              <a:t>án</a:t>
            </a:r>
            <a:r>
              <a:rPr lang="en-US" sz="2400" dirty="0"/>
              <a:t> </a:t>
            </a:r>
            <a:r>
              <a:rPr lang="en-US" sz="2400" dirty="0" err="1"/>
              <a:t>còn</a:t>
            </a:r>
            <a:r>
              <a:rPr lang="en-US" sz="2400" dirty="0"/>
              <a:t> </a:t>
            </a:r>
            <a:r>
              <a:rPr lang="en-US" sz="2400" dirty="0" err="1"/>
              <a:t>lại</a:t>
            </a:r>
            <a:r>
              <a:rPr lang="en-US" sz="2400" dirty="0"/>
              <a:t> </a:t>
            </a:r>
            <a:r>
              <a:rPr lang="en-US" sz="2400" dirty="0" err="1"/>
              <a:t>không</a:t>
            </a:r>
            <a:r>
              <a:rPr lang="en-US" sz="2400" dirty="0"/>
              <a:t> </a:t>
            </a:r>
            <a:r>
              <a:rPr lang="en-US" sz="2400" dirty="0" err="1"/>
              <a:t>hợp</a:t>
            </a:r>
            <a:r>
              <a:rPr lang="en-US" sz="2400" dirty="0"/>
              <a:t> </a:t>
            </a:r>
            <a:r>
              <a:rPr lang="en-US" sz="2400" dirty="0" err="1"/>
              <a:t>về</a:t>
            </a:r>
            <a:r>
              <a:rPr lang="en-US" sz="2400" dirty="0"/>
              <a:t> </a:t>
            </a:r>
            <a:r>
              <a:rPr lang="en-US" sz="2400" dirty="0" err="1"/>
              <a:t>nghĩa</a:t>
            </a:r>
            <a:r>
              <a:rPr lang="en-US" sz="2400" dirty="0"/>
              <a:t>.</a:t>
            </a:r>
          </a:p>
          <a:p>
            <a:r>
              <a:rPr lang="en-US" sz="2400" dirty="0" err="1"/>
              <a:t>reseachers</a:t>
            </a:r>
            <a:r>
              <a:rPr lang="en-US" sz="2400" dirty="0"/>
              <a:t> (n) </a:t>
            </a:r>
            <a:r>
              <a:rPr lang="en-US" sz="2400" dirty="0" err="1"/>
              <a:t>nhà</a:t>
            </a:r>
            <a:r>
              <a:rPr lang="en-US" sz="2400" dirty="0"/>
              <a:t> </a:t>
            </a:r>
            <a:r>
              <a:rPr lang="en-US" sz="2400" dirty="0" err="1"/>
              <a:t>nghiên</a:t>
            </a:r>
            <a:r>
              <a:rPr lang="en-US" sz="2400" dirty="0"/>
              <a:t> </a:t>
            </a:r>
            <a:r>
              <a:rPr lang="en-US" sz="2400" dirty="0" err="1"/>
              <a:t>cứu</a:t>
            </a:r>
            <a:r>
              <a:rPr lang="en-US" sz="2400" dirty="0"/>
              <a:t>	teachers (n): </a:t>
            </a:r>
            <a:r>
              <a:rPr lang="en-US" sz="2400" dirty="0" err="1"/>
              <a:t>giáo</a:t>
            </a:r>
            <a:r>
              <a:rPr lang="en-US" sz="2400" dirty="0"/>
              <a:t> </a:t>
            </a:r>
            <a:r>
              <a:rPr lang="en-US" sz="2400" dirty="0" err="1"/>
              <a:t>viên</a:t>
            </a:r>
            <a:r>
              <a:rPr lang="en-US" sz="2400" dirty="0"/>
              <a:t>	D. tutors (n): </a:t>
            </a:r>
            <a:r>
              <a:rPr lang="en-US" sz="2400" dirty="0" err="1"/>
              <a:t>gia</a:t>
            </a:r>
            <a:r>
              <a:rPr lang="en-US" sz="2400" dirty="0"/>
              <a:t> </a:t>
            </a:r>
            <a:r>
              <a:rPr lang="en-US" sz="2400" dirty="0" err="1"/>
              <a:t>sư</a:t>
            </a:r>
            <a:endParaRPr lang="en-US" sz="2400" dirty="0"/>
          </a:p>
          <a:p>
            <a:r>
              <a:rPr lang="en-US" sz="2400" dirty="0"/>
              <a:t>One approach  recognized by many </a:t>
            </a:r>
            <a:r>
              <a:rPr lang="en-US" sz="2400" b="1" dirty="0"/>
              <a:t>experts</a:t>
            </a:r>
            <a:r>
              <a:rPr lang="en-US" sz="2400" dirty="0"/>
              <a:t>   as promoting these qualities is the Montessori method, first </a:t>
            </a:r>
            <a:r>
              <a:rPr lang="en-US" sz="2400" dirty="0" err="1"/>
              <a:t>practised</a:t>
            </a:r>
            <a:r>
              <a:rPr lang="en-US" sz="2400" dirty="0"/>
              <a:t> by Maria Montessori of Italy in the early 1900s.</a:t>
            </a:r>
          </a:p>
          <a:p>
            <a:r>
              <a:rPr lang="en-US" sz="2400" dirty="0" err="1"/>
              <a:t>Tạm</a:t>
            </a:r>
            <a:r>
              <a:rPr lang="en-US" sz="2400" dirty="0"/>
              <a:t> </a:t>
            </a:r>
            <a:r>
              <a:rPr lang="en-US" sz="2400" dirty="0" err="1"/>
              <a:t>dịch</a:t>
            </a:r>
            <a:r>
              <a:rPr lang="en-US" sz="2400" dirty="0"/>
              <a:t>: </a:t>
            </a:r>
            <a:r>
              <a:rPr lang="en-US" sz="2400" dirty="0" err="1"/>
              <a:t>Một</a:t>
            </a:r>
            <a:r>
              <a:rPr lang="en-US" sz="2400" dirty="0"/>
              <a:t> </a:t>
            </a:r>
            <a:r>
              <a:rPr lang="en-US" sz="2400" dirty="0" err="1"/>
              <a:t>phương</a:t>
            </a:r>
            <a:r>
              <a:rPr lang="en-US" sz="2400" dirty="0"/>
              <a:t> </a:t>
            </a:r>
            <a:r>
              <a:rPr lang="en-US" sz="2400" dirty="0" err="1"/>
              <a:t>pháp</a:t>
            </a:r>
            <a:r>
              <a:rPr lang="en-US" sz="2400" dirty="0"/>
              <a:t> </a:t>
            </a:r>
            <a:r>
              <a:rPr lang="en-US" sz="2400" dirty="0" err="1"/>
              <a:t>được</a:t>
            </a:r>
            <a:r>
              <a:rPr lang="en-US" sz="2400" dirty="0"/>
              <a:t> </a:t>
            </a:r>
            <a:r>
              <a:rPr lang="en-US" sz="2400" dirty="0" err="1"/>
              <a:t>nhiều</a:t>
            </a:r>
            <a:r>
              <a:rPr lang="en-US" sz="2400" dirty="0"/>
              <a:t> </a:t>
            </a:r>
            <a:r>
              <a:rPr lang="en-US" sz="2400" dirty="0" err="1"/>
              <a:t>chuyên</a:t>
            </a:r>
            <a:r>
              <a:rPr lang="en-US" sz="2400" dirty="0"/>
              <a:t> </a:t>
            </a:r>
            <a:r>
              <a:rPr lang="en-US" sz="2400" dirty="0" err="1"/>
              <a:t>gia</a:t>
            </a:r>
            <a:r>
              <a:rPr lang="en-US" sz="2400" dirty="0"/>
              <a:t> </a:t>
            </a:r>
            <a:r>
              <a:rPr lang="en-US" sz="2400" dirty="0" err="1"/>
              <a:t>công</a:t>
            </a:r>
            <a:r>
              <a:rPr lang="en-US" sz="2400" dirty="0"/>
              <a:t> </a:t>
            </a:r>
            <a:r>
              <a:rPr lang="en-US" sz="2400" dirty="0" err="1"/>
              <a:t>nhận</a:t>
            </a:r>
            <a:r>
              <a:rPr lang="en-US" sz="2400" dirty="0"/>
              <a:t> </a:t>
            </a:r>
            <a:r>
              <a:rPr lang="en-US" sz="2400" dirty="0" err="1"/>
              <a:t>để</a:t>
            </a:r>
            <a:r>
              <a:rPr lang="en-US" sz="2400" dirty="0"/>
              <a:t> </a:t>
            </a:r>
            <a:r>
              <a:rPr lang="en-US" sz="2400" dirty="0" err="1"/>
              <a:t>thúc</a:t>
            </a:r>
            <a:r>
              <a:rPr lang="en-US" sz="2400" dirty="0"/>
              <a:t> </a:t>
            </a:r>
            <a:r>
              <a:rPr lang="en-US" sz="2400" dirty="0" err="1"/>
              <a:t>đẩy</a:t>
            </a:r>
            <a:r>
              <a:rPr lang="en-US" sz="2400" dirty="0"/>
              <a:t> </a:t>
            </a:r>
            <a:r>
              <a:rPr lang="en-US" sz="2400" dirty="0" err="1"/>
              <a:t>những</a:t>
            </a:r>
            <a:r>
              <a:rPr lang="en-US" sz="2400" dirty="0"/>
              <a:t> </a:t>
            </a:r>
            <a:r>
              <a:rPr lang="en-US" sz="2400" dirty="0" err="1"/>
              <a:t>phẩm</a:t>
            </a:r>
            <a:r>
              <a:rPr lang="en-US" sz="2400" dirty="0"/>
              <a:t> </a:t>
            </a:r>
            <a:r>
              <a:rPr lang="en-US" sz="2400" dirty="0" err="1"/>
              <a:t>chất</a:t>
            </a:r>
            <a:r>
              <a:rPr lang="en-US" sz="2400" dirty="0"/>
              <a:t> </a:t>
            </a:r>
            <a:r>
              <a:rPr lang="en-US" sz="2400" dirty="0" err="1"/>
              <a:t>này</a:t>
            </a:r>
            <a:r>
              <a:rPr lang="en-US" sz="2400" dirty="0"/>
              <a:t> </a:t>
            </a:r>
            <a:r>
              <a:rPr lang="en-US" sz="2400" dirty="0" err="1"/>
              <a:t>là</a:t>
            </a:r>
            <a:r>
              <a:rPr lang="en-US" sz="2400" dirty="0"/>
              <a:t> </a:t>
            </a:r>
            <a:r>
              <a:rPr lang="en-US" sz="2400" dirty="0" err="1"/>
              <a:t>phương</a:t>
            </a:r>
            <a:r>
              <a:rPr lang="en-US" sz="2400" dirty="0"/>
              <a:t> </a:t>
            </a:r>
            <a:r>
              <a:rPr lang="en-US" sz="2400" dirty="0" err="1"/>
              <a:t>pháp</a:t>
            </a:r>
            <a:r>
              <a:rPr lang="en-US" sz="2400" dirty="0"/>
              <a:t> Montessori, </a:t>
            </a:r>
            <a:r>
              <a:rPr lang="en-US" sz="2400" dirty="0" err="1"/>
              <a:t>được</a:t>
            </a:r>
            <a:r>
              <a:rPr lang="en-US" sz="2400" dirty="0"/>
              <a:t> </a:t>
            </a:r>
            <a:r>
              <a:rPr lang="en-US" sz="2400" dirty="0" err="1"/>
              <a:t>thực</a:t>
            </a:r>
            <a:r>
              <a:rPr lang="en-US" sz="2400" dirty="0"/>
              <a:t> </a:t>
            </a:r>
            <a:r>
              <a:rPr lang="en-US" sz="2400" dirty="0" err="1"/>
              <a:t>hiện</a:t>
            </a:r>
            <a:r>
              <a:rPr lang="en-US" sz="2400" dirty="0"/>
              <a:t> </a:t>
            </a:r>
            <a:r>
              <a:rPr lang="en-US" sz="2400" dirty="0" err="1"/>
              <a:t>lần</a:t>
            </a:r>
            <a:r>
              <a:rPr lang="en-US" sz="2400" dirty="0"/>
              <a:t> </a:t>
            </a:r>
            <a:r>
              <a:rPr lang="en-US" sz="2400" dirty="0" err="1"/>
              <a:t>đầu</a:t>
            </a:r>
            <a:r>
              <a:rPr lang="en-US" sz="2400" dirty="0"/>
              <a:t> </a:t>
            </a:r>
            <a:r>
              <a:rPr lang="en-US" sz="2400" dirty="0" err="1"/>
              <a:t>iên</a:t>
            </a:r>
            <a:r>
              <a:rPr lang="en-US" sz="2400" dirty="0"/>
              <a:t> </a:t>
            </a:r>
            <a:r>
              <a:rPr lang="en-US" sz="2400" dirty="0" err="1"/>
              <a:t>bởi</a:t>
            </a:r>
            <a:r>
              <a:rPr lang="en-US" sz="2400" dirty="0"/>
              <a:t> Maria Montessori </a:t>
            </a:r>
            <a:r>
              <a:rPr lang="en-US" sz="2400" dirty="0" err="1"/>
              <a:t>của</a:t>
            </a:r>
            <a:r>
              <a:rPr lang="en-US" sz="2400" dirty="0"/>
              <a:t> Ý </a:t>
            </a:r>
            <a:r>
              <a:rPr lang="en-US" sz="2400" dirty="0" err="1"/>
              <a:t>vào</a:t>
            </a:r>
            <a:r>
              <a:rPr lang="en-US" sz="2400" dirty="0"/>
              <a:t> </a:t>
            </a:r>
            <a:r>
              <a:rPr lang="en-US" sz="2400" dirty="0" err="1"/>
              <a:t>đầu</a:t>
            </a:r>
            <a:r>
              <a:rPr lang="en-US" sz="2400" dirty="0"/>
              <a:t> </a:t>
            </a:r>
            <a:r>
              <a:rPr lang="en-US" sz="2400" dirty="0" err="1"/>
              <a:t>năm</a:t>
            </a:r>
            <a:r>
              <a:rPr lang="en-US" sz="2400" dirty="0"/>
              <a:t> 1900.</a:t>
            </a:r>
          </a:p>
          <a:p>
            <a:endParaRPr lang="en-US" sz="2400" dirty="0"/>
          </a:p>
        </p:txBody>
      </p:sp>
      <p:sp>
        <p:nvSpPr>
          <p:cNvPr id="4" name="Oval 3"/>
          <p:cNvSpPr/>
          <p:nvPr/>
        </p:nvSpPr>
        <p:spPr>
          <a:xfrm>
            <a:off x="304800" y="1752600"/>
            <a:ext cx="4572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63456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52400"/>
            <a:ext cx="8458200" cy="2308324"/>
          </a:xfrm>
          <a:prstGeom prst="rect">
            <a:avLst/>
          </a:prstGeom>
          <a:noFill/>
        </p:spPr>
        <p:txBody>
          <a:bodyPr wrap="square" rtlCol="0">
            <a:spAutoFit/>
          </a:bodyPr>
          <a:lstStyle/>
          <a:p>
            <a:r>
              <a:rPr lang="en-US" sz="2400" b="1" dirty="0">
                <a:solidFill>
                  <a:srgbClr val="FF0000"/>
                </a:solidFill>
              </a:rPr>
              <a:t>Question 36.</a:t>
            </a:r>
            <a:r>
              <a:rPr lang="en-US" sz="2400" dirty="0">
                <a:solidFill>
                  <a:srgbClr val="FF0000"/>
                </a:solidFill>
              </a:rPr>
              <a:t> </a:t>
            </a:r>
          </a:p>
          <a:p>
            <a:r>
              <a:rPr lang="en-US" sz="2400" dirty="0"/>
              <a:t>Nancy McCormick </a:t>
            </a:r>
            <a:r>
              <a:rPr lang="en-US" sz="2400" dirty="0" err="1"/>
              <a:t>Rambusch</a:t>
            </a:r>
            <a:r>
              <a:rPr lang="en-US" sz="2400" dirty="0"/>
              <a:t> is credited with  (</a:t>
            </a:r>
            <a:r>
              <a:rPr lang="en-US" sz="2400" dirty="0" smtClean="0"/>
              <a:t>36) </a:t>
            </a:r>
            <a:r>
              <a:rPr lang="en-US" sz="2400" dirty="0"/>
              <a:t>_______  the method in the United States,  (</a:t>
            </a:r>
            <a:r>
              <a:rPr lang="en-US" sz="2400" dirty="0" smtClean="0"/>
              <a:t>37) </a:t>
            </a:r>
            <a:r>
              <a:rPr lang="en-US" sz="2400" dirty="0"/>
              <a:t>_______  today there are over 400 Montessori schools.</a:t>
            </a:r>
          </a:p>
          <a:p>
            <a:r>
              <a:rPr lang="en-US" sz="2400" b="1" dirty="0"/>
              <a:t>A</a:t>
            </a:r>
            <a:r>
              <a:rPr lang="en-US" sz="2400" dirty="0"/>
              <a:t>. popularly	</a:t>
            </a:r>
            <a:r>
              <a:rPr lang="en-US" sz="2400" b="1" dirty="0"/>
              <a:t>B</a:t>
            </a:r>
            <a:r>
              <a:rPr lang="en-US" sz="2400" dirty="0"/>
              <a:t>. popularity	</a:t>
            </a:r>
            <a:r>
              <a:rPr lang="en-US" sz="2400" b="1" dirty="0"/>
              <a:t>C</a:t>
            </a:r>
            <a:r>
              <a:rPr lang="en-US" sz="2400" dirty="0"/>
              <a:t>. popularizing	</a:t>
            </a:r>
            <a:r>
              <a:rPr lang="en-US" sz="2400" b="1" dirty="0"/>
              <a:t>D</a:t>
            </a:r>
            <a:r>
              <a:rPr lang="en-US" sz="2400" dirty="0"/>
              <a:t>. popular</a:t>
            </a:r>
          </a:p>
          <a:p>
            <a:endParaRPr lang="en-US" sz="2400" dirty="0"/>
          </a:p>
        </p:txBody>
      </p:sp>
      <p:sp>
        <p:nvSpPr>
          <p:cNvPr id="3" name="TextBox 2"/>
          <p:cNvSpPr txBox="1"/>
          <p:nvPr/>
        </p:nvSpPr>
        <p:spPr>
          <a:xfrm>
            <a:off x="304800" y="2286000"/>
            <a:ext cx="8458200" cy="3785652"/>
          </a:xfrm>
          <a:prstGeom prst="rect">
            <a:avLst/>
          </a:prstGeom>
          <a:noFill/>
        </p:spPr>
        <p:txBody>
          <a:bodyPr wrap="square" rtlCol="0">
            <a:spAutoFit/>
          </a:bodyPr>
          <a:lstStyle/>
          <a:p>
            <a:endParaRPr lang="en-US" sz="2400" dirty="0"/>
          </a:p>
          <a:p>
            <a:r>
              <a:rPr lang="en-US" sz="2400" dirty="0" err="1"/>
              <a:t>Kiến</a:t>
            </a:r>
            <a:r>
              <a:rPr lang="en-US" sz="2400" dirty="0"/>
              <a:t> </a:t>
            </a:r>
            <a:r>
              <a:rPr lang="en-US" sz="2400" dirty="0" err="1"/>
              <a:t>thức</a:t>
            </a:r>
            <a:r>
              <a:rPr lang="en-US" sz="2400" dirty="0"/>
              <a:t> : </a:t>
            </a:r>
            <a:r>
              <a:rPr lang="en-US" sz="2400" dirty="0" err="1"/>
              <a:t>Đọc</a:t>
            </a:r>
            <a:r>
              <a:rPr lang="en-US" sz="2400" dirty="0"/>
              <a:t> </a:t>
            </a:r>
            <a:r>
              <a:rPr lang="en-US" sz="2400" dirty="0" err="1"/>
              <a:t>điền</a:t>
            </a:r>
            <a:r>
              <a:rPr lang="en-US" sz="2400" dirty="0"/>
              <a:t> </a:t>
            </a:r>
            <a:r>
              <a:rPr lang="en-US" sz="2400" dirty="0" err="1"/>
              <a:t>từ</a:t>
            </a:r>
            <a:r>
              <a:rPr lang="en-US" sz="2400" dirty="0"/>
              <a:t> - </a:t>
            </a:r>
            <a:r>
              <a:rPr lang="en-US" sz="2400" dirty="0" err="1"/>
              <a:t>từ</a:t>
            </a:r>
            <a:r>
              <a:rPr lang="en-US" sz="2400" dirty="0"/>
              <a:t> </a:t>
            </a:r>
            <a:r>
              <a:rPr lang="en-US" sz="2400" dirty="0" err="1"/>
              <a:t>loại</a:t>
            </a:r>
            <a:endParaRPr lang="en-US" sz="2400" dirty="0"/>
          </a:p>
          <a:p>
            <a:r>
              <a:rPr lang="en-US" sz="2400" dirty="0" err="1"/>
              <a:t>Giải</a:t>
            </a:r>
            <a:r>
              <a:rPr lang="en-US" sz="2400" dirty="0"/>
              <a:t> </a:t>
            </a:r>
            <a:r>
              <a:rPr lang="en-US" sz="2400" dirty="0" err="1"/>
              <a:t>thích</a:t>
            </a:r>
            <a:r>
              <a:rPr lang="en-US" sz="2400" dirty="0"/>
              <a:t>: Ở </a:t>
            </a:r>
            <a:r>
              <a:rPr lang="en-US" sz="2400" dirty="0" err="1"/>
              <a:t>vị</a:t>
            </a:r>
            <a:r>
              <a:rPr lang="en-US" sz="2400" dirty="0"/>
              <a:t> </a:t>
            </a:r>
            <a:r>
              <a:rPr lang="en-US" sz="2400" dirty="0" err="1"/>
              <a:t>trí</a:t>
            </a:r>
            <a:r>
              <a:rPr lang="en-US" sz="2400" dirty="0"/>
              <a:t> </a:t>
            </a:r>
            <a:r>
              <a:rPr lang="en-US" sz="2400" dirty="0" err="1"/>
              <a:t>này</a:t>
            </a:r>
            <a:r>
              <a:rPr lang="en-US" sz="2400" dirty="0"/>
              <a:t> </a:t>
            </a:r>
            <a:r>
              <a:rPr lang="en-US" sz="2400" dirty="0" err="1"/>
              <a:t>cần</a:t>
            </a:r>
            <a:r>
              <a:rPr lang="en-US" sz="2400" dirty="0"/>
              <a:t> </a:t>
            </a:r>
            <a:r>
              <a:rPr lang="en-US" sz="2400" dirty="0" err="1"/>
              <a:t>một</a:t>
            </a:r>
            <a:r>
              <a:rPr lang="en-US" sz="2400" dirty="0"/>
              <a:t> </a:t>
            </a:r>
            <a:r>
              <a:rPr lang="en-US" sz="2400" dirty="0" err="1"/>
              <a:t>danh</a:t>
            </a:r>
            <a:r>
              <a:rPr lang="en-US" sz="2400" dirty="0"/>
              <a:t> </a:t>
            </a:r>
            <a:r>
              <a:rPr lang="en-US" sz="2400" dirty="0" err="1"/>
              <a:t>động</a:t>
            </a:r>
            <a:r>
              <a:rPr lang="en-US" sz="2400" dirty="0"/>
              <a:t> </a:t>
            </a:r>
            <a:r>
              <a:rPr lang="en-US" sz="2400" dirty="0" err="1"/>
              <a:t>từ</a:t>
            </a:r>
            <a:r>
              <a:rPr lang="en-US" sz="2400" dirty="0"/>
              <a:t> (V-</a:t>
            </a:r>
            <a:r>
              <a:rPr lang="en-US" sz="2400" dirty="0" err="1"/>
              <a:t>ing</a:t>
            </a:r>
            <a:r>
              <a:rPr lang="en-US" sz="2400" dirty="0"/>
              <a:t>) </a:t>
            </a:r>
            <a:r>
              <a:rPr lang="en-US" sz="2400" dirty="0" err="1"/>
              <a:t>vì</a:t>
            </a:r>
            <a:r>
              <a:rPr lang="en-US" sz="2400" dirty="0"/>
              <a:t> </a:t>
            </a:r>
            <a:r>
              <a:rPr lang="en-US" sz="2400" dirty="0" err="1"/>
              <a:t>sau</a:t>
            </a:r>
            <a:r>
              <a:rPr lang="en-US" sz="2400" dirty="0"/>
              <a:t> </a:t>
            </a:r>
            <a:r>
              <a:rPr lang="en-US" sz="2400" dirty="0" err="1"/>
              <a:t>giới</a:t>
            </a:r>
            <a:r>
              <a:rPr lang="en-US" sz="2400" dirty="0"/>
              <a:t> </a:t>
            </a:r>
            <a:r>
              <a:rPr lang="en-US" sz="2400" dirty="0" err="1"/>
              <a:t>từ</a:t>
            </a:r>
            <a:r>
              <a:rPr lang="en-US" sz="2400" dirty="0"/>
              <a:t> </a:t>
            </a:r>
            <a:r>
              <a:rPr lang="en-US" sz="2400" dirty="0" err="1"/>
              <a:t>nên</a:t>
            </a:r>
            <a:r>
              <a:rPr lang="en-US" sz="2400" dirty="0"/>
              <a:t> </a:t>
            </a:r>
            <a:r>
              <a:rPr lang="en-US" sz="2400" dirty="0" err="1"/>
              <a:t>chọn</a:t>
            </a:r>
            <a:r>
              <a:rPr lang="en-US" sz="2400" dirty="0"/>
              <a:t> </a:t>
            </a:r>
            <a:r>
              <a:rPr lang="en-US" sz="2400" b="1" dirty="0"/>
              <a:t>popularizing</a:t>
            </a:r>
            <a:endParaRPr lang="en-US" sz="2400" dirty="0"/>
          </a:p>
          <a:p>
            <a:r>
              <a:rPr lang="en-US" sz="2400" dirty="0"/>
              <a:t>Popularly (</a:t>
            </a:r>
            <a:r>
              <a:rPr lang="en-US" sz="2400" dirty="0" err="1"/>
              <a:t>adv</a:t>
            </a:r>
            <a:r>
              <a:rPr lang="en-US" sz="2400" dirty="0"/>
              <a:t>): </a:t>
            </a:r>
            <a:r>
              <a:rPr lang="en-US" sz="2400" dirty="0" err="1"/>
              <a:t>phổ</a:t>
            </a:r>
            <a:r>
              <a:rPr lang="en-US" sz="2400" dirty="0"/>
              <a:t> </a:t>
            </a:r>
            <a:r>
              <a:rPr lang="en-US" sz="2400" dirty="0" err="1"/>
              <a:t>biến</a:t>
            </a:r>
            <a:r>
              <a:rPr lang="en-US" sz="2400" dirty="0"/>
              <a:t>	 	popularity (n) </a:t>
            </a:r>
            <a:r>
              <a:rPr lang="en-US" sz="2400" dirty="0" err="1"/>
              <a:t>sự</a:t>
            </a:r>
            <a:r>
              <a:rPr lang="en-US" sz="2400" dirty="0"/>
              <a:t> </a:t>
            </a:r>
            <a:r>
              <a:rPr lang="en-US" sz="2400" dirty="0" err="1"/>
              <a:t>phổ</a:t>
            </a:r>
            <a:r>
              <a:rPr lang="en-US" sz="2400" dirty="0"/>
              <a:t> </a:t>
            </a:r>
            <a:r>
              <a:rPr lang="en-US" sz="2400" dirty="0" err="1"/>
              <a:t>biến</a:t>
            </a:r>
            <a:r>
              <a:rPr lang="en-US" sz="2400" dirty="0"/>
              <a:t>	</a:t>
            </a:r>
          </a:p>
          <a:p>
            <a:r>
              <a:rPr lang="en-US" sz="2400" b="1" dirty="0"/>
              <a:t>Popularize (v) </a:t>
            </a:r>
            <a:r>
              <a:rPr lang="en-US" sz="2400" b="1" dirty="0" err="1"/>
              <a:t>làm</a:t>
            </a:r>
            <a:r>
              <a:rPr lang="en-US" sz="2400" b="1" dirty="0"/>
              <a:t> </a:t>
            </a:r>
            <a:r>
              <a:rPr lang="en-US" sz="2400" b="1" dirty="0" err="1"/>
              <a:t>cho</a:t>
            </a:r>
            <a:r>
              <a:rPr lang="en-US" sz="2400" b="1" dirty="0"/>
              <a:t> </a:t>
            </a:r>
            <a:r>
              <a:rPr lang="en-US" sz="2400" b="1" dirty="0" err="1"/>
              <a:t>phổ</a:t>
            </a:r>
            <a:r>
              <a:rPr lang="en-US" sz="2400" b="1" dirty="0"/>
              <a:t> </a:t>
            </a:r>
            <a:r>
              <a:rPr lang="en-US" sz="2400" b="1" dirty="0" err="1"/>
              <a:t>biến</a:t>
            </a:r>
            <a:r>
              <a:rPr lang="en-US" sz="2400" dirty="0"/>
              <a:t>	popular (</a:t>
            </a:r>
            <a:r>
              <a:rPr lang="en-US" sz="2400" dirty="0" err="1"/>
              <a:t>adj</a:t>
            </a:r>
            <a:r>
              <a:rPr lang="en-US" sz="2400" dirty="0"/>
              <a:t>)</a:t>
            </a:r>
          </a:p>
          <a:p>
            <a:r>
              <a:rPr lang="en-US" sz="2400" dirty="0" err="1" smtClean="0"/>
              <a:t>Tạm</a:t>
            </a:r>
            <a:r>
              <a:rPr lang="en-US" sz="2400" dirty="0" smtClean="0"/>
              <a:t> </a:t>
            </a:r>
            <a:r>
              <a:rPr lang="en-US" sz="2400" dirty="0" err="1"/>
              <a:t>dịch</a:t>
            </a:r>
            <a:r>
              <a:rPr lang="en-US" sz="2400" dirty="0"/>
              <a:t>: Nancy </a:t>
            </a:r>
            <a:r>
              <a:rPr lang="en-US" sz="2400" dirty="0" err="1"/>
              <a:t>McComick</a:t>
            </a:r>
            <a:r>
              <a:rPr lang="en-US" sz="2400" dirty="0"/>
              <a:t> </a:t>
            </a:r>
            <a:r>
              <a:rPr lang="en-US" sz="2400" dirty="0" err="1"/>
              <a:t>Rambusch</a:t>
            </a:r>
            <a:r>
              <a:rPr lang="en-US" sz="2400" dirty="0"/>
              <a:t> </a:t>
            </a:r>
            <a:r>
              <a:rPr lang="en-US" sz="2400" dirty="0" err="1"/>
              <a:t>được</a:t>
            </a:r>
            <a:r>
              <a:rPr lang="en-US" sz="2400" dirty="0"/>
              <a:t> tin </a:t>
            </a:r>
            <a:r>
              <a:rPr lang="en-US" sz="2400" dirty="0" err="1"/>
              <a:t>tưởng</a:t>
            </a:r>
            <a:r>
              <a:rPr lang="en-US" sz="2400" dirty="0"/>
              <a:t> </a:t>
            </a:r>
            <a:r>
              <a:rPr lang="en-US" sz="2400" dirty="0" err="1"/>
              <a:t>trong</a:t>
            </a:r>
            <a:r>
              <a:rPr lang="en-US" sz="2400" dirty="0"/>
              <a:t> </a:t>
            </a:r>
            <a:r>
              <a:rPr lang="en-US" sz="2400" dirty="0" err="1"/>
              <a:t>việc</a:t>
            </a:r>
            <a:r>
              <a:rPr lang="en-US" sz="2400" dirty="0"/>
              <a:t> </a:t>
            </a:r>
            <a:r>
              <a:rPr lang="en-US" sz="2400" dirty="0" err="1"/>
              <a:t>làm</a:t>
            </a:r>
            <a:r>
              <a:rPr lang="en-US" sz="2400" dirty="0"/>
              <a:t> </a:t>
            </a:r>
            <a:r>
              <a:rPr lang="en-US" sz="2400" dirty="0" err="1"/>
              <a:t>phổ</a:t>
            </a:r>
            <a:r>
              <a:rPr lang="en-US" sz="2400" dirty="0"/>
              <a:t> </a:t>
            </a:r>
            <a:r>
              <a:rPr lang="en-US" sz="2400" dirty="0" err="1"/>
              <a:t>biến</a:t>
            </a:r>
            <a:r>
              <a:rPr lang="en-US" sz="2400" dirty="0"/>
              <a:t> </a:t>
            </a:r>
            <a:r>
              <a:rPr lang="en-US" sz="2400" dirty="0" err="1"/>
              <a:t>phương</a:t>
            </a:r>
            <a:r>
              <a:rPr lang="en-US" sz="2400" dirty="0"/>
              <a:t> </a:t>
            </a:r>
            <a:r>
              <a:rPr lang="en-US" sz="2400" dirty="0" err="1"/>
              <a:t>pháp</a:t>
            </a:r>
            <a:r>
              <a:rPr lang="en-US" sz="2400" dirty="0"/>
              <a:t> </a:t>
            </a:r>
            <a:r>
              <a:rPr lang="en-US" sz="2400" dirty="0" err="1"/>
              <a:t>này</a:t>
            </a:r>
            <a:r>
              <a:rPr lang="en-US" sz="2400" dirty="0"/>
              <a:t> </a:t>
            </a:r>
            <a:r>
              <a:rPr lang="en-US" sz="2400" dirty="0" err="1"/>
              <a:t>tại</a:t>
            </a:r>
            <a:r>
              <a:rPr lang="en-US" sz="2400" dirty="0"/>
              <a:t> </a:t>
            </a:r>
            <a:r>
              <a:rPr lang="en-US" sz="2400" dirty="0" err="1"/>
              <a:t>Hoa</a:t>
            </a:r>
            <a:r>
              <a:rPr lang="en-US" sz="2400" dirty="0"/>
              <a:t> </a:t>
            </a:r>
            <a:r>
              <a:rPr lang="en-US" sz="2400" dirty="0" err="1"/>
              <a:t>Kì</a:t>
            </a:r>
            <a:r>
              <a:rPr lang="en-US" sz="2400" dirty="0"/>
              <a:t>, </a:t>
            </a:r>
            <a:r>
              <a:rPr lang="en-US" sz="2400" dirty="0" err="1"/>
              <a:t>nơi</a:t>
            </a:r>
            <a:r>
              <a:rPr lang="en-US" sz="2400" dirty="0"/>
              <a:t> </a:t>
            </a:r>
            <a:r>
              <a:rPr lang="en-US" sz="2400" dirty="0" err="1"/>
              <a:t>hiện</a:t>
            </a:r>
            <a:r>
              <a:rPr lang="en-US" sz="2400" dirty="0"/>
              <a:t> nay </a:t>
            </a:r>
            <a:r>
              <a:rPr lang="en-US" sz="2400" dirty="0" err="1"/>
              <a:t>có</a:t>
            </a:r>
            <a:r>
              <a:rPr lang="en-US" sz="2400" dirty="0"/>
              <a:t> </a:t>
            </a:r>
            <a:r>
              <a:rPr lang="en-US" sz="2400" dirty="0" err="1"/>
              <a:t>hơn</a:t>
            </a:r>
            <a:r>
              <a:rPr lang="en-US" sz="2400" dirty="0"/>
              <a:t> 400 </a:t>
            </a:r>
            <a:r>
              <a:rPr lang="en-US" sz="2400" dirty="0" err="1"/>
              <a:t>trường</a:t>
            </a:r>
            <a:r>
              <a:rPr lang="en-US" sz="2400" dirty="0"/>
              <a:t> </a:t>
            </a:r>
            <a:r>
              <a:rPr lang="en-US" sz="2400" dirty="0" err="1"/>
              <a:t>năng</a:t>
            </a:r>
            <a:r>
              <a:rPr lang="en-US" sz="2400" dirty="0"/>
              <a:t> </a:t>
            </a:r>
            <a:r>
              <a:rPr lang="en-US" sz="2400" dirty="0" err="1"/>
              <a:t>khiếu</a:t>
            </a:r>
            <a:r>
              <a:rPr lang="en-US" sz="2400" dirty="0"/>
              <a:t>.</a:t>
            </a:r>
          </a:p>
          <a:p>
            <a:endParaRPr lang="en-US" sz="2400" dirty="0"/>
          </a:p>
        </p:txBody>
      </p:sp>
      <p:sp>
        <p:nvSpPr>
          <p:cNvPr id="4" name="Oval 3"/>
          <p:cNvSpPr/>
          <p:nvPr/>
        </p:nvSpPr>
        <p:spPr>
          <a:xfrm>
            <a:off x="3962400" y="16764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77352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685800"/>
            <a:ext cx="8534400" cy="2308324"/>
          </a:xfrm>
          <a:prstGeom prst="rect">
            <a:avLst/>
          </a:prstGeom>
          <a:noFill/>
        </p:spPr>
        <p:txBody>
          <a:bodyPr wrap="square" rtlCol="0">
            <a:spAutoFit/>
          </a:bodyPr>
          <a:lstStyle/>
          <a:p>
            <a:r>
              <a:rPr lang="en-US" sz="2400" b="1" dirty="0">
                <a:solidFill>
                  <a:srgbClr val="FF0000"/>
                </a:solidFill>
              </a:rPr>
              <a:t>Question 37</a:t>
            </a:r>
            <a:endParaRPr lang="en-US" sz="2400" dirty="0">
              <a:solidFill>
                <a:srgbClr val="FF0000"/>
              </a:solidFill>
            </a:endParaRPr>
          </a:p>
          <a:p>
            <a:r>
              <a:rPr lang="en-US" sz="2400" dirty="0"/>
              <a:t>Nancy McCormick </a:t>
            </a:r>
            <a:r>
              <a:rPr lang="en-US" sz="2400" dirty="0" err="1"/>
              <a:t>Rambusch</a:t>
            </a:r>
            <a:r>
              <a:rPr lang="en-US" sz="2400" dirty="0"/>
              <a:t> is credited with  popularizing  the method in the United States,  </a:t>
            </a:r>
            <a:r>
              <a:rPr lang="en-US" sz="2400" b="1" dirty="0" smtClean="0"/>
              <a:t>(37)…………..</a:t>
            </a:r>
            <a:r>
              <a:rPr lang="en-US" sz="2400" dirty="0" smtClean="0"/>
              <a:t>  </a:t>
            </a:r>
            <a:r>
              <a:rPr lang="en-US" sz="2400" dirty="0"/>
              <a:t>today there are over 400 Montessori schools.</a:t>
            </a:r>
          </a:p>
          <a:p>
            <a:r>
              <a:rPr lang="en-US" sz="2400" b="1" dirty="0" smtClean="0"/>
              <a:t>A</a:t>
            </a:r>
            <a:r>
              <a:rPr lang="en-US" sz="2400" dirty="0"/>
              <a:t>. which	</a:t>
            </a:r>
            <a:r>
              <a:rPr lang="en-US" sz="2400" b="1" dirty="0"/>
              <a:t>B</a:t>
            </a:r>
            <a:r>
              <a:rPr lang="en-US" sz="2400" dirty="0"/>
              <a:t>. where	</a:t>
            </a:r>
            <a:r>
              <a:rPr lang="en-US" sz="2400" b="1" dirty="0"/>
              <a:t>C</a:t>
            </a:r>
            <a:r>
              <a:rPr lang="en-US" sz="2400" dirty="0"/>
              <a:t>. x	</a:t>
            </a:r>
            <a:r>
              <a:rPr lang="en-US" sz="2400" b="1" dirty="0"/>
              <a:t>D</a:t>
            </a:r>
            <a:r>
              <a:rPr lang="en-US" sz="2400" dirty="0"/>
              <a:t>. that</a:t>
            </a:r>
          </a:p>
          <a:p>
            <a:endParaRPr lang="en-US" sz="2400" dirty="0"/>
          </a:p>
        </p:txBody>
      </p:sp>
      <p:sp>
        <p:nvSpPr>
          <p:cNvPr id="3" name="TextBox 2"/>
          <p:cNvSpPr txBox="1"/>
          <p:nvPr/>
        </p:nvSpPr>
        <p:spPr>
          <a:xfrm>
            <a:off x="304800" y="2590800"/>
            <a:ext cx="8534400" cy="2308324"/>
          </a:xfrm>
          <a:prstGeom prst="rect">
            <a:avLst/>
          </a:prstGeom>
          <a:noFill/>
        </p:spPr>
        <p:txBody>
          <a:bodyPr wrap="square" rtlCol="0">
            <a:spAutoFit/>
          </a:bodyPr>
          <a:lstStyle/>
          <a:p>
            <a:r>
              <a:rPr lang="en-US" sz="2400" dirty="0" err="1" smtClean="0"/>
              <a:t>Kiến</a:t>
            </a:r>
            <a:r>
              <a:rPr lang="en-US" sz="2400" dirty="0" smtClean="0"/>
              <a:t> </a:t>
            </a:r>
            <a:r>
              <a:rPr lang="en-US" sz="2400" dirty="0" err="1"/>
              <a:t>thức</a:t>
            </a:r>
            <a:r>
              <a:rPr lang="en-US" sz="2400" dirty="0"/>
              <a:t> : </a:t>
            </a:r>
            <a:r>
              <a:rPr lang="en-US" sz="2400" dirty="0" err="1"/>
              <a:t>Đọc</a:t>
            </a:r>
            <a:r>
              <a:rPr lang="en-US" sz="2400" dirty="0"/>
              <a:t> </a:t>
            </a:r>
            <a:r>
              <a:rPr lang="en-US" sz="2400" dirty="0" err="1"/>
              <a:t>điền</a:t>
            </a:r>
            <a:r>
              <a:rPr lang="en-US" sz="2400" dirty="0"/>
              <a:t> </a:t>
            </a:r>
            <a:r>
              <a:rPr lang="en-US" sz="2400" dirty="0" err="1"/>
              <a:t>từ</a:t>
            </a:r>
            <a:r>
              <a:rPr lang="en-US" sz="2400" dirty="0"/>
              <a:t> - </a:t>
            </a:r>
            <a:r>
              <a:rPr lang="en-US" sz="2400" dirty="0" err="1"/>
              <a:t>đại</a:t>
            </a:r>
            <a:r>
              <a:rPr lang="en-US" sz="2400" dirty="0"/>
              <a:t> </a:t>
            </a:r>
            <a:r>
              <a:rPr lang="en-US" sz="2400" dirty="0" err="1"/>
              <a:t>từ</a:t>
            </a:r>
            <a:r>
              <a:rPr lang="en-US" sz="2400" dirty="0"/>
              <a:t> </a:t>
            </a:r>
            <a:r>
              <a:rPr lang="en-US" sz="2400" dirty="0" err="1"/>
              <a:t>quan</a:t>
            </a:r>
            <a:r>
              <a:rPr lang="en-US" sz="2400" dirty="0"/>
              <a:t> </a:t>
            </a:r>
            <a:r>
              <a:rPr lang="en-US" sz="2400" dirty="0" err="1"/>
              <a:t>hệ</a:t>
            </a:r>
            <a:endParaRPr lang="en-US" sz="2400" dirty="0"/>
          </a:p>
          <a:p>
            <a:r>
              <a:rPr lang="en-US" sz="2400" dirty="0" err="1"/>
              <a:t>Giải</a:t>
            </a:r>
            <a:r>
              <a:rPr lang="en-US" sz="2400" dirty="0"/>
              <a:t> </a:t>
            </a:r>
            <a:r>
              <a:rPr lang="en-US" sz="2400" dirty="0" err="1"/>
              <a:t>thích</a:t>
            </a:r>
            <a:r>
              <a:rPr lang="en-US" sz="2400" dirty="0"/>
              <a:t>: Ở </a:t>
            </a:r>
            <a:r>
              <a:rPr lang="en-US" sz="2400" dirty="0" err="1"/>
              <a:t>vị</a:t>
            </a:r>
            <a:r>
              <a:rPr lang="en-US" sz="2400" dirty="0"/>
              <a:t> </a:t>
            </a:r>
            <a:r>
              <a:rPr lang="en-US" sz="2400" dirty="0" err="1"/>
              <a:t>trí</a:t>
            </a:r>
            <a:r>
              <a:rPr lang="en-US" sz="2400" dirty="0"/>
              <a:t> </a:t>
            </a:r>
            <a:r>
              <a:rPr lang="en-US" sz="2400" dirty="0" err="1"/>
              <a:t>này</a:t>
            </a:r>
            <a:r>
              <a:rPr lang="en-US" sz="2400" dirty="0"/>
              <a:t> </a:t>
            </a:r>
            <a:r>
              <a:rPr lang="en-US" sz="2400" dirty="0" err="1"/>
              <a:t>cần</a:t>
            </a:r>
            <a:r>
              <a:rPr lang="en-US" sz="2400" dirty="0"/>
              <a:t> 1 </a:t>
            </a:r>
            <a:r>
              <a:rPr lang="en-US" sz="2400" dirty="0" err="1"/>
              <a:t>đại</a:t>
            </a:r>
            <a:r>
              <a:rPr lang="en-US" sz="2400" dirty="0"/>
              <a:t> </a:t>
            </a:r>
            <a:r>
              <a:rPr lang="en-US" sz="2400" dirty="0" err="1"/>
              <a:t>từ</a:t>
            </a:r>
            <a:r>
              <a:rPr lang="en-US" sz="2400" dirty="0"/>
              <a:t> </a:t>
            </a:r>
            <a:r>
              <a:rPr lang="en-US" sz="2400" dirty="0" err="1"/>
              <a:t>quan</a:t>
            </a:r>
            <a:r>
              <a:rPr lang="en-US" sz="2400" dirty="0"/>
              <a:t> </a:t>
            </a:r>
            <a:r>
              <a:rPr lang="en-US" sz="2400" dirty="0" err="1"/>
              <a:t>hệ</a:t>
            </a:r>
            <a:r>
              <a:rPr lang="en-US" sz="2400" dirty="0"/>
              <a:t> </a:t>
            </a:r>
            <a:r>
              <a:rPr lang="en-US" sz="2400" dirty="0" err="1"/>
              <a:t>chỉ</a:t>
            </a:r>
            <a:r>
              <a:rPr lang="en-US" sz="2400" dirty="0"/>
              <a:t> </a:t>
            </a:r>
            <a:r>
              <a:rPr lang="en-US" sz="2400" dirty="0" err="1"/>
              <a:t>nơi</a:t>
            </a:r>
            <a:r>
              <a:rPr lang="en-US" sz="2400" dirty="0"/>
              <a:t> </a:t>
            </a:r>
            <a:r>
              <a:rPr lang="en-US" sz="2400" dirty="0" err="1"/>
              <a:t>chốn</a:t>
            </a:r>
            <a:r>
              <a:rPr lang="en-US" sz="2400" dirty="0"/>
              <a:t>.</a:t>
            </a:r>
          </a:p>
          <a:p>
            <a:r>
              <a:rPr lang="en-US" sz="2400" dirty="0" err="1"/>
              <a:t>Tạm</a:t>
            </a:r>
            <a:r>
              <a:rPr lang="en-US" sz="2400" dirty="0"/>
              <a:t> </a:t>
            </a:r>
            <a:r>
              <a:rPr lang="en-US" sz="2400" dirty="0" err="1"/>
              <a:t>dịch</a:t>
            </a:r>
            <a:r>
              <a:rPr lang="en-US" sz="2400" dirty="0"/>
              <a:t>: Nancy </a:t>
            </a:r>
            <a:r>
              <a:rPr lang="en-US" sz="2400" dirty="0" err="1"/>
              <a:t>McComick</a:t>
            </a:r>
            <a:r>
              <a:rPr lang="en-US" sz="2400" dirty="0"/>
              <a:t> </a:t>
            </a:r>
            <a:r>
              <a:rPr lang="en-US" sz="2400" dirty="0" err="1"/>
              <a:t>Rambusch</a:t>
            </a:r>
            <a:r>
              <a:rPr lang="en-US" sz="2400" dirty="0"/>
              <a:t> </a:t>
            </a:r>
            <a:r>
              <a:rPr lang="en-US" sz="2400" dirty="0" err="1"/>
              <a:t>được</a:t>
            </a:r>
            <a:r>
              <a:rPr lang="en-US" sz="2400" dirty="0"/>
              <a:t> tin </a:t>
            </a:r>
            <a:r>
              <a:rPr lang="en-US" sz="2400" dirty="0" err="1"/>
              <a:t>tưởng</a:t>
            </a:r>
            <a:r>
              <a:rPr lang="en-US" sz="2400" dirty="0"/>
              <a:t> </a:t>
            </a:r>
            <a:r>
              <a:rPr lang="en-US" sz="2400" dirty="0" err="1"/>
              <a:t>trong</a:t>
            </a:r>
            <a:r>
              <a:rPr lang="en-US" sz="2400" dirty="0"/>
              <a:t> </a:t>
            </a:r>
            <a:r>
              <a:rPr lang="en-US" sz="2400" dirty="0" err="1"/>
              <a:t>việc</a:t>
            </a:r>
            <a:r>
              <a:rPr lang="en-US" sz="2400" dirty="0"/>
              <a:t> </a:t>
            </a:r>
            <a:r>
              <a:rPr lang="en-US" sz="2400" dirty="0" err="1"/>
              <a:t>làm</a:t>
            </a:r>
            <a:r>
              <a:rPr lang="en-US" sz="2400" dirty="0"/>
              <a:t> </a:t>
            </a:r>
            <a:r>
              <a:rPr lang="en-US" sz="2400" dirty="0" err="1"/>
              <a:t>phổ</a:t>
            </a:r>
            <a:r>
              <a:rPr lang="en-US" sz="2400" dirty="0"/>
              <a:t> </a:t>
            </a:r>
            <a:r>
              <a:rPr lang="en-US" sz="2400" dirty="0" err="1"/>
              <a:t>biến</a:t>
            </a:r>
            <a:r>
              <a:rPr lang="en-US" sz="2400" dirty="0"/>
              <a:t> </a:t>
            </a:r>
            <a:r>
              <a:rPr lang="en-US" sz="2400" dirty="0" err="1"/>
              <a:t>phương</a:t>
            </a:r>
            <a:r>
              <a:rPr lang="en-US" sz="2400" dirty="0"/>
              <a:t> </a:t>
            </a:r>
            <a:r>
              <a:rPr lang="en-US" sz="2400" dirty="0" err="1"/>
              <a:t>pháp</a:t>
            </a:r>
            <a:r>
              <a:rPr lang="en-US" sz="2400" dirty="0"/>
              <a:t> </a:t>
            </a:r>
            <a:r>
              <a:rPr lang="en-US" sz="2400" dirty="0" err="1"/>
              <a:t>này</a:t>
            </a:r>
            <a:r>
              <a:rPr lang="en-US" sz="2400" dirty="0"/>
              <a:t> </a:t>
            </a:r>
            <a:r>
              <a:rPr lang="en-US" sz="2400" dirty="0" err="1"/>
              <a:t>tại</a:t>
            </a:r>
            <a:r>
              <a:rPr lang="en-US" sz="2400" dirty="0"/>
              <a:t> </a:t>
            </a:r>
            <a:r>
              <a:rPr lang="en-US" sz="2400" dirty="0" err="1"/>
              <a:t>Hoa</a:t>
            </a:r>
            <a:r>
              <a:rPr lang="en-US" sz="2400" dirty="0"/>
              <a:t> </a:t>
            </a:r>
            <a:r>
              <a:rPr lang="en-US" sz="2400" dirty="0" err="1"/>
              <a:t>Kì</a:t>
            </a:r>
            <a:r>
              <a:rPr lang="en-US" sz="2400" dirty="0"/>
              <a:t>, </a:t>
            </a:r>
            <a:r>
              <a:rPr lang="en-US" sz="2400" dirty="0" err="1"/>
              <a:t>nơi</a:t>
            </a:r>
            <a:r>
              <a:rPr lang="en-US" sz="2400" dirty="0"/>
              <a:t> </a:t>
            </a:r>
            <a:r>
              <a:rPr lang="en-US" sz="2400" dirty="0" err="1"/>
              <a:t>hiện</a:t>
            </a:r>
            <a:r>
              <a:rPr lang="en-US" sz="2400" dirty="0"/>
              <a:t> nay </a:t>
            </a:r>
            <a:r>
              <a:rPr lang="en-US" sz="2400" dirty="0" err="1"/>
              <a:t>có</a:t>
            </a:r>
            <a:r>
              <a:rPr lang="en-US" sz="2400" dirty="0"/>
              <a:t> </a:t>
            </a:r>
            <a:r>
              <a:rPr lang="en-US" sz="2400" dirty="0" err="1"/>
              <a:t>hơn</a:t>
            </a:r>
            <a:r>
              <a:rPr lang="en-US" sz="2400" dirty="0"/>
              <a:t> 400 </a:t>
            </a:r>
            <a:r>
              <a:rPr lang="en-US" sz="2400" dirty="0" err="1"/>
              <a:t>trường</a:t>
            </a:r>
            <a:r>
              <a:rPr lang="en-US" sz="2400" dirty="0"/>
              <a:t> </a:t>
            </a:r>
            <a:r>
              <a:rPr lang="en-US" sz="2400" dirty="0" err="1"/>
              <a:t>năng</a:t>
            </a:r>
            <a:r>
              <a:rPr lang="en-US" sz="2400" dirty="0"/>
              <a:t> </a:t>
            </a:r>
            <a:r>
              <a:rPr lang="en-US" sz="2400" dirty="0" err="1"/>
              <a:t>khiếu</a:t>
            </a:r>
            <a:r>
              <a:rPr lang="en-US" sz="2400" dirty="0"/>
              <a:t>.</a:t>
            </a:r>
          </a:p>
          <a:p>
            <a:endParaRPr lang="en-US" sz="2400" dirty="0"/>
          </a:p>
        </p:txBody>
      </p:sp>
      <p:sp>
        <p:nvSpPr>
          <p:cNvPr id="4" name="Oval 3"/>
          <p:cNvSpPr/>
          <p:nvPr/>
        </p:nvSpPr>
        <p:spPr>
          <a:xfrm>
            <a:off x="2057400" y="22098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88254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915400" cy="2677656"/>
          </a:xfrm>
          <a:prstGeom prst="rect">
            <a:avLst/>
          </a:prstGeom>
          <a:noFill/>
        </p:spPr>
        <p:txBody>
          <a:bodyPr wrap="square" rtlCol="0">
            <a:spAutoFit/>
          </a:bodyPr>
          <a:lstStyle/>
          <a:p>
            <a:r>
              <a:rPr lang="en-US" sz="2400" b="1" dirty="0">
                <a:solidFill>
                  <a:srgbClr val="FF0000"/>
                </a:solidFill>
              </a:rPr>
              <a:t>Question 38</a:t>
            </a:r>
            <a:endParaRPr lang="en-US" sz="2400" dirty="0">
              <a:solidFill>
                <a:srgbClr val="FF0000"/>
              </a:solidFill>
            </a:endParaRPr>
          </a:p>
          <a:p>
            <a:r>
              <a:rPr lang="en-US" sz="2400" dirty="0"/>
              <a:t>Through such exploration, children develop their sense of touch and learn how to do everyday tasks without adult assistance.  (38) </a:t>
            </a:r>
            <a:r>
              <a:rPr lang="en-US" sz="2400" dirty="0" smtClean="0"/>
              <a:t>______ </a:t>
            </a:r>
            <a:r>
              <a:rPr lang="en-US" sz="2400" dirty="0"/>
              <a:t>benefits include improvement in language skills, and acquaintance with elements of science, music, and art. </a:t>
            </a:r>
          </a:p>
          <a:p>
            <a:r>
              <a:rPr lang="en-US" sz="2400" b="1" dirty="0"/>
              <a:t>A</a:t>
            </a:r>
            <a:r>
              <a:rPr lang="en-US" sz="2400" dirty="0"/>
              <a:t>. Other	</a:t>
            </a:r>
            <a:r>
              <a:rPr lang="en-US" sz="2400" b="1" dirty="0"/>
              <a:t>B</a:t>
            </a:r>
            <a:r>
              <a:rPr lang="en-US" sz="2400" dirty="0"/>
              <a:t>. Others	</a:t>
            </a:r>
            <a:r>
              <a:rPr lang="en-US" sz="2400" b="1" dirty="0"/>
              <a:t>C</a:t>
            </a:r>
            <a:r>
              <a:rPr lang="en-US" sz="2400" dirty="0"/>
              <a:t>. Another	</a:t>
            </a:r>
            <a:r>
              <a:rPr lang="en-US" sz="2400" b="1" dirty="0"/>
              <a:t>D</a:t>
            </a:r>
            <a:r>
              <a:rPr lang="en-US" sz="2400" dirty="0"/>
              <a:t>. The others</a:t>
            </a:r>
          </a:p>
          <a:p>
            <a:endParaRPr lang="en-US" sz="2400" dirty="0"/>
          </a:p>
        </p:txBody>
      </p:sp>
      <p:sp>
        <p:nvSpPr>
          <p:cNvPr id="5" name="TextBox 4"/>
          <p:cNvSpPr txBox="1"/>
          <p:nvPr/>
        </p:nvSpPr>
        <p:spPr>
          <a:xfrm>
            <a:off x="152400" y="2362200"/>
            <a:ext cx="8763000" cy="4893647"/>
          </a:xfrm>
          <a:prstGeom prst="rect">
            <a:avLst/>
          </a:prstGeom>
          <a:noFill/>
        </p:spPr>
        <p:txBody>
          <a:bodyPr wrap="square" rtlCol="0">
            <a:spAutoFit/>
          </a:bodyPr>
          <a:lstStyle/>
          <a:p>
            <a:endParaRPr lang="en-US" sz="2400" dirty="0"/>
          </a:p>
          <a:p>
            <a:r>
              <a:rPr lang="en-US" sz="2400" dirty="0" err="1"/>
              <a:t>Kiến</a:t>
            </a:r>
            <a:r>
              <a:rPr lang="en-US" sz="2400" dirty="0"/>
              <a:t> </a:t>
            </a:r>
            <a:r>
              <a:rPr lang="en-US" sz="2400" dirty="0" err="1"/>
              <a:t>thức</a:t>
            </a:r>
            <a:r>
              <a:rPr lang="en-US" sz="2400" dirty="0"/>
              <a:t> : </a:t>
            </a:r>
            <a:r>
              <a:rPr lang="en-US" sz="2400" dirty="0" err="1"/>
              <a:t>Đọc</a:t>
            </a:r>
            <a:r>
              <a:rPr lang="en-US" sz="2400" dirty="0"/>
              <a:t> </a:t>
            </a:r>
            <a:r>
              <a:rPr lang="en-US" sz="2400" dirty="0" err="1"/>
              <a:t>điền</a:t>
            </a:r>
            <a:r>
              <a:rPr lang="en-US" sz="2400" dirty="0"/>
              <a:t> </a:t>
            </a:r>
            <a:r>
              <a:rPr lang="en-US" sz="2400" dirty="0" err="1"/>
              <a:t>từ</a:t>
            </a:r>
            <a:r>
              <a:rPr lang="en-US" sz="2400" dirty="0"/>
              <a:t> - </a:t>
            </a:r>
            <a:r>
              <a:rPr lang="en-US" sz="2400" dirty="0" err="1"/>
              <a:t>từ</a:t>
            </a:r>
            <a:r>
              <a:rPr lang="en-US" sz="2400" dirty="0"/>
              <a:t> </a:t>
            </a:r>
            <a:r>
              <a:rPr lang="en-US" sz="2400" dirty="0" err="1"/>
              <a:t>chỉ</a:t>
            </a:r>
            <a:r>
              <a:rPr lang="en-US" sz="2400" dirty="0"/>
              <a:t> </a:t>
            </a:r>
            <a:r>
              <a:rPr lang="en-US" sz="2400" dirty="0" err="1"/>
              <a:t>số</a:t>
            </a:r>
            <a:r>
              <a:rPr lang="en-US" sz="2400" dirty="0"/>
              <a:t> </a:t>
            </a:r>
            <a:r>
              <a:rPr lang="en-US" sz="2400" dirty="0" err="1"/>
              <a:t>lượng</a:t>
            </a:r>
            <a:endParaRPr lang="en-US" sz="2400" dirty="0"/>
          </a:p>
          <a:p>
            <a:r>
              <a:rPr lang="en-US" sz="2400" dirty="0" err="1"/>
              <a:t>Giải</a:t>
            </a:r>
            <a:r>
              <a:rPr lang="en-US" sz="2400" dirty="0"/>
              <a:t> </a:t>
            </a:r>
            <a:r>
              <a:rPr lang="en-US" sz="2400" dirty="0" err="1"/>
              <a:t>thích</a:t>
            </a:r>
            <a:r>
              <a:rPr lang="en-US" sz="2400" dirty="0"/>
              <a:t>: </a:t>
            </a:r>
          </a:p>
          <a:p>
            <a:r>
              <a:rPr lang="en-US" sz="2400" b="1" dirty="0"/>
              <a:t>Other: (</a:t>
            </a:r>
            <a:r>
              <a:rPr lang="en-US" sz="2400" b="1" dirty="0" err="1"/>
              <a:t>khác</a:t>
            </a:r>
            <a:r>
              <a:rPr lang="en-US" sz="2400" b="1" dirty="0"/>
              <a:t>) </a:t>
            </a:r>
            <a:r>
              <a:rPr lang="en-US" sz="2400" dirty="0" err="1"/>
              <a:t>dùng</a:t>
            </a:r>
            <a:r>
              <a:rPr lang="en-US" sz="2400" dirty="0"/>
              <a:t> </a:t>
            </a:r>
            <a:r>
              <a:rPr lang="en-US" sz="2400" dirty="0" err="1"/>
              <a:t>với</a:t>
            </a:r>
            <a:r>
              <a:rPr lang="en-US" sz="2400" dirty="0"/>
              <a:t> </a:t>
            </a:r>
            <a:r>
              <a:rPr lang="en-US" sz="2400" dirty="0" err="1"/>
              <a:t>danh</a:t>
            </a:r>
            <a:r>
              <a:rPr lang="en-US" sz="2400" dirty="0"/>
              <a:t> </a:t>
            </a:r>
            <a:r>
              <a:rPr lang="en-US" sz="2400" dirty="0" err="1"/>
              <a:t>từ</a:t>
            </a:r>
            <a:r>
              <a:rPr lang="en-US" sz="2400" dirty="0"/>
              <a:t> </a:t>
            </a:r>
            <a:r>
              <a:rPr lang="en-US" sz="2400" dirty="0" err="1"/>
              <a:t>số</a:t>
            </a:r>
            <a:r>
              <a:rPr lang="en-US" sz="2400" dirty="0"/>
              <a:t> </a:t>
            </a:r>
            <a:r>
              <a:rPr lang="en-US" sz="2400" dirty="0" err="1"/>
              <a:t>nhiều</a:t>
            </a:r>
            <a:r>
              <a:rPr lang="en-US" sz="2400" dirty="0"/>
              <a:t>	</a:t>
            </a:r>
          </a:p>
          <a:p>
            <a:r>
              <a:rPr lang="en-US" sz="2400" dirty="0">
                <a:solidFill>
                  <a:srgbClr val="FFFF00"/>
                </a:solidFill>
              </a:rPr>
              <a:t>Others: = other + Noun </a:t>
            </a:r>
            <a:r>
              <a:rPr lang="en-US" sz="2400" dirty="0"/>
              <a:t>(</a:t>
            </a:r>
            <a:r>
              <a:rPr lang="en-US" sz="2400" dirty="0" err="1"/>
              <a:t>số</a:t>
            </a:r>
            <a:r>
              <a:rPr lang="en-US" sz="2400" dirty="0"/>
              <a:t> </a:t>
            </a:r>
            <a:r>
              <a:rPr lang="en-US" sz="2400" dirty="0" err="1"/>
              <a:t>nhiều</a:t>
            </a:r>
            <a:r>
              <a:rPr lang="en-US" sz="2400" dirty="0"/>
              <a:t>)	</a:t>
            </a:r>
          </a:p>
          <a:p>
            <a:r>
              <a:rPr lang="en-US" sz="2400" dirty="0">
                <a:solidFill>
                  <a:srgbClr val="FFFF00"/>
                </a:solidFill>
              </a:rPr>
              <a:t>Another: </a:t>
            </a:r>
            <a:r>
              <a:rPr lang="en-US" sz="2400" dirty="0" err="1">
                <a:solidFill>
                  <a:srgbClr val="FFFF00"/>
                </a:solidFill>
              </a:rPr>
              <a:t>dùng</a:t>
            </a:r>
            <a:r>
              <a:rPr lang="en-US" sz="2400" dirty="0">
                <a:solidFill>
                  <a:srgbClr val="FFFF00"/>
                </a:solidFill>
              </a:rPr>
              <a:t> </a:t>
            </a:r>
            <a:r>
              <a:rPr lang="en-US" sz="2400" dirty="0" err="1">
                <a:solidFill>
                  <a:srgbClr val="FFFF00"/>
                </a:solidFill>
              </a:rPr>
              <a:t>với</a:t>
            </a:r>
            <a:r>
              <a:rPr lang="en-US" sz="2400" dirty="0">
                <a:solidFill>
                  <a:srgbClr val="FFFF00"/>
                </a:solidFill>
              </a:rPr>
              <a:t> </a:t>
            </a:r>
            <a:r>
              <a:rPr lang="en-US" sz="2400" dirty="0" err="1">
                <a:solidFill>
                  <a:srgbClr val="FFFF00"/>
                </a:solidFill>
              </a:rPr>
              <a:t>danh</a:t>
            </a:r>
            <a:r>
              <a:rPr lang="en-US" sz="2400" dirty="0">
                <a:solidFill>
                  <a:srgbClr val="FFFF00"/>
                </a:solidFill>
              </a:rPr>
              <a:t> </a:t>
            </a:r>
            <a:r>
              <a:rPr lang="en-US" sz="2400" dirty="0" err="1">
                <a:solidFill>
                  <a:srgbClr val="FFFF00"/>
                </a:solidFill>
              </a:rPr>
              <a:t>từ</a:t>
            </a:r>
            <a:r>
              <a:rPr lang="en-US" sz="2400" dirty="0">
                <a:solidFill>
                  <a:srgbClr val="FFFF00"/>
                </a:solidFill>
              </a:rPr>
              <a:t> </a:t>
            </a:r>
            <a:r>
              <a:rPr lang="en-US" sz="2400" dirty="0" err="1">
                <a:solidFill>
                  <a:srgbClr val="FFFF00"/>
                </a:solidFill>
              </a:rPr>
              <a:t>số</a:t>
            </a:r>
            <a:r>
              <a:rPr lang="en-US" sz="2400" dirty="0">
                <a:solidFill>
                  <a:srgbClr val="FFFF00"/>
                </a:solidFill>
              </a:rPr>
              <a:t> </a:t>
            </a:r>
            <a:r>
              <a:rPr lang="en-US" sz="2400" dirty="0" err="1">
                <a:solidFill>
                  <a:srgbClr val="FFFF00"/>
                </a:solidFill>
              </a:rPr>
              <a:t>ít</a:t>
            </a:r>
            <a:r>
              <a:rPr lang="en-US" sz="2400" dirty="0"/>
              <a:t>	</a:t>
            </a:r>
          </a:p>
          <a:p>
            <a:r>
              <a:rPr lang="en-US" sz="2400" dirty="0">
                <a:solidFill>
                  <a:srgbClr val="FFFF00"/>
                </a:solidFill>
              </a:rPr>
              <a:t>The others: </a:t>
            </a:r>
            <a:r>
              <a:rPr lang="en-US" sz="2400" dirty="0" err="1">
                <a:solidFill>
                  <a:srgbClr val="FFFF00"/>
                </a:solidFill>
              </a:rPr>
              <a:t>những</a:t>
            </a:r>
            <a:r>
              <a:rPr lang="en-US" sz="2400" dirty="0">
                <a:solidFill>
                  <a:srgbClr val="FFFF00"/>
                </a:solidFill>
              </a:rPr>
              <a:t> </a:t>
            </a:r>
            <a:r>
              <a:rPr lang="en-US" sz="2400" dirty="0" err="1">
                <a:solidFill>
                  <a:srgbClr val="FFFF00"/>
                </a:solidFill>
              </a:rPr>
              <a:t>người</a:t>
            </a:r>
            <a:r>
              <a:rPr lang="en-US" sz="2400" dirty="0">
                <a:solidFill>
                  <a:srgbClr val="FFFF00"/>
                </a:solidFill>
              </a:rPr>
              <a:t> </a:t>
            </a:r>
            <a:r>
              <a:rPr lang="en-US" sz="2400" dirty="0" err="1">
                <a:solidFill>
                  <a:srgbClr val="FFFF00"/>
                </a:solidFill>
              </a:rPr>
              <a:t>kia</a:t>
            </a:r>
            <a:r>
              <a:rPr lang="en-US" sz="2400" dirty="0">
                <a:solidFill>
                  <a:srgbClr val="FFFF00"/>
                </a:solidFill>
              </a:rPr>
              <a:t>/ </a:t>
            </a:r>
            <a:r>
              <a:rPr lang="en-US" sz="2400" dirty="0" err="1">
                <a:solidFill>
                  <a:srgbClr val="FFFF00"/>
                </a:solidFill>
              </a:rPr>
              <a:t>những</a:t>
            </a:r>
            <a:r>
              <a:rPr lang="en-US" sz="2400" dirty="0">
                <a:solidFill>
                  <a:srgbClr val="FFFF00"/>
                </a:solidFill>
              </a:rPr>
              <a:t> </a:t>
            </a:r>
            <a:r>
              <a:rPr lang="en-US" sz="2400" dirty="0" err="1">
                <a:solidFill>
                  <a:srgbClr val="FFFF00"/>
                </a:solidFill>
              </a:rPr>
              <a:t>cái</a:t>
            </a:r>
            <a:r>
              <a:rPr lang="en-US" sz="2400" dirty="0">
                <a:solidFill>
                  <a:srgbClr val="FFFF00"/>
                </a:solidFill>
              </a:rPr>
              <a:t> </a:t>
            </a:r>
            <a:r>
              <a:rPr lang="en-US" sz="2400" dirty="0" err="1">
                <a:solidFill>
                  <a:srgbClr val="FFFF00"/>
                </a:solidFill>
              </a:rPr>
              <a:t>kia</a:t>
            </a:r>
            <a:endParaRPr lang="en-US" sz="2400" dirty="0">
              <a:solidFill>
                <a:srgbClr val="FFFF00"/>
              </a:solidFill>
            </a:endParaRPr>
          </a:p>
          <a:p>
            <a:r>
              <a:rPr lang="en-US" sz="2400" dirty="0"/>
              <a:t>Do </a:t>
            </a:r>
            <a:r>
              <a:rPr lang="en-US" sz="2400" dirty="0" err="1"/>
              <a:t>vậy</a:t>
            </a:r>
            <a:r>
              <a:rPr lang="en-US" sz="2400" dirty="0"/>
              <a:t> </a:t>
            </a:r>
            <a:r>
              <a:rPr lang="en-US" sz="2400" dirty="0" err="1"/>
              <a:t>chọn</a:t>
            </a:r>
            <a:r>
              <a:rPr lang="en-US" sz="2400" dirty="0"/>
              <a:t> A (other)</a:t>
            </a:r>
          </a:p>
          <a:p>
            <a:r>
              <a:rPr lang="en-US" sz="2400" dirty="0"/>
              <a:t>(29) </a:t>
            </a:r>
            <a:r>
              <a:rPr lang="en-US" sz="2400" b="1" dirty="0"/>
              <a:t>Other</a:t>
            </a:r>
            <a:r>
              <a:rPr lang="en-US" sz="2400" dirty="0"/>
              <a:t>  benefits include improvement in language skills, and acquaintance with elements of science, music, and art</a:t>
            </a:r>
          </a:p>
          <a:p>
            <a:r>
              <a:rPr lang="en-US" sz="2400" dirty="0" err="1"/>
              <a:t>Tạm</a:t>
            </a:r>
            <a:r>
              <a:rPr lang="en-US" sz="2400" dirty="0"/>
              <a:t> </a:t>
            </a:r>
            <a:r>
              <a:rPr lang="en-US" sz="2400" dirty="0" err="1"/>
              <a:t>dịch</a:t>
            </a:r>
            <a:r>
              <a:rPr lang="en-US" sz="2400" dirty="0"/>
              <a:t>: </a:t>
            </a:r>
            <a:r>
              <a:rPr lang="en-US" sz="2400" dirty="0" err="1"/>
              <a:t>Những</a:t>
            </a:r>
            <a:r>
              <a:rPr lang="en-US" sz="2400" dirty="0"/>
              <a:t> </a:t>
            </a:r>
            <a:r>
              <a:rPr lang="en-US" sz="2400" dirty="0" err="1"/>
              <a:t>lợi</a:t>
            </a:r>
            <a:r>
              <a:rPr lang="en-US" sz="2400" dirty="0"/>
              <a:t> </a:t>
            </a:r>
            <a:r>
              <a:rPr lang="en-US" sz="2400" dirty="0" err="1"/>
              <a:t>ích</a:t>
            </a:r>
            <a:r>
              <a:rPr lang="en-US" sz="2400" dirty="0"/>
              <a:t> </a:t>
            </a:r>
            <a:r>
              <a:rPr lang="en-US" sz="2400" dirty="0" err="1"/>
              <a:t>khác</a:t>
            </a:r>
            <a:r>
              <a:rPr lang="en-US" sz="2400" dirty="0"/>
              <a:t> </a:t>
            </a:r>
            <a:r>
              <a:rPr lang="en-US" sz="2400" dirty="0" err="1"/>
              <a:t>bao</a:t>
            </a:r>
            <a:r>
              <a:rPr lang="en-US" sz="2400" dirty="0"/>
              <a:t> </a:t>
            </a:r>
            <a:r>
              <a:rPr lang="en-US" sz="2400" dirty="0" err="1"/>
              <a:t>gồm</a:t>
            </a:r>
            <a:r>
              <a:rPr lang="en-US" sz="2400" dirty="0"/>
              <a:t> </a:t>
            </a:r>
            <a:r>
              <a:rPr lang="en-US" sz="2400" dirty="0" err="1"/>
              <a:t>cải</a:t>
            </a:r>
            <a:r>
              <a:rPr lang="en-US" sz="2400" dirty="0"/>
              <a:t> </a:t>
            </a:r>
            <a:r>
              <a:rPr lang="en-US" sz="2400" dirty="0" err="1"/>
              <a:t>thiện</a:t>
            </a:r>
            <a:r>
              <a:rPr lang="en-US" sz="2400" dirty="0"/>
              <a:t> </a:t>
            </a:r>
            <a:r>
              <a:rPr lang="en-US" sz="2400" dirty="0" err="1"/>
              <a:t>kĩ</a:t>
            </a:r>
            <a:r>
              <a:rPr lang="en-US" sz="2400" dirty="0"/>
              <a:t> </a:t>
            </a:r>
            <a:r>
              <a:rPr lang="en-US" sz="2400" dirty="0" err="1"/>
              <a:t>năng</a:t>
            </a:r>
            <a:r>
              <a:rPr lang="en-US" sz="2400" dirty="0"/>
              <a:t> </a:t>
            </a:r>
            <a:r>
              <a:rPr lang="en-US" sz="2400" dirty="0" err="1"/>
              <a:t>ngôn</a:t>
            </a:r>
            <a:r>
              <a:rPr lang="en-US" sz="2400" dirty="0"/>
              <a:t> </a:t>
            </a:r>
            <a:r>
              <a:rPr lang="en-US" sz="2400" dirty="0" err="1"/>
              <a:t>ngữ</a:t>
            </a:r>
            <a:r>
              <a:rPr lang="en-US" sz="2400" dirty="0"/>
              <a:t>, </a:t>
            </a:r>
            <a:r>
              <a:rPr lang="en-US" sz="2400" dirty="0" err="1"/>
              <a:t>và</a:t>
            </a:r>
            <a:r>
              <a:rPr lang="en-US" sz="2400" dirty="0"/>
              <a:t> </a:t>
            </a:r>
            <a:r>
              <a:rPr lang="en-US" sz="2400" dirty="0" err="1"/>
              <a:t>làm</a:t>
            </a:r>
            <a:r>
              <a:rPr lang="en-US" sz="2400" dirty="0"/>
              <a:t> </a:t>
            </a:r>
            <a:r>
              <a:rPr lang="en-US" sz="2400" dirty="0" err="1"/>
              <a:t>quen</a:t>
            </a:r>
            <a:r>
              <a:rPr lang="en-US" sz="2400" dirty="0"/>
              <a:t> </a:t>
            </a:r>
            <a:r>
              <a:rPr lang="en-US" sz="2400" dirty="0" err="1"/>
              <a:t>với</a:t>
            </a:r>
            <a:r>
              <a:rPr lang="en-US" sz="2400" dirty="0"/>
              <a:t> </a:t>
            </a:r>
            <a:r>
              <a:rPr lang="en-US" sz="2400" dirty="0" err="1"/>
              <a:t>các</a:t>
            </a:r>
            <a:r>
              <a:rPr lang="en-US" sz="2400" dirty="0"/>
              <a:t> </a:t>
            </a:r>
            <a:r>
              <a:rPr lang="en-US" sz="2400" dirty="0" err="1"/>
              <a:t>yếu</a:t>
            </a:r>
            <a:r>
              <a:rPr lang="en-US" sz="2400" dirty="0"/>
              <a:t> </a:t>
            </a:r>
            <a:r>
              <a:rPr lang="en-US" sz="2400" dirty="0" err="1"/>
              <a:t>tố</a:t>
            </a:r>
            <a:r>
              <a:rPr lang="en-US" sz="2400" dirty="0"/>
              <a:t> </a:t>
            </a:r>
            <a:r>
              <a:rPr lang="en-US" sz="2400" dirty="0" err="1"/>
              <a:t>khoa</a:t>
            </a:r>
            <a:r>
              <a:rPr lang="en-US" sz="2400" dirty="0"/>
              <a:t> </a:t>
            </a:r>
            <a:r>
              <a:rPr lang="en-US" sz="2400" dirty="0" err="1"/>
              <a:t>học</a:t>
            </a:r>
            <a:r>
              <a:rPr lang="en-US" sz="2400" dirty="0"/>
              <a:t>, </a:t>
            </a:r>
            <a:r>
              <a:rPr lang="en-US" sz="2400" dirty="0" err="1"/>
              <a:t>âm</a:t>
            </a:r>
            <a:r>
              <a:rPr lang="en-US" sz="2400" dirty="0"/>
              <a:t> </a:t>
            </a:r>
            <a:r>
              <a:rPr lang="en-US" sz="2400" dirty="0" err="1"/>
              <a:t>nhạc</a:t>
            </a:r>
            <a:r>
              <a:rPr lang="en-US" sz="2400" dirty="0"/>
              <a:t> </a:t>
            </a:r>
            <a:r>
              <a:rPr lang="en-US" sz="2400" dirty="0" err="1"/>
              <a:t>và</a:t>
            </a:r>
            <a:r>
              <a:rPr lang="en-US" sz="2400" dirty="0"/>
              <a:t> </a:t>
            </a:r>
            <a:r>
              <a:rPr lang="en-US" sz="2400" dirty="0" err="1"/>
              <a:t>nghệ</a:t>
            </a:r>
            <a:r>
              <a:rPr lang="en-US" sz="2400" dirty="0"/>
              <a:t> </a:t>
            </a:r>
            <a:r>
              <a:rPr lang="en-US" sz="2400" dirty="0" err="1"/>
              <a:t>thuật</a:t>
            </a:r>
            <a:r>
              <a:rPr lang="en-US" sz="2400" dirty="0"/>
              <a:t>.</a:t>
            </a:r>
          </a:p>
          <a:p>
            <a:endParaRPr lang="en-US" sz="2400" dirty="0"/>
          </a:p>
        </p:txBody>
      </p:sp>
      <p:sp>
        <p:nvSpPr>
          <p:cNvPr id="6" name="Oval 5"/>
          <p:cNvSpPr/>
          <p:nvPr/>
        </p:nvSpPr>
        <p:spPr>
          <a:xfrm>
            <a:off x="228600" y="20574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85252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4344"/>
            <a:ext cx="8839200" cy="1631216"/>
          </a:xfrm>
          <a:prstGeom prst="rect">
            <a:avLst/>
          </a:prstGeom>
          <a:noFill/>
        </p:spPr>
        <p:txBody>
          <a:bodyPr wrap="square" rtlCol="0">
            <a:spAutoFit/>
          </a:bodyPr>
          <a:lstStyle/>
          <a:p>
            <a:r>
              <a:rPr lang="en-US" sz="2000" b="1" dirty="0">
                <a:solidFill>
                  <a:srgbClr val="FF0000"/>
                </a:solidFill>
              </a:rPr>
              <a:t>Question 39. </a:t>
            </a:r>
            <a:r>
              <a:rPr lang="en-US" sz="2000" b="1" dirty="0"/>
              <a:t>what is the main idea of the passage?</a:t>
            </a:r>
            <a:endParaRPr lang="en-US" sz="2000" dirty="0"/>
          </a:p>
          <a:p>
            <a:r>
              <a:rPr lang="en-US" sz="2000" dirty="0"/>
              <a:t>	</a:t>
            </a:r>
            <a:r>
              <a:rPr lang="en-US" sz="2000" b="1" dirty="0"/>
              <a:t>A</a:t>
            </a:r>
            <a:r>
              <a:rPr lang="en-US" sz="2000" dirty="0"/>
              <a:t>. Wings are the most important physical attribute of birds.</a:t>
            </a:r>
          </a:p>
          <a:p>
            <a:r>
              <a:rPr lang="en-US" sz="2000" dirty="0"/>
              <a:t>	</a:t>
            </a:r>
            <a:r>
              <a:rPr lang="en-US" sz="2000" b="1" dirty="0"/>
              <a:t>B</a:t>
            </a:r>
            <a:r>
              <a:rPr lang="en-US" sz="2000" dirty="0"/>
              <a:t>. Different wing styles evolved for different types of flight.</a:t>
            </a:r>
          </a:p>
          <a:p>
            <a:r>
              <a:rPr lang="en-US" sz="2000" dirty="0"/>
              <a:t>	</a:t>
            </a:r>
            <a:r>
              <a:rPr lang="en-US" sz="2000" b="1" dirty="0"/>
              <a:t>C</a:t>
            </a:r>
            <a:r>
              <a:rPr lang="en-US" sz="2000" dirty="0"/>
              <a:t>. Birds have many specialized features that aid in their survival.</a:t>
            </a:r>
          </a:p>
          <a:p>
            <a:r>
              <a:rPr lang="en-US" sz="2000" dirty="0"/>
              <a:t>	</a:t>
            </a:r>
            <a:r>
              <a:rPr lang="en-US" sz="2000" b="1" dirty="0"/>
              <a:t>D</a:t>
            </a:r>
            <a:r>
              <a:rPr lang="en-US" sz="2000" dirty="0"/>
              <a:t>. Birds fly for many reasons</a:t>
            </a:r>
            <a:r>
              <a:rPr lang="en-US" sz="2000" dirty="0" smtClean="0"/>
              <a:t>.</a:t>
            </a:r>
            <a:endParaRPr lang="en-US" sz="2000" dirty="0"/>
          </a:p>
        </p:txBody>
      </p:sp>
      <p:sp>
        <p:nvSpPr>
          <p:cNvPr id="5" name="TextBox 4"/>
          <p:cNvSpPr txBox="1"/>
          <p:nvPr/>
        </p:nvSpPr>
        <p:spPr>
          <a:xfrm>
            <a:off x="186744" y="1511672"/>
            <a:ext cx="8991600" cy="5632311"/>
          </a:xfrm>
          <a:prstGeom prst="rect">
            <a:avLst/>
          </a:prstGeom>
          <a:noFill/>
        </p:spPr>
        <p:txBody>
          <a:bodyPr wrap="square" rtlCol="0">
            <a:spAutoFit/>
          </a:bodyPr>
          <a:lstStyle/>
          <a:p>
            <a:endParaRPr lang="en-US" sz="2000" dirty="0" smtClean="0"/>
          </a:p>
          <a:p>
            <a:r>
              <a:rPr lang="en-US" sz="2000" dirty="0" err="1" smtClean="0"/>
              <a:t>Dịch</a:t>
            </a:r>
            <a:r>
              <a:rPr lang="en-US" sz="2000" dirty="0" smtClean="0"/>
              <a:t> </a:t>
            </a:r>
            <a:r>
              <a:rPr lang="en-US" sz="2000" dirty="0" err="1"/>
              <a:t>đề</a:t>
            </a:r>
            <a:r>
              <a:rPr lang="en-US" sz="2000" dirty="0"/>
              <a:t> </a:t>
            </a:r>
            <a:r>
              <a:rPr lang="en-US" sz="2000" dirty="0" err="1"/>
              <a:t>bài</a:t>
            </a:r>
            <a:r>
              <a:rPr lang="en-US" sz="2000" dirty="0"/>
              <a:t>: Ý </a:t>
            </a:r>
            <a:r>
              <a:rPr lang="en-US" sz="2000" dirty="0" err="1"/>
              <a:t>chính</a:t>
            </a:r>
            <a:r>
              <a:rPr lang="en-US" sz="2000" dirty="0"/>
              <a:t> </a:t>
            </a:r>
            <a:r>
              <a:rPr lang="en-US" sz="2000" dirty="0" err="1"/>
              <a:t>của</a:t>
            </a:r>
            <a:r>
              <a:rPr lang="en-US" sz="2000" dirty="0"/>
              <a:t> </a:t>
            </a:r>
            <a:r>
              <a:rPr lang="en-US" sz="2000" dirty="0" err="1"/>
              <a:t>đoạn</a:t>
            </a:r>
            <a:r>
              <a:rPr lang="en-US" sz="2000" dirty="0"/>
              <a:t> </a:t>
            </a:r>
            <a:r>
              <a:rPr lang="en-US" sz="2000" dirty="0" err="1"/>
              <a:t>văn</a:t>
            </a:r>
            <a:r>
              <a:rPr lang="en-US" sz="2000" dirty="0"/>
              <a:t> </a:t>
            </a:r>
            <a:r>
              <a:rPr lang="en-US" sz="2000" dirty="0" err="1"/>
              <a:t>này</a:t>
            </a:r>
            <a:r>
              <a:rPr lang="en-US" sz="2000" dirty="0"/>
              <a:t> </a:t>
            </a:r>
            <a:r>
              <a:rPr lang="en-US" sz="2000" dirty="0" err="1"/>
              <a:t>là</a:t>
            </a:r>
            <a:r>
              <a:rPr lang="en-US" sz="2000" dirty="0"/>
              <a:t> </a:t>
            </a:r>
            <a:r>
              <a:rPr lang="en-US" sz="2000" dirty="0" err="1"/>
              <a:t>gì</a:t>
            </a:r>
            <a:r>
              <a:rPr lang="en-US" sz="2000" dirty="0"/>
              <a:t>?</a:t>
            </a:r>
          </a:p>
          <a:p>
            <a:r>
              <a:rPr lang="en-US" sz="2000" b="1" dirty="0"/>
              <a:t>A</a:t>
            </a:r>
            <a:r>
              <a:rPr lang="en-US" sz="2000" dirty="0"/>
              <a:t>. </a:t>
            </a:r>
            <a:r>
              <a:rPr lang="en-US" sz="2000" dirty="0" err="1"/>
              <a:t>Cánh</a:t>
            </a:r>
            <a:r>
              <a:rPr lang="en-US" sz="2000" dirty="0"/>
              <a:t> </a:t>
            </a:r>
            <a:r>
              <a:rPr lang="en-US" sz="2000" dirty="0" err="1"/>
              <a:t>là</a:t>
            </a:r>
            <a:r>
              <a:rPr lang="en-US" sz="2000" dirty="0"/>
              <a:t> </a:t>
            </a:r>
            <a:r>
              <a:rPr lang="en-US" sz="2000" dirty="0" err="1"/>
              <a:t>đặc</a:t>
            </a:r>
            <a:r>
              <a:rPr lang="en-US" sz="2000" dirty="0"/>
              <a:t> </a:t>
            </a:r>
            <a:r>
              <a:rPr lang="en-US" sz="2000" dirty="0" err="1"/>
              <a:t>điểm</a:t>
            </a:r>
            <a:r>
              <a:rPr lang="en-US" sz="2000" dirty="0"/>
              <a:t> </a:t>
            </a:r>
            <a:r>
              <a:rPr lang="en-US" sz="2000" dirty="0" err="1"/>
              <a:t>thể</a:t>
            </a:r>
            <a:r>
              <a:rPr lang="en-US" sz="2000" dirty="0"/>
              <a:t> </a:t>
            </a:r>
            <a:r>
              <a:rPr lang="en-US" sz="2000" dirty="0" err="1"/>
              <a:t>chất</a:t>
            </a:r>
            <a:r>
              <a:rPr lang="en-US" sz="2000" dirty="0"/>
              <a:t> </a:t>
            </a:r>
            <a:r>
              <a:rPr lang="en-US" sz="2000" dirty="0" err="1"/>
              <a:t>quan</a:t>
            </a:r>
            <a:r>
              <a:rPr lang="en-US" sz="2000" dirty="0"/>
              <a:t> </a:t>
            </a:r>
            <a:r>
              <a:rPr lang="en-US" sz="2000" dirty="0" err="1"/>
              <a:t>trọng</a:t>
            </a:r>
            <a:r>
              <a:rPr lang="en-US" sz="2000" dirty="0"/>
              <a:t> </a:t>
            </a:r>
            <a:r>
              <a:rPr lang="en-US" sz="2000" dirty="0" err="1"/>
              <a:t>nhất</a:t>
            </a:r>
            <a:r>
              <a:rPr lang="en-US" sz="2000" dirty="0"/>
              <a:t> </a:t>
            </a:r>
            <a:r>
              <a:rPr lang="en-US" sz="2000" dirty="0" err="1"/>
              <a:t>của</a:t>
            </a:r>
            <a:r>
              <a:rPr lang="en-US" sz="2000" dirty="0"/>
              <a:t> </a:t>
            </a:r>
            <a:r>
              <a:rPr lang="en-US" sz="2000" dirty="0" err="1"/>
              <a:t>các</a:t>
            </a:r>
            <a:r>
              <a:rPr lang="en-US" sz="2000" dirty="0"/>
              <a:t> </a:t>
            </a:r>
            <a:r>
              <a:rPr lang="en-US" sz="2000" dirty="0" err="1"/>
              <a:t>loài</a:t>
            </a:r>
            <a:r>
              <a:rPr lang="en-US" sz="2000" dirty="0"/>
              <a:t> </a:t>
            </a:r>
            <a:r>
              <a:rPr lang="en-US" sz="2000" dirty="0" err="1"/>
              <a:t>chim</a:t>
            </a:r>
            <a:r>
              <a:rPr lang="en-US" sz="2000" dirty="0"/>
              <a:t>.</a:t>
            </a:r>
          </a:p>
          <a:p>
            <a:r>
              <a:rPr lang="en-US" sz="2000" b="1" dirty="0"/>
              <a:t>B</a:t>
            </a:r>
            <a:r>
              <a:rPr lang="en-US" sz="2000" dirty="0"/>
              <a:t>. </a:t>
            </a:r>
            <a:r>
              <a:rPr lang="en-US" sz="2000" dirty="0" err="1"/>
              <a:t>Các</a:t>
            </a:r>
            <a:r>
              <a:rPr lang="en-US" sz="2000" dirty="0"/>
              <a:t> </a:t>
            </a:r>
            <a:r>
              <a:rPr lang="en-US" sz="2000" dirty="0" err="1"/>
              <a:t>loại</a:t>
            </a:r>
            <a:r>
              <a:rPr lang="en-US" sz="2000" dirty="0"/>
              <a:t> </a:t>
            </a:r>
            <a:r>
              <a:rPr lang="en-US" sz="2000" dirty="0" err="1"/>
              <a:t>cánh</a:t>
            </a:r>
            <a:r>
              <a:rPr lang="en-US" sz="2000" dirty="0"/>
              <a:t> </a:t>
            </a:r>
            <a:r>
              <a:rPr lang="en-US" sz="2000" dirty="0" err="1"/>
              <a:t>chim</a:t>
            </a:r>
            <a:r>
              <a:rPr lang="en-US" sz="2000" dirty="0"/>
              <a:t> </a:t>
            </a:r>
            <a:r>
              <a:rPr lang="en-US" sz="2000" dirty="0" err="1"/>
              <a:t>khác</a:t>
            </a:r>
            <a:r>
              <a:rPr lang="en-US" sz="2000" dirty="0"/>
              <a:t> </a:t>
            </a:r>
            <a:r>
              <a:rPr lang="en-US" sz="2000" dirty="0" err="1"/>
              <a:t>nhau</a:t>
            </a:r>
            <a:r>
              <a:rPr lang="en-US" sz="2000" dirty="0"/>
              <a:t> </a:t>
            </a:r>
            <a:r>
              <a:rPr lang="en-US" sz="2000" dirty="0" err="1"/>
              <a:t>tiến</a:t>
            </a:r>
            <a:r>
              <a:rPr lang="en-US" sz="2000" dirty="0"/>
              <a:t> </a:t>
            </a:r>
            <a:r>
              <a:rPr lang="en-US" sz="2000" dirty="0" err="1"/>
              <a:t>hóa</a:t>
            </a:r>
            <a:r>
              <a:rPr lang="en-US" sz="2000" dirty="0"/>
              <a:t> </a:t>
            </a:r>
            <a:r>
              <a:rPr lang="en-US" sz="2000" dirty="0" err="1"/>
              <a:t>cho</a:t>
            </a:r>
            <a:r>
              <a:rPr lang="en-US" sz="2000" dirty="0"/>
              <a:t> </a:t>
            </a:r>
            <a:r>
              <a:rPr lang="en-US" sz="2000" dirty="0" err="1"/>
              <a:t>các</a:t>
            </a:r>
            <a:r>
              <a:rPr lang="en-US" sz="2000" dirty="0"/>
              <a:t> </a:t>
            </a:r>
            <a:r>
              <a:rPr lang="en-US" sz="2000" dirty="0" err="1"/>
              <a:t>kiểu</a:t>
            </a:r>
            <a:r>
              <a:rPr lang="en-US" sz="2000" dirty="0"/>
              <a:t> bay </a:t>
            </a:r>
            <a:r>
              <a:rPr lang="en-US" sz="2000" dirty="0" err="1"/>
              <a:t>khác</a:t>
            </a:r>
            <a:r>
              <a:rPr lang="en-US" sz="2000" dirty="0"/>
              <a:t> </a:t>
            </a:r>
            <a:r>
              <a:rPr lang="en-US" sz="2000" dirty="0" err="1"/>
              <a:t>nhau</a:t>
            </a:r>
            <a:r>
              <a:rPr lang="en-US" sz="2000" dirty="0"/>
              <a:t>.</a:t>
            </a:r>
          </a:p>
          <a:p>
            <a:r>
              <a:rPr lang="en-US" sz="2000" b="1" dirty="0"/>
              <a:t>C</a:t>
            </a:r>
            <a:r>
              <a:rPr lang="en-US" sz="2000" dirty="0"/>
              <a:t>. </a:t>
            </a:r>
            <a:r>
              <a:rPr lang="en-US" sz="2000" dirty="0" err="1"/>
              <a:t>Các</a:t>
            </a:r>
            <a:r>
              <a:rPr lang="en-US" sz="2000" dirty="0"/>
              <a:t> </a:t>
            </a:r>
            <a:r>
              <a:rPr lang="en-US" sz="2000" dirty="0" err="1"/>
              <a:t>loài</a:t>
            </a:r>
            <a:r>
              <a:rPr lang="en-US" sz="2000" dirty="0"/>
              <a:t> </a:t>
            </a:r>
            <a:r>
              <a:rPr lang="en-US" sz="2000" dirty="0" err="1"/>
              <a:t>chim</a:t>
            </a:r>
            <a:r>
              <a:rPr lang="en-US" sz="2000" dirty="0"/>
              <a:t> </a:t>
            </a:r>
            <a:r>
              <a:rPr lang="en-US" sz="2000" dirty="0" err="1"/>
              <a:t>có</a:t>
            </a:r>
            <a:r>
              <a:rPr lang="en-US" sz="2000" dirty="0"/>
              <a:t> </a:t>
            </a:r>
            <a:r>
              <a:rPr lang="en-US" sz="2000" dirty="0" err="1"/>
              <a:t>nhiều</a:t>
            </a:r>
            <a:r>
              <a:rPr lang="en-US" sz="2000" dirty="0"/>
              <a:t> </a:t>
            </a:r>
            <a:r>
              <a:rPr lang="en-US" sz="2000" dirty="0" err="1"/>
              <a:t>đặc</a:t>
            </a:r>
            <a:r>
              <a:rPr lang="en-US" sz="2000" dirty="0"/>
              <a:t> </a:t>
            </a:r>
            <a:r>
              <a:rPr lang="en-US" sz="2000" dirty="0" err="1"/>
              <a:t>điểm</a:t>
            </a:r>
            <a:r>
              <a:rPr lang="en-US" sz="2000" dirty="0"/>
              <a:t> </a:t>
            </a:r>
            <a:r>
              <a:rPr lang="en-US" sz="2000" dirty="0" err="1"/>
              <a:t>chuyên</a:t>
            </a:r>
            <a:r>
              <a:rPr lang="en-US" sz="2000" dirty="0"/>
              <a:t> </a:t>
            </a:r>
            <a:r>
              <a:rPr lang="en-US" sz="2000" dirty="0" err="1"/>
              <a:t>biệt</a:t>
            </a:r>
            <a:r>
              <a:rPr lang="en-US" sz="2000" dirty="0"/>
              <a:t> </a:t>
            </a:r>
            <a:r>
              <a:rPr lang="en-US" sz="2000" dirty="0" err="1"/>
              <a:t>để</a:t>
            </a:r>
            <a:r>
              <a:rPr lang="en-US" sz="2000" dirty="0"/>
              <a:t> </a:t>
            </a:r>
            <a:r>
              <a:rPr lang="en-US" sz="2000" dirty="0" err="1"/>
              <a:t>hỗ</a:t>
            </a:r>
            <a:r>
              <a:rPr lang="en-US" sz="2000" dirty="0"/>
              <a:t> </a:t>
            </a:r>
            <a:r>
              <a:rPr lang="en-US" sz="2000" dirty="0" err="1"/>
              <a:t>trợ</a:t>
            </a:r>
            <a:r>
              <a:rPr lang="en-US" sz="2000" dirty="0"/>
              <a:t> </a:t>
            </a:r>
            <a:r>
              <a:rPr lang="en-US" sz="2000" dirty="0" err="1"/>
              <a:t>sự</a:t>
            </a:r>
            <a:r>
              <a:rPr lang="en-US" sz="2000" dirty="0"/>
              <a:t> </a:t>
            </a:r>
            <a:r>
              <a:rPr lang="en-US" sz="2000" dirty="0" err="1"/>
              <a:t>sinh</a:t>
            </a:r>
            <a:r>
              <a:rPr lang="en-US" sz="2000" dirty="0"/>
              <a:t> </a:t>
            </a:r>
            <a:r>
              <a:rPr lang="en-US" sz="2000" dirty="0" err="1"/>
              <a:t>tồn</a:t>
            </a:r>
            <a:r>
              <a:rPr lang="en-US" sz="2000" dirty="0"/>
              <a:t> </a:t>
            </a:r>
            <a:r>
              <a:rPr lang="en-US" sz="2000" dirty="0" err="1"/>
              <a:t>của</a:t>
            </a:r>
            <a:r>
              <a:rPr lang="en-US" sz="2000" dirty="0"/>
              <a:t> </a:t>
            </a:r>
            <a:r>
              <a:rPr lang="en-US" sz="2000" dirty="0" err="1"/>
              <a:t>mình</a:t>
            </a:r>
            <a:r>
              <a:rPr lang="en-US" sz="2000" dirty="0"/>
              <a:t>.</a:t>
            </a:r>
          </a:p>
          <a:p>
            <a:r>
              <a:rPr lang="en-US" sz="2000" b="1" dirty="0"/>
              <a:t>D</a:t>
            </a:r>
            <a:r>
              <a:rPr lang="en-US" sz="2000" dirty="0"/>
              <a:t>. </a:t>
            </a:r>
            <a:r>
              <a:rPr lang="en-US" sz="2000" dirty="0" err="1"/>
              <a:t>Các</a:t>
            </a:r>
            <a:r>
              <a:rPr lang="en-US" sz="2000" dirty="0"/>
              <a:t> </a:t>
            </a:r>
            <a:r>
              <a:rPr lang="en-US" sz="2000" dirty="0" err="1"/>
              <a:t>loài</a:t>
            </a:r>
            <a:r>
              <a:rPr lang="en-US" sz="2000" dirty="0"/>
              <a:t> </a:t>
            </a:r>
            <a:r>
              <a:rPr lang="en-US" sz="2000" dirty="0" err="1"/>
              <a:t>chim</a:t>
            </a:r>
            <a:r>
              <a:rPr lang="en-US" sz="2000" dirty="0"/>
              <a:t> bay </a:t>
            </a:r>
            <a:r>
              <a:rPr lang="en-US" sz="2000" dirty="0" err="1"/>
              <a:t>bởi</a:t>
            </a:r>
            <a:r>
              <a:rPr lang="en-US" sz="2000" dirty="0"/>
              <a:t> </a:t>
            </a:r>
            <a:r>
              <a:rPr lang="en-US" sz="2000" dirty="0" err="1"/>
              <a:t>nhiều</a:t>
            </a:r>
            <a:r>
              <a:rPr lang="en-US" sz="2000" dirty="0"/>
              <a:t> </a:t>
            </a:r>
            <a:r>
              <a:rPr lang="en-US" sz="2000" dirty="0" err="1"/>
              <a:t>lý</a:t>
            </a:r>
            <a:r>
              <a:rPr lang="en-US" sz="2000" dirty="0"/>
              <a:t> do.</a:t>
            </a:r>
          </a:p>
          <a:p>
            <a:r>
              <a:rPr lang="en-US" sz="2000" dirty="0"/>
              <a:t>* </a:t>
            </a:r>
            <a:r>
              <a:rPr lang="en-US" sz="2000" b="1" dirty="0" err="1"/>
              <a:t>Hướng</a:t>
            </a:r>
            <a:r>
              <a:rPr lang="en-US" sz="2000" b="1" dirty="0"/>
              <a:t> </a:t>
            </a:r>
            <a:r>
              <a:rPr lang="en-US" sz="2000" b="1" dirty="0" err="1"/>
              <a:t>dẫn</a:t>
            </a:r>
            <a:r>
              <a:rPr lang="en-US" sz="2000" b="1" dirty="0"/>
              <a:t> </a:t>
            </a:r>
            <a:r>
              <a:rPr lang="en-US" sz="2000" b="1" dirty="0" err="1"/>
              <a:t>làm</a:t>
            </a:r>
            <a:r>
              <a:rPr lang="en-US" sz="2000" b="1" dirty="0"/>
              <a:t> </a:t>
            </a:r>
            <a:r>
              <a:rPr lang="en-US" sz="2000" b="1" dirty="0" err="1"/>
              <a:t>bài</a:t>
            </a:r>
            <a:r>
              <a:rPr lang="en-US" sz="2000" b="1" dirty="0"/>
              <a:t>:</a:t>
            </a:r>
            <a:endParaRPr lang="en-US" sz="2000" dirty="0"/>
          </a:p>
          <a:p>
            <a:r>
              <a:rPr lang="en-US" sz="2000" dirty="0" err="1"/>
              <a:t>Câu</a:t>
            </a:r>
            <a:r>
              <a:rPr lang="en-US" sz="2000" dirty="0"/>
              <a:t> </a:t>
            </a:r>
            <a:r>
              <a:rPr lang="en-US" sz="2000" dirty="0" err="1"/>
              <a:t>đầu</a:t>
            </a:r>
            <a:r>
              <a:rPr lang="en-US" sz="2000" dirty="0"/>
              <a:t> </a:t>
            </a:r>
            <a:r>
              <a:rPr lang="en-US" sz="2000" dirty="0" err="1"/>
              <a:t>tiên</a:t>
            </a:r>
            <a:r>
              <a:rPr lang="en-US" sz="2000" dirty="0"/>
              <a:t> </a:t>
            </a:r>
            <a:r>
              <a:rPr lang="en-US" sz="2000" dirty="0" err="1"/>
              <a:t>của</a:t>
            </a:r>
            <a:r>
              <a:rPr lang="en-US" sz="2000" dirty="0"/>
              <a:t> </a:t>
            </a:r>
            <a:r>
              <a:rPr lang="en-US" sz="2000" dirty="0" err="1"/>
              <a:t>bài</a:t>
            </a:r>
            <a:r>
              <a:rPr lang="en-US" sz="2000" dirty="0"/>
              <a:t> </a:t>
            </a:r>
            <a:r>
              <a:rPr lang="en-US" sz="2000" dirty="0" err="1"/>
              <a:t>này</a:t>
            </a:r>
            <a:r>
              <a:rPr lang="en-US" sz="2000" dirty="0"/>
              <a:t> </a:t>
            </a:r>
            <a:r>
              <a:rPr lang="en-US" sz="2000" dirty="0" err="1"/>
              <a:t>là</a:t>
            </a:r>
            <a:r>
              <a:rPr lang="en-US" sz="2000" dirty="0"/>
              <a:t>: “Birds have evolved many physical attributes that contribute to their flying ability.” </a:t>
            </a:r>
            <a:r>
              <a:rPr lang="en-US" sz="2000" dirty="0" err="1"/>
              <a:t>Và</a:t>
            </a:r>
            <a:r>
              <a:rPr lang="en-US" sz="2000" dirty="0"/>
              <a:t> </a:t>
            </a:r>
            <a:r>
              <a:rPr lang="en-US" sz="2000" dirty="0" err="1"/>
              <a:t>câu</a:t>
            </a:r>
            <a:r>
              <a:rPr lang="en-US" sz="2000" dirty="0"/>
              <a:t> </a:t>
            </a:r>
            <a:r>
              <a:rPr lang="en-US" sz="2000" dirty="0" err="1"/>
              <a:t>cuối</a:t>
            </a:r>
            <a:r>
              <a:rPr lang="en-US" sz="2000" dirty="0"/>
              <a:t> </a:t>
            </a:r>
            <a:r>
              <a:rPr lang="en-US" sz="2000" dirty="0" err="1"/>
              <a:t>của</a:t>
            </a:r>
            <a:r>
              <a:rPr lang="en-US" sz="2000" dirty="0"/>
              <a:t> </a:t>
            </a:r>
            <a:r>
              <a:rPr lang="en-US" sz="2000" dirty="0" err="1"/>
              <a:t>bài</a:t>
            </a:r>
            <a:r>
              <a:rPr lang="en-US" sz="2000" dirty="0"/>
              <a:t> </a:t>
            </a:r>
            <a:r>
              <a:rPr lang="en-US" sz="2000" dirty="0" err="1"/>
              <a:t>này</a:t>
            </a:r>
            <a:r>
              <a:rPr lang="en-US" sz="2000" dirty="0"/>
              <a:t> </a:t>
            </a:r>
            <a:r>
              <a:rPr lang="en-US" sz="2000" dirty="0" err="1"/>
              <a:t>là</a:t>
            </a:r>
            <a:r>
              <a:rPr lang="en-US" sz="2000" dirty="0"/>
              <a:t>: “Birds fly to find a prey, escape predators, and attract mates-in other words, to survive.”</a:t>
            </a:r>
          </a:p>
          <a:p>
            <a:r>
              <a:rPr lang="en-US" sz="2000" dirty="0" err="1"/>
              <a:t>Như</a:t>
            </a:r>
            <a:r>
              <a:rPr lang="en-US" sz="2000" dirty="0"/>
              <a:t> </a:t>
            </a:r>
            <a:r>
              <a:rPr lang="en-US" sz="2000" dirty="0" err="1"/>
              <a:t>vậy</a:t>
            </a:r>
            <a:r>
              <a:rPr lang="en-US" sz="2000" dirty="0"/>
              <a:t>, </a:t>
            </a:r>
            <a:r>
              <a:rPr lang="en-US" sz="2000" dirty="0" err="1"/>
              <a:t>câu</a:t>
            </a:r>
            <a:r>
              <a:rPr lang="en-US" sz="2000" dirty="0"/>
              <a:t> </a:t>
            </a:r>
            <a:r>
              <a:rPr lang="en-US" sz="2000" dirty="0" err="1"/>
              <a:t>đầu</a:t>
            </a:r>
            <a:r>
              <a:rPr lang="en-US" sz="2000" dirty="0"/>
              <a:t> </a:t>
            </a:r>
            <a:r>
              <a:rPr lang="en-US" sz="2000" dirty="0" err="1"/>
              <a:t>tiên</a:t>
            </a:r>
            <a:r>
              <a:rPr lang="en-US" sz="2000" dirty="0"/>
              <a:t> </a:t>
            </a:r>
            <a:r>
              <a:rPr lang="en-US" sz="2000" dirty="0" err="1"/>
              <a:t>của</a:t>
            </a:r>
            <a:r>
              <a:rPr lang="en-US" sz="2000" dirty="0"/>
              <a:t> </a:t>
            </a:r>
            <a:r>
              <a:rPr lang="en-US" sz="2000" dirty="0" err="1"/>
              <a:t>bài</a:t>
            </a:r>
            <a:r>
              <a:rPr lang="en-US" sz="2000" dirty="0"/>
              <a:t> </a:t>
            </a:r>
            <a:r>
              <a:rPr lang="en-US" sz="2000" dirty="0" err="1"/>
              <a:t>nêu</a:t>
            </a:r>
            <a:r>
              <a:rPr lang="en-US" sz="2000" dirty="0"/>
              <a:t> </a:t>
            </a:r>
            <a:r>
              <a:rPr lang="en-US" sz="2000" dirty="0" err="1"/>
              <a:t>ra</a:t>
            </a:r>
            <a:r>
              <a:rPr lang="en-US" sz="2000" dirty="0"/>
              <a:t> ý </a:t>
            </a:r>
            <a:r>
              <a:rPr lang="en-US" sz="2000" dirty="0" err="1"/>
              <a:t>chính</a:t>
            </a:r>
            <a:r>
              <a:rPr lang="en-US" sz="2000" dirty="0"/>
              <a:t> </a:t>
            </a:r>
            <a:r>
              <a:rPr lang="en-US" sz="2000" dirty="0" err="1"/>
              <a:t>là</a:t>
            </a:r>
            <a:r>
              <a:rPr lang="en-US" sz="2000" dirty="0"/>
              <a:t> </a:t>
            </a:r>
            <a:r>
              <a:rPr lang="en-US" sz="2000" dirty="0" err="1"/>
              <a:t>về</a:t>
            </a:r>
            <a:r>
              <a:rPr lang="en-US" sz="2000" dirty="0"/>
              <a:t> </a:t>
            </a:r>
            <a:r>
              <a:rPr lang="en-US" sz="2000" dirty="0" err="1"/>
              <a:t>các</a:t>
            </a:r>
            <a:r>
              <a:rPr lang="en-US" sz="2000" dirty="0"/>
              <a:t> </a:t>
            </a:r>
            <a:r>
              <a:rPr lang="en-US" sz="2000" dirty="0" err="1"/>
              <a:t>đặc</a:t>
            </a:r>
            <a:r>
              <a:rPr lang="en-US" sz="2000" dirty="0"/>
              <a:t> </a:t>
            </a:r>
            <a:r>
              <a:rPr lang="en-US" sz="2000" dirty="0" err="1"/>
              <a:t>điểm</a:t>
            </a:r>
            <a:r>
              <a:rPr lang="en-US" sz="2000" dirty="0"/>
              <a:t> </a:t>
            </a:r>
            <a:r>
              <a:rPr lang="en-US" sz="2000" dirty="0" err="1"/>
              <a:t>thể</a:t>
            </a:r>
            <a:r>
              <a:rPr lang="en-US" sz="2000" dirty="0"/>
              <a:t> </a:t>
            </a:r>
            <a:r>
              <a:rPr lang="en-US" sz="2000" dirty="0" err="1"/>
              <a:t>chất</a:t>
            </a:r>
            <a:r>
              <a:rPr lang="en-US" sz="2000" dirty="0"/>
              <a:t> </a:t>
            </a:r>
            <a:r>
              <a:rPr lang="en-US" sz="2000" dirty="0" err="1"/>
              <a:t>được</a:t>
            </a:r>
            <a:r>
              <a:rPr lang="en-US" sz="2000" dirty="0"/>
              <a:t> </a:t>
            </a:r>
            <a:r>
              <a:rPr lang="en-US" sz="2000" dirty="0" err="1"/>
              <a:t>tiến</a:t>
            </a:r>
            <a:r>
              <a:rPr lang="en-US" sz="2000" dirty="0"/>
              <a:t> </a:t>
            </a:r>
            <a:r>
              <a:rPr lang="en-US" sz="2000" dirty="0" err="1"/>
              <a:t>hóa</a:t>
            </a:r>
            <a:r>
              <a:rPr lang="en-US" sz="2000" dirty="0"/>
              <a:t> </a:t>
            </a:r>
            <a:r>
              <a:rPr lang="en-US" sz="2000" dirty="0" err="1"/>
              <a:t>để</a:t>
            </a:r>
            <a:r>
              <a:rPr lang="en-US" sz="2000" dirty="0"/>
              <a:t> </a:t>
            </a:r>
            <a:r>
              <a:rPr lang="en-US" sz="2000" dirty="0" err="1"/>
              <a:t>phù</a:t>
            </a:r>
            <a:r>
              <a:rPr lang="en-US" sz="2000" dirty="0"/>
              <a:t> </a:t>
            </a:r>
            <a:r>
              <a:rPr lang="en-US" sz="2000" dirty="0" err="1"/>
              <a:t>hợp</a:t>
            </a:r>
            <a:r>
              <a:rPr lang="en-US" sz="2000" dirty="0"/>
              <a:t> </a:t>
            </a:r>
            <a:r>
              <a:rPr lang="en-US" sz="2000" dirty="0" err="1"/>
              <a:t>với</a:t>
            </a:r>
            <a:r>
              <a:rPr lang="en-US" sz="2000" dirty="0"/>
              <a:t> </a:t>
            </a:r>
            <a:r>
              <a:rPr lang="en-US" sz="2000" dirty="0" err="1"/>
              <a:t>việc</a:t>
            </a:r>
            <a:r>
              <a:rPr lang="en-US" sz="2000" dirty="0"/>
              <a:t> bay. </a:t>
            </a:r>
            <a:r>
              <a:rPr lang="en-US" sz="2000" dirty="0" err="1"/>
              <a:t>Các</a:t>
            </a:r>
            <a:r>
              <a:rPr lang="en-US" sz="2000" dirty="0"/>
              <a:t> </a:t>
            </a:r>
            <a:r>
              <a:rPr lang="en-US" sz="2000" dirty="0" err="1"/>
              <a:t>đoạn</a:t>
            </a:r>
            <a:r>
              <a:rPr lang="en-US" sz="2000" dirty="0"/>
              <a:t> </a:t>
            </a:r>
            <a:r>
              <a:rPr lang="en-US" sz="2000" dirty="0" err="1"/>
              <a:t>sau</a:t>
            </a:r>
            <a:r>
              <a:rPr lang="en-US" sz="2000" dirty="0"/>
              <a:t> </a:t>
            </a:r>
            <a:r>
              <a:rPr lang="en-US" sz="2000" dirty="0" err="1"/>
              <a:t>của</a:t>
            </a:r>
            <a:r>
              <a:rPr lang="en-US" sz="2000" dirty="0"/>
              <a:t> </a:t>
            </a:r>
            <a:r>
              <a:rPr lang="en-US" sz="2000" dirty="0" err="1"/>
              <a:t>bài</a:t>
            </a:r>
            <a:r>
              <a:rPr lang="en-US" sz="2000" dirty="0"/>
              <a:t> </a:t>
            </a:r>
            <a:r>
              <a:rPr lang="en-US" sz="2000" dirty="0" err="1"/>
              <a:t>nói</a:t>
            </a:r>
            <a:r>
              <a:rPr lang="en-US" sz="2000" dirty="0"/>
              <a:t> </a:t>
            </a:r>
            <a:r>
              <a:rPr lang="en-US" sz="2000" dirty="0" err="1"/>
              <a:t>sâu</a:t>
            </a:r>
            <a:r>
              <a:rPr lang="en-US" sz="2000" dirty="0"/>
              <a:t> </a:t>
            </a:r>
            <a:r>
              <a:rPr lang="en-US" sz="2000" dirty="0" err="1"/>
              <a:t>hơn</a:t>
            </a:r>
            <a:r>
              <a:rPr lang="en-US" sz="2000" dirty="0"/>
              <a:t> </a:t>
            </a:r>
            <a:r>
              <a:rPr lang="en-US" sz="2000" dirty="0" err="1"/>
              <a:t>về</a:t>
            </a:r>
            <a:r>
              <a:rPr lang="en-US" sz="2000" dirty="0"/>
              <a:t> </a:t>
            </a:r>
            <a:r>
              <a:rPr lang="en-US" sz="2000" dirty="0" err="1"/>
              <a:t>các</a:t>
            </a:r>
            <a:r>
              <a:rPr lang="en-US" sz="2000" dirty="0"/>
              <a:t> </a:t>
            </a:r>
            <a:r>
              <a:rPr lang="en-US" sz="2000" dirty="0" err="1"/>
              <a:t>đặc</a:t>
            </a:r>
            <a:r>
              <a:rPr lang="en-US" sz="2000" dirty="0"/>
              <a:t> </a:t>
            </a:r>
            <a:r>
              <a:rPr lang="en-US" sz="2000" dirty="0" err="1"/>
              <a:t>điểm</a:t>
            </a:r>
            <a:r>
              <a:rPr lang="en-US" sz="2000" dirty="0"/>
              <a:t> </a:t>
            </a:r>
            <a:r>
              <a:rPr lang="en-US" sz="2000" dirty="0" err="1"/>
              <a:t>đó</a:t>
            </a:r>
            <a:r>
              <a:rPr lang="en-US" sz="2000" dirty="0"/>
              <a:t>. </a:t>
            </a:r>
            <a:r>
              <a:rPr lang="en-US" sz="2000" dirty="0" err="1"/>
              <a:t>Câu</a:t>
            </a:r>
            <a:r>
              <a:rPr lang="en-US" sz="2000" dirty="0"/>
              <a:t> </a:t>
            </a:r>
            <a:r>
              <a:rPr lang="en-US" sz="2000" dirty="0" err="1"/>
              <a:t>cuối</a:t>
            </a:r>
            <a:r>
              <a:rPr lang="en-US" sz="2000" dirty="0"/>
              <a:t> </a:t>
            </a:r>
            <a:r>
              <a:rPr lang="en-US" sz="2000" dirty="0" err="1"/>
              <a:t>cùng</a:t>
            </a:r>
            <a:r>
              <a:rPr lang="en-US" sz="2000" dirty="0"/>
              <a:t> </a:t>
            </a:r>
            <a:r>
              <a:rPr lang="en-US" sz="2000" dirty="0" err="1"/>
              <a:t>của</a:t>
            </a:r>
            <a:r>
              <a:rPr lang="en-US" sz="2000" dirty="0"/>
              <a:t> </a:t>
            </a:r>
            <a:r>
              <a:rPr lang="en-US" sz="2000" dirty="0" err="1"/>
              <a:t>bài</a:t>
            </a:r>
            <a:r>
              <a:rPr lang="en-US" sz="2000" dirty="0"/>
              <a:t> </a:t>
            </a:r>
            <a:r>
              <a:rPr lang="en-US" sz="2000" dirty="0" err="1"/>
              <a:t>kết</a:t>
            </a:r>
            <a:r>
              <a:rPr lang="en-US" sz="2000" dirty="0"/>
              <a:t> </a:t>
            </a:r>
            <a:r>
              <a:rPr lang="en-US" sz="2000" dirty="0" err="1"/>
              <a:t>luận</a:t>
            </a:r>
            <a:r>
              <a:rPr lang="en-US" sz="2000" dirty="0"/>
              <a:t> </a:t>
            </a:r>
            <a:r>
              <a:rPr lang="en-US" sz="2000" dirty="0" err="1"/>
              <a:t>rằng</a:t>
            </a:r>
            <a:r>
              <a:rPr lang="en-US" sz="2000" dirty="0"/>
              <a:t> </a:t>
            </a:r>
            <a:r>
              <a:rPr lang="en-US" sz="2000" dirty="0" err="1"/>
              <a:t>đối</a:t>
            </a:r>
            <a:r>
              <a:rPr lang="en-US" sz="2000" dirty="0"/>
              <a:t> </a:t>
            </a:r>
            <a:r>
              <a:rPr lang="en-US" sz="2000" dirty="0" err="1"/>
              <a:t>với</a:t>
            </a:r>
            <a:r>
              <a:rPr lang="en-US" sz="2000" dirty="0"/>
              <a:t> </a:t>
            </a:r>
            <a:r>
              <a:rPr lang="en-US" sz="2000" dirty="0" err="1"/>
              <a:t>chim</a:t>
            </a:r>
            <a:r>
              <a:rPr lang="en-US" sz="2000" dirty="0"/>
              <a:t>, bay </a:t>
            </a:r>
            <a:r>
              <a:rPr lang="en-US" sz="2000" dirty="0" err="1"/>
              <a:t>là</a:t>
            </a:r>
            <a:r>
              <a:rPr lang="en-US" sz="2000" dirty="0"/>
              <a:t> </a:t>
            </a:r>
            <a:r>
              <a:rPr lang="en-US" sz="2000" dirty="0" err="1"/>
              <a:t>để</a:t>
            </a:r>
            <a:r>
              <a:rPr lang="en-US" sz="2000" dirty="0"/>
              <a:t> </a:t>
            </a:r>
            <a:r>
              <a:rPr lang="en-US" sz="2000" dirty="0" err="1"/>
              <a:t>tồn</a:t>
            </a:r>
            <a:r>
              <a:rPr lang="en-US" sz="2000" dirty="0"/>
              <a:t> </a:t>
            </a:r>
            <a:r>
              <a:rPr lang="en-US" sz="2000" dirty="0" err="1"/>
              <a:t>tại</a:t>
            </a:r>
            <a:r>
              <a:rPr lang="en-US" sz="2000" dirty="0"/>
              <a:t>. </a:t>
            </a:r>
            <a:r>
              <a:rPr lang="en-US" sz="2000" dirty="0" err="1"/>
              <a:t>Nghĩa</a:t>
            </a:r>
            <a:r>
              <a:rPr lang="en-US" sz="2000" dirty="0"/>
              <a:t> </a:t>
            </a:r>
            <a:r>
              <a:rPr lang="en-US" sz="2000" dirty="0" err="1"/>
              <a:t>là</a:t>
            </a:r>
            <a:r>
              <a:rPr lang="en-US" sz="2000" dirty="0"/>
              <a:t>, </a:t>
            </a:r>
            <a:r>
              <a:rPr lang="en-US" sz="2000" dirty="0" err="1"/>
              <a:t>các</a:t>
            </a:r>
            <a:r>
              <a:rPr lang="en-US" sz="2000" dirty="0"/>
              <a:t> </a:t>
            </a:r>
            <a:r>
              <a:rPr lang="en-US" sz="2000" dirty="0" err="1"/>
              <a:t>loài</a:t>
            </a:r>
            <a:r>
              <a:rPr lang="en-US" sz="2000" dirty="0"/>
              <a:t> </a:t>
            </a:r>
            <a:r>
              <a:rPr lang="en-US" sz="2000" dirty="0" err="1"/>
              <a:t>chim</a:t>
            </a:r>
            <a:r>
              <a:rPr lang="en-US" sz="2000" dirty="0"/>
              <a:t> </a:t>
            </a:r>
            <a:r>
              <a:rPr lang="en-US" sz="2000" dirty="0" err="1"/>
              <a:t>đã</a:t>
            </a:r>
            <a:r>
              <a:rPr lang="en-US" sz="2000" dirty="0"/>
              <a:t> </a:t>
            </a:r>
            <a:r>
              <a:rPr lang="en-US" sz="2000" dirty="0" err="1"/>
              <a:t>tiến</a:t>
            </a:r>
            <a:r>
              <a:rPr lang="en-US" sz="2000" dirty="0"/>
              <a:t> </a:t>
            </a:r>
            <a:r>
              <a:rPr lang="en-US" sz="2000" dirty="0" err="1"/>
              <a:t>hóa</a:t>
            </a:r>
            <a:r>
              <a:rPr lang="en-US" sz="2000" dirty="0"/>
              <a:t> </a:t>
            </a:r>
            <a:r>
              <a:rPr lang="en-US" sz="2000" dirty="0" err="1"/>
              <a:t>các</a:t>
            </a:r>
            <a:r>
              <a:rPr lang="en-US" sz="2000" dirty="0"/>
              <a:t> </a:t>
            </a:r>
            <a:r>
              <a:rPr lang="en-US" sz="2000" dirty="0" err="1"/>
              <a:t>đặc</a:t>
            </a:r>
            <a:r>
              <a:rPr lang="en-US" sz="2000" dirty="0"/>
              <a:t> </a:t>
            </a:r>
            <a:r>
              <a:rPr lang="en-US" sz="2000" dirty="0" err="1"/>
              <a:t>điểm</a:t>
            </a:r>
            <a:r>
              <a:rPr lang="en-US" sz="2000" dirty="0"/>
              <a:t> </a:t>
            </a:r>
            <a:r>
              <a:rPr lang="en-US" sz="2000" dirty="0" err="1"/>
              <a:t>thể</a:t>
            </a:r>
            <a:r>
              <a:rPr lang="en-US" sz="2000" dirty="0"/>
              <a:t> </a:t>
            </a:r>
            <a:r>
              <a:rPr lang="en-US" sz="2000" dirty="0" err="1"/>
              <a:t>chất</a:t>
            </a:r>
            <a:r>
              <a:rPr lang="en-US" sz="2000" dirty="0"/>
              <a:t> </a:t>
            </a:r>
            <a:r>
              <a:rPr lang="en-US" sz="2000" dirty="0" err="1"/>
              <a:t>để</a:t>
            </a:r>
            <a:r>
              <a:rPr lang="en-US" sz="2000" dirty="0"/>
              <a:t> </a:t>
            </a:r>
            <a:r>
              <a:rPr lang="en-US" sz="2000" dirty="0" err="1"/>
              <a:t>phù</a:t>
            </a:r>
            <a:r>
              <a:rPr lang="en-US" sz="2000" dirty="0"/>
              <a:t> </a:t>
            </a:r>
            <a:r>
              <a:rPr lang="en-US" sz="2000" dirty="0" err="1"/>
              <a:t>hợp</a:t>
            </a:r>
            <a:r>
              <a:rPr lang="en-US" sz="2000" dirty="0"/>
              <a:t> </a:t>
            </a:r>
            <a:r>
              <a:rPr lang="en-US" sz="2000" dirty="0" err="1"/>
              <a:t>với</a:t>
            </a:r>
            <a:r>
              <a:rPr lang="en-US" sz="2000" dirty="0"/>
              <a:t> </a:t>
            </a:r>
            <a:r>
              <a:rPr lang="en-US" sz="2000" dirty="0" err="1"/>
              <a:t>việc</a:t>
            </a:r>
            <a:r>
              <a:rPr lang="en-US" sz="2000" dirty="0"/>
              <a:t> bay, </a:t>
            </a:r>
            <a:r>
              <a:rPr lang="en-US" sz="2000" dirty="0" err="1"/>
              <a:t>và</a:t>
            </a:r>
            <a:r>
              <a:rPr lang="en-US" sz="2000" dirty="0"/>
              <a:t> </a:t>
            </a:r>
            <a:r>
              <a:rPr lang="en-US" sz="2000" dirty="0" err="1"/>
              <a:t>để</a:t>
            </a:r>
            <a:r>
              <a:rPr lang="en-US" sz="2000" dirty="0"/>
              <a:t> </a:t>
            </a:r>
            <a:r>
              <a:rPr lang="en-US" sz="2000" dirty="0" err="1"/>
              <a:t>tồn</a:t>
            </a:r>
            <a:r>
              <a:rPr lang="en-US" sz="2000" dirty="0"/>
              <a:t> </a:t>
            </a:r>
            <a:r>
              <a:rPr lang="en-US" sz="2000" dirty="0" err="1"/>
              <a:t>tại</a:t>
            </a:r>
            <a:r>
              <a:rPr lang="en-US" sz="2000" dirty="0"/>
              <a:t>.</a:t>
            </a:r>
          </a:p>
          <a:p>
            <a:r>
              <a:rPr lang="en-US" sz="2000" dirty="0" err="1"/>
              <a:t>Vậy</a:t>
            </a:r>
            <a:r>
              <a:rPr lang="en-US" sz="2000" dirty="0"/>
              <a:t> </a:t>
            </a:r>
            <a:r>
              <a:rPr lang="en-US" sz="2000" dirty="0" err="1"/>
              <a:t>nên</a:t>
            </a:r>
            <a:r>
              <a:rPr lang="en-US" sz="2000" dirty="0"/>
              <a:t>, </a:t>
            </a:r>
            <a:r>
              <a:rPr lang="en-US" sz="2000" dirty="0" err="1"/>
              <a:t>đáp</a:t>
            </a:r>
            <a:r>
              <a:rPr lang="en-US" sz="2000" dirty="0"/>
              <a:t> </a:t>
            </a:r>
            <a:r>
              <a:rPr lang="en-US" sz="2000" dirty="0" err="1"/>
              <a:t>án</a:t>
            </a:r>
            <a:r>
              <a:rPr lang="en-US" sz="2000" dirty="0"/>
              <a:t> C </a:t>
            </a:r>
            <a:r>
              <a:rPr lang="en-US" sz="2000" dirty="0" err="1"/>
              <a:t>đúng</a:t>
            </a:r>
            <a:r>
              <a:rPr lang="en-US" sz="2000" dirty="0"/>
              <a:t>.</a:t>
            </a:r>
          </a:p>
          <a:p>
            <a:r>
              <a:rPr lang="en-US" sz="2000" dirty="0" err="1"/>
              <a:t>Các</a:t>
            </a:r>
            <a:r>
              <a:rPr lang="en-US" sz="2000" dirty="0"/>
              <a:t> </a:t>
            </a:r>
            <a:r>
              <a:rPr lang="en-US" sz="2000" dirty="0" err="1"/>
              <a:t>đáp</a:t>
            </a:r>
            <a:r>
              <a:rPr lang="en-US" sz="2000" dirty="0"/>
              <a:t> </a:t>
            </a:r>
            <a:r>
              <a:rPr lang="en-US" sz="2000" dirty="0" err="1"/>
              <a:t>án</a:t>
            </a:r>
            <a:r>
              <a:rPr lang="en-US" sz="2000" dirty="0"/>
              <a:t> </a:t>
            </a:r>
            <a:r>
              <a:rPr lang="en-US" sz="2000" dirty="0" err="1"/>
              <a:t>còn</a:t>
            </a:r>
            <a:r>
              <a:rPr lang="en-US" sz="2000" dirty="0"/>
              <a:t> </a:t>
            </a:r>
            <a:r>
              <a:rPr lang="en-US" sz="2000" dirty="0" err="1"/>
              <a:t>lại</a:t>
            </a:r>
            <a:r>
              <a:rPr lang="en-US" sz="2000" dirty="0"/>
              <a:t> </a:t>
            </a:r>
            <a:r>
              <a:rPr lang="en-US" sz="2000" dirty="0" err="1"/>
              <a:t>chỉ</a:t>
            </a:r>
            <a:r>
              <a:rPr lang="en-US" sz="2000" dirty="0"/>
              <a:t> </a:t>
            </a:r>
            <a:r>
              <a:rPr lang="en-US" sz="2000" dirty="0" err="1"/>
              <a:t>nói</a:t>
            </a:r>
            <a:r>
              <a:rPr lang="en-US" sz="2000" dirty="0"/>
              <a:t> </a:t>
            </a:r>
            <a:r>
              <a:rPr lang="en-US" sz="2000" dirty="0" err="1"/>
              <a:t>về</a:t>
            </a:r>
            <a:r>
              <a:rPr lang="en-US" sz="2000" dirty="0"/>
              <a:t> </a:t>
            </a:r>
            <a:r>
              <a:rPr lang="en-US" sz="2000" dirty="0" err="1"/>
              <a:t>nội</a:t>
            </a:r>
            <a:r>
              <a:rPr lang="en-US" sz="2000" dirty="0"/>
              <a:t> dung </a:t>
            </a:r>
            <a:r>
              <a:rPr lang="en-US" sz="2000" dirty="0" err="1"/>
              <a:t>của</a:t>
            </a:r>
            <a:r>
              <a:rPr lang="en-US" sz="2000" dirty="0"/>
              <a:t> </a:t>
            </a:r>
            <a:r>
              <a:rPr lang="en-US" sz="2000" dirty="0" err="1"/>
              <a:t>một</a:t>
            </a:r>
            <a:r>
              <a:rPr lang="en-US" sz="2000" dirty="0"/>
              <a:t> </a:t>
            </a:r>
            <a:r>
              <a:rPr lang="en-US" sz="2000" dirty="0" err="1"/>
              <a:t>phần</a:t>
            </a:r>
            <a:r>
              <a:rPr lang="en-US" sz="2000" dirty="0"/>
              <a:t> </a:t>
            </a:r>
            <a:r>
              <a:rPr lang="en-US" sz="2000" dirty="0" err="1"/>
              <a:t>trong</a:t>
            </a:r>
            <a:r>
              <a:rPr lang="en-US" sz="2000" dirty="0"/>
              <a:t> </a:t>
            </a:r>
            <a:r>
              <a:rPr lang="en-US" sz="2000" dirty="0" err="1"/>
              <a:t>bài</a:t>
            </a:r>
            <a:r>
              <a:rPr lang="en-US" sz="2000" dirty="0"/>
              <a:t> </a:t>
            </a:r>
            <a:r>
              <a:rPr lang="en-US" sz="2000" dirty="0" err="1"/>
              <a:t>chứ</a:t>
            </a:r>
            <a:r>
              <a:rPr lang="en-US" sz="2000" dirty="0"/>
              <a:t> </a:t>
            </a:r>
            <a:r>
              <a:rPr lang="en-US" sz="2000" dirty="0" err="1"/>
              <a:t>không</a:t>
            </a:r>
            <a:r>
              <a:rPr lang="en-US" sz="2000" dirty="0"/>
              <a:t> </a:t>
            </a:r>
            <a:r>
              <a:rPr lang="en-US" sz="2000" dirty="0" err="1"/>
              <a:t>bao</a:t>
            </a:r>
            <a:r>
              <a:rPr lang="en-US" sz="2000" dirty="0"/>
              <a:t> </a:t>
            </a:r>
            <a:r>
              <a:rPr lang="en-US" sz="2000" dirty="0" err="1"/>
              <a:t>quát</a:t>
            </a:r>
            <a:r>
              <a:rPr lang="en-US" sz="2000" dirty="0"/>
              <a:t> </a:t>
            </a:r>
            <a:r>
              <a:rPr lang="en-US" sz="2000" dirty="0" err="1"/>
              <a:t>hết</a:t>
            </a:r>
            <a:r>
              <a:rPr lang="en-US" sz="2000" dirty="0"/>
              <a:t> </a:t>
            </a:r>
            <a:r>
              <a:rPr lang="en-US" sz="2000" dirty="0" err="1"/>
              <a:t>bài</a:t>
            </a:r>
            <a:r>
              <a:rPr lang="en-US" sz="2000" dirty="0"/>
              <a:t>.</a:t>
            </a:r>
          </a:p>
          <a:p>
            <a:endParaRPr lang="en-US" sz="2000" dirty="0"/>
          </a:p>
        </p:txBody>
      </p:sp>
      <p:sp>
        <p:nvSpPr>
          <p:cNvPr id="6" name="Oval 5"/>
          <p:cNvSpPr/>
          <p:nvPr/>
        </p:nvSpPr>
        <p:spPr>
          <a:xfrm>
            <a:off x="1066800" y="9906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07354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arn(inVertical)">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457200"/>
            <a:ext cx="9144000" cy="1631216"/>
          </a:xfrm>
          <a:prstGeom prst="rect">
            <a:avLst/>
          </a:prstGeom>
          <a:noFill/>
        </p:spPr>
        <p:txBody>
          <a:bodyPr wrap="square" rtlCol="0">
            <a:spAutoFit/>
          </a:bodyPr>
          <a:lstStyle/>
          <a:p>
            <a:r>
              <a:rPr lang="en-US" sz="2000" b="1" dirty="0">
                <a:solidFill>
                  <a:srgbClr val="FF0000"/>
                </a:solidFill>
              </a:rPr>
              <a:t>Question 40.</a:t>
            </a:r>
            <a:r>
              <a:rPr lang="en-US" sz="2000" dirty="0">
                <a:solidFill>
                  <a:srgbClr val="FF0000"/>
                </a:solidFill>
              </a:rPr>
              <a:t> </a:t>
            </a:r>
            <a:r>
              <a:rPr lang="en-US" sz="2000" b="1" dirty="0"/>
              <a:t>According to the passage, what causes birds to rise when they start flying?</a:t>
            </a:r>
            <a:endParaRPr lang="en-US" sz="2000" dirty="0"/>
          </a:p>
          <a:p>
            <a:r>
              <a:rPr lang="en-US" sz="2000" b="1" dirty="0" smtClean="0"/>
              <a:t>A</a:t>
            </a:r>
            <a:r>
              <a:rPr lang="en-US" sz="2000" dirty="0"/>
              <a:t>. Long wings with hollow feathers	</a:t>
            </a:r>
            <a:r>
              <a:rPr lang="en-US" sz="2000" b="1" dirty="0"/>
              <a:t>B</a:t>
            </a:r>
            <a:r>
              <a:rPr lang="en-US" sz="2000" dirty="0"/>
              <a:t>. Higher air pressure below than above the wings</a:t>
            </a:r>
          </a:p>
          <a:p>
            <a:r>
              <a:rPr lang="en-US" sz="2000" b="1" dirty="0" smtClean="0"/>
              <a:t>C</a:t>
            </a:r>
            <a:r>
              <a:rPr lang="en-US" sz="2000" dirty="0"/>
              <a:t>. Spreading out their tails	</a:t>
            </a:r>
            <a:r>
              <a:rPr lang="en-US" sz="2000" dirty="0" smtClean="0"/>
              <a:t>	</a:t>
            </a:r>
            <a:r>
              <a:rPr lang="en-US" sz="2000" b="1" dirty="0" smtClean="0"/>
              <a:t>D</a:t>
            </a:r>
            <a:r>
              <a:rPr lang="en-US" sz="2000" dirty="0"/>
              <a:t>. Superior muscle strength</a:t>
            </a:r>
          </a:p>
          <a:p>
            <a:endParaRPr lang="en-US" sz="2000" dirty="0"/>
          </a:p>
        </p:txBody>
      </p:sp>
      <p:sp>
        <p:nvSpPr>
          <p:cNvPr id="5" name="TextBox 4"/>
          <p:cNvSpPr txBox="1"/>
          <p:nvPr/>
        </p:nvSpPr>
        <p:spPr>
          <a:xfrm>
            <a:off x="119130" y="1905000"/>
            <a:ext cx="8915400" cy="5509200"/>
          </a:xfrm>
          <a:prstGeom prst="rect">
            <a:avLst/>
          </a:prstGeom>
          <a:noFill/>
        </p:spPr>
        <p:txBody>
          <a:bodyPr wrap="square" rtlCol="0">
            <a:spAutoFit/>
          </a:bodyPr>
          <a:lstStyle/>
          <a:p>
            <a:endParaRPr lang="en-US" sz="2200" dirty="0"/>
          </a:p>
          <a:p>
            <a:r>
              <a:rPr lang="en-US" sz="2200" dirty="0" err="1"/>
              <a:t>Dịch</a:t>
            </a:r>
            <a:r>
              <a:rPr lang="en-US" sz="2200" dirty="0"/>
              <a:t> </a:t>
            </a:r>
            <a:r>
              <a:rPr lang="en-US" sz="2200" dirty="0" err="1"/>
              <a:t>đề</a:t>
            </a:r>
            <a:r>
              <a:rPr lang="en-US" sz="2200" dirty="0"/>
              <a:t> </a:t>
            </a:r>
            <a:r>
              <a:rPr lang="en-US" sz="2200" dirty="0" err="1"/>
              <a:t>bài</a:t>
            </a:r>
            <a:r>
              <a:rPr lang="en-US" sz="2200" dirty="0"/>
              <a:t>: Theo </a:t>
            </a:r>
            <a:r>
              <a:rPr lang="en-US" sz="2200" dirty="0" err="1"/>
              <a:t>như</a:t>
            </a:r>
            <a:r>
              <a:rPr lang="en-US" sz="2200" dirty="0"/>
              <a:t> </a:t>
            </a:r>
            <a:r>
              <a:rPr lang="en-US" sz="2200" dirty="0" err="1"/>
              <a:t>bài</a:t>
            </a:r>
            <a:r>
              <a:rPr lang="en-US" sz="2200" dirty="0"/>
              <a:t> </a:t>
            </a:r>
            <a:r>
              <a:rPr lang="en-US" sz="2200" dirty="0" err="1"/>
              <a:t>đọc</a:t>
            </a:r>
            <a:r>
              <a:rPr lang="en-US" sz="2200" dirty="0"/>
              <a:t>, </a:t>
            </a:r>
            <a:r>
              <a:rPr lang="en-US" sz="2200" dirty="0" err="1"/>
              <a:t>điều</a:t>
            </a:r>
            <a:r>
              <a:rPr lang="en-US" sz="2200" dirty="0"/>
              <a:t> </a:t>
            </a:r>
            <a:r>
              <a:rPr lang="en-US" sz="2200" dirty="0" err="1"/>
              <a:t>gì</a:t>
            </a:r>
            <a:r>
              <a:rPr lang="en-US" sz="2200" dirty="0"/>
              <a:t> </a:t>
            </a:r>
            <a:r>
              <a:rPr lang="en-US" sz="2200" dirty="0" err="1"/>
              <a:t>giúp</a:t>
            </a:r>
            <a:r>
              <a:rPr lang="en-US" sz="2200" dirty="0"/>
              <a:t> </a:t>
            </a:r>
            <a:r>
              <a:rPr lang="en-US" sz="2200" dirty="0" err="1"/>
              <a:t>các</a:t>
            </a:r>
            <a:r>
              <a:rPr lang="en-US" sz="2200" dirty="0"/>
              <a:t> </a:t>
            </a:r>
            <a:r>
              <a:rPr lang="en-US" sz="2200" dirty="0" err="1"/>
              <a:t>loài</a:t>
            </a:r>
            <a:r>
              <a:rPr lang="en-US" sz="2200" dirty="0"/>
              <a:t> </a:t>
            </a:r>
            <a:r>
              <a:rPr lang="en-US" sz="2200" dirty="0" err="1"/>
              <a:t>chim</a:t>
            </a:r>
            <a:r>
              <a:rPr lang="en-US" sz="2200" dirty="0"/>
              <a:t> </a:t>
            </a:r>
            <a:r>
              <a:rPr lang="en-US" sz="2200" dirty="0" err="1"/>
              <a:t>nâng</a:t>
            </a:r>
            <a:r>
              <a:rPr lang="en-US" sz="2200" dirty="0"/>
              <a:t> </a:t>
            </a:r>
            <a:r>
              <a:rPr lang="en-US" sz="2200" dirty="0" err="1"/>
              <a:t>được</a:t>
            </a:r>
            <a:r>
              <a:rPr lang="en-US" sz="2200" dirty="0"/>
              <a:t> </a:t>
            </a:r>
            <a:r>
              <a:rPr lang="en-US" sz="2200" dirty="0" err="1"/>
              <a:t>độ</a:t>
            </a:r>
            <a:r>
              <a:rPr lang="en-US" sz="2200" dirty="0"/>
              <a:t> </a:t>
            </a:r>
            <a:r>
              <a:rPr lang="en-US" sz="2200" dirty="0" err="1"/>
              <a:t>cao</a:t>
            </a:r>
            <a:r>
              <a:rPr lang="en-US" sz="2200" dirty="0"/>
              <a:t> </a:t>
            </a:r>
            <a:r>
              <a:rPr lang="en-US" sz="2200" dirty="0" err="1"/>
              <a:t>khi</a:t>
            </a:r>
            <a:r>
              <a:rPr lang="en-US" sz="2200" dirty="0"/>
              <a:t> </a:t>
            </a:r>
            <a:r>
              <a:rPr lang="en-US" sz="2200" dirty="0" err="1"/>
              <a:t>bắt</a:t>
            </a:r>
            <a:r>
              <a:rPr lang="en-US" sz="2200" dirty="0"/>
              <a:t> </a:t>
            </a:r>
            <a:r>
              <a:rPr lang="en-US" sz="2200" dirty="0" err="1"/>
              <a:t>đầu</a:t>
            </a:r>
            <a:r>
              <a:rPr lang="en-US" sz="2200" dirty="0"/>
              <a:t> bay?</a:t>
            </a:r>
          </a:p>
          <a:p>
            <a:r>
              <a:rPr lang="en-US" sz="2200" b="1" dirty="0"/>
              <a:t>A</a:t>
            </a:r>
            <a:r>
              <a:rPr lang="en-US" sz="2200" dirty="0"/>
              <a:t>. </a:t>
            </a:r>
            <a:r>
              <a:rPr lang="en-US" sz="2200" dirty="0" err="1"/>
              <a:t>Cánh</a:t>
            </a:r>
            <a:r>
              <a:rPr lang="en-US" sz="2200" dirty="0"/>
              <a:t> </a:t>
            </a:r>
            <a:r>
              <a:rPr lang="en-US" sz="2200" dirty="0" err="1"/>
              <a:t>dài</a:t>
            </a:r>
            <a:r>
              <a:rPr lang="en-US" sz="2200" dirty="0"/>
              <a:t> </a:t>
            </a:r>
            <a:r>
              <a:rPr lang="en-US" sz="2200" dirty="0" err="1"/>
              <a:t>với</a:t>
            </a:r>
            <a:r>
              <a:rPr lang="en-US" sz="2200" dirty="0"/>
              <a:t> </a:t>
            </a:r>
            <a:r>
              <a:rPr lang="en-US" sz="2200" dirty="0" err="1"/>
              <a:t>những</a:t>
            </a:r>
            <a:r>
              <a:rPr lang="en-US" sz="2200" dirty="0"/>
              <a:t> </a:t>
            </a:r>
            <a:r>
              <a:rPr lang="en-US" sz="2200" dirty="0" err="1"/>
              <a:t>chiếc</a:t>
            </a:r>
            <a:r>
              <a:rPr lang="en-US" sz="2200" dirty="0"/>
              <a:t> </a:t>
            </a:r>
            <a:r>
              <a:rPr lang="en-US" sz="2200" dirty="0" err="1"/>
              <a:t>lông</a:t>
            </a:r>
            <a:r>
              <a:rPr lang="en-US" sz="2200" dirty="0"/>
              <a:t> </a:t>
            </a:r>
            <a:r>
              <a:rPr lang="en-US" sz="2200" dirty="0" err="1"/>
              <a:t>rỗng</a:t>
            </a:r>
            <a:r>
              <a:rPr lang="en-US" sz="2200" dirty="0"/>
              <a:t> </a:t>
            </a:r>
            <a:r>
              <a:rPr lang="en-US" sz="2200" dirty="0" err="1"/>
              <a:t>ruột</a:t>
            </a:r>
            <a:endParaRPr lang="en-US" sz="2200" dirty="0"/>
          </a:p>
          <a:p>
            <a:r>
              <a:rPr lang="en-US" sz="2200" b="1" dirty="0"/>
              <a:t>B</a:t>
            </a:r>
            <a:r>
              <a:rPr lang="en-US" sz="2200" dirty="0"/>
              <a:t>. </a:t>
            </a:r>
            <a:r>
              <a:rPr lang="en-US" sz="2200" dirty="0" err="1"/>
              <a:t>Áp</a:t>
            </a:r>
            <a:r>
              <a:rPr lang="en-US" sz="2200" dirty="0"/>
              <a:t> </a:t>
            </a:r>
            <a:r>
              <a:rPr lang="en-US" sz="2200" dirty="0" err="1"/>
              <a:t>suất</a:t>
            </a:r>
            <a:r>
              <a:rPr lang="en-US" sz="2200" dirty="0"/>
              <a:t> </a:t>
            </a:r>
            <a:r>
              <a:rPr lang="en-US" sz="2200" dirty="0" err="1"/>
              <a:t>không</a:t>
            </a:r>
            <a:r>
              <a:rPr lang="en-US" sz="2200" dirty="0"/>
              <a:t> </a:t>
            </a:r>
            <a:r>
              <a:rPr lang="en-US" sz="2200" dirty="0" err="1"/>
              <a:t>khí</a:t>
            </a:r>
            <a:r>
              <a:rPr lang="en-US" sz="2200" dirty="0"/>
              <a:t> </a:t>
            </a:r>
            <a:r>
              <a:rPr lang="en-US" sz="2200" dirty="0" err="1"/>
              <a:t>dưới</a:t>
            </a:r>
            <a:r>
              <a:rPr lang="en-US" sz="2200" dirty="0"/>
              <a:t> </a:t>
            </a:r>
            <a:r>
              <a:rPr lang="en-US" sz="2200" dirty="0" err="1"/>
              <a:t>cánh</a:t>
            </a:r>
            <a:r>
              <a:rPr lang="en-US" sz="2200" dirty="0"/>
              <a:t> </a:t>
            </a:r>
            <a:r>
              <a:rPr lang="en-US" sz="2200" dirty="0" err="1"/>
              <a:t>cao</a:t>
            </a:r>
            <a:r>
              <a:rPr lang="en-US" sz="2200" dirty="0"/>
              <a:t> </a:t>
            </a:r>
            <a:r>
              <a:rPr lang="en-US" sz="2200" dirty="0" err="1"/>
              <a:t>hơn</a:t>
            </a:r>
            <a:r>
              <a:rPr lang="en-US" sz="2200" dirty="0"/>
              <a:t> ở </a:t>
            </a:r>
            <a:r>
              <a:rPr lang="en-US" sz="2200" dirty="0" err="1"/>
              <a:t>trên</a:t>
            </a:r>
            <a:r>
              <a:rPr lang="en-US" sz="2200" dirty="0"/>
              <a:t> </a:t>
            </a:r>
            <a:r>
              <a:rPr lang="en-US" sz="2200" dirty="0" err="1"/>
              <a:t>cánh</a:t>
            </a:r>
            <a:endParaRPr lang="en-US" sz="2200" dirty="0"/>
          </a:p>
          <a:p>
            <a:r>
              <a:rPr lang="en-US" sz="2200" b="1" dirty="0"/>
              <a:t>C</a:t>
            </a:r>
            <a:r>
              <a:rPr lang="en-US" sz="2200" dirty="0"/>
              <a:t>. </a:t>
            </a:r>
            <a:r>
              <a:rPr lang="en-US" sz="2200" dirty="0" err="1"/>
              <a:t>Trải</a:t>
            </a:r>
            <a:r>
              <a:rPr lang="en-US" sz="2200" dirty="0"/>
              <a:t> </a:t>
            </a:r>
            <a:r>
              <a:rPr lang="en-US" sz="2200" dirty="0" err="1"/>
              <a:t>hết</a:t>
            </a:r>
            <a:r>
              <a:rPr lang="en-US" sz="2200" dirty="0"/>
              <a:t> </a:t>
            </a:r>
            <a:r>
              <a:rPr lang="en-US" sz="2200" dirty="0" err="1"/>
              <a:t>đuôi</a:t>
            </a:r>
            <a:r>
              <a:rPr lang="en-US" sz="2200" dirty="0"/>
              <a:t> </a:t>
            </a:r>
            <a:r>
              <a:rPr lang="en-US" sz="2200" dirty="0" err="1"/>
              <a:t>của</a:t>
            </a:r>
            <a:r>
              <a:rPr lang="en-US" sz="2200" dirty="0"/>
              <a:t> </a:t>
            </a:r>
            <a:r>
              <a:rPr lang="en-US" sz="2200" dirty="0" err="1"/>
              <a:t>chúng</a:t>
            </a:r>
            <a:r>
              <a:rPr lang="en-US" sz="2200" dirty="0"/>
              <a:t> </a:t>
            </a:r>
            <a:r>
              <a:rPr lang="en-US" sz="2200" dirty="0" err="1"/>
              <a:t>ra</a:t>
            </a:r>
            <a:endParaRPr lang="en-US" sz="2200" dirty="0"/>
          </a:p>
          <a:p>
            <a:r>
              <a:rPr lang="en-US" sz="2200" b="1" dirty="0"/>
              <a:t>D</a:t>
            </a:r>
            <a:r>
              <a:rPr lang="en-US" sz="2200" dirty="0"/>
              <a:t>. </a:t>
            </a:r>
            <a:r>
              <a:rPr lang="en-US" sz="2200" dirty="0" err="1"/>
              <a:t>Sức</a:t>
            </a:r>
            <a:r>
              <a:rPr lang="en-US" sz="2200" dirty="0"/>
              <a:t> </a:t>
            </a:r>
            <a:r>
              <a:rPr lang="en-US" sz="2200" dirty="0" err="1"/>
              <a:t>mạnh</a:t>
            </a:r>
            <a:r>
              <a:rPr lang="en-US" sz="2200" dirty="0"/>
              <a:t> </a:t>
            </a:r>
            <a:r>
              <a:rPr lang="en-US" sz="2200" dirty="0" err="1"/>
              <a:t>cơ</a:t>
            </a:r>
            <a:r>
              <a:rPr lang="en-US" sz="2200" dirty="0"/>
              <a:t> </a:t>
            </a:r>
            <a:r>
              <a:rPr lang="en-US" sz="2200" dirty="0" err="1"/>
              <a:t>bắp</a:t>
            </a:r>
            <a:r>
              <a:rPr lang="en-US" sz="2200" dirty="0"/>
              <a:t> </a:t>
            </a:r>
            <a:r>
              <a:rPr lang="en-US" sz="2200" dirty="0" err="1"/>
              <a:t>thượng</a:t>
            </a:r>
            <a:r>
              <a:rPr lang="en-US" sz="2200" dirty="0"/>
              <a:t> </a:t>
            </a:r>
            <a:r>
              <a:rPr lang="en-US" sz="2200" dirty="0" err="1"/>
              <a:t>đẳng</a:t>
            </a:r>
            <a:endParaRPr lang="en-US" sz="2200" dirty="0"/>
          </a:p>
          <a:p>
            <a:r>
              <a:rPr lang="en-US" sz="2200" dirty="0"/>
              <a:t>* </a:t>
            </a:r>
            <a:r>
              <a:rPr lang="en-US" sz="2200" b="1" dirty="0" err="1"/>
              <a:t>Hướng</a:t>
            </a:r>
            <a:r>
              <a:rPr lang="en-US" sz="2200" b="1" dirty="0"/>
              <a:t> </a:t>
            </a:r>
            <a:r>
              <a:rPr lang="en-US" sz="2200" b="1" dirty="0" err="1"/>
              <a:t>dẫn</a:t>
            </a:r>
            <a:r>
              <a:rPr lang="en-US" sz="2200" b="1" dirty="0"/>
              <a:t> </a:t>
            </a:r>
            <a:r>
              <a:rPr lang="en-US" sz="2200" b="1" dirty="0" err="1"/>
              <a:t>làm</a:t>
            </a:r>
            <a:r>
              <a:rPr lang="en-US" sz="2200" b="1" dirty="0"/>
              <a:t> </a:t>
            </a:r>
            <a:r>
              <a:rPr lang="en-US" sz="2200" b="1" dirty="0" err="1"/>
              <a:t>bài</a:t>
            </a:r>
            <a:r>
              <a:rPr lang="en-US" sz="2200" b="1" dirty="0"/>
              <a:t>:</a:t>
            </a:r>
            <a:endParaRPr lang="en-US" sz="2200" dirty="0"/>
          </a:p>
          <a:p>
            <a:r>
              <a:rPr lang="en-US" sz="2200" dirty="0" err="1" smtClean="0"/>
              <a:t>Trích</a:t>
            </a:r>
            <a:r>
              <a:rPr lang="en-US" sz="2200" dirty="0" smtClean="0"/>
              <a:t> </a:t>
            </a:r>
            <a:r>
              <a:rPr lang="en-US" sz="2200" dirty="0" err="1"/>
              <a:t>thông</a:t>
            </a:r>
            <a:r>
              <a:rPr lang="en-US" sz="2200" dirty="0"/>
              <a:t> tin </a:t>
            </a:r>
            <a:r>
              <a:rPr lang="en-US" sz="2200" dirty="0" err="1"/>
              <a:t>trong</a:t>
            </a:r>
            <a:r>
              <a:rPr lang="en-US" sz="2200" dirty="0"/>
              <a:t> </a:t>
            </a:r>
            <a:r>
              <a:rPr lang="en-US" sz="2200" dirty="0" err="1"/>
              <a:t>bài</a:t>
            </a:r>
            <a:r>
              <a:rPr lang="en-US" sz="2200" dirty="0"/>
              <a:t>: “This creates higher pressure under the wings, called lift, which pushes the bird up”</a:t>
            </a:r>
          </a:p>
          <a:p>
            <a:r>
              <a:rPr lang="en-US" sz="2200" dirty="0" err="1"/>
              <a:t>Tạm</a:t>
            </a:r>
            <a:r>
              <a:rPr lang="en-US" sz="2200" dirty="0"/>
              <a:t> </a:t>
            </a:r>
            <a:r>
              <a:rPr lang="en-US" sz="2200" dirty="0" err="1"/>
              <a:t>dịch</a:t>
            </a:r>
            <a:r>
              <a:rPr lang="en-US" sz="2200" dirty="0"/>
              <a:t>: </a:t>
            </a:r>
            <a:r>
              <a:rPr lang="en-US" sz="2200" dirty="0" err="1"/>
              <a:t>Điều</a:t>
            </a:r>
            <a:r>
              <a:rPr lang="en-US" sz="2200" dirty="0"/>
              <a:t> </a:t>
            </a:r>
            <a:r>
              <a:rPr lang="en-US" sz="2200" dirty="0" err="1"/>
              <a:t>này</a:t>
            </a:r>
            <a:r>
              <a:rPr lang="en-US" sz="2200" dirty="0"/>
              <a:t> </a:t>
            </a:r>
            <a:r>
              <a:rPr lang="en-US" sz="2200" dirty="0" err="1"/>
              <a:t>tạo</a:t>
            </a:r>
            <a:r>
              <a:rPr lang="en-US" sz="2200" dirty="0"/>
              <a:t> </a:t>
            </a:r>
            <a:r>
              <a:rPr lang="en-US" sz="2200" dirty="0" err="1"/>
              <a:t>ra</a:t>
            </a:r>
            <a:r>
              <a:rPr lang="en-US" sz="2200" dirty="0"/>
              <a:t> </a:t>
            </a:r>
            <a:r>
              <a:rPr lang="en-US" sz="2200" dirty="0" err="1"/>
              <a:t>áp</a:t>
            </a:r>
            <a:r>
              <a:rPr lang="en-US" sz="2200" dirty="0"/>
              <a:t> </a:t>
            </a:r>
            <a:r>
              <a:rPr lang="en-US" sz="2200" dirty="0" err="1"/>
              <a:t>suất</a:t>
            </a:r>
            <a:r>
              <a:rPr lang="en-US" sz="2200" dirty="0"/>
              <a:t> </a:t>
            </a:r>
            <a:r>
              <a:rPr lang="en-US" sz="2200" dirty="0" err="1"/>
              <a:t>cao</a:t>
            </a:r>
            <a:r>
              <a:rPr lang="en-US" sz="2200" dirty="0"/>
              <a:t> </a:t>
            </a:r>
            <a:r>
              <a:rPr lang="en-US" sz="2200" dirty="0" err="1"/>
              <a:t>hơn</a:t>
            </a:r>
            <a:r>
              <a:rPr lang="en-US" sz="2200" dirty="0"/>
              <a:t> ở </a:t>
            </a:r>
            <a:r>
              <a:rPr lang="en-US" sz="2200" dirty="0" err="1"/>
              <a:t>dưới</a:t>
            </a:r>
            <a:r>
              <a:rPr lang="en-US" sz="2200" dirty="0"/>
              <a:t> </a:t>
            </a:r>
            <a:r>
              <a:rPr lang="en-US" sz="2200" dirty="0" err="1"/>
              <a:t>cánh</a:t>
            </a:r>
            <a:r>
              <a:rPr lang="en-US" sz="2200" dirty="0"/>
              <a:t>, </a:t>
            </a:r>
            <a:r>
              <a:rPr lang="en-US" sz="2200" dirty="0" err="1"/>
              <a:t>được</a:t>
            </a:r>
            <a:r>
              <a:rPr lang="en-US" sz="2200" dirty="0"/>
              <a:t> </a:t>
            </a:r>
            <a:r>
              <a:rPr lang="en-US" sz="2200" dirty="0" err="1"/>
              <a:t>gọi</a:t>
            </a:r>
            <a:r>
              <a:rPr lang="en-US" sz="2200" dirty="0"/>
              <a:t> </a:t>
            </a:r>
            <a:r>
              <a:rPr lang="en-US" sz="2200" dirty="0" err="1"/>
              <a:t>là</a:t>
            </a:r>
            <a:r>
              <a:rPr lang="en-US" sz="2200" dirty="0"/>
              <a:t> </a:t>
            </a:r>
            <a:r>
              <a:rPr lang="en-US" sz="2200" dirty="0" err="1"/>
              <a:t>lực</a:t>
            </a:r>
            <a:r>
              <a:rPr lang="en-US" sz="2200" dirty="0"/>
              <a:t> </a:t>
            </a:r>
            <a:r>
              <a:rPr lang="en-US" sz="2200" dirty="0" err="1"/>
              <a:t>đẩy</a:t>
            </a:r>
            <a:r>
              <a:rPr lang="en-US" sz="2200" dirty="0"/>
              <a:t>, </a:t>
            </a:r>
            <a:r>
              <a:rPr lang="en-US" sz="2200" dirty="0" err="1"/>
              <a:t>chính</a:t>
            </a:r>
            <a:r>
              <a:rPr lang="en-US" sz="2200" dirty="0"/>
              <a:t> </a:t>
            </a:r>
            <a:r>
              <a:rPr lang="en-US" sz="2200" dirty="0" err="1"/>
              <a:t>lực</a:t>
            </a:r>
            <a:r>
              <a:rPr lang="en-US" sz="2200" dirty="0"/>
              <a:t> </a:t>
            </a:r>
            <a:r>
              <a:rPr lang="en-US" sz="2200" dirty="0" err="1"/>
              <a:t>đẩy</a:t>
            </a:r>
            <a:r>
              <a:rPr lang="en-US" sz="2200" dirty="0"/>
              <a:t> </a:t>
            </a:r>
            <a:r>
              <a:rPr lang="en-US" sz="2200" dirty="0" err="1"/>
              <a:t>này</a:t>
            </a:r>
            <a:r>
              <a:rPr lang="en-US" sz="2200" dirty="0"/>
              <a:t> </a:t>
            </a:r>
            <a:r>
              <a:rPr lang="en-US" sz="2200" dirty="0" err="1"/>
              <a:t>đẩy</a:t>
            </a:r>
            <a:r>
              <a:rPr lang="en-US" sz="2200" dirty="0"/>
              <a:t> </a:t>
            </a:r>
            <a:r>
              <a:rPr lang="en-US" sz="2200" dirty="0" err="1"/>
              <a:t>cho</a:t>
            </a:r>
            <a:r>
              <a:rPr lang="en-US" sz="2200" dirty="0"/>
              <a:t> </a:t>
            </a:r>
            <a:r>
              <a:rPr lang="en-US" sz="2200" dirty="0" err="1"/>
              <a:t>chim</a:t>
            </a:r>
            <a:r>
              <a:rPr lang="en-US" sz="2200" dirty="0"/>
              <a:t> </a:t>
            </a:r>
            <a:r>
              <a:rPr lang="en-US" sz="2200" dirty="0" err="1"/>
              <a:t>nâng</a:t>
            </a:r>
            <a:r>
              <a:rPr lang="en-US" sz="2200" dirty="0"/>
              <a:t> </a:t>
            </a:r>
            <a:r>
              <a:rPr lang="en-US" sz="2200" dirty="0" err="1"/>
              <a:t>độ</a:t>
            </a:r>
            <a:r>
              <a:rPr lang="en-US" sz="2200" dirty="0"/>
              <a:t> </a:t>
            </a:r>
            <a:r>
              <a:rPr lang="en-US" sz="2200" dirty="0" err="1"/>
              <a:t>cao</a:t>
            </a:r>
            <a:r>
              <a:rPr lang="en-US" sz="2200" dirty="0"/>
              <a:t>.</a:t>
            </a:r>
          </a:p>
          <a:p>
            <a:r>
              <a:rPr lang="en-US" sz="2200" dirty="0" err="1"/>
              <a:t>Như</a:t>
            </a:r>
            <a:r>
              <a:rPr lang="en-US" sz="2200" dirty="0"/>
              <a:t> </a:t>
            </a:r>
            <a:r>
              <a:rPr lang="en-US" sz="2200" dirty="0" err="1"/>
              <a:t>vậy</a:t>
            </a:r>
            <a:r>
              <a:rPr lang="en-US" sz="2200" dirty="0"/>
              <a:t>, </a:t>
            </a:r>
            <a:r>
              <a:rPr lang="en-US" sz="2200" dirty="0" err="1"/>
              <a:t>áp</a:t>
            </a:r>
            <a:r>
              <a:rPr lang="en-US" sz="2200" dirty="0"/>
              <a:t> </a:t>
            </a:r>
            <a:r>
              <a:rPr lang="en-US" sz="2200" dirty="0" err="1"/>
              <a:t>suất</a:t>
            </a:r>
            <a:r>
              <a:rPr lang="en-US" sz="2200" dirty="0"/>
              <a:t> </a:t>
            </a:r>
            <a:r>
              <a:rPr lang="en-US" sz="2200" dirty="0" err="1"/>
              <a:t>phía</a:t>
            </a:r>
            <a:r>
              <a:rPr lang="en-US" sz="2200" dirty="0"/>
              <a:t> </a:t>
            </a:r>
            <a:r>
              <a:rPr lang="en-US" sz="2200" dirty="0" err="1"/>
              <a:t>dưới</a:t>
            </a:r>
            <a:r>
              <a:rPr lang="en-US" sz="2200" dirty="0"/>
              <a:t> </a:t>
            </a:r>
            <a:r>
              <a:rPr lang="en-US" sz="2200" dirty="0" err="1"/>
              <a:t>cánh</a:t>
            </a:r>
            <a:r>
              <a:rPr lang="en-US" sz="2200" dirty="0"/>
              <a:t> </a:t>
            </a:r>
            <a:r>
              <a:rPr lang="en-US" sz="2200" dirty="0" err="1"/>
              <a:t>cao</a:t>
            </a:r>
            <a:r>
              <a:rPr lang="en-US" sz="2200" dirty="0"/>
              <a:t> </a:t>
            </a:r>
            <a:r>
              <a:rPr lang="en-US" sz="2200" dirty="0" err="1"/>
              <a:t>hơn</a:t>
            </a:r>
            <a:r>
              <a:rPr lang="en-US" sz="2200" dirty="0"/>
              <a:t> </a:t>
            </a:r>
            <a:r>
              <a:rPr lang="en-US" sz="2200" dirty="0" err="1"/>
              <a:t>trên</a:t>
            </a:r>
            <a:r>
              <a:rPr lang="en-US" sz="2200" dirty="0"/>
              <a:t> </a:t>
            </a:r>
            <a:r>
              <a:rPr lang="en-US" sz="2200" dirty="0" err="1"/>
              <a:t>cánh</a:t>
            </a:r>
            <a:r>
              <a:rPr lang="en-US" sz="2200" dirty="0"/>
              <a:t> </a:t>
            </a:r>
            <a:r>
              <a:rPr lang="en-US" sz="2200" dirty="0" err="1"/>
              <a:t>là</a:t>
            </a:r>
            <a:r>
              <a:rPr lang="en-US" sz="2200" dirty="0"/>
              <a:t> </a:t>
            </a:r>
            <a:r>
              <a:rPr lang="en-US" sz="2200" dirty="0" err="1"/>
              <a:t>thứ</a:t>
            </a:r>
            <a:r>
              <a:rPr lang="en-US" sz="2200" dirty="0"/>
              <a:t> </a:t>
            </a:r>
            <a:r>
              <a:rPr lang="en-US" sz="2200" dirty="0" err="1"/>
              <a:t>đẩy</a:t>
            </a:r>
            <a:r>
              <a:rPr lang="en-US" sz="2200" dirty="0"/>
              <a:t> </a:t>
            </a:r>
            <a:r>
              <a:rPr lang="en-US" sz="2200" dirty="0" err="1"/>
              <a:t>cho</a:t>
            </a:r>
            <a:r>
              <a:rPr lang="en-US" sz="2200" dirty="0"/>
              <a:t> </a:t>
            </a:r>
            <a:r>
              <a:rPr lang="en-US" sz="2200" dirty="0" err="1"/>
              <a:t>chim</a:t>
            </a:r>
            <a:r>
              <a:rPr lang="en-US" sz="2200" dirty="0"/>
              <a:t> </a:t>
            </a:r>
            <a:r>
              <a:rPr lang="en-US" sz="2200" dirty="0" err="1"/>
              <a:t>tăng</a:t>
            </a:r>
            <a:r>
              <a:rPr lang="en-US" sz="2200" dirty="0"/>
              <a:t> </a:t>
            </a:r>
            <a:r>
              <a:rPr lang="en-US" sz="2200" dirty="0" err="1"/>
              <a:t>độ</a:t>
            </a:r>
            <a:r>
              <a:rPr lang="en-US" sz="2200" dirty="0"/>
              <a:t> </a:t>
            </a:r>
            <a:r>
              <a:rPr lang="en-US" sz="2200" dirty="0" err="1"/>
              <a:t>cao</a:t>
            </a:r>
            <a:r>
              <a:rPr lang="en-US" sz="2200" dirty="0"/>
              <a:t>.</a:t>
            </a:r>
          </a:p>
          <a:p>
            <a:r>
              <a:rPr lang="en-US" sz="2200" dirty="0" err="1"/>
              <a:t>Chọn</a:t>
            </a:r>
            <a:r>
              <a:rPr lang="en-US" sz="2200" dirty="0"/>
              <a:t> </a:t>
            </a:r>
            <a:r>
              <a:rPr lang="en-US" sz="2200" dirty="0" err="1"/>
              <a:t>đáp</a:t>
            </a:r>
            <a:r>
              <a:rPr lang="en-US" sz="2200" dirty="0"/>
              <a:t> </a:t>
            </a:r>
            <a:r>
              <a:rPr lang="en-US" sz="2200" dirty="0" err="1"/>
              <a:t>án</a:t>
            </a:r>
            <a:r>
              <a:rPr lang="en-US" sz="2200" dirty="0"/>
              <a:t> B </a:t>
            </a:r>
            <a:r>
              <a:rPr lang="en-US" sz="2200" dirty="0" err="1"/>
              <a:t>là</a:t>
            </a:r>
            <a:r>
              <a:rPr lang="en-US" sz="2200" dirty="0"/>
              <a:t> </a:t>
            </a:r>
            <a:r>
              <a:rPr lang="en-US" sz="2200" dirty="0" err="1"/>
              <a:t>đúng</a:t>
            </a:r>
            <a:r>
              <a:rPr lang="en-US" sz="2200" dirty="0"/>
              <a:t>.</a:t>
            </a:r>
          </a:p>
          <a:p>
            <a:endParaRPr lang="en-US" sz="2200" dirty="0"/>
          </a:p>
        </p:txBody>
      </p:sp>
      <p:sp>
        <p:nvSpPr>
          <p:cNvPr id="6" name="Oval 5"/>
          <p:cNvSpPr/>
          <p:nvPr/>
        </p:nvSpPr>
        <p:spPr>
          <a:xfrm>
            <a:off x="3730580" y="1054760"/>
            <a:ext cx="304800" cy="436096"/>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13914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839200" cy="1200329"/>
          </a:xfrm>
          <a:prstGeom prst="rect">
            <a:avLst/>
          </a:prstGeom>
          <a:noFill/>
        </p:spPr>
        <p:txBody>
          <a:bodyPr wrap="square" rtlCol="0">
            <a:spAutoFit/>
          </a:bodyPr>
          <a:lstStyle/>
          <a:p>
            <a:r>
              <a:rPr lang="en-US" sz="2400" b="1" dirty="0" smtClean="0">
                <a:solidFill>
                  <a:srgbClr val="FF0000"/>
                </a:solidFill>
              </a:rPr>
              <a:t>Question </a:t>
            </a:r>
            <a:r>
              <a:rPr lang="en-US" sz="2400" b="1" dirty="0">
                <a:solidFill>
                  <a:srgbClr val="FF0000"/>
                </a:solidFill>
              </a:rPr>
              <a:t>41</a:t>
            </a:r>
            <a:r>
              <a:rPr lang="en-US" sz="2400" b="1" dirty="0"/>
              <a:t>. The phrase “</a:t>
            </a:r>
            <a:r>
              <a:rPr lang="en-US" sz="2400" b="1" u="sng" dirty="0"/>
              <a:t>finches and sparrows</a:t>
            </a:r>
            <a:r>
              <a:rPr lang="en-US" sz="2400" b="1" dirty="0"/>
              <a:t>” refers to</a:t>
            </a:r>
            <a:r>
              <a:rPr lang="en-US" sz="2400" b="1" dirty="0" smtClean="0"/>
              <a:t>_______.</a:t>
            </a:r>
            <a:endParaRPr lang="en-US" sz="2400" dirty="0"/>
          </a:p>
          <a:p>
            <a:r>
              <a:rPr lang="en-US" sz="2400" dirty="0"/>
              <a:t>	</a:t>
            </a:r>
            <a:r>
              <a:rPr lang="en-US" sz="2400" b="1" dirty="0"/>
              <a:t>A.</a:t>
            </a:r>
            <a:r>
              <a:rPr lang="en-US" sz="2400" dirty="0"/>
              <a:t> wings	</a:t>
            </a:r>
            <a:r>
              <a:rPr lang="en-US" sz="2400" b="1" dirty="0"/>
              <a:t>B.</a:t>
            </a:r>
            <a:r>
              <a:rPr lang="en-US" sz="2400" dirty="0"/>
              <a:t> maneuvers 	</a:t>
            </a:r>
            <a:r>
              <a:rPr lang="en-US" sz="2400" b="1" dirty="0"/>
              <a:t>C. </a:t>
            </a:r>
            <a:r>
              <a:rPr lang="en-US" sz="2400" dirty="0"/>
              <a:t>ways of flying 	</a:t>
            </a:r>
            <a:r>
              <a:rPr lang="en-US" sz="2400" b="1" dirty="0"/>
              <a:t>D</a:t>
            </a:r>
            <a:r>
              <a:rPr lang="en-US" sz="2400" dirty="0"/>
              <a:t>. birds</a:t>
            </a:r>
          </a:p>
          <a:p>
            <a:endParaRPr lang="en-US" sz="2400" dirty="0"/>
          </a:p>
        </p:txBody>
      </p:sp>
      <p:sp>
        <p:nvSpPr>
          <p:cNvPr id="5" name="TextBox 4"/>
          <p:cNvSpPr txBox="1"/>
          <p:nvPr/>
        </p:nvSpPr>
        <p:spPr>
          <a:xfrm>
            <a:off x="152400" y="1295400"/>
            <a:ext cx="8839200" cy="5509200"/>
          </a:xfrm>
          <a:prstGeom prst="rect">
            <a:avLst/>
          </a:prstGeom>
          <a:noFill/>
        </p:spPr>
        <p:txBody>
          <a:bodyPr wrap="square" rtlCol="0">
            <a:spAutoFit/>
          </a:bodyPr>
          <a:lstStyle/>
          <a:p>
            <a:r>
              <a:rPr lang="en-US" sz="2200" dirty="0" err="1" smtClean="0"/>
              <a:t>Dịch</a:t>
            </a:r>
            <a:r>
              <a:rPr lang="en-US" sz="2200" dirty="0" smtClean="0"/>
              <a:t> </a:t>
            </a:r>
            <a:r>
              <a:rPr lang="en-US" sz="2200" dirty="0" err="1"/>
              <a:t>đề</a:t>
            </a:r>
            <a:r>
              <a:rPr lang="en-US" sz="2200" dirty="0"/>
              <a:t> </a:t>
            </a:r>
            <a:r>
              <a:rPr lang="en-US" sz="2200" dirty="0" err="1"/>
              <a:t>bài</a:t>
            </a:r>
            <a:r>
              <a:rPr lang="en-US" sz="2200" dirty="0"/>
              <a:t>: </a:t>
            </a:r>
            <a:r>
              <a:rPr lang="en-US" sz="2200" dirty="0" err="1"/>
              <a:t>Cụm</a:t>
            </a:r>
            <a:r>
              <a:rPr lang="en-US" sz="2200" dirty="0"/>
              <a:t> </a:t>
            </a:r>
            <a:r>
              <a:rPr lang="en-US" sz="2200" dirty="0" err="1"/>
              <a:t>từ</a:t>
            </a:r>
            <a:r>
              <a:rPr lang="en-US" sz="2200" dirty="0"/>
              <a:t> “finches and sparrows” </a:t>
            </a:r>
            <a:r>
              <a:rPr lang="en-US" sz="2200" dirty="0" err="1"/>
              <a:t>nói</a:t>
            </a:r>
            <a:r>
              <a:rPr lang="en-US" sz="2200" dirty="0"/>
              <a:t> </a:t>
            </a:r>
            <a:r>
              <a:rPr lang="en-US" sz="2200" dirty="0" err="1"/>
              <a:t>đến</a:t>
            </a:r>
            <a:r>
              <a:rPr lang="en-US" sz="2200" dirty="0"/>
              <a:t>...</a:t>
            </a:r>
          </a:p>
          <a:p>
            <a:r>
              <a:rPr lang="en-US" sz="2200" b="1" dirty="0"/>
              <a:t>A</a:t>
            </a:r>
            <a:r>
              <a:rPr lang="en-US" sz="2200" dirty="0"/>
              <a:t>. </a:t>
            </a:r>
            <a:r>
              <a:rPr lang="en-US" sz="2200" dirty="0" err="1"/>
              <a:t>cánh</a:t>
            </a:r>
            <a:endParaRPr lang="en-US" sz="2200" dirty="0"/>
          </a:p>
          <a:p>
            <a:r>
              <a:rPr lang="en-US" sz="2200" b="1" dirty="0"/>
              <a:t>B</a:t>
            </a:r>
            <a:r>
              <a:rPr lang="en-US" sz="2200" dirty="0"/>
              <a:t>. </a:t>
            </a:r>
            <a:r>
              <a:rPr lang="en-US" sz="2200" dirty="0" err="1"/>
              <a:t>vận</a:t>
            </a:r>
            <a:r>
              <a:rPr lang="en-US" sz="2200" dirty="0"/>
              <a:t> </a:t>
            </a:r>
            <a:r>
              <a:rPr lang="en-US" sz="2200" dirty="0" err="1"/>
              <a:t>động</a:t>
            </a:r>
            <a:r>
              <a:rPr lang="en-US" sz="2200" dirty="0"/>
              <a:t>/ </a:t>
            </a:r>
            <a:r>
              <a:rPr lang="en-US" sz="2200" dirty="0" err="1"/>
              <a:t>diễn</a:t>
            </a:r>
            <a:r>
              <a:rPr lang="en-US" sz="2200" dirty="0"/>
              <a:t> </a:t>
            </a:r>
            <a:r>
              <a:rPr lang="en-US" sz="2200" dirty="0" err="1"/>
              <a:t>tập</a:t>
            </a:r>
            <a:endParaRPr lang="en-US" sz="2200" dirty="0"/>
          </a:p>
          <a:p>
            <a:r>
              <a:rPr lang="en-US" sz="2200" b="1" dirty="0"/>
              <a:t>C</a:t>
            </a:r>
            <a:r>
              <a:rPr lang="en-US" sz="2200" dirty="0"/>
              <a:t>. </a:t>
            </a:r>
            <a:r>
              <a:rPr lang="en-US" sz="2200" dirty="0" err="1"/>
              <a:t>cách</a:t>
            </a:r>
            <a:r>
              <a:rPr lang="en-US" sz="2200" dirty="0"/>
              <a:t> bay</a:t>
            </a:r>
          </a:p>
          <a:p>
            <a:r>
              <a:rPr lang="en-US" sz="2200" b="1" dirty="0"/>
              <a:t>D</a:t>
            </a:r>
            <a:r>
              <a:rPr lang="en-US" sz="2200" dirty="0"/>
              <a:t>. </a:t>
            </a:r>
            <a:r>
              <a:rPr lang="en-US" sz="2200" dirty="0" err="1"/>
              <a:t>các</a:t>
            </a:r>
            <a:r>
              <a:rPr lang="en-US" sz="2200" dirty="0"/>
              <a:t> </a:t>
            </a:r>
            <a:r>
              <a:rPr lang="en-US" sz="2200" dirty="0" err="1"/>
              <a:t>loài</a:t>
            </a:r>
            <a:r>
              <a:rPr lang="en-US" sz="2200" dirty="0"/>
              <a:t> </a:t>
            </a:r>
            <a:r>
              <a:rPr lang="en-US" sz="2200" dirty="0" err="1"/>
              <a:t>chim</a:t>
            </a:r>
            <a:endParaRPr lang="en-US" sz="2200" dirty="0"/>
          </a:p>
          <a:p>
            <a:r>
              <a:rPr lang="en-US" sz="2200" dirty="0" err="1"/>
              <a:t>Câu</a:t>
            </a:r>
            <a:r>
              <a:rPr lang="en-US" sz="2200" dirty="0"/>
              <a:t> </a:t>
            </a:r>
            <a:r>
              <a:rPr lang="en-US" sz="2200" dirty="0" err="1"/>
              <a:t>hỏi</a:t>
            </a:r>
            <a:r>
              <a:rPr lang="en-US" sz="2200" dirty="0"/>
              <a:t> </a:t>
            </a:r>
            <a:r>
              <a:rPr lang="en-US" sz="2200" dirty="0" err="1"/>
              <a:t>về</a:t>
            </a:r>
            <a:r>
              <a:rPr lang="en-US" sz="2200" dirty="0"/>
              <a:t> </a:t>
            </a:r>
            <a:r>
              <a:rPr lang="en-US" sz="2200" dirty="0" err="1"/>
              <a:t>từ</a:t>
            </a:r>
            <a:r>
              <a:rPr lang="en-US" sz="2200" dirty="0"/>
              <a:t> </a:t>
            </a:r>
            <a:r>
              <a:rPr lang="en-US" sz="2200" dirty="0" err="1"/>
              <a:t>vựng</a:t>
            </a:r>
            <a:r>
              <a:rPr lang="en-US" sz="2200" dirty="0"/>
              <a:t>. “Finches and sparrows”: </a:t>
            </a:r>
            <a:r>
              <a:rPr lang="en-US" sz="2200" dirty="0" err="1"/>
              <a:t>Các</a:t>
            </a:r>
            <a:r>
              <a:rPr lang="en-US" sz="2200" dirty="0"/>
              <a:t> </a:t>
            </a:r>
            <a:r>
              <a:rPr lang="en-US" sz="2200" dirty="0" err="1"/>
              <a:t>loài</a:t>
            </a:r>
            <a:r>
              <a:rPr lang="en-US" sz="2200" dirty="0"/>
              <a:t> </a:t>
            </a:r>
            <a:r>
              <a:rPr lang="en-US" sz="2200" dirty="0" err="1"/>
              <a:t>chim</a:t>
            </a:r>
            <a:r>
              <a:rPr lang="en-US" sz="2200" dirty="0"/>
              <a:t> </a:t>
            </a:r>
            <a:r>
              <a:rPr lang="en-US" sz="2200" dirty="0" err="1"/>
              <a:t>họ</a:t>
            </a:r>
            <a:r>
              <a:rPr lang="en-US" sz="2200" dirty="0"/>
              <a:t> </a:t>
            </a:r>
            <a:r>
              <a:rPr lang="en-US" sz="2200" dirty="0" err="1"/>
              <a:t>sẻ</a:t>
            </a:r>
            <a:r>
              <a:rPr lang="en-US" sz="2200" dirty="0"/>
              <a:t> </a:t>
            </a:r>
            <a:r>
              <a:rPr lang="en-US" sz="2200" dirty="0" err="1"/>
              <a:t>Thông</a:t>
            </a:r>
            <a:r>
              <a:rPr lang="en-US" sz="2200" dirty="0"/>
              <a:t> </a:t>
            </a:r>
            <a:r>
              <a:rPr lang="en-US" sz="2200" dirty="0" err="1"/>
              <a:t>và</a:t>
            </a:r>
            <a:r>
              <a:rPr lang="en-US" sz="2200" dirty="0"/>
              <a:t> </a:t>
            </a:r>
            <a:r>
              <a:rPr lang="en-US" sz="2200" dirty="0" err="1"/>
              <a:t>chim</a:t>
            </a:r>
            <a:r>
              <a:rPr lang="en-US" sz="2200" dirty="0"/>
              <a:t> </a:t>
            </a:r>
            <a:r>
              <a:rPr lang="en-US" sz="2200" dirty="0" err="1"/>
              <a:t>sẻ</a:t>
            </a:r>
            <a:r>
              <a:rPr lang="en-US" sz="2200" dirty="0"/>
              <a:t>. </a:t>
            </a:r>
            <a:r>
              <a:rPr lang="en-US" sz="2200" dirty="0" err="1"/>
              <a:t>Chọn</a:t>
            </a:r>
            <a:r>
              <a:rPr lang="en-US" sz="2200" dirty="0"/>
              <a:t> </a:t>
            </a:r>
            <a:r>
              <a:rPr lang="en-US" sz="2200" dirty="0" err="1"/>
              <a:t>đáp</a:t>
            </a:r>
            <a:r>
              <a:rPr lang="en-US" sz="2200" dirty="0"/>
              <a:t> </a:t>
            </a:r>
            <a:r>
              <a:rPr lang="en-US" sz="2200" dirty="0" err="1"/>
              <a:t>án</a:t>
            </a:r>
            <a:r>
              <a:rPr lang="en-US" sz="2200" dirty="0"/>
              <a:t> D - birds: </a:t>
            </a:r>
            <a:r>
              <a:rPr lang="en-US" sz="2200" dirty="0" err="1"/>
              <a:t>các</a:t>
            </a:r>
            <a:r>
              <a:rPr lang="en-US" sz="2200" dirty="0"/>
              <a:t> </a:t>
            </a:r>
            <a:r>
              <a:rPr lang="en-US" sz="2200" dirty="0" err="1"/>
              <a:t>loại</a:t>
            </a:r>
            <a:r>
              <a:rPr lang="en-US" sz="2200" dirty="0"/>
              <a:t> </a:t>
            </a:r>
            <a:r>
              <a:rPr lang="en-US" sz="2200" dirty="0" err="1"/>
              <a:t>chim</a:t>
            </a:r>
            <a:r>
              <a:rPr lang="en-US" sz="2200" dirty="0"/>
              <a:t> - </a:t>
            </a:r>
            <a:r>
              <a:rPr lang="en-US" sz="2200" dirty="0" err="1"/>
              <a:t>là</a:t>
            </a:r>
            <a:r>
              <a:rPr lang="en-US" sz="2200" dirty="0"/>
              <a:t> </a:t>
            </a:r>
            <a:r>
              <a:rPr lang="en-US" sz="2200" dirty="0" err="1"/>
              <a:t>gần</a:t>
            </a:r>
            <a:r>
              <a:rPr lang="en-US" sz="2200" dirty="0"/>
              <a:t> </a:t>
            </a:r>
            <a:r>
              <a:rPr lang="en-US" sz="2200" dirty="0" err="1"/>
              <a:t>nghĩa</a:t>
            </a:r>
            <a:r>
              <a:rPr lang="en-US" sz="2200" dirty="0"/>
              <a:t> </a:t>
            </a:r>
            <a:r>
              <a:rPr lang="en-US" sz="2200" dirty="0" err="1"/>
              <a:t>nhất</a:t>
            </a:r>
            <a:r>
              <a:rPr lang="en-US" sz="2200" dirty="0"/>
              <a:t> </a:t>
            </a:r>
            <a:r>
              <a:rPr lang="en-US" sz="2200" dirty="0" err="1"/>
              <a:t>với</a:t>
            </a:r>
            <a:r>
              <a:rPr lang="en-US" sz="2200" dirty="0"/>
              <a:t> </a:t>
            </a:r>
            <a:r>
              <a:rPr lang="en-US" sz="2200" dirty="0" err="1"/>
              <a:t>cụm</a:t>
            </a:r>
            <a:r>
              <a:rPr lang="en-US" sz="2200" dirty="0"/>
              <a:t> </a:t>
            </a:r>
            <a:r>
              <a:rPr lang="en-US" sz="2200" dirty="0" err="1"/>
              <a:t>từ</a:t>
            </a:r>
            <a:r>
              <a:rPr lang="en-US" sz="2200" dirty="0"/>
              <a:t> </a:t>
            </a:r>
            <a:r>
              <a:rPr lang="en-US" sz="2200" dirty="0" err="1"/>
              <a:t>bài</a:t>
            </a:r>
            <a:r>
              <a:rPr lang="en-US" sz="2200" dirty="0"/>
              <a:t> </a:t>
            </a:r>
            <a:r>
              <a:rPr lang="en-US" sz="2200" dirty="0" err="1"/>
              <a:t>cho</a:t>
            </a:r>
            <a:r>
              <a:rPr lang="en-US" sz="2200" dirty="0"/>
              <a:t>.</a:t>
            </a:r>
          </a:p>
          <a:p>
            <a:r>
              <a:rPr lang="en-US" sz="2200" dirty="0"/>
              <a:t>* </a:t>
            </a:r>
            <a:r>
              <a:rPr lang="en-US" sz="2200" b="1" dirty="0" err="1"/>
              <a:t>Mở</a:t>
            </a:r>
            <a:r>
              <a:rPr lang="en-US" sz="2200" b="1" dirty="0"/>
              <a:t> </a:t>
            </a:r>
            <a:r>
              <a:rPr lang="en-US" sz="2200" b="1" dirty="0" err="1"/>
              <a:t>rộng</a:t>
            </a:r>
            <a:r>
              <a:rPr lang="en-US" sz="2200" dirty="0"/>
              <a:t>: </a:t>
            </a:r>
            <a:r>
              <a:rPr lang="en-US" sz="2200" dirty="0" err="1"/>
              <a:t>Đối</a:t>
            </a:r>
            <a:r>
              <a:rPr lang="en-US" sz="2200" dirty="0"/>
              <a:t> </a:t>
            </a:r>
            <a:r>
              <a:rPr lang="en-US" sz="2200" dirty="0" err="1"/>
              <a:t>với</a:t>
            </a:r>
            <a:r>
              <a:rPr lang="en-US" sz="2200" dirty="0"/>
              <a:t> </a:t>
            </a:r>
            <a:r>
              <a:rPr lang="en-US" sz="2200" dirty="0" err="1"/>
              <a:t>loại</a:t>
            </a:r>
            <a:r>
              <a:rPr lang="en-US" sz="2200" dirty="0"/>
              <a:t> </a:t>
            </a:r>
            <a:r>
              <a:rPr lang="en-US" sz="2200" dirty="0" err="1"/>
              <a:t>bài</a:t>
            </a:r>
            <a:r>
              <a:rPr lang="en-US" sz="2200" dirty="0"/>
              <a:t> </a:t>
            </a:r>
            <a:r>
              <a:rPr lang="en-US" sz="2200" dirty="0" err="1"/>
              <a:t>chọn</a:t>
            </a:r>
            <a:r>
              <a:rPr lang="en-US" sz="2200" dirty="0"/>
              <a:t> </a:t>
            </a:r>
            <a:r>
              <a:rPr lang="en-US" sz="2200" dirty="0" err="1"/>
              <a:t>từ</a:t>
            </a:r>
            <a:r>
              <a:rPr lang="en-US" sz="2200" dirty="0"/>
              <a:t> </a:t>
            </a:r>
            <a:r>
              <a:rPr lang="en-US" sz="2200" dirty="0" err="1"/>
              <a:t>gần</a:t>
            </a:r>
            <a:r>
              <a:rPr lang="en-US" sz="2200" dirty="0"/>
              <a:t> </a:t>
            </a:r>
            <a:r>
              <a:rPr lang="en-US" sz="2200" dirty="0" err="1"/>
              <a:t>nghĩa</a:t>
            </a:r>
            <a:r>
              <a:rPr lang="en-US" sz="2200" dirty="0"/>
              <a:t>/ </a:t>
            </a:r>
            <a:r>
              <a:rPr lang="en-US" sz="2200" dirty="0" err="1"/>
              <a:t>trái</a:t>
            </a:r>
            <a:r>
              <a:rPr lang="en-US" sz="2200" dirty="0"/>
              <a:t> </a:t>
            </a:r>
            <a:r>
              <a:rPr lang="en-US" sz="2200" dirty="0" err="1"/>
              <a:t>nghĩa</a:t>
            </a:r>
            <a:r>
              <a:rPr lang="en-US" sz="2200" dirty="0"/>
              <a:t>, </a:t>
            </a:r>
            <a:r>
              <a:rPr lang="en-US" sz="2200" dirty="0" err="1"/>
              <a:t>nếu</a:t>
            </a:r>
            <a:r>
              <a:rPr lang="en-US" sz="2200" dirty="0"/>
              <a:t> </a:t>
            </a:r>
            <a:r>
              <a:rPr lang="en-US" sz="2200" dirty="0" err="1"/>
              <a:t>không</a:t>
            </a:r>
            <a:r>
              <a:rPr lang="en-US" sz="2200" dirty="0"/>
              <a:t> </a:t>
            </a:r>
            <a:r>
              <a:rPr lang="en-US" sz="2200" dirty="0" err="1"/>
              <a:t>biết</a:t>
            </a:r>
            <a:r>
              <a:rPr lang="en-US" sz="2200" dirty="0"/>
              <a:t> </a:t>
            </a:r>
            <a:r>
              <a:rPr lang="en-US" sz="2200" dirty="0" err="1"/>
              <a:t>nghĩa</a:t>
            </a:r>
            <a:r>
              <a:rPr lang="en-US" sz="2200" dirty="0"/>
              <a:t> </a:t>
            </a:r>
            <a:r>
              <a:rPr lang="en-US" sz="2200" dirty="0" err="1"/>
              <a:t>của</a:t>
            </a:r>
            <a:r>
              <a:rPr lang="en-US" sz="2200" dirty="0"/>
              <a:t> </a:t>
            </a:r>
            <a:r>
              <a:rPr lang="en-US" sz="2200" dirty="0" err="1"/>
              <a:t>từ</a:t>
            </a:r>
            <a:r>
              <a:rPr lang="en-US" sz="2200" dirty="0"/>
              <a:t>, </a:t>
            </a:r>
            <a:r>
              <a:rPr lang="en-US" sz="2200" dirty="0" err="1"/>
              <a:t>có</a:t>
            </a:r>
            <a:r>
              <a:rPr lang="en-US" sz="2200" dirty="0"/>
              <a:t> </a:t>
            </a:r>
            <a:r>
              <a:rPr lang="en-US" sz="2200" dirty="0" err="1"/>
              <a:t>thể</a:t>
            </a:r>
            <a:r>
              <a:rPr lang="en-US" sz="2200" dirty="0"/>
              <a:t> </a:t>
            </a:r>
            <a:r>
              <a:rPr lang="en-US" sz="2200" dirty="0" err="1"/>
              <a:t>dựa</a:t>
            </a:r>
            <a:r>
              <a:rPr lang="en-US" sz="2200" dirty="0"/>
              <a:t> </a:t>
            </a:r>
            <a:r>
              <a:rPr lang="en-US" sz="2200" dirty="0" err="1"/>
              <a:t>vào</a:t>
            </a:r>
            <a:r>
              <a:rPr lang="en-US" sz="2200" dirty="0"/>
              <a:t> </a:t>
            </a:r>
            <a:r>
              <a:rPr lang="en-US" sz="2200" dirty="0" err="1"/>
              <a:t>dữ</a:t>
            </a:r>
            <a:r>
              <a:rPr lang="en-US" sz="2200" dirty="0"/>
              <a:t> </a:t>
            </a:r>
            <a:r>
              <a:rPr lang="en-US" sz="2200" dirty="0" err="1"/>
              <a:t>liệu</a:t>
            </a:r>
            <a:r>
              <a:rPr lang="en-US" sz="2200" dirty="0"/>
              <a:t> </a:t>
            </a:r>
            <a:r>
              <a:rPr lang="en-US" sz="2200" dirty="0" err="1"/>
              <a:t>xung</a:t>
            </a:r>
            <a:r>
              <a:rPr lang="en-US" sz="2200" dirty="0"/>
              <a:t> </a:t>
            </a:r>
            <a:r>
              <a:rPr lang="en-US" sz="2200" dirty="0" err="1"/>
              <a:t>quanh</a:t>
            </a:r>
            <a:r>
              <a:rPr lang="en-US" sz="2200" dirty="0"/>
              <a:t> </a:t>
            </a:r>
            <a:r>
              <a:rPr lang="en-US" sz="2200" dirty="0" err="1"/>
              <a:t>để</a:t>
            </a:r>
            <a:r>
              <a:rPr lang="en-US" sz="2200" dirty="0"/>
              <a:t> </a:t>
            </a:r>
            <a:r>
              <a:rPr lang="en-US" sz="2200" dirty="0" err="1"/>
              <a:t>đoán</a:t>
            </a:r>
            <a:r>
              <a:rPr lang="en-US" sz="2200" dirty="0"/>
              <a:t> </a:t>
            </a:r>
            <a:r>
              <a:rPr lang="en-US" sz="2200" dirty="0" err="1"/>
              <a:t>nghĩa</a:t>
            </a:r>
            <a:r>
              <a:rPr lang="en-US" sz="2200" dirty="0"/>
              <a:t> </a:t>
            </a:r>
            <a:r>
              <a:rPr lang="en-US" sz="2200" dirty="0" err="1"/>
              <a:t>của</a:t>
            </a:r>
            <a:r>
              <a:rPr lang="en-US" sz="2200" dirty="0"/>
              <a:t> </a:t>
            </a:r>
            <a:r>
              <a:rPr lang="en-US" sz="2200" dirty="0" err="1"/>
              <a:t>từ</a:t>
            </a:r>
            <a:r>
              <a:rPr lang="en-US" sz="2200" dirty="0"/>
              <a:t>/ </a:t>
            </a:r>
            <a:r>
              <a:rPr lang="en-US" sz="2200" dirty="0" err="1"/>
              <a:t>cụm</a:t>
            </a:r>
            <a:r>
              <a:rPr lang="en-US" sz="2200" dirty="0"/>
              <a:t> </a:t>
            </a:r>
            <a:r>
              <a:rPr lang="en-US" sz="2200" dirty="0" err="1"/>
              <a:t>từ</a:t>
            </a:r>
            <a:r>
              <a:rPr lang="en-US" sz="2200" dirty="0"/>
              <a:t> </a:t>
            </a:r>
            <a:r>
              <a:rPr lang="en-US" sz="2200" dirty="0" err="1"/>
              <a:t>bài</a:t>
            </a:r>
            <a:r>
              <a:rPr lang="en-US" sz="2200" dirty="0"/>
              <a:t> </a:t>
            </a:r>
            <a:r>
              <a:rPr lang="en-US" sz="2200" dirty="0" err="1"/>
              <a:t>cho</a:t>
            </a:r>
            <a:r>
              <a:rPr lang="en-US" sz="2200" dirty="0"/>
              <a:t>.</a:t>
            </a:r>
          </a:p>
          <a:p>
            <a:r>
              <a:rPr lang="en-US" sz="2200" dirty="0" err="1"/>
              <a:t>Ví</a:t>
            </a:r>
            <a:r>
              <a:rPr lang="en-US" sz="2200" dirty="0"/>
              <a:t> </a:t>
            </a:r>
            <a:r>
              <a:rPr lang="en-US" sz="2200" dirty="0" err="1"/>
              <a:t>dụ</a:t>
            </a:r>
            <a:r>
              <a:rPr lang="en-US" sz="2200" dirty="0"/>
              <a:t> </a:t>
            </a:r>
            <a:r>
              <a:rPr lang="en-US" sz="2200" dirty="0" err="1"/>
              <a:t>như</a:t>
            </a:r>
            <a:r>
              <a:rPr lang="en-US" sz="2200" dirty="0"/>
              <a:t> </a:t>
            </a:r>
            <a:r>
              <a:rPr lang="en-US" sz="2200" dirty="0" err="1"/>
              <a:t>câu</a:t>
            </a:r>
            <a:r>
              <a:rPr lang="en-US" sz="2200" dirty="0"/>
              <a:t> </a:t>
            </a:r>
            <a:r>
              <a:rPr lang="en-US" sz="2200" dirty="0" err="1"/>
              <a:t>hỏi</a:t>
            </a:r>
            <a:r>
              <a:rPr lang="en-US" sz="2200" dirty="0"/>
              <a:t> </a:t>
            </a:r>
            <a:r>
              <a:rPr lang="en-US" sz="2200" dirty="0" err="1"/>
              <a:t>này</a:t>
            </a:r>
            <a:r>
              <a:rPr lang="en-US" sz="2200" dirty="0"/>
              <a:t>, </a:t>
            </a:r>
            <a:r>
              <a:rPr lang="en-US" sz="2200" dirty="0" err="1"/>
              <a:t>bài</a:t>
            </a:r>
            <a:r>
              <a:rPr lang="en-US" sz="2200" dirty="0"/>
              <a:t> </a:t>
            </a:r>
            <a:r>
              <a:rPr lang="en-US" sz="2200" dirty="0" err="1"/>
              <a:t>đọc</a:t>
            </a:r>
            <a:r>
              <a:rPr lang="en-US" sz="2200" dirty="0"/>
              <a:t> </a:t>
            </a:r>
            <a:r>
              <a:rPr lang="en-US" sz="2200" dirty="0" err="1"/>
              <a:t>cho</a:t>
            </a:r>
            <a:r>
              <a:rPr lang="en-US" sz="2200" dirty="0"/>
              <a:t>: “Finches and sparrows have short, broad wings”: Finches and sparrows </a:t>
            </a:r>
            <a:r>
              <a:rPr lang="en-US" sz="2200" dirty="0" err="1"/>
              <a:t>có</a:t>
            </a:r>
            <a:r>
              <a:rPr lang="en-US" sz="2200" dirty="0"/>
              <a:t> </a:t>
            </a:r>
            <a:r>
              <a:rPr lang="en-US" sz="2200" dirty="0" err="1"/>
              <a:t>cánh</a:t>
            </a:r>
            <a:r>
              <a:rPr lang="en-US" sz="2200" dirty="0"/>
              <a:t> </a:t>
            </a:r>
            <a:r>
              <a:rPr lang="en-US" sz="2200" dirty="0" err="1"/>
              <a:t>ngắn</a:t>
            </a:r>
            <a:r>
              <a:rPr lang="en-US" sz="2200" dirty="0"/>
              <a:t> </a:t>
            </a:r>
            <a:r>
              <a:rPr lang="en-US" sz="2200" dirty="0" err="1"/>
              <a:t>và</a:t>
            </a:r>
            <a:r>
              <a:rPr lang="en-US" sz="2200" dirty="0"/>
              <a:t> </a:t>
            </a:r>
            <a:r>
              <a:rPr lang="en-US" sz="2200" dirty="0" err="1"/>
              <a:t>rộng</a:t>
            </a:r>
            <a:r>
              <a:rPr lang="en-US" sz="2200" dirty="0"/>
              <a:t>. </a:t>
            </a:r>
            <a:r>
              <a:rPr lang="en-US" sz="2200" dirty="0" err="1"/>
              <a:t>Vì</a:t>
            </a:r>
            <a:r>
              <a:rPr lang="en-US" sz="2200" dirty="0"/>
              <a:t> </a:t>
            </a:r>
            <a:r>
              <a:rPr lang="en-US" sz="2200" dirty="0" err="1"/>
              <a:t>bài</a:t>
            </a:r>
            <a:r>
              <a:rPr lang="en-US" sz="2200" dirty="0"/>
              <a:t> </a:t>
            </a:r>
            <a:r>
              <a:rPr lang="en-US" sz="2200" dirty="0" err="1"/>
              <a:t>đọc</a:t>
            </a:r>
            <a:r>
              <a:rPr lang="en-US" sz="2200" dirty="0"/>
              <a:t> </a:t>
            </a:r>
            <a:r>
              <a:rPr lang="en-US" sz="2200" dirty="0" err="1"/>
              <a:t>đang</a:t>
            </a:r>
            <a:r>
              <a:rPr lang="en-US" sz="2200" dirty="0"/>
              <a:t> </a:t>
            </a:r>
            <a:r>
              <a:rPr lang="en-US" sz="2200" dirty="0" err="1"/>
              <a:t>nói</a:t>
            </a:r>
            <a:r>
              <a:rPr lang="en-US" sz="2200" dirty="0"/>
              <a:t> </a:t>
            </a:r>
            <a:r>
              <a:rPr lang="en-US" sz="2200" dirty="0" err="1"/>
              <a:t>về</a:t>
            </a:r>
            <a:r>
              <a:rPr lang="en-US" sz="2200" dirty="0"/>
              <a:t> </a:t>
            </a:r>
            <a:r>
              <a:rPr lang="en-US" sz="2200" dirty="0" err="1"/>
              <a:t>cánh</a:t>
            </a:r>
            <a:r>
              <a:rPr lang="en-US" sz="2200" dirty="0"/>
              <a:t> </a:t>
            </a:r>
            <a:r>
              <a:rPr lang="en-US" sz="2200" dirty="0" err="1"/>
              <a:t>chim</a:t>
            </a:r>
            <a:r>
              <a:rPr lang="en-US" sz="2200" dirty="0"/>
              <a:t>, </a:t>
            </a:r>
            <a:r>
              <a:rPr lang="en-US" sz="2200" dirty="0" err="1"/>
              <a:t>nên</a:t>
            </a:r>
            <a:r>
              <a:rPr lang="en-US" sz="2200" dirty="0"/>
              <a:t> </a:t>
            </a:r>
            <a:r>
              <a:rPr lang="en-US" sz="2200" dirty="0" err="1"/>
              <a:t>có</a:t>
            </a:r>
            <a:r>
              <a:rPr lang="en-US" sz="2200" dirty="0"/>
              <a:t> </a:t>
            </a:r>
            <a:r>
              <a:rPr lang="en-US" sz="2200" dirty="0" err="1"/>
              <a:t>thể</a:t>
            </a:r>
            <a:r>
              <a:rPr lang="en-US" sz="2200" dirty="0"/>
              <a:t> </a:t>
            </a:r>
            <a:r>
              <a:rPr lang="en-US" sz="2200" dirty="0" err="1"/>
              <a:t>suy</a:t>
            </a:r>
            <a:r>
              <a:rPr lang="en-US" sz="2200" dirty="0"/>
              <a:t> </a:t>
            </a:r>
            <a:r>
              <a:rPr lang="en-US" sz="2200" dirty="0" err="1"/>
              <a:t>luận</a:t>
            </a:r>
            <a:r>
              <a:rPr lang="en-US" sz="2200" dirty="0"/>
              <a:t> </a:t>
            </a:r>
            <a:r>
              <a:rPr lang="en-US" sz="2200" dirty="0" err="1"/>
              <a:t>được</a:t>
            </a:r>
            <a:r>
              <a:rPr lang="en-US" sz="2200" dirty="0"/>
              <a:t> “Finches and sparrows” </a:t>
            </a:r>
            <a:r>
              <a:rPr lang="en-US" sz="2200" dirty="0" err="1"/>
              <a:t>là</a:t>
            </a:r>
            <a:r>
              <a:rPr lang="en-US" sz="2200" dirty="0"/>
              <a:t> </a:t>
            </a:r>
            <a:r>
              <a:rPr lang="en-US" sz="2200" dirty="0" err="1"/>
              <a:t>tên</a:t>
            </a:r>
            <a:r>
              <a:rPr lang="en-US" sz="2200" dirty="0"/>
              <a:t> </a:t>
            </a:r>
            <a:r>
              <a:rPr lang="en-US" sz="2200" dirty="0" err="1"/>
              <a:t>của</a:t>
            </a:r>
            <a:r>
              <a:rPr lang="en-US" sz="2200" dirty="0"/>
              <a:t> </a:t>
            </a:r>
            <a:r>
              <a:rPr lang="en-US" sz="2200" dirty="0" err="1"/>
              <a:t>hai</a:t>
            </a:r>
            <a:r>
              <a:rPr lang="en-US" sz="2200" dirty="0"/>
              <a:t> </a:t>
            </a:r>
            <a:r>
              <a:rPr lang="en-US" sz="2200" dirty="0" err="1"/>
              <a:t>loài</a:t>
            </a:r>
            <a:r>
              <a:rPr lang="en-US" sz="2200" dirty="0"/>
              <a:t> </a:t>
            </a:r>
            <a:r>
              <a:rPr lang="en-US" sz="2200" dirty="0" err="1"/>
              <a:t>chim</a:t>
            </a:r>
            <a:r>
              <a:rPr lang="en-US" sz="2200" dirty="0"/>
              <a:t> (</a:t>
            </a:r>
            <a:r>
              <a:rPr lang="en-US" sz="2200" dirty="0" err="1"/>
              <a:t>vì</a:t>
            </a:r>
            <a:r>
              <a:rPr lang="en-US" sz="2200" dirty="0"/>
              <a:t> </a:t>
            </a:r>
            <a:r>
              <a:rPr lang="en-US" sz="2200" dirty="0" err="1"/>
              <a:t>có</a:t>
            </a:r>
            <a:r>
              <a:rPr lang="en-US" sz="2200" dirty="0"/>
              <a:t> </a:t>
            </a:r>
            <a:r>
              <a:rPr lang="en-US" sz="2200" dirty="0" err="1"/>
              <a:t>cánh</a:t>
            </a:r>
            <a:r>
              <a:rPr lang="en-US" sz="2200" dirty="0"/>
              <a:t>).</a:t>
            </a:r>
          </a:p>
          <a:p>
            <a:endParaRPr lang="en-US" sz="2200" dirty="0"/>
          </a:p>
        </p:txBody>
      </p:sp>
      <p:sp>
        <p:nvSpPr>
          <p:cNvPr id="6" name="Oval 5"/>
          <p:cNvSpPr/>
          <p:nvPr/>
        </p:nvSpPr>
        <p:spPr>
          <a:xfrm>
            <a:off x="7467600" y="7620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5335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04800"/>
            <a:ext cx="8610600" cy="1938992"/>
          </a:xfrm>
          <a:prstGeom prst="rect">
            <a:avLst/>
          </a:prstGeom>
          <a:noFill/>
        </p:spPr>
        <p:txBody>
          <a:bodyPr wrap="square" rtlCol="0">
            <a:spAutoFit/>
          </a:bodyPr>
          <a:lstStyle/>
          <a:p>
            <a:r>
              <a:rPr lang="en-US" sz="2400" b="1" dirty="0">
                <a:solidFill>
                  <a:srgbClr val="FF0000"/>
                </a:solidFill>
              </a:rPr>
              <a:t>Question 4:</a:t>
            </a:r>
            <a:r>
              <a:rPr lang="en-US" sz="2400" dirty="0">
                <a:solidFill>
                  <a:srgbClr val="FF0000"/>
                </a:solidFill>
              </a:rPr>
              <a:t> </a:t>
            </a:r>
            <a:r>
              <a:rPr lang="en-US" sz="2400" dirty="0"/>
              <a:t>The sign warns people ______ the dangers of swimming in this river.</a:t>
            </a:r>
          </a:p>
          <a:p>
            <a:r>
              <a:rPr lang="en-US" sz="2400" b="1" dirty="0"/>
              <a:t>	A.</a:t>
            </a:r>
            <a:r>
              <a:rPr lang="en-US" sz="2400" dirty="0"/>
              <a:t> about	</a:t>
            </a:r>
            <a:r>
              <a:rPr lang="en-US" sz="2400" b="1" dirty="0"/>
              <a:t>B.</a:t>
            </a:r>
            <a:r>
              <a:rPr lang="en-US" sz="2400" dirty="0"/>
              <a:t> from	</a:t>
            </a:r>
            <a:r>
              <a:rPr lang="en-US" sz="2400" b="1" dirty="0"/>
              <a:t>C.</a:t>
            </a:r>
            <a:r>
              <a:rPr lang="en-US" sz="2400" dirty="0"/>
              <a:t> with	</a:t>
            </a:r>
            <a:r>
              <a:rPr lang="en-US" sz="2400" b="1" dirty="0"/>
              <a:t>D.</a:t>
            </a:r>
            <a:r>
              <a:rPr lang="en-US" sz="2400" dirty="0"/>
              <a:t> to</a:t>
            </a:r>
          </a:p>
          <a:p>
            <a:r>
              <a:rPr lang="en-US" sz="2400" dirty="0"/>
              <a:t/>
            </a:r>
            <a:br>
              <a:rPr lang="en-US" sz="2400" dirty="0"/>
            </a:br>
            <a:endParaRPr lang="en-US" sz="2400" dirty="0"/>
          </a:p>
        </p:txBody>
      </p:sp>
      <p:sp>
        <p:nvSpPr>
          <p:cNvPr id="5" name="TextBox 4"/>
          <p:cNvSpPr txBox="1"/>
          <p:nvPr/>
        </p:nvSpPr>
        <p:spPr>
          <a:xfrm>
            <a:off x="152400" y="2209800"/>
            <a:ext cx="8991600" cy="1569660"/>
          </a:xfrm>
          <a:prstGeom prst="rect">
            <a:avLst/>
          </a:prstGeom>
          <a:noFill/>
        </p:spPr>
        <p:txBody>
          <a:bodyPr wrap="square" rtlCol="0">
            <a:spAutoFit/>
          </a:bodyPr>
          <a:lstStyle/>
          <a:p>
            <a:r>
              <a:rPr lang="en-US" sz="2400" b="1" dirty="0" err="1" smtClean="0"/>
              <a:t>Dịch</a:t>
            </a:r>
            <a:r>
              <a:rPr lang="en-US" sz="2400" b="1" dirty="0" smtClean="0"/>
              <a:t> </a:t>
            </a:r>
            <a:r>
              <a:rPr lang="en-US" sz="2400" b="1" dirty="0" err="1" smtClean="0"/>
              <a:t>nghĩa</a:t>
            </a:r>
            <a:r>
              <a:rPr lang="en-US" sz="2400" b="1" dirty="0" smtClean="0"/>
              <a:t>:</a:t>
            </a:r>
            <a:r>
              <a:rPr lang="en-US" sz="2400" dirty="0" smtClean="0"/>
              <a:t> </a:t>
            </a:r>
            <a:r>
              <a:rPr lang="en-US" sz="2400" dirty="0" err="1" smtClean="0"/>
              <a:t>Biển</a:t>
            </a:r>
            <a:r>
              <a:rPr lang="en-US" sz="2400" dirty="0" smtClean="0"/>
              <a:t> </a:t>
            </a:r>
            <a:r>
              <a:rPr lang="en-US" sz="2400" dirty="0" err="1" smtClean="0"/>
              <a:t>báo</a:t>
            </a:r>
            <a:r>
              <a:rPr lang="en-US" sz="2400" dirty="0" smtClean="0"/>
              <a:t> </a:t>
            </a:r>
            <a:r>
              <a:rPr lang="en-US" sz="2400" dirty="0" err="1" smtClean="0"/>
              <a:t>cảnh</a:t>
            </a:r>
            <a:r>
              <a:rPr lang="en-US" sz="2400" dirty="0" smtClean="0"/>
              <a:t> </a:t>
            </a:r>
            <a:r>
              <a:rPr lang="en-US" sz="2400" dirty="0" err="1" smtClean="0"/>
              <a:t>báo</a:t>
            </a:r>
            <a:r>
              <a:rPr lang="en-US" sz="2400" dirty="0" smtClean="0"/>
              <a:t> </a:t>
            </a:r>
            <a:r>
              <a:rPr lang="en-US" sz="2400" dirty="0" err="1" smtClean="0"/>
              <a:t>mọi</a:t>
            </a:r>
            <a:r>
              <a:rPr lang="en-US" sz="2400" dirty="0" smtClean="0"/>
              <a:t> </a:t>
            </a:r>
            <a:r>
              <a:rPr lang="en-US" sz="2400" dirty="0" err="1" smtClean="0"/>
              <a:t>người</a:t>
            </a:r>
            <a:r>
              <a:rPr lang="en-US" sz="2400" dirty="0" smtClean="0"/>
              <a:t> </a:t>
            </a:r>
            <a:r>
              <a:rPr lang="en-US" sz="2400" dirty="0" err="1" smtClean="0"/>
              <a:t>về</a:t>
            </a:r>
            <a:r>
              <a:rPr lang="en-US" sz="2400" dirty="0" smtClean="0"/>
              <a:t> </a:t>
            </a:r>
            <a:r>
              <a:rPr lang="en-US" sz="2400" dirty="0" err="1" smtClean="0"/>
              <a:t>sự</a:t>
            </a:r>
            <a:r>
              <a:rPr lang="en-US" sz="2400" dirty="0" smtClean="0"/>
              <a:t> </a:t>
            </a:r>
            <a:r>
              <a:rPr lang="en-US" sz="2400" dirty="0" err="1" smtClean="0"/>
              <a:t>nguy</a:t>
            </a:r>
            <a:r>
              <a:rPr lang="en-US" sz="2400" dirty="0" smtClean="0"/>
              <a:t> </a:t>
            </a:r>
            <a:r>
              <a:rPr lang="en-US" sz="2400" dirty="0" err="1" smtClean="0"/>
              <a:t>hiểm</a:t>
            </a:r>
            <a:r>
              <a:rPr lang="en-US" sz="2400" dirty="0" smtClean="0"/>
              <a:t> </a:t>
            </a:r>
            <a:r>
              <a:rPr lang="en-US" sz="2400" dirty="0" err="1" smtClean="0"/>
              <a:t>của</a:t>
            </a:r>
            <a:r>
              <a:rPr lang="en-US" sz="2400" dirty="0" smtClean="0"/>
              <a:t> </a:t>
            </a:r>
            <a:r>
              <a:rPr lang="en-US" sz="2400" dirty="0" err="1" smtClean="0"/>
              <a:t>việc</a:t>
            </a:r>
            <a:r>
              <a:rPr lang="en-US" sz="2400" dirty="0" smtClean="0"/>
              <a:t> </a:t>
            </a:r>
            <a:r>
              <a:rPr lang="en-US" sz="2400" dirty="0" err="1" smtClean="0"/>
              <a:t>bơi</a:t>
            </a:r>
            <a:r>
              <a:rPr lang="en-US" sz="2400" dirty="0" smtClean="0"/>
              <a:t> </a:t>
            </a:r>
            <a:r>
              <a:rPr lang="en-US" sz="2400" dirty="0" err="1" smtClean="0"/>
              <a:t>lội</a:t>
            </a:r>
            <a:r>
              <a:rPr lang="en-US" sz="2400" dirty="0" smtClean="0"/>
              <a:t> </a:t>
            </a:r>
            <a:r>
              <a:rPr lang="en-US" sz="2400" dirty="0" err="1" smtClean="0"/>
              <a:t>trên</a:t>
            </a:r>
            <a:r>
              <a:rPr lang="en-US" sz="2400" dirty="0" smtClean="0"/>
              <a:t> </a:t>
            </a:r>
            <a:r>
              <a:rPr lang="en-US" sz="2400" dirty="0" err="1" smtClean="0"/>
              <a:t>dòng</a:t>
            </a:r>
            <a:r>
              <a:rPr lang="en-US" sz="2400" dirty="0" smtClean="0"/>
              <a:t> </a:t>
            </a:r>
            <a:r>
              <a:rPr lang="en-US" sz="2400" dirty="0" err="1" smtClean="0"/>
              <a:t>sông</a:t>
            </a:r>
            <a:r>
              <a:rPr lang="en-US" sz="2400" dirty="0" smtClean="0"/>
              <a:t> </a:t>
            </a:r>
            <a:r>
              <a:rPr lang="en-US" sz="2400" dirty="0" err="1" smtClean="0"/>
              <a:t>này</a:t>
            </a:r>
            <a:r>
              <a:rPr lang="en-US" sz="2400" dirty="0" smtClean="0"/>
              <a:t>.</a:t>
            </a:r>
            <a:br>
              <a:rPr lang="en-US" sz="2400" dirty="0" smtClean="0"/>
            </a:br>
            <a:r>
              <a:rPr lang="en-US" sz="2400" dirty="0" smtClean="0"/>
              <a:t>* </a:t>
            </a:r>
            <a:r>
              <a:rPr lang="en-US" sz="2400" dirty="0" err="1" smtClean="0"/>
              <a:t>Căn</a:t>
            </a:r>
            <a:r>
              <a:rPr lang="en-US" sz="2400" dirty="0" smtClean="0"/>
              <a:t> </a:t>
            </a:r>
            <a:r>
              <a:rPr lang="en-US" sz="2400" dirty="0" err="1" smtClean="0"/>
              <a:t>cứ</a:t>
            </a:r>
            <a:r>
              <a:rPr lang="en-US" sz="2400" dirty="0" smtClean="0"/>
              <a:t> </a:t>
            </a:r>
            <a:r>
              <a:rPr lang="en-US" sz="2400" dirty="0" err="1" smtClean="0"/>
              <a:t>vào</a:t>
            </a:r>
            <a:r>
              <a:rPr lang="en-US" sz="2400" dirty="0" smtClean="0"/>
              <a:t> </a:t>
            </a:r>
            <a:r>
              <a:rPr lang="en-US" sz="2400" dirty="0" err="1" smtClean="0"/>
              <a:t>cấu</a:t>
            </a:r>
            <a:r>
              <a:rPr lang="en-US" sz="2400" dirty="0" smtClean="0"/>
              <a:t> </a:t>
            </a:r>
            <a:r>
              <a:rPr lang="en-US" sz="2400" dirty="0" err="1" smtClean="0"/>
              <a:t>trúc</a:t>
            </a:r>
            <a:r>
              <a:rPr lang="en-US" sz="2400" dirty="0" smtClean="0"/>
              <a:t>:</a:t>
            </a:r>
          </a:p>
          <a:p>
            <a:r>
              <a:rPr lang="en-US" sz="2400" dirty="0" smtClean="0"/>
              <a:t>- </a:t>
            </a:r>
            <a:r>
              <a:rPr lang="en-US" sz="2400" dirty="0" smtClean="0">
                <a:solidFill>
                  <a:srgbClr val="FFFF00"/>
                </a:solidFill>
              </a:rPr>
              <a:t>warn </a:t>
            </a:r>
            <a:r>
              <a:rPr lang="en-US" sz="2400" dirty="0" err="1" smtClean="0">
                <a:solidFill>
                  <a:srgbClr val="FFFF00"/>
                </a:solidFill>
              </a:rPr>
              <a:t>sb</a:t>
            </a:r>
            <a:r>
              <a:rPr lang="en-US" sz="2400" dirty="0" smtClean="0">
                <a:solidFill>
                  <a:srgbClr val="FFFF00"/>
                </a:solidFill>
              </a:rPr>
              <a:t> about </a:t>
            </a:r>
            <a:r>
              <a:rPr lang="en-US" sz="2400" dirty="0" err="1" smtClean="0">
                <a:solidFill>
                  <a:srgbClr val="FFFF00"/>
                </a:solidFill>
              </a:rPr>
              <a:t>sth</a:t>
            </a:r>
            <a:r>
              <a:rPr lang="en-US" sz="2400" dirty="0" smtClean="0">
                <a:solidFill>
                  <a:srgbClr val="FFFF00"/>
                </a:solidFill>
              </a:rPr>
              <a:t>: </a:t>
            </a:r>
            <a:r>
              <a:rPr lang="en-US" sz="2400" dirty="0" err="1" smtClean="0"/>
              <a:t>cảnh</a:t>
            </a:r>
            <a:r>
              <a:rPr lang="en-US" sz="2400" dirty="0" smtClean="0"/>
              <a:t> </a:t>
            </a:r>
            <a:r>
              <a:rPr lang="en-US" sz="2400" dirty="0" err="1" smtClean="0"/>
              <a:t>báo</a:t>
            </a:r>
            <a:r>
              <a:rPr lang="en-US" sz="2400" dirty="0" smtClean="0"/>
              <a:t> </a:t>
            </a:r>
            <a:r>
              <a:rPr lang="en-US" sz="2400" dirty="0" err="1" smtClean="0"/>
              <a:t>ai</a:t>
            </a:r>
            <a:r>
              <a:rPr lang="en-US" sz="2400" dirty="0" smtClean="0"/>
              <a:t> </a:t>
            </a:r>
            <a:r>
              <a:rPr lang="en-US" sz="2400" dirty="0" err="1" smtClean="0"/>
              <a:t>về</a:t>
            </a:r>
            <a:r>
              <a:rPr lang="en-US" sz="2400" dirty="0" smtClean="0"/>
              <a:t> </a:t>
            </a:r>
            <a:r>
              <a:rPr lang="en-US" sz="2400" dirty="0" err="1" smtClean="0"/>
              <a:t>cái</a:t>
            </a:r>
            <a:r>
              <a:rPr lang="en-US" sz="2400" dirty="0" smtClean="0"/>
              <a:t> </a:t>
            </a:r>
            <a:r>
              <a:rPr lang="en-US" sz="2400" dirty="0" err="1" smtClean="0"/>
              <a:t>gì</a:t>
            </a:r>
            <a:r>
              <a:rPr lang="en-US" sz="2400" dirty="0" smtClean="0"/>
              <a:t>. </a:t>
            </a:r>
            <a:endParaRPr lang="en-US" sz="2400" dirty="0"/>
          </a:p>
        </p:txBody>
      </p:sp>
      <p:sp>
        <p:nvSpPr>
          <p:cNvPr id="6" name="Oval 5"/>
          <p:cNvSpPr/>
          <p:nvPr/>
        </p:nvSpPr>
        <p:spPr>
          <a:xfrm>
            <a:off x="1143000" y="1066800"/>
            <a:ext cx="4572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19885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991600" cy="1631216"/>
          </a:xfrm>
          <a:prstGeom prst="rect">
            <a:avLst/>
          </a:prstGeom>
          <a:noFill/>
        </p:spPr>
        <p:txBody>
          <a:bodyPr wrap="square" rtlCol="0">
            <a:spAutoFit/>
          </a:bodyPr>
          <a:lstStyle/>
          <a:p>
            <a:r>
              <a:rPr lang="en-US" sz="2000" b="1" dirty="0">
                <a:solidFill>
                  <a:srgbClr val="FF0000"/>
                </a:solidFill>
              </a:rPr>
              <a:t>Question 42. </a:t>
            </a:r>
            <a:r>
              <a:rPr lang="en-US" sz="2000" b="1" dirty="0"/>
              <a:t>According to the passage, what benefit comes from having built-in spoilers?</a:t>
            </a:r>
            <a:endParaRPr lang="en-US" sz="2000" dirty="0"/>
          </a:p>
          <a:p>
            <a:r>
              <a:rPr lang="en-US" sz="2000" b="1" dirty="0" smtClean="0"/>
              <a:t>A</a:t>
            </a:r>
            <a:r>
              <a:rPr lang="en-US" sz="2000" dirty="0"/>
              <a:t>. an ability to fly faster		</a:t>
            </a:r>
            <a:r>
              <a:rPr lang="en-US" sz="2000" b="1" dirty="0"/>
              <a:t>B</a:t>
            </a:r>
            <a:r>
              <a:rPr lang="en-US" sz="2000" dirty="0"/>
              <a:t>. a steeper angle of diving for prey</a:t>
            </a:r>
          </a:p>
          <a:p>
            <a:r>
              <a:rPr lang="en-US" sz="2000" b="1" dirty="0" smtClean="0"/>
              <a:t>C</a:t>
            </a:r>
            <a:r>
              <a:rPr lang="en-US" sz="2000" dirty="0"/>
              <a:t>. prolonged flight		</a:t>
            </a:r>
            <a:r>
              <a:rPr lang="en-US" sz="2000" b="1" dirty="0"/>
              <a:t>D.</a:t>
            </a:r>
            <a:r>
              <a:rPr lang="en-US" sz="2000" dirty="0"/>
              <a:t> superior maneuverability when climbing</a:t>
            </a:r>
          </a:p>
          <a:p>
            <a:endParaRPr lang="en-US" sz="2000" dirty="0"/>
          </a:p>
        </p:txBody>
      </p:sp>
      <p:sp>
        <p:nvSpPr>
          <p:cNvPr id="5" name="TextBox 4"/>
          <p:cNvSpPr txBox="1"/>
          <p:nvPr/>
        </p:nvSpPr>
        <p:spPr>
          <a:xfrm>
            <a:off x="152400" y="1905000"/>
            <a:ext cx="8991600" cy="5170646"/>
          </a:xfrm>
          <a:prstGeom prst="rect">
            <a:avLst/>
          </a:prstGeom>
          <a:noFill/>
        </p:spPr>
        <p:txBody>
          <a:bodyPr wrap="square" rtlCol="0">
            <a:spAutoFit/>
          </a:bodyPr>
          <a:lstStyle/>
          <a:p>
            <a:r>
              <a:rPr lang="en-US" sz="2200" dirty="0" err="1" smtClean="0"/>
              <a:t>Dịch</a:t>
            </a:r>
            <a:r>
              <a:rPr lang="en-US" sz="2200" dirty="0" smtClean="0"/>
              <a:t> </a:t>
            </a:r>
            <a:r>
              <a:rPr lang="en-US" sz="2200" dirty="0" err="1"/>
              <a:t>đề</a:t>
            </a:r>
            <a:r>
              <a:rPr lang="en-US" sz="2200" dirty="0"/>
              <a:t> </a:t>
            </a:r>
            <a:r>
              <a:rPr lang="en-US" sz="2200" dirty="0" err="1"/>
              <a:t>bài</a:t>
            </a:r>
            <a:r>
              <a:rPr lang="en-US" sz="2200" dirty="0"/>
              <a:t>: Theo </a:t>
            </a:r>
            <a:r>
              <a:rPr lang="en-US" sz="2200" dirty="0" err="1"/>
              <a:t>như</a:t>
            </a:r>
            <a:r>
              <a:rPr lang="en-US" sz="2200" dirty="0"/>
              <a:t> </a:t>
            </a:r>
            <a:r>
              <a:rPr lang="en-US" sz="2200" dirty="0" err="1"/>
              <a:t>bài</a:t>
            </a:r>
            <a:r>
              <a:rPr lang="en-US" sz="2200" dirty="0"/>
              <a:t> </a:t>
            </a:r>
            <a:r>
              <a:rPr lang="en-US" sz="2200" dirty="0" err="1"/>
              <a:t>đọc</a:t>
            </a:r>
            <a:r>
              <a:rPr lang="en-US" sz="2200" dirty="0"/>
              <a:t>, </a:t>
            </a:r>
            <a:r>
              <a:rPr lang="en-US" sz="2200" dirty="0" err="1"/>
              <a:t>lợi</a:t>
            </a:r>
            <a:r>
              <a:rPr lang="en-US" sz="2200" dirty="0"/>
              <a:t> </a:t>
            </a:r>
            <a:r>
              <a:rPr lang="en-US" sz="2200" dirty="0" err="1"/>
              <a:t>ích</a:t>
            </a:r>
            <a:r>
              <a:rPr lang="en-US" sz="2200" dirty="0"/>
              <a:t> </a:t>
            </a:r>
            <a:r>
              <a:rPr lang="en-US" sz="2200" dirty="0" err="1"/>
              <a:t>của</a:t>
            </a:r>
            <a:r>
              <a:rPr lang="en-US" sz="2200" dirty="0"/>
              <a:t> </a:t>
            </a:r>
            <a:r>
              <a:rPr lang="en-US" sz="2200" dirty="0" err="1"/>
              <a:t>việc</a:t>
            </a:r>
            <a:r>
              <a:rPr lang="en-US" sz="2200" dirty="0"/>
              <a:t> </a:t>
            </a:r>
            <a:r>
              <a:rPr lang="en-US" sz="2200" dirty="0" err="1"/>
              <a:t>có</a:t>
            </a:r>
            <a:r>
              <a:rPr lang="en-US" sz="2200" dirty="0"/>
              <a:t> </a:t>
            </a:r>
            <a:r>
              <a:rPr lang="en-US" sz="2200" dirty="0" err="1"/>
              <a:t>sẵn</a:t>
            </a:r>
            <a:r>
              <a:rPr lang="en-US" sz="2200" dirty="0"/>
              <a:t> </a:t>
            </a:r>
            <a:r>
              <a:rPr lang="en-US" sz="2200" dirty="0" err="1"/>
              <a:t>các</a:t>
            </a:r>
            <a:r>
              <a:rPr lang="en-US" sz="2200" dirty="0"/>
              <a:t> </a:t>
            </a:r>
            <a:r>
              <a:rPr lang="en-US" sz="2200" dirty="0" err="1"/>
              <a:t>cấu</a:t>
            </a:r>
            <a:r>
              <a:rPr lang="en-US" sz="2200" dirty="0"/>
              <a:t> </a:t>
            </a:r>
            <a:r>
              <a:rPr lang="en-US" sz="2200" dirty="0" err="1"/>
              <a:t>cản</a:t>
            </a:r>
            <a:r>
              <a:rPr lang="en-US" sz="2200" dirty="0"/>
              <a:t> </a:t>
            </a:r>
            <a:r>
              <a:rPr lang="en-US" sz="2200" dirty="0" err="1"/>
              <a:t>dòng</a:t>
            </a:r>
            <a:r>
              <a:rPr lang="en-US" sz="2200" dirty="0"/>
              <a:t> </a:t>
            </a:r>
            <a:r>
              <a:rPr lang="en-US" sz="2200" dirty="0" err="1"/>
              <a:t>là</a:t>
            </a:r>
            <a:r>
              <a:rPr lang="en-US" sz="2200" dirty="0"/>
              <a:t> </a:t>
            </a:r>
            <a:r>
              <a:rPr lang="en-US" sz="2200" dirty="0" err="1"/>
              <a:t>gì</a:t>
            </a:r>
            <a:r>
              <a:rPr lang="en-US" sz="2200" dirty="0"/>
              <a:t>? (spoiler - </a:t>
            </a:r>
            <a:r>
              <a:rPr lang="en-US" sz="2200" dirty="0" err="1"/>
              <a:t>cấu</a:t>
            </a:r>
            <a:r>
              <a:rPr lang="en-US" sz="2200" dirty="0"/>
              <a:t> </a:t>
            </a:r>
            <a:r>
              <a:rPr lang="en-US" sz="2200" dirty="0" err="1"/>
              <a:t>cản</a:t>
            </a:r>
            <a:r>
              <a:rPr lang="en-US" sz="2200" dirty="0"/>
              <a:t> </a:t>
            </a:r>
            <a:r>
              <a:rPr lang="en-US" sz="2200" dirty="0" err="1"/>
              <a:t>dòng</a:t>
            </a:r>
            <a:r>
              <a:rPr lang="en-US" sz="2200" dirty="0"/>
              <a:t> - </a:t>
            </a:r>
            <a:r>
              <a:rPr lang="en-US" sz="2200" dirty="0" err="1"/>
              <a:t>cấu</a:t>
            </a:r>
            <a:r>
              <a:rPr lang="en-US" sz="2200" dirty="0"/>
              <a:t> </a:t>
            </a:r>
            <a:r>
              <a:rPr lang="en-US" sz="2200" dirty="0" err="1"/>
              <a:t>cản</a:t>
            </a:r>
            <a:r>
              <a:rPr lang="en-US" sz="2200" dirty="0"/>
              <a:t> </a:t>
            </a:r>
            <a:r>
              <a:rPr lang="en-US" sz="2200" dirty="0" err="1"/>
              <a:t>không</a:t>
            </a:r>
            <a:r>
              <a:rPr lang="en-US" sz="2200" dirty="0"/>
              <a:t> </a:t>
            </a:r>
            <a:r>
              <a:rPr lang="en-US" sz="2200" dirty="0" err="1"/>
              <a:t>khí</a:t>
            </a:r>
            <a:r>
              <a:rPr lang="en-US" sz="2200" dirty="0"/>
              <a:t> </a:t>
            </a:r>
            <a:r>
              <a:rPr lang="en-US" sz="2200" dirty="0" err="1"/>
              <a:t>để</a:t>
            </a:r>
            <a:r>
              <a:rPr lang="en-US" sz="2200" dirty="0"/>
              <a:t> </a:t>
            </a:r>
            <a:r>
              <a:rPr lang="en-US" sz="2200" dirty="0" err="1"/>
              <a:t>phanh</a:t>
            </a:r>
            <a:r>
              <a:rPr lang="en-US" sz="2200" dirty="0"/>
              <a:t> </a:t>
            </a:r>
            <a:r>
              <a:rPr lang="en-US" sz="2200" dirty="0" err="1"/>
              <a:t>máy</a:t>
            </a:r>
            <a:r>
              <a:rPr lang="en-US" sz="2200" dirty="0"/>
              <a:t> bay)</a:t>
            </a:r>
          </a:p>
          <a:p>
            <a:r>
              <a:rPr lang="en-US" sz="2200" b="1" dirty="0"/>
              <a:t>A</a:t>
            </a:r>
            <a:r>
              <a:rPr lang="en-US" sz="2200" dirty="0"/>
              <a:t>. </a:t>
            </a:r>
            <a:r>
              <a:rPr lang="en-US" sz="2200" dirty="0" err="1"/>
              <a:t>khả</a:t>
            </a:r>
            <a:r>
              <a:rPr lang="en-US" sz="2200" dirty="0"/>
              <a:t> </a:t>
            </a:r>
            <a:r>
              <a:rPr lang="en-US" sz="2200" dirty="0" err="1"/>
              <a:t>năng</a:t>
            </a:r>
            <a:r>
              <a:rPr lang="en-US" sz="2200" dirty="0"/>
              <a:t> bay </a:t>
            </a:r>
            <a:r>
              <a:rPr lang="en-US" sz="2200" dirty="0" err="1"/>
              <a:t>nhanh</a:t>
            </a:r>
            <a:r>
              <a:rPr lang="en-US" sz="2200" dirty="0"/>
              <a:t> </a:t>
            </a:r>
            <a:r>
              <a:rPr lang="en-US" sz="2200" dirty="0" err="1"/>
              <a:t>hơn</a:t>
            </a:r>
            <a:endParaRPr lang="en-US" sz="2200" dirty="0"/>
          </a:p>
          <a:p>
            <a:r>
              <a:rPr lang="en-US" sz="2200" b="1" dirty="0"/>
              <a:t>B</a:t>
            </a:r>
            <a:r>
              <a:rPr lang="en-US" sz="2200" dirty="0"/>
              <a:t>. </a:t>
            </a:r>
            <a:r>
              <a:rPr lang="en-US" sz="2200" dirty="0" err="1"/>
              <a:t>góc</a:t>
            </a:r>
            <a:r>
              <a:rPr lang="en-US" sz="2200" dirty="0"/>
              <a:t> </a:t>
            </a:r>
            <a:r>
              <a:rPr lang="en-US" sz="2200" dirty="0" err="1"/>
              <a:t>chúi</a:t>
            </a:r>
            <a:r>
              <a:rPr lang="en-US" sz="2200" dirty="0"/>
              <a:t> </a:t>
            </a:r>
            <a:r>
              <a:rPr lang="en-US" sz="2200" dirty="0" err="1"/>
              <a:t>xuống</a:t>
            </a:r>
            <a:r>
              <a:rPr lang="en-US" sz="2200" dirty="0"/>
              <a:t> </a:t>
            </a:r>
            <a:r>
              <a:rPr lang="en-US" sz="2200" dirty="0" err="1"/>
              <a:t>săn</a:t>
            </a:r>
            <a:r>
              <a:rPr lang="en-US" sz="2200" dirty="0"/>
              <a:t> </a:t>
            </a:r>
            <a:r>
              <a:rPr lang="en-US" sz="2200" dirty="0" err="1"/>
              <a:t>mồi</a:t>
            </a:r>
            <a:r>
              <a:rPr lang="en-US" sz="2200" dirty="0"/>
              <a:t> </a:t>
            </a:r>
            <a:r>
              <a:rPr lang="en-US" sz="2200" dirty="0" err="1"/>
              <a:t>đứng</a:t>
            </a:r>
            <a:r>
              <a:rPr lang="en-US" sz="2200" dirty="0"/>
              <a:t> </a:t>
            </a:r>
            <a:r>
              <a:rPr lang="en-US" sz="2200" dirty="0" err="1"/>
              <a:t>hơn</a:t>
            </a:r>
            <a:endParaRPr lang="en-US" sz="2200" dirty="0"/>
          </a:p>
          <a:p>
            <a:r>
              <a:rPr lang="en-US" sz="2200" b="1" dirty="0"/>
              <a:t>C</a:t>
            </a:r>
            <a:r>
              <a:rPr lang="en-US" sz="2200" dirty="0"/>
              <a:t>. </a:t>
            </a:r>
            <a:r>
              <a:rPr lang="en-US" sz="2200" dirty="0" err="1"/>
              <a:t>các</a:t>
            </a:r>
            <a:r>
              <a:rPr lang="en-US" sz="2200" dirty="0"/>
              <a:t> </a:t>
            </a:r>
            <a:r>
              <a:rPr lang="en-US" sz="2200" dirty="0" err="1"/>
              <a:t>chuyến</a:t>
            </a:r>
            <a:r>
              <a:rPr lang="en-US" sz="2200" dirty="0"/>
              <a:t> bay </a:t>
            </a:r>
            <a:r>
              <a:rPr lang="en-US" sz="2200" dirty="0" err="1"/>
              <a:t>dài</a:t>
            </a:r>
            <a:r>
              <a:rPr lang="en-US" sz="2200" dirty="0"/>
              <a:t> </a:t>
            </a:r>
            <a:r>
              <a:rPr lang="en-US" sz="2200" dirty="0" err="1"/>
              <a:t>hơn</a:t>
            </a:r>
            <a:endParaRPr lang="en-US" sz="2200" dirty="0"/>
          </a:p>
          <a:p>
            <a:r>
              <a:rPr lang="en-US" sz="2200" b="1" dirty="0"/>
              <a:t>D</a:t>
            </a:r>
            <a:r>
              <a:rPr lang="en-US" sz="2200" dirty="0"/>
              <a:t>. </a:t>
            </a:r>
            <a:r>
              <a:rPr lang="en-US" sz="2200" dirty="0" err="1"/>
              <a:t>tính</a:t>
            </a:r>
            <a:r>
              <a:rPr lang="en-US" sz="2200" dirty="0"/>
              <a:t> </a:t>
            </a:r>
            <a:r>
              <a:rPr lang="en-US" sz="2200" dirty="0" err="1"/>
              <a:t>cơ</a:t>
            </a:r>
            <a:r>
              <a:rPr lang="en-US" sz="2200" dirty="0"/>
              <a:t> </a:t>
            </a:r>
            <a:r>
              <a:rPr lang="en-US" sz="2200" dirty="0" err="1"/>
              <a:t>động</a:t>
            </a:r>
            <a:r>
              <a:rPr lang="en-US" sz="2200" dirty="0"/>
              <a:t> </a:t>
            </a:r>
            <a:r>
              <a:rPr lang="en-US" sz="2200" dirty="0" err="1"/>
              <a:t>cao</a:t>
            </a:r>
            <a:r>
              <a:rPr lang="en-US" sz="2200" dirty="0"/>
              <a:t> </a:t>
            </a:r>
            <a:r>
              <a:rPr lang="en-US" sz="2200" dirty="0" err="1"/>
              <a:t>hơn</a:t>
            </a:r>
            <a:r>
              <a:rPr lang="en-US" sz="2200" dirty="0"/>
              <a:t> </a:t>
            </a:r>
            <a:r>
              <a:rPr lang="en-US" sz="2200" dirty="0" err="1"/>
              <a:t>khi</a:t>
            </a:r>
            <a:r>
              <a:rPr lang="en-US" sz="2200" dirty="0"/>
              <a:t> </a:t>
            </a:r>
            <a:r>
              <a:rPr lang="en-US" sz="2200" dirty="0" err="1"/>
              <a:t>tăng</a:t>
            </a:r>
            <a:r>
              <a:rPr lang="en-US" sz="2200" dirty="0"/>
              <a:t> </a:t>
            </a:r>
            <a:r>
              <a:rPr lang="en-US" sz="2200" dirty="0" err="1"/>
              <a:t>độ</a:t>
            </a:r>
            <a:r>
              <a:rPr lang="en-US" sz="2200" dirty="0"/>
              <a:t> </a:t>
            </a:r>
            <a:r>
              <a:rPr lang="en-US" sz="2200" dirty="0" err="1"/>
              <a:t>cao</a:t>
            </a:r>
            <a:r>
              <a:rPr lang="en-US" sz="2200" dirty="0"/>
              <a:t> </a:t>
            </a:r>
          </a:p>
          <a:p>
            <a:r>
              <a:rPr lang="en-US" sz="2200" dirty="0" err="1"/>
              <a:t>Câu</a:t>
            </a:r>
            <a:r>
              <a:rPr lang="en-US" sz="2200" dirty="0"/>
              <a:t> </a:t>
            </a:r>
            <a:r>
              <a:rPr lang="en-US" sz="2200" dirty="0" err="1"/>
              <a:t>hỏi</a:t>
            </a:r>
            <a:r>
              <a:rPr lang="en-US" sz="2200" dirty="0"/>
              <a:t> </a:t>
            </a:r>
            <a:r>
              <a:rPr lang="en-US" sz="2200" dirty="0" err="1"/>
              <a:t>tìm</a:t>
            </a:r>
            <a:r>
              <a:rPr lang="en-US" sz="2200" dirty="0"/>
              <a:t> </a:t>
            </a:r>
            <a:r>
              <a:rPr lang="en-US" sz="2200" dirty="0" err="1"/>
              <a:t>thông</a:t>
            </a:r>
            <a:r>
              <a:rPr lang="en-US" sz="2200" dirty="0"/>
              <a:t> tin. </a:t>
            </a:r>
            <a:r>
              <a:rPr lang="en-US" sz="2200" dirty="0" err="1"/>
              <a:t>Đọc</a:t>
            </a:r>
            <a:r>
              <a:rPr lang="en-US" sz="2200" dirty="0"/>
              <a:t> </a:t>
            </a:r>
            <a:r>
              <a:rPr lang="en-US" sz="2200" dirty="0" err="1"/>
              <a:t>hướng</a:t>
            </a:r>
            <a:r>
              <a:rPr lang="en-US" sz="2200" dirty="0"/>
              <a:t> </a:t>
            </a:r>
            <a:r>
              <a:rPr lang="en-US" sz="2200" dirty="0" err="1"/>
              <a:t>dẫn</a:t>
            </a:r>
            <a:r>
              <a:rPr lang="en-US" sz="2200" dirty="0"/>
              <a:t> </a:t>
            </a:r>
            <a:r>
              <a:rPr lang="en-US" sz="2200" dirty="0" err="1"/>
              <a:t>làm</a:t>
            </a:r>
            <a:r>
              <a:rPr lang="en-US" sz="2200" dirty="0"/>
              <a:t> </a:t>
            </a:r>
            <a:r>
              <a:rPr lang="en-US" sz="2200" dirty="0" err="1"/>
              <a:t>bài</a:t>
            </a:r>
            <a:r>
              <a:rPr lang="en-US" sz="2200" dirty="0"/>
              <a:t> ở </a:t>
            </a:r>
            <a:r>
              <a:rPr lang="en-US" sz="2200" dirty="0" err="1"/>
              <a:t>câu</a:t>
            </a:r>
            <a:r>
              <a:rPr lang="en-US" sz="2200" dirty="0"/>
              <a:t> 39.</a:t>
            </a:r>
          </a:p>
          <a:p>
            <a:r>
              <a:rPr lang="fr-FR" sz="2200" dirty="0" err="1"/>
              <a:t>Từ</a:t>
            </a:r>
            <a:r>
              <a:rPr lang="fr-FR" sz="2200" dirty="0"/>
              <a:t> </a:t>
            </a:r>
            <a:r>
              <a:rPr lang="fr-FR" sz="2200" dirty="0" err="1"/>
              <a:t>khóa</a:t>
            </a:r>
            <a:r>
              <a:rPr lang="fr-FR" sz="2200" dirty="0"/>
              <a:t> </a:t>
            </a:r>
            <a:r>
              <a:rPr lang="fr-FR" sz="2200" dirty="0" err="1"/>
              <a:t>của</a:t>
            </a:r>
            <a:r>
              <a:rPr lang="fr-FR" sz="2200" dirty="0"/>
              <a:t> </a:t>
            </a:r>
            <a:r>
              <a:rPr lang="fr-FR" sz="2200" dirty="0" err="1"/>
              <a:t>câu</a:t>
            </a:r>
            <a:r>
              <a:rPr lang="fr-FR" sz="2200" dirty="0"/>
              <a:t> </a:t>
            </a:r>
            <a:r>
              <a:rPr lang="fr-FR" sz="2200" dirty="0" err="1"/>
              <a:t>hỏi</a:t>
            </a:r>
            <a:r>
              <a:rPr lang="fr-FR" sz="2200" dirty="0"/>
              <a:t> là “spoiler”.</a:t>
            </a:r>
            <a:endParaRPr lang="en-US" sz="2200" dirty="0"/>
          </a:p>
          <a:p>
            <a:r>
              <a:rPr lang="en-US" sz="2200" dirty="0" err="1"/>
              <a:t>Trích</a:t>
            </a:r>
            <a:r>
              <a:rPr lang="en-US" sz="2200" dirty="0"/>
              <a:t> </a:t>
            </a:r>
            <a:r>
              <a:rPr lang="en-US" sz="2200" dirty="0" err="1"/>
              <a:t>thông</a:t>
            </a:r>
            <a:r>
              <a:rPr lang="en-US" sz="2200" dirty="0"/>
              <a:t> tin </a:t>
            </a:r>
            <a:r>
              <a:rPr lang="en-US" sz="2200" dirty="0" err="1"/>
              <a:t>trong</a:t>
            </a:r>
            <a:r>
              <a:rPr lang="en-US" sz="2200" dirty="0"/>
              <a:t> </a:t>
            </a:r>
            <a:r>
              <a:rPr lang="en-US" sz="2200" dirty="0" err="1"/>
              <a:t>bài</a:t>
            </a:r>
            <a:r>
              <a:rPr lang="en-US" sz="2200" dirty="0"/>
              <a:t>: “Faster birds, like hawks have built - in spoilers that reduce turbulence while flying. This allows a steeper angle of attack without stalling.”</a:t>
            </a:r>
          </a:p>
          <a:p>
            <a:r>
              <a:rPr lang="en-US" sz="2200" dirty="0" err="1" smtClean="0"/>
              <a:t>Như</a:t>
            </a:r>
            <a:r>
              <a:rPr lang="en-US" sz="2200" dirty="0" smtClean="0"/>
              <a:t> </a:t>
            </a:r>
            <a:r>
              <a:rPr lang="en-US" sz="2200" dirty="0" err="1"/>
              <a:t>vậy</a:t>
            </a:r>
            <a:r>
              <a:rPr lang="en-US" sz="2200" dirty="0"/>
              <a:t>, </a:t>
            </a:r>
            <a:r>
              <a:rPr lang="en-US" sz="2200" dirty="0" err="1"/>
              <a:t>lợi</a:t>
            </a:r>
            <a:r>
              <a:rPr lang="en-US" sz="2200" dirty="0"/>
              <a:t> </a:t>
            </a:r>
            <a:r>
              <a:rPr lang="en-US" sz="2200" dirty="0" err="1"/>
              <a:t>ích</a:t>
            </a:r>
            <a:r>
              <a:rPr lang="en-US" sz="2200" dirty="0"/>
              <a:t> </a:t>
            </a:r>
            <a:r>
              <a:rPr lang="en-US" sz="2200" dirty="0" err="1"/>
              <a:t>của</a:t>
            </a:r>
            <a:r>
              <a:rPr lang="en-US" sz="2200" dirty="0"/>
              <a:t> </a:t>
            </a:r>
            <a:r>
              <a:rPr lang="en-US" sz="2200" dirty="0" err="1"/>
              <a:t>việc</a:t>
            </a:r>
            <a:r>
              <a:rPr lang="en-US" sz="2200" dirty="0"/>
              <a:t> </a:t>
            </a:r>
            <a:r>
              <a:rPr lang="en-US" sz="2200" dirty="0" err="1"/>
              <a:t>có</a:t>
            </a:r>
            <a:r>
              <a:rPr lang="en-US" sz="2200" dirty="0"/>
              <a:t> </a:t>
            </a:r>
            <a:r>
              <a:rPr lang="en-US" sz="2200" dirty="0" err="1"/>
              <a:t>sẵn</a:t>
            </a:r>
            <a:r>
              <a:rPr lang="en-US" sz="2200" dirty="0"/>
              <a:t> </a:t>
            </a:r>
            <a:r>
              <a:rPr lang="en-US" sz="2200" dirty="0" err="1"/>
              <a:t>cấu</a:t>
            </a:r>
            <a:r>
              <a:rPr lang="en-US" sz="2200" dirty="0"/>
              <a:t> </a:t>
            </a:r>
            <a:r>
              <a:rPr lang="en-US" sz="2200" dirty="0" err="1"/>
              <a:t>cản</a:t>
            </a:r>
            <a:r>
              <a:rPr lang="en-US" sz="2200" dirty="0"/>
              <a:t> </a:t>
            </a:r>
            <a:r>
              <a:rPr lang="en-US" sz="2200" dirty="0" err="1"/>
              <a:t>dòng</a:t>
            </a:r>
            <a:r>
              <a:rPr lang="en-US" sz="2200" dirty="0"/>
              <a:t> </a:t>
            </a:r>
            <a:r>
              <a:rPr lang="en-US" sz="2200" dirty="0" err="1"/>
              <a:t>là</a:t>
            </a:r>
            <a:r>
              <a:rPr lang="en-US" sz="2200" dirty="0"/>
              <a:t> </a:t>
            </a:r>
            <a:r>
              <a:rPr lang="en-US" sz="2200" dirty="0" err="1"/>
              <a:t>một</a:t>
            </a:r>
            <a:r>
              <a:rPr lang="en-US" sz="2200" dirty="0"/>
              <a:t> </a:t>
            </a:r>
            <a:r>
              <a:rPr lang="en-US" sz="2200" dirty="0" err="1"/>
              <a:t>góc</a:t>
            </a:r>
            <a:r>
              <a:rPr lang="en-US" sz="2200" dirty="0"/>
              <a:t> </a:t>
            </a:r>
            <a:r>
              <a:rPr lang="en-US" sz="2200" dirty="0" err="1"/>
              <a:t>đứng</a:t>
            </a:r>
            <a:r>
              <a:rPr lang="en-US" sz="2200" dirty="0"/>
              <a:t> </a:t>
            </a:r>
            <a:r>
              <a:rPr lang="en-US" sz="2200" dirty="0" err="1"/>
              <a:t>hơn</a:t>
            </a:r>
            <a:r>
              <a:rPr lang="en-US" sz="2200" dirty="0"/>
              <a:t> </a:t>
            </a:r>
            <a:r>
              <a:rPr lang="en-US" sz="2200" dirty="0" err="1"/>
              <a:t>khi</a:t>
            </a:r>
            <a:r>
              <a:rPr lang="en-US" sz="2200" dirty="0"/>
              <a:t> </a:t>
            </a:r>
            <a:r>
              <a:rPr lang="en-US" sz="2200" dirty="0" err="1"/>
              <a:t>tấn</a:t>
            </a:r>
            <a:r>
              <a:rPr lang="en-US" sz="2200" dirty="0"/>
              <a:t> </a:t>
            </a:r>
            <a:r>
              <a:rPr lang="en-US" sz="2200" dirty="0" err="1"/>
              <a:t>công</a:t>
            </a:r>
            <a:r>
              <a:rPr lang="en-US" sz="2200" dirty="0"/>
              <a:t> con </a:t>
            </a:r>
            <a:r>
              <a:rPr lang="en-US" sz="2200" dirty="0" err="1"/>
              <a:t>mồi</a:t>
            </a:r>
            <a:r>
              <a:rPr lang="en-US" sz="2200" dirty="0"/>
              <a:t>.</a:t>
            </a:r>
          </a:p>
          <a:p>
            <a:r>
              <a:rPr lang="en-US" sz="2200" dirty="0" err="1"/>
              <a:t>Vậy</a:t>
            </a:r>
            <a:r>
              <a:rPr lang="en-US" sz="2200" dirty="0"/>
              <a:t>, </a:t>
            </a:r>
            <a:r>
              <a:rPr lang="en-US" sz="2200" dirty="0" err="1"/>
              <a:t>chọn</a:t>
            </a:r>
            <a:r>
              <a:rPr lang="en-US" sz="2200" dirty="0"/>
              <a:t> B </a:t>
            </a:r>
            <a:r>
              <a:rPr lang="en-US" sz="2200" dirty="0" err="1"/>
              <a:t>là</a:t>
            </a:r>
            <a:r>
              <a:rPr lang="en-US" sz="2200" dirty="0"/>
              <a:t> </a:t>
            </a:r>
            <a:r>
              <a:rPr lang="en-US" sz="2200" dirty="0" err="1"/>
              <a:t>hợp</a:t>
            </a:r>
            <a:r>
              <a:rPr lang="en-US" sz="2200" dirty="0"/>
              <a:t> </a:t>
            </a:r>
            <a:r>
              <a:rPr lang="en-US" sz="2200" dirty="0" err="1"/>
              <a:t>lý</a:t>
            </a:r>
            <a:r>
              <a:rPr lang="en-US" sz="2200" dirty="0"/>
              <a:t>.</a:t>
            </a:r>
          </a:p>
          <a:p>
            <a:endParaRPr lang="en-US" sz="2200" dirty="0"/>
          </a:p>
        </p:txBody>
      </p:sp>
      <p:sp>
        <p:nvSpPr>
          <p:cNvPr id="6" name="Oval 5"/>
          <p:cNvSpPr/>
          <p:nvPr/>
        </p:nvSpPr>
        <p:spPr>
          <a:xfrm>
            <a:off x="3733800" y="990600"/>
            <a:ext cx="3810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77036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barn(inVertical)">
                                      <p:cBhvr>
                                        <p:cTn id="1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152400"/>
            <a:ext cx="8839200" cy="6863417"/>
          </a:xfrm>
          <a:prstGeom prst="rect">
            <a:avLst/>
          </a:prstGeom>
          <a:noFill/>
        </p:spPr>
        <p:txBody>
          <a:bodyPr wrap="square" rtlCol="0">
            <a:spAutoFit/>
          </a:bodyPr>
          <a:lstStyle/>
          <a:p>
            <a:r>
              <a:rPr lang="en-US" sz="2000" b="1" dirty="0">
                <a:solidFill>
                  <a:srgbClr val="FF0000"/>
                </a:solidFill>
              </a:rPr>
              <a:t>Question 43. </a:t>
            </a:r>
            <a:r>
              <a:rPr lang="en-US" sz="2000" b="1" dirty="0"/>
              <a:t>What does the author imply about the body builders having wings?</a:t>
            </a:r>
            <a:endParaRPr lang="en-US" sz="2000" dirty="0"/>
          </a:p>
          <a:p>
            <a:r>
              <a:rPr lang="en-US" sz="2000" dirty="0"/>
              <a:t>	</a:t>
            </a:r>
            <a:r>
              <a:rPr lang="en-US" sz="2000" b="1" dirty="0"/>
              <a:t>A</a:t>
            </a:r>
            <a:r>
              <a:rPr lang="en-US" sz="2000" dirty="0"/>
              <a:t>. If they flapped their wings, they could fly a little.</a:t>
            </a:r>
          </a:p>
          <a:p>
            <a:r>
              <a:rPr lang="en-US" sz="2000" dirty="0"/>
              <a:t>	</a:t>
            </a:r>
            <a:r>
              <a:rPr lang="en-US" sz="2000" b="1" dirty="0"/>
              <a:t>B</a:t>
            </a:r>
            <a:r>
              <a:rPr lang="en-US" sz="2000" dirty="0"/>
              <a:t>. If they had wings, their muscles would be strong enough for flight.</a:t>
            </a:r>
          </a:p>
          <a:p>
            <a:r>
              <a:rPr lang="en-US" sz="2000" dirty="0"/>
              <a:t>	</a:t>
            </a:r>
            <a:r>
              <a:rPr lang="en-US" sz="2000" b="1" dirty="0"/>
              <a:t>C</a:t>
            </a:r>
            <a:r>
              <a:rPr lang="en-US" sz="2000" dirty="0"/>
              <a:t>. If they had wings, their hearts would still not be large for flight.</a:t>
            </a:r>
          </a:p>
          <a:p>
            <a:r>
              <a:rPr lang="en-US" sz="2000" dirty="0"/>
              <a:t>	</a:t>
            </a:r>
            <a:r>
              <a:rPr lang="en-US" sz="2000" b="1" dirty="0"/>
              <a:t>D</a:t>
            </a:r>
            <a:r>
              <a:rPr lang="en-US" sz="2000" dirty="0"/>
              <a:t>. Their wings would total 15 percent of their body weight.</a:t>
            </a:r>
          </a:p>
          <a:p>
            <a:r>
              <a:rPr lang="en-US" sz="2000" b="1" dirty="0"/>
              <a:t>Question 43. </a:t>
            </a:r>
            <a:r>
              <a:rPr lang="en-US" sz="2000" b="1" dirty="0" err="1"/>
              <a:t>Đáp</a:t>
            </a:r>
            <a:r>
              <a:rPr lang="en-US" sz="2000" b="1" dirty="0"/>
              <a:t> </a:t>
            </a:r>
            <a:r>
              <a:rPr lang="en-US" sz="2000" b="1" dirty="0" err="1"/>
              <a:t>án</a:t>
            </a:r>
            <a:r>
              <a:rPr lang="en-US" sz="2000" b="1" dirty="0"/>
              <a:t> C</a:t>
            </a:r>
            <a:endParaRPr lang="en-US" sz="2000" dirty="0"/>
          </a:p>
          <a:p>
            <a:r>
              <a:rPr lang="en-US" sz="2000" dirty="0" err="1"/>
              <a:t>Dịch</a:t>
            </a:r>
            <a:r>
              <a:rPr lang="en-US" sz="2000" dirty="0"/>
              <a:t> </a:t>
            </a:r>
            <a:r>
              <a:rPr lang="en-US" sz="2000" dirty="0" err="1"/>
              <a:t>đề</a:t>
            </a:r>
            <a:r>
              <a:rPr lang="en-US" sz="2000" dirty="0"/>
              <a:t> </a:t>
            </a:r>
            <a:r>
              <a:rPr lang="en-US" sz="2000" dirty="0" err="1"/>
              <a:t>bài</a:t>
            </a:r>
            <a:r>
              <a:rPr lang="en-US" sz="2000" dirty="0"/>
              <a:t>: </a:t>
            </a:r>
            <a:r>
              <a:rPr lang="en-US" sz="2000" dirty="0" err="1"/>
              <a:t>Tác</a:t>
            </a:r>
            <a:r>
              <a:rPr lang="en-US" sz="2000" dirty="0"/>
              <a:t> </a:t>
            </a:r>
            <a:r>
              <a:rPr lang="en-US" sz="2000" dirty="0" err="1"/>
              <a:t>giả</a:t>
            </a:r>
            <a:r>
              <a:rPr lang="en-US" sz="2000" dirty="0"/>
              <a:t> </a:t>
            </a:r>
            <a:r>
              <a:rPr lang="en-US" sz="2000" dirty="0" err="1"/>
              <a:t>ngụ</a:t>
            </a:r>
            <a:r>
              <a:rPr lang="en-US" sz="2000" dirty="0"/>
              <a:t> ý </a:t>
            </a:r>
            <a:r>
              <a:rPr lang="en-US" sz="2000" dirty="0" err="1"/>
              <a:t>điều</a:t>
            </a:r>
            <a:r>
              <a:rPr lang="en-US" sz="2000" dirty="0"/>
              <a:t> </a:t>
            </a:r>
            <a:r>
              <a:rPr lang="en-US" sz="2000" dirty="0" err="1"/>
              <a:t>vì</a:t>
            </a:r>
            <a:r>
              <a:rPr lang="en-US" sz="2000" dirty="0"/>
              <a:t> </a:t>
            </a:r>
            <a:r>
              <a:rPr lang="en-US" sz="2000" dirty="0" err="1"/>
              <a:t>về</a:t>
            </a:r>
            <a:r>
              <a:rPr lang="en-US" sz="2000" dirty="0"/>
              <a:t> </a:t>
            </a:r>
            <a:r>
              <a:rPr lang="en-US" sz="2000" dirty="0" err="1"/>
              <a:t>việc</a:t>
            </a:r>
            <a:r>
              <a:rPr lang="en-US" sz="2000" dirty="0"/>
              <a:t> </a:t>
            </a:r>
            <a:r>
              <a:rPr lang="en-US" sz="2000" dirty="0" err="1"/>
              <a:t>những</a:t>
            </a:r>
            <a:r>
              <a:rPr lang="en-US" sz="2000" dirty="0"/>
              <a:t> </a:t>
            </a:r>
            <a:r>
              <a:rPr lang="en-US" sz="2000" dirty="0" err="1"/>
              <a:t>người</a:t>
            </a:r>
            <a:r>
              <a:rPr lang="en-US" sz="2000" dirty="0"/>
              <a:t> </a:t>
            </a:r>
            <a:r>
              <a:rPr lang="en-US" sz="2000" dirty="0" err="1"/>
              <a:t>tập</a:t>
            </a:r>
            <a:r>
              <a:rPr lang="en-US" sz="2000" dirty="0"/>
              <a:t> </a:t>
            </a:r>
            <a:r>
              <a:rPr lang="en-US" sz="2000" dirty="0" err="1"/>
              <a:t>thể</a:t>
            </a:r>
            <a:r>
              <a:rPr lang="en-US" sz="2000" dirty="0"/>
              <a:t> </a:t>
            </a:r>
            <a:r>
              <a:rPr lang="en-US" sz="2000" dirty="0" err="1"/>
              <a:t>hình</a:t>
            </a:r>
            <a:r>
              <a:rPr lang="en-US" sz="2000" dirty="0"/>
              <a:t> </a:t>
            </a:r>
            <a:r>
              <a:rPr lang="en-US" sz="2000" dirty="0" err="1"/>
              <a:t>nếu</a:t>
            </a:r>
            <a:r>
              <a:rPr lang="en-US" sz="2000" dirty="0"/>
              <a:t> </a:t>
            </a:r>
            <a:r>
              <a:rPr lang="en-US" sz="2000" dirty="0" err="1"/>
              <a:t>họ</a:t>
            </a:r>
            <a:r>
              <a:rPr lang="en-US" sz="2000" dirty="0"/>
              <a:t> </a:t>
            </a:r>
            <a:r>
              <a:rPr lang="en-US" sz="2000" dirty="0" err="1"/>
              <a:t>có</a:t>
            </a:r>
            <a:r>
              <a:rPr lang="en-US" sz="2000" dirty="0"/>
              <a:t> </a:t>
            </a:r>
            <a:r>
              <a:rPr lang="en-US" sz="2000" dirty="0" err="1"/>
              <a:t>cánh</a:t>
            </a:r>
            <a:r>
              <a:rPr lang="en-US" sz="2000" dirty="0"/>
              <a:t>?</a:t>
            </a:r>
          </a:p>
          <a:p>
            <a:r>
              <a:rPr lang="en-US" sz="2000" b="1" dirty="0"/>
              <a:t>A</a:t>
            </a:r>
            <a:r>
              <a:rPr lang="en-US" sz="2000" dirty="0"/>
              <a:t>. </a:t>
            </a:r>
            <a:r>
              <a:rPr lang="en-US" sz="2000" dirty="0" err="1"/>
              <a:t>Nếu</a:t>
            </a:r>
            <a:r>
              <a:rPr lang="en-US" sz="2000" dirty="0"/>
              <a:t> </a:t>
            </a:r>
            <a:r>
              <a:rPr lang="en-US" sz="2000" dirty="0" err="1"/>
              <a:t>họ</a:t>
            </a:r>
            <a:r>
              <a:rPr lang="en-US" sz="2000" dirty="0"/>
              <a:t> </a:t>
            </a:r>
            <a:r>
              <a:rPr lang="en-US" sz="2000" dirty="0" err="1"/>
              <a:t>vỗ</a:t>
            </a:r>
            <a:r>
              <a:rPr lang="en-US" sz="2000" dirty="0"/>
              <a:t> </a:t>
            </a:r>
            <a:r>
              <a:rPr lang="en-US" sz="2000" dirty="0" err="1"/>
              <a:t>cánh</a:t>
            </a:r>
            <a:r>
              <a:rPr lang="en-US" sz="2000" dirty="0"/>
              <a:t>, </a:t>
            </a:r>
            <a:r>
              <a:rPr lang="en-US" sz="2000" dirty="0" err="1"/>
              <a:t>họ</a:t>
            </a:r>
            <a:r>
              <a:rPr lang="en-US" sz="2000" dirty="0"/>
              <a:t> </a:t>
            </a:r>
            <a:r>
              <a:rPr lang="en-US" sz="2000" dirty="0" err="1"/>
              <a:t>có</a:t>
            </a:r>
            <a:r>
              <a:rPr lang="en-US" sz="2000" dirty="0"/>
              <a:t> </a:t>
            </a:r>
            <a:r>
              <a:rPr lang="en-US" sz="2000" dirty="0" err="1"/>
              <a:t>thể</a:t>
            </a:r>
            <a:r>
              <a:rPr lang="en-US" sz="2000" dirty="0"/>
              <a:t> bay </a:t>
            </a:r>
            <a:r>
              <a:rPr lang="en-US" sz="2000" dirty="0" err="1"/>
              <a:t>một</a:t>
            </a:r>
            <a:r>
              <a:rPr lang="en-US" sz="2000" dirty="0"/>
              <a:t> </a:t>
            </a:r>
            <a:r>
              <a:rPr lang="en-US" sz="2000" dirty="0" err="1"/>
              <a:t>chút</a:t>
            </a:r>
            <a:r>
              <a:rPr lang="en-US" sz="2000" dirty="0"/>
              <a:t>.</a:t>
            </a:r>
          </a:p>
          <a:p>
            <a:r>
              <a:rPr lang="en-US" sz="2000" b="1" dirty="0"/>
              <a:t>B</a:t>
            </a:r>
            <a:r>
              <a:rPr lang="en-US" sz="2000" dirty="0"/>
              <a:t>. </a:t>
            </a:r>
            <a:r>
              <a:rPr lang="en-US" sz="2000" dirty="0" err="1"/>
              <a:t>Nếu</a:t>
            </a:r>
            <a:r>
              <a:rPr lang="en-US" sz="2000" dirty="0"/>
              <a:t> </a:t>
            </a:r>
            <a:r>
              <a:rPr lang="en-US" sz="2000" dirty="0" err="1"/>
              <a:t>họ</a:t>
            </a:r>
            <a:r>
              <a:rPr lang="en-US" sz="2000" dirty="0"/>
              <a:t> </a:t>
            </a:r>
            <a:r>
              <a:rPr lang="en-US" sz="2000" dirty="0" err="1"/>
              <a:t>có</a:t>
            </a:r>
            <a:r>
              <a:rPr lang="en-US" sz="2000" dirty="0"/>
              <a:t> </a:t>
            </a:r>
            <a:r>
              <a:rPr lang="en-US" sz="2000" dirty="0" err="1"/>
              <a:t>cánh</a:t>
            </a:r>
            <a:r>
              <a:rPr lang="en-US" sz="2000" dirty="0"/>
              <a:t>, </a:t>
            </a:r>
            <a:r>
              <a:rPr lang="en-US" sz="2000" dirty="0" err="1"/>
              <a:t>cơ</a:t>
            </a:r>
            <a:r>
              <a:rPr lang="en-US" sz="2000" dirty="0"/>
              <a:t> </a:t>
            </a:r>
            <a:r>
              <a:rPr lang="en-US" sz="2000" dirty="0" err="1"/>
              <a:t>bắp</a:t>
            </a:r>
            <a:r>
              <a:rPr lang="en-US" sz="2000" dirty="0"/>
              <a:t> </a:t>
            </a:r>
            <a:r>
              <a:rPr lang="en-US" sz="2000" dirty="0" err="1"/>
              <a:t>của</a:t>
            </a:r>
            <a:r>
              <a:rPr lang="en-US" sz="2000" dirty="0"/>
              <a:t> </a:t>
            </a:r>
            <a:r>
              <a:rPr lang="en-US" sz="2000" dirty="0" err="1"/>
              <a:t>họ</a:t>
            </a:r>
            <a:r>
              <a:rPr lang="en-US" sz="2000" dirty="0"/>
              <a:t> </a:t>
            </a:r>
            <a:r>
              <a:rPr lang="en-US" sz="2000" dirty="0" err="1"/>
              <a:t>sẽ</a:t>
            </a:r>
            <a:r>
              <a:rPr lang="en-US" sz="2000" dirty="0"/>
              <a:t> </a:t>
            </a:r>
            <a:r>
              <a:rPr lang="en-US" sz="2000" dirty="0" err="1"/>
              <a:t>đủ</a:t>
            </a:r>
            <a:r>
              <a:rPr lang="en-US" sz="2000" dirty="0"/>
              <a:t> </a:t>
            </a:r>
            <a:r>
              <a:rPr lang="en-US" sz="2000" dirty="0" err="1"/>
              <a:t>khỏe</a:t>
            </a:r>
            <a:r>
              <a:rPr lang="en-US" sz="2000" dirty="0"/>
              <a:t> </a:t>
            </a:r>
            <a:r>
              <a:rPr lang="en-US" sz="2000" dirty="0" err="1"/>
              <a:t>để</a:t>
            </a:r>
            <a:r>
              <a:rPr lang="en-US" sz="2000" dirty="0"/>
              <a:t> bay.</a:t>
            </a:r>
          </a:p>
          <a:p>
            <a:r>
              <a:rPr lang="en-US" sz="2000" b="1" dirty="0"/>
              <a:t>C</a:t>
            </a:r>
            <a:r>
              <a:rPr lang="en-US" sz="2000" dirty="0"/>
              <a:t>. </a:t>
            </a:r>
            <a:r>
              <a:rPr lang="en-US" sz="2000" dirty="0" err="1"/>
              <a:t>Nếu</a:t>
            </a:r>
            <a:r>
              <a:rPr lang="en-US" sz="2000" dirty="0"/>
              <a:t> </a:t>
            </a:r>
            <a:r>
              <a:rPr lang="en-US" sz="2000" dirty="0" err="1"/>
              <a:t>họ</a:t>
            </a:r>
            <a:r>
              <a:rPr lang="en-US" sz="2000" dirty="0"/>
              <a:t> </a:t>
            </a:r>
            <a:r>
              <a:rPr lang="en-US" sz="2000" dirty="0" err="1"/>
              <a:t>có</a:t>
            </a:r>
            <a:r>
              <a:rPr lang="en-US" sz="2000" dirty="0"/>
              <a:t> </a:t>
            </a:r>
            <a:r>
              <a:rPr lang="en-US" sz="2000" dirty="0" err="1"/>
              <a:t>cánh</a:t>
            </a:r>
            <a:r>
              <a:rPr lang="en-US" sz="2000" dirty="0"/>
              <a:t>, </a:t>
            </a:r>
            <a:r>
              <a:rPr lang="en-US" sz="2000" dirty="0" err="1"/>
              <a:t>tim</a:t>
            </a:r>
            <a:r>
              <a:rPr lang="en-US" sz="2000" dirty="0"/>
              <a:t> </a:t>
            </a:r>
            <a:r>
              <a:rPr lang="en-US" sz="2000" dirty="0" err="1"/>
              <a:t>họ</a:t>
            </a:r>
            <a:r>
              <a:rPr lang="en-US" sz="2000" dirty="0"/>
              <a:t> </a:t>
            </a:r>
            <a:r>
              <a:rPr lang="en-US" sz="2000" dirty="0" err="1"/>
              <a:t>vẫn</a:t>
            </a:r>
            <a:r>
              <a:rPr lang="en-US" sz="2000" dirty="0"/>
              <a:t> </a:t>
            </a:r>
            <a:r>
              <a:rPr lang="en-US" sz="2000" dirty="0" err="1"/>
              <a:t>không</a:t>
            </a:r>
            <a:r>
              <a:rPr lang="en-US" sz="2000" dirty="0"/>
              <a:t> </a:t>
            </a:r>
            <a:r>
              <a:rPr lang="en-US" sz="2000" dirty="0" err="1"/>
              <a:t>đủ</a:t>
            </a:r>
            <a:r>
              <a:rPr lang="en-US" sz="2000" dirty="0"/>
              <a:t> </a:t>
            </a:r>
            <a:r>
              <a:rPr lang="en-US" sz="2000" dirty="0" err="1"/>
              <a:t>lớn</a:t>
            </a:r>
            <a:r>
              <a:rPr lang="en-US" sz="2000" dirty="0"/>
              <a:t> </a:t>
            </a:r>
            <a:r>
              <a:rPr lang="en-US" sz="2000" dirty="0" err="1"/>
              <a:t>để</a:t>
            </a:r>
            <a:r>
              <a:rPr lang="en-US" sz="2000" dirty="0"/>
              <a:t> bay </a:t>
            </a:r>
            <a:r>
              <a:rPr lang="en-US" sz="2000" dirty="0" err="1"/>
              <a:t>được</a:t>
            </a:r>
            <a:r>
              <a:rPr lang="en-US" sz="2000" dirty="0"/>
              <a:t>.</a:t>
            </a:r>
          </a:p>
          <a:p>
            <a:r>
              <a:rPr lang="en-US" sz="2000" b="1" dirty="0"/>
              <a:t>D</a:t>
            </a:r>
            <a:r>
              <a:rPr lang="en-US" sz="2000" dirty="0"/>
              <a:t>. </a:t>
            </a:r>
            <a:r>
              <a:rPr lang="en-US" sz="2000" dirty="0" err="1"/>
              <a:t>Cánh</a:t>
            </a:r>
            <a:r>
              <a:rPr lang="en-US" sz="2000" dirty="0"/>
              <a:t> </a:t>
            </a:r>
            <a:r>
              <a:rPr lang="en-US" sz="2000" dirty="0" err="1"/>
              <a:t>của</a:t>
            </a:r>
            <a:r>
              <a:rPr lang="en-US" sz="2000" dirty="0"/>
              <a:t> </a:t>
            </a:r>
            <a:r>
              <a:rPr lang="en-US" sz="2000" dirty="0" err="1"/>
              <a:t>họ</a:t>
            </a:r>
            <a:r>
              <a:rPr lang="en-US" sz="2000" dirty="0"/>
              <a:t> </a:t>
            </a:r>
            <a:r>
              <a:rPr lang="en-US" sz="2000" dirty="0" err="1"/>
              <a:t>sẽ</a:t>
            </a:r>
            <a:r>
              <a:rPr lang="en-US" sz="2000" dirty="0"/>
              <a:t> </a:t>
            </a:r>
            <a:r>
              <a:rPr lang="en-US" sz="2000" dirty="0" err="1"/>
              <a:t>chiếm</a:t>
            </a:r>
            <a:r>
              <a:rPr lang="en-US" sz="2000" dirty="0"/>
              <a:t> </a:t>
            </a:r>
            <a:r>
              <a:rPr lang="en-US" sz="2000" dirty="0" err="1"/>
              <a:t>tổng</a:t>
            </a:r>
            <a:r>
              <a:rPr lang="en-US" sz="2000" dirty="0"/>
              <a:t> </a:t>
            </a:r>
            <a:r>
              <a:rPr lang="en-US" sz="2000" dirty="0" err="1"/>
              <a:t>cộng</a:t>
            </a:r>
            <a:r>
              <a:rPr lang="en-US" sz="2000" dirty="0"/>
              <a:t> 15 </a:t>
            </a:r>
            <a:r>
              <a:rPr lang="en-US" sz="2000" dirty="0" err="1"/>
              <a:t>phần</a:t>
            </a:r>
            <a:r>
              <a:rPr lang="en-US" sz="2000" dirty="0"/>
              <a:t> </a:t>
            </a:r>
            <a:r>
              <a:rPr lang="en-US" sz="2000" dirty="0" err="1"/>
              <a:t>trăm</a:t>
            </a:r>
            <a:r>
              <a:rPr lang="en-US" sz="2000" dirty="0"/>
              <a:t> </a:t>
            </a:r>
            <a:r>
              <a:rPr lang="en-US" sz="2000" dirty="0" err="1"/>
              <a:t>trọng</a:t>
            </a:r>
            <a:r>
              <a:rPr lang="en-US" sz="2000" dirty="0"/>
              <a:t> </a:t>
            </a:r>
            <a:r>
              <a:rPr lang="en-US" sz="2000" dirty="0" err="1"/>
              <a:t>lượng</a:t>
            </a:r>
            <a:r>
              <a:rPr lang="en-US" sz="2000" dirty="0"/>
              <a:t> </a:t>
            </a:r>
            <a:r>
              <a:rPr lang="en-US" sz="2000" dirty="0" err="1"/>
              <a:t>cơ</a:t>
            </a:r>
            <a:r>
              <a:rPr lang="en-US" sz="2000" dirty="0"/>
              <a:t> </a:t>
            </a:r>
            <a:r>
              <a:rPr lang="en-US" sz="2000" dirty="0" err="1"/>
              <a:t>thể</a:t>
            </a:r>
            <a:r>
              <a:rPr lang="en-US" sz="2000" dirty="0"/>
              <a:t>.</a:t>
            </a:r>
          </a:p>
          <a:p>
            <a:r>
              <a:rPr lang="en-US" sz="2000" dirty="0"/>
              <a:t>* </a:t>
            </a:r>
            <a:r>
              <a:rPr lang="en-US" sz="2000" b="1" dirty="0" err="1"/>
              <a:t>Hướng</a:t>
            </a:r>
            <a:r>
              <a:rPr lang="en-US" sz="2000" b="1" dirty="0"/>
              <a:t> </a:t>
            </a:r>
            <a:r>
              <a:rPr lang="en-US" sz="2000" b="1" dirty="0" err="1"/>
              <a:t>dẫn</a:t>
            </a:r>
            <a:r>
              <a:rPr lang="en-US" sz="2000" b="1" dirty="0"/>
              <a:t> </a:t>
            </a:r>
            <a:r>
              <a:rPr lang="en-US" sz="2000" b="1" dirty="0" err="1"/>
              <a:t>làm</a:t>
            </a:r>
            <a:r>
              <a:rPr lang="en-US" sz="2000" b="1" dirty="0"/>
              <a:t> </a:t>
            </a:r>
            <a:r>
              <a:rPr lang="en-US" sz="2000" b="1" dirty="0" err="1"/>
              <a:t>bài</a:t>
            </a:r>
            <a:r>
              <a:rPr lang="en-US" sz="2000" b="1" dirty="0"/>
              <a:t>:</a:t>
            </a:r>
            <a:endParaRPr lang="en-US" sz="2000" dirty="0"/>
          </a:p>
          <a:p>
            <a:r>
              <a:rPr lang="en-US" sz="2000" dirty="0" err="1"/>
              <a:t>Đối</a:t>
            </a:r>
            <a:r>
              <a:rPr lang="en-US" sz="2000" dirty="0"/>
              <a:t> </a:t>
            </a:r>
            <a:r>
              <a:rPr lang="en-US" sz="2000" dirty="0" err="1"/>
              <a:t>với</a:t>
            </a:r>
            <a:r>
              <a:rPr lang="en-US" sz="2000" dirty="0"/>
              <a:t> </a:t>
            </a:r>
            <a:r>
              <a:rPr lang="en-US" sz="2000" dirty="0" err="1"/>
              <a:t>loại</a:t>
            </a:r>
            <a:r>
              <a:rPr lang="en-US" sz="2000" dirty="0"/>
              <a:t> </a:t>
            </a:r>
            <a:r>
              <a:rPr lang="en-US" sz="2000" dirty="0" err="1"/>
              <a:t>câu</a:t>
            </a:r>
            <a:r>
              <a:rPr lang="en-US" sz="2000" dirty="0"/>
              <a:t> </a:t>
            </a:r>
            <a:r>
              <a:rPr lang="en-US" sz="2000" dirty="0" err="1"/>
              <a:t>hỏi</a:t>
            </a:r>
            <a:r>
              <a:rPr lang="en-US" sz="2000" dirty="0"/>
              <a:t> </a:t>
            </a:r>
            <a:r>
              <a:rPr lang="en-US" sz="2000" dirty="0" err="1"/>
              <a:t>suy</a:t>
            </a:r>
            <a:r>
              <a:rPr lang="en-US" sz="2000" dirty="0"/>
              <a:t> </a:t>
            </a:r>
            <a:r>
              <a:rPr lang="en-US" sz="2000" dirty="0" err="1"/>
              <a:t>luận</a:t>
            </a:r>
            <a:r>
              <a:rPr lang="en-US" sz="2000" dirty="0"/>
              <a:t>, </a:t>
            </a:r>
            <a:r>
              <a:rPr lang="en-US" sz="2000" dirty="0" err="1"/>
              <a:t>đọc</a:t>
            </a:r>
            <a:r>
              <a:rPr lang="en-US" sz="2000" dirty="0"/>
              <a:t> </a:t>
            </a:r>
            <a:r>
              <a:rPr lang="en-US" sz="2000" dirty="0" err="1"/>
              <a:t>kĩ</a:t>
            </a:r>
            <a:r>
              <a:rPr lang="en-US" sz="2000" dirty="0"/>
              <a:t> 4 </a:t>
            </a:r>
            <a:r>
              <a:rPr lang="en-US" sz="2000" dirty="0" err="1"/>
              <a:t>đáp</a:t>
            </a:r>
            <a:r>
              <a:rPr lang="en-US" sz="2000" dirty="0"/>
              <a:t> </a:t>
            </a:r>
            <a:r>
              <a:rPr lang="en-US" sz="2000" dirty="0" err="1"/>
              <a:t>án</a:t>
            </a:r>
            <a:r>
              <a:rPr lang="en-US" sz="2000" dirty="0"/>
              <a:t> </a:t>
            </a:r>
            <a:r>
              <a:rPr lang="en-US" sz="2000" dirty="0" err="1"/>
              <a:t>và</a:t>
            </a:r>
            <a:r>
              <a:rPr lang="en-US" sz="2000" dirty="0"/>
              <a:t> </a:t>
            </a:r>
            <a:r>
              <a:rPr lang="en-US" sz="2000" dirty="0" err="1"/>
              <a:t>tìm</a:t>
            </a:r>
            <a:r>
              <a:rPr lang="en-US" sz="2000" dirty="0"/>
              <a:t> </a:t>
            </a:r>
            <a:r>
              <a:rPr lang="en-US" sz="2000" dirty="0" err="1"/>
              <a:t>thông</a:t>
            </a:r>
            <a:r>
              <a:rPr lang="en-US" sz="2000" dirty="0"/>
              <a:t> tin </a:t>
            </a:r>
            <a:r>
              <a:rPr lang="en-US" sz="2000" dirty="0" err="1"/>
              <a:t>hỗ</a:t>
            </a:r>
            <a:r>
              <a:rPr lang="en-US" sz="2000" dirty="0"/>
              <a:t> </a:t>
            </a:r>
            <a:r>
              <a:rPr lang="en-US" sz="2000" dirty="0" err="1"/>
              <a:t>trợ</a:t>
            </a:r>
            <a:r>
              <a:rPr lang="en-US" sz="2000" dirty="0"/>
              <a:t> </a:t>
            </a:r>
            <a:r>
              <a:rPr lang="en-US" sz="2000" dirty="0" err="1"/>
              <a:t>trong</a:t>
            </a:r>
            <a:r>
              <a:rPr lang="en-US" sz="2000" dirty="0"/>
              <a:t> </a:t>
            </a:r>
            <a:r>
              <a:rPr lang="en-US" sz="2000" dirty="0" err="1"/>
              <a:t>bài</a:t>
            </a:r>
            <a:r>
              <a:rPr lang="en-US" sz="2000" dirty="0"/>
              <a:t>. </a:t>
            </a:r>
            <a:r>
              <a:rPr lang="en-US" sz="2000" dirty="0" err="1"/>
              <a:t>Chắc</a:t>
            </a:r>
            <a:r>
              <a:rPr lang="en-US" sz="2000" dirty="0"/>
              <a:t> </a:t>
            </a:r>
            <a:r>
              <a:rPr lang="en-US" sz="2000" dirty="0" err="1"/>
              <a:t>chắn</a:t>
            </a:r>
            <a:r>
              <a:rPr lang="en-US" sz="2000" dirty="0"/>
              <a:t> </a:t>
            </a:r>
            <a:r>
              <a:rPr lang="en-US" sz="2000" dirty="0" err="1"/>
              <a:t>chỉ</a:t>
            </a:r>
            <a:r>
              <a:rPr lang="en-US" sz="2000" dirty="0"/>
              <a:t> </a:t>
            </a:r>
            <a:r>
              <a:rPr lang="en-US" sz="2000" dirty="0" err="1"/>
              <a:t>có</a:t>
            </a:r>
            <a:r>
              <a:rPr lang="en-US" sz="2000" dirty="0"/>
              <a:t> </a:t>
            </a:r>
            <a:r>
              <a:rPr lang="en-US" sz="2000" dirty="0" err="1"/>
              <a:t>một</a:t>
            </a:r>
            <a:r>
              <a:rPr lang="en-US" sz="2000" dirty="0"/>
              <a:t> </a:t>
            </a:r>
            <a:r>
              <a:rPr lang="en-US" sz="2000" dirty="0" err="1"/>
              <a:t>đáp</a:t>
            </a:r>
            <a:r>
              <a:rPr lang="en-US" sz="2000" dirty="0"/>
              <a:t> </a:t>
            </a:r>
            <a:r>
              <a:rPr lang="en-US" sz="2000" dirty="0" err="1"/>
              <a:t>án</a:t>
            </a:r>
            <a:r>
              <a:rPr lang="en-US" sz="2000" dirty="0"/>
              <a:t> </a:t>
            </a:r>
            <a:r>
              <a:rPr lang="en-US" sz="2000" dirty="0" err="1"/>
              <a:t>được</a:t>
            </a:r>
            <a:r>
              <a:rPr lang="en-US" sz="2000" dirty="0"/>
              <a:t> </a:t>
            </a:r>
            <a:r>
              <a:rPr lang="en-US" sz="2000" dirty="0" err="1"/>
              <a:t>thông</a:t>
            </a:r>
            <a:r>
              <a:rPr lang="en-US" sz="2000" dirty="0"/>
              <a:t> tin </a:t>
            </a:r>
            <a:r>
              <a:rPr lang="en-US" sz="2000" dirty="0" err="1"/>
              <a:t>trong</a:t>
            </a:r>
            <a:r>
              <a:rPr lang="en-US" sz="2000" dirty="0"/>
              <a:t> </a:t>
            </a:r>
            <a:r>
              <a:rPr lang="en-US" sz="2000" dirty="0" err="1"/>
              <a:t>bài</a:t>
            </a:r>
            <a:r>
              <a:rPr lang="en-US" sz="2000" dirty="0"/>
              <a:t> </a:t>
            </a:r>
            <a:r>
              <a:rPr lang="en-US" sz="2000" dirty="0" err="1"/>
              <a:t>hỗ</a:t>
            </a:r>
            <a:r>
              <a:rPr lang="en-US" sz="2000" dirty="0"/>
              <a:t> </a:t>
            </a:r>
            <a:r>
              <a:rPr lang="en-US" sz="2000" dirty="0" err="1"/>
              <a:t>trợ</a:t>
            </a:r>
            <a:r>
              <a:rPr lang="en-US" sz="2000" dirty="0"/>
              <a:t>, </a:t>
            </a:r>
            <a:r>
              <a:rPr lang="en-US" sz="2000" dirty="0" err="1"/>
              <a:t>các</a:t>
            </a:r>
            <a:r>
              <a:rPr lang="en-US" sz="2000" dirty="0"/>
              <a:t> </a:t>
            </a:r>
            <a:r>
              <a:rPr lang="en-US" sz="2000" dirty="0" err="1"/>
              <a:t>đáp</a:t>
            </a:r>
            <a:r>
              <a:rPr lang="en-US" sz="2000" dirty="0"/>
              <a:t> </a:t>
            </a:r>
            <a:r>
              <a:rPr lang="en-US" sz="2000" dirty="0" err="1"/>
              <a:t>án</a:t>
            </a:r>
            <a:r>
              <a:rPr lang="en-US" sz="2000" dirty="0"/>
              <a:t> </a:t>
            </a:r>
            <a:r>
              <a:rPr lang="en-US" sz="2000" dirty="0" err="1"/>
              <a:t>còn</a:t>
            </a:r>
            <a:r>
              <a:rPr lang="en-US" sz="2000" dirty="0"/>
              <a:t> </a:t>
            </a:r>
            <a:r>
              <a:rPr lang="en-US" sz="2000" dirty="0" err="1"/>
              <a:t>lại</a:t>
            </a:r>
            <a:r>
              <a:rPr lang="en-US" sz="2000" dirty="0"/>
              <a:t> </a:t>
            </a:r>
            <a:r>
              <a:rPr lang="en-US" sz="2000" dirty="0" err="1"/>
              <a:t>đều</a:t>
            </a:r>
            <a:r>
              <a:rPr lang="en-US" sz="2000" dirty="0"/>
              <a:t> </a:t>
            </a:r>
            <a:r>
              <a:rPr lang="en-US" sz="2000" dirty="0" err="1"/>
              <a:t>sai</a:t>
            </a:r>
            <a:r>
              <a:rPr lang="en-US" sz="2000" dirty="0"/>
              <a:t> </a:t>
            </a:r>
            <a:r>
              <a:rPr lang="en-US" sz="2000" dirty="0" err="1"/>
              <a:t>hoặc</a:t>
            </a:r>
            <a:r>
              <a:rPr lang="en-US" sz="2000" dirty="0"/>
              <a:t> </a:t>
            </a:r>
            <a:r>
              <a:rPr lang="en-US" sz="2000" dirty="0" err="1"/>
              <a:t>không</a:t>
            </a:r>
            <a:r>
              <a:rPr lang="en-US" sz="2000" dirty="0"/>
              <a:t> </a:t>
            </a:r>
            <a:r>
              <a:rPr lang="en-US" sz="2000" dirty="0" err="1"/>
              <a:t>có</a:t>
            </a:r>
            <a:r>
              <a:rPr lang="en-US" sz="2000" dirty="0"/>
              <a:t> </a:t>
            </a:r>
            <a:r>
              <a:rPr lang="en-US" sz="2000" dirty="0" err="1"/>
              <a:t>thông</a:t>
            </a:r>
            <a:r>
              <a:rPr lang="en-US" sz="2000" dirty="0"/>
              <a:t> tin </a:t>
            </a:r>
            <a:r>
              <a:rPr lang="en-US" sz="2000" dirty="0" err="1"/>
              <a:t>trong</a:t>
            </a:r>
            <a:r>
              <a:rPr lang="en-US" sz="2000" dirty="0"/>
              <a:t> </a:t>
            </a:r>
            <a:r>
              <a:rPr lang="en-US" sz="2000" dirty="0" err="1"/>
              <a:t>bài</a:t>
            </a:r>
            <a:r>
              <a:rPr lang="en-US" sz="2000" dirty="0"/>
              <a:t>. </a:t>
            </a:r>
            <a:r>
              <a:rPr lang="en-US" sz="2000" dirty="0" err="1"/>
              <a:t>Lưu</a:t>
            </a:r>
            <a:r>
              <a:rPr lang="en-US" sz="2000" dirty="0"/>
              <a:t> ý </a:t>
            </a:r>
            <a:r>
              <a:rPr lang="en-US" sz="2000" dirty="0" err="1"/>
              <a:t>phải</a:t>
            </a:r>
            <a:r>
              <a:rPr lang="en-US" sz="2000" dirty="0"/>
              <a:t> </a:t>
            </a:r>
            <a:r>
              <a:rPr lang="en-US" sz="2000" dirty="0" err="1"/>
              <a:t>tìm</a:t>
            </a:r>
            <a:r>
              <a:rPr lang="en-US" sz="2000" dirty="0"/>
              <a:t> </a:t>
            </a:r>
            <a:r>
              <a:rPr lang="en-US" sz="2000" dirty="0" err="1"/>
              <a:t>thông</a:t>
            </a:r>
            <a:r>
              <a:rPr lang="en-US" sz="2000" dirty="0"/>
              <a:t> tin </a:t>
            </a:r>
            <a:r>
              <a:rPr lang="en-US" sz="2000" dirty="0" err="1"/>
              <a:t>dựa</a:t>
            </a:r>
            <a:r>
              <a:rPr lang="en-US" sz="2000" dirty="0"/>
              <a:t> </a:t>
            </a:r>
            <a:r>
              <a:rPr lang="en-US" sz="2000" dirty="0" err="1"/>
              <a:t>vào</a:t>
            </a:r>
            <a:r>
              <a:rPr lang="en-US" sz="2000" dirty="0"/>
              <a:t> </a:t>
            </a:r>
            <a:r>
              <a:rPr lang="en-US" sz="2000" dirty="0" err="1"/>
              <a:t>từ</a:t>
            </a:r>
            <a:r>
              <a:rPr lang="en-US" sz="2000" dirty="0"/>
              <a:t> </a:t>
            </a:r>
            <a:r>
              <a:rPr lang="en-US" sz="2000" dirty="0" err="1"/>
              <a:t>khóa</a:t>
            </a:r>
            <a:r>
              <a:rPr lang="en-US" sz="2000" dirty="0"/>
              <a:t>, </a:t>
            </a:r>
            <a:r>
              <a:rPr lang="en-US" sz="2000" dirty="0" err="1"/>
              <a:t>và</a:t>
            </a:r>
            <a:r>
              <a:rPr lang="en-US" sz="2000" dirty="0"/>
              <a:t> </a:t>
            </a:r>
            <a:r>
              <a:rPr lang="en-US" sz="2000" dirty="0" err="1"/>
              <a:t>không</a:t>
            </a:r>
            <a:r>
              <a:rPr lang="en-US" sz="2000" dirty="0"/>
              <a:t> </a:t>
            </a:r>
            <a:r>
              <a:rPr lang="en-US" sz="2000" dirty="0" err="1"/>
              <a:t>dùng</a:t>
            </a:r>
            <a:r>
              <a:rPr lang="en-US" sz="2000" dirty="0"/>
              <a:t> </a:t>
            </a:r>
            <a:r>
              <a:rPr lang="en-US" sz="2000" dirty="0" err="1"/>
              <a:t>kiến</a:t>
            </a:r>
            <a:r>
              <a:rPr lang="en-US" sz="2000" dirty="0"/>
              <a:t> </a:t>
            </a:r>
            <a:r>
              <a:rPr lang="en-US" sz="2000" dirty="0" err="1"/>
              <a:t>thức</a:t>
            </a:r>
            <a:r>
              <a:rPr lang="en-US" sz="2000" dirty="0"/>
              <a:t> </a:t>
            </a:r>
            <a:r>
              <a:rPr lang="en-US" sz="2000" dirty="0" err="1"/>
              <a:t>bản</a:t>
            </a:r>
            <a:r>
              <a:rPr lang="en-US" sz="2000" dirty="0"/>
              <a:t> </a:t>
            </a:r>
            <a:r>
              <a:rPr lang="en-US" sz="2000" dirty="0" err="1"/>
              <a:t>thân</a:t>
            </a:r>
            <a:r>
              <a:rPr lang="en-US" sz="2000" dirty="0"/>
              <a:t> </a:t>
            </a:r>
            <a:r>
              <a:rPr lang="en-US" sz="2000" dirty="0" err="1"/>
              <a:t>để</a:t>
            </a:r>
            <a:r>
              <a:rPr lang="en-US" sz="2000" dirty="0"/>
              <a:t> </a:t>
            </a:r>
            <a:r>
              <a:rPr lang="en-US" sz="2000" dirty="0" err="1"/>
              <a:t>trả</a:t>
            </a:r>
            <a:r>
              <a:rPr lang="en-US" sz="2000" dirty="0"/>
              <a:t> </a:t>
            </a:r>
            <a:r>
              <a:rPr lang="en-US" sz="2000" dirty="0" err="1"/>
              <a:t>lời</a:t>
            </a:r>
            <a:r>
              <a:rPr lang="en-US" sz="2000" dirty="0"/>
              <a:t> </a:t>
            </a:r>
            <a:r>
              <a:rPr lang="en-US" sz="2000" dirty="0" err="1"/>
              <a:t>loại</a:t>
            </a:r>
            <a:r>
              <a:rPr lang="en-US" sz="2000" dirty="0"/>
              <a:t> </a:t>
            </a:r>
            <a:r>
              <a:rPr lang="en-US" sz="2000" dirty="0" err="1"/>
              <a:t>câu</a:t>
            </a:r>
            <a:r>
              <a:rPr lang="en-US" sz="2000" dirty="0"/>
              <a:t> </a:t>
            </a:r>
            <a:r>
              <a:rPr lang="en-US" sz="2000" dirty="0" err="1"/>
              <a:t>hỏi</a:t>
            </a:r>
            <a:r>
              <a:rPr lang="en-US" sz="2000" dirty="0"/>
              <a:t> </a:t>
            </a:r>
            <a:r>
              <a:rPr lang="en-US" sz="2000" dirty="0" err="1"/>
              <a:t>này</a:t>
            </a:r>
            <a:r>
              <a:rPr lang="en-US" sz="2000" dirty="0"/>
              <a:t>. </a:t>
            </a:r>
            <a:r>
              <a:rPr lang="en-US" sz="2000" dirty="0" err="1"/>
              <a:t>Trích</a:t>
            </a:r>
            <a:r>
              <a:rPr lang="en-US" sz="2000" dirty="0"/>
              <a:t> </a:t>
            </a:r>
            <a:r>
              <a:rPr lang="en-US" sz="2000" dirty="0" err="1"/>
              <a:t>thông</a:t>
            </a:r>
            <a:r>
              <a:rPr lang="en-US" sz="2000" dirty="0"/>
              <a:t> tin </a:t>
            </a:r>
            <a:r>
              <a:rPr lang="en-US" sz="2000" dirty="0" err="1"/>
              <a:t>trong</a:t>
            </a:r>
            <a:r>
              <a:rPr lang="en-US" sz="2000" dirty="0"/>
              <a:t> </a:t>
            </a:r>
            <a:r>
              <a:rPr lang="en-US" sz="2000" dirty="0" err="1"/>
              <a:t>bài</a:t>
            </a:r>
            <a:r>
              <a:rPr lang="en-US" sz="2000" dirty="0"/>
              <a:t>: “If body builders had wings, they still could not flap hard enough to leave the ground. Birds have large, specialized hearts that beat much faster than the human heart and provide the necessary oxygen to the muscles.”</a:t>
            </a:r>
          </a:p>
          <a:p>
            <a:r>
              <a:rPr lang="en-US" sz="2000" dirty="0" err="1" smtClean="0"/>
              <a:t>Vậy</a:t>
            </a:r>
            <a:r>
              <a:rPr lang="en-US" sz="2000" dirty="0"/>
              <a:t>, </a:t>
            </a:r>
            <a:r>
              <a:rPr lang="en-US" sz="2000" dirty="0" err="1"/>
              <a:t>dù</a:t>
            </a:r>
            <a:r>
              <a:rPr lang="en-US" sz="2000" dirty="0"/>
              <a:t> </a:t>
            </a:r>
            <a:r>
              <a:rPr lang="en-US" sz="2000" dirty="0" err="1"/>
              <a:t>những</a:t>
            </a:r>
            <a:r>
              <a:rPr lang="en-US" sz="2000" dirty="0"/>
              <a:t> </a:t>
            </a:r>
            <a:r>
              <a:rPr lang="en-US" sz="2000" dirty="0" err="1"/>
              <a:t>người</a:t>
            </a:r>
            <a:r>
              <a:rPr lang="en-US" sz="2000" dirty="0"/>
              <a:t> </a:t>
            </a:r>
            <a:r>
              <a:rPr lang="en-US" sz="2000" dirty="0" err="1"/>
              <a:t>tập</a:t>
            </a:r>
            <a:r>
              <a:rPr lang="en-US" sz="2000" dirty="0"/>
              <a:t> </a:t>
            </a:r>
            <a:r>
              <a:rPr lang="en-US" sz="2000" dirty="0" err="1"/>
              <a:t>thể</a:t>
            </a:r>
            <a:r>
              <a:rPr lang="en-US" sz="2000" dirty="0"/>
              <a:t> </a:t>
            </a:r>
            <a:r>
              <a:rPr lang="en-US" sz="2000" dirty="0" err="1"/>
              <a:t>hình</a:t>
            </a:r>
            <a:r>
              <a:rPr lang="en-US" sz="2000" dirty="0"/>
              <a:t> </a:t>
            </a:r>
            <a:r>
              <a:rPr lang="en-US" sz="2000" dirty="0" err="1"/>
              <a:t>có</a:t>
            </a:r>
            <a:r>
              <a:rPr lang="en-US" sz="2000" dirty="0"/>
              <a:t> </a:t>
            </a:r>
            <a:r>
              <a:rPr lang="en-US" sz="2000" dirty="0" err="1"/>
              <a:t>cánh</a:t>
            </a:r>
            <a:r>
              <a:rPr lang="en-US" sz="2000" dirty="0"/>
              <a:t>, </a:t>
            </a:r>
            <a:r>
              <a:rPr lang="en-US" sz="2000" dirty="0" err="1"/>
              <a:t>trái</a:t>
            </a:r>
            <a:r>
              <a:rPr lang="en-US" sz="2000" dirty="0"/>
              <a:t> </a:t>
            </a:r>
            <a:r>
              <a:rPr lang="en-US" sz="2000" dirty="0" err="1"/>
              <a:t>tim</a:t>
            </a:r>
            <a:r>
              <a:rPr lang="en-US" sz="2000" dirty="0"/>
              <a:t> </a:t>
            </a:r>
            <a:r>
              <a:rPr lang="en-US" sz="2000" dirty="0" err="1"/>
              <a:t>của</a:t>
            </a:r>
            <a:r>
              <a:rPr lang="en-US" sz="2000" dirty="0"/>
              <a:t> </a:t>
            </a:r>
            <a:r>
              <a:rPr lang="en-US" sz="2000" dirty="0" err="1"/>
              <a:t>họ</a:t>
            </a:r>
            <a:r>
              <a:rPr lang="en-US" sz="2000" dirty="0"/>
              <a:t> </a:t>
            </a:r>
            <a:r>
              <a:rPr lang="en-US" sz="2000" dirty="0" err="1"/>
              <a:t>vẫn</a:t>
            </a:r>
            <a:r>
              <a:rPr lang="en-US" sz="2000" dirty="0"/>
              <a:t> </a:t>
            </a:r>
            <a:r>
              <a:rPr lang="en-US" sz="2000" dirty="0" err="1"/>
              <a:t>không</a:t>
            </a:r>
            <a:r>
              <a:rPr lang="en-US" sz="2000" dirty="0"/>
              <a:t> </a:t>
            </a:r>
            <a:r>
              <a:rPr lang="en-US" sz="2000" dirty="0" err="1"/>
              <a:t>đủ</a:t>
            </a:r>
            <a:r>
              <a:rPr lang="en-US" sz="2000" dirty="0"/>
              <a:t> </a:t>
            </a:r>
            <a:r>
              <a:rPr lang="en-US" sz="2000" dirty="0" err="1"/>
              <a:t>lớn</a:t>
            </a:r>
            <a:r>
              <a:rPr lang="en-US" sz="2000" dirty="0"/>
              <a:t> </a:t>
            </a:r>
            <a:r>
              <a:rPr lang="en-US" sz="2000" dirty="0" err="1"/>
              <a:t>và</a:t>
            </a:r>
            <a:r>
              <a:rPr lang="en-US" sz="2000" dirty="0"/>
              <a:t> </a:t>
            </a:r>
            <a:r>
              <a:rPr lang="en-US" sz="2000" dirty="0" err="1"/>
              <a:t>bơm</a:t>
            </a:r>
            <a:r>
              <a:rPr lang="en-US" sz="2000" dirty="0"/>
              <a:t> </a:t>
            </a:r>
            <a:r>
              <a:rPr lang="en-US" sz="2000" dirty="0" err="1"/>
              <a:t>đủ</a:t>
            </a:r>
            <a:r>
              <a:rPr lang="en-US" sz="2000" dirty="0"/>
              <a:t> </a:t>
            </a:r>
            <a:r>
              <a:rPr lang="en-US" sz="2000" dirty="0" err="1"/>
              <a:t>máu</a:t>
            </a:r>
            <a:r>
              <a:rPr lang="en-US" sz="2000" dirty="0"/>
              <a:t> </a:t>
            </a:r>
            <a:r>
              <a:rPr lang="en-US" sz="2000" dirty="0" err="1"/>
              <a:t>đến</a:t>
            </a:r>
            <a:r>
              <a:rPr lang="en-US" sz="2000" dirty="0"/>
              <a:t> </a:t>
            </a:r>
            <a:r>
              <a:rPr lang="en-US" sz="2000" dirty="0" err="1"/>
              <a:t>các</a:t>
            </a:r>
            <a:r>
              <a:rPr lang="en-US" sz="2000" dirty="0"/>
              <a:t> </a:t>
            </a:r>
            <a:r>
              <a:rPr lang="en-US" sz="2000" dirty="0" err="1"/>
              <a:t>cơ</a:t>
            </a:r>
            <a:r>
              <a:rPr lang="en-US" sz="2000" dirty="0"/>
              <a:t> </a:t>
            </a:r>
            <a:r>
              <a:rPr lang="en-US" sz="2000" dirty="0" err="1"/>
              <a:t>bắp</a:t>
            </a:r>
            <a:r>
              <a:rPr lang="en-US" sz="2000" dirty="0"/>
              <a:t> </a:t>
            </a:r>
            <a:r>
              <a:rPr lang="en-US" sz="2000" dirty="0" err="1"/>
              <a:t>như</a:t>
            </a:r>
            <a:r>
              <a:rPr lang="en-US" sz="2000" dirty="0"/>
              <a:t> </a:t>
            </a:r>
            <a:r>
              <a:rPr lang="en-US" sz="2000" dirty="0" err="1"/>
              <a:t>tim</a:t>
            </a:r>
            <a:r>
              <a:rPr lang="en-US" sz="2000" dirty="0"/>
              <a:t> </a:t>
            </a:r>
            <a:r>
              <a:rPr lang="en-US" sz="2000" dirty="0" err="1"/>
              <a:t>của</a:t>
            </a:r>
            <a:r>
              <a:rPr lang="en-US" sz="2000" dirty="0"/>
              <a:t> </a:t>
            </a:r>
            <a:r>
              <a:rPr lang="en-US" sz="2000" dirty="0" err="1"/>
              <a:t>các</a:t>
            </a:r>
            <a:r>
              <a:rPr lang="en-US" sz="2000" dirty="0"/>
              <a:t> </a:t>
            </a:r>
            <a:r>
              <a:rPr lang="en-US" sz="2000" dirty="0" err="1"/>
              <a:t>loài</a:t>
            </a:r>
            <a:r>
              <a:rPr lang="en-US" sz="2000" dirty="0"/>
              <a:t> </a:t>
            </a:r>
            <a:r>
              <a:rPr lang="en-US" sz="2000" dirty="0" err="1"/>
              <a:t>chim</a:t>
            </a:r>
            <a:r>
              <a:rPr lang="en-US" sz="2000" dirty="0"/>
              <a:t>.</a:t>
            </a:r>
          </a:p>
          <a:p>
            <a:endParaRPr lang="en-US" sz="2000" dirty="0"/>
          </a:p>
        </p:txBody>
      </p:sp>
      <p:sp>
        <p:nvSpPr>
          <p:cNvPr id="5" name="Oval 4"/>
          <p:cNvSpPr/>
          <p:nvPr/>
        </p:nvSpPr>
        <p:spPr>
          <a:xfrm>
            <a:off x="1219200" y="1143000"/>
            <a:ext cx="304800" cy="228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6975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915400" cy="1938992"/>
          </a:xfrm>
          <a:prstGeom prst="rect">
            <a:avLst/>
          </a:prstGeom>
          <a:noFill/>
        </p:spPr>
        <p:txBody>
          <a:bodyPr wrap="square" rtlCol="0">
            <a:spAutoFit/>
          </a:bodyPr>
          <a:lstStyle/>
          <a:p>
            <a:r>
              <a:rPr lang="en-US" sz="2000" b="1" dirty="0">
                <a:solidFill>
                  <a:srgbClr val="FF0000"/>
                </a:solidFill>
              </a:rPr>
              <a:t>Question 44. </a:t>
            </a:r>
            <a:r>
              <a:rPr lang="en-US" sz="2000" b="1" dirty="0"/>
              <a:t>what is the main purpose of the passage?</a:t>
            </a:r>
            <a:endParaRPr lang="en-US" sz="2000" dirty="0"/>
          </a:p>
          <a:p>
            <a:r>
              <a:rPr lang="en-US" sz="2000" dirty="0"/>
              <a:t>	</a:t>
            </a:r>
            <a:r>
              <a:rPr lang="en-US" sz="2000" b="1" dirty="0"/>
              <a:t>A</a:t>
            </a:r>
            <a:r>
              <a:rPr lang="en-US" sz="2000" dirty="0"/>
              <a:t>. To describe discrimination against persons with disabilities.</a:t>
            </a:r>
          </a:p>
          <a:p>
            <a:r>
              <a:rPr lang="en-US" sz="2000" dirty="0"/>
              <a:t>	</a:t>
            </a:r>
            <a:r>
              <a:rPr lang="en-US" sz="2000" b="1" dirty="0"/>
              <a:t>B</a:t>
            </a:r>
            <a:r>
              <a:rPr lang="en-US" sz="2000" dirty="0"/>
              <a:t>. To explain the provisions of the Americans with Disabilities Act.</a:t>
            </a:r>
          </a:p>
          <a:p>
            <a:r>
              <a:rPr lang="en-US" sz="2000" dirty="0"/>
              <a:t>	</a:t>
            </a:r>
            <a:r>
              <a:rPr lang="en-US" sz="2000" b="1" dirty="0"/>
              <a:t>C</a:t>
            </a:r>
            <a:r>
              <a:rPr lang="en-US" sz="2000" dirty="0"/>
              <a:t>. To make suggestions for hiring persons with disabilities.</a:t>
            </a:r>
          </a:p>
          <a:p>
            <a:r>
              <a:rPr lang="en-US" sz="2000" dirty="0"/>
              <a:t>	</a:t>
            </a:r>
            <a:r>
              <a:rPr lang="en-US" sz="2000" b="1" dirty="0"/>
              <a:t>D</a:t>
            </a:r>
            <a:r>
              <a:rPr lang="en-US" sz="2000" dirty="0"/>
              <a:t>. To discuss telecommunications devices for the deaf.</a:t>
            </a:r>
          </a:p>
          <a:p>
            <a:endParaRPr lang="en-US" sz="2000" dirty="0"/>
          </a:p>
        </p:txBody>
      </p:sp>
      <p:sp>
        <p:nvSpPr>
          <p:cNvPr id="5" name="TextBox 4"/>
          <p:cNvSpPr txBox="1"/>
          <p:nvPr/>
        </p:nvSpPr>
        <p:spPr>
          <a:xfrm>
            <a:off x="4293" y="2056686"/>
            <a:ext cx="8915400" cy="5324535"/>
          </a:xfrm>
          <a:prstGeom prst="rect">
            <a:avLst/>
          </a:prstGeom>
          <a:noFill/>
        </p:spPr>
        <p:txBody>
          <a:bodyPr wrap="square" rtlCol="0">
            <a:spAutoFit/>
          </a:bodyPr>
          <a:lstStyle/>
          <a:p>
            <a:r>
              <a:rPr lang="en-US" sz="2000" dirty="0" err="1" smtClean="0"/>
              <a:t>Dịch</a:t>
            </a:r>
            <a:r>
              <a:rPr lang="en-US" sz="2000" dirty="0" smtClean="0"/>
              <a:t> </a:t>
            </a:r>
            <a:r>
              <a:rPr lang="en-US" sz="2000" dirty="0" err="1"/>
              <a:t>đề</a:t>
            </a:r>
            <a:r>
              <a:rPr lang="en-US" sz="2000" dirty="0"/>
              <a:t> </a:t>
            </a:r>
            <a:r>
              <a:rPr lang="en-US" sz="2000" dirty="0" err="1"/>
              <a:t>bài</a:t>
            </a:r>
            <a:r>
              <a:rPr lang="en-US" sz="2000" dirty="0"/>
              <a:t>: </a:t>
            </a:r>
            <a:r>
              <a:rPr lang="en-US" sz="2000" dirty="0" err="1"/>
              <a:t>Mục</a:t>
            </a:r>
            <a:r>
              <a:rPr lang="en-US" sz="2000" dirty="0"/>
              <a:t> </a:t>
            </a:r>
            <a:r>
              <a:rPr lang="en-US" sz="2000" dirty="0" err="1"/>
              <a:t>đích</a:t>
            </a:r>
            <a:r>
              <a:rPr lang="en-US" sz="2000" dirty="0"/>
              <a:t> </a:t>
            </a:r>
            <a:r>
              <a:rPr lang="en-US" sz="2000" dirty="0" err="1"/>
              <a:t>chính</a:t>
            </a:r>
            <a:r>
              <a:rPr lang="en-US" sz="2000" dirty="0"/>
              <a:t> </a:t>
            </a:r>
            <a:r>
              <a:rPr lang="en-US" sz="2000" dirty="0" err="1"/>
              <a:t>của</a:t>
            </a:r>
            <a:r>
              <a:rPr lang="en-US" sz="2000" dirty="0"/>
              <a:t> </a:t>
            </a:r>
            <a:r>
              <a:rPr lang="en-US" sz="2000" dirty="0" err="1"/>
              <a:t>đoạn</a:t>
            </a:r>
            <a:r>
              <a:rPr lang="en-US" sz="2000" dirty="0"/>
              <a:t> </a:t>
            </a:r>
            <a:r>
              <a:rPr lang="en-US" sz="2000" dirty="0" err="1"/>
              <a:t>văn</a:t>
            </a:r>
            <a:r>
              <a:rPr lang="en-US" sz="2000" dirty="0"/>
              <a:t> </a:t>
            </a:r>
            <a:r>
              <a:rPr lang="en-US" sz="2000" dirty="0" err="1"/>
              <a:t>này</a:t>
            </a:r>
            <a:r>
              <a:rPr lang="en-US" sz="2000" dirty="0"/>
              <a:t> </a:t>
            </a:r>
            <a:r>
              <a:rPr lang="en-US" sz="2000" dirty="0" err="1"/>
              <a:t>là</a:t>
            </a:r>
            <a:r>
              <a:rPr lang="en-US" sz="2000" dirty="0"/>
              <a:t> </a:t>
            </a:r>
            <a:r>
              <a:rPr lang="en-US" sz="2000" dirty="0" err="1"/>
              <a:t>gì</a:t>
            </a:r>
            <a:r>
              <a:rPr lang="en-US" sz="2000" dirty="0"/>
              <a:t>?</a:t>
            </a:r>
          </a:p>
          <a:p>
            <a:r>
              <a:rPr lang="en-US" sz="2000" b="1" dirty="0"/>
              <a:t>A</a:t>
            </a:r>
            <a:r>
              <a:rPr lang="en-US" sz="2000" dirty="0"/>
              <a:t>. </a:t>
            </a:r>
            <a:r>
              <a:rPr lang="en-US" sz="2000" dirty="0" err="1"/>
              <a:t>để</a:t>
            </a:r>
            <a:r>
              <a:rPr lang="en-US" sz="2000" dirty="0"/>
              <a:t> </a:t>
            </a:r>
            <a:r>
              <a:rPr lang="en-US" sz="2000" dirty="0" err="1"/>
              <a:t>miêu</a:t>
            </a:r>
            <a:r>
              <a:rPr lang="en-US" sz="2000" dirty="0"/>
              <a:t> </a:t>
            </a:r>
            <a:r>
              <a:rPr lang="en-US" sz="2000" dirty="0" err="1"/>
              <a:t>tả</a:t>
            </a:r>
            <a:r>
              <a:rPr lang="en-US" sz="2000" dirty="0"/>
              <a:t> </a:t>
            </a:r>
            <a:r>
              <a:rPr lang="en-US" sz="2000" dirty="0" err="1"/>
              <a:t>sự</a:t>
            </a:r>
            <a:r>
              <a:rPr lang="en-US" sz="2000" dirty="0"/>
              <a:t> </a:t>
            </a:r>
            <a:r>
              <a:rPr lang="en-US" sz="2000" dirty="0" err="1"/>
              <a:t>phân</a:t>
            </a:r>
            <a:r>
              <a:rPr lang="en-US" sz="2000" dirty="0"/>
              <a:t> </a:t>
            </a:r>
            <a:r>
              <a:rPr lang="en-US" sz="2000" dirty="0" err="1"/>
              <a:t>biệt</a:t>
            </a:r>
            <a:r>
              <a:rPr lang="en-US" sz="2000" dirty="0"/>
              <a:t> </a:t>
            </a:r>
            <a:r>
              <a:rPr lang="en-US" sz="2000" dirty="0" err="1"/>
              <a:t>kì</a:t>
            </a:r>
            <a:r>
              <a:rPr lang="en-US" sz="2000" dirty="0"/>
              <a:t> </a:t>
            </a:r>
            <a:r>
              <a:rPr lang="en-US" sz="2000" dirty="0" err="1"/>
              <a:t>thị</a:t>
            </a:r>
            <a:r>
              <a:rPr lang="en-US" sz="2000" dirty="0"/>
              <a:t> </a:t>
            </a:r>
            <a:r>
              <a:rPr lang="en-US" sz="2000" dirty="0" err="1"/>
              <a:t>với</a:t>
            </a:r>
            <a:r>
              <a:rPr lang="en-US" sz="2000" dirty="0"/>
              <a:t> </a:t>
            </a:r>
            <a:r>
              <a:rPr lang="en-US" sz="2000" dirty="0" err="1"/>
              <a:t>người</a:t>
            </a:r>
            <a:r>
              <a:rPr lang="en-US" sz="2000" dirty="0"/>
              <a:t> </a:t>
            </a:r>
            <a:r>
              <a:rPr lang="en-US" sz="2000" dirty="0" err="1"/>
              <a:t>khuyết</a:t>
            </a:r>
            <a:r>
              <a:rPr lang="en-US" sz="2000" dirty="0"/>
              <a:t> </a:t>
            </a:r>
            <a:r>
              <a:rPr lang="en-US" sz="2000" dirty="0" err="1"/>
              <a:t>tật</a:t>
            </a:r>
            <a:r>
              <a:rPr lang="en-US" sz="2000" dirty="0"/>
              <a:t>.</a:t>
            </a:r>
          </a:p>
          <a:p>
            <a:r>
              <a:rPr lang="en-US" sz="2000" b="1" dirty="0"/>
              <a:t>B</a:t>
            </a:r>
            <a:r>
              <a:rPr lang="en-US" sz="2000" dirty="0"/>
              <a:t>. </a:t>
            </a:r>
            <a:r>
              <a:rPr lang="en-US" sz="2000" dirty="0" err="1"/>
              <a:t>để</a:t>
            </a:r>
            <a:r>
              <a:rPr lang="en-US" sz="2000" dirty="0"/>
              <a:t> </a:t>
            </a:r>
            <a:r>
              <a:rPr lang="en-US" sz="2000" dirty="0" err="1"/>
              <a:t>giải</a:t>
            </a:r>
            <a:r>
              <a:rPr lang="en-US" sz="2000" dirty="0"/>
              <a:t> </a:t>
            </a:r>
            <a:r>
              <a:rPr lang="en-US" sz="2000" dirty="0" err="1"/>
              <a:t>thích</a:t>
            </a:r>
            <a:r>
              <a:rPr lang="en-US" sz="2000" dirty="0"/>
              <a:t> </a:t>
            </a:r>
            <a:r>
              <a:rPr lang="en-US" sz="2000" dirty="0" err="1"/>
              <a:t>các</a:t>
            </a:r>
            <a:r>
              <a:rPr lang="en-US" sz="2000" dirty="0"/>
              <a:t> </a:t>
            </a:r>
            <a:r>
              <a:rPr lang="en-US" sz="2000" dirty="0" err="1"/>
              <a:t>quy</a:t>
            </a:r>
            <a:r>
              <a:rPr lang="en-US" sz="2000" dirty="0"/>
              <a:t> </a:t>
            </a:r>
            <a:r>
              <a:rPr lang="en-US" sz="2000" dirty="0" err="1"/>
              <a:t>định</a:t>
            </a:r>
            <a:r>
              <a:rPr lang="en-US" sz="2000" dirty="0"/>
              <a:t> </a:t>
            </a:r>
            <a:r>
              <a:rPr lang="en-US" sz="2000" dirty="0" err="1"/>
              <a:t>trong</a:t>
            </a:r>
            <a:r>
              <a:rPr lang="en-US" sz="2000" dirty="0"/>
              <a:t> </a:t>
            </a:r>
            <a:r>
              <a:rPr lang="en-US" sz="2000" dirty="0" err="1"/>
              <a:t>Đạo</a:t>
            </a:r>
            <a:r>
              <a:rPr lang="en-US" sz="2000" dirty="0"/>
              <a:t> </a:t>
            </a:r>
            <a:r>
              <a:rPr lang="en-US" sz="2000" dirty="0" err="1"/>
              <a:t>luật</a:t>
            </a:r>
            <a:r>
              <a:rPr lang="en-US" sz="2000" dirty="0"/>
              <a:t> </a:t>
            </a:r>
            <a:r>
              <a:rPr lang="en-US" sz="2000" dirty="0" err="1"/>
              <a:t>Người</a:t>
            </a:r>
            <a:r>
              <a:rPr lang="en-US" sz="2000" dirty="0"/>
              <a:t> </a:t>
            </a:r>
            <a:r>
              <a:rPr lang="en-US" sz="2000" dirty="0" err="1"/>
              <a:t>Mỹ</a:t>
            </a:r>
            <a:r>
              <a:rPr lang="en-US" sz="2000" dirty="0"/>
              <a:t> </a:t>
            </a:r>
            <a:r>
              <a:rPr lang="en-US" sz="2000" dirty="0" err="1"/>
              <a:t>với</a:t>
            </a:r>
            <a:r>
              <a:rPr lang="en-US" sz="2000" dirty="0"/>
              <a:t> </a:t>
            </a:r>
            <a:r>
              <a:rPr lang="en-US" sz="2000" dirty="0" err="1"/>
              <a:t>Người</a:t>
            </a:r>
            <a:r>
              <a:rPr lang="en-US" sz="2000" dirty="0"/>
              <a:t> </a:t>
            </a:r>
            <a:r>
              <a:rPr lang="en-US" sz="2000" dirty="0" err="1"/>
              <a:t>Khuyết</a:t>
            </a:r>
            <a:r>
              <a:rPr lang="en-US" sz="2000" dirty="0"/>
              <a:t> </a:t>
            </a:r>
            <a:r>
              <a:rPr lang="en-US" sz="2000" dirty="0" err="1"/>
              <a:t>tật</a:t>
            </a:r>
            <a:r>
              <a:rPr lang="en-US" sz="2000" dirty="0"/>
              <a:t>.</a:t>
            </a:r>
          </a:p>
          <a:p>
            <a:r>
              <a:rPr lang="en-US" sz="2000" b="1" dirty="0"/>
              <a:t>C</a:t>
            </a:r>
            <a:r>
              <a:rPr lang="en-US" sz="2000" dirty="0"/>
              <a:t>. </a:t>
            </a:r>
            <a:r>
              <a:rPr lang="en-US" sz="2000" dirty="0" err="1"/>
              <a:t>để</a:t>
            </a:r>
            <a:r>
              <a:rPr lang="en-US" sz="2000" dirty="0"/>
              <a:t> </a:t>
            </a:r>
            <a:r>
              <a:rPr lang="en-US" sz="2000" dirty="0" err="1"/>
              <a:t>đưa</a:t>
            </a:r>
            <a:r>
              <a:rPr lang="en-US" sz="2000" dirty="0"/>
              <a:t> </a:t>
            </a:r>
            <a:r>
              <a:rPr lang="en-US" sz="2000" dirty="0" err="1"/>
              <a:t>ra</a:t>
            </a:r>
            <a:r>
              <a:rPr lang="en-US" sz="2000" dirty="0"/>
              <a:t> </a:t>
            </a:r>
            <a:r>
              <a:rPr lang="en-US" sz="2000" dirty="0" err="1"/>
              <a:t>gợi</a:t>
            </a:r>
            <a:r>
              <a:rPr lang="en-US" sz="2000" dirty="0"/>
              <a:t> ý </a:t>
            </a:r>
            <a:r>
              <a:rPr lang="en-US" sz="2000" dirty="0" err="1"/>
              <a:t>thuê</a:t>
            </a:r>
            <a:r>
              <a:rPr lang="en-US" sz="2000" dirty="0"/>
              <a:t> </a:t>
            </a:r>
            <a:r>
              <a:rPr lang="en-US" sz="2000" dirty="0" err="1"/>
              <a:t>những</a:t>
            </a:r>
            <a:r>
              <a:rPr lang="en-US" sz="2000" dirty="0"/>
              <a:t> </a:t>
            </a:r>
            <a:r>
              <a:rPr lang="en-US" sz="2000" dirty="0" err="1"/>
              <a:t>người</a:t>
            </a:r>
            <a:r>
              <a:rPr lang="en-US" sz="2000" dirty="0"/>
              <a:t> </a:t>
            </a:r>
            <a:r>
              <a:rPr lang="en-US" sz="2000" dirty="0" err="1"/>
              <a:t>khuyết</a:t>
            </a:r>
            <a:r>
              <a:rPr lang="en-US" sz="2000" dirty="0"/>
              <a:t> </a:t>
            </a:r>
            <a:r>
              <a:rPr lang="en-US" sz="2000" dirty="0" err="1"/>
              <a:t>tật</a:t>
            </a:r>
            <a:r>
              <a:rPr lang="en-US" sz="2000" dirty="0"/>
              <a:t>.</a:t>
            </a:r>
          </a:p>
          <a:p>
            <a:r>
              <a:rPr lang="en-US" sz="2000" b="1" dirty="0"/>
              <a:t>D</a:t>
            </a:r>
            <a:r>
              <a:rPr lang="en-US" sz="2000" dirty="0"/>
              <a:t>. </a:t>
            </a:r>
            <a:r>
              <a:rPr lang="en-US" sz="2000" dirty="0" err="1"/>
              <a:t>để</a:t>
            </a:r>
            <a:r>
              <a:rPr lang="en-US" sz="2000" dirty="0"/>
              <a:t> </a:t>
            </a:r>
            <a:r>
              <a:rPr lang="en-US" sz="2000" dirty="0" err="1"/>
              <a:t>bàn</a:t>
            </a:r>
            <a:r>
              <a:rPr lang="en-US" sz="2000" dirty="0"/>
              <a:t> </a:t>
            </a:r>
            <a:r>
              <a:rPr lang="en-US" sz="2000" dirty="0" err="1"/>
              <a:t>bạc</a:t>
            </a:r>
            <a:r>
              <a:rPr lang="en-US" sz="2000" dirty="0"/>
              <a:t> </a:t>
            </a:r>
            <a:r>
              <a:rPr lang="en-US" sz="2000" dirty="0" err="1"/>
              <a:t>về</a:t>
            </a:r>
            <a:r>
              <a:rPr lang="en-US" sz="2000" dirty="0"/>
              <a:t> </a:t>
            </a:r>
            <a:r>
              <a:rPr lang="en-US" sz="2000" dirty="0" err="1"/>
              <a:t>các</a:t>
            </a:r>
            <a:r>
              <a:rPr lang="en-US" sz="2000" dirty="0"/>
              <a:t> </a:t>
            </a:r>
            <a:r>
              <a:rPr lang="en-US" sz="2000" dirty="0" err="1"/>
              <a:t>thiết</a:t>
            </a:r>
            <a:r>
              <a:rPr lang="en-US" sz="2000" dirty="0"/>
              <a:t> </a:t>
            </a:r>
            <a:r>
              <a:rPr lang="en-US" sz="2000" dirty="0" err="1"/>
              <a:t>bị</a:t>
            </a:r>
            <a:r>
              <a:rPr lang="en-US" sz="2000" dirty="0"/>
              <a:t> </a:t>
            </a:r>
            <a:r>
              <a:rPr lang="en-US" sz="2000" dirty="0" err="1"/>
              <a:t>viễn</a:t>
            </a:r>
            <a:r>
              <a:rPr lang="en-US" sz="2000" dirty="0"/>
              <a:t> </a:t>
            </a:r>
            <a:r>
              <a:rPr lang="en-US" sz="2000" dirty="0" err="1"/>
              <a:t>thông</a:t>
            </a:r>
            <a:r>
              <a:rPr lang="en-US" sz="2000" dirty="0"/>
              <a:t> </a:t>
            </a:r>
            <a:r>
              <a:rPr lang="en-US" sz="2000" dirty="0" err="1"/>
              <a:t>cho</a:t>
            </a:r>
            <a:r>
              <a:rPr lang="en-US" sz="2000" dirty="0"/>
              <a:t> </a:t>
            </a:r>
            <a:r>
              <a:rPr lang="en-US" sz="2000" dirty="0" err="1"/>
              <a:t>người</a:t>
            </a:r>
            <a:r>
              <a:rPr lang="en-US" sz="2000" dirty="0"/>
              <a:t> </a:t>
            </a:r>
            <a:r>
              <a:rPr lang="en-US" sz="2000" dirty="0" err="1"/>
              <a:t>khiếm</a:t>
            </a:r>
            <a:r>
              <a:rPr lang="en-US" sz="2000" dirty="0"/>
              <a:t> </a:t>
            </a:r>
            <a:r>
              <a:rPr lang="en-US" sz="2000" dirty="0" err="1"/>
              <a:t>thính</a:t>
            </a:r>
            <a:r>
              <a:rPr lang="en-US" sz="2000" dirty="0"/>
              <a:t>.</a:t>
            </a:r>
          </a:p>
          <a:p>
            <a:r>
              <a:rPr lang="en-US" sz="2000" dirty="0"/>
              <a:t>* </a:t>
            </a:r>
            <a:r>
              <a:rPr lang="en-US" sz="2000" b="1" dirty="0" err="1"/>
              <a:t>Hướng</a:t>
            </a:r>
            <a:r>
              <a:rPr lang="en-US" sz="2000" b="1" dirty="0"/>
              <a:t> </a:t>
            </a:r>
            <a:r>
              <a:rPr lang="en-US" sz="2000" b="1" dirty="0" err="1"/>
              <a:t>dẫn</a:t>
            </a:r>
            <a:r>
              <a:rPr lang="en-US" sz="2000" b="1" dirty="0"/>
              <a:t> </a:t>
            </a:r>
            <a:r>
              <a:rPr lang="en-US" sz="2000" b="1" dirty="0" err="1"/>
              <a:t>làm</a:t>
            </a:r>
            <a:r>
              <a:rPr lang="en-US" sz="2000" b="1" dirty="0"/>
              <a:t> </a:t>
            </a:r>
            <a:r>
              <a:rPr lang="en-US" sz="2000" b="1" dirty="0" err="1"/>
              <a:t>bài</a:t>
            </a:r>
            <a:r>
              <a:rPr lang="en-US" sz="2000" b="1" dirty="0"/>
              <a:t>:</a:t>
            </a:r>
            <a:endParaRPr lang="en-US" sz="2000" dirty="0"/>
          </a:p>
          <a:p>
            <a:r>
              <a:rPr lang="en-US" sz="2000" dirty="0" err="1"/>
              <a:t>Câu</a:t>
            </a:r>
            <a:r>
              <a:rPr lang="en-US" sz="2000" dirty="0"/>
              <a:t> </a:t>
            </a:r>
            <a:r>
              <a:rPr lang="en-US" sz="2000" dirty="0" err="1"/>
              <a:t>đầu</a:t>
            </a:r>
            <a:r>
              <a:rPr lang="en-US" sz="2000" dirty="0"/>
              <a:t> </a:t>
            </a:r>
            <a:r>
              <a:rPr lang="en-US" sz="2000" dirty="0" err="1"/>
              <a:t>tiên</a:t>
            </a:r>
            <a:r>
              <a:rPr lang="en-US" sz="2000" dirty="0"/>
              <a:t> </a:t>
            </a:r>
            <a:r>
              <a:rPr lang="en-US" sz="2000" dirty="0" err="1"/>
              <a:t>của</a:t>
            </a:r>
            <a:r>
              <a:rPr lang="en-US" sz="2000" dirty="0"/>
              <a:t> </a:t>
            </a:r>
            <a:r>
              <a:rPr lang="en-US" sz="2000" dirty="0" err="1"/>
              <a:t>bài</a:t>
            </a:r>
            <a:r>
              <a:rPr lang="en-US" sz="2000" dirty="0"/>
              <a:t> </a:t>
            </a:r>
            <a:r>
              <a:rPr lang="en-US" sz="2000" dirty="0" err="1"/>
              <a:t>này</a:t>
            </a:r>
            <a:r>
              <a:rPr lang="en-US" sz="2000" dirty="0"/>
              <a:t> </a:t>
            </a:r>
            <a:r>
              <a:rPr lang="en-US" sz="2000" dirty="0" err="1"/>
              <a:t>là</a:t>
            </a:r>
            <a:r>
              <a:rPr lang="en-US" sz="2000" dirty="0"/>
              <a:t>: “The Americans i with Disabilities Act (ADA) was signed into law in 1990”</a:t>
            </a:r>
          </a:p>
          <a:p>
            <a:r>
              <a:rPr lang="en-US" sz="2000" dirty="0" err="1"/>
              <a:t>Tạm</a:t>
            </a:r>
            <a:r>
              <a:rPr lang="en-US" sz="2000" dirty="0"/>
              <a:t> </a:t>
            </a:r>
            <a:r>
              <a:rPr lang="en-US" sz="2000" dirty="0" err="1"/>
              <a:t>dịch</a:t>
            </a:r>
            <a:r>
              <a:rPr lang="en-US" sz="2000" dirty="0"/>
              <a:t>: “</a:t>
            </a:r>
            <a:r>
              <a:rPr lang="en-US" sz="2000" dirty="0" err="1"/>
              <a:t>Đạo</a:t>
            </a:r>
            <a:r>
              <a:rPr lang="en-US" sz="2000" dirty="0"/>
              <a:t> </a:t>
            </a:r>
            <a:r>
              <a:rPr lang="en-US" sz="2000" dirty="0" err="1"/>
              <a:t>luật</a:t>
            </a:r>
            <a:r>
              <a:rPr lang="en-US" sz="2000" dirty="0"/>
              <a:t> </a:t>
            </a:r>
            <a:r>
              <a:rPr lang="en-US" sz="2000" dirty="0" err="1"/>
              <a:t>Người</a:t>
            </a:r>
            <a:r>
              <a:rPr lang="en-US" sz="2000" dirty="0"/>
              <a:t> </a:t>
            </a:r>
            <a:r>
              <a:rPr lang="en-US" sz="2000" dirty="0" err="1"/>
              <a:t>Mỹ</a:t>
            </a:r>
            <a:r>
              <a:rPr lang="en-US" sz="2000" dirty="0"/>
              <a:t> </a:t>
            </a:r>
            <a:r>
              <a:rPr lang="en-US" sz="2000" dirty="0" err="1"/>
              <a:t>với</a:t>
            </a:r>
            <a:r>
              <a:rPr lang="en-US" sz="2000" dirty="0"/>
              <a:t> </a:t>
            </a:r>
            <a:r>
              <a:rPr lang="en-US" sz="2000" dirty="0" err="1"/>
              <a:t>Người</a:t>
            </a:r>
            <a:r>
              <a:rPr lang="en-US" sz="2000" dirty="0"/>
              <a:t> </a:t>
            </a:r>
            <a:r>
              <a:rPr lang="en-US" sz="2000" dirty="0" err="1"/>
              <a:t>Khuyết</a:t>
            </a:r>
            <a:r>
              <a:rPr lang="en-US" sz="2000" dirty="0"/>
              <a:t> </a:t>
            </a:r>
            <a:r>
              <a:rPr lang="en-US" sz="2000" dirty="0" err="1"/>
              <a:t>tật</a:t>
            </a:r>
            <a:r>
              <a:rPr lang="en-US" sz="2000" dirty="0"/>
              <a:t> </a:t>
            </a:r>
            <a:r>
              <a:rPr lang="en-US" sz="2000" dirty="0" err="1"/>
              <a:t>được</a:t>
            </a:r>
            <a:r>
              <a:rPr lang="en-US" sz="2000" dirty="0"/>
              <a:t> </a:t>
            </a:r>
            <a:r>
              <a:rPr lang="en-US" sz="2000" dirty="0" err="1"/>
              <a:t>thông</a:t>
            </a:r>
            <a:r>
              <a:rPr lang="en-US" sz="2000" dirty="0"/>
              <a:t> qua </a:t>
            </a:r>
            <a:r>
              <a:rPr lang="en-US" sz="2000" dirty="0" err="1"/>
              <a:t>thành</a:t>
            </a:r>
            <a:r>
              <a:rPr lang="en-US" sz="2000" dirty="0"/>
              <a:t> </a:t>
            </a:r>
            <a:r>
              <a:rPr lang="en-US" sz="2000" dirty="0" err="1"/>
              <a:t>luật</a:t>
            </a:r>
            <a:r>
              <a:rPr lang="en-US" sz="2000" dirty="0"/>
              <a:t> </a:t>
            </a:r>
            <a:r>
              <a:rPr lang="en-US" sz="2000" dirty="0" err="1"/>
              <a:t>vào</a:t>
            </a:r>
            <a:r>
              <a:rPr lang="en-US" sz="2000" dirty="0"/>
              <a:t> </a:t>
            </a:r>
            <a:r>
              <a:rPr lang="en-US" sz="2000" dirty="0" err="1"/>
              <a:t>năm</a:t>
            </a:r>
            <a:r>
              <a:rPr lang="en-US" sz="2000" dirty="0"/>
              <a:t> 1990.”</a:t>
            </a:r>
          </a:p>
          <a:p>
            <a:r>
              <a:rPr lang="en-US" sz="2000" dirty="0" err="1"/>
              <a:t>Như</a:t>
            </a:r>
            <a:r>
              <a:rPr lang="en-US" sz="2000" dirty="0"/>
              <a:t> </a:t>
            </a:r>
            <a:r>
              <a:rPr lang="en-US" sz="2000" dirty="0" err="1"/>
              <a:t>vậy</a:t>
            </a:r>
            <a:r>
              <a:rPr lang="en-US" sz="2000" dirty="0"/>
              <a:t>, </a:t>
            </a:r>
            <a:r>
              <a:rPr lang="en-US" sz="2000" dirty="0" err="1"/>
              <a:t>có</a:t>
            </a:r>
            <a:r>
              <a:rPr lang="en-US" sz="2000" dirty="0"/>
              <a:t> </a:t>
            </a:r>
            <a:r>
              <a:rPr lang="en-US" sz="2000" dirty="0" err="1"/>
              <a:t>thể</a:t>
            </a:r>
            <a:r>
              <a:rPr lang="en-US" sz="2000" dirty="0"/>
              <a:t> </a:t>
            </a:r>
            <a:r>
              <a:rPr lang="en-US" sz="2000" dirty="0" err="1"/>
              <a:t>thấy</a:t>
            </a:r>
            <a:r>
              <a:rPr lang="en-US" sz="2000" dirty="0"/>
              <a:t> </a:t>
            </a:r>
            <a:r>
              <a:rPr lang="en-US" sz="2000" dirty="0" err="1"/>
              <a:t>bài</a:t>
            </a:r>
            <a:r>
              <a:rPr lang="en-US" sz="2000" dirty="0"/>
              <a:t> </a:t>
            </a:r>
            <a:r>
              <a:rPr lang="en-US" sz="2000" dirty="0" err="1"/>
              <a:t>đọc</a:t>
            </a:r>
            <a:r>
              <a:rPr lang="en-US" sz="2000" dirty="0"/>
              <a:t> </a:t>
            </a:r>
            <a:r>
              <a:rPr lang="en-US" sz="2000" dirty="0" err="1"/>
              <a:t>này</a:t>
            </a:r>
            <a:r>
              <a:rPr lang="en-US" sz="2000" dirty="0"/>
              <a:t> </a:t>
            </a:r>
            <a:r>
              <a:rPr lang="en-US" sz="2000" dirty="0" err="1"/>
              <a:t>có</a:t>
            </a:r>
            <a:r>
              <a:rPr lang="en-US" sz="2000" dirty="0"/>
              <a:t> </a:t>
            </a:r>
            <a:r>
              <a:rPr lang="en-US" sz="2000" dirty="0" err="1"/>
              <a:t>chủ</a:t>
            </a:r>
            <a:r>
              <a:rPr lang="en-US" sz="2000" dirty="0"/>
              <a:t> </a:t>
            </a:r>
            <a:r>
              <a:rPr lang="en-US" sz="2000" dirty="0" err="1"/>
              <a:t>đề</a:t>
            </a:r>
            <a:r>
              <a:rPr lang="en-US" sz="2000" dirty="0"/>
              <a:t> 1 </a:t>
            </a:r>
            <a:r>
              <a:rPr lang="en-US" sz="2000" dirty="0" err="1"/>
              <a:t>là</a:t>
            </a:r>
            <a:r>
              <a:rPr lang="en-US" sz="2000" dirty="0"/>
              <a:t> </a:t>
            </a:r>
            <a:r>
              <a:rPr lang="en-US" sz="2000" dirty="0" err="1"/>
              <a:t>Đạo</a:t>
            </a:r>
            <a:r>
              <a:rPr lang="en-US" sz="2000" dirty="0"/>
              <a:t> </a:t>
            </a:r>
            <a:r>
              <a:rPr lang="en-US" sz="2000" dirty="0" err="1"/>
              <a:t>luật</a:t>
            </a:r>
            <a:r>
              <a:rPr lang="en-US" sz="2000" dirty="0"/>
              <a:t> </a:t>
            </a:r>
            <a:r>
              <a:rPr lang="en-US" sz="2000" dirty="0" err="1"/>
              <a:t>Người</a:t>
            </a:r>
            <a:r>
              <a:rPr lang="en-US" sz="2000" dirty="0"/>
              <a:t> </a:t>
            </a:r>
            <a:r>
              <a:rPr lang="en-US" sz="2000" dirty="0" err="1"/>
              <a:t>Mỹ</a:t>
            </a:r>
            <a:r>
              <a:rPr lang="en-US" sz="2000" dirty="0"/>
              <a:t> </a:t>
            </a:r>
            <a:r>
              <a:rPr lang="en-US" sz="2000" dirty="0" err="1"/>
              <a:t>với</a:t>
            </a:r>
            <a:r>
              <a:rPr lang="en-US" sz="2000" dirty="0"/>
              <a:t> </a:t>
            </a:r>
            <a:r>
              <a:rPr lang="en-US" sz="2000" dirty="0" err="1"/>
              <a:t>Người</a:t>
            </a:r>
            <a:r>
              <a:rPr lang="en-US" sz="2000" dirty="0"/>
              <a:t> </a:t>
            </a:r>
            <a:r>
              <a:rPr lang="en-US" sz="2000" dirty="0" err="1"/>
              <a:t>Khuyết</a:t>
            </a:r>
            <a:r>
              <a:rPr lang="en-US" sz="2000" dirty="0"/>
              <a:t> </a:t>
            </a:r>
            <a:r>
              <a:rPr lang="en-US" sz="2000" dirty="0" err="1"/>
              <a:t>tật</a:t>
            </a:r>
            <a:r>
              <a:rPr lang="en-US" sz="2000" dirty="0"/>
              <a:t>. </a:t>
            </a:r>
            <a:r>
              <a:rPr lang="en-US" sz="2000" dirty="0" err="1"/>
              <a:t>Thêm</a:t>
            </a:r>
            <a:r>
              <a:rPr lang="en-US" sz="2000" dirty="0"/>
              <a:t> </a:t>
            </a:r>
            <a:r>
              <a:rPr lang="en-US" sz="2000" dirty="0" err="1"/>
              <a:t>nữa</a:t>
            </a:r>
            <a:r>
              <a:rPr lang="en-US" sz="2000" dirty="0"/>
              <a:t>, ở </a:t>
            </a:r>
            <a:r>
              <a:rPr lang="en-US" sz="2000" dirty="0" err="1"/>
              <a:t>các</a:t>
            </a:r>
            <a:r>
              <a:rPr lang="en-US" sz="2000" dirty="0"/>
              <a:t> </a:t>
            </a:r>
            <a:r>
              <a:rPr lang="en-US" sz="2000" dirty="0" err="1"/>
              <a:t>đoạn</a:t>
            </a:r>
            <a:r>
              <a:rPr lang="en-US" sz="2000" dirty="0"/>
              <a:t> </a:t>
            </a:r>
            <a:r>
              <a:rPr lang="en-US" sz="2000" dirty="0" err="1"/>
              <a:t>văn</a:t>
            </a:r>
            <a:r>
              <a:rPr lang="en-US" sz="2000" dirty="0"/>
              <a:t> </a:t>
            </a:r>
            <a:r>
              <a:rPr lang="en-US" sz="2000" dirty="0" err="1"/>
              <a:t>dưới</a:t>
            </a:r>
            <a:r>
              <a:rPr lang="en-US" sz="2000" dirty="0"/>
              <a:t>, </a:t>
            </a:r>
            <a:r>
              <a:rPr lang="en-US" sz="2000" dirty="0" err="1"/>
              <a:t>các</a:t>
            </a:r>
            <a:r>
              <a:rPr lang="en-US" sz="2000" dirty="0"/>
              <a:t> </a:t>
            </a:r>
            <a:r>
              <a:rPr lang="en-US" sz="2000" dirty="0" err="1"/>
              <a:t>cụm</a:t>
            </a:r>
            <a:r>
              <a:rPr lang="en-US" sz="2000" dirty="0"/>
              <a:t> “The ADA States that” (</a:t>
            </a:r>
            <a:r>
              <a:rPr lang="en-US" sz="2000" dirty="0" err="1"/>
              <a:t>Đạo</a:t>
            </a:r>
            <a:r>
              <a:rPr lang="en-US" sz="2000" dirty="0"/>
              <a:t> </a:t>
            </a:r>
            <a:r>
              <a:rPr lang="en-US" sz="2000" dirty="0" err="1"/>
              <a:t>luật</a:t>
            </a:r>
            <a:r>
              <a:rPr lang="en-US" sz="2000" dirty="0"/>
              <a:t> </a:t>
            </a:r>
            <a:r>
              <a:rPr lang="en-US" sz="2000" dirty="0" err="1"/>
              <a:t>này</a:t>
            </a:r>
            <a:r>
              <a:rPr lang="en-US" sz="2000" dirty="0"/>
              <a:t> </a:t>
            </a:r>
            <a:r>
              <a:rPr lang="en-US" sz="2000" dirty="0" err="1"/>
              <a:t>quy</a:t>
            </a:r>
            <a:r>
              <a:rPr lang="en-US" sz="2000" dirty="0"/>
              <a:t> 3 </a:t>
            </a:r>
            <a:r>
              <a:rPr lang="en-US" sz="2000" dirty="0" err="1"/>
              <a:t>định</a:t>
            </a:r>
            <a:r>
              <a:rPr lang="en-US" sz="2000" dirty="0"/>
              <a:t>) </a:t>
            </a:r>
            <a:r>
              <a:rPr lang="en-US" sz="2000" dirty="0" err="1"/>
              <a:t>hoặc</a:t>
            </a:r>
            <a:r>
              <a:rPr lang="en-US" sz="2000" dirty="0"/>
              <a:t> “The ADA also </a:t>
            </a:r>
            <a:r>
              <a:rPr lang="en-US" sz="2000" dirty="0" err="1"/>
              <a:t>stipulats</a:t>
            </a:r>
            <a:r>
              <a:rPr lang="en-US" sz="2000" dirty="0"/>
              <a:t> that” (</a:t>
            </a:r>
            <a:r>
              <a:rPr lang="en-US" sz="2000" dirty="0" err="1"/>
              <a:t>Đạo</a:t>
            </a:r>
            <a:r>
              <a:rPr lang="en-US" sz="2000" dirty="0"/>
              <a:t> </a:t>
            </a:r>
            <a:r>
              <a:rPr lang="en-US" sz="2000" dirty="0" err="1"/>
              <a:t>luật</a:t>
            </a:r>
            <a:r>
              <a:rPr lang="en-US" sz="2000" dirty="0"/>
              <a:t> </a:t>
            </a:r>
            <a:r>
              <a:rPr lang="en-US" sz="2000" dirty="0" err="1"/>
              <a:t>này</a:t>
            </a:r>
            <a:r>
              <a:rPr lang="en-US" sz="2000" dirty="0"/>
              <a:t> </a:t>
            </a:r>
            <a:r>
              <a:rPr lang="en-US" sz="2000" dirty="0" err="1"/>
              <a:t>cũng</a:t>
            </a:r>
            <a:r>
              <a:rPr lang="en-US" sz="2000" dirty="0"/>
              <a:t> </a:t>
            </a:r>
            <a:r>
              <a:rPr lang="en-US" sz="2000" dirty="0" err="1"/>
              <a:t>quy</a:t>
            </a:r>
            <a:r>
              <a:rPr lang="en-US" sz="2000" dirty="0"/>
              <a:t> </a:t>
            </a:r>
            <a:r>
              <a:rPr lang="en-US" sz="2000" dirty="0" err="1"/>
              <a:t>định</a:t>
            </a:r>
            <a:r>
              <a:rPr lang="en-US" sz="2000" dirty="0"/>
              <a:t> </a:t>
            </a:r>
            <a:r>
              <a:rPr lang="en-US" sz="2000" dirty="0" err="1"/>
              <a:t>thêm</a:t>
            </a:r>
            <a:r>
              <a:rPr lang="en-US" sz="2000" dirty="0"/>
              <a:t>), </a:t>
            </a:r>
            <a:r>
              <a:rPr lang="en-US" sz="2000" dirty="0" err="1"/>
              <a:t>nghĩa</a:t>
            </a:r>
            <a:r>
              <a:rPr lang="en-US" sz="2000" dirty="0"/>
              <a:t> </a:t>
            </a:r>
            <a:r>
              <a:rPr lang="en-US" sz="2000" dirty="0" err="1"/>
              <a:t>là</a:t>
            </a:r>
            <a:r>
              <a:rPr lang="en-US" sz="2000" dirty="0"/>
              <a:t>, </a:t>
            </a:r>
            <a:r>
              <a:rPr lang="en-US" sz="2000" dirty="0" err="1"/>
              <a:t>bài</a:t>
            </a:r>
            <a:r>
              <a:rPr lang="en-US" sz="2000" dirty="0"/>
              <a:t> </a:t>
            </a:r>
            <a:r>
              <a:rPr lang="en-US" sz="2000" dirty="0" err="1"/>
              <a:t>này</a:t>
            </a:r>
            <a:r>
              <a:rPr lang="en-US" sz="2000" dirty="0"/>
              <a:t> </a:t>
            </a:r>
            <a:r>
              <a:rPr lang="en-US" sz="2000" dirty="0" err="1"/>
              <a:t>viết</a:t>
            </a:r>
            <a:r>
              <a:rPr lang="en-US" sz="2000" dirty="0"/>
              <a:t> </a:t>
            </a:r>
            <a:r>
              <a:rPr lang="en-US" sz="2000" dirty="0" err="1"/>
              <a:t>ra</a:t>
            </a:r>
            <a:r>
              <a:rPr lang="en-US" sz="2000" dirty="0"/>
              <a:t> </a:t>
            </a:r>
            <a:r>
              <a:rPr lang="en-US" sz="2000" dirty="0" err="1"/>
              <a:t>với</a:t>
            </a:r>
            <a:r>
              <a:rPr lang="en-US" sz="2000" dirty="0"/>
              <a:t> </a:t>
            </a:r>
            <a:r>
              <a:rPr lang="en-US" sz="2000" dirty="0" err="1"/>
              <a:t>mục</a:t>
            </a:r>
            <a:r>
              <a:rPr lang="en-US" sz="2000" dirty="0"/>
              <a:t> </a:t>
            </a:r>
            <a:r>
              <a:rPr lang="en-US" sz="2000" dirty="0" err="1"/>
              <a:t>đích</a:t>
            </a:r>
            <a:r>
              <a:rPr lang="en-US" sz="2000" dirty="0"/>
              <a:t> </a:t>
            </a:r>
            <a:r>
              <a:rPr lang="en-US" sz="2000" dirty="0" err="1"/>
              <a:t>chính</a:t>
            </a:r>
            <a:r>
              <a:rPr lang="en-US" sz="2000" dirty="0"/>
              <a:t> </a:t>
            </a:r>
            <a:r>
              <a:rPr lang="en-US" sz="2000" dirty="0" err="1"/>
              <a:t>là</a:t>
            </a:r>
            <a:r>
              <a:rPr lang="en-US" sz="2000" dirty="0"/>
              <a:t> </a:t>
            </a:r>
            <a:r>
              <a:rPr lang="en-US" sz="2000" dirty="0" err="1"/>
              <a:t>giải</a:t>
            </a:r>
            <a:r>
              <a:rPr lang="en-US" sz="2000" dirty="0"/>
              <a:t> </a:t>
            </a:r>
            <a:r>
              <a:rPr lang="en-US" sz="2000" dirty="0" err="1"/>
              <a:t>thích</a:t>
            </a:r>
            <a:r>
              <a:rPr lang="en-US" sz="2000" dirty="0"/>
              <a:t> </a:t>
            </a:r>
            <a:r>
              <a:rPr lang="en-US" sz="2000" dirty="0" err="1"/>
              <a:t>các</a:t>
            </a:r>
            <a:r>
              <a:rPr lang="en-US" sz="2000" dirty="0"/>
              <a:t> </a:t>
            </a:r>
            <a:r>
              <a:rPr lang="en-US" sz="2000" dirty="0" err="1"/>
              <a:t>quy</a:t>
            </a:r>
            <a:r>
              <a:rPr lang="en-US" sz="2000" dirty="0"/>
              <a:t> </a:t>
            </a:r>
            <a:r>
              <a:rPr lang="en-US" sz="2000" dirty="0" err="1"/>
              <a:t>định</a:t>
            </a:r>
            <a:r>
              <a:rPr lang="en-US" sz="2000" dirty="0"/>
              <a:t> </a:t>
            </a:r>
            <a:r>
              <a:rPr lang="en-US" sz="2000" dirty="0" err="1"/>
              <a:t>của</a:t>
            </a:r>
            <a:r>
              <a:rPr lang="en-US" sz="2000" dirty="0"/>
              <a:t> </a:t>
            </a:r>
            <a:r>
              <a:rPr lang="en-US" sz="2000" dirty="0" err="1"/>
              <a:t>đạo</a:t>
            </a:r>
            <a:r>
              <a:rPr lang="en-US" sz="2000" dirty="0"/>
              <a:t> </a:t>
            </a:r>
            <a:r>
              <a:rPr lang="en-US" sz="2000" dirty="0" err="1"/>
              <a:t>luật</a:t>
            </a:r>
            <a:r>
              <a:rPr lang="en-US" sz="2000" dirty="0"/>
              <a:t> </a:t>
            </a:r>
            <a:r>
              <a:rPr lang="en-US" sz="2000" dirty="0" err="1"/>
              <a:t>này</a:t>
            </a:r>
            <a:r>
              <a:rPr lang="en-US" sz="2000" dirty="0"/>
              <a:t>.</a:t>
            </a:r>
          </a:p>
          <a:p>
            <a:r>
              <a:rPr lang="en-US" sz="2000" dirty="0" err="1"/>
              <a:t>Vậy</a:t>
            </a:r>
            <a:r>
              <a:rPr lang="en-US" sz="2000" dirty="0"/>
              <a:t>, </a:t>
            </a:r>
            <a:r>
              <a:rPr lang="en-US" sz="2000" dirty="0" err="1"/>
              <a:t>đáp</a:t>
            </a:r>
            <a:r>
              <a:rPr lang="en-US" sz="2000" dirty="0"/>
              <a:t> </a:t>
            </a:r>
            <a:r>
              <a:rPr lang="en-US" sz="2000" dirty="0" err="1"/>
              <a:t>án</a:t>
            </a:r>
            <a:r>
              <a:rPr lang="en-US" sz="2000" dirty="0"/>
              <a:t> B </a:t>
            </a:r>
            <a:r>
              <a:rPr lang="en-US" sz="2000" dirty="0" err="1"/>
              <a:t>là</a:t>
            </a:r>
            <a:r>
              <a:rPr lang="en-US" sz="2000" dirty="0"/>
              <a:t> </a:t>
            </a:r>
            <a:r>
              <a:rPr lang="en-US" sz="2000" dirty="0" err="1"/>
              <a:t>đúng</a:t>
            </a:r>
            <a:r>
              <a:rPr lang="en-US" sz="2000" dirty="0"/>
              <a:t>.</a:t>
            </a:r>
          </a:p>
          <a:p>
            <a:endParaRPr lang="en-US" sz="2000" dirty="0"/>
          </a:p>
        </p:txBody>
      </p:sp>
      <p:sp>
        <p:nvSpPr>
          <p:cNvPr id="6" name="Oval 5"/>
          <p:cNvSpPr/>
          <p:nvPr/>
        </p:nvSpPr>
        <p:spPr>
          <a:xfrm>
            <a:off x="1066800" y="990600"/>
            <a:ext cx="457200" cy="283696"/>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55211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839200" cy="5262979"/>
          </a:xfrm>
          <a:prstGeom prst="rect">
            <a:avLst/>
          </a:prstGeom>
          <a:noFill/>
        </p:spPr>
        <p:txBody>
          <a:bodyPr wrap="square" rtlCol="0">
            <a:spAutoFit/>
          </a:bodyPr>
          <a:lstStyle/>
          <a:p>
            <a:r>
              <a:rPr lang="en-US" sz="2400" b="1" dirty="0">
                <a:solidFill>
                  <a:srgbClr val="FF0000"/>
                </a:solidFill>
              </a:rPr>
              <a:t>Question 45. </a:t>
            </a:r>
            <a:r>
              <a:rPr lang="en-US" sz="2400" b="1" dirty="0"/>
              <a:t>According to the passage, all of the followings are affected by the Americans with Disabilities Act EXCEPT___________.</a:t>
            </a:r>
            <a:endParaRPr lang="en-US" sz="2400" dirty="0"/>
          </a:p>
          <a:p>
            <a:r>
              <a:rPr lang="en-US" sz="2400" dirty="0"/>
              <a:t>	</a:t>
            </a:r>
            <a:r>
              <a:rPr lang="en-US" sz="2400" b="1" dirty="0"/>
              <a:t>A.</a:t>
            </a:r>
            <a:r>
              <a:rPr lang="en-US" sz="2400" dirty="0"/>
              <a:t> someone who has difficulty walking</a:t>
            </a:r>
          </a:p>
          <a:p>
            <a:r>
              <a:rPr lang="en-US" sz="2400" dirty="0"/>
              <a:t>	</a:t>
            </a:r>
            <a:r>
              <a:rPr lang="en-US" sz="2400" b="1" dirty="0"/>
              <a:t>B</a:t>
            </a:r>
            <a:r>
              <a:rPr lang="en-US" sz="2400" dirty="0"/>
              <a:t>. a public transit authority</a:t>
            </a:r>
          </a:p>
          <a:p>
            <a:r>
              <a:rPr lang="en-US" sz="2400" dirty="0"/>
              <a:t>	</a:t>
            </a:r>
            <a:r>
              <a:rPr lang="en-US" sz="2400" b="1" dirty="0"/>
              <a:t>C</a:t>
            </a:r>
            <a:r>
              <a:rPr lang="en-US" sz="2400" dirty="0"/>
              <a:t>. an employer with fewer than fifteen employees</a:t>
            </a:r>
          </a:p>
          <a:p>
            <a:r>
              <a:rPr lang="en-US" sz="2400" dirty="0"/>
              <a:t>	</a:t>
            </a:r>
            <a:r>
              <a:rPr lang="en-US" sz="2400" b="1" dirty="0"/>
              <a:t>D</a:t>
            </a:r>
            <a:r>
              <a:rPr lang="en-US" sz="2400" dirty="0"/>
              <a:t>. a person with a past record of an impairment</a:t>
            </a:r>
          </a:p>
          <a:p>
            <a:endParaRPr lang="en-US" sz="2400" dirty="0" smtClean="0"/>
          </a:p>
          <a:p>
            <a:r>
              <a:rPr lang="en-US" sz="2400" dirty="0" err="1" smtClean="0"/>
              <a:t>Dịch</a:t>
            </a:r>
            <a:r>
              <a:rPr lang="en-US" sz="2400" dirty="0" smtClean="0"/>
              <a:t> </a:t>
            </a:r>
            <a:r>
              <a:rPr lang="en-US" sz="2400" dirty="0" err="1"/>
              <a:t>đề</a:t>
            </a:r>
            <a:r>
              <a:rPr lang="en-US" sz="2400" dirty="0"/>
              <a:t> </a:t>
            </a:r>
            <a:r>
              <a:rPr lang="en-US" sz="2400" dirty="0" err="1"/>
              <a:t>bài</a:t>
            </a:r>
            <a:r>
              <a:rPr lang="en-US" sz="2400" dirty="0"/>
              <a:t>: Theo </a:t>
            </a:r>
            <a:r>
              <a:rPr lang="en-US" sz="2400" dirty="0" err="1"/>
              <a:t>như</a:t>
            </a:r>
            <a:r>
              <a:rPr lang="en-US" sz="2400" dirty="0"/>
              <a:t> </a:t>
            </a:r>
            <a:r>
              <a:rPr lang="en-US" sz="2400" dirty="0" err="1"/>
              <a:t>bài</a:t>
            </a:r>
            <a:r>
              <a:rPr lang="en-US" sz="2400" dirty="0"/>
              <a:t> </a:t>
            </a:r>
            <a:r>
              <a:rPr lang="en-US" sz="2400" dirty="0" err="1"/>
              <a:t>đọc</a:t>
            </a:r>
            <a:r>
              <a:rPr lang="en-US" sz="2400" dirty="0"/>
              <a:t>, </a:t>
            </a:r>
            <a:r>
              <a:rPr lang="en-US" sz="2400" dirty="0" err="1"/>
              <a:t>tất</a:t>
            </a:r>
            <a:r>
              <a:rPr lang="en-US" sz="2400" dirty="0"/>
              <a:t> </a:t>
            </a:r>
            <a:r>
              <a:rPr lang="en-US" sz="2400" dirty="0" err="1"/>
              <a:t>cả</a:t>
            </a:r>
            <a:r>
              <a:rPr lang="en-US" sz="2400" dirty="0"/>
              <a:t> </a:t>
            </a:r>
            <a:r>
              <a:rPr lang="en-US" sz="2400" dirty="0" err="1"/>
              <a:t>những</a:t>
            </a:r>
            <a:r>
              <a:rPr lang="en-US" sz="2400" dirty="0"/>
              <a:t> </a:t>
            </a:r>
            <a:r>
              <a:rPr lang="en-US" sz="2400" dirty="0" err="1"/>
              <a:t>đối</a:t>
            </a:r>
            <a:r>
              <a:rPr lang="en-US" sz="2400" dirty="0"/>
              <a:t> </a:t>
            </a:r>
            <a:r>
              <a:rPr lang="en-US" sz="2400" dirty="0" err="1"/>
              <a:t>tượng</a:t>
            </a:r>
            <a:r>
              <a:rPr lang="en-US" sz="2400" dirty="0"/>
              <a:t> </a:t>
            </a:r>
            <a:r>
              <a:rPr lang="en-US" sz="2400" dirty="0" err="1"/>
              <a:t>dưới</a:t>
            </a:r>
            <a:r>
              <a:rPr lang="en-US" sz="2400" dirty="0"/>
              <a:t> </a:t>
            </a:r>
            <a:r>
              <a:rPr lang="en-US" sz="2400" dirty="0" err="1"/>
              <a:t>đây</a:t>
            </a:r>
            <a:r>
              <a:rPr lang="en-US" sz="2400" dirty="0"/>
              <a:t> </a:t>
            </a:r>
            <a:r>
              <a:rPr lang="en-US" sz="2400" dirty="0" err="1"/>
              <a:t>đều</a:t>
            </a:r>
            <a:r>
              <a:rPr lang="en-US" sz="2400" dirty="0"/>
              <a:t> </a:t>
            </a:r>
            <a:r>
              <a:rPr lang="en-US" sz="2400" dirty="0" err="1"/>
              <a:t>bị</a:t>
            </a:r>
            <a:r>
              <a:rPr lang="en-US" sz="2400" dirty="0"/>
              <a:t> </a:t>
            </a:r>
            <a:r>
              <a:rPr lang="en-US" sz="2400" dirty="0" err="1"/>
              <a:t>ảnh</a:t>
            </a:r>
            <a:r>
              <a:rPr lang="en-US" sz="2400" dirty="0"/>
              <a:t> </a:t>
            </a:r>
            <a:r>
              <a:rPr lang="en-US" sz="2400" dirty="0" err="1"/>
              <a:t>hưởng</a:t>
            </a:r>
            <a:r>
              <a:rPr lang="en-US" sz="2400" dirty="0"/>
              <a:t> </a:t>
            </a:r>
            <a:r>
              <a:rPr lang="en-US" sz="2400" dirty="0" err="1"/>
              <a:t>bởi</a:t>
            </a:r>
            <a:r>
              <a:rPr lang="en-US" sz="2400" dirty="0"/>
              <a:t> </a:t>
            </a:r>
            <a:r>
              <a:rPr lang="en-US" sz="2400" dirty="0" err="1"/>
              <a:t>Đạo</a:t>
            </a:r>
            <a:r>
              <a:rPr lang="en-US" sz="2400" dirty="0"/>
              <a:t> </a:t>
            </a:r>
            <a:r>
              <a:rPr lang="en-US" sz="2400" dirty="0" err="1"/>
              <a:t>luật</a:t>
            </a:r>
            <a:r>
              <a:rPr lang="en-US" sz="2400" dirty="0"/>
              <a:t> </a:t>
            </a:r>
            <a:r>
              <a:rPr lang="en-US" sz="2400" dirty="0" err="1"/>
              <a:t>Người</a:t>
            </a:r>
            <a:r>
              <a:rPr lang="en-US" sz="2400" dirty="0"/>
              <a:t> </a:t>
            </a:r>
            <a:r>
              <a:rPr lang="en-US" sz="2400" dirty="0" err="1"/>
              <a:t>Mỹ</a:t>
            </a:r>
            <a:r>
              <a:rPr lang="en-US" sz="2400" dirty="0"/>
              <a:t> </a:t>
            </a:r>
            <a:r>
              <a:rPr lang="en-US" sz="2400" dirty="0" err="1"/>
              <a:t>với</a:t>
            </a:r>
            <a:r>
              <a:rPr lang="en-US" sz="2400" dirty="0"/>
              <a:t> </a:t>
            </a:r>
            <a:r>
              <a:rPr lang="en-US" sz="2400" dirty="0" err="1"/>
              <a:t>Người</a:t>
            </a:r>
            <a:r>
              <a:rPr lang="en-US" sz="2400" dirty="0"/>
              <a:t> </a:t>
            </a:r>
            <a:r>
              <a:rPr lang="en-US" sz="2400" dirty="0" err="1"/>
              <a:t>Khuyết</a:t>
            </a:r>
            <a:r>
              <a:rPr lang="en-US" sz="2400" dirty="0"/>
              <a:t> </a:t>
            </a:r>
            <a:r>
              <a:rPr lang="en-US" sz="2400" dirty="0" err="1"/>
              <a:t>tật</a:t>
            </a:r>
            <a:r>
              <a:rPr lang="en-US" sz="2400" dirty="0"/>
              <a:t>, </a:t>
            </a:r>
            <a:r>
              <a:rPr lang="en-US" sz="2400" dirty="0" err="1"/>
              <a:t>trừ</a:t>
            </a:r>
            <a:r>
              <a:rPr lang="en-US" sz="2400" dirty="0"/>
              <a:t>……	</a:t>
            </a:r>
          </a:p>
          <a:p>
            <a:r>
              <a:rPr lang="en-US" sz="2400" b="1" dirty="0"/>
              <a:t>A.</a:t>
            </a:r>
            <a:r>
              <a:rPr lang="en-US" sz="2400" dirty="0"/>
              <a:t> </a:t>
            </a:r>
            <a:r>
              <a:rPr lang="en-US" sz="2400" dirty="0" err="1"/>
              <a:t>một</a:t>
            </a:r>
            <a:r>
              <a:rPr lang="en-US" sz="2400" dirty="0"/>
              <a:t> </a:t>
            </a:r>
            <a:r>
              <a:rPr lang="en-US" sz="2400" dirty="0" err="1"/>
              <a:t>người</a:t>
            </a:r>
            <a:r>
              <a:rPr lang="en-US" sz="2400" dirty="0"/>
              <a:t> </a:t>
            </a:r>
            <a:r>
              <a:rPr lang="en-US" sz="2400" dirty="0" err="1"/>
              <a:t>gặp</a:t>
            </a:r>
            <a:r>
              <a:rPr lang="en-US" sz="2400" dirty="0"/>
              <a:t> </a:t>
            </a:r>
            <a:r>
              <a:rPr lang="en-US" sz="2400" dirty="0" err="1"/>
              <a:t>khó</a:t>
            </a:r>
            <a:r>
              <a:rPr lang="en-US" sz="2400" dirty="0"/>
              <a:t> </a:t>
            </a:r>
            <a:r>
              <a:rPr lang="en-US" sz="2400" dirty="0" err="1"/>
              <a:t>khăn</a:t>
            </a:r>
            <a:r>
              <a:rPr lang="en-US" sz="2400" dirty="0"/>
              <a:t> </a:t>
            </a:r>
            <a:r>
              <a:rPr lang="en-US" sz="2400" dirty="0" err="1"/>
              <a:t>trong</a:t>
            </a:r>
            <a:r>
              <a:rPr lang="en-US" sz="2400" dirty="0"/>
              <a:t> </a:t>
            </a:r>
            <a:r>
              <a:rPr lang="en-US" sz="2400" dirty="0" err="1"/>
              <a:t>việc</a:t>
            </a:r>
            <a:r>
              <a:rPr lang="en-US" sz="2400" dirty="0"/>
              <a:t> </a:t>
            </a:r>
            <a:r>
              <a:rPr lang="en-US" sz="2400" dirty="0" err="1"/>
              <a:t>đi</a:t>
            </a:r>
            <a:r>
              <a:rPr lang="en-US" sz="2400" dirty="0"/>
              <a:t> </a:t>
            </a:r>
            <a:r>
              <a:rPr lang="en-US" sz="2400" dirty="0" err="1"/>
              <a:t>lại</a:t>
            </a:r>
            <a:endParaRPr lang="en-US" sz="2400" dirty="0"/>
          </a:p>
          <a:p>
            <a:r>
              <a:rPr lang="en-US" sz="2400" b="1" dirty="0"/>
              <a:t>B</a:t>
            </a:r>
            <a:r>
              <a:rPr lang="en-US" sz="2400" dirty="0"/>
              <a:t>. </a:t>
            </a:r>
            <a:r>
              <a:rPr lang="en-US" sz="2400" dirty="0" err="1"/>
              <a:t>một</a:t>
            </a:r>
            <a:r>
              <a:rPr lang="en-US" sz="2400" dirty="0"/>
              <a:t> </a:t>
            </a:r>
            <a:r>
              <a:rPr lang="en-US" sz="2400" dirty="0" err="1"/>
              <a:t>cơ</a:t>
            </a:r>
            <a:r>
              <a:rPr lang="en-US" sz="2400" dirty="0"/>
              <a:t> </a:t>
            </a:r>
            <a:r>
              <a:rPr lang="en-US" sz="2400" dirty="0" err="1"/>
              <a:t>quan</a:t>
            </a:r>
            <a:r>
              <a:rPr lang="en-US" sz="2400" dirty="0"/>
              <a:t> </a:t>
            </a:r>
            <a:r>
              <a:rPr lang="en-US" sz="2400" dirty="0" err="1"/>
              <a:t>vận</a:t>
            </a:r>
            <a:r>
              <a:rPr lang="en-US" sz="2400" dirty="0"/>
              <a:t> </a:t>
            </a:r>
            <a:r>
              <a:rPr lang="en-US" sz="2400" dirty="0" err="1"/>
              <a:t>tải</a:t>
            </a:r>
            <a:r>
              <a:rPr lang="en-US" sz="2400" dirty="0"/>
              <a:t> </a:t>
            </a:r>
            <a:r>
              <a:rPr lang="en-US" sz="2400" dirty="0" err="1"/>
              <a:t>công</a:t>
            </a:r>
            <a:r>
              <a:rPr lang="en-US" sz="2400" dirty="0"/>
              <a:t> </a:t>
            </a:r>
            <a:r>
              <a:rPr lang="en-US" sz="2400" dirty="0" err="1"/>
              <a:t>cộng</a:t>
            </a:r>
            <a:endParaRPr lang="en-US" sz="2400" dirty="0"/>
          </a:p>
          <a:p>
            <a:r>
              <a:rPr lang="en-US" sz="2400" b="1" dirty="0"/>
              <a:t>C</a:t>
            </a:r>
            <a:r>
              <a:rPr lang="en-US" sz="2400" dirty="0"/>
              <a:t>. </a:t>
            </a:r>
            <a:r>
              <a:rPr lang="en-US" sz="2400" dirty="0" err="1"/>
              <a:t>một</a:t>
            </a:r>
            <a:r>
              <a:rPr lang="en-US" sz="2400" dirty="0"/>
              <a:t> </a:t>
            </a:r>
            <a:r>
              <a:rPr lang="en-US" sz="2400" dirty="0" err="1"/>
              <a:t>chủ</a:t>
            </a:r>
            <a:r>
              <a:rPr lang="en-US" sz="2400" dirty="0"/>
              <a:t> </a:t>
            </a:r>
            <a:r>
              <a:rPr lang="en-US" sz="2400" dirty="0" err="1"/>
              <a:t>thuê</a:t>
            </a:r>
            <a:r>
              <a:rPr lang="en-US" sz="2400" dirty="0"/>
              <a:t> </a:t>
            </a:r>
            <a:r>
              <a:rPr lang="en-US" sz="2400" dirty="0" err="1"/>
              <a:t>lao</a:t>
            </a:r>
            <a:r>
              <a:rPr lang="en-US" sz="2400" dirty="0"/>
              <a:t> </a:t>
            </a:r>
            <a:r>
              <a:rPr lang="en-US" sz="2400" dirty="0" err="1"/>
              <a:t>động</a:t>
            </a:r>
            <a:r>
              <a:rPr lang="en-US" sz="2400" dirty="0"/>
              <a:t> </a:t>
            </a:r>
            <a:r>
              <a:rPr lang="en-US" sz="2400" dirty="0" err="1"/>
              <a:t>có</a:t>
            </a:r>
            <a:r>
              <a:rPr lang="en-US" sz="2400" dirty="0"/>
              <a:t> </a:t>
            </a:r>
            <a:r>
              <a:rPr lang="en-US" sz="2400" dirty="0" err="1"/>
              <a:t>ít</a:t>
            </a:r>
            <a:r>
              <a:rPr lang="en-US" sz="2400" dirty="0"/>
              <a:t> </a:t>
            </a:r>
            <a:r>
              <a:rPr lang="en-US" sz="2400" dirty="0" err="1"/>
              <a:t>hơn</a:t>
            </a:r>
            <a:r>
              <a:rPr lang="en-US" sz="2400" dirty="0"/>
              <a:t> 15 </a:t>
            </a:r>
            <a:r>
              <a:rPr lang="en-US" sz="2400" dirty="0" err="1"/>
              <a:t>nhân</a:t>
            </a:r>
            <a:r>
              <a:rPr lang="en-US" sz="2400" dirty="0"/>
              <a:t> </a:t>
            </a:r>
            <a:r>
              <a:rPr lang="en-US" sz="2400" dirty="0" err="1"/>
              <a:t>viên</a:t>
            </a:r>
            <a:endParaRPr lang="en-US" sz="2400" dirty="0"/>
          </a:p>
          <a:p>
            <a:r>
              <a:rPr lang="en-US" sz="2400" b="1" dirty="0"/>
              <a:t>D</a:t>
            </a:r>
            <a:r>
              <a:rPr lang="en-US" sz="2400" dirty="0"/>
              <a:t>. </a:t>
            </a:r>
            <a:r>
              <a:rPr lang="en-US" sz="2400" dirty="0" err="1"/>
              <a:t>một</a:t>
            </a:r>
            <a:r>
              <a:rPr lang="en-US" sz="2400" dirty="0"/>
              <a:t> </a:t>
            </a:r>
            <a:r>
              <a:rPr lang="en-US" sz="2400" dirty="0" err="1"/>
              <a:t>người</a:t>
            </a:r>
            <a:r>
              <a:rPr lang="en-US" sz="2400" dirty="0"/>
              <a:t> </a:t>
            </a:r>
            <a:r>
              <a:rPr lang="en-US" sz="2400" dirty="0" err="1"/>
              <a:t>với</a:t>
            </a:r>
            <a:r>
              <a:rPr lang="en-US" sz="2400" dirty="0"/>
              <a:t> </a:t>
            </a:r>
            <a:r>
              <a:rPr lang="en-US" sz="2400" dirty="0" err="1"/>
              <a:t>tiền</a:t>
            </a:r>
            <a:r>
              <a:rPr lang="en-US" sz="2400" dirty="0"/>
              <a:t> </a:t>
            </a:r>
            <a:r>
              <a:rPr lang="en-US" sz="2400" dirty="0" err="1"/>
              <a:t>sử</a:t>
            </a:r>
            <a:r>
              <a:rPr lang="en-US" sz="2400" dirty="0"/>
              <a:t> </a:t>
            </a:r>
            <a:r>
              <a:rPr lang="en-US" sz="2400" dirty="0" err="1"/>
              <a:t>bị</a:t>
            </a:r>
            <a:r>
              <a:rPr lang="en-US" sz="2400" dirty="0"/>
              <a:t> </a:t>
            </a:r>
            <a:r>
              <a:rPr lang="en-US" sz="2400" dirty="0" err="1"/>
              <a:t>khuyết</a:t>
            </a:r>
            <a:r>
              <a:rPr lang="en-US" sz="2400" dirty="0"/>
              <a:t> </a:t>
            </a:r>
            <a:r>
              <a:rPr lang="en-US" sz="2400" dirty="0" err="1"/>
              <a:t>tật</a:t>
            </a:r>
            <a:endParaRPr lang="en-US" sz="2400" dirty="0"/>
          </a:p>
          <a:p>
            <a:endParaRPr lang="en-US" sz="2400" dirty="0"/>
          </a:p>
        </p:txBody>
      </p:sp>
      <p:sp>
        <p:nvSpPr>
          <p:cNvPr id="5" name="Oval 4"/>
          <p:cNvSpPr/>
          <p:nvPr/>
        </p:nvSpPr>
        <p:spPr>
          <a:xfrm>
            <a:off x="1126901" y="1828800"/>
            <a:ext cx="3048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43826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5417"/>
            <a:ext cx="9067800" cy="6463308"/>
          </a:xfrm>
          <a:prstGeom prst="rect">
            <a:avLst/>
          </a:prstGeom>
          <a:noFill/>
        </p:spPr>
        <p:txBody>
          <a:bodyPr wrap="square" rtlCol="0">
            <a:spAutoFit/>
          </a:bodyPr>
          <a:lstStyle/>
          <a:p>
            <a:r>
              <a:rPr lang="en-US" b="1" dirty="0" err="1"/>
              <a:t>Hướng</a:t>
            </a:r>
            <a:r>
              <a:rPr lang="en-US" b="1" dirty="0"/>
              <a:t> </a:t>
            </a:r>
            <a:r>
              <a:rPr lang="en-US" b="1" dirty="0" err="1"/>
              <a:t>dẫn</a:t>
            </a:r>
            <a:r>
              <a:rPr lang="en-US" b="1" dirty="0"/>
              <a:t> </a:t>
            </a:r>
            <a:r>
              <a:rPr lang="en-US" b="1" dirty="0" err="1"/>
              <a:t>làm</a:t>
            </a:r>
            <a:r>
              <a:rPr lang="en-US" b="1" dirty="0"/>
              <a:t> </a:t>
            </a:r>
            <a:r>
              <a:rPr lang="en-US" b="1" dirty="0" err="1"/>
              <a:t>bài</a:t>
            </a:r>
            <a:r>
              <a:rPr lang="en-US" b="1" dirty="0" smtClean="0"/>
              <a:t>: Q45</a:t>
            </a:r>
            <a:endParaRPr lang="en-US" dirty="0"/>
          </a:p>
          <a:p>
            <a:r>
              <a:rPr lang="en-US" dirty="0" err="1" smtClean="0"/>
              <a:t>Trích</a:t>
            </a:r>
            <a:r>
              <a:rPr lang="en-US" dirty="0" smtClean="0"/>
              <a:t> </a:t>
            </a:r>
            <a:r>
              <a:rPr lang="en-US" dirty="0" err="1"/>
              <a:t>thông</a:t>
            </a:r>
            <a:r>
              <a:rPr lang="en-US" dirty="0"/>
              <a:t> tin </a:t>
            </a:r>
            <a:r>
              <a:rPr lang="en-US" dirty="0" err="1"/>
              <a:t>trong</a:t>
            </a:r>
            <a:r>
              <a:rPr lang="en-US" dirty="0"/>
              <a:t> </a:t>
            </a:r>
            <a:r>
              <a:rPr lang="en-US" dirty="0" err="1"/>
              <a:t>bài</a:t>
            </a:r>
            <a:r>
              <a:rPr lang="en-US" dirty="0"/>
              <a:t>:</a:t>
            </a:r>
          </a:p>
          <a:p>
            <a:r>
              <a:rPr lang="en-US" dirty="0"/>
              <a:t>1/ “A person with disability is defined as someone with a mental or physical impairment that substantially limits him or her in a major life activity, such as walking, talking, working, or self-care”: </a:t>
            </a:r>
            <a:r>
              <a:rPr lang="en-US" dirty="0" err="1"/>
              <a:t>Một</a:t>
            </a:r>
            <a:r>
              <a:rPr lang="en-US" dirty="0"/>
              <a:t> </a:t>
            </a:r>
            <a:r>
              <a:rPr lang="en-US" dirty="0" err="1"/>
              <a:t>người</a:t>
            </a:r>
            <a:r>
              <a:rPr lang="en-US" dirty="0"/>
              <a:t> </a:t>
            </a:r>
            <a:r>
              <a:rPr lang="en-US" dirty="0" err="1"/>
              <a:t>khuyết</a:t>
            </a:r>
            <a:r>
              <a:rPr lang="en-US" dirty="0"/>
              <a:t> </a:t>
            </a:r>
            <a:r>
              <a:rPr lang="en-US" dirty="0" err="1"/>
              <a:t>tật</a:t>
            </a:r>
            <a:r>
              <a:rPr lang="en-US" dirty="0"/>
              <a:t> </a:t>
            </a:r>
            <a:r>
              <a:rPr lang="en-US" dirty="0" err="1"/>
              <a:t>được</a:t>
            </a:r>
            <a:r>
              <a:rPr lang="en-US" dirty="0"/>
              <a:t> </a:t>
            </a:r>
            <a:r>
              <a:rPr lang="en-US" dirty="0" err="1"/>
              <a:t>định</a:t>
            </a:r>
            <a:r>
              <a:rPr lang="en-US" dirty="0"/>
              <a:t> </a:t>
            </a:r>
            <a:r>
              <a:rPr lang="en-US" dirty="0" err="1"/>
              <a:t>nghĩa</a:t>
            </a:r>
            <a:r>
              <a:rPr lang="en-US" dirty="0"/>
              <a:t> </a:t>
            </a:r>
            <a:r>
              <a:rPr lang="en-US" dirty="0" err="1"/>
              <a:t>là</a:t>
            </a:r>
            <a:r>
              <a:rPr lang="en-US" dirty="0"/>
              <a:t> </a:t>
            </a:r>
            <a:r>
              <a:rPr lang="en-US" dirty="0" err="1"/>
              <a:t>một</a:t>
            </a:r>
            <a:r>
              <a:rPr lang="en-US" dirty="0"/>
              <a:t> </a:t>
            </a:r>
            <a:r>
              <a:rPr lang="en-US" dirty="0" err="1"/>
              <a:t>người</a:t>
            </a:r>
            <a:r>
              <a:rPr lang="en-US" dirty="0"/>
              <a:t> </a:t>
            </a:r>
            <a:r>
              <a:rPr lang="en-US" dirty="0" err="1"/>
              <a:t>có</a:t>
            </a:r>
            <a:r>
              <a:rPr lang="en-US" dirty="0"/>
              <a:t> </a:t>
            </a:r>
            <a:r>
              <a:rPr lang="en-US" dirty="0" err="1"/>
              <a:t>một</a:t>
            </a:r>
            <a:r>
              <a:rPr lang="en-US" dirty="0"/>
              <a:t> </a:t>
            </a:r>
            <a:r>
              <a:rPr lang="en-US" dirty="0" err="1"/>
              <a:t>khiếm</a:t>
            </a:r>
            <a:r>
              <a:rPr lang="en-US" dirty="0"/>
              <a:t> </a:t>
            </a:r>
            <a:r>
              <a:rPr lang="en-US" dirty="0" err="1"/>
              <a:t>khuyết</a:t>
            </a:r>
            <a:r>
              <a:rPr lang="en-US" dirty="0"/>
              <a:t> </a:t>
            </a:r>
            <a:r>
              <a:rPr lang="en-US" dirty="0" err="1"/>
              <a:t>về</a:t>
            </a:r>
            <a:r>
              <a:rPr lang="en-US" dirty="0"/>
              <a:t> </a:t>
            </a:r>
            <a:r>
              <a:rPr lang="en-US" dirty="0" err="1"/>
              <a:t>trí</a:t>
            </a:r>
            <a:r>
              <a:rPr lang="en-US" dirty="0"/>
              <a:t> </a:t>
            </a:r>
            <a:r>
              <a:rPr lang="en-US" dirty="0" err="1"/>
              <a:t>tuệ</a:t>
            </a:r>
            <a:r>
              <a:rPr lang="en-US" dirty="0"/>
              <a:t> </a:t>
            </a:r>
            <a:r>
              <a:rPr lang="en-US" dirty="0" err="1"/>
              <a:t>cũng</a:t>
            </a:r>
            <a:r>
              <a:rPr lang="en-US" dirty="0"/>
              <a:t> </a:t>
            </a:r>
            <a:r>
              <a:rPr lang="en-US" dirty="0" err="1"/>
              <a:t>như</a:t>
            </a:r>
            <a:r>
              <a:rPr lang="en-US" dirty="0"/>
              <a:t> </a:t>
            </a:r>
            <a:r>
              <a:rPr lang="en-US" dirty="0" err="1"/>
              <a:t>thể</a:t>
            </a:r>
            <a:r>
              <a:rPr lang="en-US" dirty="0"/>
              <a:t> </a:t>
            </a:r>
            <a:r>
              <a:rPr lang="en-US" dirty="0" err="1"/>
              <a:t>chất</a:t>
            </a:r>
            <a:r>
              <a:rPr lang="en-US" dirty="0"/>
              <a:t> </a:t>
            </a:r>
            <a:r>
              <a:rPr lang="en-US" dirty="0" err="1"/>
              <a:t>có</a:t>
            </a:r>
            <a:r>
              <a:rPr lang="en-US" dirty="0"/>
              <a:t> </a:t>
            </a:r>
            <a:r>
              <a:rPr lang="en-US" dirty="0" err="1"/>
              <a:t>thể</a:t>
            </a:r>
            <a:r>
              <a:rPr lang="en-US" dirty="0"/>
              <a:t> </a:t>
            </a:r>
            <a:r>
              <a:rPr lang="en-US" dirty="0" err="1"/>
              <a:t>giới</a:t>
            </a:r>
            <a:r>
              <a:rPr lang="en-US" dirty="0"/>
              <a:t> </a:t>
            </a:r>
            <a:r>
              <a:rPr lang="en-US" dirty="0" err="1"/>
              <a:t>hạn</a:t>
            </a:r>
            <a:r>
              <a:rPr lang="en-US" dirty="0"/>
              <a:t> </a:t>
            </a:r>
            <a:r>
              <a:rPr lang="en-US" dirty="0" err="1"/>
              <a:t>họ</a:t>
            </a:r>
            <a:r>
              <a:rPr lang="en-US" dirty="0"/>
              <a:t> </a:t>
            </a:r>
            <a:r>
              <a:rPr lang="en-US" dirty="0" err="1"/>
              <a:t>một</a:t>
            </a:r>
            <a:r>
              <a:rPr lang="en-US" dirty="0"/>
              <a:t> </a:t>
            </a:r>
            <a:r>
              <a:rPr lang="en-US" dirty="0" err="1"/>
              <a:t>cách</a:t>
            </a:r>
            <a:r>
              <a:rPr lang="en-US" dirty="0"/>
              <a:t> </a:t>
            </a:r>
            <a:r>
              <a:rPr lang="en-US" dirty="0" err="1"/>
              <a:t>đáng</a:t>
            </a:r>
            <a:r>
              <a:rPr lang="en-US" dirty="0"/>
              <a:t> </a:t>
            </a:r>
            <a:r>
              <a:rPr lang="en-US" dirty="0" err="1"/>
              <a:t>kể</a:t>
            </a:r>
            <a:r>
              <a:rPr lang="en-US" dirty="0"/>
              <a:t> </a:t>
            </a:r>
            <a:r>
              <a:rPr lang="en-US" dirty="0" err="1"/>
              <a:t>trong</a:t>
            </a:r>
            <a:r>
              <a:rPr lang="en-US" dirty="0"/>
              <a:t> </a:t>
            </a:r>
            <a:r>
              <a:rPr lang="en-US" dirty="0" err="1"/>
              <a:t>những</a:t>
            </a:r>
            <a:r>
              <a:rPr lang="en-US" dirty="0"/>
              <a:t> </a:t>
            </a:r>
            <a:r>
              <a:rPr lang="en-US" dirty="0" err="1"/>
              <a:t>hoạt</a:t>
            </a:r>
            <a:r>
              <a:rPr lang="en-US" dirty="0"/>
              <a:t> </a:t>
            </a:r>
            <a:r>
              <a:rPr lang="en-US" dirty="0" err="1"/>
              <a:t>động</a:t>
            </a:r>
            <a:r>
              <a:rPr lang="en-US" dirty="0"/>
              <a:t> </a:t>
            </a:r>
            <a:r>
              <a:rPr lang="en-US" dirty="0" err="1"/>
              <a:t>sống</a:t>
            </a:r>
            <a:r>
              <a:rPr lang="en-US" dirty="0"/>
              <a:t> </a:t>
            </a:r>
            <a:r>
              <a:rPr lang="en-US" dirty="0" err="1"/>
              <a:t>chính</a:t>
            </a:r>
            <a:r>
              <a:rPr lang="en-US" dirty="0"/>
              <a:t> </a:t>
            </a:r>
            <a:r>
              <a:rPr lang="en-US" dirty="0" err="1"/>
              <a:t>ví</a:t>
            </a:r>
            <a:r>
              <a:rPr lang="en-US" dirty="0"/>
              <a:t> </a:t>
            </a:r>
            <a:r>
              <a:rPr lang="en-US" dirty="0" err="1"/>
              <a:t>dụ</a:t>
            </a:r>
            <a:r>
              <a:rPr lang="en-US" dirty="0"/>
              <a:t> </a:t>
            </a:r>
            <a:r>
              <a:rPr lang="en-US" dirty="0" err="1"/>
              <a:t>như</a:t>
            </a:r>
            <a:r>
              <a:rPr lang="en-US" dirty="0"/>
              <a:t> </a:t>
            </a:r>
            <a:r>
              <a:rPr lang="en-US" dirty="0" err="1"/>
              <a:t>đi</a:t>
            </a:r>
            <a:r>
              <a:rPr lang="en-US" dirty="0"/>
              <a:t> </a:t>
            </a:r>
            <a:r>
              <a:rPr lang="en-US" dirty="0" err="1"/>
              <a:t>lại</a:t>
            </a:r>
            <a:r>
              <a:rPr lang="en-US" dirty="0"/>
              <a:t>, </a:t>
            </a:r>
            <a:r>
              <a:rPr lang="en-US" dirty="0" err="1"/>
              <a:t>nói</a:t>
            </a:r>
            <a:r>
              <a:rPr lang="en-US" dirty="0"/>
              <a:t> </a:t>
            </a:r>
            <a:r>
              <a:rPr lang="en-US" dirty="0" err="1"/>
              <a:t>năng</a:t>
            </a:r>
            <a:r>
              <a:rPr lang="en-US" dirty="0"/>
              <a:t>, </a:t>
            </a:r>
            <a:r>
              <a:rPr lang="en-US" dirty="0" err="1"/>
              <a:t>làm</a:t>
            </a:r>
            <a:r>
              <a:rPr lang="en-US" dirty="0"/>
              <a:t> </a:t>
            </a:r>
            <a:r>
              <a:rPr lang="en-US" dirty="0" err="1"/>
              <a:t>việc</a:t>
            </a:r>
            <a:r>
              <a:rPr lang="en-US" dirty="0"/>
              <a:t>, hay </a:t>
            </a:r>
            <a:r>
              <a:rPr lang="en-US" dirty="0" err="1"/>
              <a:t>tự</a:t>
            </a:r>
            <a:r>
              <a:rPr lang="en-US" dirty="0"/>
              <a:t> </a:t>
            </a:r>
            <a:r>
              <a:rPr lang="en-US" dirty="0" err="1"/>
              <a:t>chăm</a:t>
            </a:r>
            <a:r>
              <a:rPr lang="en-US" dirty="0"/>
              <a:t> </a:t>
            </a:r>
            <a:r>
              <a:rPr lang="en-US" dirty="0" err="1"/>
              <a:t>sóc</a:t>
            </a:r>
            <a:r>
              <a:rPr lang="en-US" dirty="0"/>
              <a:t> </a:t>
            </a:r>
            <a:r>
              <a:rPr lang="en-US" dirty="0" err="1"/>
              <a:t>bản</a:t>
            </a:r>
            <a:r>
              <a:rPr lang="en-US" dirty="0"/>
              <a:t> </a:t>
            </a:r>
            <a:r>
              <a:rPr lang="en-US" dirty="0" err="1"/>
              <a:t>thân</a:t>
            </a:r>
            <a:r>
              <a:rPr lang="en-US" dirty="0"/>
              <a:t>. →  </a:t>
            </a:r>
            <a:r>
              <a:rPr lang="en-US" dirty="0" err="1"/>
              <a:t>người</a:t>
            </a:r>
            <a:r>
              <a:rPr lang="en-US" dirty="0"/>
              <a:t> </a:t>
            </a:r>
            <a:r>
              <a:rPr lang="en-US" dirty="0" err="1"/>
              <a:t>gặp</a:t>
            </a:r>
            <a:r>
              <a:rPr lang="en-US" dirty="0"/>
              <a:t> </a:t>
            </a:r>
            <a:r>
              <a:rPr lang="en-US" dirty="0" err="1"/>
              <a:t>khó</a:t>
            </a:r>
            <a:r>
              <a:rPr lang="en-US" dirty="0"/>
              <a:t> </a:t>
            </a:r>
            <a:r>
              <a:rPr lang="en-US" dirty="0" err="1"/>
              <a:t>khăn</a:t>
            </a:r>
            <a:r>
              <a:rPr lang="en-US" dirty="0"/>
              <a:t> </a:t>
            </a:r>
            <a:r>
              <a:rPr lang="en-US" dirty="0" err="1"/>
              <a:t>trong</a:t>
            </a:r>
            <a:r>
              <a:rPr lang="en-US" dirty="0"/>
              <a:t> </a:t>
            </a:r>
            <a:r>
              <a:rPr lang="en-US" dirty="0" err="1"/>
              <a:t>việc</a:t>
            </a:r>
            <a:r>
              <a:rPr lang="en-US" dirty="0"/>
              <a:t> </a:t>
            </a:r>
            <a:r>
              <a:rPr lang="en-US" dirty="0" err="1"/>
              <a:t>đi</a:t>
            </a:r>
            <a:r>
              <a:rPr lang="en-US" dirty="0"/>
              <a:t> </a:t>
            </a:r>
            <a:r>
              <a:rPr lang="en-US" dirty="0" err="1"/>
              <a:t>đứng</a:t>
            </a:r>
            <a:r>
              <a:rPr lang="en-US" dirty="0"/>
              <a:t> </a:t>
            </a:r>
            <a:r>
              <a:rPr lang="en-US" dirty="0" err="1"/>
              <a:t>được</a:t>
            </a:r>
            <a:r>
              <a:rPr lang="en-US" dirty="0"/>
              <a:t> </a:t>
            </a:r>
            <a:r>
              <a:rPr lang="en-US" dirty="0" err="1"/>
              <a:t>coi</a:t>
            </a:r>
            <a:r>
              <a:rPr lang="en-US" dirty="0"/>
              <a:t> </a:t>
            </a:r>
            <a:r>
              <a:rPr lang="en-US" dirty="0" err="1"/>
              <a:t>là</a:t>
            </a:r>
            <a:r>
              <a:rPr lang="en-US" dirty="0"/>
              <a:t> </a:t>
            </a:r>
            <a:r>
              <a:rPr lang="en-US" dirty="0" err="1"/>
              <a:t>người</a:t>
            </a:r>
            <a:r>
              <a:rPr lang="en-US" dirty="0"/>
              <a:t> </a:t>
            </a:r>
            <a:r>
              <a:rPr lang="en-US" dirty="0" err="1"/>
              <a:t>khuyết</a:t>
            </a:r>
            <a:r>
              <a:rPr lang="en-US" dirty="0"/>
              <a:t> </a:t>
            </a:r>
            <a:r>
              <a:rPr lang="en-US" dirty="0" err="1"/>
              <a:t>tật</a:t>
            </a:r>
            <a:r>
              <a:rPr lang="en-US" dirty="0"/>
              <a:t> → </a:t>
            </a:r>
            <a:r>
              <a:rPr lang="en-US" dirty="0" err="1"/>
              <a:t>thông</a:t>
            </a:r>
            <a:r>
              <a:rPr lang="en-US" dirty="0"/>
              <a:t> tin </a:t>
            </a:r>
            <a:r>
              <a:rPr lang="en-US" dirty="0" err="1"/>
              <a:t>ủng</a:t>
            </a:r>
            <a:r>
              <a:rPr lang="en-US" dirty="0"/>
              <a:t> </a:t>
            </a:r>
            <a:r>
              <a:rPr lang="en-US" dirty="0" err="1"/>
              <a:t>hộ</a:t>
            </a:r>
            <a:r>
              <a:rPr lang="en-US" dirty="0"/>
              <a:t> </a:t>
            </a:r>
            <a:r>
              <a:rPr lang="en-US" dirty="0" err="1"/>
              <a:t>đáp</a:t>
            </a:r>
            <a:r>
              <a:rPr lang="en-US" dirty="0"/>
              <a:t> </a:t>
            </a:r>
            <a:r>
              <a:rPr lang="en-US" dirty="0" err="1"/>
              <a:t>án</a:t>
            </a:r>
            <a:r>
              <a:rPr lang="en-US" dirty="0"/>
              <a:t> A.</a:t>
            </a:r>
          </a:p>
          <a:p>
            <a:r>
              <a:rPr lang="en-US" dirty="0"/>
              <a:t>2/ “All new vehicles purchased by public transit authorities must be accessible to people with disabilities”: </a:t>
            </a:r>
            <a:r>
              <a:rPr lang="en-US" dirty="0" err="1"/>
              <a:t>Tất</a:t>
            </a:r>
            <a:r>
              <a:rPr lang="en-US" dirty="0"/>
              <a:t> </a:t>
            </a:r>
            <a:r>
              <a:rPr lang="en-US" dirty="0" err="1"/>
              <a:t>cả</a:t>
            </a:r>
            <a:r>
              <a:rPr lang="en-US" dirty="0"/>
              <a:t> </a:t>
            </a:r>
            <a:r>
              <a:rPr lang="en-US" dirty="0" err="1"/>
              <a:t>các</a:t>
            </a:r>
            <a:r>
              <a:rPr lang="en-US" dirty="0"/>
              <a:t> </a:t>
            </a:r>
            <a:r>
              <a:rPr lang="en-US" dirty="0" err="1"/>
              <a:t>phương</a:t>
            </a:r>
            <a:r>
              <a:rPr lang="en-US" dirty="0"/>
              <a:t> </a:t>
            </a:r>
            <a:r>
              <a:rPr lang="en-US" dirty="0" err="1"/>
              <a:t>tiện</a:t>
            </a:r>
            <a:r>
              <a:rPr lang="en-US" dirty="0"/>
              <a:t> </a:t>
            </a:r>
            <a:r>
              <a:rPr lang="en-US" dirty="0" err="1"/>
              <a:t>mới</a:t>
            </a:r>
            <a:r>
              <a:rPr lang="en-US" dirty="0"/>
              <a:t> </a:t>
            </a:r>
            <a:r>
              <a:rPr lang="en-US" dirty="0" err="1"/>
              <a:t>được</a:t>
            </a:r>
            <a:r>
              <a:rPr lang="en-US" dirty="0"/>
              <a:t> </a:t>
            </a:r>
            <a:r>
              <a:rPr lang="en-US" dirty="0" err="1"/>
              <a:t>mua</a:t>
            </a:r>
            <a:r>
              <a:rPr lang="en-US" dirty="0"/>
              <a:t> </a:t>
            </a:r>
            <a:r>
              <a:rPr lang="en-US" dirty="0" err="1"/>
              <a:t>về</a:t>
            </a:r>
            <a:r>
              <a:rPr lang="en-US" dirty="0"/>
              <a:t> </a:t>
            </a:r>
            <a:r>
              <a:rPr lang="en-US" dirty="0" err="1"/>
              <a:t>bởi</a:t>
            </a:r>
            <a:r>
              <a:rPr lang="en-US" dirty="0"/>
              <a:t> </a:t>
            </a:r>
            <a:r>
              <a:rPr lang="en-US" dirty="0" err="1"/>
              <a:t>các</a:t>
            </a:r>
            <a:r>
              <a:rPr lang="en-US" dirty="0"/>
              <a:t> </a:t>
            </a:r>
            <a:r>
              <a:rPr lang="en-US" dirty="0" err="1"/>
              <a:t>công</a:t>
            </a:r>
            <a:r>
              <a:rPr lang="en-US" dirty="0"/>
              <a:t> </a:t>
            </a:r>
            <a:r>
              <a:rPr lang="en-US" dirty="0" err="1"/>
              <a:t>ty</a:t>
            </a:r>
            <a:r>
              <a:rPr lang="en-US" dirty="0"/>
              <a:t> </a:t>
            </a:r>
            <a:r>
              <a:rPr lang="en-US" dirty="0" err="1"/>
              <a:t>vận</a:t>
            </a:r>
            <a:r>
              <a:rPr lang="en-US" dirty="0"/>
              <a:t> </a:t>
            </a:r>
            <a:r>
              <a:rPr lang="en-US" dirty="0" err="1"/>
              <a:t>tải</a:t>
            </a:r>
            <a:r>
              <a:rPr lang="en-US" dirty="0"/>
              <a:t> </a:t>
            </a:r>
            <a:r>
              <a:rPr lang="en-US" dirty="0" err="1"/>
              <a:t>công</a:t>
            </a:r>
            <a:r>
              <a:rPr lang="en-US" dirty="0"/>
              <a:t> </a:t>
            </a:r>
            <a:r>
              <a:rPr lang="en-US" dirty="0" err="1"/>
              <a:t>cộng</a:t>
            </a:r>
            <a:r>
              <a:rPr lang="en-US" dirty="0"/>
              <a:t> </a:t>
            </a:r>
            <a:r>
              <a:rPr lang="en-US" dirty="0" err="1"/>
              <a:t>phải</a:t>
            </a:r>
            <a:r>
              <a:rPr lang="en-US" dirty="0"/>
              <a:t> </a:t>
            </a:r>
            <a:r>
              <a:rPr lang="en-US" dirty="0" err="1"/>
              <a:t>tạo</a:t>
            </a:r>
            <a:r>
              <a:rPr lang="en-US" dirty="0"/>
              <a:t> </a:t>
            </a:r>
            <a:r>
              <a:rPr lang="en-US" dirty="0" err="1"/>
              <a:t>điều</a:t>
            </a:r>
            <a:r>
              <a:rPr lang="en-US" dirty="0"/>
              <a:t> </a:t>
            </a:r>
            <a:r>
              <a:rPr lang="en-US" dirty="0" err="1"/>
              <a:t>kiện</a:t>
            </a:r>
            <a:r>
              <a:rPr lang="en-US" dirty="0"/>
              <a:t> </a:t>
            </a:r>
            <a:r>
              <a:rPr lang="en-US" dirty="0" err="1"/>
              <a:t>lên</a:t>
            </a:r>
            <a:r>
              <a:rPr lang="en-US" dirty="0"/>
              <a:t> </a:t>
            </a:r>
            <a:r>
              <a:rPr lang="en-US" dirty="0" err="1"/>
              <a:t>xuống</a:t>
            </a:r>
            <a:r>
              <a:rPr lang="en-US" dirty="0"/>
              <a:t> </a:t>
            </a:r>
            <a:r>
              <a:rPr lang="en-US" dirty="0" err="1"/>
              <a:t>dễ</a:t>
            </a:r>
            <a:r>
              <a:rPr lang="en-US" dirty="0"/>
              <a:t> </a:t>
            </a:r>
            <a:r>
              <a:rPr lang="en-US" dirty="0" err="1"/>
              <a:t>dàng</a:t>
            </a:r>
            <a:r>
              <a:rPr lang="en-US" dirty="0"/>
              <a:t> </a:t>
            </a:r>
            <a:r>
              <a:rPr lang="en-US" dirty="0" err="1"/>
              <a:t>cho</a:t>
            </a:r>
            <a:r>
              <a:rPr lang="en-US" dirty="0"/>
              <a:t> </a:t>
            </a:r>
            <a:r>
              <a:rPr lang="en-US" dirty="0" err="1"/>
              <a:t>người</a:t>
            </a:r>
            <a:r>
              <a:rPr lang="en-US" dirty="0"/>
              <a:t> </a:t>
            </a:r>
            <a:r>
              <a:rPr lang="en-US" dirty="0" err="1"/>
              <a:t>khuyết</a:t>
            </a:r>
            <a:r>
              <a:rPr lang="en-US" dirty="0"/>
              <a:t> </a:t>
            </a:r>
            <a:r>
              <a:rPr lang="en-US" dirty="0" err="1"/>
              <a:t>tật</a:t>
            </a:r>
            <a:r>
              <a:rPr lang="en-US" dirty="0"/>
              <a:t>. → </a:t>
            </a:r>
            <a:r>
              <a:rPr lang="en-US" dirty="0" err="1"/>
              <a:t>các</a:t>
            </a:r>
            <a:r>
              <a:rPr lang="en-US" dirty="0"/>
              <a:t> </a:t>
            </a:r>
            <a:r>
              <a:rPr lang="en-US" dirty="0" err="1"/>
              <a:t>cơ</a:t>
            </a:r>
            <a:r>
              <a:rPr lang="en-US" dirty="0"/>
              <a:t> </a:t>
            </a:r>
            <a:r>
              <a:rPr lang="en-US" dirty="0" err="1"/>
              <a:t>quan</a:t>
            </a:r>
            <a:r>
              <a:rPr lang="en-US" dirty="0"/>
              <a:t> </a:t>
            </a:r>
            <a:r>
              <a:rPr lang="en-US" dirty="0" err="1"/>
              <a:t>vận</a:t>
            </a:r>
            <a:r>
              <a:rPr lang="en-US" dirty="0"/>
              <a:t> </a:t>
            </a:r>
            <a:r>
              <a:rPr lang="en-US" dirty="0" err="1"/>
              <a:t>tải</a:t>
            </a:r>
            <a:r>
              <a:rPr lang="en-US" dirty="0"/>
              <a:t> </a:t>
            </a:r>
            <a:r>
              <a:rPr lang="en-US" dirty="0" err="1"/>
              <a:t>công</a:t>
            </a:r>
            <a:r>
              <a:rPr lang="en-US" dirty="0"/>
              <a:t> </a:t>
            </a:r>
            <a:r>
              <a:rPr lang="en-US" dirty="0" err="1"/>
              <a:t>cộng</a:t>
            </a:r>
            <a:r>
              <a:rPr lang="en-US" dirty="0"/>
              <a:t> </a:t>
            </a:r>
            <a:r>
              <a:rPr lang="en-US" dirty="0" err="1"/>
              <a:t>cũng</a:t>
            </a:r>
            <a:r>
              <a:rPr lang="en-US" dirty="0"/>
              <a:t> </a:t>
            </a:r>
            <a:r>
              <a:rPr lang="en-US" dirty="0" err="1"/>
              <a:t>bị</a:t>
            </a:r>
            <a:r>
              <a:rPr lang="en-US" dirty="0"/>
              <a:t> </a:t>
            </a:r>
            <a:r>
              <a:rPr lang="en-US" dirty="0" err="1"/>
              <a:t>điều</a:t>
            </a:r>
            <a:r>
              <a:rPr lang="en-US" dirty="0"/>
              <a:t> </a:t>
            </a:r>
            <a:r>
              <a:rPr lang="en-US" dirty="0" err="1"/>
              <a:t>chỉnh</a:t>
            </a:r>
            <a:r>
              <a:rPr lang="en-US" dirty="0"/>
              <a:t> </a:t>
            </a:r>
            <a:r>
              <a:rPr lang="en-US" dirty="0" err="1"/>
              <a:t>bởi</a:t>
            </a:r>
            <a:r>
              <a:rPr lang="en-US" dirty="0"/>
              <a:t> </a:t>
            </a:r>
            <a:r>
              <a:rPr lang="en-US" dirty="0" err="1"/>
              <a:t>luật</a:t>
            </a:r>
            <a:r>
              <a:rPr lang="en-US" dirty="0"/>
              <a:t>. →  </a:t>
            </a:r>
            <a:r>
              <a:rPr lang="en-US" dirty="0" err="1"/>
              <a:t>thông</a:t>
            </a:r>
            <a:r>
              <a:rPr lang="en-US" dirty="0"/>
              <a:t> tin </a:t>
            </a:r>
            <a:r>
              <a:rPr lang="en-US" dirty="0" err="1"/>
              <a:t>ủng</a:t>
            </a:r>
            <a:r>
              <a:rPr lang="en-US" dirty="0"/>
              <a:t> </a:t>
            </a:r>
            <a:r>
              <a:rPr lang="en-US" dirty="0" err="1"/>
              <a:t>hộ</a:t>
            </a:r>
            <a:r>
              <a:rPr lang="en-US" dirty="0"/>
              <a:t> </a:t>
            </a:r>
            <a:r>
              <a:rPr lang="en-US" dirty="0" err="1"/>
              <a:t>đáp</a:t>
            </a:r>
            <a:r>
              <a:rPr lang="en-US" dirty="0"/>
              <a:t> </a:t>
            </a:r>
            <a:r>
              <a:rPr lang="en-US" dirty="0" err="1"/>
              <a:t>án</a:t>
            </a:r>
            <a:r>
              <a:rPr lang="en-US" dirty="0"/>
              <a:t> B.</a:t>
            </a:r>
          </a:p>
          <a:p>
            <a:r>
              <a:rPr lang="en-US" dirty="0"/>
              <a:t>3/ “The ADA States that employers with fifteen or more employees may not refuse to hire or promote a person because of a disability if that person is qualified to perform the job.”: </a:t>
            </a:r>
            <a:r>
              <a:rPr lang="en-US" dirty="0" err="1"/>
              <a:t>Đạo</a:t>
            </a:r>
            <a:r>
              <a:rPr lang="en-US" dirty="0"/>
              <a:t> </a:t>
            </a:r>
            <a:r>
              <a:rPr lang="en-US" dirty="0" err="1"/>
              <a:t>luật</a:t>
            </a:r>
            <a:r>
              <a:rPr lang="en-US" dirty="0"/>
              <a:t> </a:t>
            </a:r>
            <a:r>
              <a:rPr lang="en-US" dirty="0" err="1"/>
              <a:t>cũng</a:t>
            </a:r>
            <a:r>
              <a:rPr lang="en-US" dirty="0"/>
              <a:t> </a:t>
            </a:r>
            <a:r>
              <a:rPr lang="en-US" dirty="0" err="1"/>
              <a:t>quy</a:t>
            </a:r>
            <a:r>
              <a:rPr lang="en-US" dirty="0"/>
              <a:t> </a:t>
            </a:r>
            <a:r>
              <a:rPr lang="en-US" dirty="0" err="1"/>
              <a:t>định</a:t>
            </a:r>
            <a:r>
              <a:rPr lang="en-US" dirty="0"/>
              <a:t> </a:t>
            </a:r>
            <a:r>
              <a:rPr lang="en-US" dirty="0" err="1"/>
              <a:t>rằng</a:t>
            </a:r>
            <a:r>
              <a:rPr lang="en-US" dirty="0"/>
              <a:t> </a:t>
            </a:r>
            <a:r>
              <a:rPr lang="en-US" dirty="0" err="1"/>
              <a:t>những</a:t>
            </a:r>
            <a:r>
              <a:rPr lang="en-US" dirty="0"/>
              <a:t> </a:t>
            </a:r>
            <a:r>
              <a:rPr lang="en-US" dirty="0" err="1"/>
              <a:t>người</a:t>
            </a:r>
            <a:r>
              <a:rPr lang="en-US" dirty="0"/>
              <a:t> </a:t>
            </a:r>
            <a:r>
              <a:rPr lang="en-US" dirty="0" err="1"/>
              <a:t>chủ</a:t>
            </a:r>
            <a:r>
              <a:rPr lang="en-US" dirty="0"/>
              <a:t> </a:t>
            </a:r>
            <a:r>
              <a:rPr lang="en-US" dirty="0" err="1"/>
              <a:t>thuê</a:t>
            </a:r>
            <a:r>
              <a:rPr lang="en-US" dirty="0"/>
              <a:t> </a:t>
            </a:r>
            <a:r>
              <a:rPr lang="en-US" dirty="0" err="1"/>
              <a:t>lao</a:t>
            </a:r>
            <a:r>
              <a:rPr lang="en-US" dirty="0"/>
              <a:t> </a:t>
            </a:r>
            <a:r>
              <a:rPr lang="en-US" dirty="0" err="1"/>
              <a:t>động</a:t>
            </a:r>
            <a:r>
              <a:rPr lang="en-US" dirty="0"/>
              <a:t> </a:t>
            </a:r>
            <a:r>
              <a:rPr lang="en-US" dirty="0" err="1"/>
              <a:t>có</a:t>
            </a:r>
            <a:r>
              <a:rPr lang="en-US" dirty="0"/>
              <a:t> </a:t>
            </a:r>
            <a:r>
              <a:rPr lang="en-US" dirty="0" err="1"/>
              <a:t>từ</a:t>
            </a:r>
            <a:r>
              <a:rPr lang="en-US" dirty="0"/>
              <a:t> 15 </a:t>
            </a:r>
            <a:r>
              <a:rPr lang="en-US" dirty="0" err="1"/>
              <a:t>nhân</a:t>
            </a:r>
            <a:r>
              <a:rPr lang="en-US" dirty="0"/>
              <a:t> </a:t>
            </a:r>
            <a:r>
              <a:rPr lang="en-US" dirty="0" err="1"/>
              <a:t>viên</a:t>
            </a:r>
            <a:r>
              <a:rPr lang="en-US" dirty="0"/>
              <a:t> </a:t>
            </a:r>
            <a:r>
              <a:rPr lang="en-US" dirty="0" err="1"/>
              <a:t>trở</a:t>
            </a:r>
            <a:r>
              <a:rPr lang="en-US" dirty="0"/>
              <a:t> </a:t>
            </a:r>
            <a:r>
              <a:rPr lang="en-US" dirty="0" err="1"/>
              <a:t>lên</a:t>
            </a:r>
            <a:r>
              <a:rPr lang="en-US" dirty="0"/>
              <a:t> </a:t>
            </a:r>
            <a:r>
              <a:rPr lang="en-US" dirty="0" err="1"/>
              <a:t>sẽ</a:t>
            </a:r>
            <a:r>
              <a:rPr lang="en-US" dirty="0"/>
              <a:t> </a:t>
            </a:r>
            <a:r>
              <a:rPr lang="en-US" dirty="0" err="1"/>
              <a:t>không</a:t>
            </a:r>
            <a:r>
              <a:rPr lang="en-US" dirty="0"/>
              <a:t> </a:t>
            </a:r>
            <a:r>
              <a:rPr lang="en-US" dirty="0" err="1"/>
              <a:t>được</a:t>
            </a:r>
            <a:r>
              <a:rPr lang="en-US" dirty="0"/>
              <a:t> </a:t>
            </a:r>
            <a:r>
              <a:rPr lang="en-US" dirty="0" err="1"/>
              <a:t>phép</a:t>
            </a:r>
            <a:r>
              <a:rPr lang="en-US" dirty="0"/>
              <a:t> </a:t>
            </a:r>
            <a:r>
              <a:rPr lang="en-US" dirty="0" err="1"/>
              <a:t>từ</a:t>
            </a:r>
            <a:r>
              <a:rPr lang="en-US" dirty="0"/>
              <a:t> </a:t>
            </a:r>
            <a:r>
              <a:rPr lang="en-US" dirty="0" err="1"/>
              <a:t>chối</a:t>
            </a:r>
            <a:r>
              <a:rPr lang="en-US" dirty="0"/>
              <a:t> </a:t>
            </a:r>
            <a:r>
              <a:rPr lang="en-US" dirty="0" err="1"/>
              <a:t>thuê</a:t>
            </a:r>
            <a:r>
              <a:rPr lang="en-US" dirty="0"/>
              <a:t> </a:t>
            </a:r>
            <a:r>
              <a:rPr lang="en-US" dirty="0" err="1"/>
              <a:t>hoặc</a:t>
            </a:r>
            <a:r>
              <a:rPr lang="en-US" dirty="0"/>
              <a:t> </a:t>
            </a:r>
            <a:r>
              <a:rPr lang="en-US" dirty="0" err="1"/>
              <a:t>đề</a:t>
            </a:r>
            <a:r>
              <a:rPr lang="en-US" dirty="0"/>
              <a:t> </a:t>
            </a:r>
            <a:r>
              <a:rPr lang="en-US" dirty="0" err="1"/>
              <a:t>bạt</a:t>
            </a:r>
            <a:r>
              <a:rPr lang="en-US" dirty="0"/>
              <a:t> </a:t>
            </a:r>
            <a:r>
              <a:rPr lang="en-US" dirty="0" err="1"/>
              <a:t>thăng</a:t>
            </a:r>
            <a:r>
              <a:rPr lang="en-US" dirty="0"/>
              <a:t> </a:t>
            </a:r>
            <a:r>
              <a:rPr lang="en-US" dirty="0" err="1"/>
              <a:t>chức</a:t>
            </a:r>
            <a:r>
              <a:rPr lang="en-US" dirty="0"/>
              <a:t> </a:t>
            </a:r>
            <a:r>
              <a:rPr lang="en-US" dirty="0" err="1"/>
              <a:t>một</a:t>
            </a:r>
            <a:r>
              <a:rPr lang="en-US" dirty="0"/>
              <a:t> </a:t>
            </a:r>
            <a:r>
              <a:rPr lang="en-US" dirty="0" err="1"/>
              <a:t>người</a:t>
            </a:r>
            <a:r>
              <a:rPr lang="en-US" dirty="0"/>
              <a:t> </a:t>
            </a:r>
            <a:r>
              <a:rPr lang="en-US" dirty="0" err="1"/>
              <a:t>vì</a:t>
            </a:r>
            <a:r>
              <a:rPr lang="en-US" dirty="0"/>
              <a:t> </a:t>
            </a:r>
            <a:r>
              <a:rPr lang="en-US" dirty="0" err="1"/>
              <a:t>người</a:t>
            </a:r>
            <a:r>
              <a:rPr lang="en-US" dirty="0"/>
              <a:t> </a:t>
            </a:r>
            <a:r>
              <a:rPr lang="en-US" dirty="0" err="1"/>
              <a:t>đó</a:t>
            </a:r>
            <a:r>
              <a:rPr lang="en-US" dirty="0"/>
              <a:t> </a:t>
            </a:r>
            <a:r>
              <a:rPr lang="en-US" dirty="0" err="1"/>
              <a:t>bị</a:t>
            </a:r>
            <a:r>
              <a:rPr lang="en-US" dirty="0"/>
              <a:t> </a:t>
            </a:r>
            <a:r>
              <a:rPr lang="en-US" dirty="0" err="1"/>
              <a:t>khiếm</a:t>
            </a:r>
            <a:r>
              <a:rPr lang="en-US" dirty="0"/>
              <a:t> </a:t>
            </a:r>
            <a:r>
              <a:rPr lang="en-US" dirty="0" err="1"/>
              <a:t>khuyết</a:t>
            </a:r>
            <a:r>
              <a:rPr lang="en-US" dirty="0"/>
              <a:t> </a:t>
            </a:r>
            <a:r>
              <a:rPr lang="en-US" dirty="0" err="1"/>
              <a:t>nếu</a:t>
            </a:r>
            <a:r>
              <a:rPr lang="en-US" dirty="0"/>
              <a:t> </a:t>
            </a:r>
            <a:r>
              <a:rPr lang="en-US" dirty="0" err="1"/>
              <a:t>như</a:t>
            </a:r>
            <a:r>
              <a:rPr lang="en-US" dirty="0"/>
              <a:t> </a:t>
            </a:r>
            <a:r>
              <a:rPr lang="en-US" dirty="0" err="1"/>
              <a:t>họ</a:t>
            </a:r>
            <a:r>
              <a:rPr lang="en-US" dirty="0"/>
              <a:t> </a:t>
            </a:r>
            <a:r>
              <a:rPr lang="en-US" dirty="0" err="1"/>
              <a:t>có</a:t>
            </a:r>
            <a:r>
              <a:rPr lang="en-US" dirty="0"/>
              <a:t> </a:t>
            </a:r>
            <a:r>
              <a:rPr lang="en-US" dirty="0" err="1"/>
              <a:t>đủ</a:t>
            </a:r>
            <a:r>
              <a:rPr lang="en-US" dirty="0"/>
              <a:t> </a:t>
            </a:r>
            <a:r>
              <a:rPr lang="en-US" dirty="0" err="1"/>
              <a:t>khả</a:t>
            </a:r>
            <a:r>
              <a:rPr lang="en-US" dirty="0"/>
              <a:t> </a:t>
            </a:r>
            <a:r>
              <a:rPr lang="en-US" dirty="0" err="1"/>
              <a:t>năng</a:t>
            </a:r>
            <a:r>
              <a:rPr lang="en-US" dirty="0"/>
              <a:t> </a:t>
            </a:r>
            <a:r>
              <a:rPr lang="en-US" dirty="0" err="1"/>
              <a:t>để</a:t>
            </a:r>
            <a:r>
              <a:rPr lang="en-US" dirty="0"/>
              <a:t> </a:t>
            </a:r>
            <a:r>
              <a:rPr lang="en-US" dirty="0" err="1"/>
              <a:t>thực</a:t>
            </a:r>
            <a:r>
              <a:rPr lang="en-US" dirty="0"/>
              <a:t> </a:t>
            </a:r>
            <a:r>
              <a:rPr lang="en-US" dirty="0" err="1"/>
              <a:t>hiện</a:t>
            </a:r>
            <a:r>
              <a:rPr lang="en-US" dirty="0"/>
              <a:t> </a:t>
            </a:r>
            <a:r>
              <a:rPr lang="en-US" dirty="0" err="1"/>
              <a:t>công</a:t>
            </a:r>
            <a:r>
              <a:rPr lang="en-US" dirty="0"/>
              <a:t> </a:t>
            </a:r>
            <a:r>
              <a:rPr lang="en-US" dirty="0" err="1"/>
              <a:t>việc</a:t>
            </a:r>
            <a:r>
              <a:rPr lang="en-US" dirty="0"/>
              <a:t>. → </a:t>
            </a:r>
            <a:r>
              <a:rPr lang="en-US" dirty="0" err="1"/>
              <a:t>chủ</a:t>
            </a:r>
            <a:r>
              <a:rPr lang="en-US" dirty="0"/>
              <a:t> </a:t>
            </a:r>
            <a:r>
              <a:rPr lang="en-US" dirty="0" err="1"/>
              <a:t>thuê</a:t>
            </a:r>
            <a:r>
              <a:rPr lang="en-US" dirty="0"/>
              <a:t> </a:t>
            </a:r>
            <a:r>
              <a:rPr lang="en-US" dirty="0" err="1"/>
              <a:t>lao</a:t>
            </a:r>
            <a:r>
              <a:rPr lang="en-US" dirty="0"/>
              <a:t> </a:t>
            </a:r>
            <a:r>
              <a:rPr lang="en-US" dirty="0" err="1"/>
              <a:t>động</a:t>
            </a:r>
            <a:r>
              <a:rPr lang="en-US" dirty="0"/>
              <a:t> </a:t>
            </a:r>
            <a:r>
              <a:rPr lang="en-US" dirty="0" err="1"/>
              <a:t>dưới</a:t>
            </a:r>
            <a:r>
              <a:rPr lang="en-US" dirty="0"/>
              <a:t> 15 </a:t>
            </a:r>
            <a:r>
              <a:rPr lang="en-US" dirty="0" err="1"/>
              <a:t>nhân</a:t>
            </a:r>
            <a:r>
              <a:rPr lang="en-US" dirty="0"/>
              <a:t> </a:t>
            </a:r>
            <a:r>
              <a:rPr lang="en-US" dirty="0" err="1"/>
              <a:t>viên</a:t>
            </a:r>
            <a:r>
              <a:rPr lang="en-US" dirty="0"/>
              <a:t> </a:t>
            </a:r>
            <a:r>
              <a:rPr lang="en-US" dirty="0" err="1"/>
              <a:t>không</a:t>
            </a:r>
            <a:r>
              <a:rPr lang="en-US" dirty="0"/>
              <a:t> </a:t>
            </a:r>
            <a:r>
              <a:rPr lang="en-US" dirty="0" err="1"/>
              <a:t>bị</a:t>
            </a:r>
            <a:r>
              <a:rPr lang="en-US" dirty="0"/>
              <a:t> </a:t>
            </a:r>
            <a:r>
              <a:rPr lang="en-US" dirty="0" err="1"/>
              <a:t>điều</a:t>
            </a:r>
            <a:r>
              <a:rPr lang="en-US" dirty="0"/>
              <a:t> </a:t>
            </a:r>
            <a:r>
              <a:rPr lang="en-US" dirty="0" err="1"/>
              <a:t>chỉnh</a:t>
            </a:r>
            <a:r>
              <a:rPr lang="en-US" dirty="0"/>
              <a:t> </a:t>
            </a:r>
            <a:r>
              <a:rPr lang="en-US" dirty="0" err="1"/>
              <a:t>bởi</a:t>
            </a:r>
            <a:r>
              <a:rPr lang="en-US" dirty="0"/>
              <a:t> </a:t>
            </a:r>
            <a:r>
              <a:rPr lang="en-US" dirty="0" err="1"/>
              <a:t>luật</a:t>
            </a:r>
            <a:r>
              <a:rPr lang="en-US" dirty="0"/>
              <a:t> → </a:t>
            </a:r>
            <a:r>
              <a:rPr lang="en-US" dirty="0" err="1"/>
              <a:t>thông</a:t>
            </a:r>
            <a:r>
              <a:rPr lang="en-US" dirty="0"/>
              <a:t> tin </a:t>
            </a:r>
            <a:r>
              <a:rPr lang="en-US" dirty="0" err="1"/>
              <a:t>không</a:t>
            </a:r>
            <a:r>
              <a:rPr lang="en-US" dirty="0"/>
              <a:t> </a:t>
            </a:r>
            <a:r>
              <a:rPr lang="en-US" dirty="0" err="1"/>
              <a:t>ủng</a:t>
            </a:r>
            <a:r>
              <a:rPr lang="en-US" dirty="0"/>
              <a:t> </a:t>
            </a:r>
            <a:r>
              <a:rPr lang="en-US" dirty="0" err="1"/>
              <a:t>hộ</a:t>
            </a:r>
            <a:r>
              <a:rPr lang="en-US" dirty="0"/>
              <a:t> </a:t>
            </a:r>
            <a:r>
              <a:rPr lang="en-US" dirty="0" err="1"/>
              <a:t>đáp</a:t>
            </a:r>
            <a:r>
              <a:rPr lang="en-US" dirty="0"/>
              <a:t> </a:t>
            </a:r>
            <a:r>
              <a:rPr lang="en-US" dirty="0" err="1"/>
              <a:t>án</a:t>
            </a:r>
            <a:r>
              <a:rPr lang="en-US" dirty="0"/>
              <a:t> C.</a:t>
            </a:r>
          </a:p>
          <a:p>
            <a:r>
              <a:rPr lang="en-US" dirty="0"/>
              <a:t>4/ “A person with a disability may also be someone with a past record of such an impairment.”: </a:t>
            </a:r>
            <a:r>
              <a:rPr lang="en-US" dirty="0" err="1"/>
              <a:t>Một</a:t>
            </a:r>
            <a:r>
              <a:rPr lang="en-US" dirty="0"/>
              <a:t> </a:t>
            </a:r>
            <a:r>
              <a:rPr lang="en-US" dirty="0" err="1"/>
              <a:t>người</a:t>
            </a:r>
            <a:r>
              <a:rPr lang="en-US" dirty="0"/>
              <a:t> </a:t>
            </a:r>
            <a:r>
              <a:rPr lang="en-US" dirty="0" err="1"/>
              <a:t>khuyết</a:t>
            </a:r>
            <a:r>
              <a:rPr lang="en-US" dirty="0"/>
              <a:t> </a:t>
            </a:r>
            <a:r>
              <a:rPr lang="en-US" dirty="0" err="1"/>
              <a:t>tật</a:t>
            </a:r>
            <a:r>
              <a:rPr lang="en-US" dirty="0"/>
              <a:t> </a:t>
            </a:r>
            <a:r>
              <a:rPr lang="en-US" dirty="0" err="1"/>
              <a:t>cũng</a:t>
            </a:r>
            <a:r>
              <a:rPr lang="en-US" dirty="0"/>
              <a:t> </a:t>
            </a:r>
            <a:r>
              <a:rPr lang="en-US" dirty="0" err="1"/>
              <a:t>có</a:t>
            </a:r>
            <a:r>
              <a:rPr lang="en-US" dirty="0"/>
              <a:t> </a:t>
            </a:r>
            <a:r>
              <a:rPr lang="en-US" dirty="0" err="1"/>
              <a:t>thể</a:t>
            </a:r>
            <a:r>
              <a:rPr lang="en-US" dirty="0"/>
              <a:t> </a:t>
            </a:r>
            <a:r>
              <a:rPr lang="en-US" dirty="0" err="1"/>
              <a:t>là</a:t>
            </a:r>
            <a:r>
              <a:rPr lang="en-US" dirty="0"/>
              <a:t> </a:t>
            </a:r>
            <a:r>
              <a:rPr lang="en-US" dirty="0" err="1"/>
              <a:t>một</a:t>
            </a:r>
            <a:r>
              <a:rPr lang="en-US" dirty="0"/>
              <a:t> </a:t>
            </a:r>
            <a:r>
              <a:rPr lang="en-US" dirty="0" err="1"/>
              <a:t>người</a:t>
            </a:r>
            <a:r>
              <a:rPr lang="en-US" dirty="0"/>
              <a:t> </a:t>
            </a:r>
            <a:r>
              <a:rPr lang="en-US" dirty="0" err="1"/>
              <a:t>có</a:t>
            </a:r>
            <a:r>
              <a:rPr lang="en-US" dirty="0"/>
              <a:t> </a:t>
            </a:r>
            <a:r>
              <a:rPr lang="en-US" dirty="0" err="1"/>
              <a:t>tiền</a:t>
            </a:r>
            <a:r>
              <a:rPr lang="en-US" dirty="0"/>
              <a:t> </a:t>
            </a:r>
            <a:r>
              <a:rPr lang="en-US" dirty="0" err="1"/>
              <a:t>sử</a:t>
            </a:r>
            <a:r>
              <a:rPr lang="en-US" dirty="0"/>
              <a:t> </a:t>
            </a:r>
            <a:r>
              <a:rPr lang="en-US" dirty="0" err="1"/>
              <a:t>bị</a:t>
            </a:r>
            <a:r>
              <a:rPr lang="en-US" dirty="0"/>
              <a:t> </a:t>
            </a:r>
            <a:r>
              <a:rPr lang="en-US" dirty="0" err="1"/>
              <a:t>các</a:t>
            </a:r>
            <a:r>
              <a:rPr lang="en-US" dirty="0"/>
              <a:t> </a:t>
            </a:r>
            <a:r>
              <a:rPr lang="en-US" dirty="0" err="1"/>
              <a:t>loại</a:t>
            </a:r>
            <a:r>
              <a:rPr lang="en-US" dirty="0"/>
              <a:t> </a:t>
            </a:r>
            <a:r>
              <a:rPr lang="en-US" dirty="0" err="1"/>
              <a:t>khiếm</a:t>
            </a:r>
            <a:r>
              <a:rPr lang="en-US" dirty="0"/>
              <a:t> </a:t>
            </a:r>
            <a:r>
              <a:rPr lang="en-US" dirty="0" err="1"/>
              <a:t>khuyết</a:t>
            </a:r>
            <a:r>
              <a:rPr lang="en-US" dirty="0"/>
              <a:t> </a:t>
            </a:r>
            <a:r>
              <a:rPr lang="en-US" dirty="0" err="1"/>
              <a:t>nêu</a:t>
            </a:r>
            <a:r>
              <a:rPr lang="en-US" dirty="0"/>
              <a:t> </a:t>
            </a:r>
            <a:r>
              <a:rPr lang="en-US" dirty="0" err="1"/>
              <a:t>trên</a:t>
            </a:r>
            <a:r>
              <a:rPr lang="en-US" dirty="0"/>
              <a:t>. → </a:t>
            </a:r>
            <a:r>
              <a:rPr lang="en-US" dirty="0" err="1"/>
              <a:t>người</a:t>
            </a:r>
            <a:r>
              <a:rPr lang="en-US" dirty="0"/>
              <a:t> </a:t>
            </a:r>
            <a:r>
              <a:rPr lang="en-US" dirty="0" err="1"/>
              <a:t>có</a:t>
            </a:r>
            <a:r>
              <a:rPr lang="en-US" dirty="0"/>
              <a:t> </a:t>
            </a:r>
            <a:r>
              <a:rPr lang="en-US" dirty="0" err="1"/>
              <a:t>tiền</a:t>
            </a:r>
            <a:r>
              <a:rPr lang="en-US" dirty="0"/>
              <a:t> </a:t>
            </a:r>
            <a:r>
              <a:rPr lang="en-US" dirty="0" err="1"/>
              <a:t>sử</a:t>
            </a:r>
            <a:r>
              <a:rPr lang="en-US" dirty="0"/>
              <a:t> </a:t>
            </a:r>
            <a:r>
              <a:rPr lang="en-US" dirty="0" err="1"/>
              <a:t>khuyết</a:t>
            </a:r>
            <a:r>
              <a:rPr lang="en-US" dirty="0"/>
              <a:t> </a:t>
            </a:r>
            <a:r>
              <a:rPr lang="en-US" dirty="0" err="1"/>
              <a:t>tật</a:t>
            </a:r>
            <a:r>
              <a:rPr lang="en-US" dirty="0"/>
              <a:t> </a:t>
            </a:r>
            <a:r>
              <a:rPr lang="en-US" dirty="0" err="1"/>
              <a:t>cũng</a:t>
            </a:r>
            <a:r>
              <a:rPr lang="en-US" dirty="0"/>
              <a:t> </a:t>
            </a:r>
            <a:r>
              <a:rPr lang="en-US" dirty="0" err="1"/>
              <a:t>được</a:t>
            </a:r>
            <a:r>
              <a:rPr lang="en-US" dirty="0"/>
              <a:t> </a:t>
            </a:r>
            <a:r>
              <a:rPr lang="en-US" dirty="0" err="1"/>
              <a:t>coi</a:t>
            </a:r>
            <a:r>
              <a:rPr lang="en-US" dirty="0"/>
              <a:t> </a:t>
            </a:r>
            <a:r>
              <a:rPr lang="en-US" dirty="0" err="1"/>
              <a:t>là</a:t>
            </a:r>
            <a:r>
              <a:rPr lang="en-US" dirty="0"/>
              <a:t> </a:t>
            </a:r>
            <a:r>
              <a:rPr lang="en-US" dirty="0" err="1"/>
              <a:t>người</a:t>
            </a:r>
            <a:r>
              <a:rPr lang="en-US" dirty="0"/>
              <a:t> </a:t>
            </a:r>
            <a:r>
              <a:rPr lang="en-US" dirty="0" err="1"/>
              <a:t>khuyết</a:t>
            </a:r>
            <a:r>
              <a:rPr lang="en-US" dirty="0"/>
              <a:t> </a:t>
            </a:r>
            <a:r>
              <a:rPr lang="en-US" dirty="0" err="1"/>
              <a:t>tật</a:t>
            </a:r>
            <a:r>
              <a:rPr lang="en-US" dirty="0"/>
              <a:t> → </a:t>
            </a:r>
            <a:r>
              <a:rPr lang="en-US" dirty="0" err="1"/>
              <a:t>thông</a:t>
            </a:r>
            <a:r>
              <a:rPr lang="en-US" dirty="0"/>
              <a:t> tin </a:t>
            </a:r>
            <a:r>
              <a:rPr lang="en-US" dirty="0" err="1"/>
              <a:t>ủng</a:t>
            </a:r>
            <a:r>
              <a:rPr lang="en-US" dirty="0"/>
              <a:t> </a:t>
            </a:r>
            <a:r>
              <a:rPr lang="en-US" dirty="0" err="1"/>
              <a:t>hộ</a:t>
            </a:r>
            <a:r>
              <a:rPr lang="en-US" dirty="0"/>
              <a:t> </a:t>
            </a:r>
            <a:r>
              <a:rPr lang="en-US" dirty="0" err="1"/>
              <a:t>đáp</a:t>
            </a:r>
            <a:r>
              <a:rPr lang="en-US" dirty="0"/>
              <a:t> </a:t>
            </a:r>
            <a:r>
              <a:rPr lang="en-US" dirty="0" err="1"/>
              <a:t>án</a:t>
            </a:r>
            <a:r>
              <a:rPr lang="en-US" dirty="0"/>
              <a:t> D.</a:t>
            </a:r>
          </a:p>
          <a:p>
            <a:r>
              <a:rPr lang="en-US" dirty="0" err="1"/>
              <a:t>Vậy</a:t>
            </a:r>
            <a:r>
              <a:rPr lang="en-US" dirty="0"/>
              <a:t> </a:t>
            </a:r>
            <a:r>
              <a:rPr lang="en-US" dirty="0" err="1"/>
              <a:t>chọn</a:t>
            </a:r>
            <a:r>
              <a:rPr lang="en-US" dirty="0"/>
              <a:t> </a:t>
            </a:r>
            <a:r>
              <a:rPr lang="en-US" dirty="0" err="1"/>
              <a:t>đáp</a:t>
            </a:r>
            <a:r>
              <a:rPr lang="en-US" dirty="0"/>
              <a:t> </a:t>
            </a:r>
            <a:r>
              <a:rPr lang="en-US" dirty="0" err="1"/>
              <a:t>án</a:t>
            </a:r>
            <a:r>
              <a:rPr lang="en-US" dirty="0"/>
              <a:t> C </a:t>
            </a:r>
            <a:r>
              <a:rPr lang="en-US" dirty="0" err="1"/>
              <a:t>là</a:t>
            </a:r>
            <a:r>
              <a:rPr lang="en-US" dirty="0"/>
              <a:t> </a:t>
            </a:r>
            <a:r>
              <a:rPr lang="en-US" dirty="0" err="1"/>
              <a:t>đối</a:t>
            </a:r>
            <a:r>
              <a:rPr lang="en-US" dirty="0"/>
              <a:t> </a:t>
            </a:r>
            <a:r>
              <a:rPr lang="en-US" dirty="0" err="1"/>
              <a:t>tượng</a:t>
            </a:r>
            <a:r>
              <a:rPr lang="en-US" dirty="0"/>
              <a:t> </a:t>
            </a:r>
            <a:r>
              <a:rPr lang="en-US" dirty="0" err="1"/>
              <a:t>không</a:t>
            </a:r>
            <a:r>
              <a:rPr lang="en-US" dirty="0"/>
              <a:t> </a:t>
            </a:r>
            <a:r>
              <a:rPr lang="en-US" dirty="0" err="1"/>
              <a:t>bị</a:t>
            </a:r>
            <a:r>
              <a:rPr lang="en-US" dirty="0"/>
              <a:t> </a:t>
            </a:r>
            <a:r>
              <a:rPr lang="en-US" dirty="0" err="1"/>
              <a:t>luật</a:t>
            </a:r>
            <a:r>
              <a:rPr lang="en-US" dirty="0"/>
              <a:t> </a:t>
            </a:r>
            <a:r>
              <a:rPr lang="en-US" dirty="0" err="1"/>
              <a:t>tác</a:t>
            </a:r>
            <a:r>
              <a:rPr lang="en-US" dirty="0"/>
              <a:t> </a:t>
            </a:r>
            <a:r>
              <a:rPr lang="en-US" dirty="0" err="1"/>
              <a:t>động</a:t>
            </a:r>
            <a:r>
              <a:rPr lang="en-US" dirty="0"/>
              <a:t>.</a:t>
            </a:r>
          </a:p>
          <a:p>
            <a:endParaRPr lang="en-US" dirty="0"/>
          </a:p>
        </p:txBody>
      </p:sp>
    </p:spTree>
    <p:extLst>
      <p:ext uri="{BB962C8B-B14F-4D97-AF65-F5344CB8AC3E}">
        <p14:creationId xmlns:p14="http://schemas.microsoft.com/office/powerpoint/2010/main" val="250224685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457200"/>
            <a:ext cx="8991600" cy="1569660"/>
          </a:xfrm>
          <a:prstGeom prst="rect">
            <a:avLst/>
          </a:prstGeom>
          <a:noFill/>
        </p:spPr>
        <p:txBody>
          <a:bodyPr wrap="square" rtlCol="0">
            <a:spAutoFit/>
          </a:bodyPr>
          <a:lstStyle/>
          <a:p>
            <a:r>
              <a:rPr lang="en-US" sz="2400" b="1" dirty="0">
                <a:solidFill>
                  <a:srgbClr val="FF0000"/>
                </a:solidFill>
              </a:rPr>
              <a:t>Question 46</a:t>
            </a:r>
            <a:r>
              <a:rPr lang="en-US" sz="2400" b="1" dirty="0"/>
              <a:t>. The word “</a:t>
            </a:r>
            <a:r>
              <a:rPr lang="en-US" sz="2400" b="1" u="sng" dirty="0"/>
              <a:t>impairment</a:t>
            </a:r>
            <a:r>
              <a:rPr lang="en-US" sz="2400" b="1" dirty="0"/>
              <a:t>” in bold in paragraph 1 is closest in meaning to___________.</a:t>
            </a:r>
            <a:endParaRPr lang="en-US" sz="2400" dirty="0"/>
          </a:p>
          <a:p>
            <a:r>
              <a:rPr lang="en-US" sz="2400" dirty="0"/>
              <a:t>	</a:t>
            </a:r>
            <a:r>
              <a:rPr lang="fr-FR" sz="2400" dirty="0"/>
              <a:t>A. </a:t>
            </a:r>
            <a:r>
              <a:rPr lang="fr-FR" sz="2400" dirty="0" err="1"/>
              <a:t>disability</a:t>
            </a:r>
            <a:r>
              <a:rPr lang="fr-FR" sz="2400" dirty="0"/>
              <a:t>	</a:t>
            </a:r>
            <a:r>
              <a:rPr lang="fr-FR" sz="2400" b="1" dirty="0"/>
              <a:t>B</a:t>
            </a:r>
            <a:r>
              <a:rPr lang="fr-FR" sz="2400" dirty="0"/>
              <a:t>. violation 	</a:t>
            </a:r>
            <a:r>
              <a:rPr lang="fr-FR" sz="2400" b="1" dirty="0"/>
              <a:t>C</a:t>
            </a:r>
            <a:r>
              <a:rPr lang="fr-FR" sz="2400" dirty="0"/>
              <a:t>. aptitude	</a:t>
            </a:r>
            <a:r>
              <a:rPr lang="fr-FR" sz="2400" b="1" dirty="0"/>
              <a:t>D</a:t>
            </a:r>
            <a:r>
              <a:rPr lang="fr-FR" sz="2400" dirty="0"/>
              <a:t>. danger</a:t>
            </a:r>
            <a:endParaRPr lang="en-US" sz="2400" dirty="0"/>
          </a:p>
          <a:p>
            <a:endParaRPr lang="en-US" sz="2400" dirty="0"/>
          </a:p>
        </p:txBody>
      </p:sp>
      <p:sp>
        <p:nvSpPr>
          <p:cNvPr id="6" name="TextBox 5"/>
          <p:cNvSpPr txBox="1"/>
          <p:nvPr/>
        </p:nvSpPr>
        <p:spPr>
          <a:xfrm>
            <a:off x="228600" y="2209800"/>
            <a:ext cx="8686800" cy="3785652"/>
          </a:xfrm>
          <a:prstGeom prst="rect">
            <a:avLst/>
          </a:prstGeom>
          <a:noFill/>
        </p:spPr>
        <p:txBody>
          <a:bodyPr wrap="square" rtlCol="0">
            <a:spAutoFit/>
          </a:bodyPr>
          <a:lstStyle/>
          <a:p>
            <a:r>
              <a:rPr lang="en-US" sz="2400" dirty="0" err="1" smtClean="0"/>
              <a:t>Dịch</a:t>
            </a:r>
            <a:r>
              <a:rPr lang="en-US" sz="2400" dirty="0" smtClean="0"/>
              <a:t> </a:t>
            </a:r>
            <a:r>
              <a:rPr lang="en-US" sz="2400" dirty="0" err="1"/>
              <a:t>đề</a:t>
            </a:r>
            <a:r>
              <a:rPr lang="en-US" sz="2400" dirty="0"/>
              <a:t> </a:t>
            </a:r>
            <a:r>
              <a:rPr lang="en-US" sz="2400" dirty="0" err="1"/>
              <a:t>bài</a:t>
            </a:r>
            <a:r>
              <a:rPr lang="en-US" sz="2400" dirty="0"/>
              <a:t>: </a:t>
            </a:r>
            <a:r>
              <a:rPr lang="en-US" sz="2400" dirty="0" err="1"/>
              <a:t>Từ</a:t>
            </a:r>
            <a:r>
              <a:rPr lang="en-US" sz="2400" dirty="0"/>
              <a:t> “impairment” in </a:t>
            </a:r>
            <a:r>
              <a:rPr lang="en-US" sz="2400" dirty="0" err="1"/>
              <a:t>đậm</a:t>
            </a:r>
            <a:r>
              <a:rPr lang="en-US" sz="2400" dirty="0"/>
              <a:t> </a:t>
            </a:r>
            <a:r>
              <a:rPr lang="en-US" sz="2400" dirty="0" err="1"/>
              <a:t>trong</a:t>
            </a:r>
            <a:r>
              <a:rPr lang="en-US" sz="2400" dirty="0"/>
              <a:t> </a:t>
            </a:r>
            <a:r>
              <a:rPr lang="en-US" sz="2400" dirty="0" err="1"/>
              <a:t>đoạn</a:t>
            </a:r>
            <a:r>
              <a:rPr lang="en-US" sz="2400" dirty="0"/>
              <a:t> </a:t>
            </a:r>
            <a:r>
              <a:rPr lang="en-US" sz="2400" dirty="0" err="1"/>
              <a:t>một</a:t>
            </a:r>
            <a:r>
              <a:rPr lang="en-US" sz="2400" dirty="0"/>
              <a:t> </a:t>
            </a:r>
            <a:r>
              <a:rPr lang="en-US" sz="2400" dirty="0" err="1"/>
              <a:t>gần</a:t>
            </a:r>
            <a:r>
              <a:rPr lang="en-US" sz="2400" dirty="0"/>
              <a:t> </a:t>
            </a:r>
            <a:r>
              <a:rPr lang="en-US" sz="2400" dirty="0" err="1"/>
              <a:t>nghĩa</a:t>
            </a:r>
            <a:r>
              <a:rPr lang="en-US" sz="2400" dirty="0"/>
              <a:t> </a:t>
            </a:r>
            <a:r>
              <a:rPr lang="en-US" sz="2400" dirty="0" err="1"/>
              <a:t>nhất</a:t>
            </a:r>
            <a:r>
              <a:rPr lang="en-US" sz="2400" dirty="0"/>
              <a:t> </a:t>
            </a:r>
            <a:r>
              <a:rPr lang="en-US" sz="2400" dirty="0" err="1"/>
              <a:t>với</a:t>
            </a:r>
            <a:r>
              <a:rPr lang="en-US" sz="2400" dirty="0"/>
              <a:t>...</a:t>
            </a:r>
          </a:p>
          <a:p>
            <a:r>
              <a:rPr lang="en-US" sz="2400" b="1" dirty="0"/>
              <a:t>A</a:t>
            </a:r>
            <a:r>
              <a:rPr lang="en-US" sz="2400" dirty="0"/>
              <a:t>. </a:t>
            </a:r>
            <a:r>
              <a:rPr lang="en-US" sz="2400" dirty="0" err="1"/>
              <a:t>khuyết</a:t>
            </a:r>
            <a:r>
              <a:rPr lang="en-US" sz="2400" dirty="0"/>
              <a:t> </a:t>
            </a:r>
            <a:r>
              <a:rPr lang="en-US" sz="2400" dirty="0" err="1"/>
              <a:t>tật</a:t>
            </a:r>
            <a:endParaRPr lang="en-US" sz="2400" dirty="0"/>
          </a:p>
          <a:p>
            <a:r>
              <a:rPr lang="en-US" sz="2400" b="1" dirty="0"/>
              <a:t>B</a:t>
            </a:r>
            <a:r>
              <a:rPr lang="en-US" sz="2400" dirty="0"/>
              <a:t>. </a:t>
            </a:r>
            <a:r>
              <a:rPr lang="en-US" sz="2400" dirty="0" err="1"/>
              <a:t>sự</a:t>
            </a:r>
            <a:r>
              <a:rPr lang="en-US" sz="2400" dirty="0"/>
              <a:t> vi </a:t>
            </a:r>
            <a:r>
              <a:rPr lang="en-US" sz="2400" dirty="0" err="1"/>
              <a:t>phạm</a:t>
            </a:r>
            <a:endParaRPr lang="en-US" sz="2400" dirty="0"/>
          </a:p>
          <a:p>
            <a:r>
              <a:rPr lang="en-US" sz="2400" b="1" dirty="0"/>
              <a:t>C</a:t>
            </a:r>
            <a:r>
              <a:rPr lang="en-US" sz="2400" dirty="0"/>
              <a:t>. </a:t>
            </a:r>
            <a:r>
              <a:rPr lang="en-US" sz="2400" dirty="0" err="1"/>
              <a:t>khả</a:t>
            </a:r>
            <a:r>
              <a:rPr lang="en-US" sz="2400" dirty="0"/>
              <a:t> </a:t>
            </a:r>
            <a:r>
              <a:rPr lang="en-US" sz="2400" dirty="0" err="1"/>
              <a:t>năng</a:t>
            </a:r>
            <a:r>
              <a:rPr lang="en-US" sz="2400" dirty="0"/>
              <a:t>/ </a:t>
            </a:r>
            <a:r>
              <a:rPr lang="en-US" sz="2400" dirty="0" err="1"/>
              <a:t>năng</a:t>
            </a:r>
            <a:r>
              <a:rPr lang="en-US" sz="2400" dirty="0"/>
              <a:t> </a:t>
            </a:r>
            <a:r>
              <a:rPr lang="en-US" sz="2400" dirty="0" err="1"/>
              <a:t>khiếu</a:t>
            </a:r>
            <a:endParaRPr lang="en-US" sz="2400" dirty="0"/>
          </a:p>
          <a:p>
            <a:r>
              <a:rPr lang="en-US" sz="2400" b="1" dirty="0"/>
              <a:t>D</a:t>
            </a:r>
            <a:r>
              <a:rPr lang="en-US" sz="2400" dirty="0"/>
              <a:t>. </a:t>
            </a:r>
            <a:r>
              <a:rPr lang="en-US" sz="2400" dirty="0" err="1"/>
              <a:t>mối</a:t>
            </a:r>
            <a:r>
              <a:rPr lang="en-US" sz="2400" dirty="0"/>
              <a:t> </a:t>
            </a:r>
            <a:r>
              <a:rPr lang="en-US" sz="2400" dirty="0" err="1"/>
              <a:t>hiểm</a:t>
            </a:r>
            <a:r>
              <a:rPr lang="en-US" sz="2400" dirty="0"/>
              <a:t> </a:t>
            </a:r>
            <a:r>
              <a:rPr lang="en-US" sz="2400" dirty="0" err="1"/>
              <a:t>nguy</a:t>
            </a:r>
            <a:endParaRPr lang="en-US" sz="2400" dirty="0"/>
          </a:p>
          <a:p>
            <a:r>
              <a:rPr lang="en-US" sz="2400" dirty="0" err="1"/>
              <a:t>Câu</a:t>
            </a:r>
            <a:r>
              <a:rPr lang="en-US" sz="2400" dirty="0"/>
              <a:t> </a:t>
            </a:r>
            <a:r>
              <a:rPr lang="en-US" sz="2400" dirty="0" err="1"/>
              <a:t>hỏi</a:t>
            </a:r>
            <a:r>
              <a:rPr lang="en-US" sz="2400" dirty="0"/>
              <a:t> </a:t>
            </a:r>
            <a:r>
              <a:rPr lang="en-US" sz="2400" dirty="0" err="1"/>
              <a:t>từ</a:t>
            </a:r>
            <a:r>
              <a:rPr lang="en-US" sz="2400" dirty="0"/>
              <a:t> </a:t>
            </a:r>
            <a:r>
              <a:rPr lang="en-US" sz="2400" dirty="0" err="1"/>
              <a:t>vựng</a:t>
            </a:r>
            <a:r>
              <a:rPr lang="en-US" sz="2400" dirty="0"/>
              <a:t>, “impairment” (n): </a:t>
            </a:r>
            <a:r>
              <a:rPr lang="en-US" sz="2400" dirty="0" err="1"/>
              <a:t>khuyết</a:t>
            </a:r>
            <a:r>
              <a:rPr lang="en-US" sz="2400" dirty="0"/>
              <a:t> </a:t>
            </a:r>
            <a:r>
              <a:rPr lang="en-US" sz="2400" dirty="0" err="1"/>
              <a:t>tật</a:t>
            </a:r>
            <a:r>
              <a:rPr lang="en-US" sz="2400" dirty="0"/>
              <a:t>/ </a:t>
            </a:r>
            <a:r>
              <a:rPr lang="en-US" sz="2400" dirty="0" err="1"/>
              <a:t>khiếm</a:t>
            </a:r>
            <a:r>
              <a:rPr lang="en-US" sz="2400" dirty="0"/>
              <a:t> </a:t>
            </a:r>
            <a:r>
              <a:rPr lang="en-US" sz="2400" dirty="0" err="1"/>
              <a:t>khuyết</a:t>
            </a:r>
            <a:r>
              <a:rPr lang="en-US" sz="2400" dirty="0"/>
              <a:t>, </a:t>
            </a:r>
            <a:r>
              <a:rPr lang="en-US" sz="2400" dirty="0" err="1"/>
              <a:t>chọn</a:t>
            </a:r>
            <a:r>
              <a:rPr lang="en-US" sz="2400" dirty="0"/>
              <a:t> </a:t>
            </a:r>
            <a:r>
              <a:rPr lang="en-US" sz="2400" dirty="0" err="1"/>
              <a:t>đáp</a:t>
            </a:r>
            <a:r>
              <a:rPr lang="en-US" sz="2400" dirty="0"/>
              <a:t> </a:t>
            </a:r>
            <a:r>
              <a:rPr lang="en-US" sz="2400" dirty="0" err="1"/>
              <a:t>án</a:t>
            </a:r>
            <a:r>
              <a:rPr lang="en-US" sz="2400" dirty="0"/>
              <a:t> A - disability (n): </a:t>
            </a:r>
            <a:r>
              <a:rPr lang="en-US" sz="2400" dirty="0" err="1"/>
              <a:t>khuyết</a:t>
            </a:r>
            <a:r>
              <a:rPr lang="en-US" sz="2400" dirty="0"/>
              <a:t> </a:t>
            </a:r>
            <a:r>
              <a:rPr lang="en-US" sz="2400" dirty="0" err="1"/>
              <a:t>tật</a:t>
            </a:r>
            <a:r>
              <a:rPr lang="en-US" sz="2400" dirty="0"/>
              <a:t> - </a:t>
            </a:r>
            <a:r>
              <a:rPr lang="en-US" sz="2400" dirty="0" err="1"/>
              <a:t>là</a:t>
            </a:r>
            <a:r>
              <a:rPr lang="en-US" sz="2400" dirty="0"/>
              <a:t> </a:t>
            </a:r>
            <a:r>
              <a:rPr lang="en-US" sz="2400" dirty="0" err="1"/>
              <a:t>gần</a:t>
            </a:r>
            <a:r>
              <a:rPr lang="en-US" sz="2400" dirty="0"/>
              <a:t> </a:t>
            </a:r>
            <a:r>
              <a:rPr lang="en-US" sz="2400" dirty="0" err="1"/>
              <a:t>nghĩa</a:t>
            </a:r>
            <a:r>
              <a:rPr lang="en-US" sz="2400" dirty="0"/>
              <a:t> </a:t>
            </a:r>
            <a:r>
              <a:rPr lang="en-US" sz="2400" dirty="0" err="1"/>
              <a:t>nhất</a:t>
            </a:r>
            <a:r>
              <a:rPr lang="en-US" sz="2400" dirty="0"/>
              <a:t> </a:t>
            </a:r>
            <a:r>
              <a:rPr lang="en-US" sz="2400" dirty="0" err="1"/>
              <a:t>đối</a:t>
            </a:r>
            <a:r>
              <a:rPr lang="en-US" sz="2400" dirty="0"/>
              <a:t> </a:t>
            </a:r>
            <a:r>
              <a:rPr lang="en-US" sz="2400" dirty="0" err="1"/>
              <a:t>với</a:t>
            </a:r>
            <a:r>
              <a:rPr lang="en-US" sz="2400" dirty="0"/>
              <a:t> </a:t>
            </a:r>
            <a:r>
              <a:rPr lang="en-US" sz="2400" dirty="0" err="1"/>
              <a:t>từ</a:t>
            </a:r>
            <a:r>
              <a:rPr lang="en-US" sz="2400" dirty="0"/>
              <a:t> </a:t>
            </a:r>
            <a:r>
              <a:rPr lang="en-US" sz="2400" dirty="0" err="1"/>
              <a:t>đề</a:t>
            </a:r>
            <a:r>
              <a:rPr lang="en-US" sz="2400" dirty="0"/>
              <a:t> </a:t>
            </a:r>
            <a:r>
              <a:rPr lang="en-US" sz="2400" dirty="0" err="1"/>
              <a:t>bài</a:t>
            </a:r>
            <a:r>
              <a:rPr lang="en-US" sz="2400" dirty="0"/>
              <a:t> </a:t>
            </a:r>
            <a:r>
              <a:rPr lang="en-US" sz="2400" dirty="0" err="1"/>
              <a:t>cho</a:t>
            </a:r>
            <a:r>
              <a:rPr lang="en-US" sz="2400" dirty="0"/>
              <a:t>.</a:t>
            </a:r>
          </a:p>
          <a:p>
            <a:endParaRPr lang="en-US" sz="2400" dirty="0"/>
          </a:p>
        </p:txBody>
      </p:sp>
      <p:sp>
        <p:nvSpPr>
          <p:cNvPr id="7" name="Oval 6"/>
          <p:cNvSpPr/>
          <p:nvPr/>
        </p:nvSpPr>
        <p:spPr>
          <a:xfrm>
            <a:off x="914400" y="1242030"/>
            <a:ext cx="457200" cy="43437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82005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81000"/>
            <a:ext cx="8763000" cy="1323439"/>
          </a:xfrm>
          <a:prstGeom prst="rect">
            <a:avLst/>
          </a:prstGeom>
          <a:noFill/>
        </p:spPr>
        <p:txBody>
          <a:bodyPr wrap="square" rtlCol="0">
            <a:spAutoFit/>
          </a:bodyPr>
          <a:lstStyle/>
          <a:p>
            <a:r>
              <a:rPr lang="fr-FR" sz="2000" b="1" dirty="0">
                <a:solidFill>
                  <a:srgbClr val="FF0000"/>
                </a:solidFill>
              </a:rPr>
              <a:t>Question 47. </a:t>
            </a:r>
            <a:r>
              <a:rPr lang="en-US" sz="2000" b="1" dirty="0"/>
              <a:t>The author mentions grocery stores as an example of___________.</a:t>
            </a:r>
            <a:endParaRPr lang="en-US" sz="2000" dirty="0"/>
          </a:p>
          <a:p>
            <a:r>
              <a:rPr lang="en-US" sz="2000" dirty="0"/>
              <a:t>	</a:t>
            </a:r>
            <a:r>
              <a:rPr lang="en-US" sz="2000" b="1" dirty="0"/>
              <a:t>A</a:t>
            </a:r>
            <a:r>
              <a:rPr lang="en-US" sz="2000" dirty="0"/>
              <a:t>. public transit		</a:t>
            </a:r>
            <a:r>
              <a:rPr lang="en-US" sz="2000" b="1" dirty="0"/>
              <a:t>B</a:t>
            </a:r>
            <a:r>
              <a:rPr lang="en-US" sz="2000" dirty="0"/>
              <a:t>. barriers</a:t>
            </a:r>
          </a:p>
          <a:p>
            <a:r>
              <a:rPr lang="en-US" sz="2000" dirty="0"/>
              <a:t>	</a:t>
            </a:r>
            <a:r>
              <a:rPr lang="en-US" sz="2000" b="1" dirty="0"/>
              <a:t>C.</a:t>
            </a:r>
            <a:r>
              <a:rPr lang="en-US" sz="2000" dirty="0"/>
              <a:t> private sector employment	</a:t>
            </a:r>
            <a:r>
              <a:rPr lang="en-US" sz="2000" b="1" dirty="0"/>
              <a:t>D</a:t>
            </a:r>
            <a:r>
              <a:rPr lang="en-US" sz="2000" dirty="0"/>
              <a:t>. public accommodation</a:t>
            </a:r>
          </a:p>
          <a:p>
            <a:endParaRPr lang="en-US" sz="2000" dirty="0"/>
          </a:p>
        </p:txBody>
      </p:sp>
      <p:sp>
        <p:nvSpPr>
          <p:cNvPr id="5" name="TextBox 4"/>
          <p:cNvSpPr txBox="1"/>
          <p:nvPr/>
        </p:nvSpPr>
        <p:spPr>
          <a:xfrm>
            <a:off x="152400" y="1644650"/>
            <a:ext cx="8763000" cy="5324535"/>
          </a:xfrm>
          <a:prstGeom prst="rect">
            <a:avLst/>
          </a:prstGeom>
          <a:noFill/>
        </p:spPr>
        <p:txBody>
          <a:bodyPr wrap="square" rtlCol="0">
            <a:spAutoFit/>
          </a:bodyPr>
          <a:lstStyle/>
          <a:p>
            <a:r>
              <a:rPr lang="en-US" sz="2000" dirty="0" err="1" smtClean="0"/>
              <a:t>Dịch</a:t>
            </a:r>
            <a:r>
              <a:rPr lang="en-US" sz="2000" dirty="0" smtClean="0"/>
              <a:t> </a:t>
            </a:r>
            <a:r>
              <a:rPr lang="en-US" sz="2000" dirty="0" err="1"/>
              <a:t>đề</a:t>
            </a:r>
            <a:r>
              <a:rPr lang="en-US" sz="2000" dirty="0"/>
              <a:t> </a:t>
            </a:r>
            <a:r>
              <a:rPr lang="en-US" sz="2000" dirty="0" err="1"/>
              <a:t>bài</a:t>
            </a:r>
            <a:r>
              <a:rPr lang="en-US" sz="2000" dirty="0"/>
              <a:t>: </a:t>
            </a:r>
            <a:r>
              <a:rPr lang="en-US" sz="2000" dirty="0" err="1"/>
              <a:t>Tác</a:t>
            </a:r>
            <a:r>
              <a:rPr lang="en-US" sz="2000" dirty="0"/>
              <a:t> </a:t>
            </a:r>
            <a:r>
              <a:rPr lang="en-US" sz="2000" dirty="0" err="1"/>
              <a:t>giả</a:t>
            </a:r>
            <a:r>
              <a:rPr lang="en-US" sz="2000" dirty="0"/>
              <a:t> </a:t>
            </a:r>
            <a:r>
              <a:rPr lang="en-US" sz="2000" dirty="0" err="1"/>
              <a:t>nhắc</a:t>
            </a:r>
            <a:r>
              <a:rPr lang="en-US" sz="2000" dirty="0"/>
              <a:t> </a:t>
            </a:r>
            <a:r>
              <a:rPr lang="en-US" sz="2000" dirty="0" err="1"/>
              <a:t>đến</a:t>
            </a:r>
            <a:r>
              <a:rPr lang="en-US" sz="2000" dirty="0"/>
              <a:t> </a:t>
            </a:r>
            <a:r>
              <a:rPr lang="en-US" sz="2000" dirty="0" err="1"/>
              <a:t>cửa</a:t>
            </a:r>
            <a:r>
              <a:rPr lang="en-US" sz="2000" dirty="0"/>
              <a:t> </a:t>
            </a:r>
            <a:r>
              <a:rPr lang="en-US" sz="2000" dirty="0" err="1"/>
              <a:t>hàng</a:t>
            </a:r>
            <a:r>
              <a:rPr lang="en-US" sz="2000" dirty="0"/>
              <a:t> </a:t>
            </a:r>
            <a:r>
              <a:rPr lang="en-US" sz="2000" dirty="0" err="1"/>
              <a:t>tạp</a:t>
            </a:r>
            <a:r>
              <a:rPr lang="en-US" sz="2000" dirty="0"/>
              <a:t> </a:t>
            </a:r>
            <a:r>
              <a:rPr lang="en-US" sz="2000" dirty="0" err="1"/>
              <a:t>hóa</a:t>
            </a:r>
            <a:r>
              <a:rPr lang="en-US" sz="2000" dirty="0"/>
              <a:t> </a:t>
            </a:r>
            <a:r>
              <a:rPr lang="en-US" sz="2000" dirty="0" err="1"/>
              <a:t>như</a:t>
            </a:r>
            <a:r>
              <a:rPr lang="en-US" sz="2000" dirty="0"/>
              <a:t> </a:t>
            </a:r>
            <a:r>
              <a:rPr lang="en-US" sz="2000" dirty="0" err="1"/>
              <a:t>một</a:t>
            </a:r>
            <a:r>
              <a:rPr lang="en-US" sz="2000" dirty="0"/>
              <a:t> </a:t>
            </a:r>
            <a:r>
              <a:rPr lang="en-US" sz="2000" dirty="0" err="1"/>
              <a:t>ví</a:t>
            </a:r>
            <a:r>
              <a:rPr lang="en-US" sz="2000" dirty="0"/>
              <a:t> </a:t>
            </a:r>
            <a:r>
              <a:rPr lang="en-US" sz="2000" dirty="0" err="1"/>
              <a:t>dụ</a:t>
            </a:r>
            <a:r>
              <a:rPr lang="en-US" sz="2000" dirty="0"/>
              <a:t> </a:t>
            </a:r>
            <a:r>
              <a:rPr lang="en-US" sz="2000" dirty="0" err="1"/>
              <a:t>của</a:t>
            </a:r>
            <a:r>
              <a:rPr lang="en-US" sz="2000" dirty="0"/>
              <a:t>...</a:t>
            </a:r>
          </a:p>
          <a:p>
            <a:r>
              <a:rPr lang="en-US" sz="2000" b="1" dirty="0"/>
              <a:t>A</a:t>
            </a:r>
            <a:r>
              <a:rPr lang="en-US" sz="2000" dirty="0"/>
              <a:t>. </a:t>
            </a:r>
            <a:r>
              <a:rPr lang="en-US" sz="2000" dirty="0" err="1"/>
              <a:t>vận</a:t>
            </a:r>
            <a:r>
              <a:rPr lang="en-US" sz="2000" dirty="0"/>
              <a:t> </a:t>
            </a:r>
            <a:r>
              <a:rPr lang="en-US" sz="2000" dirty="0" err="1"/>
              <a:t>chuyển</a:t>
            </a:r>
            <a:r>
              <a:rPr lang="en-US" sz="2000" dirty="0"/>
              <a:t> </a:t>
            </a:r>
            <a:r>
              <a:rPr lang="en-US" sz="2000" dirty="0" err="1"/>
              <a:t>công</a:t>
            </a:r>
            <a:r>
              <a:rPr lang="en-US" sz="2000" dirty="0"/>
              <a:t> </a:t>
            </a:r>
            <a:r>
              <a:rPr lang="en-US" sz="2000" dirty="0" err="1"/>
              <a:t>cộng</a:t>
            </a:r>
            <a:endParaRPr lang="en-US" sz="2000" dirty="0"/>
          </a:p>
          <a:p>
            <a:r>
              <a:rPr lang="en-US" sz="2000" b="1" dirty="0"/>
              <a:t>B</a:t>
            </a:r>
            <a:r>
              <a:rPr lang="en-US" sz="2000" dirty="0"/>
              <a:t>. </a:t>
            </a:r>
            <a:r>
              <a:rPr lang="en-US" sz="2000" dirty="0" err="1"/>
              <a:t>các</a:t>
            </a:r>
            <a:r>
              <a:rPr lang="en-US" sz="2000" dirty="0"/>
              <a:t> </a:t>
            </a:r>
            <a:r>
              <a:rPr lang="en-US" sz="2000" dirty="0" err="1"/>
              <a:t>rào</a:t>
            </a:r>
            <a:r>
              <a:rPr lang="en-US" sz="2000" dirty="0"/>
              <a:t> </a:t>
            </a:r>
            <a:r>
              <a:rPr lang="en-US" sz="2000" dirty="0" err="1"/>
              <a:t>cản</a:t>
            </a:r>
            <a:endParaRPr lang="en-US" sz="2000" dirty="0"/>
          </a:p>
          <a:p>
            <a:r>
              <a:rPr lang="en-US" sz="2000" b="1" dirty="0"/>
              <a:t>C</a:t>
            </a:r>
            <a:r>
              <a:rPr lang="en-US" sz="2000" dirty="0"/>
              <a:t>. </a:t>
            </a:r>
            <a:r>
              <a:rPr lang="en-US" sz="2000" dirty="0" err="1"/>
              <a:t>công</a:t>
            </a:r>
            <a:r>
              <a:rPr lang="en-US" sz="2000" dirty="0"/>
              <a:t> </a:t>
            </a:r>
            <a:r>
              <a:rPr lang="en-US" sz="2000" dirty="0" err="1"/>
              <a:t>việc</a:t>
            </a:r>
            <a:r>
              <a:rPr lang="en-US" sz="2000" dirty="0"/>
              <a:t> ở </a:t>
            </a:r>
            <a:r>
              <a:rPr lang="en-US" sz="2000" dirty="0" err="1"/>
              <a:t>lĩnh</a:t>
            </a:r>
            <a:r>
              <a:rPr lang="en-US" sz="2000" dirty="0"/>
              <a:t> </a:t>
            </a:r>
            <a:r>
              <a:rPr lang="en-US" sz="2000" dirty="0" err="1"/>
              <a:t>vực</a:t>
            </a:r>
            <a:r>
              <a:rPr lang="en-US" sz="2000" dirty="0"/>
              <a:t> </a:t>
            </a:r>
            <a:r>
              <a:rPr lang="en-US" sz="2000" dirty="0" err="1"/>
              <a:t>tư</a:t>
            </a:r>
            <a:r>
              <a:rPr lang="en-US" sz="2000" dirty="0"/>
              <a:t> </a:t>
            </a:r>
            <a:r>
              <a:rPr lang="en-US" sz="2000" dirty="0" err="1"/>
              <a:t>nhân</a:t>
            </a:r>
            <a:endParaRPr lang="en-US" sz="2000" dirty="0"/>
          </a:p>
          <a:p>
            <a:r>
              <a:rPr lang="en-US" sz="2000" b="1" dirty="0"/>
              <a:t>D</a:t>
            </a:r>
            <a:r>
              <a:rPr lang="en-US" sz="2000" dirty="0"/>
              <a:t>. </a:t>
            </a:r>
            <a:r>
              <a:rPr lang="en-US" sz="2000" dirty="0" err="1"/>
              <a:t>các</a:t>
            </a:r>
            <a:r>
              <a:rPr lang="en-US" sz="2000" dirty="0"/>
              <a:t> </a:t>
            </a:r>
            <a:r>
              <a:rPr lang="en-US" sz="2000" dirty="0" err="1"/>
              <a:t>tiện</a:t>
            </a:r>
            <a:r>
              <a:rPr lang="en-US" sz="2000" dirty="0"/>
              <a:t> </a:t>
            </a:r>
            <a:r>
              <a:rPr lang="en-US" sz="2000" dirty="0" err="1"/>
              <a:t>ích</a:t>
            </a:r>
            <a:r>
              <a:rPr lang="en-US" sz="2000" dirty="0"/>
              <a:t> </a:t>
            </a:r>
            <a:r>
              <a:rPr lang="en-US" sz="2000" dirty="0" err="1"/>
              <a:t>công</a:t>
            </a:r>
            <a:r>
              <a:rPr lang="en-US" sz="2000" dirty="0"/>
              <a:t> </a:t>
            </a:r>
            <a:r>
              <a:rPr lang="en-US" sz="2000" dirty="0" err="1"/>
              <a:t>cộng</a:t>
            </a:r>
            <a:endParaRPr lang="en-US" sz="2000" dirty="0"/>
          </a:p>
          <a:p>
            <a:r>
              <a:rPr lang="en-US" sz="2000" b="1" dirty="0"/>
              <a:t>* </a:t>
            </a:r>
            <a:r>
              <a:rPr lang="en-US" sz="2000" b="1" dirty="0" err="1"/>
              <a:t>Hướng</a:t>
            </a:r>
            <a:r>
              <a:rPr lang="en-US" sz="2000" b="1" dirty="0"/>
              <a:t> </a:t>
            </a:r>
            <a:r>
              <a:rPr lang="en-US" sz="2000" b="1" dirty="0" err="1"/>
              <a:t>dẫn</a:t>
            </a:r>
            <a:r>
              <a:rPr lang="en-US" sz="2000" b="1" dirty="0"/>
              <a:t> </a:t>
            </a:r>
            <a:r>
              <a:rPr lang="en-US" sz="2000" b="1" dirty="0" err="1"/>
              <a:t>làm</a:t>
            </a:r>
            <a:r>
              <a:rPr lang="en-US" sz="2000" b="1" dirty="0"/>
              <a:t> </a:t>
            </a:r>
            <a:r>
              <a:rPr lang="en-US" sz="2000" b="1" dirty="0" err="1"/>
              <a:t>bài</a:t>
            </a:r>
            <a:r>
              <a:rPr lang="en-US" sz="2000" b="1" dirty="0"/>
              <a:t>:</a:t>
            </a:r>
            <a:endParaRPr lang="en-US" sz="2000" dirty="0"/>
          </a:p>
          <a:p>
            <a:r>
              <a:rPr lang="en-US" sz="2000" dirty="0" err="1"/>
              <a:t>Đối</a:t>
            </a:r>
            <a:r>
              <a:rPr lang="en-US" sz="2000" dirty="0"/>
              <a:t> </a:t>
            </a:r>
            <a:r>
              <a:rPr lang="en-US" sz="2000" dirty="0" err="1"/>
              <a:t>với</a:t>
            </a:r>
            <a:r>
              <a:rPr lang="en-US" sz="2000" dirty="0"/>
              <a:t> </a:t>
            </a:r>
            <a:r>
              <a:rPr lang="en-US" sz="2000" dirty="0" err="1"/>
              <a:t>loại</a:t>
            </a:r>
            <a:r>
              <a:rPr lang="en-US" sz="2000" dirty="0"/>
              <a:t> </a:t>
            </a:r>
            <a:r>
              <a:rPr lang="en-US" sz="2000" dirty="0" err="1"/>
              <a:t>bài</a:t>
            </a:r>
            <a:r>
              <a:rPr lang="en-US" sz="2000" dirty="0"/>
              <a:t> </a:t>
            </a:r>
            <a:r>
              <a:rPr lang="en-US" sz="2000" dirty="0" err="1"/>
              <a:t>tìm</a:t>
            </a:r>
            <a:r>
              <a:rPr lang="en-US" sz="2000" dirty="0"/>
              <a:t> </a:t>
            </a:r>
            <a:r>
              <a:rPr lang="en-US" sz="2000" dirty="0" err="1"/>
              <a:t>thông</a:t>
            </a:r>
            <a:r>
              <a:rPr lang="en-US" sz="2000" dirty="0"/>
              <a:t> tin, </a:t>
            </a:r>
            <a:r>
              <a:rPr lang="en-US" sz="2000" dirty="0" err="1"/>
              <a:t>cần</a:t>
            </a:r>
            <a:r>
              <a:rPr lang="en-US" sz="2000" dirty="0"/>
              <a:t> </a:t>
            </a:r>
            <a:r>
              <a:rPr lang="en-US" sz="2000" dirty="0" err="1"/>
              <a:t>chọn</a:t>
            </a:r>
            <a:r>
              <a:rPr lang="en-US" sz="2000" dirty="0"/>
              <a:t> </a:t>
            </a:r>
            <a:r>
              <a:rPr lang="en-US" sz="2000" dirty="0" err="1"/>
              <a:t>ra</a:t>
            </a:r>
            <a:r>
              <a:rPr lang="en-US" sz="2000" dirty="0"/>
              <a:t> </a:t>
            </a:r>
            <a:r>
              <a:rPr lang="en-US" sz="2000" dirty="0" err="1"/>
              <a:t>một</a:t>
            </a:r>
            <a:r>
              <a:rPr lang="en-US" sz="2000" dirty="0"/>
              <a:t> </a:t>
            </a:r>
            <a:r>
              <a:rPr lang="en-US" sz="2000" dirty="0" err="1"/>
              <a:t>vài</a:t>
            </a:r>
            <a:r>
              <a:rPr lang="en-US" sz="2000" dirty="0"/>
              <a:t> </a:t>
            </a:r>
            <a:r>
              <a:rPr lang="en-US" sz="2000" dirty="0" err="1"/>
              <a:t>từ</a:t>
            </a:r>
            <a:r>
              <a:rPr lang="en-US" sz="2000" dirty="0"/>
              <a:t> </a:t>
            </a:r>
            <a:r>
              <a:rPr lang="en-US" sz="2000" dirty="0" err="1"/>
              <a:t>khóa</a:t>
            </a:r>
            <a:r>
              <a:rPr lang="en-US" sz="2000" dirty="0"/>
              <a:t> ở </a:t>
            </a:r>
            <a:r>
              <a:rPr lang="en-US" sz="2000" dirty="0" err="1"/>
              <a:t>đáp</a:t>
            </a:r>
            <a:r>
              <a:rPr lang="en-US" sz="2000" dirty="0"/>
              <a:t> </a:t>
            </a:r>
            <a:r>
              <a:rPr lang="en-US" sz="2000" dirty="0" err="1"/>
              <a:t>án</a:t>
            </a:r>
            <a:r>
              <a:rPr lang="en-US" sz="2000" dirty="0"/>
              <a:t> </a:t>
            </a:r>
            <a:r>
              <a:rPr lang="en-US" sz="2000" dirty="0" err="1"/>
              <a:t>cũng</a:t>
            </a:r>
            <a:r>
              <a:rPr lang="en-US" sz="2000" dirty="0"/>
              <a:t> </a:t>
            </a:r>
            <a:r>
              <a:rPr lang="en-US" sz="2000" dirty="0" err="1"/>
              <a:t>như</a:t>
            </a:r>
            <a:r>
              <a:rPr lang="en-US" sz="2000" dirty="0"/>
              <a:t> ở </a:t>
            </a:r>
            <a:r>
              <a:rPr lang="en-US" sz="2000" dirty="0" err="1"/>
              <a:t>câu</a:t>
            </a:r>
            <a:r>
              <a:rPr lang="en-US" sz="2000" dirty="0"/>
              <a:t> </a:t>
            </a:r>
            <a:r>
              <a:rPr lang="en-US" sz="2000" dirty="0" err="1"/>
              <a:t>hỏi</a:t>
            </a:r>
            <a:r>
              <a:rPr lang="en-US" sz="2000" dirty="0"/>
              <a:t> </a:t>
            </a:r>
            <a:r>
              <a:rPr lang="en-US" sz="2000" dirty="0" err="1"/>
              <a:t>rồi</a:t>
            </a:r>
            <a:r>
              <a:rPr lang="en-US" sz="2000" dirty="0"/>
              <a:t> </a:t>
            </a:r>
            <a:r>
              <a:rPr lang="en-US" sz="2000" dirty="0" err="1"/>
              <a:t>tìm</a:t>
            </a:r>
            <a:r>
              <a:rPr lang="en-US" sz="2000" dirty="0"/>
              <a:t> </a:t>
            </a:r>
            <a:r>
              <a:rPr lang="en-US" sz="2000" dirty="0" err="1"/>
              <a:t>những</a:t>
            </a:r>
            <a:r>
              <a:rPr lang="en-US" sz="2000" dirty="0"/>
              <a:t> </a:t>
            </a:r>
            <a:r>
              <a:rPr lang="en-US" sz="2000" dirty="0" err="1"/>
              <a:t>từ</a:t>
            </a:r>
            <a:r>
              <a:rPr lang="en-US" sz="2000" dirty="0"/>
              <a:t> </a:t>
            </a:r>
            <a:r>
              <a:rPr lang="en-US" sz="2000" dirty="0" err="1"/>
              <a:t>khóa</a:t>
            </a:r>
            <a:r>
              <a:rPr lang="en-US" sz="2000" dirty="0"/>
              <a:t> </a:t>
            </a:r>
            <a:r>
              <a:rPr lang="en-US" sz="2000" dirty="0" err="1"/>
              <a:t>đó</a:t>
            </a:r>
            <a:r>
              <a:rPr lang="en-US" sz="2000" dirty="0"/>
              <a:t> ở </a:t>
            </a:r>
            <a:r>
              <a:rPr lang="en-US" sz="2000" dirty="0" err="1"/>
              <a:t>trên</a:t>
            </a:r>
            <a:r>
              <a:rPr lang="en-US" sz="2000" dirty="0"/>
              <a:t> </a:t>
            </a:r>
            <a:r>
              <a:rPr lang="en-US" sz="2000" dirty="0" err="1"/>
              <a:t>bài</a:t>
            </a:r>
            <a:r>
              <a:rPr lang="en-US" sz="2000" dirty="0"/>
              <a:t> </a:t>
            </a:r>
            <a:r>
              <a:rPr lang="en-US" sz="2000" dirty="0" err="1"/>
              <a:t>đọc</a:t>
            </a:r>
            <a:r>
              <a:rPr lang="en-US" sz="2000" dirty="0"/>
              <a:t>. </a:t>
            </a:r>
            <a:r>
              <a:rPr lang="en-US" sz="2000" dirty="0" err="1"/>
              <a:t>Khi</a:t>
            </a:r>
            <a:r>
              <a:rPr lang="en-US" sz="2000" dirty="0"/>
              <a:t> </a:t>
            </a:r>
            <a:r>
              <a:rPr lang="en-US" sz="2000" dirty="0" err="1"/>
              <a:t>đã</a:t>
            </a:r>
            <a:r>
              <a:rPr lang="en-US" sz="2000" dirty="0"/>
              <a:t> </a:t>
            </a:r>
            <a:r>
              <a:rPr lang="en-US" sz="2000" dirty="0" err="1"/>
              <a:t>tìm</a:t>
            </a:r>
            <a:r>
              <a:rPr lang="en-US" sz="2000" dirty="0"/>
              <a:t> </a:t>
            </a:r>
            <a:r>
              <a:rPr lang="en-US" sz="2000" dirty="0" err="1"/>
              <a:t>được</a:t>
            </a:r>
            <a:r>
              <a:rPr lang="en-US" sz="2000" dirty="0"/>
              <a:t> </a:t>
            </a:r>
            <a:r>
              <a:rPr lang="en-US" sz="2000" dirty="0" err="1"/>
              <a:t>đoạn</a:t>
            </a:r>
            <a:r>
              <a:rPr lang="en-US" sz="2000" dirty="0"/>
              <a:t> </a:t>
            </a:r>
            <a:r>
              <a:rPr lang="en-US" sz="2000" dirty="0" err="1"/>
              <a:t>chứa</a:t>
            </a:r>
            <a:r>
              <a:rPr lang="en-US" sz="2000" dirty="0"/>
              <a:t> </a:t>
            </a:r>
            <a:r>
              <a:rPr lang="en-US" sz="2000" dirty="0" err="1"/>
              <a:t>từ</a:t>
            </a:r>
            <a:r>
              <a:rPr lang="en-US" sz="2000" dirty="0"/>
              <a:t> </a:t>
            </a:r>
            <a:r>
              <a:rPr lang="en-US" sz="2000" dirty="0" err="1"/>
              <a:t>khóa</a:t>
            </a:r>
            <a:r>
              <a:rPr lang="en-US" sz="2000" dirty="0"/>
              <a:t> </a:t>
            </a:r>
            <a:r>
              <a:rPr lang="en-US" sz="2000" dirty="0" err="1"/>
              <a:t>trên</a:t>
            </a:r>
            <a:r>
              <a:rPr lang="en-US" sz="2000" dirty="0"/>
              <a:t> </a:t>
            </a:r>
            <a:r>
              <a:rPr lang="en-US" sz="2000" dirty="0" err="1"/>
              <a:t>bài</a:t>
            </a:r>
            <a:r>
              <a:rPr lang="en-US" sz="2000" dirty="0"/>
              <a:t> </a:t>
            </a:r>
            <a:r>
              <a:rPr lang="en-US" sz="2000" dirty="0" err="1"/>
              <a:t>đọc</a:t>
            </a:r>
            <a:r>
              <a:rPr lang="en-US" sz="2000" dirty="0"/>
              <a:t>, </a:t>
            </a:r>
            <a:r>
              <a:rPr lang="en-US" sz="2000" dirty="0" err="1"/>
              <a:t>cần</a:t>
            </a:r>
            <a:r>
              <a:rPr lang="en-US" sz="2000" dirty="0"/>
              <a:t> </a:t>
            </a:r>
            <a:r>
              <a:rPr lang="en-US" sz="2000" dirty="0" err="1"/>
              <a:t>đọc</a:t>
            </a:r>
            <a:r>
              <a:rPr lang="en-US" sz="2000" dirty="0"/>
              <a:t> </a:t>
            </a:r>
            <a:r>
              <a:rPr lang="en-US" sz="2000" dirty="0" err="1"/>
              <a:t>kĩ</a:t>
            </a:r>
            <a:r>
              <a:rPr lang="en-US" sz="2000" dirty="0"/>
              <a:t> </a:t>
            </a:r>
            <a:r>
              <a:rPr lang="en-US" sz="2000" dirty="0" err="1"/>
              <a:t>và</a:t>
            </a:r>
            <a:r>
              <a:rPr lang="en-US" sz="2000" dirty="0"/>
              <a:t> </a:t>
            </a:r>
            <a:r>
              <a:rPr lang="en-US" sz="2000" dirty="0" err="1"/>
              <a:t>chọn</a:t>
            </a:r>
            <a:r>
              <a:rPr lang="en-US" sz="2000" dirty="0"/>
              <a:t> </a:t>
            </a:r>
            <a:r>
              <a:rPr lang="en-US" sz="2000" dirty="0" err="1"/>
              <a:t>lọc</a:t>
            </a:r>
            <a:r>
              <a:rPr lang="en-US" sz="2000" dirty="0"/>
              <a:t> </a:t>
            </a:r>
            <a:r>
              <a:rPr lang="en-US" sz="2000" dirty="0" err="1"/>
              <a:t>những</a:t>
            </a:r>
            <a:r>
              <a:rPr lang="en-US" sz="2000" dirty="0"/>
              <a:t> </a:t>
            </a:r>
            <a:r>
              <a:rPr lang="en-US" sz="2000" dirty="0" err="1"/>
              <a:t>thông</a:t>
            </a:r>
            <a:r>
              <a:rPr lang="en-US" sz="2000" dirty="0"/>
              <a:t> tin </a:t>
            </a:r>
            <a:r>
              <a:rPr lang="en-US" sz="2000" dirty="0" err="1"/>
              <a:t>nào</a:t>
            </a:r>
            <a:r>
              <a:rPr lang="en-US" sz="2000" dirty="0"/>
              <a:t> </a:t>
            </a:r>
            <a:r>
              <a:rPr lang="en-US" sz="2000" dirty="0" err="1"/>
              <a:t>ủng</a:t>
            </a:r>
            <a:r>
              <a:rPr lang="en-US" sz="2000" dirty="0"/>
              <a:t> </a:t>
            </a:r>
            <a:r>
              <a:rPr lang="en-US" sz="2000" dirty="0" err="1"/>
              <a:t>hộ</a:t>
            </a:r>
            <a:r>
              <a:rPr lang="en-US" sz="2000" dirty="0"/>
              <a:t> </a:t>
            </a:r>
            <a:r>
              <a:rPr lang="en-US" sz="2000" dirty="0" err="1"/>
              <a:t>đáp</a:t>
            </a:r>
            <a:r>
              <a:rPr lang="en-US" sz="2000" dirty="0"/>
              <a:t> </a:t>
            </a:r>
            <a:r>
              <a:rPr lang="en-US" sz="2000" dirty="0" err="1"/>
              <a:t>án</a:t>
            </a:r>
            <a:r>
              <a:rPr lang="en-US" sz="2000" dirty="0"/>
              <a:t>. </a:t>
            </a:r>
            <a:r>
              <a:rPr lang="en-US" sz="2000" dirty="0" err="1"/>
              <a:t>Sẽ</a:t>
            </a:r>
            <a:r>
              <a:rPr lang="en-US" sz="2000" dirty="0"/>
              <a:t> </a:t>
            </a:r>
            <a:r>
              <a:rPr lang="en-US" sz="2000" dirty="0" err="1"/>
              <a:t>chỉ</a:t>
            </a:r>
            <a:r>
              <a:rPr lang="en-US" sz="2000" dirty="0"/>
              <a:t> </a:t>
            </a:r>
            <a:r>
              <a:rPr lang="en-US" sz="2000" dirty="0" err="1"/>
              <a:t>có</a:t>
            </a:r>
            <a:r>
              <a:rPr lang="en-US" sz="2000" dirty="0"/>
              <a:t> </a:t>
            </a:r>
            <a:r>
              <a:rPr lang="en-US" sz="2000" dirty="0" err="1"/>
              <a:t>một</a:t>
            </a:r>
            <a:r>
              <a:rPr lang="en-US" sz="2000" dirty="0"/>
              <a:t> </a:t>
            </a:r>
            <a:r>
              <a:rPr lang="en-US" sz="2000" dirty="0" err="1"/>
              <a:t>đáp</a:t>
            </a:r>
            <a:r>
              <a:rPr lang="en-US" sz="2000" dirty="0"/>
              <a:t> </a:t>
            </a:r>
            <a:r>
              <a:rPr lang="en-US" sz="2000" dirty="0" err="1"/>
              <a:t>án</a:t>
            </a:r>
            <a:r>
              <a:rPr lang="en-US" sz="2000" dirty="0"/>
              <a:t> </a:t>
            </a:r>
            <a:r>
              <a:rPr lang="en-US" sz="2000" dirty="0" err="1"/>
              <a:t>được</a:t>
            </a:r>
            <a:r>
              <a:rPr lang="en-US" sz="2000" dirty="0"/>
              <a:t> </a:t>
            </a:r>
            <a:r>
              <a:rPr lang="en-US" sz="2000" dirty="0" err="1"/>
              <a:t>thông</a:t>
            </a:r>
            <a:r>
              <a:rPr lang="en-US" sz="2000" dirty="0"/>
              <a:t> tin </a:t>
            </a:r>
            <a:r>
              <a:rPr lang="en-US" sz="2000" dirty="0" err="1"/>
              <a:t>trong</a:t>
            </a:r>
            <a:r>
              <a:rPr lang="en-US" sz="2000" dirty="0"/>
              <a:t> </a:t>
            </a:r>
            <a:r>
              <a:rPr lang="en-US" sz="2000" dirty="0" err="1"/>
              <a:t>bài</a:t>
            </a:r>
            <a:r>
              <a:rPr lang="en-US" sz="2000" dirty="0"/>
              <a:t> </a:t>
            </a:r>
            <a:r>
              <a:rPr lang="en-US" sz="2000" dirty="0" err="1"/>
              <a:t>ủng</a:t>
            </a:r>
            <a:r>
              <a:rPr lang="en-US" sz="2000" dirty="0"/>
              <a:t> </a:t>
            </a:r>
            <a:r>
              <a:rPr lang="en-US" sz="2000" dirty="0" err="1"/>
              <a:t>hộ</a:t>
            </a:r>
            <a:r>
              <a:rPr lang="en-US" sz="2000" dirty="0"/>
              <a:t>, </a:t>
            </a:r>
            <a:r>
              <a:rPr lang="en-US" sz="2000" dirty="0" err="1"/>
              <a:t>và</a:t>
            </a:r>
            <a:r>
              <a:rPr lang="en-US" sz="2000" dirty="0"/>
              <a:t> </a:t>
            </a:r>
            <a:r>
              <a:rPr lang="en-US" sz="2000" dirty="0" err="1"/>
              <a:t>đó</a:t>
            </a:r>
            <a:r>
              <a:rPr lang="en-US" sz="2000" dirty="0"/>
              <a:t> </a:t>
            </a:r>
            <a:r>
              <a:rPr lang="en-US" sz="2000" dirty="0" err="1"/>
              <a:t>là</a:t>
            </a:r>
            <a:r>
              <a:rPr lang="en-US" sz="2000" dirty="0"/>
              <a:t> </a:t>
            </a:r>
            <a:r>
              <a:rPr lang="en-US" sz="2000" dirty="0" err="1"/>
              <a:t>đáp</a:t>
            </a:r>
            <a:r>
              <a:rPr lang="en-US" sz="2000" dirty="0"/>
              <a:t> </a:t>
            </a:r>
            <a:r>
              <a:rPr lang="en-US" sz="2000" dirty="0" err="1"/>
              <a:t>án</a:t>
            </a:r>
            <a:r>
              <a:rPr lang="en-US" sz="2000" dirty="0"/>
              <a:t> </a:t>
            </a:r>
            <a:r>
              <a:rPr lang="en-US" sz="2000" dirty="0" err="1"/>
              <a:t>đúng</a:t>
            </a:r>
            <a:r>
              <a:rPr lang="en-US" sz="2000" dirty="0"/>
              <a:t>.</a:t>
            </a:r>
          </a:p>
          <a:p>
            <a:r>
              <a:rPr lang="en-US" sz="2000" dirty="0" err="1"/>
              <a:t>Trích</a:t>
            </a:r>
            <a:r>
              <a:rPr lang="en-US" sz="2000" dirty="0"/>
              <a:t> </a:t>
            </a:r>
            <a:r>
              <a:rPr lang="en-US" sz="2000" dirty="0" err="1"/>
              <a:t>thông</a:t>
            </a:r>
            <a:r>
              <a:rPr lang="en-US" sz="2000" dirty="0"/>
              <a:t> tin </a:t>
            </a:r>
            <a:r>
              <a:rPr lang="en-US" sz="2000" dirty="0" err="1"/>
              <a:t>trong</a:t>
            </a:r>
            <a:r>
              <a:rPr lang="en-US" sz="2000" dirty="0"/>
              <a:t> </a:t>
            </a:r>
            <a:r>
              <a:rPr lang="en-US" sz="2000" dirty="0" err="1"/>
              <a:t>bài</a:t>
            </a:r>
            <a:r>
              <a:rPr lang="en-US" sz="2000" dirty="0"/>
              <a:t>: “Public </a:t>
            </a:r>
            <a:r>
              <a:rPr lang="en-US" sz="2000" dirty="0" err="1"/>
              <a:t>accom-modations</a:t>
            </a:r>
            <a:r>
              <a:rPr lang="en-US" sz="2000" dirty="0"/>
              <a:t> are businesses and services such as restaurants, hotels, grocery stores, and parks.”</a:t>
            </a:r>
          </a:p>
          <a:p>
            <a:r>
              <a:rPr lang="en-US" sz="2000" dirty="0" err="1"/>
              <a:t>Tạm</a:t>
            </a:r>
            <a:r>
              <a:rPr lang="en-US" sz="2000" dirty="0"/>
              <a:t> </a:t>
            </a:r>
            <a:r>
              <a:rPr lang="en-US" sz="2000" dirty="0" err="1"/>
              <a:t>dịch</a:t>
            </a:r>
            <a:r>
              <a:rPr lang="en-US" sz="2000" dirty="0"/>
              <a:t>: </a:t>
            </a:r>
            <a:r>
              <a:rPr lang="en-US" sz="2000" dirty="0" err="1"/>
              <a:t>Các</a:t>
            </a:r>
            <a:r>
              <a:rPr lang="en-US" sz="2000" dirty="0"/>
              <a:t> </a:t>
            </a:r>
            <a:r>
              <a:rPr lang="en-US" sz="2000" dirty="0" err="1"/>
              <a:t>tiện</a:t>
            </a:r>
            <a:r>
              <a:rPr lang="en-US" sz="2000" dirty="0"/>
              <a:t> </a:t>
            </a:r>
            <a:r>
              <a:rPr lang="en-US" sz="2000" dirty="0" err="1"/>
              <a:t>ích</a:t>
            </a:r>
            <a:r>
              <a:rPr lang="en-US" sz="2000" dirty="0"/>
              <a:t> </a:t>
            </a:r>
            <a:r>
              <a:rPr lang="en-US" sz="2000" dirty="0" err="1"/>
              <a:t>công</a:t>
            </a:r>
            <a:r>
              <a:rPr lang="en-US" sz="2000" dirty="0"/>
              <a:t> </a:t>
            </a:r>
            <a:r>
              <a:rPr lang="en-US" sz="2000" dirty="0" err="1"/>
              <a:t>cộng</a:t>
            </a:r>
            <a:r>
              <a:rPr lang="en-US" sz="2000" dirty="0"/>
              <a:t> </a:t>
            </a:r>
            <a:r>
              <a:rPr lang="en-US" sz="2000" dirty="0" err="1"/>
              <a:t>là</a:t>
            </a:r>
            <a:r>
              <a:rPr lang="en-US" sz="2000" dirty="0"/>
              <a:t> </a:t>
            </a:r>
            <a:r>
              <a:rPr lang="en-US" sz="2000" dirty="0" err="1"/>
              <a:t>các</a:t>
            </a:r>
            <a:r>
              <a:rPr lang="en-US" sz="2000" dirty="0"/>
              <a:t> </a:t>
            </a:r>
            <a:r>
              <a:rPr lang="en-US" sz="2000" dirty="0" err="1"/>
              <a:t>cơ</a:t>
            </a:r>
            <a:r>
              <a:rPr lang="en-US" sz="2000" dirty="0"/>
              <a:t> </a:t>
            </a:r>
            <a:r>
              <a:rPr lang="en-US" sz="2000" dirty="0" err="1"/>
              <a:t>sở</a:t>
            </a:r>
            <a:r>
              <a:rPr lang="en-US" sz="2000" dirty="0"/>
              <a:t> </a:t>
            </a:r>
            <a:r>
              <a:rPr lang="en-US" sz="2000" dirty="0" err="1"/>
              <a:t>kinh</a:t>
            </a:r>
            <a:r>
              <a:rPr lang="en-US" sz="2000" dirty="0"/>
              <a:t> </a:t>
            </a:r>
            <a:r>
              <a:rPr lang="en-US" sz="2000" dirty="0" err="1"/>
              <a:t>doanh</a:t>
            </a:r>
            <a:r>
              <a:rPr lang="en-US" sz="2000" dirty="0"/>
              <a:t> </a:t>
            </a:r>
            <a:r>
              <a:rPr lang="en-US" sz="2000" dirty="0" err="1"/>
              <a:t>và</a:t>
            </a:r>
            <a:r>
              <a:rPr lang="en-US" sz="2000" dirty="0"/>
              <a:t> </a:t>
            </a:r>
            <a:r>
              <a:rPr lang="en-US" sz="2000" dirty="0" err="1"/>
              <a:t>dịch</a:t>
            </a:r>
            <a:r>
              <a:rPr lang="en-US" sz="2000" dirty="0"/>
              <a:t> </a:t>
            </a:r>
            <a:r>
              <a:rPr lang="en-US" sz="2000" dirty="0" err="1"/>
              <a:t>vụ</a:t>
            </a:r>
            <a:r>
              <a:rPr lang="en-US" sz="2000" dirty="0"/>
              <a:t> </a:t>
            </a:r>
            <a:r>
              <a:rPr lang="en-US" sz="2000" dirty="0" err="1"/>
              <a:t>như</a:t>
            </a:r>
            <a:r>
              <a:rPr lang="en-US" sz="2000" dirty="0"/>
              <a:t> </a:t>
            </a:r>
            <a:r>
              <a:rPr lang="en-US" sz="2000" dirty="0" err="1"/>
              <a:t>nhà</a:t>
            </a:r>
            <a:r>
              <a:rPr lang="en-US" sz="2000" dirty="0"/>
              <a:t> </a:t>
            </a:r>
            <a:r>
              <a:rPr lang="en-US" sz="2000" dirty="0" err="1"/>
              <a:t>hàng</a:t>
            </a:r>
            <a:r>
              <a:rPr lang="en-US" sz="2000" dirty="0"/>
              <a:t>, </a:t>
            </a:r>
            <a:r>
              <a:rPr lang="en-US" sz="2000" dirty="0" err="1"/>
              <a:t>khách</a:t>
            </a:r>
            <a:r>
              <a:rPr lang="en-US" sz="2000" dirty="0"/>
              <a:t> </a:t>
            </a:r>
            <a:r>
              <a:rPr lang="en-US" sz="2000" dirty="0" err="1"/>
              <a:t>sạn</a:t>
            </a:r>
            <a:r>
              <a:rPr lang="en-US" sz="2000" dirty="0"/>
              <a:t>, </a:t>
            </a:r>
            <a:r>
              <a:rPr lang="en-US" sz="2000" dirty="0" err="1"/>
              <a:t>cửa</a:t>
            </a:r>
            <a:r>
              <a:rPr lang="en-US" sz="2000" dirty="0"/>
              <a:t> </a:t>
            </a:r>
            <a:r>
              <a:rPr lang="en-US" sz="2000" dirty="0" err="1"/>
              <a:t>hàng</a:t>
            </a:r>
            <a:r>
              <a:rPr lang="en-US" sz="2000" dirty="0"/>
              <a:t> </a:t>
            </a:r>
            <a:r>
              <a:rPr lang="en-US" sz="2000" dirty="0" err="1"/>
              <a:t>tạp</a:t>
            </a:r>
            <a:r>
              <a:rPr lang="en-US" sz="2000" dirty="0"/>
              <a:t> </a:t>
            </a:r>
            <a:r>
              <a:rPr lang="en-US" sz="2000" dirty="0" err="1"/>
              <a:t>hóa</a:t>
            </a:r>
            <a:r>
              <a:rPr lang="en-US" sz="2000" dirty="0"/>
              <a:t>, </a:t>
            </a:r>
            <a:r>
              <a:rPr lang="en-US" sz="2000" dirty="0" err="1"/>
              <a:t>và</a:t>
            </a:r>
            <a:r>
              <a:rPr lang="en-US" sz="2000" dirty="0"/>
              <a:t> </a:t>
            </a:r>
            <a:r>
              <a:rPr lang="en-US" sz="2000" dirty="0" err="1"/>
              <a:t>công</a:t>
            </a:r>
            <a:r>
              <a:rPr lang="en-US" sz="2000" dirty="0"/>
              <a:t> </a:t>
            </a:r>
            <a:r>
              <a:rPr lang="en-US" sz="2000" dirty="0" err="1"/>
              <a:t>viên</a:t>
            </a:r>
            <a:r>
              <a:rPr lang="en-US" sz="2000" dirty="0"/>
              <a:t>.</a:t>
            </a:r>
          </a:p>
          <a:p>
            <a:r>
              <a:rPr lang="en-US" sz="2000" dirty="0" err="1"/>
              <a:t>Như</a:t>
            </a:r>
            <a:r>
              <a:rPr lang="en-US" sz="2000" dirty="0"/>
              <a:t> </a:t>
            </a:r>
            <a:r>
              <a:rPr lang="en-US" sz="2000" dirty="0" err="1"/>
              <a:t>vậy</a:t>
            </a:r>
            <a:r>
              <a:rPr lang="en-US" sz="2000" dirty="0"/>
              <a:t>, </a:t>
            </a:r>
            <a:r>
              <a:rPr lang="en-US" sz="2000" dirty="0" err="1"/>
              <a:t>cửa</a:t>
            </a:r>
            <a:r>
              <a:rPr lang="en-US" sz="2000" dirty="0"/>
              <a:t> </a:t>
            </a:r>
            <a:r>
              <a:rPr lang="en-US" sz="2000" dirty="0" err="1"/>
              <a:t>hàng</a:t>
            </a:r>
            <a:r>
              <a:rPr lang="en-US" sz="2000" dirty="0"/>
              <a:t> </a:t>
            </a:r>
            <a:r>
              <a:rPr lang="en-US" sz="2000" dirty="0" err="1"/>
              <a:t>tạp</a:t>
            </a:r>
            <a:r>
              <a:rPr lang="en-US" sz="2000" dirty="0"/>
              <a:t> </a:t>
            </a:r>
            <a:r>
              <a:rPr lang="en-US" sz="2000" dirty="0" err="1"/>
              <a:t>hóa</a:t>
            </a:r>
            <a:r>
              <a:rPr lang="en-US" sz="2000" dirty="0"/>
              <a:t> </a:t>
            </a:r>
            <a:r>
              <a:rPr lang="en-US" sz="2000" dirty="0" err="1"/>
              <a:t>là</a:t>
            </a:r>
            <a:r>
              <a:rPr lang="en-US" sz="2000" dirty="0"/>
              <a:t> </a:t>
            </a:r>
            <a:r>
              <a:rPr lang="en-US" sz="2000" dirty="0" err="1"/>
              <a:t>một</a:t>
            </a:r>
            <a:r>
              <a:rPr lang="en-US" sz="2000" dirty="0"/>
              <a:t> </a:t>
            </a:r>
            <a:r>
              <a:rPr lang="en-US" sz="2000" dirty="0" err="1"/>
              <a:t>loại</a:t>
            </a:r>
            <a:r>
              <a:rPr lang="en-US" sz="2000" dirty="0"/>
              <a:t> </a:t>
            </a:r>
            <a:r>
              <a:rPr lang="en-US" sz="2000" dirty="0" err="1"/>
              <a:t>tiện</a:t>
            </a:r>
            <a:r>
              <a:rPr lang="en-US" sz="2000" dirty="0"/>
              <a:t> </a:t>
            </a:r>
            <a:r>
              <a:rPr lang="en-US" sz="2000" dirty="0" err="1"/>
              <a:t>ích</a:t>
            </a:r>
            <a:r>
              <a:rPr lang="en-US" sz="2000" dirty="0"/>
              <a:t> </a:t>
            </a:r>
            <a:r>
              <a:rPr lang="en-US" sz="2000" dirty="0" err="1"/>
              <a:t>công</a:t>
            </a:r>
            <a:r>
              <a:rPr lang="en-US" sz="2000" dirty="0"/>
              <a:t> </a:t>
            </a:r>
            <a:r>
              <a:rPr lang="en-US" sz="2000" dirty="0" err="1"/>
              <a:t>cộng</a:t>
            </a:r>
            <a:r>
              <a:rPr lang="en-US" sz="2000" dirty="0"/>
              <a:t>.</a:t>
            </a:r>
          </a:p>
          <a:p>
            <a:r>
              <a:rPr lang="fr-FR" sz="2000" dirty="0" err="1"/>
              <a:t>Vậy</a:t>
            </a:r>
            <a:r>
              <a:rPr lang="fr-FR" sz="2000" dirty="0"/>
              <a:t>, </a:t>
            </a:r>
            <a:r>
              <a:rPr lang="fr-FR" sz="2000" dirty="0" err="1"/>
              <a:t>đáp</a:t>
            </a:r>
            <a:r>
              <a:rPr lang="fr-FR" sz="2000" dirty="0"/>
              <a:t> </a:t>
            </a:r>
            <a:r>
              <a:rPr lang="fr-FR" sz="2000" dirty="0" err="1"/>
              <a:t>án</a:t>
            </a:r>
            <a:r>
              <a:rPr lang="fr-FR" sz="2000" dirty="0"/>
              <a:t> D </a:t>
            </a:r>
            <a:r>
              <a:rPr lang="fr-FR" sz="2000" dirty="0" err="1"/>
              <a:t>đúng</a:t>
            </a:r>
            <a:endParaRPr lang="en-US" sz="2000" dirty="0"/>
          </a:p>
          <a:p>
            <a:endParaRPr lang="en-US" sz="2000" dirty="0"/>
          </a:p>
        </p:txBody>
      </p:sp>
      <p:sp>
        <p:nvSpPr>
          <p:cNvPr id="6" name="Oval 5"/>
          <p:cNvSpPr/>
          <p:nvPr/>
        </p:nvSpPr>
        <p:spPr>
          <a:xfrm>
            <a:off x="4724400" y="1042719"/>
            <a:ext cx="381000" cy="32888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79000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ppt_x"/>
                                          </p:val>
                                        </p:tav>
                                        <p:tav tm="100000">
                                          <p:val>
                                            <p:strVal val="#ppt_x"/>
                                          </p:val>
                                        </p:tav>
                                      </p:tavLst>
                                    </p:anim>
                                    <p:anim calcmode="lin" valueType="num">
                                      <p:cBhvr additive="base">
                                        <p:cTn id="1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991600" cy="1200329"/>
          </a:xfrm>
          <a:prstGeom prst="rect">
            <a:avLst/>
          </a:prstGeom>
          <a:noFill/>
        </p:spPr>
        <p:txBody>
          <a:bodyPr wrap="square" rtlCol="0">
            <a:spAutoFit/>
          </a:bodyPr>
          <a:lstStyle/>
          <a:p>
            <a:r>
              <a:rPr lang="en-US" sz="2400" b="1" dirty="0">
                <a:solidFill>
                  <a:srgbClr val="FF0000"/>
                </a:solidFill>
              </a:rPr>
              <a:t>Question 48</a:t>
            </a:r>
            <a:r>
              <a:rPr lang="en-US" sz="2400" b="1" dirty="0"/>
              <a:t>. The word “facilities” in bold in paragraph 3 refers to</a:t>
            </a:r>
            <a:r>
              <a:rPr lang="en-US" sz="2400" b="1" dirty="0" smtClean="0"/>
              <a:t>__</a:t>
            </a:r>
            <a:r>
              <a:rPr lang="en-US" sz="2400" dirty="0" smtClean="0"/>
              <a:t>.</a:t>
            </a:r>
            <a:endParaRPr lang="en-US" sz="2400" dirty="0"/>
          </a:p>
          <a:p>
            <a:r>
              <a:rPr lang="en-US" sz="2400" dirty="0"/>
              <a:t>	</a:t>
            </a:r>
            <a:r>
              <a:rPr lang="en-US" sz="2400" b="1" dirty="0"/>
              <a:t>A.</a:t>
            </a:r>
            <a:r>
              <a:rPr lang="en-US" sz="2400" dirty="0"/>
              <a:t> barriers	</a:t>
            </a:r>
            <a:r>
              <a:rPr lang="en-US" sz="2400" b="1" dirty="0"/>
              <a:t>B</a:t>
            </a:r>
            <a:r>
              <a:rPr lang="en-US" sz="2400" dirty="0"/>
              <a:t>. buildings 	</a:t>
            </a:r>
            <a:r>
              <a:rPr lang="en-US" sz="2400" b="1" dirty="0"/>
              <a:t>C.</a:t>
            </a:r>
            <a:r>
              <a:rPr lang="en-US" sz="2400" dirty="0"/>
              <a:t> rail stations 	</a:t>
            </a:r>
            <a:r>
              <a:rPr lang="en-US" sz="2400" b="1" dirty="0"/>
              <a:t>D</a:t>
            </a:r>
            <a:r>
              <a:rPr lang="en-US" sz="2400" dirty="0"/>
              <a:t>. disabilities</a:t>
            </a:r>
          </a:p>
          <a:p>
            <a:endParaRPr lang="en-US" sz="2400" dirty="0"/>
          </a:p>
        </p:txBody>
      </p:sp>
      <p:sp>
        <p:nvSpPr>
          <p:cNvPr id="5" name="TextBox 4"/>
          <p:cNvSpPr txBox="1"/>
          <p:nvPr/>
        </p:nvSpPr>
        <p:spPr>
          <a:xfrm>
            <a:off x="152400" y="1244229"/>
            <a:ext cx="8839200" cy="5847755"/>
          </a:xfrm>
          <a:prstGeom prst="rect">
            <a:avLst/>
          </a:prstGeom>
          <a:noFill/>
        </p:spPr>
        <p:txBody>
          <a:bodyPr wrap="square" rtlCol="0">
            <a:spAutoFit/>
          </a:bodyPr>
          <a:lstStyle/>
          <a:p>
            <a:r>
              <a:rPr lang="fr-FR" sz="2200" dirty="0" err="1" smtClean="0"/>
              <a:t>Dịch</a:t>
            </a:r>
            <a:r>
              <a:rPr lang="fr-FR" sz="2200" dirty="0" smtClean="0"/>
              <a:t> </a:t>
            </a:r>
            <a:r>
              <a:rPr lang="fr-FR" sz="2200" dirty="0" err="1"/>
              <a:t>đề</a:t>
            </a:r>
            <a:r>
              <a:rPr lang="fr-FR" sz="2200" dirty="0"/>
              <a:t> </a:t>
            </a:r>
            <a:r>
              <a:rPr lang="fr-FR" sz="2200" dirty="0" err="1"/>
              <a:t>bài</a:t>
            </a:r>
            <a:r>
              <a:rPr lang="fr-FR" sz="2200" dirty="0"/>
              <a:t>: </a:t>
            </a:r>
            <a:r>
              <a:rPr lang="fr-FR" sz="2200" dirty="0" err="1"/>
              <a:t>Từ</a:t>
            </a:r>
            <a:r>
              <a:rPr lang="fr-FR" sz="2200" dirty="0"/>
              <a:t> “</a:t>
            </a:r>
            <a:r>
              <a:rPr lang="fr-FR" sz="2200" dirty="0" err="1"/>
              <a:t>facilities</a:t>
            </a:r>
            <a:r>
              <a:rPr lang="fr-FR" sz="2200" dirty="0"/>
              <a:t>” in </a:t>
            </a:r>
            <a:r>
              <a:rPr lang="fr-FR" sz="2200" dirty="0" err="1"/>
              <a:t>đậm</a:t>
            </a:r>
            <a:r>
              <a:rPr lang="fr-FR" sz="2200" dirty="0"/>
              <a:t> ở </a:t>
            </a:r>
            <a:r>
              <a:rPr lang="fr-FR" sz="2200" dirty="0" err="1"/>
              <a:t>đoạn</a:t>
            </a:r>
            <a:r>
              <a:rPr lang="fr-FR" sz="2200" dirty="0"/>
              <a:t> 3 </a:t>
            </a:r>
            <a:r>
              <a:rPr lang="fr-FR" sz="2200" dirty="0" err="1"/>
              <a:t>nói</a:t>
            </a:r>
            <a:r>
              <a:rPr lang="fr-FR" sz="2200" dirty="0"/>
              <a:t> </a:t>
            </a:r>
            <a:r>
              <a:rPr lang="fr-FR" sz="2200" dirty="0" err="1"/>
              <a:t>đến</a:t>
            </a:r>
            <a:r>
              <a:rPr lang="fr-FR" sz="2200" dirty="0"/>
              <a:t>....</a:t>
            </a:r>
            <a:endParaRPr lang="en-US" sz="2200" dirty="0"/>
          </a:p>
          <a:p>
            <a:r>
              <a:rPr lang="fr-FR" sz="2200" b="1" dirty="0"/>
              <a:t>A</a:t>
            </a:r>
            <a:r>
              <a:rPr lang="fr-FR" sz="2200" dirty="0"/>
              <a:t>. </a:t>
            </a:r>
            <a:r>
              <a:rPr lang="fr-FR" sz="2200" dirty="0" err="1"/>
              <a:t>các</a:t>
            </a:r>
            <a:r>
              <a:rPr lang="fr-FR" sz="2200" dirty="0"/>
              <a:t> </a:t>
            </a:r>
            <a:r>
              <a:rPr lang="fr-FR" sz="2200" dirty="0" err="1"/>
              <a:t>rào</a:t>
            </a:r>
            <a:r>
              <a:rPr lang="fr-FR" sz="2200" dirty="0"/>
              <a:t> </a:t>
            </a:r>
            <a:r>
              <a:rPr lang="fr-FR" sz="2200" dirty="0" err="1"/>
              <a:t>cản</a:t>
            </a:r>
            <a:endParaRPr lang="en-US" sz="2200" dirty="0"/>
          </a:p>
          <a:p>
            <a:r>
              <a:rPr lang="fr-FR" sz="2200" b="1" dirty="0"/>
              <a:t>B</a:t>
            </a:r>
            <a:r>
              <a:rPr lang="fr-FR" sz="2200" dirty="0"/>
              <a:t>. </a:t>
            </a:r>
            <a:r>
              <a:rPr lang="fr-FR" sz="2200" dirty="0" err="1"/>
              <a:t>các</a:t>
            </a:r>
            <a:r>
              <a:rPr lang="fr-FR" sz="2200" dirty="0"/>
              <a:t> </a:t>
            </a:r>
            <a:r>
              <a:rPr lang="fr-FR" sz="2200" dirty="0" err="1"/>
              <a:t>tòa</a:t>
            </a:r>
            <a:r>
              <a:rPr lang="fr-FR" sz="2200" dirty="0"/>
              <a:t> </a:t>
            </a:r>
            <a:r>
              <a:rPr lang="fr-FR" sz="2200" dirty="0" err="1"/>
              <a:t>nhà</a:t>
            </a:r>
            <a:endParaRPr lang="en-US" sz="2200" dirty="0"/>
          </a:p>
          <a:p>
            <a:r>
              <a:rPr lang="fr-FR" sz="2200" b="1" dirty="0"/>
              <a:t>C</a:t>
            </a:r>
            <a:r>
              <a:rPr lang="fr-FR" sz="2200" dirty="0"/>
              <a:t>. </a:t>
            </a:r>
            <a:r>
              <a:rPr lang="fr-FR" sz="2200" dirty="0" err="1"/>
              <a:t>các</a:t>
            </a:r>
            <a:r>
              <a:rPr lang="fr-FR" sz="2200" dirty="0"/>
              <a:t> </a:t>
            </a:r>
            <a:r>
              <a:rPr lang="fr-FR" sz="2200" dirty="0" err="1"/>
              <a:t>ga</a:t>
            </a:r>
            <a:r>
              <a:rPr lang="fr-FR" sz="2200" dirty="0"/>
              <a:t> </a:t>
            </a:r>
            <a:r>
              <a:rPr lang="fr-FR" sz="2200" dirty="0" err="1"/>
              <a:t>tàu</a:t>
            </a:r>
            <a:endParaRPr lang="en-US" sz="2200" dirty="0"/>
          </a:p>
          <a:p>
            <a:r>
              <a:rPr lang="fr-FR" sz="2200" b="1" dirty="0"/>
              <a:t>D</a:t>
            </a:r>
            <a:r>
              <a:rPr lang="fr-FR" sz="2200" dirty="0"/>
              <a:t>. </a:t>
            </a:r>
            <a:r>
              <a:rPr lang="fr-FR" sz="2200" dirty="0" err="1"/>
              <a:t>các</a:t>
            </a:r>
            <a:r>
              <a:rPr lang="fr-FR" sz="2200" dirty="0"/>
              <a:t> </a:t>
            </a:r>
            <a:r>
              <a:rPr lang="fr-FR" sz="2200" dirty="0" err="1"/>
              <a:t>khuyết</a:t>
            </a:r>
            <a:r>
              <a:rPr lang="fr-FR" sz="2200" dirty="0"/>
              <a:t> </a:t>
            </a:r>
            <a:r>
              <a:rPr lang="fr-FR" sz="2200" dirty="0" err="1"/>
              <a:t>tật</a:t>
            </a:r>
            <a:endParaRPr lang="en-US" sz="2200" dirty="0"/>
          </a:p>
          <a:p>
            <a:r>
              <a:rPr lang="fr-FR" sz="2200" dirty="0"/>
              <a:t>* </a:t>
            </a:r>
            <a:r>
              <a:rPr lang="fr-FR" sz="2200" b="1" dirty="0" err="1"/>
              <a:t>Hướng</a:t>
            </a:r>
            <a:r>
              <a:rPr lang="fr-FR" sz="2200" b="1" dirty="0"/>
              <a:t> </a:t>
            </a:r>
            <a:r>
              <a:rPr lang="fr-FR" sz="2200" b="1" dirty="0" err="1"/>
              <a:t>dẫn</a:t>
            </a:r>
            <a:r>
              <a:rPr lang="fr-FR" sz="2200" b="1" dirty="0"/>
              <a:t> </a:t>
            </a:r>
            <a:r>
              <a:rPr lang="fr-FR" sz="2200" b="1" dirty="0" err="1"/>
              <a:t>làm</a:t>
            </a:r>
            <a:r>
              <a:rPr lang="fr-FR" sz="2200" b="1" dirty="0"/>
              <a:t> </a:t>
            </a:r>
            <a:r>
              <a:rPr lang="fr-FR" sz="2200" b="1" dirty="0" err="1"/>
              <a:t>bài</a:t>
            </a:r>
            <a:r>
              <a:rPr lang="fr-FR" sz="2200" b="1" dirty="0"/>
              <a:t>:</a:t>
            </a:r>
            <a:r>
              <a:rPr lang="fr-FR" sz="2200" dirty="0"/>
              <a:t> </a:t>
            </a:r>
            <a:r>
              <a:rPr lang="fr-FR" sz="2200" dirty="0" err="1"/>
              <a:t>Đối</a:t>
            </a:r>
            <a:r>
              <a:rPr lang="fr-FR" sz="2200" dirty="0"/>
              <a:t> </a:t>
            </a:r>
            <a:r>
              <a:rPr lang="fr-FR" sz="2200" dirty="0" err="1"/>
              <a:t>với</a:t>
            </a:r>
            <a:r>
              <a:rPr lang="fr-FR" sz="2200" dirty="0"/>
              <a:t> </a:t>
            </a:r>
            <a:r>
              <a:rPr lang="fr-FR" sz="2200" dirty="0" err="1"/>
              <a:t>loại</a:t>
            </a:r>
            <a:r>
              <a:rPr lang="fr-FR" sz="2200" dirty="0"/>
              <a:t> </a:t>
            </a:r>
            <a:r>
              <a:rPr lang="fr-FR" sz="2200" dirty="0" err="1"/>
              <a:t>câu</a:t>
            </a:r>
            <a:r>
              <a:rPr lang="fr-FR" sz="2200" dirty="0"/>
              <a:t> </a:t>
            </a:r>
            <a:r>
              <a:rPr lang="fr-FR" sz="2200" dirty="0" err="1"/>
              <a:t>hỏi</a:t>
            </a:r>
            <a:r>
              <a:rPr lang="fr-FR" sz="2200" dirty="0"/>
              <a:t> </a:t>
            </a:r>
            <a:r>
              <a:rPr lang="fr-FR" sz="2200" dirty="0" err="1"/>
              <a:t>này</a:t>
            </a:r>
            <a:r>
              <a:rPr lang="fr-FR" sz="2200" dirty="0"/>
              <a:t>, </a:t>
            </a:r>
            <a:r>
              <a:rPr lang="fr-FR" sz="2200" dirty="0" err="1"/>
              <a:t>đọc</a:t>
            </a:r>
            <a:r>
              <a:rPr lang="fr-FR" sz="2200" dirty="0"/>
              <a:t> </a:t>
            </a:r>
            <a:r>
              <a:rPr lang="fr-FR" sz="2200" dirty="0" err="1"/>
              <a:t>ngược</a:t>
            </a:r>
            <a:r>
              <a:rPr lang="fr-FR" sz="2200" dirty="0"/>
              <a:t> </a:t>
            </a:r>
            <a:r>
              <a:rPr lang="fr-FR" sz="2200" dirty="0" err="1"/>
              <a:t>lại</a:t>
            </a:r>
            <a:r>
              <a:rPr lang="fr-FR" sz="2200" dirty="0"/>
              <a:t> 1-2 </a:t>
            </a:r>
            <a:r>
              <a:rPr lang="fr-FR" sz="2200" dirty="0" err="1"/>
              <a:t>câu</a:t>
            </a:r>
            <a:r>
              <a:rPr lang="fr-FR" sz="2200" dirty="0"/>
              <a:t> </a:t>
            </a:r>
            <a:r>
              <a:rPr lang="fr-FR" sz="2200" dirty="0" err="1"/>
              <a:t>trước</a:t>
            </a:r>
            <a:r>
              <a:rPr lang="fr-FR" sz="2200" dirty="0"/>
              <a:t> </a:t>
            </a:r>
            <a:r>
              <a:rPr lang="fr-FR" sz="2200" dirty="0" err="1"/>
              <a:t>nó</a:t>
            </a:r>
            <a:r>
              <a:rPr lang="fr-FR" sz="2200" dirty="0"/>
              <a:t> </a:t>
            </a:r>
            <a:r>
              <a:rPr lang="fr-FR" sz="2200" dirty="0" err="1"/>
              <a:t>để</a:t>
            </a:r>
            <a:r>
              <a:rPr lang="fr-FR" sz="2200" dirty="0"/>
              <a:t> </a:t>
            </a:r>
            <a:r>
              <a:rPr lang="fr-FR" sz="2200" dirty="0" err="1"/>
              <a:t>tìm</a:t>
            </a:r>
            <a:r>
              <a:rPr lang="fr-FR" sz="2200" dirty="0"/>
              <a:t> </a:t>
            </a:r>
            <a:r>
              <a:rPr lang="fr-FR" sz="2200" dirty="0" err="1"/>
              <a:t>từ</a:t>
            </a:r>
            <a:r>
              <a:rPr lang="fr-FR" sz="2200" dirty="0"/>
              <a:t> </a:t>
            </a:r>
            <a:r>
              <a:rPr lang="fr-FR" sz="2200" dirty="0" err="1"/>
              <a:t>mà</a:t>
            </a:r>
            <a:r>
              <a:rPr lang="fr-FR" sz="2200" dirty="0"/>
              <a:t> </a:t>
            </a:r>
            <a:r>
              <a:rPr lang="fr-FR" sz="2200" dirty="0" err="1"/>
              <a:t>nó</a:t>
            </a:r>
            <a:r>
              <a:rPr lang="fr-FR" sz="2200" dirty="0"/>
              <a:t> </a:t>
            </a:r>
            <a:r>
              <a:rPr lang="fr-FR" sz="2200" dirty="0" err="1"/>
              <a:t>đang</a:t>
            </a:r>
            <a:r>
              <a:rPr lang="fr-FR" sz="2200" dirty="0"/>
              <a:t> </a:t>
            </a:r>
            <a:r>
              <a:rPr lang="fr-FR" sz="2200" dirty="0" err="1"/>
              <a:t>thay</a:t>
            </a:r>
            <a:r>
              <a:rPr lang="fr-FR" sz="2200" dirty="0"/>
              <a:t> </a:t>
            </a:r>
            <a:r>
              <a:rPr lang="fr-FR" sz="2200" dirty="0" err="1"/>
              <a:t>thế</a:t>
            </a:r>
            <a:r>
              <a:rPr lang="fr-FR" sz="2200" dirty="0"/>
              <a:t>.</a:t>
            </a:r>
            <a:endParaRPr lang="en-US" sz="2200" dirty="0"/>
          </a:p>
          <a:p>
            <a:r>
              <a:rPr lang="en-US" sz="2200" dirty="0" err="1"/>
              <a:t>Trích</a:t>
            </a:r>
            <a:r>
              <a:rPr lang="en-US" sz="2200" dirty="0"/>
              <a:t> </a:t>
            </a:r>
            <a:r>
              <a:rPr lang="en-US" sz="2200" dirty="0" err="1"/>
              <a:t>thông</a:t>
            </a:r>
            <a:r>
              <a:rPr lang="en-US" sz="2200" dirty="0"/>
              <a:t> tin </a:t>
            </a:r>
            <a:r>
              <a:rPr lang="en-US" sz="2200" dirty="0" err="1"/>
              <a:t>trong</a:t>
            </a:r>
            <a:r>
              <a:rPr lang="en-US" sz="2200" dirty="0"/>
              <a:t> </a:t>
            </a:r>
            <a:r>
              <a:rPr lang="en-US" sz="2200" dirty="0" err="1"/>
              <a:t>bài</a:t>
            </a:r>
            <a:r>
              <a:rPr lang="en-US" sz="2200" dirty="0"/>
              <a:t>: “All new buildings must be made accessible, and existing facilities must remove barriers if the removal can be accomplished without much difficulty or expense.”</a:t>
            </a:r>
          </a:p>
          <a:p>
            <a:r>
              <a:rPr lang="en-US" sz="2200" dirty="0" err="1"/>
              <a:t>Tạm</a:t>
            </a:r>
            <a:r>
              <a:rPr lang="en-US" sz="2200" dirty="0"/>
              <a:t> </a:t>
            </a:r>
            <a:r>
              <a:rPr lang="en-US" sz="2200" dirty="0" err="1"/>
              <a:t>dịch</a:t>
            </a:r>
            <a:r>
              <a:rPr lang="en-US" sz="2200" dirty="0"/>
              <a:t>: </a:t>
            </a:r>
            <a:r>
              <a:rPr lang="en-US" sz="2200" dirty="0" err="1"/>
              <a:t>Tất</a:t>
            </a:r>
            <a:r>
              <a:rPr lang="en-US" sz="2200" dirty="0"/>
              <a:t> </a:t>
            </a:r>
            <a:r>
              <a:rPr lang="en-US" sz="2200" dirty="0" err="1"/>
              <a:t>cả</a:t>
            </a:r>
            <a:r>
              <a:rPr lang="en-US" sz="2200" dirty="0"/>
              <a:t> </a:t>
            </a:r>
            <a:r>
              <a:rPr lang="en-US" sz="2200" dirty="0" err="1"/>
              <a:t>các</a:t>
            </a:r>
            <a:r>
              <a:rPr lang="en-US" sz="2200" dirty="0"/>
              <a:t> </a:t>
            </a:r>
            <a:r>
              <a:rPr lang="en-US" sz="2200" dirty="0" err="1"/>
              <a:t>tòa</a:t>
            </a:r>
            <a:r>
              <a:rPr lang="en-US" sz="2200" dirty="0"/>
              <a:t> </a:t>
            </a:r>
            <a:r>
              <a:rPr lang="en-US" sz="2200" dirty="0" err="1"/>
              <a:t>nhà</a:t>
            </a:r>
            <a:r>
              <a:rPr lang="en-US" sz="2200" dirty="0"/>
              <a:t> </a:t>
            </a:r>
            <a:r>
              <a:rPr lang="en-US" sz="2200" dirty="0" err="1"/>
              <a:t>mới</a:t>
            </a:r>
            <a:r>
              <a:rPr lang="en-US" sz="2200" dirty="0"/>
              <a:t> </a:t>
            </a:r>
            <a:r>
              <a:rPr lang="en-US" sz="2200" dirty="0" err="1"/>
              <a:t>xây</a:t>
            </a:r>
            <a:r>
              <a:rPr lang="en-US" sz="2200" dirty="0"/>
              <a:t> </a:t>
            </a:r>
            <a:r>
              <a:rPr lang="en-US" sz="2200" dirty="0" err="1"/>
              <a:t>đều</a:t>
            </a:r>
            <a:r>
              <a:rPr lang="en-US" sz="2200" dirty="0"/>
              <a:t> </a:t>
            </a:r>
            <a:r>
              <a:rPr lang="en-US" sz="2200" dirty="0" err="1"/>
              <a:t>phải</a:t>
            </a:r>
            <a:r>
              <a:rPr lang="en-US" sz="2200" dirty="0"/>
              <a:t> </a:t>
            </a:r>
            <a:r>
              <a:rPr lang="en-US" sz="2200" dirty="0" err="1"/>
              <a:t>dễ</a:t>
            </a:r>
            <a:r>
              <a:rPr lang="en-US" sz="2200" dirty="0"/>
              <a:t> </a:t>
            </a:r>
            <a:r>
              <a:rPr lang="en-US" sz="2200" dirty="0" err="1"/>
              <a:t>vào</a:t>
            </a:r>
            <a:r>
              <a:rPr lang="en-US" sz="2200" dirty="0"/>
              <a:t> </a:t>
            </a:r>
            <a:r>
              <a:rPr lang="en-US" sz="2200" dirty="0" err="1"/>
              <a:t>ra</a:t>
            </a:r>
            <a:r>
              <a:rPr lang="en-US" sz="2200" dirty="0"/>
              <a:t> </a:t>
            </a:r>
            <a:r>
              <a:rPr lang="en-US" sz="2200" dirty="0" err="1"/>
              <a:t>với</a:t>
            </a:r>
            <a:r>
              <a:rPr lang="en-US" sz="2200" dirty="0"/>
              <a:t> </a:t>
            </a:r>
            <a:r>
              <a:rPr lang="en-US" sz="2200" dirty="0" err="1"/>
              <a:t>người</a:t>
            </a:r>
            <a:r>
              <a:rPr lang="en-US" sz="2200" dirty="0"/>
              <a:t> </a:t>
            </a:r>
            <a:r>
              <a:rPr lang="en-US" sz="2200" dirty="0" err="1"/>
              <a:t>khuyết</a:t>
            </a:r>
            <a:r>
              <a:rPr lang="en-US" sz="2200" dirty="0"/>
              <a:t> </a:t>
            </a:r>
            <a:r>
              <a:rPr lang="en-US" sz="2200" dirty="0" err="1"/>
              <a:t>tật</a:t>
            </a:r>
            <a:r>
              <a:rPr lang="en-US" sz="2200" dirty="0"/>
              <a:t>, </a:t>
            </a:r>
            <a:r>
              <a:rPr lang="en-US" sz="2200" dirty="0" err="1"/>
              <a:t>và</a:t>
            </a:r>
            <a:r>
              <a:rPr lang="en-US" sz="2200" dirty="0"/>
              <a:t> </a:t>
            </a:r>
            <a:r>
              <a:rPr lang="en-US" sz="2200" dirty="0" err="1"/>
              <a:t>những</a:t>
            </a:r>
            <a:r>
              <a:rPr lang="en-US" sz="2200" dirty="0"/>
              <a:t> </a:t>
            </a:r>
            <a:r>
              <a:rPr lang="en-US" sz="2200" dirty="0" err="1"/>
              <a:t>phần</a:t>
            </a:r>
            <a:r>
              <a:rPr lang="en-US" sz="2200" dirty="0"/>
              <a:t> </a:t>
            </a:r>
            <a:r>
              <a:rPr lang="en-US" sz="2200" dirty="0" err="1"/>
              <a:t>cơ</a:t>
            </a:r>
            <a:r>
              <a:rPr lang="en-US" sz="2200" dirty="0"/>
              <a:t> </a:t>
            </a:r>
            <a:r>
              <a:rPr lang="en-US" sz="2200" dirty="0" err="1"/>
              <a:t>sở</a:t>
            </a:r>
            <a:r>
              <a:rPr lang="en-US" sz="2200" dirty="0"/>
              <a:t> </a:t>
            </a:r>
            <a:r>
              <a:rPr lang="en-US" sz="2200" dirty="0" err="1"/>
              <a:t>vật</a:t>
            </a:r>
            <a:r>
              <a:rPr lang="en-US" sz="2200" dirty="0"/>
              <a:t> </a:t>
            </a:r>
            <a:r>
              <a:rPr lang="en-US" sz="2200" dirty="0" err="1"/>
              <a:t>chất</a:t>
            </a:r>
            <a:r>
              <a:rPr lang="en-US" sz="2200" dirty="0"/>
              <a:t> </a:t>
            </a:r>
            <a:r>
              <a:rPr lang="en-US" sz="2200" dirty="0" err="1"/>
              <a:t>có</a:t>
            </a:r>
            <a:r>
              <a:rPr lang="en-US" sz="2200" dirty="0"/>
              <a:t> </a:t>
            </a:r>
            <a:r>
              <a:rPr lang="en-US" sz="2200" dirty="0" err="1"/>
              <a:t>sẵn</a:t>
            </a:r>
            <a:r>
              <a:rPr lang="en-US" sz="2200" dirty="0"/>
              <a:t> </a:t>
            </a:r>
            <a:r>
              <a:rPr lang="en-US" sz="2200" dirty="0" err="1"/>
              <a:t>phải</a:t>
            </a:r>
            <a:r>
              <a:rPr lang="en-US" sz="2200" dirty="0"/>
              <a:t> </a:t>
            </a:r>
            <a:r>
              <a:rPr lang="en-US" sz="2200" dirty="0" err="1"/>
              <a:t>tháo</a:t>
            </a:r>
            <a:r>
              <a:rPr lang="en-US" sz="2200" dirty="0"/>
              <a:t> </a:t>
            </a:r>
            <a:r>
              <a:rPr lang="en-US" sz="2200" dirty="0" err="1"/>
              <a:t>dỡ</a:t>
            </a:r>
            <a:r>
              <a:rPr lang="en-US" sz="2200" dirty="0"/>
              <a:t> </a:t>
            </a:r>
            <a:r>
              <a:rPr lang="en-US" sz="2200" dirty="0" err="1"/>
              <a:t>hàng</a:t>
            </a:r>
            <a:r>
              <a:rPr lang="en-US" sz="2200" dirty="0"/>
              <a:t> </a:t>
            </a:r>
            <a:r>
              <a:rPr lang="en-US" sz="2200" dirty="0" err="1"/>
              <a:t>rào</a:t>
            </a:r>
            <a:r>
              <a:rPr lang="en-US" sz="2200" dirty="0"/>
              <a:t> </a:t>
            </a:r>
            <a:r>
              <a:rPr lang="en-US" sz="2200" dirty="0" err="1"/>
              <a:t>cản</a:t>
            </a:r>
            <a:r>
              <a:rPr lang="en-US" sz="2200" dirty="0"/>
              <a:t> </a:t>
            </a:r>
            <a:r>
              <a:rPr lang="en-US" sz="2200" dirty="0" err="1"/>
              <a:t>trở</a:t>
            </a:r>
            <a:r>
              <a:rPr lang="en-US" sz="2200" dirty="0"/>
              <a:t> </a:t>
            </a:r>
            <a:r>
              <a:rPr lang="en-US" sz="2200" dirty="0" err="1"/>
              <a:t>nếu</a:t>
            </a:r>
            <a:r>
              <a:rPr lang="en-US" sz="2200" dirty="0"/>
              <a:t> </a:t>
            </a:r>
            <a:r>
              <a:rPr lang="en-US" sz="2200" dirty="0" err="1"/>
              <a:t>như</a:t>
            </a:r>
            <a:r>
              <a:rPr lang="en-US" sz="2200" dirty="0"/>
              <a:t> </a:t>
            </a:r>
            <a:r>
              <a:rPr lang="en-US" sz="2200" dirty="0" err="1"/>
              <a:t>việc</a:t>
            </a:r>
            <a:r>
              <a:rPr lang="en-US" sz="2200" dirty="0"/>
              <a:t> </a:t>
            </a:r>
            <a:r>
              <a:rPr lang="en-US" sz="2200" dirty="0" err="1"/>
              <a:t>tháo</a:t>
            </a:r>
            <a:r>
              <a:rPr lang="en-US" sz="2200" dirty="0"/>
              <a:t> </a:t>
            </a:r>
            <a:r>
              <a:rPr lang="en-US" sz="2200" dirty="0" err="1"/>
              <a:t>dỡ</a:t>
            </a:r>
            <a:r>
              <a:rPr lang="en-US" sz="2200" dirty="0"/>
              <a:t> </a:t>
            </a:r>
            <a:r>
              <a:rPr lang="en-US" sz="2200" dirty="0" err="1"/>
              <a:t>có</a:t>
            </a:r>
            <a:r>
              <a:rPr lang="en-US" sz="2200" dirty="0"/>
              <a:t> </a:t>
            </a:r>
            <a:r>
              <a:rPr lang="en-US" sz="2200" dirty="0" err="1"/>
              <a:t>thể</a:t>
            </a:r>
            <a:r>
              <a:rPr lang="en-US" sz="2200" dirty="0"/>
              <a:t> </a:t>
            </a:r>
            <a:r>
              <a:rPr lang="en-US" sz="2200" dirty="0" err="1"/>
              <a:t>được</a:t>
            </a:r>
            <a:r>
              <a:rPr lang="en-US" sz="2200" dirty="0"/>
              <a:t> </a:t>
            </a:r>
            <a:r>
              <a:rPr lang="en-US" sz="2200" dirty="0" err="1"/>
              <a:t>thực</a:t>
            </a:r>
            <a:r>
              <a:rPr lang="en-US" sz="2200" dirty="0"/>
              <a:t> </a:t>
            </a:r>
            <a:r>
              <a:rPr lang="en-US" sz="2200" dirty="0" err="1"/>
              <a:t>hiện</a:t>
            </a:r>
            <a:r>
              <a:rPr lang="en-US" sz="2200" dirty="0"/>
              <a:t> </a:t>
            </a:r>
            <a:r>
              <a:rPr lang="en-US" sz="2200" dirty="0" err="1"/>
              <a:t>không</a:t>
            </a:r>
            <a:r>
              <a:rPr lang="en-US" sz="2200" dirty="0"/>
              <a:t> </a:t>
            </a:r>
            <a:r>
              <a:rPr lang="en-US" sz="2200" dirty="0" err="1"/>
              <a:t>quá</a:t>
            </a:r>
            <a:r>
              <a:rPr lang="en-US" sz="2200" dirty="0"/>
              <a:t> </a:t>
            </a:r>
            <a:r>
              <a:rPr lang="en-US" sz="2200" dirty="0" err="1"/>
              <a:t>khó</a:t>
            </a:r>
            <a:r>
              <a:rPr lang="en-US" sz="2200" dirty="0"/>
              <a:t> </a:t>
            </a:r>
            <a:r>
              <a:rPr lang="en-US" sz="2200" dirty="0" err="1"/>
              <a:t>khăn</a:t>
            </a:r>
            <a:r>
              <a:rPr lang="en-US" sz="2200" dirty="0"/>
              <a:t> </a:t>
            </a:r>
            <a:r>
              <a:rPr lang="en-US" sz="2200" dirty="0" err="1"/>
              <a:t>và</a:t>
            </a:r>
            <a:r>
              <a:rPr lang="en-US" sz="2200" dirty="0"/>
              <a:t> </a:t>
            </a:r>
            <a:r>
              <a:rPr lang="en-US" sz="2200" dirty="0" err="1"/>
              <a:t>tốn</a:t>
            </a:r>
            <a:r>
              <a:rPr lang="en-US" sz="2200" dirty="0"/>
              <a:t> </a:t>
            </a:r>
            <a:r>
              <a:rPr lang="en-US" sz="2200" dirty="0" err="1"/>
              <a:t>kém</a:t>
            </a:r>
            <a:r>
              <a:rPr lang="en-US" sz="2200" dirty="0"/>
              <a:t>.</a:t>
            </a:r>
          </a:p>
          <a:p>
            <a:r>
              <a:rPr lang="en-US" sz="2200" dirty="0" err="1"/>
              <a:t>Vậy</a:t>
            </a:r>
            <a:r>
              <a:rPr lang="en-US" sz="2200" dirty="0"/>
              <a:t>, </a:t>
            </a:r>
            <a:r>
              <a:rPr lang="en-US" sz="2200" dirty="0" err="1"/>
              <a:t>từ</a:t>
            </a:r>
            <a:r>
              <a:rPr lang="en-US" sz="2200" dirty="0"/>
              <a:t> “facilities” (n) - </a:t>
            </a:r>
            <a:r>
              <a:rPr lang="en-US" sz="2200" dirty="0" err="1"/>
              <a:t>phần</a:t>
            </a:r>
            <a:r>
              <a:rPr lang="en-US" sz="2200" dirty="0"/>
              <a:t> </a:t>
            </a:r>
            <a:r>
              <a:rPr lang="en-US" sz="2200" dirty="0" err="1"/>
              <a:t>cơ</a:t>
            </a:r>
            <a:r>
              <a:rPr lang="en-US" sz="2200" dirty="0"/>
              <a:t> </a:t>
            </a:r>
            <a:r>
              <a:rPr lang="en-US" sz="2200" dirty="0" err="1"/>
              <a:t>sở</a:t>
            </a:r>
            <a:r>
              <a:rPr lang="en-US" sz="2200" dirty="0"/>
              <a:t> </a:t>
            </a:r>
            <a:r>
              <a:rPr lang="en-US" sz="2200" dirty="0" err="1"/>
              <a:t>vật</a:t>
            </a:r>
            <a:r>
              <a:rPr lang="en-US" sz="2200" dirty="0"/>
              <a:t> </a:t>
            </a:r>
            <a:r>
              <a:rPr lang="en-US" sz="2200" dirty="0" err="1"/>
              <a:t>chất</a:t>
            </a:r>
            <a:r>
              <a:rPr lang="en-US" sz="2200" dirty="0"/>
              <a:t> </a:t>
            </a:r>
            <a:r>
              <a:rPr lang="en-US" sz="2200" dirty="0" err="1"/>
              <a:t>có</a:t>
            </a:r>
            <a:r>
              <a:rPr lang="en-US" sz="2200" dirty="0"/>
              <a:t> </a:t>
            </a:r>
            <a:r>
              <a:rPr lang="en-US" sz="2200" dirty="0" err="1"/>
              <a:t>sẵn</a:t>
            </a:r>
            <a:r>
              <a:rPr lang="en-US" sz="2200" dirty="0"/>
              <a:t> - </a:t>
            </a:r>
            <a:r>
              <a:rPr lang="en-US" sz="2200" dirty="0" err="1"/>
              <a:t>là</a:t>
            </a:r>
            <a:r>
              <a:rPr lang="en-US" sz="2200" dirty="0"/>
              <a:t> </a:t>
            </a:r>
            <a:r>
              <a:rPr lang="en-US" sz="2200" dirty="0" err="1"/>
              <a:t>từ</a:t>
            </a:r>
            <a:r>
              <a:rPr lang="en-US" sz="2200" dirty="0"/>
              <a:t> </a:t>
            </a:r>
            <a:r>
              <a:rPr lang="en-US" sz="2200" dirty="0" err="1"/>
              <a:t>dùng</a:t>
            </a:r>
            <a:r>
              <a:rPr lang="en-US" sz="2200" dirty="0"/>
              <a:t> </a:t>
            </a:r>
            <a:r>
              <a:rPr lang="en-US" sz="2200" dirty="0" err="1"/>
              <a:t>thay</a:t>
            </a:r>
            <a:r>
              <a:rPr lang="en-US" sz="2200" dirty="0"/>
              <a:t> </a:t>
            </a:r>
            <a:r>
              <a:rPr lang="en-US" sz="2200" dirty="0" err="1"/>
              <a:t>thế</a:t>
            </a:r>
            <a:r>
              <a:rPr lang="en-US" sz="2200" dirty="0"/>
              <a:t> </a:t>
            </a:r>
            <a:r>
              <a:rPr lang="en-US" sz="2200" dirty="0" err="1"/>
              <a:t>cho</a:t>
            </a:r>
            <a:r>
              <a:rPr lang="en-US" sz="2200" dirty="0"/>
              <a:t> “buildings” (n): </a:t>
            </a:r>
            <a:r>
              <a:rPr lang="en-US" sz="2200" dirty="0" err="1"/>
              <a:t>các</a:t>
            </a:r>
            <a:r>
              <a:rPr lang="en-US" sz="2200" dirty="0"/>
              <a:t> </a:t>
            </a:r>
            <a:r>
              <a:rPr lang="en-US" sz="2200" dirty="0" err="1"/>
              <a:t>tòa</a:t>
            </a:r>
            <a:r>
              <a:rPr lang="en-US" sz="2200" dirty="0"/>
              <a:t> </a:t>
            </a:r>
            <a:r>
              <a:rPr lang="en-US" sz="2200" dirty="0" err="1"/>
              <a:t>nhà</a:t>
            </a:r>
            <a:r>
              <a:rPr lang="en-US" sz="2200" dirty="0"/>
              <a:t>.</a:t>
            </a:r>
          </a:p>
          <a:p>
            <a:r>
              <a:rPr lang="en-US" sz="2200" dirty="0" err="1"/>
              <a:t>Chọn</a:t>
            </a:r>
            <a:r>
              <a:rPr lang="en-US" sz="2200" dirty="0"/>
              <a:t> </a:t>
            </a:r>
            <a:r>
              <a:rPr lang="en-US" sz="2200" dirty="0" err="1"/>
              <a:t>đáp</a:t>
            </a:r>
            <a:r>
              <a:rPr lang="en-US" sz="2200" dirty="0"/>
              <a:t> </a:t>
            </a:r>
            <a:r>
              <a:rPr lang="en-US" sz="2200" dirty="0" err="1"/>
              <a:t>án</a:t>
            </a:r>
            <a:r>
              <a:rPr lang="en-US" sz="2200" dirty="0"/>
              <a:t> B </a:t>
            </a:r>
            <a:r>
              <a:rPr lang="en-US" sz="2200" dirty="0" err="1"/>
              <a:t>là</a:t>
            </a:r>
            <a:r>
              <a:rPr lang="en-US" sz="2200" dirty="0"/>
              <a:t> </a:t>
            </a:r>
            <a:r>
              <a:rPr lang="en-US" sz="2200" dirty="0" err="1"/>
              <a:t>đúng</a:t>
            </a:r>
            <a:endParaRPr lang="en-US" sz="2200" dirty="0"/>
          </a:p>
          <a:p>
            <a:endParaRPr lang="en-US" sz="2200" dirty="0"/>
          </a:p>
        </p:txBody>
      </p:sp>
      <p:sp>
        <p:nvSpPr>
          <p:cNvPr id="6" name="Oval 5"/>
          <p:cNvSpPr/>
          <p:nvPr/>
        </p:nvSpPr>
        <p:spPr>
          <a:xfrm>
            <a:off x="2789886" y="801932"/>
            <a:ext cx="363828" cy="32541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48461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04800"/>
            <a:ext cx="8915400" cy="6740307"/>
          </a:xfrm>
          <a:prstGeom prst="rect">
            <a:avLst/>
          </a:prstGeom>
          <a:noFill/>
        </p:spPr>
        <p:txBody>
          <a:bodyPr wrap="square" rtlCol="0">
            <a:spAutoFit/>
          </a:bodyPr>
          <a:lstStyle/>
          <a:p>
            <a:r>
              <a:rPr lang="en-US" sz="2400" b="1" dirty="0">
                <a:solidFill>
                  <a:srgbClr val="FF0000"/>
                </a:solidFill>
              </a:rPr>
              <a:t>Question 49. </a:t>
            </a:r>
            <a:r>
              <a:rPr lang="en-US" sz="2400" b="1" dirty="0"/>
              <a:t>The author implies all of the followings EXCEPT___________.</a:t>
            </a:r>
            <a:endParaRPr lang="en-US" sz="2400" dirty="0"/>
          </a:p>
          <a:p>
            <a:r>
              <a:rPr lang="en-US" sz="2400" b="1" dirty="0" smtClean="0"/>
              <a:t>A</a:t>
            </a:r>
            <a:r>
              <a:rPr lang="en-US" sz="2400" dirty="0"/>
              <a:t>. the ADA requires people with disabilities to pay for special accommodations</a:t>
            </a:r>
          </a:p>
          <a:p>
            <a:r>
              <a:rPr lang="en-US" sz="2400" b="1" dirty="0" smtClean="0"/>
              <a:t>B</a:t>
            </a:r>
            <a:r>
              <a:rPr lang="en-US" sz="2400" dirty="0"/>
              <a:t>. the ADA is designed to protect the civil rights of many people</a:t>
            </a:r>
          </a:p>
          <a:p>
            <a:r>
              <a:rPr lang="en-US" sz="2400" b="1" dirty="0" smtClean="0"/>
              <a:t>C</a:t>
            </a:r>
            <a:r>
              <a:rPr lang="en-US" sz="2400" dirty="0"/>
              <a:t>. public transportation must accommodate the needs of people with disabilities</a:t>
            </a:r>
          </a:p>
          <a:p>
            <a:r>
              <a:rPr lang="en-US" sz="2400" b="1" dirty="0" smtClean="0"/>
              <a:t>D</a:t>
            </a:r>
            <a:r>
              <a:rPr lang="en-US" sz="2400" dirty="0"/>
              <a:t>. the ADA protects the rights of people with mental impairments</a:t>
            </a:r>
          </a:p>
          <a:p>
            <a:endParaRPr lang="en-US" sz="2400" b="1" dirty="0" smtClean="0"/>
          </a:p>
          <a:p>
            <a:r>
              <a:rPr lang="en-US" sz="2400" dirty="0" err="1" smtClean="0"/>
              <a:t>Dịch</a:t>
            </a:r>
            <a:r>
              <a:rPr lang="en-US" sz="2400" dirty="0" smtClean="0"/>
              <a:t> </a:t>
            </a:r>
            <a:r>
              <a:rPr lang="en-US" sz="2400" dirty="0" err="1"/>
              <a:t>đề</a:t>
            </a:r>
            <a:r>
              <a:rPr lang="en-US" sz="2400" dirty="0"/>
              <a:t> </a:t>
            </a:r>
            <a:r>
              <a:rPr lang="en-US" sz="2400" dirty="0" err="1"/>
              <a:t>bài</a:t>
            </a:r>
            <a:r>
              <a:rPr lang="en-US" sz="2400" dirty="0"/>
              <a:t>: </a:t>
            </a:r>
            <a:r>
              <a:rPr lang="en-US" sz="2400" dirty="0" err="1"/>
              <a:t>Tác</a:t>
            </a:r>
            <a:r>
              <a:rPr lang="en-US" sz="2400" dirty="0"/>
              <a:t> </a:t>
            </a:r>
            <a:r>
              <a:rPr lang="en-US" sz="2400" dirty="0" err="1"/>
              <a:t>giả</a:t>
            </a:r>
            <a:r>
              <a:rPr lang="en-US" sz="2400" dirty="0"/>
              <a:t> </a:t>
            </a:r>
            <a:r>
              <a:rPr lang="en-US" sz="2400" dirty="0" err="1"/>
              <a:t>ngụ</a:t>
            </a:r>
            <a:r>
              <a:rPr lang="en-US" sz="2400" dirty="0"/>
              <a:t> ý </a:t>
            </a:r>
            <a:r>
              <a:rPr lang="en-US" sz="2400" dirty="0" err="1"/>
              <a:t>tất</a:t>
            </a:r>
            <a:r>
              <a:rPr lang="en-US" sz="2400" dirty="0"/>
              <a:t> </a:t>
            </a:r>
            <a:r>
              <a:rPr lang="en-US" sz="2400" dirty="0" err="1"/>
              <a:t>cả</a:t>
            </a:r>
            <a:r>
              <a:rPr lang="en-US" sz="2400" dirty="0"/>
              <a:t> </a:t>
            </a:r>
            <a:r>
              <a:rPr lang="en-US" sz="2400" dirty="0" err="1"/>
              <a:t>những</a:t>
            </a:r>
            <a:r>
              <a:rPr lang="en-US" sz="2400" dirty="0"/>
              <a:t> </a:t>
            </a:r>
            <a:r>
              <a:rPr lang="en-US" sz="2400" dirty="0" err="1"/>
              <a:t>điều</a:t>
            </a:r>
            <a:r>
              <a:rPr lang="en-US" sz="2400" dirty="0"/>
              <a:t> </a:t>
            </a:r>
            <a:r>
              <a:rPr lang="en-US" sz="2400" dirty="0" err="1"/>
              <a:t>dưới</a:t>
            </a:r>
            <a:r>
              <a:rPr lang="en-US" sz="2400" dirty="0"/>
              <a:t> </a:t>
            </a:r>
            <a:r>
              <a:rPr lang="en-US" sz="2400" dirty="0" err="1"/>
              <a:t>đây</a:t>
            </a:r>
            <a:r>
              <a:rPr lang="en-US" sz="2400" dirty="0"/>
              <a:t> </a:t>
            </a:r>
            <a:r>
              <a:rPr lang="en-US" sz="2400" dirty="0" err="1"/>
              <a:t>trừ</a:t>
            </a:r>
            <a:r>
              <a:rPr lang="en-US" sz="2400" dirty="0"/>
              <a:t>....</a:t>
            </a:r>
          </a:p>
          <a:p>
            <a:r>
              <a:rPr lang="en-US" sz="2400" b="1" dirty="0"/>
              <a:t>A</a:t>
            </a:r>
            <a:r>
              <a:rPr lang="en-US" sz="2400" dirty="0"/>
              <a:t>. </a:t>
            </a:r>
            <a:r>
              <a:rPr lang="en-US" sz="2400" dirty="0" err="1"/>
              <a:t>Đạo</a:t>
            </a:r>
            <a:r>
              <a:rPr lang="en-US" sz="2400" dirty="0"/>
              <a:t> </a:t>
            </a:r>
            <a:r>
              <a:rPr lang="en-US" sz="2400" dirty="0" err="1"/>
              <a:t>luật</a:t>
            </a:r>
            <a:r>
              <a:rPr lang="en-US" sz="2400" dirty="0"/>
              <a:t> </a:t>
            </a:r>
            <a:r>
              <a:rPr lang="en-US" sz="2400" dirty="0" err="1"/>
              <a:t>yêu</a:t>
            </a:r>
            <a:r>
              <a:rPr lang="en-US" sz="2400" dirty="0"/>
              <a:t> </a:t>
            </a:r>
            <a:r>
              <a:rPr lang="en-US" sz="2400" dirty="0" err="1"/>
              <a:t>cầu</a:t>
            </a:r>
            <a:r>
              <a:rPr lang="en-US" sz="2400" dirty="0"/>
              <a:t> </a:t>
            </a:r>
            <a:r>
              <a:rPr lang="en-US" sz="2400" dirty="0" err="1"/>
              <a:t>người</a:t>
            </a:r>
            <a:r>
              <a:rPr lang="en-US" sz="2400" dirty="0"/>
              <a:t> </a:t>
            </a:r>
            <a:r>
              <a:rPr lang="en-US" sz="2400" dirty="0" err="1"/>
              <a:t>khuyết</a:t>
            </a:r>
            <a:r>
              <a:rPr lang="en-US" sz="2400" dirty="0"/>
              <a:t> </a:t>
            </a:r>
            <a:r>
              <a:rPr lang="en-US" sz="2400" dirty="0" err="1"/>
              <a:t>tật</a:t>
            </a:r>
            <a:r>
              <a:rPr lang="en-US" sz="2400" dirty="0"/>
              <a:t> </a:t>
            </a:r>
            <a:r>
              <a:rPr lang="en-US" sz="2400" dirty="0" err="1"/>
              <a:t>phải</a:t>
            </a:r>
            <a:r>
              <a:rPr lang="en-US" sz="2400" dirty="0"/>
              <a:t> </a:t>
            </a:r>
            <a:r>
              <a:rPr lang="en-US" sz="2400" dirty="0" err="1"/>
              <a:t>trả</a:t>
            </a:r>
            <a:r>
              <a:rPr lang="en-US" sz="2400" dirty="0"/>
              <a:t> </a:t>
            </a:r>
            <a:r>
              <a:rPr lang="en-US" sz="2400" dirty="0" err="1"/>
              <a:t>tiền</a:t>
            </a:r>
            <a:r>
              <a:rPr lang="en-US" sz="2400" dirty="0"/>
              <a:t> </a:t>
            </a:r>
            <a:r>
              <a:rPr lang="en-US" sz="2400" dirty="0" err="1"/>
              <a:t>cho</a:t>
            </a:r>
            <a:r>
              <a:rPr lang="en-US" sz="2400" dirty="0"/>
              <a:t> </a:t>
            </a:r>
            <a:r>
              <a:rPr lang="en-US" sz="2400" dirty="0" err="1"/>
              <a:t>những</a:t>
            </a:r>
            <a:r>
              <a:rPr lang="en-US" sz="2400" dirty="0"/>
              <a:t> </a:t>
            </a:r>
            <a:r>
              <a:rPr lang="en-US" sz="2400" dirty="0" err="1"/>
              <a:t>tiện</a:t>
            </a:r>
            <a:r>
              <a:rPr lang="en-US" sz="2400" dirty="0"/>
              <a:t> </a:t>
            </a:r>
            <a:r>
              <a:rPr lang="en-US" sz="2400" dirty="0" err="1"/>
              <a:t>ích</a:t>
            </a:r>
            <a:r>
              <a:rPr lang="en-US" sz="2400" dirty="0"/>
              <a:t> </a:t>
            </a:r>
            <a:r>
              <a:rPr lang="en-US" sz="2400" dirty="0" err="1"/>
              <a:t>đặc</a:t>
            </a:r>
            <a:r>
              <a:rPr lang="en-US" sz="2400" dirty="0"/>
              <a:t> </a:t>
            </a:r>
            <a:r>
              <a:rPr lang="en-US" sz="2400" dirty="0" err="1"/>
              <a:t>biệt</a:t>
            </a:r>
            <a:r>
              <a:rPr lang="en-US" sz="2400" dirty="0"/>
              <a:t>.</a:t>
            </a:r>
          </a:p>
          <a:p>
            <a:r>
              <a:rPr lang="en-US" sz="2400" b="1" dirty="0"/>
              <a:t>B</a:t>
            </a:r>
            <a:r>
              <a:rPr lang="en-US" sz="2400" dirty="0"/>
              <a:t>. </a:t>
            </a:r>
            <a:r>
              <a:rPr lang="en-US" sz="2400" dirty="0" err="1"/>
              <a:t>Đạo</a:t>
            </a:r>
            <a:r>
              <a:rPr lang="en-US" sz="2400" dirty="0"/>
              <a:t> </a:t>
            </a:r>
            <a:r>
              <a:rPr lang="en-US" sz="2400" dirty="0" err="1"/>
              <a:t>luật</a:t>
            </a:r>
            <a:r>
              <a:rPr lang="en-US" sz="2400" dirty="0"/>
              <a:t> </a:t>
            </a:r>
            <a:r>
              <a:rPr lang="en-US" sz="2400" dirty="0" err="1"/>
              <a:t>được</a:t>
            </a:r>
            <a:r>
              <a:rPr lang="en-US" sz="2400" dirty="0"/>
              <a:t> </a:t>
            </a:r>
            <a:r>
              <a:rPr lang="en-US" sz="2400" dirty="0" err="1"/>
              <a:t>thiết</a:t>
            </a:r>
            <a:r>
              <a:rPr lang="en-US" sz="2400" dirty="0"/>
              <a:t> </a:t>
            </a:r>
            <a:r>
              <a:rPr lang="en-US" sz="2400" dirty="0" err="1"/>
              <a:t>kế</a:t>
            </a:r>
            <a:r>
              <a:rPr lang="en-US" sz="2400" dirty="0"/>
              <a:t> </a:t>
            </a:r>
            <a:r>
              <a:rPr lang="en-US" sz="2400" dirty="0" err="1"/>
              <a:t>để</a:t>
            </a:r>
            <a:r>
              <a:rPr lang="en-US" sz="2400" dirty="0"/>
              <a:t> </a:t>
            </a:r>
            <a:r>
              <a:rPr lang="en-US" sz="2400" dirty="0" err="1"/>
              <a:t>bảo</a:t>
            </a:r>
            <a:r>
              <a:rPr lang="en-US" sz="2400" dirty="0"/>
              <a:t> </a:t>
            </a:r>
            <a:r>
              <a:rPr lang="en-US" sz="2400" dirty="0" err="1"/>
              <a:t>vệ</a:t>
            </a:r>
            <a:r>
              <a:rPr lang="en-US" sz="2400" dirty="0"/>
              <a:t> </a:t>
            </a:r>
            <a:r>
              <a:rPr lang="en-US" sz="2400" dirty="0" err="1"/>
              <a:t>quyền</a:t>
            </a:r>
            <a:r>
              <a:rPr lang="en-US" sz="2400" dirty="0"/>
              <a:t> </a:t>
            </a:r>
            <a:r>
              <a:rPr lang="en-US" sz="2400" dirty="0" err="1"/>
              <a:t>dân</a:t>
            </a:r>
            <a:r>
              <a:rPr lang="en-US" sz="2400" dirty="0"/>
              <a:t> </a:t>
            </a:r>
            <a:r>
              <a:rPr lang="en-US" sz="2400" dirty="0" err="1"/>
              <a:t>sự</a:t>
            </a:r>
            <a:r>
              <a:rPr lang="en-US" sz="2400" dirty="0"/>
              <a:t> </a:t>
            </a:r>
            <a:r>
              <a:rPr lang="en-US" sz="2400" dirty="0" err="1"/>
              <a:t>của</a:t>
            </a:r>
            <a:r>
              <a:rPr lang="en-US" sz="2400" dirty="0"/>
              <a:t> </a:t>
            </a:r>
            <a:r>
              <a:rPr lang="en-US" sz="2400" dirty="0" err="1"/>
              <a:t>nhiều</a:t>
            </a:r>
            <a:r>
              <a:rPr lang="en-US" sz="2400" dirty="0"/>
              <a:t> </a:t>
            </a:r>
            <a:r>
              <a:rPr lang="en-US" sz="2400" dirty="0" err="1"/>
              <a:t>người</a:t>
            </a:r>
            <a:r>
              <a:rPr lang="en-US" sz="2400" dirty="0"/>
              <a:t>.</a:t>
            </a:r>
          </a:p>
          <a:p>
            <a:r>
              <a:rPr lang="en-US" sz="2400" b="1" dirty="0"/>
              <a:t>C</a:t>
            </a:r>
            <a:r>
              <a:rPr lang="en-US" sz="2400" dirty="0"/>
              <a:t>. </a:t>
            </a:r>
            <a:r>
              <a:rPr lang="en-US" sz="2400" dirty="0" err="1"/>
              <a:t>Giao</a:t>
            </a:r>
            <a:r>
              <a:rPr lang="en-US" sz="2400" dirty="0"/>
              <a:t> </a:t>
            </a:r>
            <a:r>
              <a:rPr lang="en-US" sz="2400" dirty="0" err="1"/>
              <a:t>thông</a:t>
            </a:r>
            <a:r>
              <a:rPr lang="en-US" sz="2400" dirty="0"/>
              <a:t> </a:t>
            </a:r>
            <a:r>
              <a:rPr lang="en-US" sz="2400" dirty="0" err="1"/>
              <a:t>công</a:t>
            </a:r>
            <a:r>
              <a:rPr lang="en-US" sz="2400" dirty="0"/>
              <a:t> </a:t>
            </a:r>
            <a:r>
              <a:rPr lang="en-US" sz="2400" dirty="0" err="1"/>
              <a:t>cộng</a:t>
            </a:r>
            <a:r>
              <a:rPr lang="en-US" sz="2400" dirty="0"/>
              <a:t> </a:t>
            </a:r>
            <a:r>
              <a:rPr lang="en-US" sz="2400" dirty="0" err="1"/>
              <a:t>phải</a:t>
            </a:r>
            <a:r>
              <a:rPr lang="en-US" sz="2400" dirty="0"/>
              <a:t> </a:t>
            </a:r>
            <a:r>
              <a:rPr lang="en-US" sz="2400" dirty="0" err="1"/>
              <a:t>đáp</a:t>
            </a:r>
            <a:r>
              <a:rPr lang="en-US" sz="2400" dirty="0"/>
              <a:t> </a:t>
            </a:r>
            <a:r>
              <a:rPr lang="en-US" sz="2400" dirty="0" err="1"/>
              <a:t>ứng</a:t>
            </a:r>
            <a:r>
              <a:rPr lang="en-US" sz="2400" dirty="0"/>
              <a:t> </a:t>
            </a:r>
            <a:r>
              <a:rPr lang="en-US" sz="2400" dirty="0" err="1"/>
              <a:t>được</a:t>
            </a:r>
            <a:r>
              <a:rPr lang="en-US" sz="2400" dirty="0"/>
              <a:t> </a:t>
            </a:r>
            <a:r>
              <a:rPr lang="en-US" sz="2400" dirty="0" err="1"/>
              <a:t>nhu</a:t>
            </a:r>
            <a:r>
              <a:rPr lang="en-US" sz="2400" dirty="0"/>
              <a:t> </a:t>
            </a:r>
            <a:r>
              <a:rPr lang="en-US" sz="2400" dirty="0" err="1"/>
              <a:t>cầu</a:t>
            </a:r>
            <a:r>
              <a:rPr lang="en-US" sz="2400" dirty="0"/>
              <a:t> </a:t>
            </a:r>
            <a:r>
              <a:rPr lang="en-US" sz="2400" dirty="0" err="1"/>
              <a:t>của</a:t>
            </a:r>
            <a:r>
              <a:rPr lang="en-US" sz="2400" dirty="0"/>
              <a:t> </a:t>
            </a:r>
            <a:r>
              <a:rPr lang="en-US" sz="2400" dirty="0" err="1"/>
              <a:t>người</a:t>
            </a:r>
            <a:r>
              <a:rPr lang="en-US" sz="2400" dirty="0"/>
              <a:t> </a:t>
            </a:r>
            <a:r>
              <a:rPr lang="en-US" sz="2400" dirty="0" err="1"/>
              <a:t>khuyết</a:t>
            </a:r>
            <a:r>
              <a:rPr lang="en-US" sz="2400" dirty="0"/>
              <a:t> </a:t>
            </a:r>
            <a:r>
              <a:rPr lang="en-US" sz="2400" dirty="0" err="1"/>
              <a:t>tật</a:t>
            </a:r>
            <a:r>
              <a:rPr lang="en-US" sz="2400" dirty="0"/>
              <a:t>.</a:t>
            </a:r>
          </a:p>
          <a:p>
            <a:r>
              <a:rPr lang="en-US" sz="2400" b="1" dirty="0"/>
              <a:t>D</a:t>
            </a:r>
            <a:r>
              <a:rPr lang="en-US" sz="2400" dirty="0"/>
              <a:t>. </a:t>
            </a:r>
            <a:r>
              <a:rPr lang="en-US" sz="2400" dirty="0" err="1"/>
              <a:t>Đạo</a:t>
            </a:r>
            <a:r>
              <a:rPr lang="en-US" sz="2400" dirty="0"/>
              <a:t> </a:t>
            </a:r>
            <a:r>
              <a:rPr lang="en-US" sz="2400" dirty="0" err="1"/>
              <a:t>luật</a:t>
            </a:r>
            <a:r>
              <a:rPr lang="en-US" sz="2400" dirty="0"/>
              <a:t> </a:t>
            </a:r>
            <a:r>
              <a:rPr lang="en-US" sz="2400" dirty="0" err="1"/>
              <a:t>bảo</a:t>
            </a:r>
            <a:r>
              <a:rPr lang="en-US" sz="2400" dirty="0"/>
              <a:t> </a:t>
            </a:r>
            <a:r>
              <a:rPr lang="en-US" sz="2400" dirty="0" err="1"/>
              <a:t>vệ</a:t>
            </a:r>
            <a:r>
              <a:rPr lang="en-US" sz="2400" dirty="0"/>
              <a:t> </a:t>
            </a:r>
            <a:r>
              <a:rPr lang="en-US" sz="2400" dirty="0" err="1"/>
              <a:t>quyền</a:t>
            </a:r>
            <a:r>
              <a:rPr lang="en-US" sz="2400" dirty="0"/>
              <a:t> </a:t>
            </a:r>
            <a:r>
              <a:rPr lang="en-US" sz="2400" dirty="0" err="1"/>
              <a:t>của</a:t>
            </a:r>
            <a:r>
              <a:rPr lang="en-US" sz="2400" dirty="0"/>
              <a:t> </a:t>
            </a:r>
            <a:r>
              <a:rPr lang="en-US" sz="2400" dirty="0" err="1"/>
              <a:t>người</a:t>
            </a:r>
            <a:r>
              <a:rPr lang="en-US" sz="2400" dirty="0"/>
              <a:t> </a:t>
            </a:r>
            <a:r>
              <a:rPr lang="en-US" sz="2400" dirty="0" err="1"/>
              <a:t>có</a:t>
            </a:r>
            <a:r>
              <a:rPr lang="en-US" sz="2400" dirty="0"/>
              <a:t> </a:t>
            </a:r>
            <a:r>
              <a:rPr lang="en-US" sz="2400" dirty="0" err="1"/>
              <a:t>khiếm</a:t>
            </a:r>
            <a:r>
              <a:rPr lang="en-US" sz="2400" dirty="0"/>
              <a:t> </a:t>
            </a:r>
            <a:r>
              <a:rPr lang="en-US" sz="2400" dirty="0" err="1"/>
              <a:t>khuyết</a:t>
            </a:r>
            <a:r>
              <a:rPr lang="en-US" sz="2400" dirty="0"/>
              <a:t> </a:t>
            </a:r>
            <a:r>
              <a:rPr lang="en-US" sz="2400" dirty="0" err="1"/>
              <a:t>về</a:t>
            </a:r>
            <a:r>
              <a:rPr lang="en-US" sz="2400" dirty="0"/>
              <a:t> </a:t>
            </a:r>
            <a:r>
              <a:rPr lang="en-US" sz="2400" dirty="0" err="1"/>
              <a:t>mặt</a:t>
            </a:r>
            <a:r>
              <a:rPr lang="en-US" sz="2400" dirty="0"/>
              <a:t> </a:t>
            </a:r>
            <a:r>
              <a:rPr lang="en-US" sz="2400" dirty="0" err="1"/>
              <a:t>trí</a:t>
            </a:r>
            <a:r>
              <a:rPr lang="en-US" sz="2400" dirty="0"/>
              <a:t> </a:t>
            </a:r>
            <a:r>
              <a:rPr lang="en-US" sz="2400" dirty="0" err="1"/>
              <a:t>tuệ</a:t>
            </a:r>
            <a:r>
              <a:rPr lang="en-US" sz="2400" dirty="0"/>
              <a:t>.</a:t>
            </a:r>
          </a:p>
          <a:p>
            <a:r>
              <a:rPr lang="en-US" sz="2400" dirty="0" err="1"/>
              <a:t>Câu</a:t>
            </a:r>
            <a:r>
              <a:rPr lang="en-US" sz="2400" dirty="0"/>
              <a:t> </a:t>
            </a:r>
            <a:r>
              <a:rPr lang="en-US" sz="2400" dirty="0" err="1"/>
              <a:t>hỏi</a:t>
            </a:r>
            <a:r>
              <a:rPr lang="en-US" sz="2400" dirty="0"/>
              <a:t> </a:t>
            </a:r>
            <a:r>
              <a:rPr lang="en-US" sz="2400" dirty="0" err="1"/>
              <a:t>loại</a:t>
            </a:r>
            <a:r>
              <a:rPr lang="en-US" sz="2400" dirty="0"/>
              <a:t> </a:t>
            </a:r>
            <a:r>
              <a:rPr lang="en-US" sz="2400" dirty="0" err="1"/>
              <a:t>trừ</a:t>
            </a:r>
            <a:r>
              <a:rPr lang="en-US" sz="2400" dirty="0"/>
              <a:t>. </a:t>
            </a:r>
            <a:r>
              <a:rPr lang="en-US" sz="2400" dirty="0" err="1"/>
              <a:t>Đọc</a:t>
            </a:r>
            <a:r>
              <a:rPr lang="en-US" sz="2400" dirty="0"/>
              <a:t> </a:t>
            </a:r>
            <a:r>
              <a:rPr lang="en-US" sz="2400" dirty="0" err="1"/>
              <a:t>hướng</a:t>
            </a:r>
            <a:r>
              <a:rPr lang="en-US" sz="2400" dirty="0"/>
              <a:t> </a:t>
            </a:r>
            <a:r>
              <a:rPr lang="en-US" sz="2400" dirty="0" err="1"/>
              <a:t>dẫn</a:t>
            </a:r>
            <a:r>
              <a:rPr lang="en-US" sz="2400" dirty="0"/>
              <a:t> </a:t>
            </a:r>
            <a:r>
              <a:rPr lang="en-US" sz="2400" dirty="0" err="1"/>
              <a:t>làm</a:t>
            </a:r>
            <a:r>
              <a:rPr lang="en-US" sz="2400" dirty="0"/>
              <a:t> </a:t>
            </a:r>
            <a:r>
              <a:rPr lang="en-US" sz="2400" dirty="0" err="1"/>
              <a:t>bài</a:t>
            </a:r>
            <a:r>
              <a:rPr lang="en-US" sz="2400" dirty="0"/>
              <a:t> ở </a:t>
            </a:r>
            <a:r>
              <a:rPr lang="en-US" sz="2400" dirty="0" err="1"/>
              <a:t>câu</a:t>
            </a:r>
            <a:r>
              <a:rPr lang="en-US" sz="2400" dirty="0"/>
              <a:t> 44.</a:t>
            </a:r>
          </a:p>
          <a:p>
            <a:endParaRPr lang="en-US" sz="2400" dirty="0"/>
          </a:p>
        </p:txBody>
      </p:sp>
      <p:sp>
        <p:nvSpPr>
          <p:cNvPr id="5" name="Oval 4"/>
          <p:cNvSpPr/>
          <p:nvPr/>
        </p:nvSpPr>
        <p:spPr>
          <a:xfrm>
            <a:off x="0" y="11430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5190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52400"/>
            <a:ext cx="8839200" cy="7171194"/>
          </a:xfrm>
          <a:prstGeom prst="rect">
            <a:avLst/>
          </a:prstGeom>
          <a:noFill/>
        </p:spPr>
        <p:txBody>
          <a:bodyPr wrap="square" rtlCol="0">
            <a:spAutoFit/>
          </a:bodyPr>
          <a:lstStyle/>
          <a:p>
            <a:r>
              <a:rPr lang="en-US" sz="2000" dirty="0" err="1"/>
              <a:t>Trích</a:t>
            </a:r>
            <a:r>
              <a:rPr lang="en-US" sz="2000" dirty="0"/>
              <a:t> </a:t>
            </a:r>
            <a:r>
              <a:rPr lang="en-US" sz="2000" dirty="0" err="1"/>
              <a:t>thông</a:t>
            </a:r>
            <a:r>
              <a:rPr lang="en-US" sz="2000" dirty="0"/>
              <a:t> tin </a:t>
            </a:r>
            <a:r>
              <a:rPr lang="en-US" sz="2000" dirty="0" err="1"/>
              <a:t>trong</a:t>
            </a:r>
            <a:r>
              <a:rPr lang="en-US" sz="2000" dirty="0"/>
              <a:t> </a:t>
            </a:r>
            <a:r>
              <a:rPr lang="en-US" sz="2000" dirty="0" err="1"/>
              <a:t>bài</a:t>
            </a:r>
            <a:r>
              <a:rPr lang="en-US" sz="2000" dirty="0"/>
              <a:t>:</a:t>
            </a:r>
          </a:p>
          <a:p>
            <a:r>
              <a:rPr lang="en-US" sz="2000" dirty="0"/>
              <a:t>1/ “This law extends civil rights protection to persons with disabilities in private sector employment, all public services, and in public accommodations, transportation, and telecommunications.”: </a:t>
            </a:r>
            <a:r>
              <a:rPr lang="en-US" sz="2000" dirty="0" err="1"/>
              <a:t>Luật</a:t>
            </a:r>
            <a:r>
              <a:rPr lang="en-US" sz="2000" dirty="0"/>
              <a:t> </a:t>
            </a:r>
            <a:r>
              <a:rPr lang="en-US" sz="2000" dirty="0" err="1"/>
              <a:t>này</a:t>
            </a:r>
            <a:r>
              <a:rPr lang="en-US" sz="2000" dirty="0"/>
              <a:t> </a:t>
            </a:r>
            <a:r>
              <a:rPr lang="en-US" sz="2000" dirty="0" err="1"/>
              <a:t>mở</a:t>
            </a:r>
            <a:r>
              <a:rPr lang="en-US" sz="2000" dirty="0"/>
              <a:t> </a:t>
            </a:r>
            <a:r>
              <a:rPr lang="en-US" sz="2000" dirty="0" err="1"/>
              <a:t>rộng</a:t>
            </a:r>
            <a:r>
              <a:rPr lang="en-US" sz="2000" dirty="0"/>
              <a:t> </a:t>
            </a:r>
            <a:r>
              <a:rPr lang="en-US" sz="2000" dirty="0" err="1"/>
              <a:t>sự</a:t>
            </a:r>
            <a:r>
              <a:rPr lang="en-US" sz="2000" dirty="0"/>
              <a:t> </a:t>
            </a:r>
            <a:r>
              <a:rPr lang="en-US" sz="2000" dirty="0" err="1"/>
              <a:t>bảo</a:t>
            </a:r>
            <a:r>
              <a:rPr lang="en-US" sz="2000" dirty="0"/>
              <a:t> </a:t>
            </a:r>
            <a:r>
              <a:rPr lang="en-US" sz="2000" dirty="0" err="1"/>
              <a:t>vệ</a:t>
            </a:r>
            <a:r>
              <a:rPr lang="en-US" sz="2000" dirty="0"/>
              <a:t> </a:t>
            </a:r>
            <a:r>
              <a:rPr lang="en-US" sz="2000" dirty="0" err="1"/>
              <a:t>quyền</a:t>
            </a:r>
            <a:r>
              <a:rPr lang="en-US" sz="2000" dirty="0"/>
              <a:t> </a:t>
            </a:r>
            <a:r>
              <a:rPr lang="en-US" sz="2000" dirty="0" err="1"/>
              <a:t>dân</a:t>
            </a:r>
            <a:r>
              <a:rPr lang="en-US" sz="2000" dirty="0"/>
              <a:t> </a:t>
            </a:r>
            <a:r>
              <a:rPr lang="en-US" sz="2000" dirty="0" err="1"/>
              <a:t>sự</a:t>
            </a:r>
            <a:r>
              <a:rPr lang="en-US" sz="2000" dirty="0"/>
              <a:t> </a:t>
            </a:r>
            <a:r>
              <a:rPr lang="en-US" sz="2000" dirty="0" err="1"/>
              <a:t>của</a:t>
            </a:r>
            <a:r>
              <a:rPr lang="en-US" sz="2000" dirty="0"/>
              <a:t> </a:t>
            </a:r>
            <a:r>
              <a:rPr lang="en-US" sz="2000" dirty="0" err="1"/>
              <a:t>những</a:t>
            </a:r>
            <a:r>
              <a:rPr lang="en-US" sz="2000" dirty="0"/>
              <a:t> </a:t>
            </a:r>
            <a:r>
              <a:rPr lang="en-US" sz="2000" dirty="0" err="1"/>
              <a:t>người</a:t>
            </a:r>
            <a:r>
              <a:rPr lang="en-US" sz="2000" dirty="0"/>
              <a:t> </a:t>
            </a:r>
            <a:r>
              <a:rPr lang="en-US" sz="2000" dirty="0" err="1"/>
              <a:t>khuyết</a:t>
            </a:r>
            <a:r>
              <a:rPr lang="en-US" sz="2000" dirty="0"/>
              <a:t> </a:t>
            </a:r>
            <a:r>
              <a:rPr lang="en-US" sz="2000" dirty="0" err="1"/>
              <a:t>tật</a:t>
            </a:r>
            <a:r>
              <a:rPr lang="en-US" sz="2000" dirty="0"/>
              <a:t> </a:t>
            </a:r>
            <a:r>
              <a:rPr lang="en-US" sz="2000" dirty="0" err="1"/>
              <a:t>trong</a:t>
            </a:r>
            <a:r>
              <a:rPr lang="en-US" sz="2000" dirty="0"/>
              <a:t> </a:t>
            </a:r>
            <a:r>
              <a:rPr lang="en-US" sz="2000" dirty="0" err="1"/>
              <a:t>vấn</a:t>
            </a:r>
            <a:r>
              <a:rPr lang="en-US" sz="2000" dirty="0"/>
              <a:t> </a:t>
            </a:r>
            <a:r>
              <a:rPr lang="en-US" sz="2000" dirty="0" err="1"/>
              <a:t>đề</a:t>
            </a:r>
            <a:r>
              <a:rPr lang="en-US" sz="2000" dirty="0"/>
              <a:t> </a:t>
            </a:r>
            <a:r>
              <a:rPr lang="en-US" sz="2000" dirty="0" err="1"/>
              <a:t>việc</a:t>
            </a:r>
            <a:r>
              <a:rPr lang="en-US" sz="2000" dirty="0"/>
              <a:t> </a:t>
            </a:r>
            <a:r>
              <a:rPr lang="en-US" sz="2000" dirty="0" err="1"/>
              <a:t>làm</a:t>
            </a:r>
            <a:r>
              <a:rPr lang="en-US" sz="2000" dirty="0"/>
              <a:t> ở </a:t>
            </a:r>
            <a:r>
              <a:rPr lang="en-US" sz="2000" dirty="0" err="1"/>
              <a:t>lĩnh</a:t>
            </a:r>
            <a:r>
              <a:rPr lang="en-US" sz="2000" dirty="0"/>
              <a:t> </a:t>
            </a:r>
            <a:r>
              <a:rPr lang="en-US" sz="2000" dirty="0" err="1"/>
              <a:t>vực</a:t>
            </a:r>
            <a:r>
              <a:rPr lang="en-US" sz="2000" dirty="0"/>
              <a:t> </a:t>
            </a:r>
            <a:r>
              <a:rPr lang="en-US" sz="2000" dirty="0" err="1"/>
              <a:t>tư</a:t>
            </a:r>
            <a:r>
              <a:rPr lang="en-US" sz="2000" dirty="0"/>
              <a:t> </a:t>
            </a:r>
            <a:r>
              <a:rPr lang="en-US" sz="2000" dirty="0" err="1"/>
              <a:t>nhân</a:t>
            </a:r>
            <a:r>
              <a:rPr lang="en-US" sz="2000" dirty="0"/>
              <a:t>, </a:t>
            </a:r>
            <a:r>
              <a:rPr lang="en-US" sz="2000" dirty="0" err="1"/>
              <a:t>tất</a:t>
            </a:r>
            <a:r>
              <a:rPr lang="en-US" sz="2000" dirty="0"/>
              <a:t> </a:t>
            </a:r>
            <a:r>
              <a:rPr lang="en-US" sz="2000" dirty="0" err="1"/>
              <a:t>cả</a:t>
            </a:r>
            <a:r>
              <a:rPr lang="en-US" sz="2000" dirty="0"/>
              <a:t> </a:t>
            </a:r>
            <a:r>
              <a:rPr lang="en-US" sz="2000" dirty="0" err="1"/>
              <a:t>các</a:t>
            </a:r>
            <a:r>
              <a:rPr lang="en-US" sz="2000" dirty="0"/>
              <a:t> </a:t>
            </a:r>
            <a:r>
              <a:rPr lang="en-US" sz="2000" dirty="0" err="1"/>
              <a:t>dịch</a:t>
            </a:r>
            <a:r>
              <a:rPr lang="en-US" sz="2000" dirty="0"/>
              <a:t> </a:t>
            </a:r>
            <a:r>
              <a:rPr lang="en-US" sz="2000" dirty="0" err="1"/>
              <a:t>vụ</a:t>
            </a:r>
            <a:r>
              <a:rPr lang="en-US" sz="2000" dirty="0"/>
              <a:t> </a:t>
            </a:r>
            <a:r>
              <a:rPr lang="en-US" sz="2000" dirty="0" err="1"/>
              <a:t>công</a:t>
            </a:r>
            <a:r>
              <a:rPr lang="en-US" sz="2000" dirty="0"/>
              <a:t>, </a:t>
            </a:r>
            <a:r>
              <a:rPr lang="en-US" sz="2000" dirty="0" err="1"/>
              <a:t>và</a:t>
            </a:r>
            <a:r>
              <a:rPr lang="en-US" sz="2000" dirty="0"/>
              <a:t> </a:t>
            </a:r>
            <a:r>
              <a:rPr lang="en-US" sz="2000" dirty="0" err="1"/>
              <a:t>các</a:t>
            </a:r>
            <a:r>
              <a:rPr lang="en-US" sz="2000" dirty="0"/>
              <a:t> </a:t>
            </a:r>
            <a:r>
              <a:rPr lang="en-US" sz="2000" dirty="0" err="1"/>
              <a:t>tiện</a:t>
            </a:r>
            <a:r>
              <a:rPr lang="en-US" sz="2000" dirty="0"/>
              <a:t> </a:t>
            </a:r>
            <a:r>
              <a:rPr lang="en-US" sz="2000" dirty="0" err="1"/>
              <a:t>ích</a:t>
            </a:r>
            <a:r>
              <a:rPr lang="en-US" sz="2000" dirty="0"/>
              <a:t> </a:t>
            </a:r>
            <a:r>
              <a:rPr lang="en-US" sz="2000" dirty="0" err="1"/>
              <a:t>công</a:t>
            </a:r>
            <a:r>
              <a:rPr lang="en-US" sz="2000" dirty="0"/>
              <a:t> </a:t>
            </a:r>
            <a:r>
              <a:rPr lang="en-US" sz="2000" dirty="0" err="1"/>
              <a:t>cộng</a:t>
            </a:r>
            <a:r>
              <a:rPr lang="en-US" sz="2000" dirty="0"/>
              <a:t>, </a:t>
            </a:r>
            <a:r>
              <a:rPr lang="en-US" sz="2000" dirty="0" err="1"/>
              <a:t>giao</a:t>
            </a:r>
            <a:r>
              <a:rPr lang="en-US" sz="2000" dirty="0"/>
              <a:t> </a:t>
            </a:r>
            <a:r>
              <a:rPr lang="en-US" sz="2000" dirty="0" err="1"/>
              <a:t>thông</a:t>
            </a:r>
            <a:r>
              <a:rPr lang="en-US" sz="2000" dirty="0"/>
              <a:t> </a:t>
            </a:r>
            <a:r>
              <a:rPr lang="en-US" sz="2000" dirty="0" err="1"/>
              <a:t>vận</a:t>
            </a:r>
            <a:r>
              <a:rPr lang="en-US" sz="2000" dirty="0"/>
              <a:t> </a:t>
            </a:r>
            <a:r>
              <a:rPr lang="en-US" sz="2000" dirty="0" err="1"/>
              <a:t>tải</a:t>
            </a:r>
            <a:r>
              <a:rPr lang="en-US" sz="2000" dirty="0"/>
              <a:t>, </a:t>
            </a:r>
            <a:r>
              <a:rPr lang="en-US" sz="2000" dirty="0" err="1"/>
              <a:t>và</a:t>
            </a:r>
            <a:r>
              <a:rPr lang="en-US" sz="2000" dirty="0"/>
              <a:t> </a:t>
            </a:r>
            <a:r>
              <a:rPr lang="en-US" sz="2000" dirty="0" err="1"/>
              <a:t>viễn</a:t>
            </a:r>
            <a:r>
              <a:rPr lang="en-US" sz="2000" dirty="0"/>
              <a:t> </a:t>
            </a:r>
            <a:r>
              <a:rPr lang="en-US" sz="2000" dirty="0" err="1"/>
              <a:t>thông</a:t>
            </a:r>
            <a:r>
              <a:rPr lang="en-US" sz="2000" dirty="0"/>
              <a:t>.” → </a:t>
            </a:r>
            <a:r>
              <a:rPr lang="en-US" sz="2000" dirty="0" err="1"/>
              <a:t>luật</a:t>
            </a:r>
            <a:r>
              <a:rPr lang="en-US" sz="2000" dirty="0"/>
              <a:t> </a:t>
            </a:r>
            <a:r>
              <a:rPr lang="en-US" sz="2000" dirty="0" err="1"/>
              <a:t>này</a:t>
            </a:r>
            <a:r>
              <a:rPr lang="en-US" sz="2000" dirty="0"/>
              <a:t> </a:t>
            </a:r>
            <a:r>
              <a:rPr lang="en-US" sz="2000" dirty="0" err="1"/>
              <a:t>bảo</a:t>
            </a:r>
            <a:r>
              <a:rPr lang="en-US" sz="2000" dirty="0"/>
              <a:t> </a:t>
            </a:r>
            <a:r>
              <a:rPr lang="en-US" sz="2000" dirty="0" err="1"/>
              <a:t>vệ</a:t>
            </a:r>
            <a:r>
              <a:rPr lang="en-US" sz="2000" dirty="0"/>
              <a:t> </a:t>
            </a:r>
            <a:r>
              <a:rPr lang="en-US" sz="2000" dirty="0" err="1"/>
              <a:t>quyền</a:t>
            </a:r>
            <a:r>
              <a:rPr lang="en-US" sz="2000" dirty="0"/>
              <a:t> </a:t>
            </a:r>
            <a:r>
              <a:rPr lang="en-US" sz="2000" dirty="0" err="1"/>
              <a:t>dân</a:t>
            </a:r>
            <a:r>
              <a:rPr lang="en-US" sz="2000" dirty="0"/>
              <a:t> </a:t>
            </a:r>
            <a:r>
              <a:rPr lang="en-US" sz="2000" dirty="0" err="1"/>
              <a:t>sự</a:t>
            </a:r>
            <a:r>
              <a:rPr lang="en-US" sz="2000" dirty="0"/>
              <a:t> </a:t>
            </a:r>
            <a:r>
              <a:rPr lang="en-US" sz="2000" dirty="0" err="1"/>
              <a:t>của</a:t>
            </a:r>
            <a:r>
              <a:rPr lang="en-US" sz="2000" dirty="0"/>
              <a:t> </a:t>
            </a:r>
            <a:r>
              <a:rPr lang="en-US" sz="2000" dirty="0" err="1"/>
              <a:t>nhiều</a:t>
            </a:r>
            <a:r>
              <a:rPr lang="en-US" sz="2000" dirty="0"/>
              <a:t> </a:t>
            </a:r>
            <a:r>
              <a:rPr lang="en-US" sz="2000" dirty="0" err="1"/>
              <a:t>người</a:t>
            </a:r>
            <a:r>
              <a:rPr lang="en-US" sz="2000" dirty="0"/>
              <a:t> ở </a:t>
            </a:r>
            <a:r>
              <a:rPr lang="en-US" sz="2000" dirty="0" err="1"/>
              <a:t>nhiều</a:t>
            </a:r>
            <a:r>
              <a:rPr lang="en-US" sz="2000" dirty="0"/>
              <a:t> </a:t>
            </a:r>
            <a:r>
              <a:rPr lang="en-US" sz="2000" dirty="0" err="1"/>
              <a:t>lĩnh</a:t>
            </a:r>
            <a:r>
              <a:rPr lang="en-US" sz="2000" dirty="0"/>
              <a:t> </a:t>
            </a:r>
            <a:r>
              <a:rPr lang="en-US" sz="2000" dirty="0" err="1"/>
              <a:t>vực</a:t>
            </a:r>
            <a:r>
              <a:rPr lang="en-US" sz="2000" dirty="0"/>
              <a:t> → </a:t>
            </a:r>
            <a:r>
              <a:rPr lang="en-US" sz="2000" dirty="0" err="1"/>
              <a:t>thông</a:t>
            </a:r>
            <a:r>
              <a:rPr lang="en-US" sz="2000" dirty="0"/>
              <a:t> tin </a:t>
            </a:r>
            <a:r>
              <a:rPr lang="en-US" sz="2000" dirty="0" err="1"/>
              <a:t>ủng</a:t>
            </a:r>
            <a:r>
              <a:rPr lang="en-US" sz="2000" dirty="0"/>
              <a:t> </a:t>
            </a:r>
            <a:r>
              <a:rPr lang="en-US" sz="2000" dirty="0" err="1"/>
              <a:t>hộ</a:t>
            </a:r>
            <a:r>
              <a:rPr lang="en-US" sz="2000" dirty="0"/>
              <a:t> </a:t>
            </a:r>
            <a:r>
              <a:rPr lang="en-US" sz="2000" dirty="0" err="1"/>
              <a:t>đáp</a:t>
            </a:r>
            <a:r>
              <a:rPr lang="en-US" sz="2000" dirty="0"/>
              <a:t> </a:t>
            </a:r>
            <a:r>
              <a:rPr lang="en-US" sz="2000" dirty="0" err="1"/>
              <a:t>án</a:t>
            </a:r>
            <a:r>
              <a:rPr lang="en-US" sz="2000" dirty="0"/>
              <a:t> B.</a:t>
            </a:r>
          </a:p>
          <a:p>
            <a:r>
              <a:rPr lang="en-US" sz="2000" dirty="0"/>
              <a:t>2/ “All new vehicles purchased by public transit authorities must be accessible to people with disabilities”: </a:t>
            </a:r>
            <a:r>
              <a:rPr lang="en-US" sz="2000" dirty="0" err="1"/>
              <a:t>Tất</a:t>
            </a:r>
            <a:r>
              <a:rPr lang="en-US" sz="2000" dirty="0"/>
              <a:t> </a:t>
            </a:r>
            <a:r>
              <a:rPr lang="en-US" sz="2000" dirty="0" err="1"/>
              <a:t>cả</a:t>
            </a:r>
            <a:r>
              <a:rPr lang="en-US" sz="2000" dirty="0"/>
              <a:t> </a:t>
            </a:r>
            <a:r>
              <a:rPr lang="en-US" sz="2000" dirty="0" err="1"/>
              <a:t>các</a:t>
            </a:r>
            <a:r>
              <a:rPr lang="en-US" sz="2000" dirty="0"/>
              <a:t> </a:t>
            </a:r>
            <a:r>
              <a:rPr lang="en-US" sz="2000" dirty="0" err="1"/>
              <a:t>phương</a:t>
            </a:r>
            <a:r>
              <a:rPr lang="en-US" sz="2000" dirty="0"/>
              <a:t> </a:t>
            </a:r>
            <a:r>
              <a:rPr lang="en-US" sz="2000" dirty="0" err="1"/>
              <a:t>tiện</a:t>
            </a:r>
            <a:r>
              <a:rPr lang="en-US" sz="2000" dirty="0"/>
              <a:t> </a:t>
            </a:r>
            <a:r>
              <a:rPr lang="en-US" sz="2000" dirty="0" err="1"/>
              <a:t>mới</a:t>
            </a:r>
            <a:r>
              <a:rPr lang="en-US" sz="2000" dirty="0"/>
              <a:t> </a:t>
            </a:r>
            <a:r>
              <a:rPr lang="en-US" sz="2000" dirty="0" err="1"/>
              <a:t>được</a:t>
            </a:r>
            <a:r>
              <a:rPr lang="en-US" sz="2000" dirty="0"/>
              <a:t> </a:t>
            </a:r>
            <a:r>
              <a:rPr lang="en-US" sz="2000" dirty="0" err="1"/>
              <a:t>mua</a:t>
            </a:r>
            <a:r>
              <a:rPr lang="en-US" sz="2000" dirty="0"/>
              <a:t> </a:t>
            </a:r>
            <a:r>
              <a:rPr lang="en-US" sz="2000" dirty="0" err="1"/>
              <a:t>về</a:t>
            </a:r>
            <a:r>
              <a:rPr lang="en-US" sz="2000" dirty="0"/>
              <a:t> </a:t>
            </a:r>
            <a:r>
              <a:rPr lang="en-US" sz="2000" dirty="0" err="1"/>
              <a:t>bởi</a:t>
            </a:r>
            <a:r>
              <a:rPr lang="en-US" sz="2000" dirty="0"/>
              <a:t> </a:t>
            </a:r>
            <a:r>
              <a:rPr lang="en-US" sz="2000" dirty="0" err="1"/>
              <a:t>các</a:t>
            </a:r>
            <a:r>
              <a:rPr lang="en-US" sz="2000" dirty="0"/>
              <a:t> </a:t>
            </a:r>
            <a:r>
              <a:rPr lang="en-US" sz="2000" dirty="0" err="1"/>
              <a:t>công</a:t>
            </a:r>
            <a:r>
              <a:rPr lang="en-US" sz="2000" dirty="0"/>
              <a:t> </a:t>
            </a:r>
            <a:r>
              <a:rPr lang="en-US" sz="2000" dirty="0" err="1"/>
              <a:t>ty</a:t>
            </a:r>
            <a:r>
              <a:rPr lang="en-US" sz="2000" dirty="0"/>
              <a:t> </a:t>
            </a:r>
            <a:r>
              <a:rPr lang="en-US" sz="2000" dirty="0" err="1"/>
              <a:t>vận</a:t>
            </a:r>
            <a:r>
              <a:rPr lang="en-US" sz="2000" dirty="0"/>
              <a:t> </a:t>
            </a:r>
            <a:r>
              <a:rPr lang="en-US" sz="2000" dirty="0" err="1"/>
              <a:t>tải</a:t>
            </a:r>
            <a:r>
              <a:rPr lang="en-US" sz="2000" dirty="0"/>
              <a:t> </a:t>
            </a:r>
            <a:r>
              <a:rPr lang="en-US" sz="2000" dirty="0" err="1"/>
              <a:t>công</a:t>
            </a:r>
            <a:r>
              <a:rPr lang="en-US" sz="2000" dirty="0"/>
              <a:t> </a:t>
            </a:r>
            <a:r>
              <a:rPr lang="en-US" sz="2000" dirty="0" err="1"/>
              <a:t>cộng</a:t>
            </a:r>
            <a:r>
              <a:rPr lang="en-US" sz="2000" dirty="0"/>
              <a:t> </a:t>
            </a:r>
            <a:r>
              <a:rPr lang="en-US" sz="2000" dirty="0" err="1"/>
              <a:t>phải</a:t>
            </a:r>
            <a:r>
              <a:rPr lang="en-US" sz="2000" dirty="0"/>
              <a:t> </a:t>
            </a:r>
            <a:r>
              <a:rPr lang="en-US" sz="2000" dirty="0" err="1"/>
              <a:t>tạo</a:t>
            </a:r>
            <a:r>
              <a:rPr lang="en-US" sz="2000" dirty="0"/>
              <a:t> </a:t>
            </a:r>
            <a:r>
              <a:rPr lang="en-US" sz="2000" dirty="0" err="1"/>
              <a:t>điều</a:t>
            </a:r>
            <a:r>
              <a:rPr lang="en-US" sz="2000" dirty="0"/>
              <a:t> </a:t>
            </a:r>
            <a:r>
              <a:rPr lang="en-US" sz="2000" dirty="0" err="1"/>
              <a:t>kiện</a:t>
            </a:r>
            <a:r>
              <a:rPr lang="en-US" sz="2000" dirty="0"/>
              <a:t> </a:t>
            </a:r>
            <a:r>
              <a:rPr lang="en-US" sz="2000" dirty="0" err="1"/>
              <a:t>lên</a:t>
            </a:r>
            <a:r>
              <a:rPr lang="en-US" sz="2000" dirty="0"/>
              <a:t> </a:t>
            </a:r>
            <a:r>
              <a:rPr lang="en-US" sz="2000" dirty="0" err="1"/>
              <a:t>xuống</a:t>
            </a:r>
            <a:r>
              <a:rPr lang="en-US" sz="2000" dirty="0"/>
              <a:t> </a:t>
            </a:r>
            <a:r>
              <a:rPr lang="en-US" sz="2000" dirty="0" err="1"/>
              <a:t>dễ</a:t>
            </a:r>
            <a:r>
              <a:rPr lang="en-US" sz="2000" dirty="0"/>
              <a:t> </a:t>
            </a:r>
            <a:r>
              <a:rPr lang="en-US" sz="2000" dirty="0" err="1"/>
              <a:t>dàng</a:t>
            </a:r>
            <a:r>
              <a:rPr lang="en-US" sz="2000" dirty="0"/>
              <a:t> </a:t>
            </a:r>
            <a:r>
              <a:rPr lang="en-US" sz="2000" dirty="0" err="1"/>
              <a:t>cho</a:t>
            </a:r>
            <a:r>
              <a:rPr lang="en-US" sz="2000" dirty="0"/>
              <a:t> </a:t>
            </a:r>
            <a:r>
              <a:rPr lang="en-US" sz="2000" dirty="0" err="1"/>
              <a:t>người</a:t>
            </a:r>
            <a:r>
              <a:rPr lang="en-US" sz="2000" dirty="0"/>
              <a:t> </a:t>
            </a:r>
            <a:r>
              <a:rPr lang="en-US" sz="2000" dirty="0" err="1"/>
              <a:t>khuyết</a:t>
            </a:r>
            <a:r>
              <a:rPr lang="en-US" sz="2000" dirty="0"/>
              <a:t> </a:t>
            </a:r>
            <a:r>
              <a:rPr lang="en-US" sz="2000" dirty="0" err="1"/>
              <a:t>tật</a:t>
            </a:r>
            <a:r>
              <a:rPr lang="en-US" sz="2000" dirty="0"/>
              <a:t>. → </a:t>
            </a:r>
            <a:r>
              <a:rPr lang="en-US" sz="2000" dirty="0" err="1"/>
              <a:t>các</a:t>
            </a:r>
            <a:r>
              <a:rPr lang="en-US" sz="2000" dirty="0"/>
              <a:t> </a:t>
            </a:r>
            <a:r>
              <a:rPr lang="en-US" sz="2000" dirty="0" err="1"/>
              <a:t>phương</a:t>
            </a:r>
            <a:r>
              <a:rPr lang="en-US" sz="2000" dirty="0"/>
              <a:t> </a:t>
            </a:r>
            <a:r>
              <a:rPr lang="en-US" sz="2000" dirty="0" err="1"/>
              <a:t>tiện</a:t>
            </a:r>
            <a:r>
              <a:rPr lang="en-US" sz="2000" dirty="0"/>
              <a:t> </a:t>
            </a:r>
            <a:r>
              <a:rPr lang="en-US" sz="2000" dirty="0" err="1"/>
              <a:t>giao</a:t>
            </a:r>
            <a:r>
              <a:rPr lang="en-US" sz="2000" dirty="0"/>
              <a:t> </a:t>
            </a:r>
            <a:r>
              <a:rPr lang="en-US" sz="2000" dirty="0" err="1"/>
              <a:t>thông</a:t>
            </a:r>
            <a:r>
              <a:rPr lang="en-US" sz="2000" dirty="0"/>
              <a:t> </a:t>
            </a:r>
            <a:r>
              <a:rPr lang="en-US" sz="2000" dirty="0" err="1"/>
              <a:t>công</a:t>
            </a:r>
            <a:r>
              <a:rPr lang="en-US" sz="2000" dirty="0"/>
              <a:t> </a:t>
            </a:r>
            <a:r>
              <a:rPr lang="en-US" sz="2000" dirty="0" err="1"/>
              <a:t>cộng</a:t>
            </a:r>
            <a:r>
              <a:rPr lang="en-US" sz="2000" dirty="0"/>
              <a:t> </a:t>
            </a:r>
            <a:r>
              <a:rPr lang="en-US" sz="2000" dirty="0" err="1"/>
              <a:t>phải</a:t>
            </a:r>
            <a:r>
              <a:rPr lang="en-US" sz="2000" dirty="0"/>
              <a:t> </a:t>
            </a:r>
            <a:r>
              <a:rPr lang="en-US" sz="2000" dirty="0" err="1"/>
              <a:t>đáp</a:t>
            </a:r>
            <a:r>
              <a:rPr lang="en-US" sz="2000" dirty="0"/>
              <a:t> </a:t>
            </a:r>
            <a:r>
              <a:rPr lang="en-US" sz="2000" dirty="0" err="1"/>
              <a:t>ứng</a:t>
            </a:r>
            <a:r>
              <a:rPr lang="en-US" sz="2000" dirty="0"/>
              <a:t> </a:t>
            </a:r>
            <a:r>
              <a:rPr lang="en-US" sz="2000" dirty="0" err="1"/>
              <a:t>được</a:t>
            </a:r>
            <a:r>
              <a:rPr lang="en-US" sz="2000" dirty="0"/>
              <a:t> </a:t>
            </a:r>
            <a:r>
              <a:rPr lang="en-US" sz="2000" dirty="0" err="1"/>
              <a:t>nhu</a:t>
            </a:r>
            <a:r>
              <a:rPr lang="en-US" sz="2000" dirty="0"/>
              <a:t> </a:t>
            </a:r>
            <a:r>
              <a:rPr lang="en-US" sz="2000" dirty="0" err="1"/>
              <a:t>cầu</a:t>
            </a:r>
            <a:r>
              <a:rPr lang="en-US" sz="2000" dirty="0"/>
              <a:t> </a:t>
            </a:r>
            <a:r>
              <a:rPr lang="en-US" sz="2000" dirty="0" err="1"/>
              <a:t>của</a:t>
            </a:r>
            <a:r>
              <a:rPr lang="en-US" sz="2000" dirty="0"/>
              <a:t> </a:t>
            </a:r>
            <a:r>
              <a:rPr lang="en-US" sz="2000" dirty="0" err="1"/>
              <a:t>người</a:t>
            </a:r>
            <a:r>
              <a:rPr lang="en-US" sz="2000" dirty="0"/>
              <a:t> </a:t>
            </a:r>
            <a:r>
              <a:rPr lang="en-US" sz="2000" dirty="0" err="1"/>
              <a:t>khuyết</a:t>
            </a:r>
            <a:r>
              <a:rPr lang="en-US" sz="2000" dirty="0"/>
              <a:t> </a:t>
            </a:r>
            <a:r>
              <a:rPr lang="en-US" sz="2000" dirty="0" err="1"/>
              <a:t>tật</a:t>
            </a:r>
            <a:r>
              <a:rPr lang="en-US" sz="2000" dirty="0"/>
              <a:t> → </a:t>
            </a:r>
            <a:r>
              <a:rPr lang="en-US" sz="2000" dirty="0" err="1"/>
              <a:t>thông</a:t>
            </a:r>
            <a:r>
              <a:rPr lang="en-US" sz="2000" dirty="0"/>
              <a:t> tin </a:t>
            </a:r>
            <a:r>
              <a:rPr lang="en-US" sz="2000" dirty="0" err="1"/>
              <a:t>ủng</a:t>
            </a:r>
            <a:r>
              <a:rPr lang="en-US" sz="2000" dirty="0"/>
              <a:t> </a:t>
            </a:r>
            <a:r>
              <a:rPr lang="en-US" sz="2000" dirty="0" err="1"/>
              <a:t>hộ</a:t>
            </a:r>
            <a:r>
              <a:rPr lang="en-US" sz="2000" dirty="0"/>
              <a:t> </a:t>
            </a:r>
            <a:r>
              <a:rPr lang="en-US" sz="2000" dirty="0" err="1"/>
              <a:t>đáp</a:t>
            </a:r>
            <a:r>
              <a:rPr lang="en-US" sz="2000" dirty="0"/>
              <a:t> </a:t>
            </a:r>
            <a:r>
              <a:rPr lang="en-US" sz="2000" dirty="0" err="1"/>
              <a:t>án</a:t>
            </a:r>
            <a:r>
              <a:rPr lang="en-US" sz="2000" dirty="0"/>
              <a:t> C.</a:t>
            </a:r>
          </a:p>
          <a:p>
            <a:r>
              <a:rPr lang="en-US" sz="2000" dirty="0"/>
              <a:t>3/ “A person with disability is defined as someone with a mental or physical impairment that substantially limits him or her in a major life activity, such as walking, talking, working, or self-care”: </a:t>
            </a:r>
            <a:r>
              <a:rPr lang="en-US" sz="2000" dirty="0" err="1"/>
              <a:t>Một</a:t>
            </a:r>
            <a:r>
              <a:rPr lang="en-US" sz="2000" dirty="0"/>
              <a:t> </a:t>
            </a:r>
            <a:r>
              <a:rPr lang="en-US" sz="2000" dirty="0" err="1"/>
              <a:t>người</a:t>
            </a:r>
            <a:r>
              <a:rPr lang="en-US" sz="2000" dirty="0"/>
              <a:t> </a:t>
            </a:r>
            <a:r>
              <a:rPr lang="en-US" sz="2000" dirty="0" err="1"/>
              <a:t>khuyết</a:t>
            </a:r>
            <a:r>
              <a:rPr lang="en-US" sz="2000" dirty="0"/>
              <a:t> </a:t>
            </a:r>
            <a:r>
              <a:rPr lang="en-US" sz="2000" dirty="0" err="1"/>
              <a:t>tật</a:t>
            </a:r>
            <a:r>
              <a:rPr lang="en-US" sz="2000" dirty="0"/>
              <a:t> </a:t>
            </a:r>
            <a:r>
              <a:rPr lang="en-US" sz="2000" dirty="0" err="1"/>
              <a:t>được</a:t>
            </a:r>
            <a:r>
              <a:rPr lang="en-US" sz="2000" dirty="0"/>
              <a:t> </a:t>
            </a:r>
            <a:r>
              <a:rPr lang="en-US" sz="2000" dirty="0" err="1"/>
              <a:t>định</a:t>
            </a:r>
            <a:r>
              <a:rPr lang="en-US" sz="2000" dirty="0"/>
              <a:t> </a:t>
            </a:r>
            <a:r>
              <a:rPr lang="en-US" sz="2000" dirty="0" err="1"/>
              <a:t>nghĩa</a:t>
            </a:r>
            <a:r>
              <a:rPr lang="en-US" sz="2000" dirty="0"/>
              <a:t> </a:t>
            </a:r>
            <a:r>
              <a:rPr lang="en-US" sz="2000" dirty="0" err="1"/>
              <a:t>là</a:t>
            </a:r>
            <a:r>
              <a:rPr lang="en-US" sz="2000" dirty="0"/>
              <a:t> </a:t>
            </a:r>
            <a:r>
              <a:rPr lang="en-US" sz="2000" dirty="0" err="1"/>
              <a:t>một</a:t>
            </a:r>
            <a:r>
              <a:rPr lang="en-US" sz="2000" dirty="0"/>
              <a:t> </a:t>
            </a:r>
            <a:r>
              <a:rPr lang="en-US" sz="2000" dirty="0" err="1"/>
              <a:t>người</a:t>
            </a:r>
            <a:r>
              <a:rPr lang="en-US" sz="2000" dirty="0"/>
              <a:t> </a:t>
            </a:r>
            <a:r>
              <a:rPr lang="en-US" sz="2000" dirty="0" err="1"/>
              <a:t>có</a:t>
            </a:r>
            <a:r>
              <a:rPr lang="en-US" sz="2000" dirty="0"/>
              <a:t> </a:t>
            </a:r>
            <a:r>
              <a:rPr lang="en-US" sz="2000" dirty="0" err="1"/>
              <a:t>một</a:t>
            </a:r>
            <a:r>
              <a:rPr lang="en-US" sz="2000" dirty="0"/>
              <a:t> </a:t>
            </a:r>
            <a:r>
              <a:rPr lang="en-US" sz="2000" dirty="0" err="1"/>
              <a:t>khiếm</a:t>
            </a:r>
            <a:r>
              <a:rPr lang="en-US" sz="2000" dirty="0"/>
              <a:t> </a:t>
            </a:r>
            <a:r>
              <a:rPr lang="en-US" sz="2000" dirty="0" err="1"/>
              <a:t>khuyết</a:t>
            </a:r>
            <a:r>
              <a:rPr lang="en-US" sz="2000" dirty="0"/>
              <a:t> </a:t>
            </a:r>
            <a:r>
              <a:rPr lang="en-US" sz="2000" dirty="0" err="1"/>
              <a:t>về</a:t>
            </a:r>
            <a:r>
              <a:rPr lang="en-US" sz="2000" dirty="0"/>
              <a:t> </a:t>
            </a:r>
            <a:r>
              <a:rPr lang="en-US" sz="2000" dirty="0" err="1"/>
              <a:t>trí</a:t>
            </a:r>
            <a:r>
              <a:rPr lang="en-US" sz="2000" dirty="0"/>
              <a:t> </a:t>
            </a:r>
            <a:r>
              <a:rPr lang="en-US" sz="2000" dirty="0" err="1"/>
              <a:t>tuệ</a:t>
            </a:r>
            <a:r>
              <a:rPr lang="en-US" sz="2000" dirty="0"/>
              <a:t> </a:t>
            </a:r>
            <a:r>
              <a:rPr lang="en-US" sz="2000" dirty="0" err="1"/>
              <a:t>cũng</a:t>
            </a:r>
            <a:r>
              <a:rPr lang="en-US" sz="2000" dirty="0"/>
              <a:t> </a:t>
            </a:r>
            <a:r>
              <a:rPr lang="en-US" sz="2000" dirty="0" err="1"/>
              <a:t>như</a:t>
            </a:r>
            <a:r>
              <a:rPr lang="en-US" sz="2000" dirty="0"/>
              <a:t> </a:t>
            </a:r>
            <a:r>
              <a:rPr lang="en-US" sz="2000" dirty="0" err="1"/>
              <a:t>thể</a:t>
            </a:r>
            <a:r>
              <a:rPr lang="en-US" sz="2000" dirty="0"/>
              <a:t> </a:t>
            </a:r>
            <a:r>
              <a:rPr lang="en-US" sz="2000" dirty="0" err="1"/>
              <a:t>chất</a:t>
            </a:r>
            <a:r>
              <a:rPr lang="en-US" sz="2000" dirty="0"/>
              <a:t> </a:t>
            </a:r>
            <a:r>
              <a:rPr lang="en-US" sz="2000" dirty="0" err="1"/>
              <a:t>có</a:t>
            </a:r>
            <a:r>
              <a:rPr lang="en-US" sz="2000" dirty="0"/>
              <a:t> </a:t>
            </a:r>
            <a:r>
              <a:rPr lang="en-US" sz="2000" dirty="0" err="1"/>
              <a:t>thể</a:t>
            </a:r>
            <a:r>
              <a:rPr lang="en-US" sz="2000" dirty="0"/>
              <a:t> </a:t>
            </a:r>
            <a:r>
              <a:rPr lang="en-US" sz="2000" dirty="0" err="1"/>
              <a:t>giới</a:t>
            </a:r>
            <a:r>
              <a:rPr lang="en-US" sz="2000" dirty="0"/>
              <a:t> </a:t>
            </a:r>
            <a:r>
              <a:rPr lang="en-US" sz="2000" dirty="0" err="1"/>
              <a:t>hạn</a:t>
            </a:r>
            <a:r>
              <a:rPr lang="en-US" sz="2000" dirty="0"/>
              <a:t> </a:t>
            </a:r>
            <a:r>
              <a:rPr lang="en-US" sz="2000" dirty="0" err="1"/>
              <a:t>họ</a:t>
            </a:r>
            <a:r>
              <a:rPr lang="en-US" sz="2000" dirty="0"/>
              <a:t> </a:t>
            </a:r>
            <a:r>
              <a:rPr lang="en-US" sz="2000" dirty="0" err="1"/>
              <a:t>một</a:t>
            </a:r>
            <a:r>
              <a:rPr lang="en-US" sz="2000" dirty="0"/>
              <a:t> </a:t>
            </a:r>
            <a:r>
              <a:rPr lang="en-US" sz="2000" dirty="0" err="1"/>
              <a:t>cách</a:t>
            </a:r>
            <a:r>
              <a:rPr lang="en-US" sz="2000" dirty="0"/>
              <a:t> </a:t>
            </a:r>
            <a:r>
              <a:rPr lang="en-US" sz="2000" dirty="0" err="1"/>
              <a:t>đáng</a:t>
            </a:r>
            <a:r>
              <a:rPr lang="en-US" sz="2000" dirty="0"/>
              <a:t> </a:t>
            </a:r>
            <a:r>
              <a:rPr lang="en-US" sz="2000" dirty="0" err="1"/>
              <a:t>kể</a:t>
            </a:r>
            <a:r>
              <a:rPr lang="en-US" sz="2000" dirty="0"/>
              <a:t> </a:t>
            </a:r>
            <a:r>
              <a:rPr lang="en-US" sz="2000" dirty="0" err="1"/>
              <a:t>trong</a:t>
            </a:r>
            <a:r>
              <a:rPr lang="en-US" sz="2000" dirty="0"/>
              <a:t> </a:t>
            </a:r>
            <a:r>
              <a:rPr lang="en-US" sz="2000" dirty="0" err="1"/>
              <a:t>những</a:t>
            </a:r>
            <a:r>
              <a:rPr lang="en-US" sz="2000" dirty="0"/>
              <a:t> </a:t>
            </a:r>
            <a:r>
              <a:rPr lang="en-US" sz="2000" dirty="0" err="1"/>
              <a:t>hoạt</a:t>
            </a:r>
            <a:r>
              <a:rPr lang="en-US" sz="2000" dirty="0"/>
              <a:t> </a:t>
            </a:r>
            <a:r>
              <a:rPr lang="en-US" sz="2000" dirty="0" err="1"/>
              <a:t>động</a:t>
            </a:r>
            <a:r>
              <a:rPr lang="en-US" sz="2000" dirty="0"/>
              <a:t> </a:t>
            </a:r>
            <a:r>
              <a:rPr lang="en-US" sz="2000" dirty="0" err="1"/>
              <a:t>sống</a:t>
            </a:r>
            <a:r>
              <a:rPr lang="en-US" sz="2000" dirty="0"/>
              <a:t> </a:t>
            </a:r>
            <a:r>
              <a:rPr lang="en-US" sz="2000" dirty="0" err="1"/>
              <a:t>chính</a:t>
            </a:r>
            <a:r>
              <a:rPr lang="en-US" sz="2000" dirty="0"/>
              <a:t> </a:t>
            </a:r>
            <a:r>
              <a:rPr lang="en-US" sz="2000" dirty="0" err="1"/>
              <a:t>ví</a:t>
            </a:r>
            <a:r>
              <a:rPr lang="en-US" sz="2000" dirty="0"/>
              <a:t> </a:t>
            </a:r>
            <a:r>
              <a:rPr lang="en-US" sz="2000" dirty="0" err="1"/>
              <a:t>dụ</a:t>
            </a:r>
            <a:r>
              <a:rPr lang="en-US" sz="2000" dirty="0"/>
              <a:t> </a:t>
            </a:r>
            <a:r>
              <a:rPr lang="en-US" sz="2000" dirty="0" err="1"/>
              <a:t>như</a:t>
            </a:r>
            <a:r>
              <a:rPr lang="en-US" sz="2000" dirty="0"/>
              <a:t> </a:t>
            </a:r>
            <a:r>
              <a:rPr lang="en-US" sz="2000" dirty="0" err="1"/>
              <a:t>đi</a:t>
            </a:r>
            <a:r>
              <a:rPr lang="en-US" sz="2000" dirty="0"/>
              <a:t> </a:t>
            </a:r>
            <a:r>
              <a:rPr lang="en-US" sz="2000" dirty="0" err="1"/>
              <a:t>lại</a:t>
            </a:r>
            <a:r>
              <a:rPr lang="en-US" sz="2000" dirty="0"/>
              <a:t>, </a:t>
            </a:r>
            <a:r>
              <a:rPr lang="en-US" sz="2000" dirty="0" err="1"/>
              <a:t>nói</a:t>
            </a:r>
            <a:r>
              <a:rPr lang="en-US" sz="2000" dirty="0"/>
              <a:t> </a:t>
            </a:r>
            <a:r>
              <a:rPr lang="en-US" sz="2000" dirty="0" err="1"/>
              <a:t>năng</a:t>
            </a:r>
            <a:r>
              <a:rPr lang="en-US" sz="2000" dirty="0"/>
              <a:t>, </a:t>
            </a:r>
            <a:r>
              <a:rPr lang="en-US" sz="2000" dirty="0" err="1"/>
              <a:t>làm</a:t>
            </a:r>
            <a:r>
              <a:rPr lang="en-US" sz="2000" dirty="0"/>
              <a:t> </a:t>
            </a:r>
            <a:r>
              <a:rPr lang="en-US" sz="2000" dirty="0" err="1"/>
              <a:t>việc</a:t>
            </a:r>
            <a:r>
              <a:rPr lang="en-US" sz="2000" dirty="0"/>
              <a:t>, hay </a:t>
            </a:r>
            <a:r>
              <a:rPr lang="en-US" sz="2000" dirty="0" err="1"/>
              <a:t>tự</a:t>
            </a:r>
            <a:r>
              <a:rPr lang="en-US" sz="2000" dirty="0"/>
              <a:t> </a:t>
            </a:r>
            <a:r>
              <a:rPr lang="en-US" sz="2000" dirty="0" err="1"/>
              <a:t>chăm</a:t>
            </a:r>
            <a:r>
              <a:rPr lang="en-US" sz="2000" dirty="0"/>
              <a:t> </a:t>
            </a:r>
            <a:r>
              <a:rPr lang="en-US" sz="2000" dirty="0" err="1"/>
              <a:t>sóc</a:t>
            </a:r>
            <a:r>
              <a:rPr lang="en-US" sz="2000" dirty="0"/>
              <a:t> </a:t>
            </a:r>
            <a:r>
              <a:rPr lang="en-US" sz="2000" dirty="0" err="1"/>
              <a:t>bản</a:t>
            </a:r>
            <a:r>
              <a:rPr lang="en-US" sz="2000" dirty="0"/>
              <a:t> </a:t>
            </a:r>
            <a:r>
              <a:rPr lang="en-US" sz="2000" dirty="0" err="1"/>
              <a:t>thân</a:t>
            </a:r>
            <a:r>
              <a:rPr lang="en-US" sz="2000" dirty="0"/>
              <a:t>. → </a:t>
            </a:r>
            <a:r>
              <a:rPr lang="en-US" sz="2000" dirty="0" err="1"/>
              <a:t>người</a:t>
            </a:r>
            <a:r>
              <a:rPr lang="en-US" sz="2000" dirty="0"/>
              <a:t> </a:t>
            </a:r>
            <a:r>
              <a:rPr lang="en-US" sz="2000" dirty="0" err="1"/>
              <a:t>có</a:t>
            </a:r>
            <a:r>
              <a:rPr lang="en-US" sz="2000" dirty="0"/>
              <a:t> </a:t>
            </a:r>
            <a:r>
              <a:rPr lang="en-US" sz="2000" dirty="0" err="1"/>
              <a:t>khiếm</a:t>
            </a:r>
            <a:r>
              <a:rPr lang="en-US" sz="2000" dirty="0"/>
              <a:t> </a:t>
            </a:r>
            <a:r>
              <a:rPr lang="en-US" sz="2000" dirty="0" err="1"/>
              <a:t>khuyết</a:t>
            </a:r>
            <a:r>
              <a:rPr lang="en-US" sz="2000" dirty="0"/>
              <a:t> </a:t>
            </a:r>
            <a:r>
              <a:rPr lang="en-US" sz="2000" dirty="0" err="1"/>
              <a:t>về</a:t>
            </a:r>
            <a:r>
              <a:rPr lang="en-US" sz="2000" dirty="0"/>
              <a:t> </a:t>
            </a:r>
            <a:r>
              <a:rPr lang="en-US" sz="2000" dirty="0" err="1"/>
              <a:t>trí</a:t>
            </a:r>
            <a:r>
              <a:rPr lang="en-US" sz="2000" dirty="0"/>
              <a:t> </a:t>
            </a:r>
            <a:r>
              <a:rPr lang="en-US" sz="2000" dirty="0" err="1"/>
              <a:t>tuệ</a:t>
            </a:r>
            <a:r>
              <a:rPr lang="en-US" sz="2000" dirty="0"/>
              <a:t> </a:t>
            </a:r>
            <a:r>
              <a:rPr lang="en-US" sz="2000" dirty="0" err="1"/>
              <a:t>cũng</a:t>
            </a:r>
            <a:r>
              <a:rPr lang="en-US" sz="2000" dirty="0"/>
              <a:t> </a:t>
            </a:r>
            <a:r>
              <a:rPr lang="en-US" sz="2000" dirty="0" err="1"/>
              <a:t>được</a:t>
            </a:r>
            <a:r>
              <a:rPr lang="en-US" sz="2000" dirty="0"/>
              <a:t> </a:t>
            </a:r>
            <a:r>
              <a:rPr lang="en-US" sz="2000" dirty="0" err="1"/>
              <a:t>coi</a:t>
            </a:r>
            <a:r>
              <a:rPr lang="en-US" sz="2000" dirty="0"/>
              <a:t> </a:t>
            </a:r>
            <a:r>
              <a:rPr lang="en-US" sz="2000" dirty="0" err="1"/>
              <a:t>là</a:t>
            </a:r>
            <a:r>
              <a:rPr lang="en-US" sz="2000" dirty="0"/>
              <a:t> </a:t>
            </a:r>
            <a:r>
              <a:rPr lang="en-US" sz="2000" dirty="0" err="1"/>
              <a:t>người</a:t>
            </a:r>
            <a:r>
              <a:rPr lang="en-US" sz="2000" dirty="0"/>
              <a:t> </a:t>
            </a:r>
            <a:r>
              <a:rPr lang="en-US" sz="2000" dirty="0" err="1"/>
              <a:t>khuyết</a:t>
            </a:r>
            <a:r>
              <a:rPr lang="en-US" sz="2000" dirty="0"/>
              <a:t> </a:t>
            </a:r>
            <a:r>
              <a:rPr lang="en-US" sz="2000" dirty="0" err="1"/>
              <a:t>tật</a:t>
            </a:r>
            <a:r>
              <a:rPr lang="en-US" sz="2000" dirty="0"/>
              <a:t> </a:t>
            </a:r>
            <a:r>
              <a:rPr lang="en-US" sz="2000" dirty="0" err="1"/>
              <a:t>và</a:t>
            </a:r>
            <a:r>
              <a:rPr lang="en-US" sz="2000" dirty="0"/>
              <a:t> </a:t>
            </a:r>
            <a:r>
              <a:rPr lang="en-US" sz="2000" dirty="0" err="1"/>
              <a:t>được</a:t>
            </a:r>
            <a:r>
              <a:rPr lang="en-US" sz="2000" dirty="0"/>
              <a:t> </a:t>
            </a:r>
            <a:r>
              <a:rPr lang="en-US" sz="2000" dirty="0" err="1"/>
              <a:t>luật</a:t>
            </a:r>
            <a:r>
              <a:rPr lang="en-US" sz="2000" dirty="0"/>
              <a:t> </a:t>
            </a:r>
            <a:r>
              <a:rPr lang="en-US" sz="2000" dirty="0" err="1"/>
              <a:t>bảo</a:t>
            </a:r>
            <a:r>
              <a:rPr lang="en-US" sz="2000" dirty="0"/>
              <a:t> </a:t>
            </a:r>
            <a:r>
              <a:rPr lang="en-US" sz="2000" dirty="0" err="1"/>
              <a:t>vệ</a:t>
            </a:r>
            <a:r>
              <a:rPr lang="en-US" sz="2000" dirty="0"/>
              <a:t> → </a:t>
            </a:r>
            <a:r>
              <a:rPr lang="en-US" sz="2000" dirty="0" err="1"/>
              <a:t>thông</a:t>
            </a:r>
            <a:r>
              <a:rPr lang="en-US" sz="2000" dirty="0"/>
              <a:t> tin </a:t>
            </a:r>
            <a:r>
              <a:rPr lang="en-US" sz="2000" dirty="0" err="1"/>
              <a:t>ủng</a:t>
            </a:r>
            <a:r>
              <a:rPr lang="en-US" sz="2000" dirty="0"/>
              <a:t> </a:t>
            </a:r>
            <a:r>
              <a:rPr lang="en-US" sz="2000" dirty="0" err="1"/>
              <a:t>hộ</a:t>
            </a:r>
            <a:r>
              <a:rPr lang="en-US" sz="2000" dirty="0"/>
              <a:t> </a:t>
            </a:r>
            <a:r>
              <a:rPr lang="en-US" sz="2000" dirty="0" err="1"/>
              <a:t>đáp</a:t>
            </a:r>
            <a:r>
              <a:rPr lang="en-US" sz="2000" dirty="0"/>
              <a:t> </a:t>
            </a:r>
            <a:r>
              <a:rPr lang="en-US" sz="2000" dirty="0" err="1"/>
              <a:t>án</a:t>
            </a:r>
            <a:r>
              <a:rPr lang="en-US" sz="2000" dirty="0"/>
              <a:t> D.</a:t>
            </a:r>
          </a:p>
          <a:p>
            <a:r>
              <a:rPr lang="en-US" sz="2000" dirty="0" err="1"/>
              <a:t>Đáp</a:t>
            </a:r>
            <a:r>
              <a:rPr lang="en-US" sz="2000" dirty="0"/>
              <a:t> </a:t>
            </a:r>
            <a:r>
              <a:rPr lang="en-US" sz="2000" dirty="0" err="1"/>
              <a:t>án</a:t>
            </a:r>
            <a:r>
              <a:rPr lang="en-US" sz="2000" dirty="0"/>
              <a:t> A </a:t>
            </a:r>
            <a:r>
              <a:rPr lang="en-US" sz="2000" dirty="0" err="1"/>
              <a:t>không</a:t>
            </a:r>
            <a:r>
              <a:rPr lang="en-US" sz="2000" dirty="0"/>
              <a:t> </a:t>
            </a:r>
            <a:r>
              <a:rPr lang="en-US" sz="2000" dirty="0" err="1"/>
              <a:t>được</a:t>
            </a:r>
            <a:r>
              <a:rPr lang="en-US" sz="2000" dirty="0"/>
              <a:t> </a:t>
            </a:r>
            <a:r>
              <a:rPr lang="en-US" sz="2000" dirty="0" err="1"/>
              <a:t>nhắc</a:t>
            </a:r>
            <a:r>
              <a:rPr lang="en-US" sz="2000" dirty="0"/>
              <a:t> </a:t>
            </a:r>
            <a:r>
              <a:rPr lang="en-US" sz="2000" dirty="0" err="1"/>
              <a:t>đến</a:t>
            </a:r>
            <a:r>
              <a:rPr lang="en-US" sz="2000" dirty="0"/>
              <a:t> </a:t>
            </a:r>
            <a:r>
              <a:rPr lang="en-US" sz="2000" dirty="0" err="1"/>
              <a:t>trong</a:t>
            </a:r>
            <a:r>
              <a:rPr lang="en-US" sz="2000" dirty="0"/>
              <a:t> </a:t>
            </a:r>
            <a:r>
              <a:rPr lang="en-US" sz="2000" dirty="0" err="1"/>
              <a:t>bài</a:t>
            </a:r>
            <a:r>
              <a:rPr lang="en-US" sz="2000" dirty="0"/>
              <a:t> → </a:t>
            </a:r>
            <a:r>
              <a:rPr lang="en-US" sz="2000" dirty="0" err="1"/>
              <a:t>không</a:t>
            </a:r>
            <a:r>
              <a:rPr lang="en-US" sz="2000" dirty="0"/>
              <a:t> </a:t>
            </a:r>
            <a:r>
              <a:rPr lang="en-US" sz="2000" dirty="0" err="1"/>
              <a:t>được</a:t>
            </a:r>
            <a:r>
              <a:rPr lang="en-US" sz="2000" dirty="0"/>
              <a:t> </a:t>
            </a:r>
            <a:r>
              <a:rPr lang="en-US" sz="2000" dirty="0" err="1"/>
              <a:t>thông</a:t>
            </a:r>
            <a:r>
              <a:rPr lang="en-US" sz="2000" dirty="0"/>
              <a:t> tin </a:t>
            </a:r>
            <a:r>
              <a:rPr lang="en-US" sz="2000" dirty="0" err="1"/>
              <a:t>trong</a:t>
            </a:r>
            <a:r>
              <a:rPr lang="en-US" sz="2000" dirty="0"/>
              <a:t> </a:t>
            </a:r>
            <a:r>
              <a:rPr lang="en-US" sz="2000" dirty="0" err="1"/>
              <a:t>bài</a:t>
            </a:r>
            <a:r>
              <a:rPr lang="en-US" sz="2000" dirty="0"/>
              <a:t> </a:t>
            </a:r>
            <a:r>
              <a:rPr lang="en-US" sz="2000" dirty="0" err="1"/>
              <a:t>ủng</a:t>
            </a:r>
            <a:r>
              <a:rPr lang="en-US" sz="2000" dirty="0"/>
              <a:t> </a:t>
            </a:r>
            <a:r>
              <a:rPr lang="en-US" sz="2000" dirty="0" err="1"/>
              <a:t>hộ</a:t>
            </a:r>
            <a:r>
              <a:rPr lang="en-US" sz="2000" dirty="0"/>
              <a:t>.</a:t>
            </a:r>
          </a:p>
          <a:p>
            <a:r>
              <a:rPr lang="fr-FR" sz="2000" dirty="0" err="1"/>
              <a:t>Chọn</a:t>
            </a:r>
            <a:r>
              <a:rPr lang="fr-FR" sz="2000" dirty="0"/>
              <a:t> </a:t>
            </a:r>
            <a:r>
              <a:rPr lang="fr-FR" sz="2000" dirty="0" err="1"/>
              <a:t>đáp</a:t>
            </a:r>
            <a:r>
              <a:rPr lang="fr-FR" sz="2000" dirty="0"/>
              <a:t> </a:t>
            </a:r>
            <a:r>
              <a:rPr lang="fr-FR" sz="2000" dirty="0" err="1"/>
              <a:t>án</a:t>
            </a:r>
            <a:r>
              <a:rPr lang="fr-FR" sz="2000" dirty="0"/>
              <a:t> A là </a:t>
            </a:r>
            <a:r>
              <a:rPr lang="fr-FR" sz="2000" dirty="0" err="1"/>
              <a:t>đúng</a:t>
            </a:r>
            <a:r>
              <a:rPr lang="fr-FR" sz="2000" dirty="0"/>
              <a:t>.</a:t>
            </a:r>
            <a:endParaRPr lang="en-US" sz="2000" dirty="0"/>
          </a:p>
          <a:p>
            <a:endParaRPr lang="en-US" sz="2000" dirty="0"/>
          </a:p>
        </p:txBody>
      </p:sp>
    </p:spTree>
    <p:extLst>
      <p:ext uri="{BB962C8B-B14F-4D97-AF65-F5344CB8AC3E}">
        <p14:creationId xmlns:p14="http://schemas.microsoft.com/office/powerpoint/2010/main" val="9971307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457200"/>
            <a:ext cx="8686800" cy="1200329"/>
          </a:xfrm>
          <a:prstGeom prst="rect">
            <a:avLst/>
          </a:prstGeom>
          <a:noFill/>
        </p:spPr>
        <p:txBody>
          <a:bodyPr wrap="square" rtlCol="0">
            <a:spAutoFit/>
          </a:bodyPr>
          <a:lstStyle/>
          <a:p>
            <a:r>
              <a:rPr lang="en-US" sz="2400" b="1" dirty="0">
                <a:solidFill>
                  <a:srgbClr val="FF0000"/>
                </a:solidFill>
              </a:rPr>
              <a:t>Question 5:</a:t>
            </a:r>
            <a:r>
              <a:rPr lang="en-US" sz="2400" dirty="0">
                <a:solidFill>
                  <a:srgbClr val="FF0000"/>
                </a:solidFill>
              </a:rPr>
              <a:t> </a:t>
            </a:r>
            <a:r>
              <a:rPr lang="en-US" sz="2400" dirty="0"/>
              <a:t>Can the sales team meet its financial________?</a:t>
            </a:r>
          </a:p>
          <a:p>
            <a:r>
              <a:rPr lang="en-US" sz="2400" b="1" dirty="0"/>
              <a:t>A. </a:t>
            </a:r>
            <a:r>
              <a:rPr lang="en-US" sz="2400" dirty="0"/>
              <a:t>purposes	</a:t>
            </a:r>
            <a:r>
              <a:rPr lang="en-US" sz="2400" b="1" dirty="0"/>
              <a:t>B. </a:t>
            </a:r>
            <a:r>
              <a:rPr lang="en-US" sz="2400" dirty="0"/>
              <a:t>aims	</a:t>
            </a:r>
            <a:r>
              <a:rPr lang="en-US" sz="2400" b="1" dirty="0"/>
              <a:t>C. </a:t>
            </a:r>
            <a:r>
              <a:rPr lang="en-US" sz="2400" dirty="0"/>
              <a:t>goals	</a:t>
            </a:r>
            <a:r>
              <a:rPr lang="en-US" sz="2400" b="1" dirty="0"/>
              <a:t>D. </a:t>
            </a:r>
            <a:r>
              <a:rPr lang="en-US" sz="2400" dirty="0"/>
              <a:t>objectives</a:t>
            </a:r>
          </a:p>
          <a:p>
            <a:endParaRPr lang="en-US" sz="2400" dirty="0"/>
          </a:p>
        </p:txBody>
      </p:sp>
      <p:sp>
        <p:nvSpPr>
          <p:cNvPr id="5" name="TextBox 4"/>
          <p:cNvSpPr txBox="1"/>
          <p:nvPr/>
        </p:nvSpPr>
        <p:spPr>
          <a:xfrm>
            <a:off x="228600" y="1981200"/>
            <a:ext cx="8610600" cy="3785652"/>
          </a:xfrm>
          <a:prstGeom prst="rect">
            <a:avLst/>
          </a:prstGeom>
          <a:noFill/>
        </p:spPr>
        <p:txBody>
          <a:bodyPr wrap="square" rtlCol="0">
            <a:spAutoFit/>
          </a:bodyPr>
          <a:lstStyle/>
          <a:p>
            <a:r>
              <a:rPr lang="en-US" sz="2400" b="1" dirty="0" smtClean="0"/>
              <a:t>A. </a:t>
            </a:r>
            <a:r>
              <a:rPr lang="en-US" sz="2400" dirty="0" smtClean="0"/>
              <a:t>purposes: </a:t>
            </a:r>
            <a:r>
              <a:rPr lang="en-US" sz="2400" dirty="0" err="1" smtClean="0"/>
              <a:t>Lý</a:t>
            </a:r>
            <a:r>
              <a:rPr lang="en-US" sz="2400" dirty="0" smtClean="0"/>
              <a:t> do </a:t>
            </a:r>
            <a:r>
              <a:rPr lang="en-US" sz="2400" dirty="0" err="1" smtClean="0"/>
              <a:t>làm</a:t>
            </a:r>
            <a:r>
              <a:rPr lang="en-US" sz="2400" dirty="0" smtClean="0"/>
              <a:t> </a:t>
            </a:r>
            <a:r>
              <a:rPr lang="en-US" sz="2400" dirty="0" err="1" smtClean="0"/>
              <a:t>gì</a:t>
            </a:r>
            <a:r>
              <a:rPr lang="en-US" sz="2400" dirty="0" smtClean="0"/>
              <a:t> hay </a:t>
            </a:r>
            <a:r>
              <a:rPr lang="en-US" sz="2400" dirty="0" err="1" smtClean="0"/>
              <a:t>cái</a:t>
            </a:r>
            <a:r>
              <a:rPr lang="en-US" sz="2400" dirty="0" smtClean="0"/>
              <a:t> </a:t>
            </a:r>
            <a:r>
              <a:rPr lang="en-US" sz="2400" dirty="0" err="1" smtClean="0"/>
              <a:t>gì</a:t>
            </a:r>
            <a:r>
              <a:rPr lang="en-US" sz="2400" dirty="0" smtClean="0"/>
              <a:t> </a:t>
            </a:r>
            <a:r>
              <a:rPr lang="en-US" sz="2400" dirty="0" err="1" smtClean="0"/>
              <a:t>tồn</a:t>
            </a:r>
            <a:r>
              <a:rPr lang="en-US" sz="2400" dirty="0" smtClean="0"/>
              <a:t> </a:t>
            </a:r>
            <a:r>
              <a:rPr lang="en-US" sz="2400" dirty="0" err="1" smtClean="0"/>
              <a:t>tại</a:t>
            </a:r>
            <a:r>
              <a:rPr lang="en-US" sz="2400" dirty="0" smtClean="0"/>
              <a:t>	</a:t>
            </a:r>
          </a:p>
          <a:p>
            <a:r>
              <a:rPr lang="en-US" sz="2400" b="1" dirty="0" smtClean="0"/>
              <a:t>B. </a:t>
            </a:r>
            <a:r>
              <a:rPr lang="en-US" sz="2400" dirty="0" smtClean="0"/>
              <a:t>aims: </a:t>
            </a:r>
            <a:r>
              <a:rPr lang="en-US" sz="2400" dirty="0" err="1" smtClean="0"/>
              <a:t>mục</a:t>
            </a:r>
            <a:r>
              <a:rPr lang="en-US" sz="2400" dirty="0" smtClean="0"/>
              <a:t> </a:t>
            </a:r>
            <a:r>
              <a:rPr lang="en-US" sz="2400" dirty="0" err="1" smtClean="0"/>
              <a:t>tiêu</a:t>
            </a:r>
            <a:r>
              <a:rPr lang="en-US" sz="2400" dirty="0" smtClean="0"/>
              <a:t>, </a:t>
            </a:r>
            <a:r>
              <a:rPr lang="en-US" sz="2400" dirty="0" err="1" smtClean="0"/>
              <a:t>đích</a:t>
            </a:r>
            <a:r>
              <a:rPr lang="en-US" sz="2400" dirty="0" smtClean="0"/>
              <a:t> </a:t>
            </a:r>
            <a:r>
              <a:rPr lang="en-US" sz="2400" dirty="0" err="1" smtClean="0"/>
              <a:t>nhắm</a:t>
            </a:r>
            <a:r>
              <a:rPr lang="en-US" sz="2400" dirty="0" smtClean="0"/>
              <a:t> (</a:t>
            </a:r>
            <a:r>
              <a:rPr lang="en-US" sz="2400" dirty="0" err="1" smtClean="0"/>
              <a:t>cái</a:t>
            </a:r>
            <a:r>
              <a:rPr lang="en-US" sz="2400" dirty="0" smtClean="0"/>
              <a:t> </a:t>
            </a:r>
            <a:r>
              <a:rPr lang="en-US" sz="2400" dirty="0" err="1" smtClean="0"/>
              <a:t>đã</a:t>
            </a:r>
            <a:r>
              <a:rPr lang="en-US" sz="2400" dirty="0" smtClean="0"/>
              <a:t> </a:t>
            </a:r>
            <a:r>
              <a:rPr lang="en-US" sz="2400" dirty="0" err="1" smtClean="0"/>
              <a:t>lên</a:t>
            </a:r>
            <a:r>
              <a:rPr lang="en-US" sz="2400" dirty="0" smtClean="0"/>
              <a:t> </a:t>
            </a:r>
            <a:r>
              <a:rPr lang="en-US" sz="2400" dirty="0" err="1" smtClean="0"/>
              <a:t>kế</a:t>
            </a:r>
            <a:r>
              <a:rPr lang="en-US" sz="2400" dirty="0" smtClean="0"/>
              <a:t> </a:t>
            </a:r>
            <a:r>
              <a:rPr lang="en-US" sz="2400" dirty="0" err="1" smtClean="0"/>
              <a:t>hoạch</a:t>
            </a:r>
            <a:r>
              <a:rPr lang="en-US" sz="2400" dirty="0" smtClean="0"/>
              <a:t>, </a:t>
            </a:r>
            <a:r>
              <a:rPr lang="en-US" sz="2400" dirty="0" err="1" smtClean="0"/>
              <a:t>hạnh</a:t>
            </a:r>
            <a:r>
              <a:rPr lang="en-US" sz="2400" dirty="0" smtClean="0"/>
              <a:t> </a:t>
            </a:r>
            <a:r>
              <a:rPr lang="en-US" sz="2400" dirty="0" err="1" smtClean="0"/>
              <a:t>động</a:t>
            </a:r>
            <a:r>
              <a:rPr lang="en-US" sz="2400" dirty="0" smtClean="0"/>
              <a:t> </a:t>
            </a:r>
            <a:r>
              <a:rPr lang="en-US" sz="2400" dirty="0" err="1" smtClean="0"/>
              <a:t>với</a:t>
            </a:r>
            <a:r>
              <a:rPr lang="en-US" sz="2400" dirty="0" smtClean="0"/>
              <a:t> </a:t>
            </a:r>
            <a:r>
              <a:rPr lang="en-US" sz="2400" dirty="0" err="1" smtClean="0"/>
              <a:t>hy</a:t>
            </a:r>
            <a:r>
              <a:rPr lang="en-US" sz="2400" dirty="0" smtClean="0"/>
              <a:t> </a:t>
            </a:r>
            <a:r>
              <a:rPr lang="en-US" sz="2400" dirty="0" err="1" smtClean="0"/>
              <a:t>là</a:t>
            </a:r>
            <a:r>
              <a:rPr lang="en-US" sz="2400" dirty="0" smtClean="0"/>
              <a:t> </a:t>
            </a:r>
            <a:r>
              <a:rPr lang="en-US" sz="2400" dirty="0" err="1" smtClean="0"/>
              <a:t>đạt</a:t>
            </a:r>
            <a:r>
              <a:rPr lang="en-US" sz="2400" dirty="0" smtClean="0"/>
              <a:t> </a:t>
            </a:r>
            <a:r>
              <a:rPr lang="en-US" sz="2400" dirty="0" err="1" smtClean="0"/>
              <a:t>được</a:t>
            </a:r>
            <a:r>
              <a:rPr lang="en-US" sz="2400" dirty="0" smtClean="0"/>
              <a:t>)	</a:t>
            </a:r>
          </a:p>
          <a:p>
            <a:r>
              <a:rPr lang="en-US" sz="2400" b="1" dirty="0" smtClean="0"/>
              <a:t>C. </a:t>
            </a:r>
            <a:r>
              <a:rPr lang="en-US" sz="2400" dirty="0" smtClean="0"/>
              <a:t>goals: </a:t>
            </a:r>
            <a:r>
              <a:rPr lang="en-US" sz="2400" dirty="0" err="1" smtClean="0"/>
              <a:t>mục</a:t>
            </a:r>
            <a:r>
              <a:rPr lang="en-US" sz="2400" dirty="0" smtClean="0"/>
              <a:t> </a:t>
            </a:r>
            <a:r>
              <a:rPr lang="en-US" sz="2400" dirty="0" err="1" smtClean="0"/>
              <a:t>tiêu</a:t>
            </a:r>
            <a:r>
              <a:rPr lang="en-US" sz="2400" dirty="0" smtClean="0"/>
              <a:t> ( “</a:t>
            </a:r>
            <a:r>
              <a:rPr lang="en-US" sz="2400" dirty="0" err="1" smtClean="0"/>
              <a:t>dùng</a:t>
            </a:r>
            <a:r>
              <a:rPr lang="en-US" sz="2400" dirty="0" smtClean="0"/>
              <a:t> aim” </a:t>
            </a:r>
            <a:r>
              <a:rPr lang="en-US" sz="2400" dirty="0" err="1" smtClean="0"/>
              <a:t>và</a:t>
            </a:r>
            <a:r>
              <a:rPr lang="en-US" sz="2400" dirty="0" smtClean="0"/>
              <a:t> </a:t>
            </a:r>
            <a:r>
              <a:rPr lang="en-US" sz="2400" dirty="0" err="1" smtClean="0"/>
              <a:t>thường</a:t>
            </a:r>
            <a:r>
              <a:rPr lang="en-US" sz="2400" dirty="0" smtClean="0"/>
              <a:t> </a:t>
            </a:r>
            <a:r>
              <a:rPr lang="en-US" sz="2400" dirty="0" err="1" smtClean="0"/>
              <a:t>dùng</a:t>
            </a:r>
            <a:r>
              <a:rPr lang="en-US" sz="2400" dirty="0" smtClean="0"/>
              <a:t> </a:t>
            </a:r>
            <a:r>
              <a:rPr lang="en-US" sz="2400" dirty="0" err="1" smtClean="0"/>
              <a:t>với</a:t>
            </a:r>
            <a:r>
              <a:rPr lang="en-US" sz="2400" dirty="0" smtClean="0"/>
              <a:t> “ achieve goals”	</a:t>
            </a:r>
          </a:p>
          <a:p>
            <a:r>
              <a:rPr lang="en-US" sz="2400" b="1" dirty="0" smtClean="0"/>
              <a:t>D. </a:t>
            </a:r>
            <a:r>
              <a:rPr lang="en-US" sz="2400" dirty="0" smtClean="0"/>
              <a:t>objectives: </a:t>
            </a:r>
            <a:r>
              <a:rPr lang="en-US" sz="2400" dirty="0" err="1" smtClean="0"/>
              <a:t>mục</a:t>
            </a:r>
            <a:r>
              <a:rPr lang="en-US" sz="2400" dirty="0" smtClean="0"/>
              <a:t> </a:t>
            </a:r>
            <a:r>
              <a:rPr lang="en-US" sz="2400" dirty="0" err="1" smtClean="0"/>
              <a:t>tiêu</a:t>
            </a:r>
            <a:r>
              <a:rPr lang="en-US" sz="2400" dirty="0" smtClean="0"/>
              <a:t>, </a:t>
            </a:r>
            <a:r>
              <a:rPr lang="en-US" sz="2400" dirty="0" err="1" smtClean="0"/>
              <a:t>chủ</a:t>
            </a:r>
            <a:r>
              <a:rPr lang="en-US" sz="2400" dirty="0" smtClean="0"/>
              <a:t> </a:t>
            </a:r>
            <a:r>
              <a:rPr lang="en-US" sz="2400" dirty="0" err="1" smtClean="0"/>
              <a:t>đích</a:t>
            </a:r>
            <a:r>
              <a:rPr lang="en-US" sz="2400" dirty="0" smtClean="0"/>
              <a:t> </a:t>
            </a:r>
            <a:r>
              <a:rPr lang="en-US" sz="2400" dirty="0" err="1" smtClean="0"/>
              <a:t>cái</a:t>
            </a:r>
            <a:r>
              <a:rPr lang="en-US" sz="2400" dirty="0" smtClean="0"/>
              <a:t> </a:t>
            </a:r>
            <a:r>
              <a:rPr lang="en-US" sz="2400" dirty="0" err="1" smtClean="0"/>
              <a:t>đề</a:t>
            </a:r>
            <a:r>
              <a:rPr lang="en-US" sz="2400" dirty="0" smtClean="0"/>
              <a:t> </a:t>
            </a:r>
            <a:r>
              <a:rPr lang="en-US" sz="2400" dirty="0" err="1" smtClean="0"/>
              <a:t>ra</a:t>
            </a:r>
            <a:r>
              <a:rPr lang="en-US" sz="2400" dirty="0" smtClean="0"/>
              <a:t> </a:t>
            </a:r>
            <a:r>
              <a:rPr lang="en-US" sz="2400" dirty="0" err="1" smtClean="0"/>
              <a:t>để</a:t>
            </a:r>
            <a:r>
              <a:rPr lang="en-US" sz="2400" dirty="0" smtClean="0"/>
              <a:t> </a:t>
            </a:r>
            <a:r>
              <a:rPr lang="en-US" sz="2400" dirty="0" err="1" smtClean="0"/>
              <a:t>đạt</a:t>
            </a:r>
            <a:r>
              <a:rPr lang="en-US" sz="2400" dirty="0" smtClean="0"/>
              <a:t> </a:t>
            </a:r>
            <a:r>
              <a:rPr lang="en-US" sz="2400" dirty="0" err="1" smtClean="0"/>
              <a:t>được</a:t>
            </a:r>
            <a:r>
              <a:rPr lang="en-US" sz="2400" dirty="0" smtClean="0"/>
              <a:t> hay </a:t>
            </a:r>
            <a:r>
              <a:rPr lang="en-US" sz="2400" dirty="0" err="1" smtClean="0"/>
              <a:t>làm</a:t>
            </a:r>
            <a:r>
              <a:rPr lang="en-US" sz="2400" dirty="0" smtClean="0"/>
              <a:t> </a:t>
            </a:r>
            <a:r>
              <a:rPr lang="en-US" sz="2400" dirty="0" err="1" smtClean="0"/>
              <a:t>được</a:t>
            </a:r>
            <a:r>
              <a:rPr lang="en-US" sz="2400" dirty="0" smtClean="0"/>
              <a:t>) </a:t>
            </a:r>
          </a:p>
          <a:p>
            <a:r>
              <a:rPr lang="en-US" sz="2400" b="1" dirty="0" err="1" smtClean="0"/>
              <a:t>Tạm</a:t>
            </a:r>
            <a:r>
              <a:rPr lang="en-US" sz="2400" b="1" dirty="0" smtClean="0"/>
              <a:t> </a:t>
            </a:r>
            <a:r>
              <a:rPr lang="en-US" sz="2400" b="1" dirty="0" err="1" smtClean="0"/>
              <a:t>dịch</a:t>
            </a:r>
            <a:r>
              <a:rPr lang="en-US" sz="2400" dirty="0" smtClean="0"/>
              <a:t>: </a:t>
            </a:r>
            <a:r>
              <a:rPr lang="en-US" sz="2400" dirty="0" err="1" smtClean="0"/>
              <a:t>đội</a:t>
            </a:r>
            <a:r>
              <a:rPr lang="en-US" sz="2400" dirty="0" smtClean="0"/>
              <a:t> </a:t>
            </a:r>
            <a:r>
              <a:rPr lang="en-US" sz="2400" dirty="0" err="1" smtClean="0"/>
              <a:t>ngũ</a:t>
            </a:r>
            <a:r>
              <a:rPr lang="en-US" sz="2400" dirty="0" smtClean="0"/>
              <a:t> </a:t>
            </a:r>
            <a:r>
              <a:rPr lang="en-US" sz="2400" dirty="0" err="1" smtClean="0"/>
              <a:t>bán</a:t>
            </a:r>
            <a:r>
              <a:rPr lang="en-US" sz="2400" dirty="0" smtClean="0"/>
              <a:t> </a:t>
            </a:r>
            <a:r>
              <a:rPr lang="en-US" sz="2400" dirty="0" err="1" smtClean="0"/>
              <a:t>hàng</a:t>
            </a:r>
            <a:r>
              <a:rPr lang="en-US" sz="2400" dirty="0" smtClean="0"/>
              <a:t> </a:t>
            </a:r>
            <a:r>
              <a:rPr lang="en-US" sz="2400" dirty="0" err="1" smtClean="0"/>
              <a:t>có</a:t>
            </a:r>
            <a:r>
              <a:rPr lang="en-US" sz="2400" dirty="0" smtClean="0"/>
              <a:t> </a:t>
            </a:r>
            <a:r>
              <a:rPr lang="en-US" sz="2400" dirty="0" err="1" smtClean="0"/>
              <a:t>thể</a:t>
            </a:r>
            <a:r>
              <a:rPr lang="en-US" sz="2400" dirty="0" smtClean="0"/>
              <a:t> </a:t>
            </a:r>
            <a:r>
              <a:rPr lang="en-US" sz="2400" dirty="0" err="1" smtClean="0"/>
              <a:t>đáp</a:t>
            </a:r>
            <a:r>
              <a:rPr lang="en-US" sz="2400" dirty="0" smtClean="0"/>
              <a:t> </a:t>
            </a:r>
            <a:r>
              <a:rPr lang="en-US" sz="2400" dirty="0" err="1" smtClean="0"/>
              <a:t>ứng</a:t>
            </a:r>
            <a:r>
              <a:rPr lang="en-US" sz="2400" dirty="0" smtClean="0"/>
              <a:t> </a:t>
            </a:r>
            <a:r>
              <a:rPr lang="en-US" sz="2400" dirty="0" err="1" smtClean="0"/>
              <a:t>các</a:t>
            </a:r>
            <a:r>
              <a:rPr lang="en-US" sz="2400" dirty="0" smtClean="0"/>
              <a:t> </a:t>
            </a:r>
            <a:r>
              <a:rPr lang="en-US" sz="2400" dirty="0" err="1" smtClean="0"/>
              <a:t>mục</a:t>
            </a:r>
            <a:r>
              <a:rPr lang="en-US" sz="2400" dirty="0" smtClean="0"/>
              <a:t> </a:t>
            </a:r>
            <a:r>
              <a:rPr lang="en-US" sz="2400" dirty="0" err="1" smtClean="0"/>
              <a:t>tiêu</a:t>
            </a:r>
            <a:r>
              <a:rPr lang="en-US" sz="2400" dirty="0" smtClean="0"/>
              <a:t> </a:t>
            </a:r>
            <a:r>
              <a:rPr lang="en-US" sz="2400" dirty="0" err="1" smtClean="0"/>
              <a:t>tài</a:t>
            </a:r>
            <a:r>
              <a:rPr lang="en-US" sz="2400" dirty="0" smtClean="0"/>
              <a:t> </a:t>
            </a:r>
            <a:r>
              <a:rPr lang="en-US" sz="2400" dirty="0" err="1" smtClean="0"/>
              <a:t>chính</a:t>
            </a:r>
            <a:r>
              <a:rPr lang="en-US" sz="2400" dirty="0" smtClean="0"/>
              <a:t> </a:t>
            </a:r>
            <a:r>
              <a:rPr lang="en-US" sz="2400" dirty="0" err="1" smtClean="0"/>
              <a:t>đã</a:t>
            </a:r>
            <a:r>
              <a:rPr lang="en-US" sz="2400" dirty="0" smtClean="0"/>
              <a:t> </a:t>
            </a:r>
            <a:r>
              <a:rPr lang="en-US" sz="2400" dirty="0" err="1" smtClean="0"/>
              <a:t>đề</a:t>
            </a:r>
            <a:r>
              <a:rPr lang="en-US" sz="2400" dirty="0" smtClean="0"/>
              <a:t> </a:t>
            </a:r>
            <a:r>
              <a:rPr lang="en-US" sz="2400" dirty="0" err="1" smtClean="0"/>
              <a:t>ra</a:t>
            </a:r>
            <a:r>
              <a:rPr lang="en-US" sz="2400" dirty="0" smtClean="0"/>
              <a:t> hay </a:t>
            </a:r>
            <a:r>
              <a:rPr lang="en-US" sz="2400" dirty="0" err="1" smtClean="0"/>
              <a:t>không</a:t>
            </a:r>
            <a:r>
              <a:rPr lang="en-US" sz="2400" dirty="0" smtClean="0"/>
              <a:t>?</a:t>
            </a:r>
          </a:p>
          <a:p>
            <a:endParaRPr lang="en-US" sz="2400" dirty="0"/>
          </a:p>
        </p:txBody>
      </p:sp>
      <p:sp>
        <p:nvSpPr>
          <p:cNvPr id="6" name="Oval 5"/>
          <p:cNvSpPr/>
          <p:nvPr/>
        </p:nvSpPr>
        <p:spPr>
          <a:xfrm>
            <a:off x="4800600" y="9144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25339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304800"/>
            <a:ext cx="8915400" cy="5632311"/>
          </a:xfrm>
          <a:prstGeom prst="rect">
            <a:avLst/>
          </a:prstGeom>
          <a:noFill/>
        </p:spPr>
        <p:txBody>
          <a:bodyPr wrap="square" rtlCol="0">
            <a:spAutoFit/>
          </a:bodyPr>
          <a:lstStyle/>
          <a:p>
            <a:r>
              <a:rPr lang="en-US" sz="2400" b="1" dirty="0">
                <a:solidFill>
                  <a:srgbClr val="FF0000"/>
                </a:solidFill>
              </a:rPr>
              <a:t>Question 50. </a:t>
            </a:r>
            <a:r>
              <a:rPr lang="en-US" sz="2400" b="1" dirty="0"/>
              <a:t>It can be inferred from the passage that___________ .</a:t>
            </a:r>
            <a:endParaRPr lang="en-US" sz="2400" dirty="0"/>
          </a:p>
          <a:p>
            <a:r>
              <a:rPr lang="en-US" sz="2400" b="1" dirty="0" smtClean="0"/>
              <a:t>A</a:t>
            </a:r>
            <a:r>
              <a:rPr lang="en-US" sz="2400" dirty="0"/>
              <a:t>. restaurants can refuse service to people with disabilities</a:t>
            </a:r>
          </a:p>
          <a:p>
            <a:r>
              <a:rPr lang="en-US" sz="2400" b="1" dirty="0" smtClean="0"/>
              <a:t>B</a:t>
            </a:r>
            <a:r>
              <a:rPr lang="en-US" sz="2400" dirty="0"/>
              <a:t>. every car of a train must be accessible to persons with disabilities</a:t>
            </a:r>
          </a:p>
          <a:p>
            <a:r>
              <a:rPr lang="en-US" sz="2400" b="1" dirty="0" smtClean="0"/>
              <a:t>C</a:t>
            </a:r>
            <a:r>
              <a:rPr lang="en-US" sz="2400" dirty="0"/>
              <a:t>. the ADA is not well-liked by employers</a:t>
            </a:r>
          </a:p>
          <a:p>
            <a:r>
              <a:rPr lang="en-US" sz="2400" b="1" dirty="0" smtClean="0"/>
              <a:t>D</a:t>
            </a:r>
            <a:r>
              <a:rPr lang="en-US" sz="2400" dirty="0"/>
              <a:t>. large companies may not discriminate against workers with disabilities</a:t>
            </a:r>
          </a:p>
          <a:p>
            <a:r>
              <a:rPr lang="en-US" sz="2400" dirty="0"/>
              <a:t> </a:t>
            </a:r>
          </a:p>
          <a:p>
            <a:r>
              <a:rPr lang="en-US" sz="2400" dirty="0" err="1" smtClean="0"/>
              <a:t>Dịch</a:t>
            </a:r>
            <a:r>
              <a:rPr lang="en-US" sz="2400" dirty="0" smtClean="0"/>
              <a:t> </a:t>
            </a:r>
            <a:r>
              <a:rPr lang="en-US" sz="2400" dirty="0" err="1"/>
              <a:t>đề</a:t>
            </a:r>
            <a:r>
              <a:rPr lang="en-US" sz="2400" dirty="0"/>
              <a:t> </a:t>
            </a:r>
            <a:r>
              <a:rPr lang="en-US" sz="2400" dirty="0" err="1"/>
              <a:t>bài</a:t>
            </a:r>
            <a:r>
              <a:rPr lang="en-US" sz="2400" dirty="0"/>
              <a:t>: </a:t>
            </a:r>
            <a:r>
              <a:rPr lang="en-US" sz="2400" dirty="0" err="1"/>
              <a:t>Có</a:t>
            </a:r>
            <a:r>
              <a:rPr lang="en-US" sz="2400" dirty="0"/>
              <a:t> </a:t>
            </a:r>
            <a:r>
              <a:rPr lang="en-US" sz="2400" dirty="0" err="1"/>
              <a:t>thể</a:t>
            </a:r>
            <a:r>
              <a:rPr lang="en-US" sz="2400" dirty="0"/>
              <a:t> </a:t>
            </a:r>
            <a:r>
              <a:rPr lang="en-US" sz="2400" dirty="0" err="1"/>
              <a:t>suy</a:t>
            </a:r>
            <a:r>
              <a:rPr lang="en-US" sz="2400" dirty="0"/>
              <a:t> </a:t>
            </a:r>
            <a:r>
              <a:rPr lang="en-US" sz="2400" dirty="0" err="1"/>
              <a:t>ra</a:t>
            </a:r>
            <a:r>
              <a:rPr lang="en-US" sz="2400" dirty="0"/>
              <a:t> </a:t>
            </a:r>
            <a:r>
              <a:rPr lang="en-US" sz="2400" dirty="0" err="1"/>
              <a:t>từ</a:t>
            </a:r>
            <a:r>
              <a:rPr lang="en-US" sz="2400" dirty="0"/>
              <a:t> </a:t>
            </a:r>
            <a:r>
              <a:rPr lang="en-US" sz="2400" dirty="0" err="1"/>
              <a:t>bài</a:t>
            </a:r>
            <a:r>
              <a:rPr lang="en-US" sz="2400" dirty="0"/>
              <a:t> </a:t>
            </a:r>
            <a:r>
              <a:rPr lang="en-US" sz="2400" dirty="0" err="1"/>
              <a:t>đọc</a:t>
            </a:r>
            <a:r>
              <a:rPr lang="en-US" sz="2400" dirty="0"/>
              <a:t> </a:t>
            </a:r>
            <a:r>
              <a:rPr lang="en-US" sz="2400" dirty="0" err="1"/>
              <a:t>rằng</a:t>
            </a:r>
            <a:r>
              <a:rPr lang="en-US" sz="2400" dirty="0"/>
              <a:t>...</a:t>
            </a:r>
          </a:p>
          <a:p>
            <a:r>
              <a:rPr lang="en-US" sz="2400" b="1" dirty="0"/>
              <a:t>A</a:t>
            </a:r>
            <a:r>
              <a:rPr lang="en-US" sz="2400" dirty="0"/>
              <a:t>. </a:t>
            </a:r>
            <a:r>
              <a:rPr lang="en-US" sz="2400" dirty="0" err="1"/>
              <a:t>Các</a:t>
            </a:r>
            <a:r>
              <a:rPr lang="en-US" sz="2400" dirty="0"/>
              <a:t> </a:t>
            </a:r>
            <a:r>
              <a:rPr lang="en-US" sz="2400" dirty="0" err="1"/>
              <a:t>nhà</a:t>
            </a:r>
            <a:r>
              <a:rPr lang="en-US" sz="2400" dirty="0"/>
              <a:t> </a:t>
            </a:r>
            <a:r>
              <a:rPr lang="en-US" sz="2400" dirty="0" err="1"/>
              <a:t>hàng</a:t>
            </a:r>
            <a:r>
              <a:rPr lang="en-US" sz="2400" dirty="0"/>
              <a:t> </a:t>
            </a:r>
            <a:r>
              <a:rPr lang="en-US" sz="2400" dirty="0" err="1"/>
              <a:t>có</a:t>
            </a:r>
            <a:r>
              <a:rPr lang="en-US" sz="2400" dirty="0"/>
              <a:t> </a:t>
            </a:r>
            <a:r>
              <a:rPr lang="en-US" sz="2400" dirty="0" err="1"/>
              <a:t>thể</a:t>
            </a:r>
            <a:r>
              <a:rPr lang="en-US" sz="2400" dirty="0"/>
              <a:t> </a:t>
            </a:r>
            <a:r>
              <a:rPr lang="en-US" sz="2400" dirty="0" err="1"/>
              <a:t>từ</a:t>
            </a:r>
            <a:r>
              <a:rPr lang="en-US" sz="2400" dirty="0"/>
              <a:t> </a:t>
            </a:r>
            <a:r>
              <a:rPr lang="en-US" sz="2400" dirty="0" err="1"/>
              <a:t>chối</a:t>
            </a:r>
            <a:r>
              <a:rPr lang="en-US" sz="2400" dirty="0"/>
              <a:t> </a:t>
            </a:r>
            <a:r>
              <a:rPr lang="en-US" sz="2400" dirty="0" err="1"/>
              <a:t>phục</a:t>
            </a:r>
            <a:r>
              <a:rPr lang="en-US" sz="2400" dirty="0"/>
              <a:t> </a:t>
            </a:r>
            <a:r>
              <a:rPr lang="en-US" sz="2400" dirty="0" err="1"/>
              <a:t>vụ</a:t>
            </a:r>
            <a:r>
              <a:rPr lang="en-US" sz="2400" dirty="0"/>
              <a:t> </a:t>
            </a:r>
            <a:r>
              <a:rPr lang="en-US" sz="2400" dirty="0" err="1"/>
              <a:t>người</a:t>
            </a:r>
            <a:r>
              <a:rPr lang="en-US" sz="2400" dirty="0"/>
              <a:t> </a:t>
            </a:r>
            <a:r>
              <a:rPr lang="en-US" sz="2400" dirty="0" err="1"/>
              <a:t>khuyết</a:t>
            </a:r>
            <a:r>
              <a:rPr lang="en-US" sz="2400" dirty="0"/>
              <a:t> </a:t>
            </a:r>
            <a:r>
              <a:rPr lang="en-US" sz="2400" dirty="0" err="1"/>
              <a:t>tật</a:t>
            </a:r>
            <a:r>
              <a:rPr lang="en-US" sz="2400" dirty="0"/>
              <a:t>.</a:t>
            </a:r>
          </a:p>
          <a:p>
            <a:r>
              <a:rPr lang="en-US" sz="2400" b="1" dirty="0"/>
              <a:t>B</a:t>
            </a:r>
            <a:r>
              <a:rPr lang="en-US" sz="2400" dirty="0"/>
              <a:t>. </a:t>
            </a:r>
            <a:r>
              <a:rPr lang="en-US" sz="2400" dirty="0" err="1"/>
              <a:t>Tất</a:t>
            </a:r>
            <a:r>
              <a:rPr lang="en-US" sz="2400" dirty="0"/>
              <a:t> </a:t>
            </a:r>
            <a:r>
              <a:rPr lang="en-US" sz="2400" dirty="0" err="1"/>
              <a:t>cả</a:t>
            </a:r>
            <a:r>
              <a:rPr lang="en-US" sz="2400" dirty="0"/>
              <a:t> </a:t>
            </a:r>
            <a:r>
              <a:rPr lang="en-US" sz="2400" dirty="0" err="1"/>
              <a:t>các</a:t>
            </a:r>
            <a:r>
              <a:rPr lang="en-US" sz="2400" dirty="0"/>
              <a:t> </a:t>
            </a:r>
            <a:r>
              <a:rPr lang="en-US" sz="2400" dirty="0" err="1"/>
              <a:t>toa</a:t>
            </a:r>
            <a:r>
              <a:rPr lang="en-US" sz="2400" dirty="0"/>
              <a:t> </a:t>
            </a:r>
            <a:r>
              <a:rPr lang="en-US" sz="2400" dirty="0" err="1"/>
              <a:t>của</a:t>
            </a:r>
            <a:r>
              <a:rPr lang="en-US" sz="2400" dirty="0"/>
              <a:t> </a:t>
            </a:r>
            <a:r>
              <a:rPr lang="en-US" sz="2400" dirty="0" err="1"/>
              <a:t>một</a:t>
            </a:r>
            <a:r>
              <a:rPr lang="en-US" sz="2400" dirty="0"/>
              <a:t> </a:t>
            </a:r>
            <a:r>
              <a:rPr lang="en-US" sz="2400" dirty="0" err="1"/>
              <a:t>đoàn</a:t>
            </a:r>
            <a:r>
              <a:rPr lang="en-US" sz="2400" dirty="0"/>
              <a:t> </a:t>
            </a:r>
            <a:r>
              <a:rPr lang="en-US" sz="2400" dirty="0" err="1"/>
              <a:t>tàu</a:t>
            </a:r>
            <a:r>
              <a:rPr lang="en-US" sz="2400" dirty="0"/>
              <a:t> </a:t>
            </a:r>
            <a:r>
              <a:rPr lang="en-US" sz="2400" dirty="0" err="1"/>
              <a:t>phải</a:t>
            </a:r>
            <a:r>
              <a:rPr lang="en-US" sz="2400" dirty="0"/>
              <a:t> </a:t>
            </a:r>
            <a:r>
              <a:rPr lang="en-US" sz="2400" dirty="0" err="1"/>
              <a:t>dễ</a:t>
            </a:r>
            <a:r>
              <a:rPr lang="en-US" sz="2400" dirty="0"/>
              <a:t> </a:t>
            </a:r>
            <a:r>
              <a:rPr lang="en-US" sz="2400" dirty="0" err="1"/>
              <a:t>lên</a:t>
            </a:r>
            <a:r>
              <a:rPr lang="en-US" sz="2400" dirty="0"/>
              <a:t> </a:t>
            </a:r>
            <a:r>
              <a:rPr lang="en-US" sz="2400" dirty="0" err="1"/>
              <a:t>xuống</a:t>
            </a:r>
            <a:r>
              <a:rPr lang="en-US" sz="2400" dirty="0"/>
              <a:t> </a:t>
            </a:r>
            <a:r>
              <a:rPr lang="en-US" sz="2400" dirty="0" err="1"/>
              <a:t>đối</a:t>
            </a:r>
            <a:r>
              <a:rPr lang="en-US" sz="2400" dirty="0"/>
              <a:t> </a:t>
            </a:r>
            <a:r>
              <a:rPr lang="en-US" sz="2400" dirty="0" err="1"/>
              <a:t>với</a:t>
            </a:r>
            <a:r>
              <a:rPr lang="en-US" sz="2400" dirty="0"/>
              <a:t> </a:t>
            </a:r>
            <a:r>
              <a:rPr lang="en-US" sz="2400" dirty="0" err="1"/>
              <a:t>người</a:t>
            </a:r>
            <a:r>
              <a:rPr lang="en-US" sz="2400" dirty="0"/>
              <a:t> </a:t>
            </a:r>
            <a:r>
              <a:rPr lang="en-US" sz="2400" dirty="0" err="1"/>
              <a:t>khuyết</a:t>
            </a:r>
            <a:r>
              <a:rPr lang="en-US" sz="2400" dirty="0"/>
              <a:t> </a:t>
            </a:r>
            <a:r>
              <a:rPr lang="en-US" sz="2400" dirty="0" err="1"/>
              <a:t>tật</a:t>
            </a:r>
            <a:r>
              <a:rPr lang="en-US" sz="2400" dirty="0"/>
              <a:t>.</a:t>
            </a:r>
          </a:p>
          <a:p>
            <a:r>
              <a:rPr lang="en-US" sz="2400" b="1" dirty="0"/>
              <a:t>C</a:t>
            </a:r>
            <a:r>
              <a:rPr lang="en-US" sz="2400" dirty="0"/>
              <a:t>. </a:t>
            </a:r>
            <a:r>
              <a:rPr lang="en-US" sz="2400" dirty="0" err="1"/>
              <a:t>Đạo</a:t>
            </a:r>
            <a:r>
              <a:rPr lang="en-US" sz="2400" dirty="0"/>
              <a:t> </a:t>
            </a:r>
            <a:r>
              <a:rPr lang="en-US" sz="2400" dirty="0" err="1"/>
              <a:t>luật</a:t>
            </a:r>
            <a:r>
              <a:rPr lang="en-US" sz="2400" dirty="0"/>
              <a:t> </a:t>
            </a:r>
            <a:r>
              <a:rPr lang="en-US" sz="2400" dirty="0" err="1"/>
              <a:t>không</a:t>
            </a:r>
            <a:r>
              <a:rPr lang="en-US" sz="2400" dirty="0"/>
              <a:t> </a:t>
            </a:r>
            <a:r>
              <a:rPr lang="en-US" sz="2400" dirty="0" err="1"/>
              <a:t>được</a:t>
            </a:r>
            <a:r>
              <a:rPr lang="en-US" sz="2400" dirty="0"/>
              <a:t> </a:t>
            </a:r>
            <a:r>
              <a:rPr lang="en-US" sz="2400" dirty="0" err="1"/>
              <a:t>ủng</a:t>
            </a:r>
            <a:r>
              <a:rPr lang="en-US" sz="2400" dirty="0"/>
              <a:t> </a:t>
            </a:r>
            <a:r>
              <a:rPr lang="en-US" sz="2400" dirty="0" err="1"/>
              <a:t>hộ</a:t>
            </a:r>
            <a:r>
              <a:rPr lang="en-US" sz="2400" dirty="0"/>
              <a:t> </a:t>
            </a:r>
            <a:r>
              <a:rPr lang="en-US" sz="2400" dirty="0" err="1"/>
              <a:t>bởi</a:t>
            </a:r>
            <a:r>
              <a:rPr lang="en-US" sz="2400" dirty="0"/>
              <a:t> </a:t>
            </a:r>
            <a:r>
              <a:rPr lang="en-US" sz="2400" dirty="0" err="1"/>
              <a:t>những</a:t>
            </a:r>
            <a:r>
              <a:rPr lang="en-US" sz="2400" dirty="0"/>
              <a:t> </a:t>
            </a:r>
            <a:r>
              <a:rPr lang="en-US" sz="2400" dirty="0" err="1"/>
              <a:t>người</a:t>
            </a:r>
            <a:r>
              <a:rPr lang="en-US" sz="2400" dirty="0"/>
              <a:t> </a:t>
            </a:r>
            <a:r>
              <a:rPr lang="en-US" sz="2400" dirty="0" err="1"/>
              <a:t>chủ</a:t>
            </a:r>
            <a:r>
              <a:rPr lang="en-US" sz="2400" dirty="0"/>
              <a:t> </a:t>
            </a:r>
            <a:r>
              <a:rPr lang="en-US" sz="2400" dirty="0" err="1"/>
              <a:t>thuê</a:t>
            </a:r>
            <a:r>
              <a:rPr lang="en-US" sz="2400" dirty="0"/>
              <a:t> </a:t>
            </a:r>
            <a:r>
              <a:rPr lang="en-US" sz="2400" dirty="0" err="1"/>
              <a:t>công</a:t>
            </a:r>
            <a:r>
              <a:rPr lang="en-US" sz="2400" dirty="0"/>
              <a:t> </a:t>
            </a:r>
            <a:r>
              <a:rPr lang="en-US" sz="2400" dirty="0" err="1"/>
              <a:t>nhân</a:t>
            </a:r>
            <a:r>
              <a:rPr lang="en-US" sz="2400" dirty="0"/>
              <a:t>.</a:t>
            </a:r>
          </a:p>
          <a:p>
            <a:r>
              <a:rPr lang="en-US" sz="2400" b="1" dirty="0"/>
              <a:t>D</a:t>
            </a:r>
            <a:r>
              <a:rPr lang="en-US" sz="2400" dirty="0"/>
              <a:t>. </a:t>
            </a:r>
            <a:r>
              <a:rPr lang="en-US" sz="2400" dirty="0" err="1"/>
              <a:t>Các</a:t>
            </a:r>
            <a:r>
              <a:rPr lang="en-US" sz="2400" dirty="0"/>
              <a:t> </a:t>
            </a:r>
            <a:r>
              <a:rPr lang="en-US" sz="2400" dirty="0" err="1"/>
              <a:t>công</a:t>
            </a:r>
            <a:r>
              <a:rPr lang="en-US" sz="2400" dirty="0"/>
              <a:t> </a:t>
            </a:r>
            <a:r>
              <a:rPr lang="en-US" sz="2400" dirty="0" err="1"/>
              <a:t>ty</a:t>
            </a:r>
            <a:r>
              <a:rPr lang="en-US" sz="2400" dirty="0"/>
              <a:t> </a:t>
            </a:r>
            <a:r>
              <a:rPr lang="en-US" sz="2400" dirty="0" err="1"/>
              <a:t>lớn</a:t>
            </a:r>
            <a:r>
              <a:rPr lang="en-US" sz="2400" dirty="0"/>
              <a:t> </a:t>
            </a:r>
            <a:r>
              <a:rPr lang="en-US" sz="2400" dirty="0" err="1"/>
              <a:t>không</a:t>
            </a:r>
            <a:r>
              <a:rPr lang="en-US" sz="2400" dirty="0"/>
              <a:t> </a:t>
            </a:r>
            <a:r>
              <a:rPr lang="en-US" sz="2400" dirty="0" err="1"/>
              <a:t>được</a:t>
            </a:r>
            <a:r>
              <a:rPr lang="en-US" sz="2400" dirty="0"/>
              <a:t> </a:t>
            </a:r>
            <a:r>
              <a:rPr lang="en-US" sz="2400" dirty="0" err="1"/>
              <a:t>phép</a:t>
            </a:r>
            <a:r>
              <a:rPr lang="en-US" sz="2400" dirty="0"/>
              <a:t> </a:t>
            </a:r>
            <a:r>
              <a:rPr lang="en-US" sz="2400" dirty="0" err="1"/>
              <a:t>phân</a:t>
            </a:r>
            <a:r>
              <a:rPr lang="en-US" sz="2400" dirty="0"/>
              <a:t> </a:t>
            </a:r>
            <a:r>
              <a:rPr lang="en-US" sz="2400" dirty="0" err="1"/>
              <a:t>biệt</a:t>
            </a:r>
            <a:r>
              <a:rPr lang="en-US" sz="2400" dirty="0"/>
              <a:t> </a:t>
            </a:r>
            <a:r>
              <a:rPr lang="en-US" sz="2400" dirty="0" err="1"/>
              <a:t>đối</a:t>
            </a:r>
            <a:r>
              <a:rPr lang="en-US" sz="2400" dirty="0"/>
              <a:t> </a:t>
            </a:r>
            <a:r>
              <a:rPr lang="en-US" sz="2400" dirty="0" err="1"/>
              <a:t>xử</a:t>
            </a:r>
            <a:r>
              <a:rPr lang="en-US" sz="2400" dirty="0"/>
              <a:t> </a:t>
            </a:r>
            <a:r>
              <a:rPr lang="en-US" sz="2400" dirty="0" err="1"/>
              <a:t>những</a:t>
            </a:r>
            <a:r>
              <a:rPr lang="en-US" sz="2400" dirty="0"/>
              <a:t> </a:t>
            </a:r>
            <a:r>
              <a:rPr lang="en-US" sz="2400" dirty="0" err="1"/>
              <a:t>nhân</a:t>
            </a:r>
            <a:r>
              <a:rPr lang="en-US" sz="2400" dirty="0"/>
              <a:t> </a:t>
            </a:r>
            <a:r>
              <a:rPr lang="en-US" sz="2400" dirty="0" err="1"/>
              <a:t>viên</a:t>
            </a:r>
            <a:r>
              <a:rPr lang="en-US" sz="2400" dirty="0"/>
              <a:t> </a:t>
            </a:r>
            <a:r>
              <a:rPr lang="en-US" sz="2400" dirty="0" err="1"/>
              <a:t>khuyết</a:t>
            </a:r>
            <a:r>
              <a:rPr lang="en-US" sz="2400" dirty="0"/>
              <a:t> </a:t>
            </a:r>
            <a:r>
              <a:rPr lang="en-US" sz="2400" dirty="0" err="1"/>
              <a:t>tật</a:t>
            </a:r>
            <a:endParaRPr lang="en-US" sz="2400" dirty="0"/>
          </a:p>
          <a:p>
            <a:endParaRPr lang="en-US" sz="2400" dirty="0"/>
          </a:p>
        </p:txBody>
      </p:sp>
      <p:sp>
        <p:nvSpPr>
          <p:cNvPr id="6" name="Oval 5"/>
          <p:cNvSpPr/>
          <p:nvPr/>
        </p:nvSpPr>
        <p:spPr>
          <a:xfrm>
            <a:off x="0" y="1828800"/>
            <a:ext cx="6096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889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4344"/>
            <a:ext cx="8839200" cy="8094524"/>
          </a:xfrm>
          <a:prstGeom prst="rect">
            <a:avLst/>
          </a:prstGeom>
          <a:noFill/>
        </p:spPr>
        <p:txBody>
          <a:bodyPr wrap="square" rtlCol="0">
            <a:spAutoFit/>
          </a:bodyPr>
          <a:lstStyle/>
          <a:p>
            <a:r>
              <a:rPr lang="en-US" sz="2000" dirty="0"/>
              <a:t>* </a:t>
            </a:r>
            <a:r>
              <a:rPr lang="en-US" sz="2000" b="1" dirty="0" err="1"/>
              <a:t>Hướng</a:t>
            </a:r>
            <a:r>
              <a:rPr lang="en-US" sz="2000" b="1" dirty="0"/>
              <a:t> </a:t>
            </a:r>
            <a:r>
              <a:rPr lang="en-US" sz="2000" b="1" dirty="0" err="1"/>
              <a:t>dẫn</a:t>
            </a:r>
            <a:r>
              <a:rPr lang="en-US" sz="2000" b="1" dirty="0"/>
              <a:t> </a:t>
            </a:r>
            <a:r>
              <a:rPr lang="en-US" sz="2000" b="1" dirty="0" err="1"/>
              <a:t>làm</a:t>
            </a:r>
            <a:r>
              <a:rPr lang="en-US" sz="2000" b="1" dirty="0"/>
              <a:t> </a:t>
            </a:r>
            <a:r>
              <a:rPr lang="en-US" sz="2000" b="1" dirty="0" err="1"/>
              <a:t>bài</a:t>
            </a:r>
            <a:r>
              <a:rPr lang="en-US" sz="2000" dirty="0"/>
              <a:t>:</a:t>
            </a:r>
          </a:p>
          <a:p>
            <a:r>
              <a:rPr lang="en-US" sz="2000" dirty="0" err="1"/>
              <a:t>Đối</a:t>
            </a:r>
            <a:r>
              <a:rPr lang="en-US" sz="2000" dirty="0"/>
              <a:t> </a:t>
            </a:r>
            <a:r>
              <a:rPr lang="en-US" sz="2000" dirty="0" err="1"/>
              <a:t>với</a:t>
            </a:r>
            <a:r>
              <a:rPr lang="en-US" sz="2000" dirty="0"/>
              <a:t> </a:t>
            </a:r>
            <a:r>
              <a:rPr lang="en-US" sz="2000" dirty="0" err="1"/>
              <a:t>loại</a:t>
            </a:r>
            <a:r>
              <a:rPr lang="en-US" sz="2000" dirty="0"/>
              <a:t> </a:t>
            </a:r>
            <a:r>
              <a:rPr lang="en-US" sz="2000" dirty="0" err="1"/>
              <a:t>câu</a:t>
            </a:r>
            <a:r>
              <a:rPr lang="en-US" sz="2000" dirty="0"/>
              <a:t> </a:t>
            </a:r>
            <a:r>
              <a:rPr lang="en-US" sz="2000" dirty="0" err="1"/>
              <a:t>hỏi</a:t>
            </a:r>
            <a:r>
              <a:rPr lang="en-US" sz="2000" dirty="0"/>
              <a:t> </a:t>
            </a:r>
            <a:r>
              <a:rPr lang="en-US" sz="2000" dirty="0" err="1"/>
              <a:t>suy</a:t>
            </a:r>
            <a:r>
              <a:rPr lang="en-US" sz="2000" dirty="0"/>
              <a:t> </a:t>
            </a:r>
            <a:r>
              <a:rPr lang="en-US" sz="2000" dirty="0" err="1"/>
              <a:t>luận</a:t>
            </a:r>
            <a:r>
              <a:rPr lang="en-US" sz="2000" dirty="0"/>
              <a:t>, </a:t>
            </a:r>
            <a:r>
              <a:rPr lang="en-US" sz="2000" dirty="0" err="1"/>
              <a:t>đọc</a:t>
            </a:r>
            <a:r>
              <a:rPr lang="en-US" sz="2000" dirty="0"/>
              <a:t> </a:t>
            </a:r>
            <a:r>
              <a:rPr lang="en-US" sz="2000" dirty="0" err="1"/>
              <a:t>kĩ</a:t>
            </a:r>
            <a:r>
              <a:rPr lang="en-US" sz="2000" dirty="0"/>
              <a:t> 4 </a:t>
            </a:r>
            <a:r>
              <a:rPr lang="en-US" sz="2000" dirty="0" err="1"/>
              <a:t>đáp</a:t>
            </a:r>
            <a:r>
              <a:rPr lang="en-US" sz="2000" dirty="0"/>
              <a:t> </a:t>
            </a:r>
            <a:r>
              <a:rPr lang="en-US" sz="2000" dirty="0" err="1"/>
              <a:t>án</a:t>
            </a:r>
            <a:r>
              <a:rPr lang="en-US" sz="2000" dirty="0"/>
              <a:t> </a:t>
            </a:r>
            <a:r>
              <a:rPr lang="en-US" sz="2000" dirty="0" err="1"/>
              <a:t>và</a:t>
            </a:r>
            <a:r>
              <a:rPr lang="en-US" sz="2000" dirty="0"/>
              <a:t> </a:t>
            </a:r>
            <a:r>
              <a:rPr lang="en-US" sz="2000" dirty="0" err="1"/>
              <a:t>tìm</a:t>
            </a:r>
            <a:r>
              <a:rPr lang="en-US" sz="2000" dirty="0"/>
              <a:t> </a:t>
            </a:r>
            <a:r>
              <a:rPr lang="en-US" sz="2000" dirty="0" err="1"/>
              <a:t>thông</a:t>
            </a:r>
            <a:r>
              <a:rPr lang="en-US" sz="2000" dirty="0"/>
              <a:t> tin </a:t>
            </a:r>
            <a:r>
              <a:rPr lang="en-US" sz="2000" dirty="0" err="1"/>
              <a:t>hỗ</a:t>
            </a:r>
            <a:r>
              <a:rPr lang="en-US" sz="2000" dirty="0"/>
              <a:t> </a:t>
            </a:r>
            <a:r>
              <a:rPr lang="en-US" sz="2000" dirty="0" err="1"/>
              <a:t>trợ</a:t>
            </a:r>
            <a:r>
              <a:rPr lang="en-US" sz="2000" dirty="0"/>
              <a:t> </a:t>
            </a:r>
            <a:r>
              <a:rPr lang="en-US" sz="2000" dirty="0" err="1"/>
              <a:t>trong</a:t>
            </a:r>
            <a:r>
              <a:rPr lang="en-US" sz="2000" dirty="0"/>
              <a:t> </a:t>
            </a:r>
            <a:r>
              <a:rPr lang="en-US" sz="2000" dirty="0" err="1"/>
              <a:t>bài</a:t>
            </a:r>
            <a:r>
              <a:rPr lang="en-US" sz="2000" dirty="0"/>
              <a:t>. </a:t>
            </a:r>
            <a:r>
              <a:rPr lang="en-US" sz="2000" dirty="0" err="1"/>
              <a:t>Chắc</a:t>
            </a:r>
            <a:r>
              <a:rPr lang="en-US" sz="2000" dirty="0"/>
              <a:t> </a:t>
            </a:r>
            <a:r>
              <a:rPr lang="en-US" sz="2000" dirty="0" err="1"/>
              <a:t>chắn</a:t>
            </a:r>
            <a:r>
              <a:rPr lang="en-US" sz="2000" dirty="0"/>
              <a:t> </a:t>
            </a:r>
            <a:r>
              <a:rPr lang="en-US" sz="2000" dirty="0" err="1"/>
              <a:t>chỉ</a:t>
            </a:r>
            <a:r>
              <a:rPr lang="en-US" sz="2000" dirty="0"/>
              <a:t> </a:t>
            </a:r>
            <a:r>
              <a:rPr lang="en-US" sz="2000" dirty="0" err="1"/>
              <a:t>có</a:t>
            </a:r>
            <a:r>
              <a:rPr lang="en-US" sz="2000" dirty="0"/>
              <a:t> </a:t>
            </a:r>
            <a:r>
              <a:rPr lang="en-US" sz="2000" dirty="0" err="1"/>
              <a:t>một</a:t>
            </a:r>
            <a:r>
              <a:rPr lang="en-US" sz="2000" dirty="0"/>
              <a:t> </a:t>
            </a:r>
            <a:r>
              <a:rPr lang="en-US" sz="2000" dirty="0" err="1"/>
              <a:t>đáp</a:t>
            </a:r>
            <a:r>
              <a:rPr lang="en-US" sz="2000" dirty="0"/>
              <a:t> </a:t>
            </a:r>
            <a:r>
              <a:rPr lang="en-US" sz="2000" dirty="0" err="1"/>
              <a:t>án</a:t>
            </a:r>
            <a:r>
              <a:rPr lang="en-US" sz="2000" dirty="0"/>
              <a:t> </a:t>
            </a:r>
            <a:r>
              <a:rPr lang="en-US" sz="2000" dirty="0" err="1"/>
              <a:t>được</a:t>
            </a:r>
            <a:r>
              <a:rPr lang="en-US" sz="2000" dirty="0"/>
              <a:t> </a:t>
            </a:r>
            <a:r>
              <a:rPr lang="en-US" sz="2000" dirty="0" err="1"/>
              <a:t>thông</a:t>
            </a:r>
            <a:r>
              <a:rPr lang="en-US" sz="2000" dirty="0"/>
              <a:t> tin </a:t>
            </a:r>
            <a:r>
              <a:rPr lang="en-US" sz="2000" dirty="0" err="1"/>
              <a:t>trong</a:t>
            </a:r>
            <a:r>
              <a:rPr lang="en-US" sz="2000" dirty="0"/>
              <a:t> </a:t>
            </a:r>
            <a:r>
              <a:rPr lang="en-US" sz="2000" dirty="0" err="1"/>
              <a:t>bài</a:t>
            </a:r>
            <a:r>
              <a:rPr lang="en-US" sz="2000" dirty="0"/>
              <a:t> </a:t>
            </a:r>
            <a:r>
              <a:rPr lang="en-US" sz="2000" dirty="0" err="1"/>
              <a:t>hỗ</a:t>
            </a:r>
            <a:r>
              <a:rPr lang="en-US" sz="2000" dirty="0"/>
              <a:t> </a:t>
            </a:r>
            <a:r>
              <a:rPr lang="en-US" sz="2000" dirty="0" err="1"/>
              <a:t>trợ</a:t>
            </a:r>
            <a:r>
              <a:rPr lang="en-US" sz="2000" dirty="0"/>
              <a:t>, </a:t>
            </a:r>
            <a:r>
              <a:rPr lang="en-US" sz="2000" dirty="0" err="1"/>
              <a:t>các</a:t>
            </a:r>
            <a:r>
              <a:rPr lang="en-US" sz="2000" dirty="0"/>
              <a:t> </a:t>
            </a:r>
            <a:r>
              <a:rPr lang="en-US" sz="2000" dirty="0" err="1"/>
              <a:t>đáp</a:t>
            </a:r>
            <a:r>
              <a:rPr lang="en-US" sz="2000" dirty="0"/>
              <a:t> </a:t>
            </a:r>
            <a:r>
              <a:rPr lang="en-US" sz="2000" dirty="0" err="1"/>
              <a:t>án</a:t>
            </a:r>
            <a:r>
              <a:rPr lang="en-US" sz="2000" dirty="0"/>
              <a:t> </a:t>
            </a:r>
            <a:r>
              <a:rPr lang="en-US" sz="2000" dirty="0" err="1"/>
              <a:t>còn</a:t>
            </a:r>
            <a:r>
              <a:rPr lang="en-US" sz="2000" dirty="0"/>
              <a:t> </a:t>
            </a:r>
            <a:r>
              <a:rPr lang="en-US" sz="2000" dirty="0" err="1"/>
              <a:t>lại</a:t>
            </a:r>
            <a:r>
              <a:rPr lang="en-US" sz="2000" dirty="0"/>
              <a:t> </a:t>
            </a:r>
            <a:r>
              <a:rPr lang="en-US" sz="2000" dirty="0" err="1"/>
              <a:t>đều</a:t>
            </a:r>
            <a:r>
              <a:rPr lang="en-US" sz="2000" dirty="0"/>
              <a:t> </a:t>
            </a:r>
            <a:r>
              <a:rPr lang="en-US" sz="2000" dirty="0" err="1"/>
              <a:t>sai</a:t>
            </a:r>
            <a:r>
              <a:rPr lang="en-US" sz="2000" dirty="0"/>
              <a:t> </a:t>
            </a:r>
            <a:r>
              <a:rPr lang="en-US" sz="2000" dirty="0" err="1"/>
              <a:t>hoặc</a:t>
            </a:r>
            <a:r>
              <a:rPr lang="en-US" sz="2000" dirty="0"/>
              <a:t> </a:t>
            </a:r>
            <a:r>
              <a:rPr lang="en-US" sz="2000" dirty="0" err="1"/>
              <a:t>không</a:t>
            </a:r>
            <a:r>
              <a:rPr lang="en-US" sz="2000" dirty="0"/>
              <a:t> </a:t>
            </a:r>
            <a:r>
              <a:rPr lang="en-US" sz="2000" dirty="0" err="1"/>
              <a:t>có</a:t>
            </a:r>
            <a:r>
              <a:rPr lang="en-US" sz="2000" dirty="0"/>
              <a:t> </a:t>
            </a:r>
            <a:r>
              <a:rPr lang="en-US" sz="2000" dirty="0" err="1"/>
              <a:t>thông</a:t>
            </a:r>
            <a:r>
              <a:rPr lang="en-US" sz="2000" dirty="0"/>
              <a:t> tin </a:t>
            </a:r>
            <a:r>
              <a:rPr lang="en-US" sz="2000" dirty="0" err="1"/>
              <a:t>trong</a:t>
            </a:r>
            <a:r>
              <a:rPr lang="en-US" sz="2000" dirty="0"/>
              <a:t> </a:t>
            </a:r>
            <a:r>
              <a:rPr lang="en-US" sz="2000" dirty="0" err="1"/>
              <a:t>bài</a:t>
            </a:r>
            <a:r>
              <a:rPr lang="en-US" sz="2000" dirty="0"/>
              <a:t>. </a:t>
            </a:r>
            <a:r>
              <a:rPr lang="en-US" sz="2000" dirty="0" err="1"/>
              <a:t>Lưu</a:t>
            </a:r>
            <a:r>
              <a:rPr lang="en-US" sz="2000" dirty="0"/>
              <a:t> ý </a:t>
            </a:r>
            <a:r>
              <a:rPr lang="en-US" sz="2000" dirty="0" err="1"/>
              <a:t>phải</a:t>
            </a:r>
            <a:r>
              <a:rPr lang="en-US" sz="2000" dirty="0"/>
              <a:t> </a:t>
            </a:r>
            <a:r>
              <a:rPr lang="en-US" sz="2000" dirty="0" err="1"/>
              <a:t>tìm</a:t>
            </a:r>
            <a:r>
              <a:rPr lang="en-US" sz="2000" dirty="0"/>
              <a:t> </a:t>
            </a:r>
            <a:r>
              <a:rPr lang="en-US" sz="2000" dirty="0" err="1"/>
              <a:t>thông</a:t>
            </a:r>
            <a:r>
              <a:rPr lang="en-US" sz="2000" dirty="0"/>
              <a:t> tin </a:t>
            </a:r>
            <a:r>
              <a:rPr lang="en-US" sz="2000" dirty="0" err="1"/>
              <a:t>dựa</a:t>
            </a:r>
            <a:r>
              <a:rPr lang="en-US" sz="2000" dirty="0"/>
              <a:t> </a:t>
            </a:r>
            <a:r>
              <a:rPr lang="en-US" sz="2000" dirty="0" err="1"/>
              <a:t>vào</a:t>
            </a:r>
            <a:r>
              <a:rPr lang="en-US" sz="2000" dirty="0"/>
              <a:t> </a:t>
            </a:r>
            <a:r>
              <a:rPr lang="en-US" sz="2000" dirty="0" err="1"/>
              <a:t>từ</a:t>
            </a:r>
            <a:r>
              <a:rPr lang="en-US" sz="2000" dirty="0"/>
              <a:t> </a:t>
            </a:r>
            <a:r>
              <a:rPr lang="en-US" sz="2000" dirty="0" err="1"/>
              <a:t>khóa</a:t>
            </a:r>
            <a:r>
              <a:rPr lang="en-US" sz="2000" dirty="0"/>
              <a:t>, </a:t>
            </a:r>
            <a:r>
              <a:rPr lang="en-US" sz="2000" dirty="0" err="1"/>
              <a:t>và</a:t>
            </a:r>
            <a:r>
              <a:rPr lang="en-US" sz="2000" dirty="0"/>
              <a:t> </a:t>
            </a:r>
            <a:r>
              <a:rPr lang="en-US" sz="2000" dirty="0" err="1"/>
              <a:t>không</a:t>
            </a:r>
            <a:r>
              <a:rPr lang="en-US" sz="2000" dirty="0"/>
              <a:t> </a:t>
            </a:r>
            <a:r>
              <a:rPr lang="en-US" sz="2000" dirty="0" err="1"/>
              <a:t>dùng</a:t>
            </a:r>
            <a:r>
              <a:rPr lang="en-US" sz="2000" dirty="0"/>
              <a:t> </a:t>
            </a:r>
            <a:r>
              <a:rPr lang="en-US" sz="2000" dirty="0" err="1"/>
              <a:t>kiến</a:t>
            </a:r>
            <a:r>
              <a:rPr lang="en-US" sz="2000" dirty="0"/>
              <a:t> </a:t>
            </a:r>
            <a:r>
              <a:rPr lang="en-US" sz="2000" dirty="0" err="1"/>
              <a:t>thức</a:t>
            </a:r>
            <a:r>
              <a:rPr lang="en-US" sz="2000" dirty="0"/>
              <a:t> </a:t>
            </a:r>
            <a:r>
              <a:rPr lang="en-US" sz="2000" dirty="0" err="1"/>
              <a:t>bản</a:t>
            </a:r>
            <a:r>
              <a:rPr lang="en-US" sz="2000" dirty="0"/>
              <a:t> </a:t>
            </a:r>
            <a:r>
              <a:rPr lang="en-US" sz="2000" dirty="0" err="1"/>
              <a:t>thân</a:t>
            </a:r>
            <a:r>
              <a:rPr lang="en-US" sz="2000" dirty="0"/>
              <a:t> </a:t>
            </a:r>
            <a:r>
              <a:rPr lang="en-US" sz="2000" dirty="0" err="1"/>
              <a:t>để</a:t>
            </a:r>
            <a:r>
              <a:rPr lang="en-US" sz="2000" dirty="0"/>
              <a:t> </a:t>
            </a:r>
            <a:r>
              <a:rPr lang="en-US" sz="2000" dirty="0" err="1"/>
              <a:t>trả</a:t>
            </a:r>
            <a:r>
              <a:rPr lang="en-US" sz="2000" dirty="0"/>
              <a:t> </a:t>
            </a:r>
            <a:r>
              <a:rPr lang="en-US" sz="2000" dirty="0" err="1"/>
              <a:t>lời</a:t>
            </a:r>
            <a:r>
              <a:rPr lang="en-US" sz="2000" dirty="0"/>
              <a:t> </a:t>
            </a:r>
            <a:r>
              <a:rPr lang="en-US" sz="2000" dirty="0" err="1"/>
              <a:t>loại</a:t>
            </a:r>
            <a:r>
              <a:rPr lang="en-US" sz="2000" dirty="0"/>
              <a:t> </a:t>
            </a:r>
            <a:r>
              <a:rPr lang="en-US" sz="2000" dirty="0" err="1"/>
              <a:t>câu</a:t>
            </a:r>
            <a:r>
              <a:rPr lang="en-US" sz="2000" dirty="0"/>
              <a:t> </a:t>
            </a:r>
            <a:r>
              <a:rPr lang="en-US" sz="2000" dirty="0" err="1"/>
              <a:t>hỏi</a:t>
            </a:r>
            <a:r>
              <a:rPr lang="en-US" sz="2000" dirty="0"/>
              <a:t> </a:t>
            </a:r>
            <a:r>
              <a:rPr lang="en-US" sz="2000" dirty="0" err="1"/>
              <a:t>này</a:t>
            </a:r>
            <a:r>
              <a:rPr lang="en-US" sz="2000" dirty="0"/>
              <a:t>. </a:t>
            </a:r>
            <a:r>
              <a:rPr lang="en-US" sz="2000" dirty="0" err="1"/>
              <a:t>Trích</a:t>
            </a:r>
            <a:r>
              <a:rPr lang="en-US" sz="2000" dirty="0"/>
              <a:t> </a:t>
            </a:r>
            <a:r>
              <a:rPr lang="en-US" sz="2000" dirty="0" err="1"/>
              <a:t>thông</a:t>
            </a:r>
            <a:r>
              <a:rPr lang="en-US" sz="2000" dirty="0"/>
              <a:t> tin </a:t>
            </a:r>
            <a:r>
              <a:rPr lang="en-US" sz="2000" dirty="0" err="1"/>
              <a:t>trong</a:t>
            </a:r>
            <a:r>
              <a:rPr lang="en-US" sz="2000" dirty="0"/>
              <a:t> </a:t>
            </a:r>
            <a:r>
              <a:rPr lang="en-US" sz="2000" dirty="0" err="1"/>
              <a:t>bài</a:t>
            </a:r>
            <a:r>
              <a:rPr lang="en-US" sz="2000" dirty="0"/>
              <a:t>:</a:t>
            </a:r>
          </a:p>
          <a:p>
            <a:r>
              <a:rPr lang="en-US" sz="2000" dirty="0"/>
              <a:t>1/ “It is illegal for public accommodations to exclude or refuse persons with disabilities. Public accommodations are businesses and services such as restaurants, hotels, grocery stores, and parks”: </a:t>
            </a:r>
            <a:r>
              <a:rPr lang="en-US" sz="2000" dirty="0" err="1"/>
              <a:t>Việc</a:t>
            </a:r>
            <a:r>
              <a:rPr lang="en-US" sz="2000" dirty="0"/>
              <a:t> </a:t>
            </a:r>
            <a:r>
              <a:rPr lang="en-US" sz="2000" dirty="0" err="1"/>
              <a:t>các</a:t>
            </a:r>
            <a:r>
              <a:rPr lang="en-US" sz="2000" dirty="0"/>
              <a:t> </a:t>
            </a:r>
            <a:r>
              <a:rPr lang="en-US" sz="2000" dirty="0" err="1"/>
              <a:t>cơ</a:t>
            </a:r>
            <a:r>
              <a:rPr lang="en-US" sz="2000" dirty="0"/>
              <a:t> </a:t>
            </a:r>
            <a:r>
              <a:rPr lang="en-US" sz="2000" dirty="0" err="1"/>
              <a:t>sở</a:t>
            </a:r>
            <a:r>
              <a:rPr lang="en-US" sz="2000" dirty="0"/>
              <a:t> </a:t>
            </a:r>
            <a:r>
              <a:rPr lang="en-US" sz="2000" dirty="0" err="1"/>
              <a:t>tiện</a:t>
            </a:r>
            <a:r>
              <a:rPr lang="en-US" sz="2000" dirty="0"/>
              <a:t> </a:t>
            </a:r>
            <a:r>
              <a:rPr lang="en-US" sz="2000" dirty="0" err="1"/>
              <a:t>ích</a:t>
            </a:r>
            <a:r>
              <a:rPr lang="en-US" sz="2000" dirty="0"/>
              <a:t> </a:t>
            </a:r>
            <a:r>
              <a:rPr lang="en-US" sz="2000" dirty="0" err="1"/>
              <a:t>công</a:t>
            </a:r>
            <a:r>
              <a:rPr lang="en-US" sz="2000" dirty="0"/>
              <a:t> </a:t>
            </a:r>
            <a:r>
              <a:rPr lang="en-US" sz="2000" dirty="0" err="1"/>
              <a:t>cộng</a:t>
            </a:r>
            <a:r>
              <a:rPr lang="en-US" sz="2000" dirty="0"/>
              <a:t> </a:t>
            </a:r>
            <a:r>
              <a:rPr lang="en-US" sz="2000" dirty="0" err="1"/>
              <a:t>loại</a:t>
            </a:r>
            <a:r>
              <a:rPr lang="en-US" sz="2000" dirty="0"/>
              <a:t> </a:t>
            </a:r>
            <a:r>
              <a:rPr lang="en-US" sz="2000" dirty="0" err="1"/>
              <a:t>trừ</a:t>
            </a:r>
            <a:r>
              <a:rPr lang="en-US" sz="2000" dirty="0"/>
              <a:t> </a:t>
            </a:r>
            <a:r>
              <a:rPr lang="en-US" sz="2000" dirty="0" err="1"/>
              <a:t>hoặc</a:t>
            </a:r>
            <a:r>
              <a:rPr lang="en-US" sz="2000" dirty="0"/>
              <a:t> </a:t>
            </a:r>
            <a:r>
              <a:rPr lang="en-US" sz="2000" dirty="0" err="1"/>
              <a:t>từ</a:t>
            </a:r>
            <a:r>
              <a:rPr lang="en-US" sz="2000" dirty="0"/>
              <a:t> </a:t>
            </a:r>
            <a:r>
              <a:rPr lang="en-US" sz="2000" dirty="0" err="1"/>
              <a:t>chối</a:t>
            </a:r>
            <a:r>
              <a:rPr lang="en-US" sz="2000" dirty="0"/>
              <a:t> </a:t>
            </a:r>
            <a:r>
              <a:rPr lang="en-US" sz="2000" dirty="0" err="1"/>
              <a:t>người</a:t>
            </a:r>
            <a:r>
              <a:rPr lang="en-US" sz="2000" dirty="0"/>
              <a:t> </a:t>
            </a:r>
            <a:r>
              <a:rPr lang="en-US" sz="2000" dirty="0" err="1"/>
              <a:t>khuyết</a:t>
            </a:r>
            <a:r>
              <a:rPr lang="en-US" sz="2000" dirty="0"/>
              <a:t> </a:t>
            </a:r>
            <a:r>
              <a:rPr lang="en-US" sz="2000" dirty="0" err="1"/>
              <a:t>tật</a:t>
            </a:r>
            <a:r>
              <a:rPr lang="en-US" sz="2000" dirty="0"/>
              <a:t> </a:t>
            </a:r>
            <a:r>
              <a:rPr lang="en-US" sz="2000" dirty="0" err="1"/>
              <a:t>là</a:t>
            </a:r>
            <a:r>
              <a:rPr lang="en-US" sz="2000" dirty="0"/>
              <a:t> </a:t>
            </a:r>
            <a:r>
              <a:rPr lang="en-US" sz="2000" dirty="0" err="1"/>
              <a:t>bất</a:t>
            </a:r>
            <a:r>
              <a:rPr lang="en-US" sz="2000" dirty="0"/>
              <a:t> </a:t>
            </a:r>
            <a:r>
              <a:rPr lang="en-US" sz="2000" dirty="0" err="1"/>
              <a:t>hợp</a:t>
            </a:r>
            <a:r>
              <a:rPr lang="en-US" sz="2000" dirty="0"/>
              <a:t> </a:t>
            </a:r>
            <a:r>
              <a:rPr lang="en-US" sz="2000" dirty="0" err="1"/>
              <a:t>pháp</a:t>
            </a:r>
            <a:r>
              <a:rPr lang="en-US" sz="2000" dirty="0"/>
              <a:t>. </a:t>
            </a:r>
            <a:r>
              <a:rPr lang="en-US" sz="2000" dirty="0" err="1"/>
              <a:t>Các</a:t>
            </a:r>
            <a:r>
              <a:rPr lang="en-US" sz="2000" dirty="0"/>
              <a:t> </a:t>
            </a:r>
            <a:r>
              <a:rPr lang="en-US" sz="2000" dirty="0" err="1"/>
              <a:t>tiện</a:t>
            </a:r>
            <a:r>
              <a:rPr lang="en-US" sz="2000" dirty="0"/>
              <a:t> </a:t>
            </a:r>
            <a:r>
              <a:rPr lang="en-US" sz="2000" dirty="0" err="1"/>
              <a:t>ích</a:t>
            </a:r>
            <a:r>
              <a:rPr lang="en-US" sz="2000" dirty="0"/>
              <a:t> </a:t>
            </a:r>
            <a:r>
              <a:rPr lang="en-US" sz="2000" dirty="0" err="1"/>
              <a:t>công</a:t>
            </a:r>
            <a:r>
              <a:rPr lang="en-US" sz="2000" dirty="0"/>
              <a:t> </a:t>
            </a:r>
            <a:r>
              <a:rPr lang="en-US" sz="2000" dirty="0" err="1"/>
              <a:t>cộng</a:t>
            </a:r>
            <a:r>
              <a:rPr lang="en-US" sz="2000" dirty="0"/>
              <a:t> </a:t>
            </a:r>
            <a:r>
              <a:rPr lang="en-US" sz="2000" dirty="0" err="1"/>
              <a:t>là</a:t>
            </a:r>
            <a:r>
              <a:rPr lang="en-US" sz="2000" dirty="0"/>
              <a:t> </a:t>
            </a:r>
            <a:r>
              <a:rPr lang="en-US" sz="2000" dirty="0" err="1"/>
              <a:t>các</a:t>
            </a:r>
            <a:r>
              <a:rPr lang="en-US" sz="2000" dirty="0"/>
              <a:t> </a:t>
            </a:r>
            <a:r>
              <a:rPr lang="en-US" sz="2000" dirty="0" err="1"/>
              <a:t>cơ</a:t>
            </a:r>
            <a:r>
              <a:rPr lang="en-US" sz="2000" dirty="0"/>
              <a:t> </a:t>
            </a:r>
            <a:r>
              <a:rPr lang="en-US" sz="2000" dirty="0" err="1"/>
              <a:t>sở</a:t>
            </a:r>
            <a:r>
              <a:rPr lang="en-US" sz="2000" dirty="0"/>
              <a:t> </a:t>
            </a:r>
            <a:r>
              <a:rPr lang="en-US" sz="2000" dirty="0" err="1"/>
              <a:t>kinh</a:t>
            </a:r>
            <a:r>
              <a:rPr lang="en-US" sz="2000" dirty="0"/>
              <a:t> </a:t>
            </a:r>
            <a:r>
              <a:rPr lang="en-US" sz="2000" dirty="0" err="1"/>
              <a:t>doanh</a:t>
            </a:r>
            <a:r>
              <a:rPr lang="en-US" sz="2000" dirty="0"/>
              <a:t> </a:t>
            </a:r>
            <a:r>
              <a:rPr lang="en-US" sz="2000" dirty="0" err="1"/>
              <a:t>và</a:t>
            </a:r>
            <a:r>
              <a:rPr lang="en-US" sz="2000" dirty="0"/>
              <a:t> </a:t>
            </a:r>
            <a:r>
              <a:rPr lang="en-US" sz="2000" dirty="0" err="1"/>
              <a:t>dịch</a:t>
            </a:r>
            <a:r>
              <a:rPr lang="en-US" sz="2000" dirty="0"/>
              <a:t> </a:t>
            </a:r>
            <a:r>
              <a:rPr lang="en-US" sz="2000" dirty="0" err="1"/>
              <a:t>vụ</a:t>
            </a:r>
            <a:r>
              <a:rPr lang="en-US" sz="2000" dirty="0"/>
              <a:t> </a:t>
            </a:r>
            <a:r>
              <a:rPr lang="en-US" sz="2000" dirty="0" err="1"/>
              <a:t>như</a:t>
            </a:r>
            <a:r>
              <a:rPr lang="en-US" sz="2000" dirty="0"/>
              <a:t> </a:t>
            </a:r>
            <a:r>
              <a:rPr lang="en-US" sz="2000" dirty="0" err="1"/>
              <a:t>nhà</a:t>
            </a:r>
            <a:r>
              <a:rPr lang="en-US" sz="2000" dirty="0"/>
              <a:t> </a:t>
            </a:r>
            <a:r>
              <a:rPr lang="en-US" sz="2000" dirty="0" err="1"/>
              <a:t>hàng</a:t>
            </a:r>
            <a:r>
              <a:rPr lang="en-US" sz="2000" dirty="0"/>
              <a:t>, </a:t>
            </a:r>
            <a:r>
              <a:rPr lang="en-US" sz="2000" dirty="0" err="1"/>
              <a:t>khách</a:t>
            </a:r>
            <a:r>
              <a:rPr lang="en-US" sz="2000" dirty="0"/>
              <a:t> </a:t>
            </a:r>
            <a:r>
              <a:rPr lang="en-US" sz="2000" dirty="0" err="1"/>
              <a:t>sạn</a:t>
            </a:r>
            <a:r>
              <a:rPr lang="en-US" sz="2000" dirty="0"/>
              <a:t>, </a:t>
            </a:r>
            <a:r>
              <a:rPr lang="en-US" sz="2000" dirty="0" err="1"/>
              <a:t>cửa</a:t>
            </a:r>
            <a:r>
              <a:rPr lang="en-US" sz="2000" dirty="0"/>
              <a:t> </a:t>
            </a:r>
            <a:r>
              <a:rPr lang="en-US" sz="2000" dirty="0" err="1"/>
              <a:t>hàng</a:t>
            </a:r>
            <a:r>
              <a:rPr lang="en-US" sz="2000" dirty="0"/>
              <a:t> </a:t>
            </a:r>
            <a:r>
              <a:rPr lang="en-US" sz="2000" dirty="0" err="1"/>
              <a:t>tạp</a:t>
            </a:r>
            <a:r>
              <a:rPr lang="en-US" sz="2000" dirty="0"/>
              <a:t> </a:t>
            </a:r>
            <a:r>
              <a:rPr lang="en-US" sz="2000" dirty="0" err="1"/>
              <a:t>hóa</a:t>
            </a:r>
            <a:r>
              <a:rPr lang="en-US" sz="2000" dirty="0"/>
              <a:t>, </a:t>
            </a:r>
            <a:r>
              <a:rPr lang="en-US" sz="2000" dirty="0" err="1"/>
              <a:t>và</a:t>
            </a:r>
            <a:r>
              <a:rPr lang="en-US" sz="2000" dirty="0"/>
              <a:t> </a:t>
            </a:r>
            <a:r>
              <a:rPr lang="en-US" sz="2000" dirty="0" err="1"/>
              <a:t>công</a:t>
            </a:r>
            <a:r>
              <a:rPr lang="en-US" sz="2000" dirty="0"/>
              <a:t> </a:t>
            </a:r>
            <a:r>
              <a:rPr lang="en-US" sz="2000" dirty="0" err="1"/>
              <a:t>viên</a:t>
            </a:r>
            <a:r>
              <a:rPr lang="en-US" sz="2000" dirty="0"/>
              <a:t>.” → </a:t>
            </a:r>
            <a:r>
              <a:rPr lang="en-US" sz="2000" dirty="0" err="1"/>
              <a:t>nhà</a:t>
            </a:r>
            <a:r>
              <a:rPr lang="en-US" sz="2000" dirty="0"/>
              <a:t> </a:t>
            </a:r>
            <a:r>
              <a:rPr lang="en-US" sz="2000" dirty="0" err="1"/>
              <a:t>hàng</a:t>
            </a:r>
            <a:r>
              <a:rPr lang="en-US" sz="2000" dirty="0"/>
              <a:t> </a:t>
            </a:r>
            <a:r>
              <a:rPr lang="en-US" sz="2000" dirty="0" err="1"/>
              <a:t>là</a:t>
            </a:r>
            <a:r>
              <a:rPr lang="en-US" sz="2000" dirty="0"/>
              <a:t> </a:t>
            </a:r>
            <a:r>
              <a:rPr lang="en-US" sz="2000" dirty="0" err="1"/>
              <a:t>cơ</a:t>
            </a:r>
            <a:r>
              <a:rPr lang="en-US" sz="2000" dirty="0"/>
              <a:t> </a:t>
            </a:r>
            <a:r>
              <a:rPr lang="en-US" sz="2000" dirty="0" err="1"/>
              <a:t>sở</a:t>
            </a:r>
            <a:r>
              <a:rPr lang="en-US" sz="2000" dirty="0"/>
              <a:t> </a:t>
            </a:r>
            <a:r>
              <a:rPr lang="en-US" sz="2000" dirty="0" err="1"/>
              <a:t>tiện</a:t>
            </a:r>
            <a:r>
              <a:rPr lang="en-US" sz="2000" dirty="0"/>
              <a:t> </a:t>
            </a:r>
            <a:r>
              <a:rPr lang="en-US" sz="2000" dirty="0" err="1"/>
              <a:t>ích</a:t>
            </a:r>
            <a:r>
              <a:rPr lang="en-US" sz="2000" dirty="0"/>
              <a:t> </a:t>
            </a:r>
            <a:r>
              <a:rPr lang="en-US" sz="2000" dirty="0" err="1"/>
              <a:t>công</a:t>
            </a:r>
            <a:r>
              <a:rPr lang="en-US" sz="2000" dirty="0"/>
              <a:t> </a:t>
            </a:r>
            <a:r>
              <a:rPr lang="en-US" sz="2000" dirty="0" err="1"/>
              <a:t>cộng</a:t>
            </a:r>
            <a:r>
              <a:rPr lang="en-US" sz="2000" dirty="0"/>
              <a:t>, </a:t>
            </a:r>
            <a:r>
              <a:rPr lang="en-US" sz="2000" dirty="0" err="1"/>
              <a:t>và</a:t>
            </a:r>
            <a:r>
              <a:rPr lang="en-US" sz="2000" dirty="0"/>
              <a:t> </a:t>
            </a:r>
            <a:r>
              <a:rPr lang="en-US" sz="2000" dirty="0" err="1"/>
              <a:t>việc</a:t>
            </a:r>
            <a:r>
              <a:rPr lang="en-US" sz="2000" dirty="0"/>
              <a:t> </a:t>
            </a:r>
            <a:r>
              <a:rPr lang="en-US" sz="2000" dirty="0" err="1"/>
              <a:t>từ</a:t>
            </a:r>
            <a:r>
              <a:rPr lang="en-US" sz="2000" dirty="0"/>
              <a:t> </a:t>
            </a:r>
            <a:r>
              <a:rPr lang="en-US" sz="2000" dirty="0" err="1"/>
              <a:t>chối</a:t>
            </a:r>
            <a:r>
              <a:rPr lang="en-US" sz="2000" dirty="0"/>
              <a:t> </a:t>
            </a:r>
            <a:r>
              <a:rPr lang="en-US" sz="2000" dirty="0" err="1"/>
              <a:t>phục</a:t>
            </a:r>
            <a:r>
              <a:rPr lang="en-US" sz="2000" dirty="0"/>
              <a:t> </a:t>
            </a:r>
            <a:r>
              <a:rPr lang="en-US" sz="2000" dirty="0" err="1"/>
              <a:t>vụ</a:t>
            </a:r>
            <a:r>
              <a:rPr lang="en-US" sz="2000" dirty="0"/>
              <a:t> </a:t>
            </a:r>
            <a:r>
              <a:rPr lang="en-US" sz="2000" dirty="0" err="1"/>
              <a:t>người</a:t>
            </a:r>
            <a:r>
              <a:rPr lang="en-US" sz="2000" dirty="0"/>
              <a:t> </a:t>
            </a:r>
            <a:r>
              <a:rPr lang="en-US" sz="2000" dirty="0" err="1"/>
              <a:t>khuyết</a:t>
            </a:r>
            <a:r>
              <a:rPr lang="en-US" sz="2000" dirty="0"/>
              <a:t> </a:t>
            </a:r>
            <a:r>
              <a:rPr lang="en-US" sz="2000" dirty="0" err="1"/>
              <a:t>tật</a:t>
            </a:r>
            <a:r>
              <a:rPr lang="en-US" sz="2000" dirty="0"/>
              <a:t> </a:t>
            </a:r>
            <a:r>
              <a:rPr lang="en-US" sz="2000" dirty="0" err="1"/>
              <a:t>là</a:t>
            </a:r>
            <a:r>
              <a:rPr lang="en-US" sz="2000" dirty="0"/>
              <a:t> </a:t>
            </a:r>
            <a:r>
              <a:rPr lang="en-US" sz="2000" dirty="0" err="1"/>
              <a:t>phạm</a:t>
            </a:r>
            <a:r>
              <a:rPr lang="en-US" sz="2000" dirty="0"/>
              <a:t> </a:t>
            </a:r>
            <a:r>
              <a:rPr lang="en-US" sz="2000" dirty="0" err="1"/>
              <a:t>pháp</a:t>
            </a:r>
            <a:r>
              <a:rPr lang="en-US" sz="2000" dirty="0"/>
              <a:t> → </a:t>
            </a:r>
            <a:r>
              <a:rPr lang="en-US" sz="2000" dirty="0" err="1"/>
              <a:t>thông</a:t>
            </a:r>
            <a:r>
              <a:rPr lang="en-US" sz="2000" dirty="0"/>
              <a:t> tin </a:t>
            </a:r>
            <a:r>
              <a:rPr lang="en-US" sz="2000" dirty="0" err="1"/>
              <a:t>không</a:t>
            </a:r>
            <a:r>
              <a:rPr lang="en-US" sz="2000" dirty="0"/>
              <a:t> </a:t>
            </a:r>
            <a:r>
              <a:rPr lang="en-US" sz="2000" dirty="0" err="1"/>
              <a:t>ủng</a:t>
            </a:r>
            <a:r>
              <a:rPr lang="en-US" sz="2000" dirty="0"/>
              <a:t> </a:t>
            </a:r>
            <a:r>
              <a:rPr lang="en-US" sz="2000" dirty="0" err="1"/>
              <a:t>hộ</a:t>
            </a:r>
            <a:r>
              <a:rPr lang="en-US" sz="2000" dirty="0"/>
              <a:t> </a:t>
            </a:r>
            <a:r>
              <a:rPr lang="en-US" sz="2000" dirty="0" err="1"/>
              <a:t>đáp</a:t>
            </a:r>
            <a:r>
              <a:rPr lang="en-US" sz="2000" dirty="0"/>
              <a:t> </a:t>
            </a:r>
            <a:r>
              <a:rPr lang="en-US" sz="2000" dirty="0" err="1"/>
              <a:t>án</a:t>
            </a:r>
            <a:r>
              <a:rPr lang="en-US" sz="2000" dirty="0"/>
              <a:t> A.</a:t>
            </a:r>
          </a:p>
          <a:p>
            <a:r>
              <a:rPr lang="en-US" sz="2000" dirty="0"/>
              <a:t>2/ “at least one car per train in existing rail systems must be made accessible”: </a:t>
            </a:r>
            <a:r>
              <a:rPr lang="en-US" sz="2000" dirty="0" err="1"/>
              <a:t>Trên</a:t>
            </a:r>
            <a:r>
              <a:rPr lang="en-US" sz="2000" dirty="0"/>
              <a:t> </a:t>
            </a:r>
            <a:r>
              <a:rPr lang="en-US" sz="2000" dirty="0" err="1"/>
              <a:t>mỗi</a:t>
            </a:r>
            <a:r>
              <a:rPr lang="en-US" sz="2000" dirty="0"/>
              <a:t> </a:t>
            </a:r>
            <a:r>
              <a:rPr lang="en-US" sz="2000" dirty="0" err="1"/>
              <a:t>đoàn</a:t>
            </a:r>
            <a:r>
              <a:rPr lang="en-US" sz="2000" dirty="0"/>
              <a:t> </a:t>
            </a:r>
            <a:r>
              <a:rPr lang="en-US" sz="2000" dirty="0" err="1"/>
              <a:t>tàu</a:t>
            </a:r>
            <a:r>
              <a:rPr lang="en-US" sz="2000" dirty="0"/>
              <a:t> </a:t>
            </a:r>
            <a:r>
              <a:rPr lang="en-US" sz="2000" dirty="0" err="1"/>
              <a:t>hiện</a:t>
            </a:r>
            <a:r>
              <a:rPr lang="en-US" sz="2000" dirty="0"/>
              <a:t> </a:t>
            </a:r>
            <a:r>
              <a:rPr lang="en-US" sz="2000" dirty="0" err="1"/>
              <a:t>có</a:t>
            </a:r>
            <a:r>
              <a:rPr lang="en-US" sz="2000" dirty="0"/>
              <a:t> </a:t>
            </a:r>
            <a:r>
              <a:rPr lang="en-US" sz="2000" dirty="0" err="1"/>
              <a:t>phải</a:t>
            </a:r>
            <a:r>
              <a:rPr lang="en-US" sz="2000" dirty="0"/>
              <a:t> </a:t>
            </a:r>
            <a:r>
              <a:rPr lang="en-US" sz="2000" dirty="0" err="1"/>
              <a:t>có</a:t>
            </a:r>
            <a:r>
              <a:rPr lang="en-US" sz="2000" dirty="0"/>
              <a:t> </a:t>
            </a:r>
            <a:r>
              <a:rPr lang="en-US" sz="2000" dirty="0" err="1"/>
              <a:t>ít</a:t>
            </a:r>
            <a:r>
              <a:rPr lang="en-US" sz="2000" dirty="0"/>
              <a:t> </a:t>
            </a:r>
            <a:r>
              <a:rPr lang="en-US" sz="2000" dirty="0" err="1"/>
              <a:t>nhất</a:t>
            </a:r>
            <a:r>
              <a:rPr lang="en-US" sz="2000" dirty="0"/>
              <a:t> </a:t>
            </a:r>
            <a:r>
              <a:rPr lang="en-US" sz="2000" dirty="0" err="1"/>
              <a:t>một</a:t>
            </a:r>
            <a:r>
              <a:rPr lang="en-US" sz="2000" dirty="0"/>
              <a:t> </a:t>
            </a:r>
            <a:r>
              <a:rPr lang="en-US" sz="2000" dirty="0" err="1"/>
              <a:t>toa</a:t>
            </a:r>
            <a:r>
              <a:rPr lang="en-US" sz="2000" dirty="0"/>
              <a:t> </a:t>
            </a:r>
            <a:r>
              <a:rPr lang="en-US" sz="2000" dirty="0" err="1"/>
              <a:t>dễ</a:t>
            </a:r>
            <a:r>
              <a:rPr lang="en-US" sz="2000" dirty="0"/>
              <a:t> </a:t>
            </a:r>
            <a:r>
              <a:rPr lang="en-US" sz="2000" dirty="0" err="1"/>
              <a:t>lên</a:t>
            </a:r>
            <a:r>
              <a:rPr lang="en-US" sz="2000" dirty="0"/>
              <a:t> </a:t>
            </a:r>
            <a:r>
              <a:rPr lang="en-US" sz="2000" dirty="0" err="1"/>
              <a:t>xuống</a:t>
            </a:r>
            <a:r>
              <a:rPr lang="en-US" sz="2000" dirty="0"/>
              <a:t> </a:t>
            </a:r>
            <a:r>
              <a:rPr lang="en-US" sz="2000" dirty="0" err="1"/>
              <a:t>đối</a:t>
            </a:r>
            <a:r>
              <a:rPr lang="en-US" sz="2000" dirty="0"/>
              <a:t> </a:t>
            </a:r>
            <a:r>
              <a:rPr lang="en-US" sz="2000" dirty="0" err="1"/>
              <a:t>với</a:t>
            </a:r>
            <a:r>
              <a:rPr lang="en-US" sz="2000" dirty="0"/>
              <a:t> </a:t>
            </a:r>
            <a:r>
              <a:rPr lang="en-US" sz="2000" dirty="0" err="1"/>
              <a:t>người</a:t>
            </a:r>
            <a:r>
              <a:rPr lang="en-US" sz="2000" dirty="0"/>
              <a:t> </a:t>
            </a:r>
            <a:r>
              <a:rPr lang="en-US" sz="2000" dirty="0" err="1"/>
              <a:t>khuyết</a:t>
            </a:r>
            <a:r>
              <a:rPr lang="en-US" sz="2000" dirty="0"/>
              <a:t> </a:t>
            </a:r>
            <a:r>
              <a:rPr lang="en-US" sz="2000" dirty="0" err="1"/>
              <a:t>tật</a:t>
            </a:r>
            <a:r>
              <a:rPr lang="en-US" sz="2000" dirty="0"/>
              <a:t>. → </a:t>
            </a:r>
            <a:r>
              <a:rPr lang="en-US" sz="2000" dirty="0" err="1"/>
              <a:t>chỉ</a:t>
            </a:r>
            <a:r>
              <a:rPr lang="en-US" sz="2000" dirty="0"/>
              <a:t> </a:t>
            </a:r>
            <a:r>
              <a:rPr lang="en-US" sz="2000" dirty="0" err="1"/>
              <a:t>cần</a:t>
            </a:r>
            <a:r>
              <a:rPr lang="en-US" sz="2000" dirty="0"/>
              <a:t> </a:t>
            </a:r>
            <a:r>
              <a:rPr lang="en-US" sz="2000" dirty="0" err="1"/>
              <a:t>có</a:t>
            </a:r>
            <a:r>
              <a:rPr lang="en-US" sz="2000" dirty="0"/>
              <a:t> </a:t>
            </a:r>
            <a:r>
              <a:rPr lang="en-US" sz="2000" dirty="0" err="1"/>
              <a:t>ít</a:t>
            </a:r>
            <a:r>
              <a:rPr lang="en-US" sz="2000" dirty="0"/>
              <a:t> </a:t>
            </a:r>
            <a:r>
              <a:rPr lang="en-US" sz="2000" dirty="0" err="1"/>
              <a:t>nhất</a:t>
            </a:r>
            <a:r>
              <a:rPr lang="en-US" sz="2000" dirty="0"/>
              <a:t> </a:t>
            </a:r>
            <a:r>
              <a:rPr lang="en-US" sz="2000" dirty="0" err="1"/>
              <a:t>một</a:t>
            </a:r>
            <a:r>
              <a:rPr lang="en-US" sz="2000" dirty="0"/>
              <a:t> </a:t>
            </a:r>
            <a:r>
              <a:rPr lang="en-US" sz="2000" dirty="0" err="1"/>
              <a:t>toa</a:t>
            </a:r>
            <a:r>
              <a:rPr lang="en-US" sz="2000" dirty="0"/>
              <a:t> </a:t>
            </a:r>
            <a:r>
              <a:rPr lang="en-US" sz="2000" dirty="0" err="1"/>
              <a:t>tàu</a:t>
            </a:r>
            <a:r>
              <a:rPr lang="en-US" sz="2000" dirty="0"/>
              <a:t> </a:t>
            </a:r>
            <a:r>
              <a:rPr lang="en-US" sz="2000" dirty="0" err="1"/>
              <a:t>dễ</a:t>
            </a:r>
            <a:r>
              <a:rPr lang="en-US" sz="2000" dirty="0"/>
              <a:t> </a:t>
            </a:r>
            <a:r>
              <a:rPr lang="en-US" sz="2000" dirty="0" err="1"/>
              <a:t>lên</a:t>
            </a:r>
            <a:r>
              <a:rPr lang="en-US" sz="2000" dirty="0"/>
              <a:t> </a:t>
            </a:r>
            <a:r>
              <a:rPr lang="en-US" sz="2000" dirty="0" err="1"/>
              <a:t>xuống</a:t>
            </a:r>
            <a:r>
              <a:rPr lang="en-US" sz="2000" dirty="0"/>
              <a:t> </a:t>
            </a:r>
            <a:r>
              <a:rPr lang="en-US" sz="2000" dirty="0" err="1"/>
              <a:t>với</a:t>
            </a:r>
            <a:r>
              <a:rPr lang="en-US" sz="2000" dirty="0"/>
              <a:t> </a:t>
            </a:r>
            <a:r>
              <a:rPr lang="en-US" sz="2000" dirty="0" err="1"/>
              <a:t>người</a:t>
            </a:r>
            <a:r>
              <a:rPr lang="en-US" sz="2000" dirty="0"/>
              <a:t> </a:t>
            </a:r>
            <a:r>
              <a:rPr lang="en-US" sz="2000" dirty="0" err="1"/>
              <a:t>khuyết</a:t>
            </a:r>
            <a:r>
              <a:rPr lang="en-US" sz="2000" dirty="0"/>
              <a:t> </a:t>
            </a:r>
            <a:r>
              <a:rPr lang="en-US" sz="2000" dirty="0" err="1"/>
              <a:t>tật</a:t>
            </a:r>
            <a:r>
              <a:rPr lang="en-US" sz="2000" dirty="0"/>
              <a:t> </a:t>
            </a:r>
            <a:r>
              <a:rPr lang="en-US" sz="2000" dirty="0" err="1"/>
              <a:t>thông</a:t>
            </a:r>
            <a:r>
              <a:rPr lang="en-US" sz="2000" dirty="0"/>
              <a:t> tin </a:t>
            </a:r>
            <a:r>
              <a:rPr lang="en-US" sz="2000" dirty="0" err="1"/>
              <a:t>không</a:t>
            </a:r>
            <a:r>
              <a:rPr lang="en-US" sz="2000" dirty="0"/>
              <a:t> </a:t>
            </a:r>
            <a:r>
              <a:rPr lang="en-US" sz="2000" dirty="0" err="1"/>
              <a:t>ủng</a:t>
            </a:r>
            <a:r>
              <a:rPr lang="en-US" sz="2000" dirty="0"/>
              <a:t> </a:t>
            </a:r>
            <a:r>
              <a:rPr lang="en-US" sz="2000" dirty="0" err="1"/>
              <a:t>hộ</a:t>
            </a:r>
            <a:r>
              <a:rPr lang="en-US" sz="2000" dirty="0"/>
              <a:t> </a:t>
            </a:r>
            <a:r>
              <a:rPr lang="en-US" sz="2000" dirty="0" err="1"/>
              <a:t>đáp</a:t>
            </a:r>
            <a:r>
              <a:rPr lang="en-US" sz="2000" dirty="0"/>
              <a:t> </a:t>
            </a:r>
            <a:r>
              <a:rPr lang="en-US" sz="2000" dirty="0" err="1"/>
              <a:t>án</a:t>
            </a:r>
            <a:r>
              <a:rPr lang="en-US" sz="2000" dirty="0"/>
              <a:t> B. </a:t>
            </a:r>
          </a:p>
          <a:p>
            <a:r>
              <a:rPr lang="en-US" sz="2000" dirty="0"/>
              <a:t>3/ “The ADA States that employers with fifteen or more employees may not refuse to hire or promote a person because of a disability if that person is qualified to perform the job.”: </a:t>
            </a:r>
            <a:r>
              <a:rPr lang="en-US" sz="2000" dirty="0" err="1"/>
              <a:t>Đạo</a:t>
            </a:r>
            <a:r>
              <a:rPr lang="en-US" sz="2000" dirty="0"/>
              <a:t> </a:t>
            </a:r>
            <a:r>
              <a:rPr lang="en-US" sz="2000" dirty="0" err="1"/>
              <a:t>luật</a:t>
            </a:r>
            <a:r>
              <a:rPr lang="en-US" sz="2000" dirty="0"/>
              <a:t> </a:t>
            </a:r>
            <a:r>
              <a:rPr lang="en-US" sz="2000" dirty="0" err="1"/>
              <a:t>cũng</a:t>
            </a:r>
            <a:r>
              <a:rPr lang="en-US" sz="2000" dirty="0"/>
              <a:t> </a:t>
            </a:r>
            <a:r>
              <a:rPr lang="en-US" sz="2000" dirty="0" err="1"/>
              <a:t>quy</a:t>
            </a:r>
            <a:r>
              <a:rPr lang="en-US" sz="2000" dirty="0"/>
              <a:t> </a:t>
            </a:r>
            <a:r>
              <a:rPr lang="en-US" sz="2000" dirty="0" err="1"/>
              <a:t>định</a:t>
            </a:r>
            <a:r>
              <a:rPr lang="en-US" sz="2000" dirty="0"/>
              <a:t> </a:t>
            </a:r>
            <a:r>
              <a:rPr lang="en-US" sz="2000" dirty="0" err="1"/>
              <a:t>rằng</a:t>
            </a:r>
            <a:r>
              <a:rPr lang="en-US" sz="2000" dirty="0"/>
              <a:t> </a:t>
            </a:r>
            <a:r>
              <a:rPr lang="en-US" sz="2000" dirty="0" err="1"/>
              <a:t>những</a:t>
            </a:r>
            <a:r>
              <a:rPr lang="en-US" sz="2000" dirty="0"/>
              <a:t> </a:t>
            </a:r>
            <a:r>
              <a:rPr lang="en-US" sz="2000" dirty="0" err="1"/>
              <a:t>người</a:t>
            </a:r>
            <a:r>
              <a:rPr lang="en-US" sz="2000" dirty="0"/>
              <a:t> </a:t>
            </a:r>
            <a:r>
              <a:rPr lang="en-US" sz="2000" dirty="0" err="1"/>
              <a:t>chủ</a:t>
            </a:r>
            <a:r>
              <a:rPr lang="en-US" sz="2000" dirty="0"/>
              <a:t> </a:t>
            </a:r>
            <a:r>
              <a:rPr lang="en-US" sz="2000" dirty="0" err="1"/>
              <a:t>thuê</a:t>
            </a:r>
            <a:r>
              <a:rPr lang="en-US" sz="2000" dirty="0"/>
              <a:t> </a:t>
            </a:r>
            <a:r>
              <a:rPr lang="en-US" sz="2000" dirty="0" err="1"/>
              <a:t>lao</a:t>
            </a:r>
            <a:r>
              <a:rPr lang="en-US" sz="2000" dirty="0"/>
              <a:t> </a:t>
            </a:r>
            <a:r>
              <a:rPr lang="en-US" sz="2000" dirty="0" err="1"/>
              <a:t>động</a:t>
            </a:r>
            <a:r>
              <a:rPr lang="en-US" sz="2000" dirty="0"/>
              <a:t> </a:t>
            </a:r>
            <a:r>
              <a:rPr lang="en-US" sz="2000" dirty="0" err="1"/>
              <a:t>có</a:t>
            </a:r>
            <a:r>
              <a:rPr lang="en-US" sz="2000" dirty="0"/>
              <a:t> </a:t>
            </a:r>
            <a:r>
              <a:rPr lang="en-US" sz="2000" dirty="0" err="1"/>
              <a:t>từ</a:t>
            </a:r>
            <a:r>
              <a:rPr lang="en-US" sz="2000" dirty="0"/>
              <a:t> 15 </a:t>
            </a:r>
            <a:r>
              <a:rPr lang="en-US" sz="2000" dirty="0" err="1"/>
              <a:t>nhân</a:t>
            </a:r>
            <a:r>
              <a:rPr lang="en-US" sz="2000" dirty="0"/>
              <a:t> </a:t>
            </a:r>
            <a:r>
              <a:rPr lang="en-US" sz="2000" dirty="0" err="1"/>
              <a:t>viên</a:t>
            </a:r>
            <a:r>
              <a:rPr lang="en-US" sz="2000" dirty="0"/>
              <a:t> </a:t>
            </a:r>
            <a:r>
              <a:rPr lang="en-US" sz="2000" dirty="0" err="1"/>
              <a:t>trở</a:t>
            </a:r>
            <a:r>
              <a:rPr lang="en-US" sz="2000" dirty="0"/>
              <a:t> </a:t>
            </a:r>
            <a:r>
              <a:rPr lang="en-US" sz="2000" dirty="0" err="1"/>
              <a:t>lên</a:t>
            </a:r>
            <a:r>
              <a:rPr lang="en-US" sz="2000" dirty="0"/>
              <a:t> </a:t>
            </a:r>
            <a:r>
              <a:rPr lang="en-US" sz="2000" dirty="0" err="1"/>
              <a:t>sẽ</a:t>
            </a:r>
            <a:r>
              <a:rPr lang="en-US" sz="2000" dirty="0"/>
              <a:t> </a:t>
            </a:r>
            <a:r>
              <a:rPr lang="en-US" sz="2000" dirty="0" err="1"/>
              <a:t>không</a:t>
            </a:r>
            <a:r>
              <a:rPr lang="en-US" sz="2000" dirty="0"/>
              <a:t> </a:t>
            </a:r>
            <a:r>
              <a:rPr lang="en-US" sz="2000" dirty="0" err="1"/>
              <a:t>được</a:t>
            </a:r>
            <a:r>
              <a:rPr lang="en-US" sz="2000" dirty="0"/>
              <a:t> </a:t>
            </a:r>
            <a:r>
              <a:rPr lang="en-US" sz="2000" dirty="0" err="1"/>
              <a:t>phép</a:t>
            </a:r>
            <a:r>
              <a:rPr lang="en-US" sz="2000" dirty="0"/>
              <a:t> </a:t>
            </a:r>
            <a:r>
              <a:rPr lang="en-US" sz="2000" dirty="0" err="1"/>
              <a:t>từ</a:t>
            </a:r>
            <a:r>
              <a:rPr lang="en-US" sz="2000" dirty="0"/>
              <a:t> </a:t>
            </a:r>
            <a:r>
              <a:rPr lang="en-US" sz="2000" dirty="0" err="1"/>
              <a:t>chối</a:t>
            </a:r>
            <a:r>
              <a:rPr lang="en-US" sz="2000" dirty="0"/>
              <a:t> </a:t>
            </a:r>
            <a:r>
              <a:rPr lang="en-US" sz="2000" dirty="0" err="1"/>
              <a:t>thuê</a:t>
            </a:r>
            <a:r>
              <a:rPr lang="en-US" sz="2000" dirty="0"/>
              <a:t> </a:t>
            </a:r>
            <a:r>
              <a:rPr lang="en-US" sz="2000" dirty="0" err="1"/>
              <a:t>hoặc</a:t>
            </a:r>
            <a:r>
              <a:rPr lang="en-US" sz="2000" dirty="0"/>
              <a:t> </a:t>
            </a:r>
            <a:r>
              <a:rPr lang="en-US" sz="2000" dirty="0" err="1"/>
              <a:t>đề</a:t>
            </a:r>
            <a:r>
              <a:rPr lang="en-US" sz="2000" dirty="0"/>
              <a:t> </a:t>
            </a:r>
            <a:r>
              <a:rPr lang="en-US" sz="2000" dirty="0" err="1"/>
              <a:t>bạt</a:t>
            </a:r>
            <a:r>
              <a:rPr lang="en-US" sz="2000" dirty="0"/>
              <a:t> </a:t>
            </a:r>
            <a:r>
              <a:rPr lang="en-US" sz="2000" dirty="0" err="1"/>
              <a:t>thăng</a:t>
            </a:r>
            <a:r>
              <a:rPr lang="en-US" sz="2000" dirty="0"/>
              <a:t> </a:t>
            </a:r>
            <a:r>
              <a:rPr lang="en-US" sz="2000" dirty="0" err="1"/>
              <a:t>chức</a:t>
            </a:r>
            <a:r>
              <a:rPr lang="en-US" sz="2000" dirty="0"/>
              <a:t> </a:t>
            </a:r>
            <a:r>
              <a:rPr lang="en-US" sz="2000" dirty="0" err="1"/>
              <a:t>một</a:t>
            </a:r>
            <a:r>
              <a:rPr lang="en-US" sz="2000" dirty="0"/>
              <a:t> </a:t>
            </a:r>
            <a:r>
              <a:rPr lang="en-US" sz="2000" dirty="0" err="1"/>
              <a:t>người</a:t>
            </a:r>
            <a:r>
              <a:rPr lang="en-US" sz="2000" dirty="0"/>
              <a:t> </a:t>
            </a:r>
            <a:r>
              <a:rPr lang="en-US" sz="2000" dirty="0" err="1"/>
              <a:t>vì</a:t>
            </a:r>
            <a:r>
              <a:rPr lang="en-US" sz="2000" dirty="0"/>
              <a:t> </a:t>
            </a:r>
            <a:r>
              <a:rPr lang="en-US" sz="2000" dirty="0" err="1"/>
              <a:t>người</a:t>
            </a:r>
            <a:r>
              <a:rPr lang="en-US" sz="2000" dirty="0"/>
              <a:t> </a:t>
            </a:r>
            <a:r>
              <a:rPr lang="en-US" sz="2000" dirty="0" err="1"/>
              <a:t>đó</a:t>
            </a:r>
            <a:r>
              <a:rPr lang="en-US" sz="2000" dirty="0"/>
              <a:t> </a:t>
            </a:r>
            <a:r>
              <a:rPr lang="en-US" sz="2000" dirty="0" err="1"/>
              <a:t>bị</a:t>
            </a:r>
            <a:r>
              <a:rPr lang="en-US" sz="2000" dirty="0"/>
              <a:t> </a:t>
            </a:r>
            <a:r>
              <a:rPr lang="en-US" sz="2000" dirty="0" err="1"/>
              <a:t>khiếm</a:t>
            </a:r>
            <a:r>
              <a:rPr lang="en-US" sz="2000" dirty="0"/>
              <a:t> </a:t>
            </a:r>
            <a:r>
              <a:rPr lang="en-US" sz="2000" dirty="0" err="1"/>
              <a:t>khuyết</a:t>
            </a:r>
            <a:r>
              <a:rPr lang="en-US" sz="2000" dirty="0"/>
              <a:t> </a:t>
            </a:r>
            <a:r>
              <a:rPr lang="en-US" sz="2000" dirty="0" err="1"/>
              <a:t>nếu</a:t>
            </a:r>
            <a:r>
              <a:rPr lang="en-US" sz="2000" dirty="0"/>
              <a:t> </a:t>
            </a:r>
            <a:r>
              <a:rPr lang="en-US" sz="2000" dirty="0" err="1"/>
              <a:t>như</a:t>
            </a:r>
            <a:r>
              <a:rPr lang="en-US" sz="2000" dirty="0"/>
              <a:t> </a:t>
            </a:r>
            <a:r>
              <a:rPr lang="en-US" sz="2000" dirty="0" err="1"/>
              <a:t>họ</a:t>
            </a:r>
            <a:r>
              <a:rPr lang="en-US" sz="2000" dirty="0"/>
              <a:t> </a:t>
            </a:r>
            <a:r>
              <a:rPr lang="en-US" sz="2000" dirty="0" err="1"/>
              <a:t>có</a:t>
            </a:r>
            <a:r>
              <a:rPr lang="en-US" sz="2000" dirty="0"/>
              <a:t> </a:t>
            </a:r>
            <a:r>
              <a:rPr lang="en-US" sz="2000" dirty="0" err="1"/>
              <a:t>đủ</a:t>
            </a:r>
            <a:r>
              <a:rPr lang="en-US" sz="2000" dirty="0"/>
              <a:t> </a:t>
            </a:r>
            <a:r>
              <a:rPr lang="en-US" sz="2000" dirty="0" err="1"/>
              <a:t>khả</a:t>
            </a:r>
            <a:r>
              <a:rPr lang="en-US" sz="2000" dirty="0"/>
              <a:t> </a:t>
            </a:r>
            <a:r>
              <a:rPr lang="en-US" sz="2000" dirty="0" err="1"/>
              <a:t>năng</a:t>
            </a:r>
            <a:r>
              <a:rPr lang="en-US" sz="2000" dirty="0"/>
              <a:t> </a:t>
            </a:r>
            <a:r>
              <a:rPr lang="en-US" sz="2000" dirty="0" err="1"/>
              <a:t>để</a:t>
            </a:r>
            <a:r>
              <a:rPr lang="en-US" sz="2000" dirty="0"/>
              <a:t> </a:t>
            </a:r>
            <a:r>
              <a:rPr lang="en-US" sz="2000" dirty="0" err="1"/>
              <a:t>thực</a:t>
            </a:r>
            <a:r>
              <a:rPr lang="en-US" sz="2000" dirty="0"/>
              <a:t> </a:t>
            </a:r>
            <a:r>
              <a:rPr lang="en-US" sz="2000" dirty="0" err="1"/>
              <a:t>hiện</a:t>
            </a:r>
            <a:r>
              <a:rPr lang="en-US" sz="2000" dirty="0"/>
              <a:t> </a:t>
            </a:r>
            <a:r>
              <a:rPr lang="en-US" sz="2000" dirty="0" err="1"/>
              <a:t>công</a:t>
            </a:r>
            <a:r>
              <a:rPr lang="en-US" sz="2000" dirty="0"/>
              <a:t> </a:t>
            </a:r>
            <a:r>
              <a:rPr lang="en-US" sz="2000" dirty="0" err="1"/>
              <a:t>việc</a:t>
            </a:r>
            <a:r>
              <a:rPr lang="en-US" sz="2000" dirty="0"/>
              <a:t>. → </a:t>
            </a:r>
            <a:r>
              <a:rPr lang="en-US" sz="2000" dirty="0" err="1"/>
              <a:t>các</a:t>
            </a:r>
            <a:r>
              <a:rPr lang="en-US" sz="2000" dirty="0"/>
              <a:t> </a:t>
            </a:r>
            <a:r>
              <a:rPr lang="en-US" sz="2000" dirty="0" err="1"/>
              <a:t>công</a:t>
            </a:r>
            <a:r>
              <a:rPr lang="en-US" sz="2000" dirty="0"/>
              <a:t> </a:t>
            </a:r>
            <a:r>
              <a:rPr lang="en-US" sz="2000" dirty="0" err="1"/>
              <a:t>ty</a:t>
            </a:r>
            <a:r>
              <a:rPr lang="en-US" sz="2000" dirty="0"/>
              <a:t> </a:t>
            </a:r>
            <a:r>
              <a:rPr lang="en-US" sz="2000" dirty="0" err="1"/>
              <a:t>lớn</a:t>
            </a:r>
            <a:r>
              <a:rPr lang="en-US" sz="2000" dirty="0"/>
              <a:t> </a:t>
            </a:r>
            <a:r>
              <a:rPr lang="en-US" sz="2000" dirty="0" err="1"/>
              <a:t>chắc</a:t>
            </a:r>
            <a:r>
              <a:rPr lang="en-US" sz="2000" dirty="0"/>
              <a:t> </a:t>
            </a:r>
            <a:r>
              <a:rPr lang="en-US" sz="2000" dirty="0" err="1"/>
              <a:t>chắn</a:t>
            </a:r>
            <a:r>
              <a:rPr lang="en-US" sz="2000" dirty="0"/>
              <a:t> </a:t>
            </a:r>
            <a:r>
              <a:rPr lang="en-US" sz="2000" dirty="0" err="1"/>
              <a:t>không</a:t>
            </a:r>
            <a:r>
              <a:rPr lang="en-US" sz="2000" dirty="0"/>
              <a:t> </a:t>
            </a:r>
            <a:r>
              <a:rPr lang="en-US" sz="2000" dirty="0" err="1"/>
              <a:t>được</a:t>
            </a:r>
            <a:r>
              <a:rPr lang="en-US" sz="2000" dirty="0"/>
              <a:t> </a:t>
            </a:r>
            <a:r>
              <a:rPr lang="en-US" sz="2000" dirty="0" err="1"/>
              <a:t>phân</a:t>
            </a:r>
            <a:r>
              <a:rPr lang="en-US" sz="2000" dirty="0"/>
              <a:t> </a:t>
            </a:r>
            <a:r>
              <a:rPr lang="en-US" sz="2000" dirty="0" err="1"/>
              <a:t>biệt</a:t>
            </a:r>
            <a:r>
              <a:rPr lang="en-US" sz="2000" dirty="0"/>
              <a:t> </a:t>
            </a:r>
            <a:r>
              <a:rPr lang="en-US" sz="2000" dirty="0" err="1"/>
              <a:t>đối</a:t>
            </a:r>
            <a:r>
              <a:rPr lang="en-US" sz="2000" dirty="0"/>
              <a:t> </a:t>
            </a:r>
            <a:r>
              <a:rPr lang="en-US" sz="2000" dirty="0" err="1"/>
              <a:t>xử</a:t>
            </a:r>
            <a:r>
              <a:rPr lang="en-US" sz="2000" dirty="0"/>
              <a:t> </a:t>
            </a:r>
            <a:r>
              <a:rPr lang="en-US" sz="2000" dirty="0" err="1"/>
              <a:t>với</a:t>
            </a:r>
            <a:r>
              <a:rPr lang="en-US" sz="2000" dirty="0"/>
              <a:t> </a:t>
            </a:r>
            <a:r>
              <a:rPr lang="en-US" sz="2000" dirty="0" err="1"/>
              <a:t>nhân</a:t>
            </a:r>
            <a:r>
              <a:rPr lang="en-US" sz="2000" dirty="0"/>
              <a:t> </a:t>
            </a:r>
            <a:r>
              <a:rPr lang="en-US" sz="2000" dirty="0" err="1"/>
              <a:t>viên</a:t>
            </a:r>
            <a:r>
              <a:rPr lang="en-US" sz="2000" dirty="0"/>
              <a:t> </a:t>
            </a:r>
            <a:r>
              <a:rPr lang="en-US" sz="2000" dirty="0" err="1"/>
              <a:t>khuyết</a:t>
            </a:r>
            <a:r>
              <a:rPr lang="en-US" sz="2000" dirty="0"/>
              <a:t> </a:t>
            </a:r>
            <a:r>
              <a:rPr lang="en-US" sz="2000" dirty="0" err="1"/>
              <a:t>tật</a:t>
            </a:r>
            <a:r>
              <a:rPr lang="en-US" sz="2000" dirty="0"/>
              <a:t> → </a:t>
            </a:r>
            <a:r>
              <a:rPr lang="en-US" sz="2000" dirty="0" err="1"/>
              <a:t>thông</a:t>
            </a:r>
            <a:r>
              <a:rPr lang="en-US" sz="2000" dirty="0"/>
              <a:t> tin </a:t>
            </a:r>
            <a:r>
              <a:rPr lang="en-US" sz="2000" dirty="0" err="1"/>
              <a:t>ủng</a:t>
            </a:r>
            <a:r>
              <a:rPr lang="en-US" sz="2000" dirty="0"/>
              <a:t> </a:t>
            </a:r>
            <a:r>
              <a:rPr lang="en-US" sz="2000" dirty="0" err="1"/>
              <a:t>hộ</a:t>
            </a:r>
            <a:r>
              <a:rPr lang="en-US" sz="2000" dirty="0"/>
              <a:t> </a:t>
            </a:r>
            <a:r>
              <a:rPr lang="en-US" sz="2000" dirty="0" err="1"/>
              <a:t>đáp</a:t>
            </a:r>
            <a:r>
              <a:rPr lang="en-US" sz="2000" dirty="0"/>
              <a:t> </a:t>
            </a:r>
            <a:r>
              <a:rPr lang="en-US" sz="2000" dirty="0" err="1"/>
              <a:t>án</a:t>
            </a:r>
            <a:r>
              <a:rPr lang="en-US" sz="2000" dirty="0"/>
              <a:t> D.</a:t>
            </a:r>
          </a:p>
          <a:p>
            <a:r>
              <a:rPr lang="en-US" sz="2000" dirty="0" err="1"/>
              <a:t>Đáp</a:t>
            </a:r>
            <a:r>
              <a:rPr lang="en-US" sz="2000" dirty="0"/>
              <a:t> </a:t>
            </a:r>
            <a:r>
              <a:rPr lang="en-US" sz="2000" dirty="0" err="1"/>
              <a:t>án</a:t>
            </a:r>
            <a:r>
              <a:rPr lang="en-US" sz="2000" dirty="0"/>
              <a:t> C </a:t>
            </a:r>
            <a:r>
              <a:rPr lang="en-US" sz="2000" dirty="0" err="1"/>
              <a:t>không</a:t>
            </a:r>
            <a:r>
              <a:rPr lang="en-US" sz="2000" dirty="0"/>
              <a:t> </a:t>
            </a:r>
            <a:r>
              <a:rPr lang="en-US" sz="2000" dirty="0" err="1"/>
              <a:t>có</a:t>
            </a:r>
            <a:r>
              <a:rPr lang="en-US" sz="2000" dirty="0"/>
              <a:t> </a:t>
            </a:r>
            <a:r>
              <a:rPr lang="en-US" sz="2000" dirty="0" err="1"/>
              <a:t>thông</a:t>
            </a:r>
            <a:r>
              <a:rPr lang="en-US" sz="2000" dirty="0"/>
              <a:t> tin </a:t>
            </a:r>
            <a:r>
              <a:rPr lang="en-US" sz="2000" dirty="0" err="1"/>
              <a:t>trong</a:t>
            </a:r>
            <a:r>
              <a:rPr lang="en-US" sz="2000" dirty="0"/>
              <a:t> </a:t>
            </a:r>
            <a:r>
              <a:rPr lang="en-US" sz="2000" dirty="0" err="1"/>
              <a:t>bài</a:t>
            </a:r>
            <a:r>
              <a:rPr lang="en-US" sz="2000" dirty="0"/>
              <a:t>. </a:t>
            </a:r>
            <a:r>
              <a:rPr lang="en-US" sz="2000" dirty="0" err="1"/>
              <a:t>Vậy</a:t>
            </a:r>
            <a:r>
              <a:rPr lang="en-US" sz="2000" dirty="0"/>
              <a:t>, </a:t>
            </a:r>
            <a:r>
              <a:rPr lang="en-US" sz="2000" dirty="0" err="1"/>
              <a:t>chọn</a:t>
            </a:r>
            <a:r>
              <a:rPr lang="en-US" sz="2000" dirty="0"/>
              <a:t> </a:t>
            </a:r>
            <a:r>
              <a:rPr lang="en-US" sz="2000" dirty="0" err="1"/>
              <a:t>đáp</a:t>
            </a:r>
            <a:r>
              <a:rPr lang="en-US" sz="2000" dirty="0"/>
              <a:t> </a:t>
            </a:r>
            <a:r>
              <a:rPr lang="en-US" sz="2000" dirty="0" err="1"/>
              <a:t>án</a:t>
            </a:r>
            <a:r>
              <a:rPr lang="en-US" sz="2000" dirty="0"/>
              <a:t> D </a:t>
            </a:r>
            <a:r>
              <a:rPr lang="en-US" sz="2000" dirty="0" err="1"/>
              <a:t>là</a:t>
            </a:r>
            <a:r>
              <a:rPr lang="en-US" sz="2000" dirty="0"/>
              <a:t> </a:t>
            </a:r>
            <a:r>
              <a:rPr lang="en-US" sz="2000" dirty="0" err="1"/>
              <a:t>đúng</a:t>
            </a:r>
            <a:endParaRPr lang="en-US" sz="2000" dirty="0"/>
          </a:p>
          <a:p>
            <a:r>
              <a:rPr lang="en-US" sz="2000" dirty="0"/>
              <a:t/>
            </a:r>
            <a:br>
              <a:rPr lang="en-US" sz="2000" dirty="0"/>
            </a:br>
            <a:endParaRPr lang="en-US" sz="2000" dirty="0"/>
          </a:p>
        </p:txBody>
      </p:sp>
    </p:spTree>
    <p:extLst>
      <p:ext uri="{BB962C8B-B14F-4D97-AF65-F5344CB8AC3E}">
        <p14:creationId xmlns:p14="http://schemas.microsoft.com/office/powerpoint/2010/main" val="12508910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609600"/>
            <a:ext cx="8686800" cy="1569660"/>
          </a:xfrm>
          <a:prstGeom prst="rect">
            <a:avLst/>
          </a:prstGeom>
          <a:noFill/>
        </p:spPr>
        <p:txBody>
          <a:bodyPr wrap="square" rtlCol="0">
            <a:spAutoFit/>
          </a:bodyPr>
          <a:lstStyle/>
          <a:p>
            <a:r>
              <a:rPr lang="en-US" sz="2400" b="1" dirty="0"/>
              <a:t>Question 6</a:t>
            </a:r>
            <a:r>
              <a:rPr lang="en-US" sz="2400" dirty="0"/>
              <a:t>: The residents of the village are living a happy life _______ they lack modern facilities.</a:t>
            </a:r>
          </a:p>
          <a:p>
            <a:r>
              <a:rPr lang="en-US" sz="2400" b="1" dirty="0"/>
              <a:t>	A.</a:t>
            </a:r>
            <a:r>
              <a:rPr lang="en-US" sz="2400" dirty="0"/>
              <a:t> despite	</a:t>
            </a:r>
            <a:r>
              <a:rPr lang="en-US" sz="2400" b="1" dirty="0"/>
              <a:t>B.</a:t>
            </a:r>
            <a:r>
              <a:rPr lang="en-US" sz="2400" dirty="0"/>
              <a:t> although	</a:t>
            </a:r>
            <a:r>
              <a:rPr lang="en-US" sz="2400" b="1" dirty="0"/>
              <a:t>C.</a:t>
            </a:r>
            <a:r>
              <a:rPr lang="en-US" sz="2400" dirty="0"/>
              <a:t> therefore	</a:t>
            </a:r>
            <a:r>
              <a:rPr lang="en-US" sz="2400" b="1" dirty="0"/>
              <a:t>D.</a:t>
            </a:r>
            <a:r>
              <a:rPr lang="en-US" sz="2400" dirty="0"/>
              <a:t> because of</a:t>
            </a:r>
          </a:p>
          <a:p>
            <a:endParaRPr lang="en-US" sz="2400" dirty="0"/>
          </a:p>
        </p:txBody>
      </p:sp>
      <p:sp>
        <p:nvSpPr>
          <p:cNvPr id="5" name="TextBox 4"/>
          <p:cNvSpPr txBox="1"/>
          <p:nvPr/>
        </p:nvSpPr>
        <p:spPr>
          <a:xfrm>
            <a:off x="257577" y="2590800"/>
            <a:ext cx="8686800" cy="3785652"/>
          </a:xfrm>
          <a:prstGeom prst="rect">
            <a:avLst/>
          </a:prstGeom>
          <a:noFill/>
        </p:spPr>
        <p:txBody>
          <a:bodyPr wrap="square" rtlCol="0">
            <a:spAutoFit/>
          </a:bodyPr>
          <a:lstStyle/>
          <a:p>
            <a:r>
              <a:rPr lang="en-US" sz="2400" b="1" dirty="0" err="1" smtClean="0"/>
              <a:t>Dịch</a:t>
            </a:r>
            <a:r>
              <a:rPr lang="en-US" sz="2400" b="1" dirty="0" smtClean="0"/>
              <a:t> </a:t>
            </a:r>
            <a:r>
              <a:rPr lang="en-US" sz="2400" b="1" dirty="0" err="1" smtClean="0"/>
              <a:t>nghĩa</a:t>
            </a:r>
            <a:r>
              <a:rPr lang="en-US" sz="2400" b="1" dirty="0" smtClean="0"/>
              <a:t>:</a:t>
            </a:r>
            <a:r>
              <a:rPr lang="en-US" sz="2400" dirty="0" smtClean="0"/>
              <a:t> </a:t>
            </a:r>
            <a:r>
              <a:rPr lang="en-US" sz="2400" dirty="0" err="1" smtClean="0"/>
              <a:t>Dân</a:t>
            </a:r>
            <a:r>
              <a:rPr lang="en-US" sz="2400" dirty="0" smtClean="0"/>
              <a:t> </a:t>
            </a:r>
            <a:r>
              <a:rPr lang="en-US" sz="2400" dirty="0" err="1" smtClean="0"/>
              <a:t>làng</a:t>
            </a:r>
            <a:r>
              <a:rPr lang="en-US" sz="2400" dirty="0" smtClean="0"/>
              <a:t> </a:t>
            </a:r>
            <a:r>
              <a:rPr lang="en-US" sz="2400" dirty="0" err="1" smtClean="0"/>
              <a:t>đang</a:t>
            </a:r>
            <a:r>
              <a:rPr lang="en-US" sz="2400" dirty="0" smtClean="0"/>
              <a:t> </a:t>
            </a:r>
            <a:r>
              <a:rPr lang="en-US" sz="2400" dirty="0" err="1" smtClean="0"/>
              <a:t>sống</a:t>
            </a:r>
            <a:r>
              <a:rPr lang="en-US" sz="2400" dirty="0" smtClean="0"/>
              <a:t> </a:t>
            </a:r>
            <a:r>
              <a:rPr lang="en-US" sz="2400" dirty="0" err="1" smtClean="0"/>
              <a:t>một</a:t>
            </a:r>
            <a:r>
              <a:rPr lang="en-US" sz="2400" dirty="0" smtClean="0"/>
              <a:t> </a:t>
            </a:r>
            <a:r>
              <a:rPr lang="en-US" sz="2400" dirty="0" err="1" smtClean="0"/>
              <a:t>cuộc</a:t>
            </a:r>
            <a:r>
              <a:rPr lang="en-US" sz="2400" dirty="0" smtClean="0"/>
              <a:t> </a:t>
            </a:r>
            <a:r>
              <a:rPr lang="en-US" sz="2400" dirty="0" err="1" smtClean="0"/>
              <a:t>sống</a:t>
            </a:r>
            <a:r>
              <a:rPr lang="en-US" sz="2400" dirty="0" smtClean="0"/>
              <a:t> </a:t>
            </a:r>
            <a:r>
              <a:rPr lang="en-US" sz="2400" dirty="0" err="1" smtClean="0"/>
              <a:t>hạnh</a:t>
            </a:r>
            <a:r>
              <a:rPr lang="en-US" sz="2400" dirty="0" smtClean="0"/>
              <a:t> </a:t>
            </a:r>
            <a:r>
              <a:rPr lang="en-US" sz="2400" dirty="0" err="1" smtClean="0"/>
              <a:t>phúc</a:t>
            </a:r>
            <a:r>
              <a:rPr lang="en-US" sz="2400" dirty="0" smtClean="0"/>
              <a:t> </a:t>
            </a:r>
            <a:r>
              <a:rPr lang="en-US" sz="2400" dirty="0" err="1" smtClean="0"/>
              <a:t>mặc</a:t>
            </a:r>
            <a:r>
              <a:rPr lang="en-US" sz="2400" dirty="0" smtClean="0"/>
              <a:t> </a:t>
            </a:r>
            <a:r>
              <a:rPr lang="en-US" sz="2400" dirty="0" err="1" smtClean="0"/>
              <a:t>dù</a:t>
            </a:r>
            <a:r>
              <a:rPr lang="en-US" sz="2400" dirty="0" smtClean="0"/>
              <a:t> </a:t>
            </a:r>
            <a:r>
              <a:rPr lang="en-US" sz="2400" dirty="0" err="1" smtClean="0"/>
              <a:t>họ</a:t>
            </a:r>
            <a:r>
              <a:rPr lang="en-US" sz="2400" dirty="0" smtClean="0"/>
              <a:t> </a:t>
            </a:r>
            <a:r>
              <a:rPr lang="en-US" sz="2400" dirty="0" err="1" smtClean="0"/>
              <a:t>thiếu</a:t>
            </a:r>
            <a:r>
              <a:rPr lang="en-US" sz="2400" dirty="0" smtClean="0"/>
              <a:t> </a:t>
            </a:r>
            <a:r>
              <a:rPr lang="en-US" sz="2400" dirty="0" err="1" smtClean="0"/>
              <a:t>các</a:t>
            </a:r>
            <a:r>
              <a:rPr lang="en-US" sz="2400" dirty="0" smtClean="0"/>
              <a:t> </a:t>
            </a:r>
            <a:r>
              <a:rPr lang="en-US" sz="2400" dirty="0" err="1" smtClean="0"/>
              <a:t>trang</a:t>
            </a:r>
            <a:r>
              <a:rPr lang="en-US" sz="2400" dirty="0" smtClean="0"/>
              <a:t> </a:t>
            </a:r>
            <a:r>
              <a:rPr lang="en-US" sz="2400" dirty="0" err="1" smtClean="0"/>
              <a:t>thiết</a:t>
            </a:r>
            <a:r>
              <a:rPr lang="en-US" sz="2400" dirty="0" smtClean="0"/>
              <a:t> </a:t>
            </a:r>
            <a:r>
              <a:rPr lang="en-US" sz="2400" dirty="0" err="1" smtClean="0"/>
              <a:t>bị</a:t>
            </a:r>
            <a:r>
              <a:rPr lang="en-US" sz="2400" dirty="0" smtClean="0"/>
              <a:t> </a:t>
            </a:r>
            <a:r>
              <a:rPr lang="en-US" sz="2400" dirty="0" err="1" smtClean="0"/>
              <a:t>tiện</a:t>
            </a:r>
            <a:r>
              <a:rPr lang="en-US" sz="2400" dirty="0" smtClean="0"/>
              <a:t> </a:t>
            </a:r>
            <a:r>
              <a:rPr lang="en-US" sz="2400" dirty="0" err="1" smtClean="0"/>
              <a:t>nghi</a:t>
            </a:r>
            <a:r>
              <a:rPr lang="en-US" sz="2400" dirty="0" smtClean="0"/>
              <a:t> </a:t>
            </a:r>
            <a:r>
              <a:rPr lang="en-US" sz="2400" dirty="0" err="1" smtClean="0"/>
              <a:t>hiện</a:t>
            </a:r>
            <a:r>
              <a:rPr lang="en-US" sz="2400" dirty="0" smtClean="0"/>
              <a:t> </a:t>
            </a:r>
            <a:r>
              <a:rPr lang="en-US" sz="2400" dirty="0" err="1" smtClean="0"/>
              <a:t>đại</a:t>
            </a:r>
            <a:r>
              <a:rPr lang="en-US" sz="2400" dirty="0" smtClean="0"/>
              <a:t>.</a:t>
            </a:r>
            <a:br>
              <a:rPr lang="en-US" sz="2400" dirty="0" smtClean="0"/>
            </a:br>
            <a:r>
              <a:rPr lang="en-US" sz="2400" b="1" dirty="0" err="1" smtClean="0"/>
              <a:t>Xét</a:t>
            </a:r>
            <a:r>
              <a:rPr lang="en-US" sz="2400" b="1" dirty="0" smtClean="0"/>
              <a:t> </a:t>
            </a:r>
            <a:r>
              <a:rPr lang="en-US" sz="2400" b="1" dirty="0" err="1" smtClean="0"/>
              <a:t>các</a:t>
            </a:r>
            <a:r>
              <a:rPr lang="en-US" sz="2400" b="1" dirty="0" smtClean="0"/>
              <a:t> </a:t>
            </a:r>
            <a:r>
              <a:rPr lang="en-US" sz="2400" b="1" dirty="0" err="1" smtClean="0"/>
              <a:t>đáp</a:t>
            </a:r>
            <a:r>
              <a:rPr lang="en-US" sz="2400" b="1" dirty="0" smtClean="0"/>
              <a:t> </a:t>
            </a:r>
            <a:r>
              <a:rPr lang="en-US" sz="2400" b="1" dirty="0" err="1" smtClean="0"/>
              <a:t>án</a:t>
            </a:r>
            <a:r>
              <a:rPr lang="en-US" sz="2400" b="1" dirty="0" smtClean="0"/>
              <a:t>:</a:t>
            </a:r>
            <a:r>
              <a:rPr lang="en-US" sz="2400" dirty="0" smtClean="0"/>
              <a:t/>
            </a:r>
            <a:br>
              <a:rPr lang="en-US" sz="2400" dirty="0" smtClean="0"/>
            </a:br>
            <a:r>
              <a:rPr lang="en-US" sz="2400" b="1" dirty="0" smtClean="0"/>
              <a:t>A.</a:t>
            </a:r>
            <a:r>
              <a:rPr lang="en-US" sz="2400" dirty="0" smtClean="0"/>
              <a:t> </a:t>
            </a:r>
            <a:r>
              <a:rPr lang="en-US" sz="2400" dirty="0" smtClean="0">
                <a:solidFill>
                  <a:srgbClr val="FFFF00"/>
                </a:solidFill>
              </a:rPr>
              <a:t>despite = in spite of + N/</a:t>
            </a:r>
            <a:r>
              <a:rPr lang="en-US" sz="2400" dirty="0" err="1" smtClean="0">
                <a:solidFill>
                  <a:srgbClr val="FFFF00"/>
                </a:solidFill>
              </a:rPr>
              <a:t>Ving</a:t>
            </a:r>
            <a:r>
              <a:rPr lang="en-US" sz="2400" dirty="0" smtClean="0"/>
              <a:t>: </a:t>
            </a:r>
            <a:r>
              <a:rPr lang="en-US" sz="2400" dirty="0" err="1" smtClean="0"/>
              <a:t>mặc</a:t>
            </a:r>
            <a:r>
              <a:rPr lang="en-US" sz="2400" dirty="0" smtClean="0"/>
              <a:t> </a:t>
            </a:r>
            <a:r>
              <a:rPr lang="en-US" sz="2400" dirty="0" err="1" smtClean="0"/>
              <a:t>dù</a:t>
            </a:r>
            <a:endParaRPr lang="en-US" sz="2400" dirty="0" smtClean="0"/>
          </a:p>
          <a:p>
            <a:r>
              <a:rPr lang="en-US" sz="2400" b="1" dirty="0" smtClean="0"/>
              <a:t>B.</a:t>
            </a:r>
            <a:r>
              <a:rPr lang="en-US" sz="2400" dirty="0" smtClean="0"/>
              <a:t> </a:t>
            </a:r>
            <a:r>
              <a:rPr lang="en-US" sz="2400" dirty="0" smtClean="0">
                <a:solidFill>
                  <a:srgbClr val="FFFF00"/>
                </a:solidFill>
              </a:rPr>
              <a:t>although + clause: </a:t>
            </a:r>
            <a:r>
              <a:rPr lang="en-US" sz="2400" dirty="0" err="1" smtClean="0"/>
              <a:t>mặc</a:t>
            </a:r>
            <a:r>
              <a:rPr lang="en-US" sz="2400" dirty="0" smtClean="0"/>
              <a:t> </a:t>
            </a:r>
            <a:r>
              <a:rPr lang="en-US" sz="2400" dirty="0" err="1" smtClean="0"/>
              <a:t>dù</a:t>
            </a:r>
            <a:endParaRPr lang="en-US" sz="2400" dirty="0" smtClean="0"/>
          </a:p>
          <a:p>
            <a:r>
              <a:rPr lang="en-US" sz="2400" b="1" dirty="0" smtClean="0"/>
              <a:t>C.</a:t>
            </a:r>
            <a:r>
              <a:rPr lang="en-US" sz="2400" dirty="0" smtClean="0"/>
              <a:t> </a:t>
            </a:r>
            <a:r>
              <a:rPr lang="en-US" sz="2400" dirty="0" smtClean="0">
                <a:solidFill>
                  <a:srgbClr val="FFFF00"/>
                </a:solidFill>
              </a:rPr>
              <a:t>therefore: </a:t>
            </a:r>
            <a:r>
              <a:rPr lang="en-US" sz="2400" dirty="0" smtClean="0"/>
              <a:t>do </a:t>
            </a:r>
            <a:r>
              <a:rPr lang="en-US" sz="2400" dirty="0" err="1" smtClean="0"/>
              <a:t>đó</a:t>
            </a:r>
            <a:r>
              <a:rPr lang="en-US" sz="2400" dirty="0" smtClean="0"/>
              <a:t>, do </a:t>
            </a:r>
            <a:r>
              <a:rPr lang="en-US" sz="2400" dirty="0" err="1" smtClean="0"/>
              <a:t>vậy</a:t>
            </a:r>
            <a:endParaRPr lang="en-US" sz="2400" dirty="0" smtClean="0"/>
          </a:p>
          <a:p>
            <a:r>
              <a:rPr lang="en-US" sz="2400" b="1" dirty="0" smtClean="0"/>
              <a:t>D.</a:t>
            </a:r>
            <a:r>
              <a:rPr lang="en-US" sz="2400" dirty="0" smtClean="0"/>
              <a:t> </a:t>
            </a:r>
            <a:r>
              <a:rPr lang="en-US" sz="2400" dirty="0" smtClean="0">
                <a:solidFill>
                  <a:srgbClr val="FFFF00"/>
                </a:solidFill>
              </a:rPr>
              <a:t>because of + N/</a:t>
            </a:r>
            <a:r>
              <a:rPr lang="en-US" sz="2400" dirty="0" err="1" smtClean="0">
                <a:solidFill>
                  <a:srgbClr val="FFFF00"/>
                </a:solidFill>
              </a:rPr>
              <a:t>Ving</a:t>
            </a:r>
            <a:r>
              <a:rPr lang="en-US" sz="2400" dirty="0" smtClean="0"/>
              <a:t>: </a:t>
            </a:r>
            <a:r>
              <a:rPr lang="en-US" sz="2400" dirty="0" err="1" smtClean="0"/>
              <a:t>bởi</a:t>
            </a:r>
            <a:r>
              <a:rPr lang="en-US" sz="2400" dirty="0" smtClean="0"/>
              <a:t> </a:t>
            </a:r>
            <a:r>
              <a:rPr lang="en-US" sz="2400" dirty="0" err="1" smtClean="0"/>
              <a:t>vì</a:t>
            </a:r>
            <a:endParaRPr lang="en-US" sz="2400" dirty="0" smtClean="0"/>
          </a:p>
          <a:p>
            <a:r>
              <a:rPr lang="en-US" sz="2400" dirty="0" smtClean="0"/>
              <a:t>=&gt; Theo </a:t>
            </a:r>
            <a:r>
              <a:rPr lang="en-US" sz="2400" dirty="0" err="1" smtClean="0"/>
              <a:t>nghĩa</a:t>
            </a:r>
            <a:r>
              <a:rPr lang="en-US" sz="2400" dirty="0" smtClean="0"/>
              <a:t> </a:t>
            </a:r>
            <a:r>
              <a:rPr lang="en-US" sz="2400" dirty="0" err="1" smtClean="0"/>
              <a:t>cần</a:t>
            </a:r>
            <a:r>
              <a:rPr lang="en-US" sz="2400" dirty="0" smtClean="0"/>
              <a:t> </a:t>
            </a:r>
            <a:r>
              <a:rPr lang="en-US" sz="2400" dirty="0" err="1" smtClean="0"/>
              <a:t>một</a:t>
            </a:r>
            <a:r>
              <a:rPr lang="en-US" sz="2400" dirty="0" smtClean="0"/>
              <a:t> </a:t>
            </a:r>
            <a:r>
              <a:rPr lang="en-US" sz="2400" dirty="0" err="1" smtClean="0"/>
              <a:t>liên</a:t>
            </a:r>
            <a:r>
              <a:rPr lang="en-US" sz="2400" dirty="0" smtClean="0"/>
              <a:t> </a:t>
            </a:r>
            <a:r>
              <a:rPr lang="en-US" sz="2400" dirty="0" err="1" smtClean="0"/>
              <a:t>từ</a:t>
            </a:r>
            <a:r>
              <a:rPr lang="en-US" sz="2400" dirty="0" smtClean="0"/>
              <a:t> </a:t>
            </a:r>
            <a:r>
              <a:rPr lang="en-US" sz="2400" dirty="0" err="1" smtClean="0"/>
              <a:t>mang</a:t>
            </a:r>
            <a:r>
              <a:rPr lang="en-US" sz="2400" dirty="0" smtClean="0"/>
              <a:t> </a:t>
            </a:r>
            <a:r>
              <a:rPr lang="en-US" sz="2400" dirty="0" err="1" smtClean="0"/>
              <a:t>nghĩa</a:t>
            </a:r>
            <a:r>
              <a:rPr lang="en-US" sz="2400" dirty="0" smtClean="0"/>
              <a:t> “</a:t>
            </a:r>
            <a:r>
              <a:rPr lang="en-US" sz="2400" dirty="0" err="1" smtClean="0"/>
              <a:t>mặc</a:t>
            </a:r>
            <a:r>
              <a:rPr lang="en-US" sz="2400" dirty="0" smtClean="0"/>
              <a:t> </a:t>
            </a:r>
            <a:r>
              <a:rPr lang="en-US" sz="2400" dirty="0" err="1" smtClean="0"/>
              <a:t>dù</a:t>
            </a:r>
            <a:r>
              <a:rPr lang="en-US" sz="2400" dirty="0" smtClean="0"/>
              <a:t>” </a:t>
            </a:r>
            <a:r>
              <a:rPr lang="en-US" sz="2400" dirty="0" err="1" smtClean="0"/>
              <a:t>và</a:t>
            </a:r>
            <a:r>
              <a:rPr lang="en-US" sz="2400" dirty="0" smtClean="0"/>
              <a:t> </a:t>
            </a:r>
            <a:r>
              <a:rPr lang="en-US" sz="2400" dirty="0" err="1" smtClean="0"/>
              <a:t>sau</a:t>
            </a:r>
            <a:r>
              <a:rPr lang="en-US" sz="2400" dirty="0" smtClean="0"/>
              <a:t> </a:t>
            </a:r>
            <a:r>
              <a:rPr lang="en-US" sz="2400" dirty="0" err="1" smtClean="0"/>
              <a:t>nó</a:t>
            </a:r>
            <a:r>
              <a:rPr lang="en-US" sz="2400" dirty="0" smtClean="0"/>
              <a:t> </a:t>
            </a:r>
            <a:r>
              <a:rPr lang="en-US" sz="2400" dirty="0" err="1" smtClean="0"/>
              <a:t>là</a:t>
            </a:r>
            <a:r>
              <a:rPr lang="en-US" sz="2400" dirty="0" smtClean="0"/>
              <a:t> </a:t>
            </a:r>
            <a:r>
              <a:rPr lang="en-US" sz="2400" dirty="0" err="1" smtClean="0"/>
              <a:t>một</a:t>
            </a:r>
            <a:r>
              <a:rPr lang="en-US" sz="2400" dirty="0" smtClean="0"/>
              <a:t> </a:t>
            </a:r>
            <a:r>
              <a:rPr lang="en-US" sz="2400" dirty="0" err="1" smtClean="0"/>
              <a:t>mệnh</a:t>
            </a:r>
            <a:r>
              <a:rPr lang="en-US" sz="2400" dirty="0" smtClean="0"/>
              <a:t> </a:t>
            </a:r>
            <a:r>
              <a:rPr lang="en-US" sz="2400" dirty="0" err="1" smtClean="0"/>
              <a:t>đề</a:t>
            </a:r>
            <a:r>
              <a:rPr lang="en-US" sz="2400" dirty="0" smtClean="0"/>
              <a:t>, do </a:t>
            </a:r>
            <a:r>
              <a:rPr lang="en-US" sz="2400" dirty="0" err="1" smtClean="0"/>
              <a:t>đó</a:t>
            </a:r>
            <a:r>
              <a:rPr lang="en-US" sz="2400" dirty="0" smtClean="0"/>
              <a:t> </a:t>
            </a:r>
            <a:r>
              <a:rPr lang="en-US" sz="2400" dirty="0" err="1" smtClean="0"/>
              <a:t>chỉ</a:t>
            </a:r>
            <a:r>
              <a:rPr lang="en-US" sz="2400" dirty="0" smtClean="0"/>
              <a:t> </a:t>
            </a:r>
            <a:r>
              <a:rPr lang="en-US" sz="2400" dirty="0" err="1" smtClean="0"/>
              <a:t>có</a:t>
            </a:r>
            <a:r>
              <a:rPr lang="en-US" sz="2400" dirty="0" smtClean="0"/>
              <a:t> B </a:t>
            </a:r>
            <a:r>
              <a:rPr lang="en-US" sz="2400" dirty="0" err="1" smtClean="0"/>
              <a:t>thỏa</a:t>
            </a:r>
            <a:r>
              <a:rPr lang="en-US" sz="2400" dirty="0" smtClean="0"/>
              <a:t> </a:t>
            </a:r>
            <a:r>
              <a:rPr lang="en-US" sz="2400" dirty="0" err="1" smtClean="0"/>
              <a:t>mãn</a:t>
            </a:r>
            <a:endParaRPr lang="en-US" sz="2400" dirty="0" smtClean="0"/>
          </a:p>
          <a:p>
            <a:endParaRPr lang="en-US" sz="2400" dirty="0"/>
          </a:p>
        </p:txBody>
      </p:sp>
      <p:sp>
        <p:nvSpPr>
          <p:cNvPr id="6" name="Oval 5"/>
          <p:cNvSpPr/>
          <p:nvPr/>
        </p:nvSpPr>
        <p:spPr>
          <a:xfrm>
            <a:off x="2837645" y="1394430"/>
            <a:ext cx="457200" cy="35817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02153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ppt_x"/>
                                          </p:val>
                                        </p:tav>
                                        <p:tav tm="100000">
                                          <p:val>
                                            <p:strVal val="#ppt_x"/>
                                          </p:val>
                                        </p:tav>
                                      </p:tavLst>
                                    </p:anim>
                                    <p:anim calcmode="lin" valueType="num">
                                      <p:cBhvr additive="base">
                                        <p:cTn id="1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533400"/>
            <a:ext cx="8763000" cy="1938992"/>
          </a:xfrm>
          <a:prstGeom prst="rect">
            <a:avLst/>
          </a:prstGeom>
          <a:noFill/>
        </p:spPr>
        <p:txBody>
          <a:bodyPr wrap="square" rtlCol="0">
            <a:spAutoFit/>
          </a:bodyPr>
          <a:lstStyle/>
          <a:p>
            <a:r>
              <a:rPr lang="en-US" sz="2400" b="1" dirty="0">
                <a:solidFill>
                  <a:srgbClr val="FF0000"/>
                </a:solidFill>
              </a:rPr>
              <a:t>Question 7:</a:t>
            </a:r>
            <a:r>
              <a:rPr lang="en-US" sz="2400" b="1" dirty="0"/>
              <a:t>	</a:t>
            </a:r>
            <a:r>
              <a:rPr lang="en-US" sz="2400" dirty="0"/>
              <a:t>– “Can I help you, sir?” </a:t>
            </a:r>
          </a:p>
          <a:p>
            <a:r>
              <a:rPr lang="en-US" sz="2400" dirty="0"/>
              <a:t>	– “I’m looking for a ___________ desk for my son.”</a:t>
            </a:r>
          </a:p>
          <a:p>
            <a:r>
              <a:rPr lang="en-US" sz="2400" b="1" dirty="0" smtClean="0"/>
              <a:t>A</a:t>
            </a:r>
            <a:r>
              <a:rPr lang="en-US" sz="2400" b="1" dirty="0"/>
              <a:t>.</a:t>
            </a:r>
            <a:r>
              <a:rPr lang="en-US" sz="2400" dirty="0"/>
              <a:t> wooden round fashionable	</a:t>
            </a:r>
            <a:r>
              <a:rPr lang="en-US" sz="2400" dirty="0" smtClean="0"/>
              <a:t>	</a:t>
            </a:r>
            <a:r>
              <a:rPr lang="en-US" sz="2400" b="1" dirty="0" smtClean="0"/>
              <a:t>B</a:t>
            </a:r>
            <a:r>
              <a:rPr lang="en-US" sz="2400" b="1" dirty="0"/>
              <a:t>.</a:t>
            </a:r>
            <a:r>
              <a:rPr lang="en-US" sz="2400" dirty="0"/>
              <a:t> round fashionable wooden</a:t>
            </a:r>
          </a:p>
          <a:p>
            <a:r>
              <a:rPr lang="en-US" sz="2400" b="1" dirty="0" smtClean="0"/>
              <a:t>C</a:t>
            </a:r>
            <a:r>
              <a:rPr lang="en-US" sz="2400" b="1" dirty="0"/>
              <a:t>.</a:t>
            </a:r>
            <a:r>
              <a:rPr lang="en-US" sz="2400" dirty="0"/>
              <a:t> wooden fashionable round	</a:t>
            </a:r>
            <a:r>
              <a:rPr lang="en-US" sz="2400" dirty="0" smtClean="0"/>
              <a:t>	  </a:t>
            </a:r>
            <a:r>
              <a:rPr lang="en-US" sz="2400" b="1" dirty="0" smtClean="0"/>
              <a:t>D</a:t>
            </a:r>
            <a:r>
              <a:rPr lang="en-US" sz="2400" b="1" dirty="0"/>
              <a:t>.</a:t>
            </a:r>
            <a:r>
              <a:rPr lang="en-US" sz="2400" dirty="0"/>
              <a:t> fashionable round wooden</a:t>
            </a:r>
          </a:p>
          <a:p>
            <a:endParaRPr lang="en-US" sz="2400" dirty="0"/>
          </a:p>
        </p:txBody>
      </p:sp>
      <p:sp>
        <p:nvSpPr>
          <p:cNvPr id="5" name="TextBox 4"/>
          <p:cNvSpPr txBox="1"/>
          <p:nvPr/>
        </p:nvSpPr>
        <p:spPr>
          <a:xfrm>
            <a:off x="228600" y="2590800"/>
            <a:ext cx="8763000" cy="1938992"/>
          </a:xfrm>
          <a:prstGeom prst="rect">
            <a:avLst/>
          </a:prstGeom>
          <a:noFill/>
        </p:spPr>
        <p:txBody>
          <a:bodyPr wrap="square" rtlCol="0">
            <a:spAutoFit/>
          </a:bodyPr>
          <a:lstStyle/>
          <a:p>
            <a:r>
              <a:rPr lang="en-US" sz="2400" dirty="0" smtClean="0"/>
              <a:t>*Theo </a:t>
            </a:r>
            <a:r>
              <a:rPr lang="en-US" sz="2400" dirty="0" err="1" smtClean="0"/>
              <a:t>quy</a:t>
            </a:r>
            <a:r>
              <a:rPr lang="en-US" sz="2400" dirty="0" smtClean="0"/>
              <a:t> </a:t>
            </a:r>
            <a:r>
              <a:rPr lang="en-US" sz="2400" dirty="0" err="1" smtClean="0"/>
              <a:t>tắc</a:t>
            </a:r>
            <a:r>
              <a:rPr lang="en-US" sz="2400" dirty="0" smtClean="0"/>
              <a:t> </a:t>
            </a:r>
            <a:r>
              <a:rPr lang="en-US" sz="2400" dirty="0" err="1" smtClean="0"/>
              <a:t>trật</a:t>
            </a:r>
            <a:r>
              <a:rPr lang="en-US" sz="2400" dirty="0" smtClean="0"/>
              <a:t> </a:t>
            </a:r>
            <a:r>
              <a:rPr lang="en-US" sz="2400" dirty="0" err="1" smtClean="0"/>
              <a:t>tự</a:t>
            </a:r>
            <a:r>
              <a:rPr lang="en-US" sz="2400" dirty="0" smtClean="0"/>
              <a:t> </a:t>
            </a:r>
            <a:r>
              <a:rPr lang="en-US" sz="2400" dirty="0" err="1" smtClean="0"/>
              <a:t>tính</a:t>
            </a:r>
            <a:r>
              <a:rPr lang="en-US" sz="2400" dirty="0" smtClean="0"/>
              <a:t> </a:t>
            </a:r>
            <a:r>
              <a:rPr lang="en-US" sz="2400" dirty="0" err="1" smtClean="0"/>
              <a:t>từ</a:t>
            </a:r>
            <a:r>
              <a:rPr lang="en-US" sz="2400" dirty="0" smtClean="0"/>
              <a:t> </a:t>
            </a:r>
            <a:r>
              <a:rPr lang="en-US" sz="2400" dirty="0" err="1" smtClean="0"/>
              <a:t>trong</a:t>
            </a:r>
            <a:r>
              <a:rPr lang="en-US" sz="2400" dirty="0" smtClean="0"/>
              <a:t> </a:t>
            </a:r>
            <a:r>
              <a:rPr lang="en-US" sz="2400" dirty="0" err="1" smtClean="0"/>
              <a:t>câu</a:t>
            </a:r>
            <a:r>
              <a:rPr lang="en-US" sz="2400" dirty="0" smtClean="0"/>
              <a:t>: </a:t>
            </a:r>
            <a:r>
              <a:rPr lang="en-US" sz="2400" b="1" i="1" dirty="0" smtClean="0"/>
              <a:t>OSASCOMP</a:t>
            </a:r>
            <a:r>
              <a:rPr lang="en-US" sz="2400" dirty="0" smtClean="0"/>
              <a:t/>
            </a:r>
            <a:br>
              <a:rPr lang="en-US" sz="2400" dirty="0" smtClean="0"/>
            </a:br>
            <a:r>
              <a:rPr lang="en-US" sz="2400" dirty="0" smtClean="0"/>
              <a:t>: fashionable - O; round - Shape; wooden - M</a:t>
            </a:r>
          </a:p>
          <a:p>
            <a:r>
              <a:rPr lang="en-US" sz="2400" b="1" i="1" dirty="0" err="1" smtClean="0"/>
              <a:t>Dịch</a:t>
            </a:r>
            <a:r>
              <a:rPr lang="en-US" sz="2400" b="1" i="1" dirty="0" smtClean="0"/>
              <a:t>:</a:t>
            </a:r>
            <a:r>
              <a:rPr lang="en-US" sz="2400" dirty="0" smtClean="0"/>
              <a:t> -‘’</a:t>
            </a:r>
            <a:r>
              <a:rPr lang="en-US" sz="2400" dirty="0" err="1" smtClean="0"/>
              <a:t>Tôi</a:t>
            </a:r>
            <a:r>
              <a:rPr lang="en-US" sz="2400" dirty="0" smtClean="0"/>
              <a:t> </a:t>
            </a:r>
            <a:r>
              <a:rPr lang="en-US" sz="2400" dirty="0" err="1" smtClean="0"/>
              <a:t>có</a:t>
            </a:r>
            <a:r>
              <a:rPr lang="en-US" sz="2400" dirty="0" smtClean="0"/>
              <a:t> </a:t>
            </a:r>
            <a:r>
              <a:rPr lang="en-US" sz="2400" dirty="0" err="1" smtClean="0"/>
              <a:t>thể</a:t>
            </a:r>
            <a:r>
              <a:rPr lang="en-US" sz="2400" dirty="0" smtClean="0"/>
              <a:t> </a:t>
            </a:r>
            <a:r>
              <a:rPr lang="en-US" sz="2400" dirty="0" err="1" smtClean="0"/>
              <a:t>giúp</a:t>
            </a:r>
            <a:r>
              <a:rPr lang="en-US" sz="2400" dirty="0" smtClean="0"/>
              <a:t> </a:t>
            </a:r>
            <a:r>
              <a:rPr lang="en-US" sz="2400" dirty="0" err="1" smtClean="0"/>
              <a:t>gì</a:t>
            </a:r>
            <a:r>
              <a:rPr lang="en-US" sz="2400" dirty="0" smtClean="0"/>
              <a:t>, </a:t>
            </a:r>
            <a:r>
              <a:rPr lang="en-US" sz="2400" dirty="0" err="1" smtClean="0"/>
              <a:t>thưa</a:t>
            </a:r>
            <a:r>
              <a:rPr lang="en-US" sz="2400" dirty="0" smtClean="0"/>
              <a:t> </a:t>
            </a:r>
            <a:r>
              <a:rPr lang="en-US" sz="2400" dirty="0" err="1" smtClean="0"/>
              <a:t>ông</a:t>
            </a:r>
            <a:r>
              <a:rPr lang="en-US" sz="2400" dirty="0" smtClean="0"/>
              <a:t>?’‘ – ’‘</a:t>
            </a:r>
            <a:r>
              <a:rPr lang="en-US" sz="2400" dirty="0" err="1" smtClean="0"/>
              <a:t>Tôi</a:t>
            </a:r>
            <a:r>
              <a:rPr lang="en-US" sz="2400" dirty="0" smtClean="0"/>
              <a:t> </a:t>
            </a:r>
            <a:r>
              <a:rPr lang="en-US" sz="2400" dirty="0" err="1" smtClean="0"/>
              <a:t>đang</a:t>
            </a:r>
            <a:r>
              <a:rPr lang="en-US" sz="2400" dirty="0" smtClean="0"/>
              <a:t> </a:t>
            </a:r>
            <a:r>
              <a:rPr lang="en-US" sz="2400" dirty="0" err="1" smtClean="0"/>
              <a:t>tìm</a:t>
            </a:r>
            <a:r>
              <a:rPr lang="en-US" sz="2400" dirty="0" smtClean="0"/>
              <a:t> </a:t>
            </a:r>
            <a:r>
              <a:rPr lang="en-US" sz="2400" dirty="0" err="1" smtClean="0"/>
              <a:t>một</a:t>
            </a:r>
            <a:r>
              <a:rPr lang="en-US" sz="2400" dirty="0" smtClean="0"/>
              <a:t> </a:t>
            </a:r>
            <a:r>
              <a:rPr lang="en-US" sz="2400" dirty="0" err="1" smtClean="0"/>
              <a:t>chiếc</a:t>
            </a:r>
            <a:r>
              <a:rPr lang="en-US" sz="2400" dirty="0" smtClean="0"/>
              <a:t> </a:t>
            </a:r>
            <a:r>
              <a:rPr lang="en-US" sz="2400" dirty="0" err="1" smtClean="0"/>
              <a:t>bàn</a:t>
            </a:r>
            <a:r>
              <a:rPr lang="en-US" sz="2400" dirty="0" smtClean="0"/>
              <a:t> </a:t>
            </a:r>
            <a:r>
              <a:rPr lang="en-US" sz="2400" dirty="0" err="1" smtClean="0"/>
              <a:t>tròn</a:t>
            </a:r>
            <a:r>
              <a:rPr lang="en-US" sz="2400" dirty="0" smtClean="0"/>
              <a:t> </a:t>
            </a:r>
            <a:r>
              <a:rPr lang="en-US" sz="2400" dirty="0" err="1" smtClean="0"/>
              <a:t>hợp</a:t>
            </a:r>
            <a:r>
              <a:rPr lang="en-US" sz="2400" dirty="0" smtClean="0"/>
              <a:t> </a:t>
            </a:r>
            <a:r>
              <a:rPr lang="en-US" sz="2400" dirty="0" err="1" smtClean="0"/>
              <a:t>thời</a:t>
            </a:r>
            <a:r>
              <a:rPr lang="en-US" sz="2400" dirty="0" smtClean="0"/>
              <a:t> </a:t>
            </a:r>
            <a:r>
              <a:rPr lang="en-US" sz="2400" dirty="0" err="1" smtClean="0"/>
              <a:t>trang</a:t>
            </a:r>
            <a:r>
              <a:rPr lang="en-US" sz="2400" dirty="0" smtClean="0"/>
              <a:t> </a:t>
            </a:r>
            <a:r>
              <a:rPr lang="en-US" sz="2400" dirty="0" err="1" smtClean="0"/>
              <a:t>bằng</a:t>
            </a:r>
            <a:r>
              <a:rPr lang="en-US" sz="2400" dirty="0" smtClean="0"/>
              <a:t> </a:t>
            </a:r>
            <a:r>
              <a:rPr lang="en-US" sz="2400" dirty="0" err="1" smtClean="0"/>
              <a:t>gỗ</a:t>
            </a:r>
            <a:r>
              <a:rPr lang="en-US" sz="2400" dirty="0" smtClean="0"/>
              <a:t> </a:t>
            </a:r>
            <a:r>
              <a:rPr lang="en-US" sz="2400" dirty="0" err="1" smtClean="0"/>
              <a:t>cho</a:t>
            </a:r>
            <a:r>
              <a:rPr lang="en-US" sz="2400" dirty="0" smtClean="0"/>
              <a:t> con </a:t>
            </a:r>
            <a:r>
              <a:rPr lang="en-US" sz="2400" dirty="0" err="1" smtClean="0"/>
              <a:t>trai</a:t>
            </a:r>
            <a:r>
              <a:rPr lang="en-US" sz="2400" dirty="0" smtClean="0"/>
              <a:t>,’’</a:t>
            </a:r>
          </a:p>
          <a:p>
            <a:endParaRPr lang="en-US" sz="2400" dirty="0"/>
          </a:p>
        </p:txBody>
      </p:sp>
      <p:sp>
        <p:nvSpPr>
          <p:cNvPr id="6" name="Oval 5"/>
          <p:cNvSpPr/>
          <p:nvPr/>
        </p:nvSpPr>
        <p:spPr>
          <a:xfrm>
            <a:off x="4953000" y="16764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13964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609600"/>
            <a:ext cx="8763000" cy="1569660"/>
          </a:xfrm>
          <a:prstGeom prst="rect">
            <a:avLst/>
          </a:prstGeom>
          <a:noFill/>
        </p:spPr>
        <p:txBody>
          <a:bodyPr wrap="square" rtlCol="0">
            <a:spAutoFit/>
          </a:bodyPr>
          <a:lstStyle/>
          <a:p>
            <a:r>
              <a:rPr lang="en-US" sz="2400" b="1" dirty="0">
                <a:solidFill>
                  <a:srgbClr val="FF0000"/>
                </a:solidFill>
              </a:rPr>
              <a:t>Question 8</a:t>
            </a:r>
            <a:r>
              <a:rPr lang="en-US" sz="2400" dirty="0">
                <a:solidFill>
                  <a:srgbClr val="FF0000"/>
                </a:solidFill>
              </a:rPr>
              <a:t>: </a:t>
            </a:r>
            <a:r>
              <a:rPr lang="en-US" sz="2400" dirty="0"/>
              <a:t>The United States __________ some 150,000 military reservists when the war broke out.</a:t>
            </a:r>
          </a:p>
          <a:p>
            <a:r>
              <a:rPr lang="en-US" sz="2400" b="1" dirty="0"/>
              <a:t>	A.</a:t>
            </a:r>
            <a:r>
              <a:rPr lang="en-US" sz="2400" dirty="0"/>
              <a:t> came about	</a:t>
            </a:r>
            <a:r>
              <a:rPr lang="en-US" sz="2400" dirty="0" smtClean="0"/>
              <a:t>  </a:t>
            </a:r>
            <a:r>
              <a:rPr lang="en-US" sz="2400" b="1" dirty="0" smtClean="0"/>
              <a:t>B</a:t>
            </a:r>
            <a:r>
              <a:rPr lang="en-US" sz="2400" b="1" dirty="0"/>
              <a:t>.</a:t>
            </a:r>
            <a:r>
              <a:rPr lang="en-US" sz="2400" dirty="0"/>
              <a:t> caught on	</a:t>
            </a:r>
            <a:r>
              <a:rPr lang="en-US" sz="2400" b="1" dirty="0"/>
              <a:t>C.</a:t>
            </a:r>
            <a:r>
              <a:rPr lang="en-US" sz="2400" dirty="0"/>
              <a:t> called up	</a:t>
            </a:r>
            <a:r>
              <a:rPr lang="en-US" sz="2400" b="1" dirty="0"/>
              <a:t>D.</a:t>
            </a:r>
            <a:r>
              <a:rPr lang="en-US" sz="2400" dirty="0"/>
              <a:t> carried out</a:t>
            </a:r>
          </a:p>
          <a:p>
            <a:endParaRPr lang="en-US" sz="2400" dirty="0"/>
          </a:p>
        </p:txBody>
      </p:sp>
      <p:sp>
        <p:nvSpPr>
          <p:cNvPr id="5" name="TextBox 4"/>
          <p:cNvSpPr txBox="1"/>
          <p:nvPr/>
        </p:nvSpPr>
        <p:spPr>
          <a:xfrm>
            <a:off x="152400" y="2209800"/>
            <a:ext cx="8763000" cy="2677656"/>
          </a:xfrm>
          <a:prstGeom prst="rect">
            <a:avLst/>
          </a:prstGeom>
          <a:noFill/>
        </p:spPr>
        <p:txBody>
          <a:bodyPr wrap="square" rtlCol="0">
            <a:spAutoFit/>
          </a:bodyPr>
          <a:lstStyle/>
          <a:p>
            <a:r>
              <a:rPr lang="en-US" sz="2400" dirty="0" smtClean="0"/>
              <a:t>A. came about: </a:t>
            </a:r>
            <a:r>
              <a:rPr lang="en-US" sz="2400" dirty="0" err="1" smtClean="0"/>
              <a:t>xảy</a:t>
            </a:r>
            <a:r>
              <a:rPr lang="en-US" sz="2400" dirty="0" smtClean="0"/>
              <a:t> </a:t>
            </a:r>
            <a:r>
              <a:rPr lang="en-US" sz="2400" dirty="0" err="1" smtClean="0"/>
              <a:t>đến</a:t>
            </a:r>
            <a:r>
              <a:rPr lang="en-US" sz="2400" dirty="0" smtClean="0"/>
              <a:t>, </a:t>
            </a:r>
            <a:r>
              <a:rPr lang="en-US" sz="2400" dirty="0" err="1" smtClean="0"/>
              <a:t>xảy</a:t>
            </a:r>
            <a:r>
              <a:rPr lang="en-US" sz="2400" dirty="0" smtClean="0"/>
              <a:t> </a:t>
            </a:r>
            <a:r>
              <a:rPr lang="en-US" sz="2400" dirty="0" err="1" smtClean="0"/>
              <a:t>ra</a:t>
            </a:r>
            <a:r>
              <a:rPr lang="en-US" sz="2400" dirty="0" smtClean="0"/>
              <a:t/>
            </a:r>
            <a:br>
              <a:rPr lang="en-US" sz="2400" dirty="0" smtClean="0"/>
            </a:br>
            <a:r>
              <a:rPr lang="en-US" sz="2400" dirty="0" smtClean="0"/>
              <a:t>B. caught on: </a:t>
            </a:r>
            <a:r>
              <a:rPr lang="en-US" sz="2400" dirty="0" err="1" smtClean="0"/>
              <a:t>trở</a:t>
            </a:r>
            <a:r>
              <a:rPr lang="en-US" sz="2400" dirty="0" smtClean="0"/>
              <a:t> </a:t>
            </a:r>
            <a:r>
              <a:rPr lang="en-US" sz="2400" dirty="0" err="1" smtClean="0"/>
              <a:t>nên</a:t>
            </a:r>
            <a:r>
              <a:rPr lang="en-US" sz="2400" dirty="0" smtClean="0"/>
              <a:t> </a:t>
            </a:r>
            <a:r>
              <a:rPr lang="en-US" sz="2400" dirty="0" err="1" smtClean="0"/>
              <a:t>phố</a:t>
            </a:r>
            <a:r>
              <a:rPr lang="en-US" sz="2400" dirty="0" smtClean="0"/>
              <a:t> </a:t>
            </a:r>
            <a:r>
              <a:rPr lang="en-US" sz="2400" dirty="0" err="1" smtClean="0"/>
              <a:t>biến</a:t>
            </a:r>
            <a:r>
              <a:rPr lang="en-US" sz="2400" dirty="0" smtClean="0"/>
              <a:t/>
            </a:r>
            <a:br>
              <a:rPr lang="en-US" sz="2400" dirty="0" smtClean="0"/>
            </a:br>
            <a:r>
              <a:rPr lang="en-US" sz="2400" dirty="0" smtClean="0"/>
              <a:t>C. called up: </a:t>
            </a:r>
            <a:r>
              <a:rPr lang="en-US" sz="2400" dirty="0" err="1" smtClean="0"/>
              <a:t>gọi</a:t>
            </a:r>
            <a:r>
              <a:rPr lang="en-US" sz="2400" dirty="0" smtClean="0"/>
              <a:t> </a:t>
            </a:r>
            <a:r>
              <a:rPr lang="en-US" sz="2400" dirty="0" err="1" smtClean="0"/>
              <a:t>điện</a:t>
            </a:r>
            <a:r>
              <a:rPr lang="en-US" sz="2400" dirty="0" smtClean="0"/>
              <a:t>, </a:t>
            </a:r>
            <a:r>
              <a:rPr lang="en-US" sz="2400" dirty="0" err="1" smtClean="0"/>
              <a:t>gọi</a:t>
            </a:r>
            <a:r>
              <a:rPr lang="en-US" sz="2400" dirty="0" smtClean="0"/>
              <a:t> </a:t>
            </a:r>
            <a:r>
              <a:rPr lang="en-US" sz="2400" dirty="0" err="1" smtClean="0"/>
              <a:t>đi</a:t>
            </a:r>
            <a:r>
              <a:rPr lang="en-US" sz="2400" dirty="0" smtClean="0"/>
              <a:t> </a:t>
            </a:r>
            <a:r>
              <a:rPr lang="en-US" sz="2400" dirty="0" err="1" smtClean="0"/>
              <a:t>lính</a:t>
            </a:r>
            <a:r>
              <a:rPr lang="en-US" sz="2400" dirty="0" smtClean="0"/>
              <a:t>/</a:t>
            </a:r>
            <a:r>
              <a:rPr lang="en-US" sz="2400" dirty="0" err="1" smtClean="0"/>
              <a:t>nghĩa</a:t>
            </a:r>
            <a:r>
              <a:rPr lang="en-US" sz="2400" dirty="0" smtClean="0"/>
              <a:t> </a:t>
            </a:r>
            <a:r>
              <a:rPr lang="en-US" sz="2400" dirty="0" err="1" smtClean="0"/>
              <a:t>vụ</a:t>
            </a:r>
            <a:r>
              <a:rPr lang="en-US" sz="2400" dirty="0" smtClean="0"/>
              <a:t> </a:t>
            </a:r>
            <a:r>
              <a:rPr lang="en-US" sz="2400" dirty="0" err="1" smtClean="0"/>
              <a:t>quân</a:t>
            </a:r>
            <a:r>
              <a:rPr lang="en-US" sz="2400" dirty="0" smtClean="0"/>
              <a:t> </a:t>
            </a:r>
            <a:r>
              <a:rPr lang="en-US" sz="2400" dirty="0" err="1" smtClean="0"/>
              <a:t>sự</a:t>
            </a:r>
            <a:r>
              <a:rPr lang="en-US" sz="2400" dirty="0" smtClean="0"/>
              <a:t/>
            </a:r>
            <a:br>
              <a:rPr lang="en-US" sz="2400" dirty="0" smtClean="0"/>
            </a:br>
            <a:r>
              <a:rPr lang="en-US" sz="2400" dirty="0" smtClean="0"/>
              <a:t>D. carried out: </a:t>
            </a:r>
            <a:r>
              <a:rPr lang="en-US" sz="2400" dirty="0" err="1" smtClean="0"/>
              <a:t>tiến</a:t>
            </a:r>
            <a:r>
              <a:rPr lang="en-US" sz="2400" dirty="0" smtClean="0"/>
              <a:t> </a:t>
            </a:r>
            <a:r>
              <a:rPr lang="en-US" sz="2400" dirty="0" err="1" smtClean="0"/>
              <a:t>hành</a:t>
            </a:r>
            <a:r>
              <a:rPr lang="en-US" sz="2400" dirty="0" smtClean="0"/>
              <a:t/>
            </a:r>
            <a:br>
              <a:rPr lang="en-US" sz="2400" dirty="0" smtClean="0"/>
            </a:br>
            <a:r>
              <a:rPr lang="en-US" sz="2400" b="1" dirty="0" err="1" smtClean="0"/>
              <a:t>Dịch</a:t>
            </a:r>
            <a:r>
              <a:rPr lang="en-US" sz="2400" b="1" dirty="0" smtClean="0"/>
              <a:t> </a:t>
            </a:r>
            <a:r>
              <a:rPr lang="en-US" sz="2400" b="1" dirty="0" err="1" smtClean="0"/>
              <a:t>nghĩa</a:t>
            </a:r>
            <a:r>
              <a:rPr lang="en-US" sz="2400" b="1" dirty="0" smtClean="0"/>
              <a:t>:</a:t>
            </a:r>
            <a:r>
              <a:rPr lang="en-US" sz="2400" dirty="0" smtClean="0"/>
              <a:t> </a:t>
            </a:r>
            <a:r>
              <a:rPr lang="en-US" sz="2400" dirty="0" err="1" smtClean="0"/>
              <a:t>Mỹ</a:t>
            </a:r>
            <a:r>
              <a:rPr lang="en-US" sz="2400" dirty="0" smtClean="0"/>
              <a:t> </a:t>
            </a:r>
            <a:r>
              <a:rPr lang="en-US" sz="2400" dirty="0" err="1" smtClean="0"/>
              <a:t>đã</a:t>
            </a:r>
            <a:r>
              <a:rPr lang="en-US" sz="2400" dirty="0" smtClean="0"/>
              <a:t> </a:t>
            </a:r>
            <a:r>
              <a:rPr lang="en-US" sz="2400" dirty="0" err="1" smtClean="0"/>
              <a:t>gọi</a:t>
            </a:r>
            <a:r>
              <a:rPr lang="en-US" sz="2400" dirty="0" smtClean="0"/>
              <a:t> </a:t>
            </a:r>
            <a:r>
              <a:rPr lang="en-US" sz="2400" dirty="0" err="1" smtClean="0"/>
              <a:t>đi</a:t>
            </a:r>
            <a:r>
              <a:rPr lang="en-US" sz="2400" dirty="0" smtClean="0"/>
              <a:t> </a:t>
            </a:r>
            <a:r>
              <a:rPr lang="en-US" sz="2400" dirty="0" err="1" smtClean="0"/>
              <a:t>lính</a:t>
            </a:r>
            <a:r>
              <a:rPr lang="en-US" sz="2400" dirty="0" smtClean="0"/>
              <a:t> </a:t>
            </a:r>
            <a:r>
              <a:rPr lang="en-US" sz="2400" dirty="0" err="1" smtClean="0"/>
              <a:t>khoảng</a:t>
            </a:r>
            <a:r>
              <a:rPr lang="en-US" sz="2400" dirty="0" smtClean="0"/>
              <a:t> 150.000 </a:t>
            </a:r>
            <a:r>
              <a:rPr lang="en-US" sz="2400" dirty="0" err="1" smtClean="0"/>
              <a:t>người</a:t>
            </a:r>
            <a:r>
              <a:rPr lang="en-US" sz="2400" dirty="0" smtClean="0"/>
              <a:t> </a:t>
            </a:r>
            <a:r>
              <a:rPr lang="en-US" sz="2400" dirty="0" err="1" smtClean="0"/>
              <a:t>lính</a:t>
            </a:r>
            <a:r>
              <a:rPr lang="en-US" sz="2400" dirty="0" smtClean="0"/>
              <a:t> </a:t>
            </a:r>
            <a:r>
              <a:rPr lang="en-US" sz="2400" dirty="0" err="1" smtClean="0"/>
              <a:t>dự</a:t>
            </a:r>
            <a:r>
              <a:rPr lang="en-US" sz="2400" dirty="0" smtClean="0"/>
              <a:t> </a:t>
            </a:r>
            <a:r>
              <a:rPr lang="en-US" sz="2400" dirty="0" err="1" smtClean="0"/>
              <a:t>bị</a:t>
            </a:r>
            <a:r>
              <a:rPr lang="en-US" sz="2400" dirty="0" smtClean="0"/>
              <a:t> </a:t>
            </a:r>
            <a:r>
              <a:rPr lang="en-US" sz="2400" dirty="0" err="1" smtClean="0"/>
              <a:t>khi</a:t>
            </a:r>
            <a:r>
              <a:rPr lang="en-US" sz="2400" dirty="0" smtClean="0"/>
              <a:t> </a:t>
            </a:r>
            <a:r>
              <a:rPr lang="en-US" sz="2400" dirty="0" err="1" smtClean="0"/>
              <a:t>chiến</a:t>
            </a:r>
            <a:r>
              <a:rPr lang="en-US" sz="2400" dirty="0" smtClean="0"/>
              <a:t> </a:t>
            </a:r>
            <a:r>
              <a:rPr lang="en-US" sz="2400" dirty="0" err="1" smtClean="0"/>
              <a:t>tranh</a:t>
            </a:r>
            <a:r>
              <a:rPr lang="en-US" sz="2400" dirty="0" smtClean="0"/>
              <a:t> </a:t>
            </a:r>
            <a:r>
              <a:rPr lang="en-US" sz="2400" dirty="0" err="1" smtClean="0"/>
              <a:t>nổ</a:t>
            </a:r>
            <a:r>
              <a:rPr lang="en-US" sz="2400" dirty="0" smtClean="0"/>
              <a:t> </a:t>
            </a:r>
            <a:r>
              <a:rPr lang="en-US" sz="2400" dirty="0" err="1" smtClean="0"/>
              <a:t>ra.</a:t>
            </a:r>
            <a:endParaRPr lang="en-US" sz="2400" dirty="0" smtClean="0"/>
          </a:p>
          <a:p>
            <a:endParaRPr lang="en-US" sz="2400" dirty="0"/>
          </a:p>
        </p:txBody>
      </p:sp>
      <p:sp>
        <p:nvSpPr>
          <p:cNvPr id="6" name="Oval 5"/>
          <p:cNvSpPr/>
          <p:nvPr/>
        </p:nvSpPr>
        <p:spPr>
          <a:xfrm>
            <a:off x="4800600" y="1394430"/>
            <a:ext cx="304800" cy="43437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94557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304800"/>
            <a:ext cx="8305800" cy="1569660"/>
          </a:xfrm>
          <a:prstGeom prst="rect">
            <a:avLst/>
          </a:prstGeom>
          <a:noFill/>
        </p:spPr>
        <p:txBody>
          <a:bodyPr wrap="square" rtlCol="0">
            <a:spAutoFit/>
          </a:bodyPr>
          <a:lstStyle/>
          <a:p>
            <a:r>
              <a:rPr lang="en-US" sz="2400" b="1" dirty="0">
                <a:solidFill>
                  <a:srgbClr val="FF0000"/>
                </a:solidFill>
              </a:rPr>
              <a:t>Question 9:</a:t>
            </a:r>
            <a:r>
              <a:rPr lang="en-US" sz="2400" dirty="0">
                <a:solidFill>
                  <a:srgbClr val="FF0000"/>
                </a:solidFill>
              </a:rPr>
              <a:t> </a:t>
            </a:r>
            <a:r>
              <a:rPr lang="en-US" sz="2400" dirty="0" err="1"/>
              <a:t>We______for</a:t>
            </a:r>
            <a:r>
              <a:rPr lang="en-US" sz="2400" dirty="0"/>
              <a:t> going home when it began to rain.</a:t>
            </a:r>
          </a:p>
          <a:p>
            <a:r>
              <a:rPr lang="en-US" sz="2400" b="1" dirty="0"/>
              <a:t>A. </a:t>
            </a:r>
            <a:r>
              <a:rPr lang="en-US" sz="2400" dirty="0"/>
              <a:t>were preparing</a:t>
            </a:r>
            <a:r>
              <a:rPr lang="en-US" sz="2400" b="1" dirty="0"/>
              <a:t>	B. </a:t>
            </a:r>
            <a:r>
              <a:rPr lang="en-US" sz="2400" dirty="0"/>
              <a:t>are preparing</a:t>
            </a:r>
            <a:r>
              <a:rPr lang="en-US" sz="2400" b="1" dirty="0"/>
              <a:t>	C. </a:t>
            </a:r>
            <a:r>
              <a:rPr lang="en-US" sz="2400" dirty="0"/>
              <a:t>will be preparing</a:t>
            </a:r>
            <a:r>
              <a:rPr lang="en-US" sz="2400" b="1" dirty="0"/>
              <a:t>	D. </a:t>
            </a:r>
            <a:r>
              <a:rPr lang="en-US" sz="2400" dirty="0"/>
              <a:t>have prepared</a:t>
            </a:r>
          </a:p>
          <a:p>
            <a:endParaRPr lang="en-US" sz="2400" dirty="0"/>
          </a:p>
        </p:txBody>
      </p:sp>
      <p:sp>
        <p:nvSpPr>
          <p:cNvPr id="5" name="TextBox 4"/>
          <p:cNvSpPr txBox="1"/>
          <p:nvPr/>
        </p:nvSpPr>
        <p:spPr>
          <a:xfrm>
            <a:off x="228600" y="1981200"/>
            <a:ext cx="8686800" cy="2308324"/>
          </a:xfrm>
          <a:prstGeom prst="rect">
            <a:avLst/>
          </a:prstGeom>
          <a:noFill/>
        </p:spPr>
        <p:txBody>
          <a:bodyPr wrap="square" rtlCol="0">
            <a:spAutoFit/>
          </a:bodyPr>
          <a:lstStyle/>
          <a:p>
            <a:r>
              <a:rPr lang="en-US" sz="2400" dirty="0" smtClean="0"/>
              <a:t>– </a:t>
            </a:r>
            <a:r>
              <a:rPr lang="en-US" sz="2400" dirty="0" err="1" smtClean="0"/>
              <a:t>Căn</a:t>
            </a:r>
            <a:r>
              <a:rPr lang="en-US" sz="2400" dirty="0" smtClean="0"/>
              <a:t> </a:t>
            </a:r>
            <a:r>
              <a:rPr lang="en-US" sz="2400" dirty="0" err="1" smtClean="0"/>
              <a:t>cứ</a:t>
            </a:r>
            <a:r>
              <a:rPr lang="en-US" sz="2400" dirty="0" smtClean="0"/>
              <a:t> </a:t>
            </a:r>
            <a:r>
              <a:rPr lang="en-US" sz="2400" dirty="0" err="1" smtClean="0"/>
              <a:t>vào</a:t>
            </a:r>
            <a:r>
              <a:rPr lang="en-US" sz="2400" dirty="0" smtClean="0"/>
              <a:t> </a:t>
            </a:r>
            <a:r>
              <a:rPr lang="en-US" sz="2400" dirty="0" err="1" smtClean="0"/>
              <a:t>đây</a:t>
            </a:r>
            <a:r>
              <a:rPr lang="en-US" sz="2400" dirty="0" smtClean="0"/>
              <a:t> </a:t>
            </a:r>
            <a:r>
              <a:rPr lang="en-US" sz="2400" dirty="0" err="1" smtClean="0"/>
              <a:t>là</a:t>
            </a:r>
            <a:r>
              <a:rPr lang="en-US" sz="2400" dirty="0" smtClean="0"/>
              <a:t> </a:t>
            </a:r>
            <a:r>
              <a:rPr lang="en-US" sz="2400" dirty="0" err="1" smtClean="0"/>
              <a:t>mệnh</a:t>
            </a:r>
            <a:r>
              <a:rPr lang="en-US" sz="2400" dirty="0" smtClean="0"/>
              <a:t> </a:t>
            </a:r>
            <a:r>
              <a:rPr lang="en-US" sz="2400" dirty="0" err="1" smtClean="0"/>
              <a:t>đề</a:t>
            </a:r>
            <a:r>
              <a:rPr lang="en-US" sz="2400" dirty="0" smtClean="0"/>
              <a:t> </a:t>
            </a:r>
            <a:r>
              <a:rPr lang="en-US" sz="2400" dirty="0" err="1" smtClean="0"/>
              <a:t>trạng</a:t>
            </a:r>
            <a:r>
              <a:rPr lang="en-US" sz="2400" dirty="0" smtClean="0"/>
              <a:t> </a:t>
            </a:r>
            <a:r>
              <a:rPr lang="en-US" sz="2400" dirty="0" err="1" smtClean="0"/>
              <a:t>ngữ</a:t>
            </a:r>
            <a:r>
              <a:rPr lang="en-US" sz="2400" dirty="0" smtClean="0"/>
              <a:t> </a:t>
            </a:r>
            <a:r>
              <a:rPr lang="en-US" sz="2400" dirty="0" err="1" smtClean="0"/>
              <a:t>chỉ</a:t>
            </a:r>
            <a:r>
              <a:rPr lang="en-US" sz="2400" dirty="0" smtClean="0"/>
              <a:t> </a:t>
            </a:r>
            <a:r>
              <a:rPr lang="en-US" sz="2400" dirty="0" err="1" smtClean="0"/>
              <a:t>thời</a:t>
            </a:r>
            <a:r>
              <a:rPr lang="en-US" sz="2400" dirty="0" smtClean="0"/>
              <a:t> </a:t>
            </a:r>
            <a:r>
              <a:rPr lang="en-US" sz="2400" dirty="0" err="1" smtClean="0"/>
              <a:t>gian</a:t>
            </a:r>
            <a:r>
              <a:rPr lang="en-US" sz="2400" dirty="0" smtClean="0"/>
              <a:t>: </a:t>
            </a:r>
          </a:p>
          <a:p>
            <a:r>
              <a:rPr lang="en-US" sz="2400" dirty="0" smtClean="0">
                <a:solidFill>
                  <a:srgbClr val="FFFF00"/>
                </a:solidFill>
              </a:rPr>
              <a:t>When S + V (</a:t>
            </a:r>
            <a:r>
              <a:rPr lang="en-US" sz="2400" dirty="0" err="1" smtClean="0">
                <a:solidFill>
                  <a:srgbClr val="FFFF00"/>
                </a:solidFill>
              </a:rPr>
              <a:t>quá</a:t>
            </a:r>
            <a:r>
              <a:rPr lang="en-US" sz="2400" dirty="0" smtClean="0">
                <a:solidFill>
                  <a:srgbClr val="FFFF00"/>
                </a:solidFill>
              </a:rPr>
              <a:t> </a:t>
            </a:r>
            <a:r>
              <a:rPr lang="en-US" sz="2400" dirty="0" err="1" smtClean="0">
                <a:solidFill>
                  <a:srgbClr val="FFFF00"/>
                </a:solidFill>
              </a:rPr>
              <a:t>khứ</a:t>
            </a:r>
            <a:r>
              <a:rPr lang="en-US" sz="2400" dirty="0" smtClean="0">
                <a:solidFill>
                  <a:srgbClr val="FFFF00"/>
                </a:solidFill>
              </a:rPr>
              <a:t> </a:t>
            </a:r>
            <a:r>
              <a:rPr lang="en-US" sz="2400" dirty="0" err="1" smtClean="0">
                <a:solidFill>
                  <a:srgbClr val="FFFF00"/>
                </a:solidFill>
              </a:rPr>
              <a:t>đơn</a:t>
            </a:r>
            <a:r>
              <a:rPr lang="en-US" sz="2400" dirty="0" smtClean="0">
                <a:solidFill>
                  <a:srgbClr val="FFFF00"/>
                </a:solidFill>
              </a:rPr>
              <a:t>), S + V (</a:t>
            </a:r>
            <a:r>
              <a:rPr lang="en-US" sz="2400" dirty="0" err="1" smtClean="0">
                <a:solidFill>
                  <a:srgbClr val="FFFF00"/>
                </a:solidFill>
              </a:rPr>
              <a:t>quá</a:t>
            </a:r>
            <a:r>
              <a:rPr lang="en-US" sz="2400" dirty="0" smtClean="0">
                <a:solidFill>
                  <a:srgbClr val="FFFF00"/>
                </a:solidFill>
              </a:rPr>
              <a:t> </a:t>
            </a:r>
            <a:r>
              <a:rPr lang="en-US" sz="2400" dirty="0" err="1" smtClean="0">
                <a:solidFill>
                  <a:srgbClr val="FFFF00"/>
                </a:solidFill>
              </a:rPr>
              <a:t>khứ</a:t>
            </a:r>
            <a:r>
              <a:rPr lang="en-US" sz="2400" dirty="0" smtClean="0">
                <a:solidFill>
                  <a:srgbClr val="FFFF00"/>
                </a:solidFill>
              </a:rPr>
              <a:t> </a:t>
            </a:r>
            <a:r>
              <a:rPr lang="en-US" sz="2400" dirty="0" err="1" smtClean="0">
                <a:solidFill>
                  <a:srgbClr val="FFFF00"/>
                </a:solidFill>
              </a:rPr>
              <a:t>tiếp</a:t>
            </a:r>
            <a:r>
              <a:rPr lang="en-US" sz="2400" dirty="0" smtClean="0">
                <a:solidFill>
                  <a:srgbClr val="FFFF00"/>
                </a:solidFill>
              </a:rPr>
              <a:t> </a:t>
            </a:r>
            <a:r>
              <a:rPr lang="en-US" sz="2400" dirty="0" err="1" smtClean="0">
                <a:solidFill>
                  <a:srgbClr val="FFFF00"/>
                </a:solidFill>
              </a:rPr>
              <a:t>diễn</a:t>
            </a:r>
            <a:r>
              <a:rPr lang="en-US" sz="2400" dirty="0" smtClean="0">
                <a:solidFill>
                  <a:srgbClr val="FFFF00"/>
                </a:solidFill>
              </a:rPr>
              <a:t>).</a:t>
            </a:r>
            <a:r>
              <a:rPr lang="en-US" sz="2400" dirty="0" smtClean="0"/>
              <a:t/>
            </a:r>
            <a:br>
              <a:rPr lang="en-US" sz="2400" dirty="0" smtClean="0"/>
            </a:br>
            <a:r>
              <a:rPr lang="en-US" sz="2400" dirty="0" err="1" smtClean="0"/>
              <a:t>Vế</a:t>
            </a:r>
            <a:r>
              <a:rPr lang="en-US" sz="2400" dirty="0" smtClean="0"/>
              <a:t> </a:t>
            </a:r>
            <a:r>
              <a:rPr lang="en-US" sz="2400" dirty="0" err="1" smtClean="0"/>
              <a:t>chứa</a:t>
            </a:r>
            <a:r>
              <a:rPr lang="en-US" sz="2400" dirty="0" smtClean="0"/>
              <a:t> “when” chia </a:t>
            </a:r>
            <a:r>
              <a:rPr lang="en-US" sz="2400" dirty="0" err="1" smtClean="0"/>
              <a:t>thì</a:t>
            </a:r>
            <a:r>
              <a:rPr lang="en-US" sz="2400" dirty="0" smtClean="0"/>
              <a:t> </a:t>
            </a:r>
            <a:r>
              <a:rPr lang="en-US" sz="2400" dirty="0" err="1" smtClean="0"/>
              <a:t>quá</a:t>
            </a:r>
            <a:r>
              <a:rPr lang="en-US" sz="2400" dirty="0" smtClean="0"/>
              <a:t> </a:t>
            </a:r>
            <a:r>
              <a:rPr lang="en-US" sz="2400" dirty="0" err="1" smtClean="0"/>
              <a:t>khứ</a:t>
            </a:r>
            <a:r>
              <a:rPr lang="en-US" sz="2400" dirty="0" smtClean="0"/>
              <a:t> </a:t>
            </a:r>
            <a:r>
              <a:rPr lang="en-US" sz="2400" dirty="0" err="1" smtClean="0"/>
              <a:t>đơn</a:t>
            </a:r>
            <a:r>
              <a:rPr lang="en-US" sz="2400" dirty="0" smtClean="0"/>
              <a:t> =&gt; </a:t>
            </a:r>
            <a:r>
              <a:rPr lang="en-US" sz="2400" dirty="0" err="1" smtClean="0"/>
              <a:t>Vế</a:t>
            </a:r>
            <a:r>
              <a:rPr lang="en-US" sz="2400" dirty="0" smtClean="0"/>
              <a:t> </a:t>
            </a:r>
            <a:r>
              <a:rPr lang="en-US" sz="2400" dirty="0" err="1" smtClean="0"/>
              <a:t>còn</a:t>
            </a:r>
            <a:r>
              <a:rPr lang="en-US" sz="2400" dirty="0" smtClean="0"/>
              <a:t> </a:t>
            </a:r>
            <a:r>
              <a:rPr lang="en-US" sz="2400" dirty="0" err="1" smtClean="0"/>
              <a:t>lại</a:t>
            </a:r>
            <a:r>
              <a:rPr lang="en-US" sz="2400" dirty="0" smtClean="0"/>
              <a:t> chia </a:t>
            </a:r>
            <a:r>
              <a:rPr lang="en-US" sz="2400" dirty="0" err="1" smtClean="0"/>
              <a:t>thì</a:t>
            </a:r>
            <a:r>
              <a:rPr lang="en-US" sz="2400" dirty="0" smtClean="0"/>
              <a:t> </a:t>
            </a:r>
            <a:r>
              <a:rPr lang="en-US" sz="2400" dirty="0" err="1" smtClean="0"/>
              <a:t>quá</a:t>
            </a:r>
            <a:r>
              <a:rPr lang="en-US" sz="2400" dirty="0" smtClean="0"/>
              <a:t> </a:t>
            </a:r>
            <a:r>
              <a:rPr lang="en-US" sz="2400" dirty="0" err="1" smtClean="0"/>
              <a:t>khứ</a:t>
            </a:r>
            <a:r>
              <a:rPr lang="en-US" sz="2400" dirty="0" smtClean="0"/>
              <a:t> </a:t>
            </a:r>
            <a:r>
              <a:rPr lang="en-US" sz="2400" dirty="0" err="1" smtClean="0"/>
              <a:t>tiếp</a:t>
            </a:r>
            <a:r>
              <a:rPr lang="en-US" sz="2400" dirty="0" smtClean="0"/>
              <a:t> </a:t>
            </a:r>
            <a:r>
              <a:rPr lang="en-US" sz="2400" dirty="0" err="1" smtClean="0"/>
              <a:t>diễn</a:t>
            </a:r>
            <a:r>
              <a:rPr lang="en-US" sz="2400" dirty="0" smtClean="0"/>
              <a:t>.</a:t>
            </a:r>
            <a:br>
              <a:rPr lang="en-US" sz="2400" dirty="0" smtClean="0"/>
            </a:br>
            <a:r>
              <a:rPr lang="en-US" sz="2400" dirty="0" smtClean="0"/>
              <a:t>– </a:t>
            </a:r>
            <a:r>
              <a:rPr lang="en-US" sz="2400" dirty="0" err="1" smtClean="0"/>
              <a:t>Dịch</a:t>
            </a:r>
            <a:r>
              <a:rPr lang="en-US" sz="2400" dirty="0" smtClean="0"/>
              <a:t>: </a:t>
            </a:r>
            <a:r>
              <a:rPr lang="en-US" sz="2400" dirty="0" err="1" smtClean="0"/>
              <a:t>Chúng</a:t>
            </a:r>
            <a:r>
              <a:rPr lang="en-US" sz="2400" dirty="0" smtClean="0"/>
              <a:t> </a:t>
            </a:r>
            <a:r>
              <a:rPr lang="en-US" sz="2400" dirty="0" err="1" smtClean="0"/>
              <a:t>tôi</a:t>
            </a:r>
            <a:r>
              <a:rPr lang="en-US" sz="2400" dirty="0" smtClean="0"/>
              <a:t> </a:t>
            </a:r>
            <a:r>
              <a:rPr lang="en-US" sz="2400" dirty="0" err="1" smtClean="0"/>
              <a:t>đang</a:t>
            </a:r>
            <a:r>
              <a:rPr lang="en-US" sz="2400" dirty="0" smtClean="0"/>
              <a:t> </a:t>
            </a:r>
            <a:r>
              <a:rPr lang="en-US" sz="2400" dirty="0" err="1" smtClean="0"/>
              <a:t>chuẩn</a:t>
            </a:r>
            <a:r>
              <a:rPr lang="en-US" sz="2400" dirty="0" smtClean="0"/>
              <a:t> </a:t>
            </a:r>
            <a:r>
              <a:rPr lang="en-US" sz="2400" dirty="0" err="1" smtClean="0"/>
              <a:t>bị</a:t>
            </a:r>
            <a:r>
              <a:rPr lang="en-US" sz="2400" dirty="0" smtClean="0"/>
              <a:t> </a:t>
            </a:r>
            <a:r>
              <a:rPr lang="en-US" sz="2400" dirty="0" err="1" smtClean="0"/>
              <a:t>về</a:t>
            </a:r>
            <a:r>
              <a:rPr lang="en-US" sz="2400" dirty="0" smtClean="0"/>
              <a:t> </a:t>
            </a:r>
            <a:r>
              <a:rPr lang="en-US" sz="2400" dirty="0" err="1" smtClean="0"/>
              <a:t>nhà</a:t>
            </a:r>
            <a:r>
              <a:rPr lang="en-US" sz="2400" dirty="0" smtClean="0"/>
              <a:t> </a:t>
            </a:r>
            <a:r>
              <a:rPr lang="en-US" sz="2400" dirty="0" err="1" smtClean="0"/>
              <a:t>thì</a:t>
            </a:r>
            <a:r>
              <a:rPr lang="en-US" sz="2400" dirty="0" smtClean="0"/>
              <a:t> </a:t>
            </a:r>
            <a:r>
              <a:rPr lang="en-US" sz="2400" dirty="0" err="1" smtClean="0"/>
              <a:t>trời</a:t>
            </a:r>
            <a:r>
              <a:rPr lang="en-US" sz="2400" dirty="0" smtClean="0"/>
              <a:t> </a:t>
            </a:r>
            <a:r>
              <a:rPr lang="en-US" sz="2400" dirty="0" err="1" smtClean="0"/>
              <a:t>mưa</a:t>
            </a:r>
            <a:r>
              <a:rPr lang="en-US" sz="2400" dirty="0" smtClean="0"/>
              <a:t>.</a:t>
            </a:r>
          </a:p>
          <a:p>
            <a:endParaRPr lang="en-US" sz="2400" dirty="0"/>
          </a:p>
        </p:txBody>
      </p:sp>
      <p:sp>
        <p:nvSpPr>
          <p:cNvPr id="6" name="Oval 5"/>
          <p:cNvSpPr/>
          <p:nvPr/>
        </p:nvSpPr>
        <p:spPr>
          <a:xfrm>
            <a:off x="381000" y="685800"/>
            <a:ext cx="457200" cy="5334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17213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TotalTime>
  <Words>5865</Words>
  <Application>Microsoft Office PowerPoint</Application>
  <PresentationFormat>On-screen Show (4:3)</PresentationFormat>
  <Paragraphs>445</Paragraphs>
  <Slides>51</Slides>
  <Notes>0</Notes>
  <HiddenSlides>0</HiddenSlides>
  <MMClips>0</MMClip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Tuan</dc:creator>
  <cp:lastModifiedBy>Mr Tuan</cp:lastModifiedBy>
  <cp:revision>12</cp:revision>
  <dcterms:created xsi:type="dcterms:W3CDTF">2022-04-06T02:55:17Z</dcterms:created>
  <dcterms:modified xsi:type="dcterms:W3CDTF">2022-04-06T11:59:18Z</dcterms:modified>
</cp:coreProperties>
</file>