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7" r:id="rId3"/>
    <p:sldId id="258" r:id="rId4"/>
    <p:sldId id="259" r:id="rId5"/>
    <p:sldId id="260" r:id="rId6"/>
    <p:sldId id="270" r:id="rId7"/>
    <p:sldId id="262" r:id="rId8"/>
    <p:sldId id="263" r:id="rId9"/>
    <p:sldId id="271" r:id="rId10"/>
    <p:sldId id="265" r:id="rId11"/>
    <p:sldId id="266" r:id="rId12"/>
    <p:sldId id="272" r:id="rId13"/>
    <p:sldId id="268" r:id="rId14"/>
    <p:sldId id="269" r:id="rId15"/>
    <p:sldId id="273" r:id="rId16"/>
  </p:sldIdLst>
  <p:sldSz cx="9144000" cy="5143500" type="screen16x9"/>
  <p:notesSz cx="6858000" cy="9144000"/>
  <p:embeddedFontLst>
    <p:embeddedFont>
      <p:font typeface="微软雅黑" panose="020B0503020204020204" pitchFamily="34" charset="-122"/>
      <p:regular r:id="rId18"/>
      <p:bold r:id="rId19"/>
    </p:embeddedFont>
    <p:embeddedFont>
      <p:font typeface="Calibri" panose="020F0502020204030204" pitchFamily="34" charset="0"/>
      <p:regular r:id="rId20"/>
      <p:bold r:id="rId21"/>
      <p:italic r:id="rId22"/>
      <p:boldItalic r:id="rId23"/>
    </p:embeddedFont>
    <p:embeddedFont>
      <p:font typeface="DFPOP1-W9" panose="020B0600070205080204" charset="-128"/>
      <p:regular r:id="rId24"/>
    </p:embeddedFont>
    <p:embeddedFont>
      <p:font typeface="华康少女文字W5" panose="040F0509000000000000" pitchFamily="81" charset="-122"/>
      <p:regular r:id="rId25"/>
    </p:embeddedFont>
  </p:embeddedFontLst>
  <p:custDataLst>
    <p:tags r:id="rId26"/>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0000"/>
    <a:srgbClr val="F56636"/>
    <a:srgbClr val="EF2A19"/>
    <a:srgbClr val="A9250B"/>
    <a:srgbClr val="FF6600"/>
    <a:srgbClr val="679C31"/>
    <a:srgbClr val="4CA420"/>
    <a:srgbClr val="8CB823"/>
    <a:srgbClr val="F14420"/>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8" d="100"/>
          <a:sy n="98" d="100"/>
        </p:scale>
        <p:origin x="55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2017/7/26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10</a:t>
            </a:fld>
            <a:endParaRPr lang="zh-CN" altLang="en-US"/>
          </a:p>
        </p:txBody>
      </p:sp>
    </p:spTree>
    <p:extLst>
      <p:ext uri="{BB962C8B-B14F-4D97-AF65-F5344CB8AC3E}">
        <p14:creationId xmlns:p14="http://schemas.microsoft.com/office/powerpoint/2010/main" val="3889809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4239670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12</a:t>
            </a:fld>
            <a:endParaRPr lang="zh-CN" altLang="en-US"/>
          </a:p>
        </p:txBody>
      </p:sp>
    </p:spTree>
    <p:extLst>
      <p:ext uri="{BB962C8B-B14F-4D97-AF65-F5344CB8AC3E}">
        <p14:creationId xmlns:p14="http://schemas.microsoft.com/office/powerpoint/2010/main" val="1376853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13</a:t>
            </a:fld>
            <a:endParaRPr lang="zh-CN" altLang="en-US"/>
          </a:p>
        </p:txBody>
      </p:sp>
    </p:spTree>
    <p:extLst>
      <p:ext uri="{BB962C8B-B14F-4D97-AF65-F5344CB8AC3E}">
        <p14:creationId xmlns:p14="http://schemas.microsoft.com/office/powerpoint/2010/main" val="3713952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14</a:t>
            </a:fld>
            <a:endParaRPr lang="zh-CN" altLang="en-US"/>
          </a:p>
        </p:txBody>
      </p:sp>
    </p:spTree>
    <p:extLst>
      <p:ext uri="{BB962C8B-B14F-4D97-AF65-F5344CB8AC3E}">
        <p14:creationId xmlns:p14="http://schemas.microsoft.com/office/powerpoint/2010/main" val="3975104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3299621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891266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2912294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5</a:t>
            </a:fld>
            <a:endParaRPr lang="zh-CN" altLang="en-US"/>
          </a:p>
        </p:txBody>
      </p:sp>
    </p:spTree>
    <p:extLst>
      <p:ext uri="{BB962C8B-B14F-4D97-AF65-F5344CB8AC3E}">
        <p14:creationId xmlns:p14="http://schemas.microsoft.com/office/powerpoint/2010/main" val="691427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6</a:t>
            </a:fld>
            <a:endParaRPr lang="zh-CN" altLang="en-US"/>
          </a:p>
        </p:txBody>
      </p:sp>
    </p:spTree>
    <p:extLst>
      <p:ext uri="{BB962C8B-B14F-4D97-AF65-F5344CB8AC3E}">
        <p14:creationId xmlns:p14="http://schemas.microsoft.com/office/powerpoint/2010/main" val="3170382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7</a:t>
            </a:fld>
            <a:endParaRPr lang="zh-CN" altLang="en-US"/>
          </a:p>
        </p:txBody>
      </p:sp>
    </p:spTree>
    <p:extLst>
      <p:ext uri="{BB962C8B-B14F-4D97-AF65-F5344CB8AC3E}">
        <p14:creationId xmlns:p14="http://schemas.microsoft.com/office/powerpoint/2010/main" val="3967209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8</a:t>
            </a:fld>
            <a:endParaRPr lang="zh-CN" altLang="en-US"/>
          </a:p>
        </p:txBody>
      </p:sp>
    </p:spTree>
    <p:extLst>
      <p:ext uri="{BB962C8B-B14F-4D97-AF65-F5344CB8AC3E}">
        <p14:creationId xmlns:p14="http://schemas.microsoft.com/office/powerpoint/2010/main" val="1324509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2419092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2017/7/26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2017/7/26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2017/7/26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2017/7/26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2017/7/26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2017/7/26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2017/7/26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2017/7/26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2017/7/26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2017/7/26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2017/7/26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2017/7/26</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p14:dur="0" advTm="1000"/>
    </mc:Choice>
    <mc:Fallback>
      <p:transition advTm="1000"/>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6" Type="http://schemas.openxmlformats.org/officeDocument/2006/relationships/image" Target="../media/image17.png"/><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51.pn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9.png"/><Relationship Id="rId12"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5" name="任意多边形 104"/>
          <p:cNvSpPr/>
          <p:nvPr/>
        </p:nvSpPr>
        <p:spPr>
          <a:xfrm>
            <a:off x="1792767" y="1542653"/>
            <a:ext cx="5556736" cy="3054062"/>
          </a:xfrm>
          <a:custGeom>
            <a:avLst/>
            <a:gdLst>
              <a:gd name="connsiteX0" fmla="*/ 0 w 4967417"/>
              <a:gd name="connsiteY0" fmla="*/ 2644346 h 2656703"/>
              <a:gd name="connsiteX1" fmla="*/ 2261287 w 4967417"/>
              <a:gd name="connsiteY1" fmla="*/ 0 h 2656703"/>
              <a:gd name="connsiteX2" fmla="*/ 2150076 w 4967417"/>
              <a:gd name="connsiteY2" fmla="*/ 2656703 h 2656703"/>
              <a:gd name="connsiteX3" fmla="*/ 4028303 w 4967417"/>
              <a:gd name="connsiteY3" fmla="*/ 444843 h 2656703"/>
              <a:gd name="connsiteX4" fmla="*/ 3917092 w 4967417"/>
              <a:gd name="connsiteY4" fmla="*/ 2619632 h 2656703"/>
              <a:gd name="connsiteX5" fmla="*/ 4967417 w 4967417"/>
              <a:gd name="connsiteY5" fmla="*/ 1779373 h 2656703"/>
              <a:gd name="connsiteX6" fmla="*/ 4905633 w 4967417"/>
              <a:gd name="connsiteY6" fmla="*/ 2607275 h 265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7417" h="2656703">
                <a:moveTo>
                  <a:pt x="0" y="2644346"/>
                </a:moveTo>
                <a:lnTo>
                  <a:pt x="2261287" y="0"/>
                </a:lnTo>
                <a:lnTo>
                  <a:pt x="2150076" y="2656703"/>
                </a:lnTo>
                <a:lnTo>
                  <a:pt x="4028303" y="444843"/>
                </a:lnTo>
                <a:lnTo>
                  <a:pt x="3917092" y="2619632"/>
                </a:lnTo>
                <a:lnTo>
                  <a:pt x="4967417" y="1779373"/>
                </a:lnTo>
                <a:lnTo>
                  <a:pt x="4905633" y="2607275"/>
                </a:lnTo>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120751" y="2650296"/>
            <a:ext cx="4883538" cy="707775"/>
            <a:chOff x="2281392" y="2724438"/>
            <a:chExt cx="4883538" cy="707775"/>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zh-CN" altLang="en-US" sz="3600" dirty="0" smtClean="0">
                  <a:ln w="101600">
                    <a:solidFill>
                      <a:schemeClr val="bg1"/>
                    </a:solidFill>
                  </a:ln>
                  <a:solidFill>
                    <a:schemeClr val="bg1"/>
                  </a:solidFill>
                  <a:effectLst>
                    <a:outerShdw blurRad="63500" sx="102000" sy="102000" algn="ctr" rotWithShape="0">
                      <a:prstClr val="black">
                        <a:alpha val="40000"/>
                      </a:prstClr>
                    </a:outerShdw>
                  </a:effectLst>
                  <a:cs typeface="+mn-ea"/>
                  <a:sym typeface="+mn-lt"/>
                </a:rPr>
                <a:t>假期</a:t>
              </a:r>
              <a:r>
                <a:rPr lang="en-US" altLang="zh-CN" sz="3600" dirty="0" smtClean="0">
                  <a:ln w="101600">
                    <a:solidFill>
                      <a:schemeClr val="bg1"/>
                    </a:solidFill>
                  </a:ln>
                  <a:solidFill>
                    <a:schemeClr val="bg1"/>
                  </a:solidFill>
                  <a:effectLst>
                    <a:outerShdw blurRad="63500" sx="102000" sy="102000" algn="ctr" rotWithShape="0">
                      <a:prstClr val="black">
                        <a:alpha val="40000"/>
                      </a:prstClr>
                    </a:outerShdw>
                  </a:effectLst>
                  <a:cs typeface="+mn-ea"/>
                  <a:sym typeface="+mn-lt"/>
                </a:rPr>
                <a:t>PPT</a:t>
              </a:r>
              <a:r>
                <a:rPr lang="zh-CN" altLang="en-US" sz="3600" dirty="0" smtClean="0">
                  <a:ln w="101600">
                    <a:solidFill>
                      <a:schemeClr val="bg1"/>
                    </a:solidFill>
                  </a:ln>
                  <a:solidFill>
                    <a:schemeClr val="bg1"/>
                  </a:solidFill>
                  <a:effectLst>
                    <a:outerShdw blurRad="63500" sx="102000" sy="102000" algn="ctr" rotWithShape="0">
                      <a:prstClr val="black">
                        <a:alpha val="40000"/>
                      </a:prstClr>
                    </a:outerShdw>
                  </a:effectLst>
                  <a:cs typeface="+mn-ea"/>
                  <a:sym typeface="+mn-lt"/>
                </a:rPr>
                <a:t>课件</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cs typeface="+mn-ea"/>
                <a:sym typeface="+mn-lt"/>
              </a:endParaRPr>
            </a:p>
          </p:txBody>
        </p:sp>
        <p:sp>
          <p:nvSpPr>
            <p:cNvPr id="95" name="文本框 94"/>
            <p:cNvSpPr txBox="1"/>
            <p:nvPr/>
          </p:nvSpPr>
          <p:spPr>
            <a:xfrm>
              <a:off x="2292129" y="2724438"/>
              <a:ext cx="4872801" cy="687339"/>
            </a:xfrm>
            <a:prstGeom prst="rect">
              <a:avLst/>
            </a:prstGeom>
            <a:noFill/>
          </p:spPr>
          <p:txBody>
            <a:bodyPr wrap="none" rtlCol="0">
              <a:prstTxWarp prst="textDoubleWave1">
                <a:avLst/>
              </a:prstTxWarp>
              <a:spAutoFit/>
            </a:bodyPr>
            <a:lstStyle/>
            <a:p>
              <a:r>
                <a:rPr lang="zh-CN" altLang="en-US" sz="3600" dirty="0" smtClean="0">
                  <a:ln>
                    <a:solidFill>
                      <a:schemeClr val="accent2">
                        <a:lumMod val="75000"/>
                      </a:schemeClr>
                    </a:solidFill>
                  </a:ln>
                  <a:noFill/>
                  <a:cs typeface="+mn-ea"/>
                  <a:sym typeface="+mn-lt"/>
                </a:rPr>
                <a:t>假期</a:t>
              </a:r>
              <a:r>
                <a:rPr lang="en-US" altLang="zh-CN" sz="3600" dirty="0" smtClean="0">
                  <a:ln>
                    <a:solidFill>
                      <a:schemeClr val="accent2">
                        <a:lumMod val="75000"/>
                      </a:schemeClr>
                    </a:solidFill>
                  </a:ln>
                  <a:noFill/>
                  <a:cs typeface="+mn-ea"/>
                  <a:sym typeface="+mn-lt"/>
                </a:rPr>
                <a:t>PPT</a:t>
              </a:r>
              <a:r>
                <a:rPr lang="zh-CN" altLang="en-US" sz="3600" dirty="0" smtClean="0">
                  <a:ln>
                    <a:solidFill>
                      <a:schemeClr val="accent2">
                        <a:lumMod val="75000"/>
                      </a:schemeClr>
                    </a:solidFill>
                  </a:ln>
                  <a:noFill/>
                  <a:cs typeface="+mn-ea"/>
                  <a:sym typeface="+mn-lt"/>
                </a:rPr>
                <a:t>课件</a:t>
              </a:r>
              <a:endParaRPr lang="zh-CN" altLang="en-US" sz="3600" dirty="0">
                <a:ln>
                  <a:solidFill>
                    <a:schemeClr val="accent2">
                      <a:lumMod val="75000"/>
                    </a:schemeClr>
                  </a:solidFill>
                </a:ln>
                <a:noFill/>
                <a:cs typeface="+mn-ea"/>
                <a:sym typeface="+mn-lt"/>
              </a:endParaRPr>
            </a:p>
          </p:txBody>
        </p:sp>
        <p:sp>
          <p:nvSpPr>
            <p:cNvPr id="96" name="文本框 95"/>
            <p:cNvSpPr txBox="1"/>
            <p:nvPr/>
          </p:nvSpPr>
          <p:spPr>
            <a:xfrm>
              <a:off x="2292129" y="2744874"/>
              <a:ext cx="4872801" cy="687339"/>
            </a:xfrm>
            <a:prstGeom prst="rect">
              <a:avLst/>
            </a:prstGeom>
            <a:noFill/>
          </p:spPr>
          <p:txBody>
            <a:bodyPr wrap="none" rtlCol="0">
              <a:prstTxWarp prst="textDoubleWave1">
                <a:avLst/>
              </a:prstTxWarp>
              <a:spAutoFit/>
            </a:bodyPr>
            <a:lstStyle/>
            <a:p>
              <a:r>
                <a:rPr lang="zh-CN" altLang="en-US" sz="3600" dirty="0" smtClean="0">
                  <a:solidFill>
                    <a:srgbClr val="FF6600"/>
                  </a:solidFill>
                  <a:cs typeface="+mn-ea"/>
                  <a:sym typeface="+mn-lt"/>
                </a:rPr>
                <a:t>假期</a:t>
              </a:r>
              <a:r>
                <a:rPr lang="en-US" altLang="zh-CN" sz="3600" dirty="0" smtClean="0">
                  <a:solidFill>
                    <a:srgbClr val="FF6600"/>
                  </a:solidFill>
                  <a:cs typeface="+mn-ea"/>
                  <a:sym typeface="+mn-lt"/>
                </a:rPr>
                <a:t>PPT</a:t>
              </a:r>
              <a:r>
                <a:rPr lang="zh-CN" altLang="en-US" sz="3600" dirty="0" smtClean="0">
                  <a:solidFill>
                    <a:srgbClr val="FF6600"/>
                  </a:solidFill>
                  <a:cs typeface="+mn-ea"/>
                  <a:sym typeface="+mn-lt"/>
                </a:rPr>
                <a:t>课件</a:t>
              </a:r>
              <a:endParaRPr lang="zh-CN" altLang="en-US" sz="3600" dirty="0">
                <a:solidFill>
                  <a:srgbClr val="FF6600"/>
                </a:solidFill>
                <a:cs typeface="+mn-ea"/>
                <a:sym typeface="+mn-lt"/>
              </a:endParaRPr>
            </a:p>
          </p:txBody>
        </p:sp>
      </p:grpSp>
      <p:grpSp>
        <p:nvGrpSpPr>
          <p:cNvPr id="99" name="组合 98"/>
          <p:cNvGrpSpPr/>
          <p:nvPr/>
        </p:nvGrpSpPr>
        <p:grpSpPr>
          <a:xfrm>
            <a:off x="3083760" y="1617792"/>
            <a:ext cx="2968220" cy="946989"/>
            <a:chOff x="3282361" y="1815065"/>
            <a:chExt cx="2968220" cy="946989"/>
          </a:xfrm>
        </p:grpSpPr>
        <p:sp>
          <p:nvSpPr>
            <p:cNvPr id="94" name="矩形 93"/>
            <p:cNvSpPr/>
            <p:nvPr/>
          </p:nvSpPr>
          <p:spPr>
            <a:xfrm>
              <a:off x="3295926" y="1815065"/>
              <a:ext cx="2954655" cy="923330"/>
            </a:xfrm>
            <a:prstGeom prst="rect">
              <a:avLst/>
            </a:prstGeom>
          </p:spPr>
          <p:txBody>
            <a:bodyPr wrap="none">
              <a:spAutoFit/>
            </a:bodyPr>
            <a:lstStyle/>
            <a:p>
              <a:r>
                <a:rPr lang="zh-CN" altLang="en-US" sz="5400" b="1" dirty="0" smtClean="0">
                  <a:ln w="107950">
                    <a:solidFill>
                      <a:schemeClr val="bg1"/>
                    </a:solidFill>
                  </a:ln>
                  <a:solidFill>
                    <a:schemeClr val="bg1"/>
                  </a:solidFill>
                  <a:effectLst>
                    <a:outerShdw blurRad="63500" sx="102000" sy="102000" algn="ctr" rotWithShape="0">
                      <a:prstClr val="black">
                        <a:alpha val="40000"/>
                      </a:prstClr>
                    </a:outerShdw>
                  </a:effectLst>
                  <a:cs typeface="+mn-ea"/>
                  <a:sym typeface="+mn-lt"/>
                </a:rPr>
                <a:t>卡通欢乐</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cs typeface="+mn-ea"/>
                <a:sym typeface="+mn-lt"/>
              </a:endParaRPr>
            </a:p>
          </p:txBody>
        </p:sp>
        <p:sp>
          <p:nvSpPr>
            <p:cNvPr id="97" name="矩形 96"/>
            <p:cNvSpPr/>
            <p:nvPr/>
          </p:nvSpPr>
          <p:spPr>
            <a:xfrm>
              <a:off x="3295926" y="1822431"/>
              <a:ext cx="2954655" cy="923330"/>
            </a:xfrm>
            <a:prstGeom prst="rect">
              <a:avLst/>
            </a:prstGeom>
          </p:spPr>
          <p:txBody>
            <a:bodyPr wrap="none">
              <a:spAutoFit/>
            </a:bodyPr>
            <a:lstStyle/>
            <a:p>
              <a:r>
                <a:rPr lang="zh-CN" altLang="en-US" sz="5400" b="1" dirty="0" smtClean="0">
                  <a:ln>
                    <a:solidFill>
                      <a:schemeClr val="accent2">
                        <a:lumMod val="75000"/>
                      </a:schemeClr>
                    </a:solidFill>
                  </a:ln>
                  <a:noFill/>
                  <a:cs typeface="+mn-ea"/>
                  <a:sym typeface="+mn-lt"/>
                </a:rPr>
                <a:t>卡通</a:t>
              </a:r>
              <a:r>
                <a:rPr lang="zh-CN" altLang="en-US" sz="5400" b="1" dirty="0" smtClean="0">
                  <a:ln>
                    <a:solidFill>
                      <a:srgbClr val="920000"/>
                    </a:solidFill>
                  </a:ln>
                  <a:noFill/>
                  <a:cs typeface="+mn-ea"/>
                  <a:sym typeface="+mn-lt"/>
                </a:rPr>
                <a:t>欢</a:t>
              </a:r>
              <a:r>
                <a:rPr lang="zh-CN" altLang="en-US" sz="5400" b="1" dirty="0" smtClean="0">
                  <a:ln>
                    <a:solidFill>
                      <a:schemeClr val="accent2">
                        <a:lumMod val="75000"/>
                      </a:schemeClr>
                    </a:solidFill>
                  </a:ln>
                  <a:noFill/>
                  <a:cs typeface="+mn-ea"/>
                  <a:sym typeface="+mn-lt"/>
                </a:rPr>
                <a:t>乐</a:t>
              </a:r>
              <a:endParaRPr lang="zh-CN" altLang="en-US" sz="4800" b="1" dirty="0">
                <a:ln>
                  <a:solidFill>
                    <a:schemeClr val="accent2">
                      <a:lumMod val="75000"/>
                    </a:schemeClr>
                  </a:solidFill>
                </a:ln>
                <a:noFill/>
                <a:cs typeface="+mn-ea"/>
                <a:sym typeface="+mn-lt"/>
              </a:endParaRPr>
            </a:p>
          </p:txBody>
        </p:sp>
        <p:sp>
          <p:nvSpPr>
            <p:cNvPr id="98" name="矩形 97"/>
            <p:cNvSpPr/>
            <p:nvPr/>
          </p:nvSpPr>
          <p:spPr>
            <a:xfrm>
              <a:off x="3282361" y="1847654"/>
              <a:ext cx="2931160" cy="914400"/>
            </a:xfrm>
            <a:prstGeom prst="rect">
              <a:avLst/>
            </a:prstGeom>
          </p:spPr>
          <p:txBody>
            <a:bodyPr wrap="none">
              <a:spAutoFit/>
            </a:bodyPr>
            <a:lstStyle/>
            <a:p>
              <a:pPr algn="l"/>
              <a:r>
                <a:rPr lang="zh-CN" altLang="en-US" sz="5400" b="1" dirty="0" smtClean="0">
                  <a:solidFill>
                    <a:srgbClr val="FF6600"/>
                  </a:solidFill>
                  <a:cs typeface="+mn-ea"/>
                  <a:sym typeface="+mn-lt"/>
                </a:rPr>
                <a:t>卡通欢乐</a:t>
              </a:r>
              <a:endParaRPr lang="zh-CN" altLang="en-US" sz="4800" b="1" dirty="0">
                <a:solidFill>
                  <a:srgbClr val="FF6600"/>
                </a:solidFill>
                <a:cs typeface="+mn-ea"/>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8" name="图片 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38593" y="3630617"/>
            <a:ext cx="2341475" cy="1329066"/>
          </a:xfrm>
          <a:prstGeom prst="rect">
            <a:avLst/>
          </a:prstGeom>
        </p:spPr>
      </p:pic>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6"/>
          <a:stretch>
            <a:fillRect/>
          </a:stretch>
        </p:blipFill>
        <p:spPr>
          <a:xfrm>
            <a:off x="9308757" y="-766706"/>
            <a:ext cx="609600" cy="609600"/>
          </a:xfrm>
          <a:prstGeom prst="rect">
            <a:avLst/>
          </a:prstGeom>
        </p:spPr>
      </p:pic>
      <p:sp>
        <p:nvSpPr>
          <p:cNvPr id="4" name="矩形 3"/>
          <p:cNvSpPr/>
          <p:nvPr/>
        </p:nvSpPr>
        <p:spPr>
          <a:xfrm>
            <a:off x="2870733" y="4038028"/>
            <a:ext cx="2996333" cy="415498"/>
          </a:xfrm>
          <a:prstGeom prst="rect">
            <a:avLst/>
          </a:prstGeom>
        </p:spPr>
        <p:txBody>
          <a:bodyPr wrap="none">
            <a:spAutoFit/>
          </a:bodyPr>
          <a:lstStyle/>
          <a:p>
            <a:pPr>
              <a:lnSpc>
                <a:spcPct val="150000"/>
              </a:lnSpc>
            </a:pPr>
            <a:r>
              <a:rPr lang="zh-CN" altLang="zh-CN" sz="1400" b="1" kern="0" dirty="0">
                <a:latin typeface="Calibri" panose="020F0502020204030204" pitchFamily="34" charset="0"/>
                <a:ea typeface="微软雅黑" panose="020B0503020204020204" pitchFamily="34" charset="-122"/>
                <a:cs typeface="微软雅黑" panose="020B0503020204020204" pitchFamily="34" charset="-122"/>
              </a:rPr>
              <a:t>汇报人 千库网；汇报时间</a:t>
            </a:r>
            <a:r>
              <a:rPr lang="en-US" altLang="zh-CN" sz="1400" b="1" kern="0" dirty="0">
                <a:latin typeface="Calibri" panose="020F0502020204030204" pitchFamily="34" charset="0"/>
                <a:ea typeface="微软雅黑" panose="020B0503020204020204" pitchFamily="34" charset="-122"/>
                <a:cs typeface="微软雅黑" panose="020B0503020204020204" pitchFamily="34" charset="-122"/>
              </a:rPr>
              <a:t> XX</a:t>
            </a:r>
            <a:r>
              <a:rPr lang="zh-CN" altLang="zh-CN" sz="1400" b="1" kern="0" dirty="0">
                <a:latin typeface="Calibri" panose="020F0502020204030204" pitchFamily="34" charset="0"/>
                <a:ea typeface="微软雅黑" panose="020B0503020204020204" pitchFamily="34" charset="-122"/>
                <a:cs typeface="微软雅黑" panose="020B0503020204020204" pitchFamily="34" charset="-122"/>
              </a:rPr>
              <a:t>年</a:t>
            </a:r>
            <a:r>
              <a:rPr lang="en-US" altLang="zh-CN" sz="1400" b="1" kern="0" dirty="0">
                <a:latin typeface="Calibri" panose="020F0502020204030204" pitchFamily="34" charset="0"/>
                <a:ea typeface="微软雅黑" panose="020B0503020204020204" pitchFamily="34" charset="-122"/>
                <a:cs typeface="微软雅黑" panose="020B0503020204020204" pitchFamily="34" charset="-122"/>
              </a:rPr>
              <a:t>XX</a:t>
            </a:r>
            <a:r>
              <a:rPr lang="zh-CN" altLang="zh-CN" sz="1400" b="1" kern="0" dirty="0">
                <a:latin typeface="Calibri" panose="020F0502020204030204" pitchFamily="34" charset="0"/>
                <a:ea typeface="微软雅黑" panose="020B0503020204020204" pitchFamily="34" charset="-122"/>
                <a:cs typeface="微软雅黑" panose="020B0503020204020204" pitchFamily="34" charset="-122"/>
              </a:rPr>
              <a:t>月</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2000"/>
                            </p:stCondLst>
                            <p:childTnLst>
                              <p:par>
                                <p:cTn id="35" presetID="22" presetClass="entr" presetSubtype="8" fill="hold" grpId="0" nodeType="afterEffect">
                                  <p:stCondLst>
                                    <p:cond delay="0"/>
                                  </p:stCondLst>
                                  <p:childTnLst>
                                    <p:set>
                                      <p:cBhvr>
                                        <p:cTn id="36" dur="1" fill="hold">
                                          <p:stCondLst>
                                            <p:cond delay="0"/>
                                          </p:stCondLst>
                                        </p:cTn>
                                        <p:tgtEl>
                                          <p:spTgt spid="105"/>
                                        </p:tgtEl>
                                        <p:attrNameLst>
                                          <p:attrName>style.visibility</p:attrName>
                                        </p:attrNameLst>
                                      </p:cBhvr>
                                      <p:to>
                                        <p:strVal val="visible"/>
                                      </p:to>
                                    </p:set>
                                    <p:animEffect transition="in" filter="wipe(left)">
                                      <p:cBhvr>
                                        <p:cTn id="37" dur="500"/>
                                        <p:tgtEl>
                                          <p:spTgt spid="105"/>
                                        </p:tgtEl>
                                      </p:cBhvr>
                                    </p:animEffect>
                                  </p:childTnLst>
                                </p:cTn>
                              </p:par>
                            </p:childTnLst>
                          </p:cTn>
                        </p:par>
                        <p:par>
                          <p:cTn id="38" fill="hold">
                            <p:stCondLst>
                              <p:cond delay="2500"/>
                            </p:stCondLst>
                            <p:childTnLst>
                              <p:par>
                                <p:cTn id="39" presetID="8" presetClass="emph" presetSubtype="0" fill="hold" nodeType="afterEffect">
                                  <p:stCondLst>
                                    <p:cond delay="0"/>
                                  </p:stCondLst>
                                  <p:childTnLst>
                                    <p:animRot by="21600000">
                                      <p:cBhvr>
                                        <p:cTn id="40" dur="10000" fill="hold"/>
                                        <p:tgtEl>
                                          <p:spTgt spid="23"/>
                                        </p:tgtEl>
                                        <p:attrNameLst>
                                          <p:attrName>r</p:attrName>
                                        </p:attrNameLst>
                                      </p:cBhvr>
                                    </p:animRot>
                                  </p:childTnLst>
                                </p:cTn>
                              </p:par>
                              <p:par>
                                <p:cTn id="41" presetID="22" presetClass="entr" presetSubtype="8" fill="hold" nodeType="withEffect">
                                  <p:stCondLst>
                                    <p:cond delay="500"/>
                                  </p:stCondLst>
                                  <p:childTnLst>
                                    <p:set>
                                      <p:cBhvr>
                                        <p:cTn id="42" dur="1" fill="hold">
                                          <p:stCondLst>
                                            <p:cond delay="0"/>
                                          </p:stCondLst>
                                        </p:cTn>
                                        <p:tgtEl>
                                          <p:spTgt spid="80"/>
                                        </p:tgtEl>
                                        <p:attrNameLst>
                                          <p:attrName>style.visibility</p:attrName>
                                        </p:attrNameLst>
                                      </p:cBhvr>
                                      <p:to>
                                        <p:strVal val="visible"/>
                                      </p:to>
                                    </p:set>
                                    <p:animEffect transition="in" filter="wipe(left)">
                                      <p:cBhvr>
                                        <p:cTn id="43" dur="500"/>
                                        <p:tgtEl>
                                          <p:spTgt spid="80"/>
                                        </p:tgtEl>
                                      </p:cBhvr>
                                    </p:animEffect>
                                  </p:childTnLst>
                                </p:cTn>
                              </p:par>
                              <p:par>
                                <p:cTn id="44" presetID="22" presetClass="entr" presetSubtype="2" fill="hold" nodeType="withEffect">
                                  <p:stCondLst>
                                    <p:cond delay="500"/>
                                  </p:stCondLst>
                                  <p:childTnLst>
                                    <p:set>
                                      <p:cBhvr>
                                        <p:cTn id="45" dur="1" fill="hold">
                                          <p:stCondLst>
                                            <p:cond delay="0"/>
                                          </p:stCondLst>
                                        </p:cTn>
                                        <p:tgtEl>
                                          <p:spTgt spid="86"/>
                                        </p:tgtEl>
                                        <p:attrNameLst>
                                          <p:attrName>style.visibility</p:attrName>
                                        </p:attrNameLst>
                                      </p:cBhvr>
                                      <p:to>
                                        <p:strVal val="visible"/>
                                      </p:to>
                                    </p:set>
                                    <p:animEffect transition="in" filter="wipe(right)">
                                      <p:cBhvr>
                                        <p:cTn id="46" dur="500"/>
                                        <p:tgtEl>
                                          <p:spTgt spid="86"/>
                                        </p:tgtEl>
                                      </p:cBhvr>
                                    </p:animEffect>
                                  </p:childTnLst>
                                </p:cTn>
                              </p:par>
                              <p:par>
                                <p:cTn id="47" presetID="42" presetClass="entr" presetSubtype="0" fill="hold" nodeType="withEffect">
                                  <p:stCondLst>
                                    <p:cond delay="1000"/>
                                  </p:stCondLst>
                                  <p:childTnLst>
                                    <p:set>
                                      <p:cBhvr>
                                        <p:cTn id="48" dur="1" fill="hold">
                                          <p:stCondLst>
                                            <p:cond delay="0"/>
                                          </p:stCondLst>
                                        </p:cTn>
                                        <p:tgtEl>
                                          <p:spTgt spid="108"/>
                                        </p:tgtEl>
                                        <p:attrNameLst>
                                          <p:attrName>style.visibility</p:attrName>
                                        </p:attrNameLst>
                                      </p:cBhvr>
                                      <p:to>
                                        <p:strVal val="visible"/>
                                      </p:to>
                                    </p:set>
                                    <p:animEffect transition="in" filter="fade">
                                      <p:cBhvr>
                                        <p:cTn id="49" dur="1000"/>
                                        <p:tgtEl>
                                          <p:spTgt spid="108"/>
                                        </p:tgtEl>
                                      </p:cBhvr>
                                    </p:animEffect>
                                    <p:anim calcmode="lin" valueType="num">
                                      <p:cBhvr>
                                        <p:cTn id="50" dur="1000" fill="hold"/>
                                        <p:tgtEl>
                                          <p:spTgt spid="108"/>
                                        </p:tgtEl>
                                        <p:attrNameLst>
                                          <p:attrName>ppt_x</p:attrName>
                                        </p:attrNameLst>
                                      </p:cBhvr>
                                      <p:tavLst>
                                        <p:tav tm="0">
                                          <p:val>
                                            <p:strVal val="#ppt_x"/>
                                          </p:val>
                                        </p:tav>
                                        <p:tav tm="100000">
                                          <p:val>
                                            <p:strVal val="#ppt_x"/>
                                          </p:val>
                                        </p:tav>
                                      </p:tavLst>
                                    </p:anim>
                                    <p:anim calcmode="lin" valueType="num">
                                      <p:cBhvr>
                                        <p:cTn id="51" dur="1000" fill="hold"/>
                                        <p:tgtEl>
                                          <p:spTgt spid="10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anim calcmode="lin" valueType="num">
                                      <p:cBhvr>
                                        <p:cTn id="55" dur="1000" fill="hold"/>
                                        <p:tgtEl>
                                          <p:spTgt spid="27"/>
                                        </p:tgtEl>
                                        <p:attrNameLst>
                                          <p:attrName>ppt_x</p:attrName>
                                        </p:attrNameLst>
                                      </p:cBhvr>
                                      <p:tavLst>
                                        <p:tav tm="0">
                                          <p:val>
                                            <p:strVal val="#ppt_x"/>
                                          </p:val>
                                        </p:tav>
                                        <p:tav tm="100000">
                                          <p:val>
                                            <p:strVal val="#ppt_x"/>
                                          </p:val>
                                        </p:tav>
                                      </p:tavLst>
                                    </p:anim>
                                    <p:anim calcmode="lin" valueType="num">
                                      <p:cBhvr>
                                        <p:cTn id="56" dur="1000" fill="hold"/>
                                        <p:tgtEl>
                                          <p:spTgt spid="27"/>
                                        </p:tgtEl>
                                        <p:attrNameLst>
                                          <p:attrName>ppt_y</p:attrName>
                                        </p:attrNameLst>
                                      </p:cBhvr>
                                      <p:tavLst>
                                        <p:tav tm="0">
                                          <p:val>
                                            <p:strVal val="#ppt_y+.1"/>
                                          </p:val>
                                        </p:tav>
                                        <p:tav tm="100000">
                                          <p:val>
                                            <p:strVal val="#ppt_y"/>
                                          </p:val>
                                        </p:tav>
                                      </p:tavLst>
                                    </p:anim>
                                  </p:childTnLst>
                                </p:cTn>
                              </p:par>
                              <p:par>
                                <p:cTn id="57" presetID="53" presetClass="entr" presetSubtype="528" fill="hold" nodeType="withEffect">
                                  <p:stCondLst>
                                    <p:cond delay="2000"/>
                                  </p:stCondLst>
                                  <p:childTnLst>
                                    <p:set>
                                      <p:cBhvr>
                                        <p:cTn id="58" dur="1" fill="hold">
                                          <p:stCondLst>
                                            <p:cond delay="0"/>
                                          </p:stCondLst>
                                        </p:cTn>
                                        <p:tgtEl>
                                          <p:spTgt spid="2"/>
                                        </p:tgtEl>
                                        <p:attrNameLst>
                                          <p:attrName>style.visibility</p:attrName>
                                        </p:attrNameLst>
                                      </p:cBhvr>
                                      <p:to>
                                        <p:strVal val="visible"/>
                                      </p:to>
                                    </p:set>
                                    <p:anim calcmode="lin" valueType="num">
                                      <p:cBhvr>
                                        <p:cTn id="59" dur="1250" fill="hold"/>
                                        <p:tgtEl>
                                          <p:spTgt spid="2"/>
                                        </p:tgtEl>
                                        <p:attrNameLst>
                                          <p:attrName>ppt_w</p:attrName>
                                        </p:attrNameLst>
                                      </p:cBhvr>
                                      <p:tavLst>
                                        <p:tav tm="0">
                                          <p:val>
                                            <p:fltVal val="0"/>
                                          </p:val>
                                        </p:tav>
                                        <p:tav tm="100000">
                                          <p:val>
                                            <p:strVal val="#ppt_w"/>
                                          </p:val>
                                        </p:tav>
                                      </p:tavLst>
                                    </p:anim>
                                    <p:anim calcmode="lin" valueType="num">
                                      <p:cBhvr>
                                        <p:cTn id="60" dur="1250" fill="hold"/>
                                        <p:tgtEl>
                                          <p:spTgt spid="2"/>
                                        </p:tgtEl>
                                        <p:attrNameLst>
                                          <p:attrName>ppt_h</p:attrName>
                                        </p:attrNameLst>
                                      </p:cBhvr>
                                      <p:tavLst>
                                        <p:tav tm="0">
                                          <p:val>
                                            <p:fltVal val="0"/>
                                          </p:val>
                                        </p:tav>
                                        <p:tav tm="100000">
                                          <p:val>
                                            <p:strVal val="#ppt_h"/>
                                          </p:val>
                                        </p:tav>
                                      </p:tavLst>
                                    </p:anim>
                                    <p:animEffect transition="in" filter="fade">
                                      <p:cBhvr>
                                        <p:cTn id="61" dur="1250"/>
                                        <p:tgtEl>
                                          <p:spTgt spid="2"/>
                                        </p:tgtEl>
                                      </p:cBhvr>
                                    </p:animEffect>
                                    <p:anim calcmode="lin" valueType="num">
                                      <p:cBhvr>
                                        <p:cTn id="62" dur="1250" fill="hold"/>
                                        <p:tgtEl>
                                          <p:spTgt spid="2"/>
                                        </p:tgtEl>
                                        <p:attrNameLst>
                                          <p:attrName>ppt_x</p:attrName>
                                        </p:attrNameLst>
                                      </p:cBhvr>
                                      <p:tavLst>
                                        <p:tav tm="0">
                                          <p:val>
                                            <p:fltVal val="0.5"/>
                                          </p:val>
                                        </p:tav>
                                        <p:tav tm="100000">
                                          <p:val>
                                            <p:strVal val="#ppt_x"/>
                                          </p:val>
                                        </p:tav>
                                      </p:tavLst>
                                    </p:anim>
                                    <p:anim calcmode="lin" valueType="num">
                                      <p:cBhvr>
                                        <p:cTn id="63" dur="1250" fill="hold"/>
                                        <p:tgtEl>
                                          <p:spTgt spid="2"/>
                                        </p:tgtEl>
                                        <p:attrNameLst>
                                          <p:attrName>ppt_y</p:attrName>
                                        </p:attrNameLst>
                                      </p:cBhvr>
                                      <p:tavLst>
                                        <p:tav tm="0">
                                          <p:val>
                                            <p:fltVal val="0.5"/>
                                          </p:val>
                                        </p:tav>
                                        <p:tav tm="100000">
                                          <p:val>
                                            <p:strVal val="#ppt_y"/>
                                          </p:val>
                                        </p:tav>
                                      </p:tavLst>
                                    </p:anim>
                                  </p:childTnLst>
                                </p:cTn>
                              </p:par>
                              <p:par>
                                <p:cTn id="64" presetID="2" presetClass="entr" presetSubtype="8" decel="41000" fill="hold" nodeType="withEffect">
                                  <p:stCondLst>
                                    <p:cond delay="2750"/>
                                  </p:stCondLst>
                                  <p:childTnLst>
                                    <p:set>
                                      <p:cBhvr>
                                        <p:cTn id="65" dur="1" fill="hold">
                                          <p:stCondLst>
                                            <p:cond delay="0"/>
                                          </p:stCondLst>
                                        </p:cTn>
                                        <p:tgtEl>
                                          <p:spTgt spid="28"/>
                                        </p:tgtEl>
                                        <p:attrNameLst>
                                          <p:attrName>style.visibility</p:attrName>
                                        </p:attrNameLst>
                                      </p:cBhvr>
                                      <p:to>
                                        <p:strVal val="visible"/>
                                      </p:to>
                                    </p:set>
                                    <p:anim calcmode="lin" valueType="num">
                                      <p:cBhvr additive="base">
                                        <p:cTn id="66" dur="4500" fill="hold"/>
                                        <p:tgtEl>
                                          <p:spTgt spid="28"/>
                                        </p:tgtEl>
                                        <p:attrNameLst>
                                          <p:attrName>ppt_x</p:attrName>
                                        </p:attrNameLst>
                                      </p:cBhvr>
                                      <p:tavLst>
                                        <p:tav tm="0">
                                          <p:val>
                                            <p:strVal val="0-#ppt_w/2"/>
                                          </p:val>
                                        </p:tav>
                                        <p:tav tm="100000">
                                          <p:val>
                                            <p:strVal val="#ppt_x"/>
                                          </p:val>
                                        </p:tav>
                                      </p:tavLst>
                                    </p:anim>
                                    <p:anim calcmode="lin" valueType="num">
                                      <p:cBhvr additive="base">
                                        <p:cTn id="67" dur="4500" fill="hold"/>
                                        <p:tgtEl>
                                          <p:spTgt spid="28"/>
                                        </p:tgtEl>
                                        <p:attrNameLst>
                                          <p:attrName>ppt_y</p:attrName>
                                        </p:attrNameLst>
                                      </p:cBhvr>
                                      <p:tavLst>
                                        <p:tav tm="0">
                                          <p:val>
                                            <p:strVal val="#ppt_y"/>
                                          </p:val>
                                        </p:tav>
                                        <p:tav tm="100000">
                                          <p:val>
                                            <p:strVal val="#ppt_y"/>
                                          </p:val>
                                        </p:tav>
                                      </p:tavLst>
                                    </p:anim>
                                  </p:childTnLst>
                                </p:cTn>
                              </p:par>
                              <p:par>
                                <p:cTn id="68" presetID="6" presetClass="emph" presetSubtype="0" repeatCount="14000" autoRev="1" fill="hold" nodeType="withEffect">
                                  <p:stCondLst>
                                    <p:cond delay="2750"/>
                                  </p:stCondLst>
                                  <p:childTnLst>
                                    <p:animScale>
                                      <p:cBhvr>
                                        <p:cTn id="69" dur="250" fill="hold"/>
                                        <p:tgtEl>
                                          <p:spTgt spid="28"/>
                                        </p:tgtEl>
                                      </p:cBhvr>
                                      <p:by x="95000" y="95000"/>
                                    </p:animScale>
                                  </p:childTnLst>
                                </p:cTn>
                              </p:par>
                              <p:par>
                                <p:cTn id="70" presetID="53" presetClass="entr" presetSubtype="16" fill="hold" nodeType="withEffect">
                                  <p:stCondLst>
                                    <p:cond delay="3000"/>
                                  </p:stCondLst>
                                  <p:childTnLst>
                                    <p:set>
                                      <p:cBhvr>
                                        <p:cTn id="71" dur="1" fill="hold">
                                          <p:stCondLst>
                                            <p:cond delay="0"/>
                                          </p:stCondLst>
                                        </p:cTn>
                                        <p:tgtEl>
                                          <p:spTgt spid="99"/>
                                        </p:tgtEl>
                                        <p:attrNameLst>
                                          <p:attrName>style.visibility</p:attrName>
                                        </p:attrNameLst>
                                      </p:cBhvr>
                                      <p:to>
                                        <p:strVal val="visible"/>
                                      </p:to>
                                    </p:set>
                                    <p:anim calcmode="lin" valueType="num">
                                      <p:cBhvr>
                                        <p:cTn id="72" dur="1000" fill="hold"/>
                                        <p:tgtEl>
                                          <p:spTgt spid="99"/>
                                        </p:tgtEl>
                                        <p:attrNameLst>
                                          <p:attrName>ppt_w</p:attrName>
                                        </p:attrNameLst>
                                      </p:cBhvr>
                                      <p:tavLst>
                                        <p:tav tm="0">
                                          <p:val>
                                            <p:fltVal val="0"/>
                                          </p:val>
                                        </p:tav>
                                        <p:tav tm="100000">
                                          <p:val>
                                            <p:strVal val="#ppt_w"/>
                                          </p:val>
                                        </p:tav>
                                      </p:tavLst>
                                    </p:anim>
                                    <p:anim calcmode="lin" valueType="num">
                                      <p:cBhvr>
                                        <p:cTn id="73" dur="1000" fill="hold"/>
                                        <p:tgtEl>
                                          <p:spTgt spid="99"/>
                                        </p:tgtEl>
                                        <p:attrNameLst>
                                          <p:attrName>ppt_h</p:attrName>
                                        </p:attrNameLst>
                                      </p:cBhvr>
                                      <p:tavLst>
                                        <p:tav tm="0">
                                          <p:val>
                                            <p:fltVal val="0"/>
                                          </p:val>
                                        </p:tav>
                                        <p:tav tm="100000">
                                          <p:val>
                                            <p:strVal val="#ppt_h"/>
                                          </p:val>
                                        </p:tav>
                                      </p:tavLst>
                                    </p:anim>
                                    <p:animEffect transition="in" filter="fade">
                                      <p:cBhvr>
                                        <p:cTn id="74" dur="1000"/>
                                        <p:tgtEl>
                                          <p:spTgt spid="99"/>
                                        </p:tgtEl>
                                      </p:cBhvr>
                                    </p:animEffect>
                                  </p:childTnLst>
                                </p:cTn>
                              </p:par>
                              <p:par>
                                <p:cTn id="75" presetID="53" presetClass="entr" presetSubtype="16" fill="hold" nodeType="withEffect">
                                  <p:stCondLst>
                                    <p:cond delay="3000"/>
                                  </p:stCondLst>
                                  <p:childTnLst>
                                    <p:set>
                                      <p:cBhvr>
                                        <p:cTn id="76" dur="1" fill="hold">
                                          <p:stCondLst>
                                            <p:cond delay="0"/>
                                          </p:stCondLst>
                                        </p:cTn>
                                        <p:tgtEl>
                                          <p:spTgt spid="100"/>
                                        </p:tgtEl>
                                        <p:attrNameLst>
                                          <p:attrName>style.visibility</p:attrName>
                                        </p:attrNameLst>
                                      </p:cBhvr>
                                      <p:to>
                                        <p:strVal val="visible"/>
                                      </p:to>
                                    </p:set>
                                    <p:anim calcmode="lin" valueType="num">
                                      <p:cBhvr>
                                        <p:cTn id="77" dur="1000" fill="hold"/>
                                        <p:tgtEl>
                                          <p:spTgt spid="100"/>
                                        </p:tgtEl>
                                        <p:attrNameLst>
                                          <p:attrName>ppt_w</p:attrName>
                                        </p:attrNameLst>
                                      </p:cBhvr>
                                      <p:tavLst>
                                        <p:tav tm="0">
                                          <p:val>
                                            <p:fltVal val="0"/>
                                          </p:val>
                                        </p:tav>
                                        <p:tav tm="100000">
                                          <p:val>
                                            <p:strVal val="#ppt_w"/>
                                          </p:val>
                                        </p:tav>
                                      </p:tavLst>
                                    </p:anim>
                                    <p:anim calcmode="lin" valueType="num">
                                      <p:cBhvr>
                                        <p:cTn id="78" dur="1000" fill="hold"/>
                                        <p:tgtEl>
                                          <p:spTgt spid="100"/>
                                        </p:tgtEl>
                                        <p:attrNameLst>
                                          <p:attrName>ppt_h</p:attrName>
                                        </p:attrNameLst>
                                      </p:cBhvr>
                                      <p:tavLst>
                                        <p:tav tm="0">
                                          <p:val>
                                            <p:fltVal val="0"/>
                                          </p:val>
                                        </p:tav>
                                        <p:tav tm="100000">
                                          <p:val>
                                            <p:strVal val="#ppt_h"/>
                                          </p:val>
                                        </p:tav>
                                      </p:tavLst>
                                    </p:anim>
                                    <p:animEffect transition="in" filter="fade">
                                      <p:cBhvr>
                                        <p:cTn id="79" dur="1000"/>
                                        <p:tgtEl>
                                          <p:spTgt spid="100"/>
                                        </p:tgtEl>
                                      </p:cBhvr>
                                    </p:animEffect>
                                  </p:childTnLst>
                                </p:cTn>
                              </p:par>
                              <p:par>
                                <p:cTn id="80" presetID="14" presetClass="entr" presetSubtype="5" fill="hold" nodeType="withEffect">
                                  <p:stCondLst>
                                    <p:cond delay="3000"/>
                                  </p:stCondLst>
                                  <p:childTnLst>
                                    <p:set>
                                      <p:cBhvr>
                                        <p:cTn id="81" dur="1" fill="hold">
                                          <p:stCondLst>
                                            <p:cond delay="0"/>
                                          </p:stCondLst>
                                        </p:cTn>
                                        <p:tgtEl>
                                          <p:spTgt spid="99"/>
                                        </p:tgtEl>
                                        <p:attrNameLst>
                                          <p:attrName>style.visibility</p:attrName>
                                        </p:attrNameLst>
                                      </p:cBhvr>
                                      <p:to>
                                        <p:strVal val="visible"/>
                                      </p:to>
                                    </p:set>
                                    <p:animEffect transition="in" filter="randombar(vertical)">
                                      <p:cBhvr>
                                        <p:cTn id="82" dur="1500"/>
                                        <p:tgtEl>
                                          <p:spTgt spid="99"/>
                                        </p:tgtEl>
                                      </p:cBhvr>
                                    </p:animEffect>
                                  </p:childTnLst>
                                </p:cTn>
                              </p:par>
                              <p:par>
                                <p:cTn id="83" presetID="14" presetClass="entr" presetSubtype="5" fill="hold" nodeType="withEffect">
                                  <p:stCondLst>
                                    <p:cond delay="3000"/>
                                  </p:stCondLst>
                                  <p:childTnLst>
                                    <p:set>
                                      <p:cBhvr>
                                        <p:cTn id="84" dur="1" fill="hold">
                                          <p:stCondLst>
                                            <p:cond delay="0"/>
                                          </p:stCondLst>
                                        </p:cTn>
                                        <p:tgtEl>
                                          <p:spTgt spid="100"/>
                                        </p:tgtEl>
                                        <p:attrNameLst>
                                          <p:attrName>style.visibility</p:attrName>
                                        </p:attrNameLst>
                                      </p:cBhvr>
                                      <p:to>
                                        <p:strVal val="visible"/>
                                      </p:to>
                                    </p:set>
                                    <p:animEffect transition="in" filter="randombar(vertical)">
                                      <p:cBhvr>
                                        <p:cTn id="85" dur="1500"/>
                                        <p:tgtEl>
                                          <p:spTgt spid="100"/>
                                        </p:tgtEl>
                                      </p:cBhvr>
                                    </p:animEffect>
                                  </p:childTnLst>
                                </p:cTn>
                              </p:par>
                              <p:par>
                                <p:cTn id="86" presetID="37" presetClass="entr" presetSubtype="0" fill="hold" nodeType="withEffect">
                                  <p:stCondLst>
                                    <p:cond delay="3000"/>
                                  </p:stCondLst>
                                  <p:childTnLst>
                                    <p:set>
                                      <p:cBhvr>
                                        <p:cTn id="87" dur="1" fill="hold">
                                          <p:stCondLst>
                                            <p:cond delay="0"/>
                                          </p:stCondLst>
                                        </p:cTn>
                                        <p:tgtEl>
                                          <p:spTgt spid="99"/>
                                        </p:tgtEl>
                                        <p:attrNameLst>
                                          <p:attrName>style.visibility</p:attrName>
                                        </p:attrNameLst>
                                      </p:cBhvr>
                                      <p:to>
                                        <p:strVal val="visible"/>
                                      </p:to>
                                    </p:set>
                                    <p:animEffect transition="in" filter="fade">
                                      <p:cBhvr>
                                        <p:cTn id="88" dur="750"/>
                                        <p:tgtEl>
                                          <p:spTgt spid="99"/>
                                        </p:tgtEl>
                                      </p:cBhvr>
                                    </p:animEffect>
                                    <p:anim calcmode="lin" valueType="num">
                                      <p:cBhvr>
                                        <p:cTn id="89" dur="750" fill="hold"/>
                                        <p:tgtEl>
                                          <p:spTgt spid="99"/>
                                        </p:tgtEl>
                                        <p:attrNameLst>
                                          <p:attrName>ppt_x</p:attrName>
                                        </p:attrNameLst>
                                      </p:cBhvr>
                                      <p:tavLst>
                                        <p:tav tm="0">
                                          <p:val>
                                            <p:strVal val="#ppt_x"/>
                                          </p:val>
                                        </p:tav>
                                        <p:tav tm="100000">
                                          <p:val>
                                            <p:strVal val="#ppt_x"/>
                                          </p:val>
                                        </p:tav>
                                      </p:tavLst>
                                    </p:anim>
                                    <p:anim calcmode="lin" valueType="num">
                                      <p:cBhvr>
                                        <p:cTn id="90" dur="675" decel="100000" fill="hold"/>
                                        <p:tgtEl>
                                          <p:spTgt spid="99"/>
                                        </p:tgtEl>
                                        <p:attrNameLst>
                                          <p:attrName>ppt_y</p:attrName>
                                        </p:attrNameLst>
                                      </p:cBhvr>
                                      <p:tavLst>
                                        <p:tav tm="0">
                                          <p:val>
                                            <p:strVal val="#ppt_y+1"/>
                                          </p:val>
                                        </p:tav>
                                        <p:tav tm="100000">
                                          <p:val>
                                            <p:strVal val="#ppt_y-.03"/>
                                          </p:val>
                                        </p:tav>
                                      </p:tavLst>
                                    </p:anim>
                                    <p:anim calcmode="lin" valueType="num">
                                      <p:cBhvr>
                                        <p:cTn id="91"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92" presetID="37" presetClass="entr" presetSubtype="0" fill="hold" nodeType="withEffect">
                                  <p:stCondLst>
                                    <p:cond delay="3000"/>
                                  </p:stCondLst>
                                  <p:childTnLst>
                                    <p:set>
                                      <p:cBhvr>
                                        <p:cTn id="93" dur="1" fill="hold">
                                          <p:stCondLst>
                                            <p:cond delay="0"/>
                                          </p:stCondLst>
                                        </p:cTn>
                                        <p:tgtEl>
                                          <p:spTgt spid="100"/>
                                        </p:tgtEl>
                                        <p:attrNameLst>
                                          <p:attrName>style.visibility</p:attrName>
                                        </p:attrNameLst>
                                      </p:cBhvr>
                                      <p:to>
                                        <p:strVal val="visible"/>
                                      </p:to>
                                    </p:set>
                                    <p:animEffect transition="in" filter="fade">
                                      <p:cBhvr>
                                        <p:cTn id="94" dur="750"/>
                                        <p:tgtEl>
                                          <p:spTgt spid="100"/>
                                        </p:tgtEl>
                                      </p:cBhvr>
                                    </p:animEffect>
                                    <p:anim calcmode="lin" valueType="num">
                                      <p:cBhvr>
                                        <p:cTn id="95" dur="750" fill="hold"/>
                                        <p:tgtEl>
                                          <p:spTgt spid="100"/>
                                        </p:tgtEl>
                                        <p:attrNameLst>
                                          <p:attrName>ppt_x</p:attrName>
                                        </p:attrNameLst>
                                      </p:cBhvr>
                                      <p:tavLst>
                                        <p:tav tm="0">
                                          <p:val>
                                            <p:strVal val="#ppt_x"/>
                                          </p:val>
                                        </p:tav>
                                        <p:tav tm="100000">
                                          <p:val>
                                            <p:strVal val="#ppt_x"/>
                                          </p:val>
                                        </p:tav>
                                      </p:tavLst>
                                    </p:anim>
                                    <p:anim calcmode="lin" valueType="num">
                                      <p:cBhvr>
                                        <p:cTn id="96" dur="675" decel="100000" fill="hold"/>
                                        <p:tgtEl>
                                          <p:spTgt spid="100"/>
                                        </p:tgtEl>
                                        <p:attrNameLst>
                                          <p:attrName>ppt_y</p:attrName>
                                        </p:attrNameLst>
                                      </p:cBhvr>
                                      <p:tavLst>
                                        <p:tav tm="0">
                                          <p:val>
                                            <p:strVal val="#ppt_y+1"/>
                                          </p:val>
                                        </p:tav>
                                        <p:tav tm="100000">
                                          <p:val>
                                            <p:strVal val="#ppt_y-.03"/>
                                          </p:val>
                                        </p:tav>
                                      </p:tavLst>
                                    </p:anim>
                                    <p:anim calcmode="lin" valueType="num">
                                      <p:cBhvr>
                                        <p:cTn id="97"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98"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105"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3149" y="2324559"/>
            <a:ext cx="1542346" cy="2818941"/>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6709" y="2324559"/>
            <a:ext cx="1265591" cy="2671803"/>
          </a:xfrm>
          <a:prstGeom prst="rect">
            <a:avLst/>
          </a:prstGeom>
        </p:spPr>
      </p:pic>
      <p:grpSp>
        <p:nvGrpSpPr>
          <p:cNvPr id="5" name="组合 4"/>
          <p:cNvGrpSpPr/>
          <p:nvPr/>
        </p:nvGrpSpPr>
        <p:grpSpPr>
          <a:xfrm>
            <a:off x="1083427" y="506777"/>
            <a:ext cx="4098274" cy="2677098"/>
            <a:chOff x="1083427" y="506777"/>
            <a:chExt cx="4098274" cy="2677098"/>
          </a:xfrm>
        </p:grpSpPr>
        <p:sp>
          <p:nvSpPr>
            <p:cNvPr id="6" name="云形标注 5"/>
            <p:cNvSpPr/>
            <p:nvPr/>
          </p:nvSpPr>
          <p:spPr>
            <a:xfrm>
              <a:off x="1083427" y="506777"/>
              <a:ext cx="4098274" cy="2677098"/>
            </a:xfrm>
            <a:prstGeom prst="cloudCallout">
              <a:avLst>
                <a:gd name="adj1" fmla="val 65548"/>
                <a:gd name="adj2" fmla="val 5384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云形标注 6"/>
            <p:cNvSpPr/>
            <p:nvPr/>
          </p:nvSpPr>
          <p:spPr>
            <a:xfrm>
              <a:off x="1235827" y="595599"/>
              <a:ext cx="3809898" cy="2488723"/>
            </a:xfrm>
            <a:prstGeom prst="cloudCallout">
              <a:avLst>
                <a:gd name="adj1" fmla="val 71042"/>
                <a:gd name="adj2" fmla="val 59154"/>
              </a:avLst>
            </a:prstGeom>
            <a:solidFill>
              <a:schemeClr val="bg1"/>
            </a:solidFill>
            <a:ln w="22225">
              <a:solidFill>
                <a:srgbClr val="8CB82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8" name="文本框 7"/>
          <p:cNvSpPr txBox="1"/>
          <p:nvPr/>
        </p:nvSpPr>
        <p:spPr>
          <a:xfrm>
            <a:off x="1728449" y="1131655"/>
            <a:ext cx="2942704" cy="523220"/>
          </a:xfrm>
          <a:prstGeom prst="rect">
            <a:avLst/>
          </a:prstGeom>
          <a:noFill/>
        </p:spPr>
        <p:txBody>
          <a:bodyPr wrap="square" rtlCol="0">
            <a:spAutoFit/>
          </a:bodyPr>
          <a:lstStyle/>
          <a:p>
            <a:r>
              <a:rPr lang="zh-CN" altLang="en-US" sz="1400" dirty="0" smtClean="0">
                <a:solidFill>
                  <a:srgbClr val="4CA420"/>
                </a:solidFill>
                <a:cs typeface="+mn-ea"/>
                <a:sym typeface="+mn-lt"/>
              </a:rPr>
              <a:t>点击此处添加文本点击此处添加文本点击此处添加</a:t>
            </a:r>
            <a:r>
              <a:rPr lang="zh-CN" altLang="en-US" sz="1400" dirty="0">
                <a:solidFill>
                  <a:srgbClr val="4CA420"/>
                </a:solidFill>
                <a:cs typeface="+mn-ea"/>
                <a:sym typeface="+mn-lt"/>
              </a:rPr>
              <a:t>文</a:t>
            </a:r>
            <a:r>
              <a:rPr lang="zh-CN" altLang="en-US" sz="1400" dirty="0" smtClean="0">
                <a:solidFill>
                  <a:srgbClr val="4CA420"/>
                </a:solidFill>
                <a:cs typeface="+mn-ea"/>
                <a:sym typeface="+mn-lt"/>
              </a:rPr>
              <a:t>本</a:t>
            </a:r>
            <a:endParaRPr lang="zh-CN" altLang="en-US" sz="1400" dirty="0">
              <a:solidFill>
                <a:srgbClr val="4CA420"/>
              </a:solidFill>
              <a:cs typeface="+mn-ea"/>
              <a:sym typeface="+mn-lt"/>
            </a:endParaRPr>
          </a:p>
        </p:txBody>
      </p:sp>
      <p:sp>
        <p:nvSpPr>
          <p:cNvPr id="9" name="矩形 8"/>
          <p:cNvSpPr/>
          <p:nvPr/>
        </p:nvSpPr>
        <p:spPr>
          <a:xfrm>
            <a:off x="1748591" y="1640980"/>
            <a:ext cx="2922561" cy="954107"/>
          </a:xfrm>
          <a:prstGeom prst="rect">
            <a:avLst/>
          </a:prstGeom>
        </p:spPr>
        <p:txBody>
          <a:bodyPr wrap="square">
            <a:spAutoFit/>
          </a:bodyPr>
          <a:lstStyle/>
          <a:p>
            <a:r>
              <a:rPr lang="zh-CN" altLang="en-US" sz="1400" dirty="0">
                <a:solidFill>
                  <a:srgbClr val="4CA420"/>
                </a:solidFill>
                <a:cs typeface="+mn-ea"/>
                <a:sym typeface="+mn-lt"/>
              </a:rPr>
              <a:t>点击此处添加文本点击此处添加文本点击此处添加文本点击此处添加文本点击此处添加文本点击此处添加文本</a:t>
            </a: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4976" y="935781"/>
            <a:ext cx="878249" cy="106943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52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anim calcmode="lin" valueType="num">
                                      <p:cBhvr>
                                        <p:cTn id="21" dur="500" fill="hold"/>
                                        <p:tgtEl>
                                          <p:spTgt spid="5"/>
                                        </p:tgtEl>
                                        <p:attrNameLst>
                                          <p:attrName>ppt_x</p:attrName>
                                        </p:attrNameLst>
                                      </p:cBhvr>
                                      <p:tavLst>
                                        <p:tav tm="0">
                                          <p:val>
                                            <p:fltVal val="0.5"/>
                                          </p:val>
                                        </p:tav>
                                        <p:tav tm="100000">
                                          <p:val>
                                            <p:strVal val="#ppt_x"/>
                                          </p:val>
                                        </p:tav>
                                      </p:tavLst>
                                    </p:anim>
                                    <p:anim calcmode="lin" valueType="num">
                                      <p:cBhvr>
                                        <p:cTn id="22" dur="500" fill="hold"/>
                                        <p:tgtEl>
                                          <p:spTgt spid="5"/>
                                        </p:tgtEl>
                                        <p:attrNameLst>
                                          <p:attrName>ppt_y</p:attrName>
                                        </p:attrNameLst>
                                      </p:cBhvr>
                                      <p:tavLst>
                                        <p:tav tm="0">
                                          <p:val>
                                            <p:fltVal val="0.5"/>
                                          </p:val>
                                        </p:tav>
                                        <p:tav tm="100000">
                                          <p:val>
                                            <p:strVal val="#ppt_y"/>
                                          </p:val>
                                        </p:tav>
                                      </p:tavLst>
                                    </p:anim>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r="4473" b="20330"/>
          <a:stretch>
            <a:fillRect/>
          </a:stretch>
        </p:blipFill>
        <p:spPr>
          <a:xfrm flipH="1">
            <a:off x="0" y="41165"/>
            <a:ext cx="7513503" cy="5555410"/>
          </a:xfrm>
          <a:prstGeom prst="rect">
            <a:avLst/>
          </a:prstGeom>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b="3774"/>
          <a:stretch>
            <a:fillRect/>
          </a:stretch>
        </p:blipFill>
        <p:spPr>
          <a:xfrm>
            <a:off x="5287818" y="3073706"/>
            <a:ext cx="3856182" cy="2080811"/>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9428" t="38768" r="11612"/>
          <a:stretch>
            <a:fillRect/>
          </a:stretch>
        </p:blipFill>
        <p:spPr>
          <a:xfrm>
            <a:off x="638977" y="583895"/>
            <a:ext cx="1879894" cy="1918760"/>
          </a:xfrm>
          <a:prstGeom prst="ellipse">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15963" r="6610"/>
          <a:stretch>
            <a:fillRect/>
          </a:stretch>
        </p:blipFill>
        <p:spPr>
          <a:xfrm>
            <a:off x="3154197" y="290628"/>
            <a:ext cx="1696598" cy="1707614"/>
          </a:xfrm>
          <a:prstGeom prst="ellipse">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12249" r="12731"/>
          <a:stretch>
            <a:fillRect/>
          </a:stretch>
        </p:blipFill>
        <p:spPr>
          <a:xfrm>
            <a:off x="5486121" y="1243649"/>
            <a:ext cx="1509589" cy="1509186"/>
          </a:xfrm>
          <a:prstGeom prst="ellipse">
            <a:avLst/>
          </a:prstGeom>
          <a:solidFill>
            <a:srgbClr val="FFFFFF">
              <a:shade val="85000"/>
            </a:srgbClr>
          </a:solidFill>
          <a:ln w="15875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4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par>
                          <p:cTn id="13" fill="hold">
                            <p:stCondLst>
                              <p:cond delay="1500"/>
                            </p:stCondLst>
                            <p:childTnLst>
                              <p:par>
                                <p:cTn id="14" presetID="49" presetClass="entr" presetSubtype="0" decel="10000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750" fill="hold"/>
                                        <p:tgtEl>
                                          <p:spTgt spid="10"/>
                                        </p:tgtEl>
                                        <p:attrNameLst>
                                          <p:attrName>ppt_w</p:attrName>
                                        </p:attrNameLst>
                                      </p:cBhvr>
                                      <p:tavLst>
                                        <p:tav tm="0">
                                          <p:val>
                                            <p:fltVal val="0"/>
                                          </p:val>
                                        </p:tav>
                                        <p:tav tm="100000">
                                          <p:val>
                                            <p:strVal val="#ppt_w"/>
                                          </p:val>
                                        </p:tav>
                                      </p:tavLst>
                                    </p:anim>
                                    <p:anim calcmode="lin" valueType="num">
                                      <p:cBhvr>
                                        <p:cTn id="17" dur="750" fill="hold"/>
                                        <p:tgtEl>
                                          <p:spTgt spid="10"/>
                                        </p:tgtEl>
                                        <p:attrNameLst>
                                          <p:attrName>ppt_h</p:attrName>
                                        </p:attrNameLst>
                                      </p:cBhvr>
                                      <p:tavLst>
                                        <p:tav tm="0">
                                          <p:val>
                                            <p:fltVal val="0"/>
                                          </p:val>
                                        </p:tav>
                                        <p:tav tm="100000">
                                          <p:val>
                                            <p:strVal val="#ppt_h"/>
                                          </p:val>
                                        </p:tav>
                                      </p:tavLst>
                                    </p:anim>
                                    <p:anim calcmode="lin" valueType="num">
                                      <p:cBhvr>
                                        <p:cTn id="18" dur="750" fill="hold"/>
                                        <p:tgtEl>
                                          <p:spTgt spid="10"/>
                                        </p:tgtEl>
                                        <p:attrNameLst>
                                          <p:attrName>style.rotation</p:attrName>
                                        </p:attrNameLst>
                                      </p:cBhvr>
                                      <p:tavLst>
                                        <p:tav tm="0">
                                          <p:val>
                                            <p:fltVal val="360"/>
                                          </p:val>
                                        </p:tav>
                                        <p:tav tm="100000">
                                          <p:val>
                                            <p:fltVal val="0"/>
                                          </p:val>
                                        </p:tav>
                                      </p:tavLst>
                                    </p:anim>
                                    <p:animEffect transition="in" filter="fade">
                                      <p:cBhvr>
                                        <p:cTn id="19" dur="750"/>
                                        <p:tgtEl>
                                          <p:spTgt spid="10"/>
                                        </p:tgtEl>
                                      </p:cBhvr>
                                    </p:animEffect>
                                  </p:childTnLst>
                                </p:cTn>
                              </p:par>
                              <p:par>
                                <p:cTn id="20" presetID="49" presetClass="entr" presetSubtype="0" decel="100000" fill="hold" nodeType="withEffect">
                                  <p:stCondLst>
                                    <p:cond delay="250"/>
                                  </p:stCondLst>
                                  <p:childTnLst>
                                    <p:set>
                                      <p:cBhvr>
                                        <p:cTn id="21" dur="1" fill="hold">
                                          <p:stCondLst>
                                            <p:cond delay="0"/>
                                          </p:stCondLst>
                                        </p:cTn>
                                        <p:tgtEl>
                                          <p:spTgt spid="9"/>
                                        </p:tgtEl>
                                        <p:attrNameLst>
                                          <p:attrName>style.visibility</p:attrName>
                                        </p:attrNameLst>
                                      </p:cBhvr>
                                      <p:to>
                                        <p:strVal val="visible"/>
                                      </p:to>
                                    </p:set>
                                    <p:anim calcmode="lin" valueType="num">
                                      <p:cBhvr>
                                        <p:cTn id="22" dur="750" fill="hold"/>
                                        <p:tgtEl>
                                          <p:spTgt spid="9"/>
                                        </p:tgtEl>
                                        <p:attrNameLst>
                                          <p:attrName>ppt_w</p:attrName>
                                        </p:attrNameLst>
                                      </p:cBhvr>
                                      <p:tavLst>
                                        <p:tav tm="0">
                                          <p:val>
                                            <p:fltVal val="0"/>
                                          </p:val>
                                        </p:tav>
                                        <p:tav tm="100000">
                                          <p:val>
                                            <p:strVal val="#ppt_w"/>
                                          </p:val>
                                        </p:tav>
                                      </p:tavLst>
                                    </p:anim>
                                    <p:anim calcmode="lin" valueType="num">
                                      <p:cBhvr>
                                        <p:cTn id="23" dur="750" fill="hold"/>
                                        <p:tgtEl>
                                          <p:spTgt spid="9"/>
                                        </p:tgtEl>
                                        <p:attrNameLst>
                                          <p:attrName>ppt_h</p:attrName>
                                        </p:attrNameLst>
                                      </p:cBhvr>
                                      <p:tavLst>
                                        <p:tav tm="0">
                                          <p:val>
                                            <p:fltVal val="0"/>
                                          </p:val>
                                        </p:tav>
                                        <p:tav tm="100000">
                                          <p:val>
                                            <p:strVal val="#ppt_h"/>
                                          </p:val>
                                        </p:tav>
                                      </p:tavLst>
                                    </p:anim>
                                    <p:anim calcmode="lin" valueType="num">
                                      <p:cBhvr>
                                        <p:cTn id="24" dur="750" fill="hold"/>
                                        <p:tgtEl>
                                          <p:spTgt spid="9"/>
                                        </p:tgtEl>
                                        <p:attrNameLst>
                                          <p:attrName>style.rotation</p:attrName>
                                        </p:attrNameLst>
                                      </p:cBhvr>
                                      <p:tavLst>
                                        <p:tav tm="0">
                                          <p:val>
                                            <p:fltVal val="360"/>
                                          </p:val>
                                        </p:tav>
                                        <p:tav tm="100000">
                                          <p:val>
                                            <p:fltVal val="0"/>
                                          </p:val>
                                        </p:tav>
                                      </p:tavLst>
                                    </p:anim>
                                    <p:animEffect transition="in" filter="fade">
                                      <p:cBhvr>
                                        <p:cTn id="25" dur="750"/>
                                        <p:tgtEl>
                                          <p:spTgt spid="9"/>
                                        </p:tgtEl>
                                      </p:cBhvr>
                                    </p:animEffect>
                                  </p:childTnLst>
                                </p:cTn>
                              </p:par>
                              <p:par>
                                <p:cTn id="26" presetID="49" presetClass="entr" presetSubtype="0" decel="100000" fill="hold" nodeType="withEffect">
                                  <p:stCondLst>
                                    <p:cond delay="500"/>
                                  </p:stCondLst>
                                  <p:childTnLst>
                                    <p:set>
                                      <p:cBhvr>
                                        <p:cTn id="27" dur="1" fill="hold">
                                          <p:stCondLst>
                                            <p:cond delay="0"/>
                                          </p:stCondLst>
                                        </p:cTn>
                                        <p:tgtEl>
                                          <p:spTgt spid="6"/>
                                        </p:tgtEl>
                                        <p:attrNameLst>
                                          <p:attrName>style.visibility</p:attrName>
                                        </p:attrNameLst>
                                      </p:cBhvr>
                                      <p:to>
                                        <p:strVal val="visible"/>
                                      </p:to>
                                    </p:set>
                                    <p:anim calcmode="lin" valueType="num">
                                      <p:cBhvr>
                                        <p:cTn id="28" dur="750" fill="hold"/>
                                        <p:tgtEl>
                                          <p:spTgt spid="6"/>
                                        </p:tgtEl>
                                        <p:attrNameLst>
                                          <p:attrName>ppt_w</p:attrName>
                                        </p:attrNameLst>
                                      </p:cBhvr>
                                      <p:tavLst>
                                        <p:tav tm="0">
                                          <p:val>
                                            <p:fltVal val="0"/>
                                          </p:val>
                                        </p:tav>
                                        <p:tav tm="100000">
                                          <p:val>
                                            <p:strVal val="#ppt_w"/>
                                          </p:val>
                                        </p:tav>
                                      </p:tavLst>
                                    </p:anim>
                                    <p:anim calcmode="lin" valueType="num">
                                      <p:cBhvr>
                                        <p:cTn id="29" dur="750" fill="hold"/>
                                        <p:tgtEl>
                                          <p:spTgt spid="6"/>
                                        </p:tgtEl>
                                        <p:attrNameLst>
                                          <p:attrName>ppt_h</p:attrName>
                                        </p:attrNameLst>
                                      </p:cBhvr>
                                      <p:tavLst>
                                        <p:tav tm="0">
                                          <p:val>
                                            <p:fltVal val="0"/>
                                          </p:val>
                                        </p:tav>
                                        <p:tav tm="100000">
                                          <p:val>
                                            <p:strVal val="#ppt_h"/>
                                          </p:val>
                                        </p:tav>
                                      </p:tavLst>
                                    </p:anim>
                                    <p:anim calcmode="lin" valueType="num">
                                      <p:cBhvr>
                                        <p:cTn id="30" dur="750" fill="hold"/>
                                        <p:tgtEl>
                                          <p:spTgt spid="6"/>
                                        </p:tgtEl>
                                        <p:attrNameLst>
                                          <p:attrName>style.rotation</p:attrName>
                                        </p:attrNameLst>
                                      </p:cBhvr>
                                      <p:tavLst>
                                        <p:tav tm="0">
                                          <p:val>
                                            <p:fltVal val="360"/>
                                          </p:val>
                                        </p:tav>
                                        <p:tav tm="100000">
                                          <p:val>
                                            <p:fltVal val="0"/>
                                          </p:val>
                                        </p:tav>
                                      </p:tavLst>
                                    </p:anim>
                                    <p:animEffect transition="in" filter="fade">
                                      <p:cBhvr>
                                        <p:cTn id="31"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584775"/>
          </a:xfrm>
          <a:prstGeom prst="rect">
            <a:avLst/>
          </a:prstGeom>
          <a:noFill/>
        </p:spPr>
        <p:txBody>
          <a:bodyPr wrap="square" rtlCol="0">
            <a:spAutoFit/>
          </a:bodyPr>
          <a:lstStyle>
            <a:defPPr>
              <a:defRPr lang="zh-CN"/>
            </a:defPPr>
            <a:lvl1pPr algn="ctr">
              <a:defRPr sz="1600" b="1">
                <a:pattFill prst="ltDnDiag">
                  <a:fgClr>
                    <a:srgbClr val="F56636"/>
                  </a:fgClr>
                  <a:bgClr>
                    <a:srgbClr val="EF2A19"/>
                  </a:bgClr>
                </a:pattFill>
                <a:effectLst>
                  <a:outerShdw dist="38100" dir="2700000" algn="tl" rotWithShape="0">
                    <a:srgbClr val="920000"/>
                  </a:outerShdw>
                </a:effectLst>
                <a:cs typeface="+mn-ea"/>
              </a:defRPr>
            </a:lvl1pPr>
          </a:lstStyle>
          <a:p>
            <a:r>
              <a:rPr lang="zh-CN" altLang="en-US" sz="3200" dirty="0">
                <a:sym typeface="+mn-lt"/>
              </a:rPr>
              <a:t>点击添加文本</a:t>
            </a: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2000" b="1">
                <a:pattFill prst="ltDnDiag">
                  <a:fgClr>
                    <a:srgbClr val="F56636"/>
                  </a:fgClr>
                  <a:bgClr>
                    <a:srgbClr val="EF2A19"/>
                  </a:bgClr>
                </a:pattFill>
                <a:effectLst>
                  <a:outerShdw dist="38100" dir="2700000" algn="tl" rotWithShape="0">
                    <a:srgbClr val="920000"/>
                  </a:outerShdw>
                </a:effectLst>
                <a:cs typeface="+mn-ea"/>
              </a:defRPr>
            </a:lvl1pPr>
          </a:lstStyle>
          <a:p>
            <a:r>
              <a:rPr lang="en-US" altLang="zh-CN" sz="5400" dirty="0" smtClean="0">
                <a:sym typeface="+mn-lt"/>
              </a:rPr>
              <a:t>04</a:t>
            </a:r>
            <a:endParaRPr lang="zh-CN" altLang="en-US" sz="5400" dirty="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6.17284E-7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462708" y="3933022"/>
            <a:ext cx="3095740" cy="30709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466" y="1696597"/>
            <a:ext cx="2770155" cy="2466401"/>
          </a:xfrm>
          <a:prstGeom prst="rect">
            <a:avLst/>
          </a:prstGeom>
        </p:spPr>
      </p:pic>
      <p:sp>
        <p:nvSpPr>
          <p:cNvPr id="4" name="文本框 3"/>
          <p:cNvSpPr txBox="1"/>
          <p:nvPr/>
        </p:nvSpPr>
        <p:spPr>
          <a:xfrm>
            <a:off x="1299389" y="2593516"/>
            <a:ext cx="1378308" cy="954107"/>
          </a:xfrm>
          <a:prstGeom prst="rect">
            <a:avLst/>
          </a:prstGeom>
          <a:noFill/>
        </p:spPr>
        <p:txBody>
          <a:bodyPr wrap="square" rtlCol="0">
            <a:spAutoFit/>
          </a:bodyPr>
          <a:lstStyle/>
          <a:p>
            <a:r>
              <a:rPr lang="zh-CN" altLang="en-US" sz="1400" dirty="0" smtClean="0">
                <a:solidFill>
                  <a:schemeClr val="bg1"/>
                </a:solidFill>
                <a:cs typeface="+mn-ea"/>
                <a:sym typeface="+mn-lt"/>
              </a:rPr>
              <a:t>点击此处添加文本点击此处添加文本点击此处添加</a:t>
            </a:r>
            <a:r>
              <a:rPr lang="zh-CN" altLang="en-US" sz="1400" dirty="0">
                <a:solidFill>
                  <a:schemeClr val="bg1"/>
                </a:solidFill>
                <a:cs typeface="+mn-ea"/>
                <a:sym typeface="+mn-lt"/>
              </a:rPr>
              <a:t>文</a:t>
            </a:r>
            <a:r>
              <a:rPr lang="zh-CN" altLang="en-US" sz="1400" dirty="0" smtClean="0">
                <a:solidFill>
                  <a:schemeClr val="bg1"/>
                </a:solidFill>
                <a:cs typeface="+mn-ea"/>
                <a:sym typeface="+mn-lt"/>
              </a:rPr>
              <a:t>本</a:t>
            </a:r>
            <a:endParaRPr lang="zh-CN" altLang="en-US" sz="1400" dirty="0">
              <a:solidFill>
                <a:schemeClr val="bg1"/>
              </a:solidFill>
              <a:cs typeface="+mn-ea"/>
              <a:sym typeface="+mn-lt"/>
            </a:endParaRPr>
          </a:p>
        </p:txBody>
      </p:sp>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3404" b="3400"/>
          <a:stretch>
            <a:fillRect/>
          </a:stretch>
        </p:blipFill>
        <p:spPr>
          <a:xfrm>
            <a:off x="3634082" y="2613457"/>
            <a:ext cx="2236424" cy="1788765"/>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图片 8"/>
          <p:cNvPicPr>
            <a:picLocks noChangeAspect="1"/>
          </p:cNvPicPr>
          <p:nvPr/>
        </p:nvPicPr>
        <p:blipFill>
          <a:blip r:embed="rId5"/>
          <a:stretch>
            <a:fillRect/>
          </a:stretch>
        </p:blipFill>
        <p:spPr>
          <a:xfrm rot="11366925">
            <a:off x="6221289" y="613965"/>
            <a:ext cx="2238340" cy="1625533"/>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t="13280" r="4216" b="23320"/>
          <a:stretch>
            <a:fillRect/>
          </a:stretch>
        </p:blipFill>
        <p:spPr>
          <a:xfrm flipH="1">
            <a:off x="6274187" y="2488498"/>
            <a:ext cx="2132544" cy="2038682"/>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图片 11"/>
          <p:cNvPicPr>
            <a:picLocks noChangeAspect="1"/>
          </p:cNvPicPr>
          <p:nvPr/>
        </p:nvPicPr>
        <p:blipFill rotWithShape="1">
          <a:blip r:embed="rId7"/>
          <a:srcRect t="4131"/>
          <a:stretch>
            <a:fillRect/>
          </a:stretch>
        </p:blipFill>
        <p:spPr>
          <a:xfrm rot="11041533" flipH="1">
            <a:off x="3056398" y="650041"/>
            <a:ext cx="2591733" cy="1553379"/>
          </a:xfrm>
          <a:prstGeom prst="teardrop">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2000"/>
                            </p:stCondLst>
                            <p:childTnLst>
                              <p:par>
                                <p:cTn id="22" presetID="52"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Scale>
                                      <p:cBhvr>
                                        <p:cTn id="24" dur="75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750" decel="50000" fill="hold">
                                          <p:stCondLst>
                                            <p:cond delay="0"/>
                                          </p:stCondLst>
                                        </p:cTn>
                                        <p:tgtEl>
                                          <p:spTgt spid="12"/>
                                        </p:tgtEl>
                                        <p:attrNameLst>
                                          <p:attrName>ppt_x</p:attrName>
                                          <p:attrName>ppt_y</p:attrName>
                                        </p:attrNameLst>
                                      </p:cBhvr>
                                    </p:animMotion>
                                    <p:animEffect transition="in" filter="fade">
                                      <p:cBhvr>
                                        <p:cTn id="26" dur="750"/>
                                        <p:tgtEl>
                                          <p:spTgt spid="12"/>
                                        </p:tgtEl>
                                      </p:cBhvr>
                                    </p:animEffect>
                                  </p:childTnLst>
                                </p:cTn>
                              </p:par>
                              <p:par>
                                <p:cTn id="27" presetID="52" presetClass="entr" presetSubtype="0" fill="hold" nodeType="withEffect">
                                  <p:stCondLst>
                                    <p:cond delay="250"/>
                                  </p:stCondLst>
                                  <p:childTnLst>
                                    <p:set>
                                      <p:cBhvr>
                                        <p:cTn id="28" dur="1" fill="hold">
                                          <p:stCondLst>
                                            <p:cond delay="0"/>
                                          </p:stCondLst>
                                        </p:cTn>
                                        <p:tgtEl>
                                          <p:spTgt spid="7"/>
                                        </p:tgtEl>
                                        <p:attrNameLst>
                                          <p:attrName>style.visibility</p:attrName>
                                        </p:attrNameLst>
                                      </p:cBhvr>
                                      <p:to>
                                        <p:strVal val="visible"/>
                                      </p:to>
                                    </p:set>
                                    <p:animScale>
                                      <p:cBhvr>
                                        <p:cTn id="29" dur="75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750" decel="50000" fill="hold">
                                          <p:stCondLst>
                                            <p:cond delay="0"/>
                                          </p:stCondLst>
                                        </p:cTn>
                                        <p:tgtEl>
                                          <p:spTgt spid="7"/>
                                        </p:tgtEl>
                                        <p:attrNameLst>
                                          <p:attrName>ppt_x</p:attrName>
                                          <p:attrName>ppt_y</p:attrName>
                                        </p:attrNameLst>
                                      </p:cBhvr>
                                    </p:animMotion>
                                    <p:animEffect transition="in" filter="fade">
                                      <p:cBhvr>
                                        <p:cTn id="31" dur="750"/>
                                        <p:tgtEl>
                                          <p:spTgt spid="7"/>
                                        </p:tgtEl>
                                      </p:cBhvr>
                                    </p:animEffect>
                                  </p:childTnLst>
                                </p:cTn>
                              </p:par>
                              <p:par>
                                <p:cTn id="32" presetID="52" presetClass="entr" presetSubtype="0" fill="hold" nodeType="withEffect">
                                  <p:stCondLst>
                                    <p:cond delay="500"/>
                                  </p:stCondLst>
                                  <p:childTnLst>
                                    <p:set>
                                      <p:cBhvr>
                                        <p:cTn id="33" dur="1" fill="hold">
                                          <p:stCondLst>
                                            <p:cond delay="0"/>
                                          </p:stCondLst>
                                        </p:cTn>
                                        <p:tgtEl>
                                          <p:spTgt spid="9"/>
                                        </p:tgtEl>
                                        <p:attrNameLst>
                                          <p:attrName>style.visibility</p:attrName>
                                        </p:attrNameLst>
                                      </p:cBhvr>
                                      <p:to>
                                        <p:strVal val="visible"/>
                                      </p:to>
                                    </p:set>
                                    <p:animScale>
                                      <p:cBhvr>
                                        <p:cTn id="34" dur="75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750" decel="50000" fill="hold">
                                          <p:stCondLst>
                                            <p:cond delay="0"/>
                                          </p:stCondLst>
                                        </p:cTn>
                                        <p:tgtEl>
                                          <p:spTgt spid="9"/>
                                        </p:tgtEl>
                                        <p:attrNameLst>
                                          <p:attrName>ppt_x</p:attrName>
                                          <p:attrName>ppt_y</p:attrName>
                                        </p:attrNameLst>
                                      </p:cBhvr>
                                    </p:animMotion>
                                    <p:animEffect transition="in" filter="fade">
                                      <p:cBhvr>
                                        <p:cTn id="36" dur="750"/>
                                        <p:tgtEl>
                                          <p:spTgt spid="9"/>
                                        </p:tgtEl>
                                      </p:cBhvr>
                                    </p:animEffect>
                                  </p:childTnLst>
                                </p:cTn>
                              </p:par>
                              <p:par>
                                <p:cTn id="37" presetID="52" presetClass="entr" presetSubtype="0" fill="hold" nodeType="withEffect">
                                  <p:stCondLst>
                                    <p:cond delay="750"/>
                                  </p:stCondLst>
                                  <p:childTnLst>
                                    <p:set>
                                      <p:cBhvr>
                                        <p:cTn id="38" dur="1" fill="hold">
                                          <p:stCondLst>
                                            <p:cond delay="0"/>
                                          </p:stCondLst>
                                        </p:cTn>
                                        <p:tgtEl>
                                          <p:spTgt spid="10"/>
                                        </p:tgtEl>
                                        <p:attrNameLst>
                                          <p:attrName>style.visibility</p:attrName>
                                        </p:attrNameLst>
                                      </p:cBhvr>
                                      <p:to>
                                        <p:strVal val="visible"/>
                                      </p:to>
                                    </p:set>
                                    <p:animScale>
                                      <p:cBhvr>
                                        <p:cTn id="39" dur="75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750" decel="50000" fill="hold">
                                          <p:stCondLst>
                                            <p:cond delay="0"/>
                                          </p:stCondLst>
                                        </p:cTn>
                                        <p:tgtEl>
                                          <p:spTgt spid="10"/>
                                        </p:tgtEl>
                                        <p:attrNameLst>
                                          <p:attrName>ppt_x</p:attrName>
                                          <p:attrName>ppt_y</p:attrName>
                                        </p:attrNameLst>
                                      </p:cBhvr>
                                    </p:animMotion>
                                    <p:animEffect transition="in" filter="fade">
                                      <p:cBhvr>
                                        <p:cTn id="41"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622" y="1068637"/>
            <a:ext cx="5158815" cy="3257602"/>
          </a:xfrm>
          <a:prstGeom prst="rect">
            <a:avLst/>
          </a:prstGeom>
        </p:spPr>
      </p:pic>
      <p:sp>
        <p:nvSpPr>
          <p:cNvPr id="7" name="矩形 6"/>
          <p:cNvSpPr/>
          <p:nvPr/>
        </p:nvSpPr>
        <p:spPr>
          <a:xfrm>
            <a:off x="3638020" y="1728237"/>
            <a:ext cx="1661311" cy="1131079"/>
          </a:xfrm>
          <a:prstGeom prst="rect">
            <a:avLst/>
          </a:prstGeom>
        </p:spPr>
        <p:txBody>
          <a:bodyPr wrap="square">
            <a:spAutoFit/>
          </a:bodyPr>
          <a:lstStyle/>
          <a:p>
            <a:r>
              <a:rPr lang="zh-CN" altLang="en-US" dirty="0">
                <a:solidFill>
                  <a:srgbClr val="A36D38"/>
                </a:solidFill>
                <a:cs typeface="+mn-ea"/>
                <a:sym typeface="+mn-lt"/>
              </a:rPr>
              <a:t>点击此处添加文本点击此处添加文本点击此处添加文本点击此处添加文本点击此处</a:t>
            </a:r>
          </a:p>
        </p:txBody>
      </p:sp>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t="11090" b="7591"/>
          <a:stretch>
            <a:fillRect/>
          </a:stretch>
        </p:blipFill>
        <p:spPr>
          <a:xfrm>
            <a:off x="1178276" y="1342597"/>
            <a:ext cx="1873396" cy="2172717"/>
          </a:xfrm>
          <a:prstGeom prst="rect">
            <a:avLst/>
          </a:prstGeom>
          <a:effectLst>
            <a:innerShdw blurRad="114300">
              <a:prstClr val="black"/>
            </a:innerShdw>
          </a:effectLst>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5785" y="1728237"/>
            <a:ext cx="2317799" cy="335225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400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7"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900" decel="100000" fill="hold"/>
                                        <p:tgtEl>
                                          <p:spTgt spid="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2500"/>
                            </p:stCondLst>
                            <p:childTnLst>
                              <p:par>
                                <p:cTn id="23" presetID="12" presetClass="entr" presetSubtype="8" fill="hold" grpId="0" nodeType="afterEffect">
                                  <p:stCondLst>
                                    <p:cond delay="0"/>
                                  </p:stCondLst>
                                  <p:iterate type="lt">
                                    <p:tmPct val="5000"/>
                                  </p:iterate>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ppt_x</p:attrName>
                                        </p:attrNameLst>
                                      </p:cBhvr>
                                      <p:tavLst>
                                        <p:tav tm="0">
                                          <p:val>
                                            <p:strVal val="#ppt_x-#ppt_w*1.125000"/>
                                          </p:val>
                                        </p:tav>
                                        <p:tav tm="100000">
                                          <p:val>
                                            <p:strVal val="#ppt_x"/>
                                          </p:val>
                                        </p:tav>
                                      </p:tavLst>
                                    </p:anim>
                                    <p:animEffect transition="in" filter="wipe(righ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4">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5" name="任意多边形 104"/>
          <p:cNvSpPr/>
          <p:nvPr/>
        </p:nvSpPr>
        <p:spPr>
          <a:xfrm>
            <a:off x="1792767" y="1542653"/>
            <a:ext cx="5556736" cy="3054062"/>
          </a:xfrm>
          <a:custGeom>
            <a:avLst/>
            <a:gdLst>
              <a:gd name="connsiteX0" fmla="*/ 0 w 4967417"/>
              <a:gd name="connsiteY0" fmla="*/ 2644346 h 2656703"/>
              <a:gd name="connsiteX1" fmla="*/ 2261287 w 4967417"/>
              <a:gd name="connsiteY1" fmla="*/ 0 h 2656703"/>
              <a:gd name="connsiteX2" fmla="*/ 2150076 w 4967417"/>
              <a:gd name="connsiteY2" fmla="*/ 2656703 h 2656703"/>
              <a:gd name="connsiteX3" fmla="*/ 4028303 w 4967417"/>
              <a:gd name="connsiteY3" fmla="*/ 444843 h 2656703"/>
              <a:gd name="connsiteX4" fmla="*/ 3917092 w 4967417"/>
              <a:gd name="connsiteY4" fmla="*/ 2619632 h 2656703"/>
              <a:gd name="connsiteX5" fmla="*/ 4967417 w 4967417"/>
              <a:gd name="connsiteY5" fmla="*/ 1779373 h 2656703"/>
              <a:gd name="connsiteX6" fmla="*/ 4905633 w 4967417"/>
              <a:gd name="connsiteY6" fmla="*/ 2607275 h 265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7417" h="2656703">
                <a:moveTo>
                  <a:pt x="0" y="2644346"/>
                </a:moveTo>
                <a:lnTo>
                  <a:pt x="2261287" y="0"/>
                </a:lnTo>
                <a:lnTo>
                  <a:pt x="2150076" y="2656703"/>
                </a:lnTo>
                <a:lnTo>
                  <a:pt x="4028303" y="444843"/>
                </a:lnTo>
                <a:lnTo>
                  <a:pt x="3917092" y="2619632"/>
                </a:lnTo>
                <a:lnTo>
                  <a:pt x="4967417" y="1779373"/>
                </a:lnTo>
                <a:lnTo>
                  <a:pt x="4905633" y="2607275"/>
                </a:lnTo>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908707" y="2441612"/>
            <a:ext cx="3445000" cy="715592"/>
            <a:chOff x="2281392" y="2705640"/>
            <a:chExt cx="4888986" cy="715592"/>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zh-CN" altLang="en-US" sz="3600" dirty="0" smtClean="0">
                  <a:ln w="101600">
                    <a:solidFill>
                      <a:schemeClr val="bg1"/>
                    </a:solidFill>
                  </a:ln>
                  <a:solidFill>
                    <a:schemeClr val="bg1"/>
                  </a:solidFill>
                  <a:effectLst>
                    <a:outerShdw blurRad="63500" sx="102000" sy="102000" algn="ctr" rotWithShape="0">
                      <a:prstClr val="black">
                        <a:alpha val="40000"/>
                      </a:prstClr>
                    </a:outerShdw>
                  </a:effectLst>
                  <a:cs typeface="+mn-ea"/>
                  <a:sym typeface="+mn-lt"/>
                </a:rPr>
                <a:t>谢谢观赏</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cs typeface="+mn-ea"/>
                <a:sym typeface="+mn-lt"/>
              </a:endParaRPr>
            </a:p>
          </p:txBody>
        </p:sp>
        <p:sp>
          <p:nvSpPr>
            <p:cNvPr id="95" name="文本框 94"/>
            <p:cNvSpPr txBox="1"/>
            <p:nvPr/>
          </p:nvSpPr>
          <p:spPr>
            <a:xfrm>
              <a:off x="2287993" y="2705640"/>
              <a:ext cx="4872801" cy="687339"/>
            </a:xfrm>
            <a:prstGeom prst="rect">
              <a:avLst/>
            </a:prstGeom>
            <a:noFill/>
          </p:spPr>
          <p:txBody>
            <a:bodyPr wrap="none" rtlCol="0">
              <a:prstTxWarp prst="textDoubleWave1">
                <a:avLst/>
              </a:prstTxWarp>
              <a:spAutoFit/>
            </a:bodyPr>
            <a:lstStyle/>
            <a:p>
              <a:r>
                <a:rPr lang="zh-CN" altLang="en-US" sz="3600" dirty="0" smtClean="0">
                  <a:ln>
                    <a:solidFill>
                      <a:schemeClr val="accent2">
                        <a:lumMod val="75000"/>
                      </a:schemeClr>
                    </a:solidFill>
                  </a:ln>
                  <a:noFill/>
                  <a:cs typeface="+mn-ea"/>
                  <a:sym typeface="+mn-lt"/>
                </a:rPr>
                <a:t>谢谢</a:t>
              </a:r>
              <a:r>
                <a:rPr lang="zh-CN" altLang="en-US" sz="3600" dirty="0" smtClean="0">
                  <a:ln>
                    <a:solidFill>
                      <a:srgbClr val="920000"/>
                    </a:solidFill>
                  </a:ln>
                  <a:noFill/>
                  <a:cs typeface="+mn-ea"/>
                  <a:sym typeface="+mn-lt"/>
                </a:rPr>
                <a:t>观</a:t>
              </a:r>
              <a:r>
                <a:rPr lang="zh-CN" altLang="en-US" sz="3600" dirty="0" smtClean="0">
                  <a:ln>
                    <a:solidFill>
                      <a:schemeClr val="accent2">
                        <a:lumMod val="75000"/>
                      </a:schemeClr>
                    </a:solidFill>
                  </a:ln>
                  <a:noFill/>
                  <a:cs typeface="+mn-ea"/>
                  <a:sym typeface="+mn-lt"/>
                </a:rPr>
                <a:t>赏</a:t>
              </a:r>
              <a:endParaRPr lang="zh-CN" altLang="en-US" sz="3600" dirty="0">
                <a:ln>
                  <a:solidFill>
                    <a:schemeClr val="accent2">
                      <a:lumMod val="75000"/>
                    </a:schemeClr>
                  </a:solidFill>
                </a:ln>
                <a:noFill/>
                <a:cs typeface="+mn-ea"/>
                <a:sym typeface="+mn-lt"/>
              </a:endParaRPr>
            </a:p>
          </p:txBody>
        </p:sp>
        <p:sp>
          <p:nvSpPr>
            <p:cNvPr id="96" name="文本框 95"/>
            <p:cNvSpPr txBox="1"/>
            <p:nvPr/>
          </p:nvSpPr>
          <p:spPr>
            <a:xfrm>
              <a:off x="2297577" y="2733893"/>
              <a:ext cx="4872801" cy="687339"/>
            </a:xfrm>
            <a:prstGeom prst="rect">
              <a:avLst/>
            </a:prstGeom>
            <a:noFill/>
          </p:spPr>
          <p:txBody>
            <a:bodyPr wrap="none" rtlCol="0">
              <a:prstTxWarp prst="textDoubleWave1">
                <a:avLst/>
              </a:prstTxWarp>
              <a:spAutoFit/>
            </a:bodyPr>
            <a:lstStyle/>
            <a:p>
              <a:pPr algn="l"/>
              <a:r>
                <a:rPr lang="zh-CN" altLang="en-US" sz="3600" dirty="0" smtClean="0">
                  <a:solidFill>
                    <a:srgbClr val="FF6600"/>
                  </a:solidFill>
                  <a:cs typeface="+mn-ea"/>
                  <a:sym typeface="+mn-lt"/>
                </a:rPr>
                <a:t>谢谢观赏</a:t>
              </a:r>
              <a:endParaRPr lang="zh-CN" altLang="en-US" sz="3600" dirty="0">
                <a:solidFill>
                  <a:srgbClr val="FF6600"/>
                </a:solidFill>
                <a:cs typeface="+mn-ea"/>
                <a:sym typeface="+mn-lt"/>
              </a:endParaRPr>
            </a:p>
          </p:txBody>
        </p:sp>
      </p:grpSp>
      <p:pic>
        <p:nvPicPr>
          <p:cNvPr id="89" name="图片 88"/>
          <p:cNvPicPr>
            <a:picLocks noChangeAspect="1"/>
          </p:cNvPicPr>
          <p:nvPr/>
        </p:nvPicPr>
        <p:blipFill rotWithShape="1">
          <a:blip r:embed="rId7">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2"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41774" y="3561139"/>
            <a:ext cx="2341475" cy="132906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05"/>
                                        </p:tgtEl>
                                        <p:attrNameLst>
                                          <p:attrName>style.visibility</p:attrName>
                                        </p:attrNameLst>
                                      </p:cBhvr>
                                      <p:to>
                                        <p:strVal val="visible"/>
                                      </p:to>
                                    </p:set>
                                    <p:animEffect transition="in" filter="wipe(left)">
                                      <p:cBhvr>
                                        <p:cTn id="35" dur="500"/>
                                        <p:tgtEl>
                                          <p:spTgt spid="105"/>
                                        </p:tgtEl>
                                      </p:cBhvr>
                                    </p:animEffect>
                                  </p:childTnLst>
                                </p:cTn>
                              </p:par>
                            </p:childTnLst>
                          </p:cTn>
                        </p:par>
                        <p:par>
                          <p:cTn id="36" fill="hold">
                            <p:stCondLst>
                              <p:cond delay="3500"/>
                            </p:stCondLst>
                            <p:childTnLst>
                              <p:par>
                                <p:cTn id="37" presetID="8" presetClass="emph" presetSubtype="0" fill="hold" nodeType="afterEffect">
                                  <p:stCondLst>
                                    <p:cond delay="0"/>
                                  </p:stCondLst>
                                  <p:childTnLst>
                                    <p:animRot by="21600000">
                                      <p:cBhvr>
                                        <p:cTn id="38" dur="10000" fill="hold"/>
                                        <p:tgtEl>
                                          <p:spTgt spid="23"/>
                                        </p:tgtEl>
                                        <p:attrNameLst>
                                          <p:attrName>r</p:attrName>
                                        </p:attrNameLst>
                                      </p:cBhvr>
                                    </p:animRot>
                                  </p:childTnLst>
                                </p:cTn>
                              </p:par>
                              <p:par>
                                <p:cTn id="39" presetID="22" presetClass="entr" presetSubtype="8" fill="hold" nodeType="withEffect">
                                  <p:stCondLst>
                                    <p:cond delay="500"/>
                                  </p:stCondLst>
                                  <p:childTnLst>
                                    <p:set>
                                      <p:cBhvr>
                                        <p:cTn id="40" dur="1" fill="hold">
                                          <p:stCondLst>
                                            <p:cond delay="0"/>
                                          </p:stCondLst>
                                        </p:cTn>
                                        <p:tgtEl>
                                          <p:spTgt spid="80"/>
                                        </p:tgtEl>
                                        <p:attrNameLst>
                                          <p:attrName>style.visibility</p:attrName>
                                        </p:attrNameLst>
                                      </p:cBhvr>
                                      <p:to>
                                        <p:strVal val="visible"/>
                                      </p:to>
                                    </p:set>
                                    <p:animEffect transition="in" filter="wipe(left)">
                                      <p:cBhvr>
                                        <p:cTn id="41" dur="500"/>
                                        <p:tgtEl>
                                          <p:spTgt spid="80"/>
                                        </p:tgtEl>
                                      </p:cBhvr>
                                    </p:animEffect>
                                  </p:childTnLst>
                                </p:cTn>
                              </p:par>
                              <p:par>
                                <p:cTn id="42" presetID="22" presetClass="entr" presetSubtype="2" fill="hold" nodeType="withEffect">
                                  <p:stCondLst>
                                    <p:cond delay="500"/>
                                  </p:stCondLst>
                                  <p:childTnLst>
                                    <p:set>
                                      <p:cBhvr>
                                        <p:cTn id="43" dur="1" fill="hold">
                                          <p:stCondLst>
                                            <p:cond delay="0"/>
                                          </p:stCondLst>
                                        </p:cTn>
                                        <p:tgtEl>
                                          <p:spTgt spid="86"/>
                                        </p:tgtEl>
                                        <p:attrNameLst>
                                          <p:attrName>style.visibility</p:attrName>
                                        </p:attrNameLst>
                                      </p:cBhvr>
                                      <p:to>
                                        <p:strVal val="visible"/>
                                      </p:to>
                                    </p:set>
                                    <p:animEffect transition="in" filter="wipe(right)">
                                      <p:cBhvr>
                                        <p:cTn id="44" dur="500"/>
                                        <p:tgtEl>
                                          <p:spTgt spid="86"/>
                                        </p:tgtEl>
                                      </p:cBhvr>
                                    </p:animEffect>
                                  </p:childTnLst>
                                </p:cTn>
                              </p:par>
                              <p:par>
                                <p:cTn id="45" presetID="42" presetClass="entr" presetSubtype="0" fill="hold" nodeType="withEffect">
                                  <p:stCondLst>
                                    <p:cond delay="100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1000"/>
                                        <p:tgtEl>
                                          <p:spTgt spid="108"/>
                                        </p:tgtEl>
                                      </p:cBhvr>
                                    </p:animEffect>
                                    <p:anim calcmode="lin" valueType="num">
                                      <p:cBhvr>
                                        <p:cTn id="48" dur="1000" fill="hold"/>
                                        <p:tgtEl>
                                          <p:spTgt spid="108"/>
                                        </p:tgtEl>
                                        <p:attrNameLst>
                                          <p:attrName>ppt_x</p:attrName>
                                        </p:attrNameLst>
                                      </p:cBhvr>
                                      <p:tavLst>
                                        <p:tav tm="0">
                                          <p:val>
                                            <p:strVal val="#ppt_x"/>
                                          </p:val>
                                        </p:tav>
                                        <p:tav tm="100000">
                                          <p:val>
                                            <p:strVal val="#ppt_x"/>
                                          </p:val>
                                        </p:tav>
                                      </p:tavLst>
                                    </p:anim>
                                    <p:anim calcmode="lin" valueType="num">
                                      <p:cBhvr>
                                        <p:cTn id="49" dur="1000" fill="hold"/>
                                        <p:tgtEl>
                                          <p:spTgt spid="10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100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par>
                                <p:cTn id="55" presetID="53" presetClass="entr" presetSubtype="528" fill="hold" nodeType="withEffect">
                                  <p:stCondLst>
                                    <p:cond delay="2000"/>
                                  </p:stCondLst>
                                  <p:childTnLst>
                                    <p:set>
                                      <p:cBhvr>
                                        <p:cTn id="56" dur="1" fill="hold">
                                          <p:stCondLst>
                                            <p:cond delay="0"/>
                                          </p:stCondLst>
                                        </p:cTn>
                                        <p:tgtEl>
                                          <p:spTgt spid="2"/>
                                        </p:tgtEl>
                                        <p:attrNameLst>
                                          <p:attrName>style.visibility</p:attrName>
                                        </p:attrNameLst>
                                      </p:cBhvr>
                                      <p:to>
                                        <p:strVal val="visible"/>
                                      </p:to>
                                    </p:set>
                                    <p:anim calcmode="lin" valueType="num">
                                      <p:cBhvr>
                                        <p:cTn id="57" dur="1250" fill="hold"/>
                                        <p:tgtEl>
                                          <p:spTgt spid="2"/>
                                        </p:tgtEl>
                                        <p:attrNameLst>
                                          <p:attrName>ppt_w</p:attrName>
                                        </p:attrNameLst>
                                      </p:cBhvr>
                                      <p:tavLst>
                                        <p:tav tm="0">
                                          <p:val>
                                            <p:fltVal val="0"/>
                                          </p:val>
                                        </p:tav>
                                        <p:tav tm="100000">
                                          <p:val>
                                            <p:strVal val="#ppt_w"/>
                                          </p:val>
                                        </p:tav>
                                      </p:tavLst>
                                    </p:anim>
                                    <p:anim calcmode="lin" valueType="num">
                                      <p:cBhvr>
                                        <p:cTn id="58" dur="1250" fill="hold"/>
                                        <p:tgtEl>
                                          <p:spTgt spid="2"/>
                                        </p:tgtEl>
                                        <p:attrNameLst>
                                          <p:attrName>ppt_h</p:attrName>
                                        </p:attrNameLst>
                                      </p:cBhvr>
                                      <p:tavLst>
                                        <p:tav tm="0">
                                          <p:val>
                                            <p:fltVal val="0"/>
                                          </p:val>
                                        </p:tav>
                                        <p:tav tm="100000">
                                          <p:val>
                                            <p:strVal val="#ppt_h"/>
                                          </p:val>
                                        </p:tav>
                                      </p:tavLst>
                                    </p:anim>
                                    <p:animEffect transition="in" filter="fade">
                                      <p:cBhvr>
                                        <p:cTn id="59" dur="1250"/>
                                        <p:tgtEl>
                                          <p:spTgt spid="2"/>
                                        </p:tgtEl>
                                      </p:cBhvr>
                                    </p:animEffect>
                                    <p:anim calcmode="lin" valueType="num">
                                      <p:cBhvr>
                                        <p:cTn id="60" dur="1250" fill="hold"/>
                                        <p:tgtEl>
                                          <p:spTgt spid="2"/>
                                        </p:tgtEl>
                                        <p:attrNameLst>
                                          <p:attrName>ppt_x</p:attrName>
                                        </p:attrNameLst>
                                      </p:cBhvr>
                                      <p:tavLst>
                                        <p:tav tm="0">
                                          <p:val>
                                            <p:fltVal val="0.5"/>
                                          </p:val>
                                        </p:tav>
                                        <p:tav tm="100000">
                                          <p:val>
                                            <p:strVal val="#ppt_x"/>
                                          </p:val>
                                        </p:tav>
                                      </p:tavLst>
                                    </p:anim>
                                    <p:anim calcmode="lin" valueType="num">
                                      <p:cBhvr>
                                        <p:cTn id="61" dur="1250" fill="hold"/>
                                        <p:tgtEl>
                                          <p:spTgt spid="2"/>
                                        </p:tgtEl>
                                        <p:attrNameLst>
                                          <p:attrName>ppt_y</p:attrName>
                                        </p:attrNameLst>
                                      </p:cBhvr>
                                      <p:tavLst>
                                        <p:tav tm="0">
                                          <p:val>
                                            <p:fltVal val="0.5"/>
                                          </p:val>
                                        </p:tav>
                                        <p:tav tm="100000">
                                          <p:val>
                                            <p:strVal val="#ppt_y"/>
                                          </p:val>
                                        </p:tav>
                                      </p:tavLst>
                                    </p:anim>
                                  </p:childTnLst>
                                </p:cTn>
                              </p:par>
                              <p:par>
                                <p:cTn id="62" presetID="2" presetClass="entr" presetSubtype="8" decel="41000" fill="hold" nodeType="withEffect">
                                  <p:stCondLst>
                                    <p:cond delay="275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4500" fill="hold"/>
                                        <p:tgtEl>
                                          <p:spTgt spid="28"/>
                                        </p:tgtEl>
                                        <p:attrNameLst>
                                          <p:attrName>ppt_x</p:attrName>
                                        </p:attrNameLst>
                                      </p:cBhvr>
                                      <p:tavLst>
                                        <p:tav tm="0">
                                          <p:val>
                                            <p:strVal val="0-#ppt_w/2"/>
                                          </p:val>
                                        </p:tav>
                                        <p:tav tm="100000">
                                          <p:val>
                                            <p:strVal val="#ppt_x"/>
                                          </p:val>
                                        </p:tav>
                                      </p:tavLst>
                                    </p:anim>
                                    <p:anim calcmode="lin" valueType="num">
                                      <p:cBhvr additive="base">
                                        <p:cTn id="65" dur="4500" fill="hold"/>
                                        <p:tgtEl>
                                          <p:spTgt spid="28"/>
                                        </p:tgtEl>
                                        <p:attrNameLst>
                                          <p:attrName>ppt_y</p:attrName>
                                        </p:attrNameLst>
                                      </p:cBhvr>
                                      <p:tavLst>
                                        <p:tav tm="0">
                                          <p:val>
                                            <p:strVal val="#ppt_y"/>
                                          </p:val>
                                        </p:tav>
                                        <p:tav tm="100000">
                                          <p:val>
                                            <p:strVal val="#ppt_y"/>
                                          </p:val>
                                        </p:tav>
                                      </p:tavLst>
                                    </p:anim>
                                  </p:childTnLst>
                                </p:cTn>
                              </p:par>
                              <p:par>
                                <p:cTn id="66" presetID="6" presetClass="emph" presetSubtype="0" repeatCount="14000" autoRev="1" fill="hold" nodeType="withEffect">
                                  <p:stCondLst>
                                    <p:cond delay="2750"/>
                                  </p:stCondLst>
                                  <p:childTnLst>
                                    <p:animScale>
                                      <p:cBhvr>
                                        <p:cTn id="67" dur="250" fill="hold"/>
                                        <p:tgtEl>
                                          <p:spTgt spid="28"/>
                                        </p:tgtEl>
                                      </p:cBhvr>
                                      <p:by x="95000" y="95000"/>
                                    </p:animScale>
                                  </p:childTnLst>
                                </p:cTn>
                              </p:par>
                              <p:par>
                                <p:cTn id="68" presetID="53" presetClass="entr" presetSubtype="16" fill="hold" nodeType="withEffect">
                                  <p:stCondLst>
                                    <p:cond delay="3000"/>
                                  </p:stCondLst>
                                  <p:childTnLst>
                                    <p:set>
                                      <p:cBhvr>
                                        <p:cTn id="69" dur="1" fill="hold">
                                          <p:stCondLst>
                                            <p:cond delay="0"/>
                                          </p:stCondLst>
                                        </p:cTn>
                                        <p:tgtEl>
                                          <p:spTgt spid="100"/>
                                        </p:tgtEl>
                                        <p:attrNameLst>
                                          <p:attrName>style.visibility</p:attrName>
                                        </p:attrNameLst>
                                      </p:cBhvr>
                                      <p:to>
                                        <p:strVal val="visible"/>
                                      </p:to>
                                    </p:set>
                                    <p:anim calcmode="lin" valueType="num">
                                      <p:cBhvr>
                                        <p:cTn id="70" dur="1000" fill="hold"/>
                                        <p:tgtEl>
                                          <p:spTgt spid="100"/>
                                        </p:tgtEl>
                                        <p:attrNameLst>
                                          <p:attrName>ppt_w</p:attrName>
                                        </p:attrNameLst>
                                      </p:cBhvr>
                                      <p:tavLst>
                                        <p:tav tm="0">
                                          <p:val>
                                            <p:fltVal val="0"/>
                                          </p:val>
                                        </p:tav>
                                        <p:tav tm="100000">
                                          <p:val>
                                            <p:strVal val="#ppt_w"/>
                                          </p:val>
                                        </p:tav>
                                      </p:tavLst>
                                    </p:anim>
                                    <p:anim calcmode="lin" valueType="num">
                                      <p:cBhvr>
                                        <p:cTn id="71" dur="1000" fill="hold"/>
                                        <p:tgtEl>
                                          <p:spTgt spid="100"/>
                                        </p:tgtEl>
                                        <p:attrNameLst>
                                          <p:attrName>ppt_h</p:attrName>
                                        </p:attrNameLst>
                                      </p:cBhvr>
                                      <p:tavLst>
                                        <p:tav tm="0">
                                          <p:val>
                                            <p:fltVal val="0"/>
                                          </p:val>
                                        </p:tav>
                                        <p:tav tm="100000">
                                          <p:val>
                                            <p:strVal val="#ppt_h"/>
                                          </p:val>
                                        </p:tav>
                                      </p:tavLst>
                                    </p:anim>
                                    <p:animEffect transition="in" filter="fade">
                                      <p:cBhvr>
                                        <p:cTn id="72" dur="1000"/>
                                        <p:tgtEl>
                                          <p:spTgt spid="100"/>
                                        </p:tgtEl>
                                      </p:cBhvr>
                                    </p:animEffect>
                                  </p:childTnLst>
                                </p:cTn>
                              </p:par>
                              <p:par>
                                <p:cTn id="73" presetID="14" presetClass="entr" presetSubtype="5" fill="hold" nodeType="withEffect">
                                  <p:stCondLst>
                                    <p:cond delay="3000"/>
                                  </p:stCondLst>
                                  <p:childTnLst>
                                    <p:set>
                                      <p:cBhvr>
                                        <p:cTn id="74" dur="1" fill="hold">
                                          <p:stCondLst>
                                            <p:cond delay="0"/>
                                          </p:stCondLst>
                                        </p:cTn>
                                        <p:tgtEl>
                                          <p:spTgt spid="100"/>
                                        </p:tgtEl>
                                        <p:attrNameLst>
                                          <p:attrName>style.visibility</p:attrName>
                                        </p:attrNameLst>
                                      </p:cBhvr>
                                      <p:to>
                                        <p:strVal val="visible"/>
                                      </p:to>
                                    </p:set>
                                    <p:animEffect transition="in" filter="randombar(vertical)">
                                      <p:cBhvr>
                                        <p:cTn id="75" dur="1500"/>
                                        <p:tgtEl>
                                          <p:spTgt spid="100"/>
                                        </p:tgtEl>
                                      </p:cBhvr>
                                    </p:animEffect>
                                  </p:childTnLst>
                                </p:cTn>
                              </p:par>
                              <p:par>
                                <p:cTn id="76" presetID="37" presetClass="entr" presetSubtype="0" fill="hold" nodeType="withEffect">
                                  <p:stCondLst>
                                    <p:cond delay="3000"/>
                                  </p:stCondLst>
                                  <p:childTnLst>
                                    <p:set>
                                      <p:cBhvr>
                                        <p:cTn id="77" dur="1" fill="hold">
                                          <p:stCondLst>
                                            <p:cond delay="0"/>
                                          </p:stCondLst>
                                        </p:cTn>
                                        <p:tgtEl>
                                          <p:spTgt spid="100"/>
                                        </p:tgtEl>
                                        <p:attrNameLst>
                                          <p:attrName>style.visibility</p:attrName>
                                        </p:attrNameLst>
                                      </p:cBhvr>
                                      <p:to>
                                        <p:strVal val="visible"/>
                                      </p:to>
                                    </p:set>
                                    <p:animEffect transition="in" filter="fade">
                                      <p:cBhvr>
                                        <p:cTn id="78" dur="750"/>
                                        <p:tgtEl>
                                          <p:spTgt spid="100"/>
                                        </p:tgtEl>
                                      </p:cBhvr>
                                    </p:animEffect>
                                    <p:anim calcmode="lin" valueType="num">
                                      <p:cBhvr>
                                        <p:cTn id="79" dur="750" fill="hold"/>
                                        <p:tgtEl>
                                          <p:spTgt spid="100"/>
                                        </p:tgtEl>
                                        <p:attrNameLst>
                                          <p:attrName>ppt_x</p:attrName>
                                        </p:attrNameLst>
                                      </p:cBhvr>
                                      <p:tavLst>
                                        <p:tav tm="0">
                                          <p:val>
                                            <p:strVal val="#ppt_x"/>
                                          </p:val>
                                        </p:tav>
                                        <p:tav tm="100000">
                                          <p:val>
                                            <p:strVal val="#ppt_x"/>
                                          </p:val>
                                        </p:tav>
                                      </p:tavLst>
                                    </p:anim>
                                    <p:anim calcmode="lin" valueType="num">
                                      <p:cBhvr>
                                        <p:cTn id="80" dur="675" decel="100000" fill="hold"/>
                                        <p:tgtEl>
                                          <p:spTgt spid="100"/>
                                        </p:tgtEl>
                                        <p:attrNameLst>
                                          <p:attrName>ppt_y</p:attrName>
                                        </p:attrNameLst>
                                      </p:cBhvr>
                                      <p:tavLst>
                                        <p:tav tm="0">
                                          <p:val>
                                            <p:strVal val="#ppt_y+1"/>
                                          </p:val>
                                        </p:tav>
                                        <p:tav tm="100000">
                                          <p:val>
                                            <p:strVal val="#ppt_y-.03"/>
                                          </p:val>
                                        </p:tav>
                                      </p:tavLst>
                                    </p:anim>
                                    <p:anim calcmode="lin" valueType="num">
                                      <p:cBhvr>
                                        <p:cTn id="81"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05" grpId="0" animBg="1"/>
      <p:bldP spid="92" grpId="0" animBg="1"/>
      <p:bldP spid="111" grpId="0" animBg="1"/>
      <p:bldP spid="1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grpSp>
        <p:nvGrpSpPr>
          <p:cNvPr id="26" name="组合 25"/>
          <p:cNvGrpSpPr/>
          <p:nvPr/>
        </p:nvGrpSpPr>
        <p:grpSpPr>
          <a:xfrm>
            <a:off x="2339765" y="-11018"/>
            <a:ext cx="4484663" cy="1883543"/>
            <a:chOff x="2571122" y="-11017"/>
            <a:chExt cx="4027385" cy="1691488"/>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51566"/>
            <a:stretch>
              <a:fillRect/>
            </a:stretch>
          </p:blipFill>
          <p:spPr>
            <a:xfrm>
              <a:off x="2571122" y="-11017"/>
              <a:ext cx="4027385" cy="1691488"/>
            </a:xfrm>
            <a:prstGeom prst="rect">
              <a:avLst/>
            </a:prstGeom>
          </p:spPr>
        </p:pic>
        <p:sp>
          <p:nvSpPr>
            <p:cNvPr id="63" name="任意多边形 62"/>
            <p:cNvSpPr/>
            <p:nvPr/>
          </p:nvSpPr>
          <p:spPr>
            <a:xfrm>
              <a:off x="3545323" y="-11017"/>
              <a:ext cx="2016389" cy="929518"/>
            </a:xfrm>
            <a:custGeom>
              <a:avLst/>
              <a:gdLst>
                <a:gd name="connsiteX0" fmla="*/ 0 w 2016389"/>
                <a:gd name="connsiteY0" fmla="*/ 0 h 929518"/>
                <a:gd name="connsiteX1" fmla="*/ 2016389 w 2016389"/>
                <a:gd name="connsiteY1" fmla="*/ 0 h 929518"/>
                <a:gd name="connsiteX2" fmla="*/ 2004547 w 2016389"/>
                <a:gd name="connsiteY2" fmla="*/ 117467 h 929518"/>
                <a:gd name="connsiteX3" fmla="*/ 1008194 w 2016389"/>
                <a:gd name="connsiteY3" fmla="*/ 929518 h 929518"/>
                <a:gd name="connsiteX4" fmla="*/ 11841 w 2016389"/>
                <a:gd name="connsiteY4" fmla="*/ 117467 h 929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389" h="929518">
                  <a:moveTo>
                    <a:pt x="0" y="0"/>
                  </a:moveTo>
                  <a:lnTo>
                    <a:pt x="2016389" y="0"/>
                  </a:lnTo>
                  <a:lnTo>
                    <a:pt x="2004547" y="117467"/>
                  </a:lnTo>
                  <a:cubicBezTo>
                    <a:pt x="1909714" y="580904"/>
                    <a:pt x="1499666" y="929518"/>
                    <a:pt x="1008194" y="929518"/>
                  </a:cubicBezTo>
                  <a:cubicBezTo>
                    <a:pt x="516722" y="929518"/>
                    <a:pt x="106674" y="580904"/>
                    <a:pt x="11841" y="1174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grpSp>
      <p:grpSp>
        <p:nvGrpSpPr>
          <p:cNvPr id="27" name="组合 26"/>
          <p:cNvGrpSpPr/>
          <p:nvPr/>
        </p:nvGrpSpPr>
        <p:grpSpPr>
          <a:xfrm>
            <a:off x="1135318" y="3435861"/>
            <a:ext cx="727695" cy="1297460"/>
            <a:chOff x="1135318" y="3435861"/>
            <a:chExt cx="727695" cy="1297460"/>
          </a:xfrm>
        </p:grpSpPr>
        <p:sp>
          <p:nvSpPr>
            <p:cNvPr id="31" name="任意多边形 30"/>
            <p:cNvSpPr/>
            <p:nvPr/>
          </p:nvSpPr>
          <p:spPr>
            <a:xfrm>
              <a:off x="1198333" y="3435861"/>
              <a:ext cx="222543" cy="1297460"/>
            </a:xfrm>
            <a:custGeom>
              <a:avLst/>
              <a:gdLst>
                <a:gd name="connsiteX0" fmla="*/ 222543 w 222543"/>
                <a:gd name="connsiteY0" fmla="*/ 0 h 1297460"/>
                <a:gd name="connsiteX1" fmla="*/ 121 w 222543"/>
                <a:gd name="connsiteY1" fmla="*/ 556054 h 1297460"/>
                <a:gd name="connsiteX2" fmla="*/ 197830 w 222543"/>
                <a:gd name="connsiteY2" fmla="*/ 1297460 h 1297460"/>
              </a:gdLst>
              <a:ahLst/>
              <a:cxnLst>
                <a:cxn ang="0">
                  <a:pos x="connsiteX0" y="connsiteY0"/>
                </a:cxn>
                <a:cxn ang="0">
                  <a:pos x="connsiteX1" y="connsiteY1"/>
                </a:cxn>
                <a:cxn ang="0">
                  <a:pos x="connsiteX2" y="connsiteY2"/>
                </a:cxn>
              </a:cxnLst>
              <a:rect l="l" t="t" r="r" b="b"/>
              <a:pathLst>
                <a:path w="222543" h="1297460">
                  <a:moveTo>
                    <a:pt x="222543" y="0"/>
                  </a:moveTo>
                  <a:cubicBezTo>
                    <a:pt x="113391" y="169905"/>
                    <a:pt x="4240" y="339811"/>
                    <a:pt x="121" y="556054"/>
                  </a:cubicBezTo>
                  <a:cubicBezTo>
                    <a:pt x="-3998" y="772297"/>
                    <a:pt x="96916" y="1034878"/>
                    <a:pt x="197830" y="1297460"/>
                  </a:cubicBezTo>
                </a:path>
              </a:pathLst>
            </a:custGeom>
            <a:noFill/>
            <a:ln w="69850">
              <a:solidFill>
                <a:srgbClr val="8CB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3" name="组合 42"/>
            <p:cNvGrpSpPr/>
            <p:nvPr/>
          </p:nvGrpSpPr>
          <p:grpSpPr>
            <a:xfrm rot="2799594" flipH="1">
              <a:off x="1311940" y="3686900"/>
              <a:ext cx="374451" cy="727695"/>
              <a:chOff x="1403445" y="-3477919"/>
              <a:chExt cx="1048883" cy="2455261"/>
            </a:xfrm>
          </p:grpSpPr>
          <p:sp>
            <p:nvSpPr>
              <p:cNvPr id="44" name="任意多边形 43"/>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任意多边形 44"/>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28" name="组合 27"/>
          <p:cNvGrpSpPr/>
          <p:nvPr/>
        </p:nvGrpSpPr>
        <p:grpSpPr>
          <a:xfrm>
            <a:off x="2598800" y="3634808"/>
            <a:ext cx="1083686" cy="1349498"/>
            <a:chOff x="2598800" y="3634808"/>
            <a:chExt cx="1083686" cy="1349498"/>
          </a:xfrm>
        </p:grpSpPr>
        <p:sp>
          <p:nvSpPr>
            <p:cNvPr id="32" name="任意多边形 31"/>
            <p:cNvSpPr/>
            <p:nvPr/>
          </p:nvSpPr>
          <p:spPr>
            <a:xfrm>
              <a:off x="3433800" y="3634808"/>
              <a:ext cx="248686" cy="1349498"/>
            </a:xfrm>
            <a:custGeom>
              <a:avLst/>
              <a:gdLst>
                <a:gd name="connsiteX0" fmla="*/ 222543 w 222543"/>
                <a:gd name="connsiteY0" fmla="*/ 0 h 1297460"/>
                <a:gd name="connsiteX1" fmla="*/ 121 w 222543"/>
                <a:gd name="connsiteY1" fmla="*/ 556054 h 1297460"/>
                <a:gd name="connsiteX2" fmla="*/ 197830 w 222543"/>
                <a:gd name="connsiteY2" fmla="*/ 1297460 h 1297460"/>
              </a:gdLst>
              <a:ahLst/>
              <a:cxnLst>
                <a:cxn ang="0">
                  <a:pos x="connsiteX0" y="connsiteY0"/>
                </a:cxn>
                <a:cxn ang="0">
                  <a:pos x="connsiteX1" y="connsiteY1"/>
                </a:cxn>
                <a:cxn ang="0">
                  <a:pos x="connsiteX2" y="connsiteY2"/>
                </a:cxn>
              </a:cxnLst>
              <a:rect l="l" t="t" r="r" b="b"/>
              <a:pathLst>
                <a:path w="222543" h="1297460">
                  <a:moveTo>
                    <a:pt x="222543" y="0"/>
                  </a:moveTo>
                  <a:cubicBezTo>
                    <a:pt x="113391" y="169905"/>
                    <a:pt x="4240" y="339811"/>
                    <a:pt x="121" y="556054"/>
                  </a:cubicBezTo>
                  <a:cubicBezTo>
                    <a:pt x="-3998" y="772297"/>
                    <a:pt x="96916" y="1034878"/>
                    <a:pt x="197830" y="1297460"/>
                  </a:cubicBezTo>
                </a:path>
              </a:pathLst>
            </a:custGeom>
            <a:noFill/>
            <a:ln w="69850">
              <a:solidFill>
                <a:srgbClr val="679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6" name="组合 45"/>
            <p:cNvGrpSpPr/>
            <p:nvPr/>
          </p:nvGrpSpPr>
          <p:grpSpPr>
            <a:xfrm rot="17656456">
              <a:off x="2830273" y="3854729"/>
              <a:ext cx="490740" cy="953686"/>
              <a:chOff x="1403445" y="-3477919"/>
              <a:chExt cx="1048883" cy="2455261"/>
            </a:xfrm>
          </p:grpSpPr>
          <p:sp>
            <p:nvSpPr>
              <p:cNvPr id="47" name="任意多边形 4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任意多边形 4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29" name="组合 28"/>
          <p:cNvGrpSpPr/>
          <p:nvPr/>
        </p:nvGrpSpPr>
        <p:grpSpPr>
          <a:xfrm>
            <a:off x="5375189" y="3719384"/>
            <a:ext cx="1148102" cy="1399280"/>
            <a:chOff x="5375189" y="3719384"/>
            <a:chExt cx="1148102" cy="1399280"/>
          </a:xfrm>
        </p:grpSpPr>
        <p:sp>
          <p:nvSpPr>
            <p:cNvPr id="34" name="任意多边形 33"/>
            <p:cNvSpPr/>
            <p:nvPr/>
          </p:nvSpPr>
          <p:spPr>
            <a:xfrm>
              <a:off x="5375189" y="3719384"/>
              <a:ext cx="260765" cy="1399280"/>
            </a:xfrm>
            <a:custGeom>
              <a:avLst/>
              <a:gdLst>
                <a:gd name="connsiteX0" fmla="*/ 0 w 260765"/>
                <a:gd name="connsiteY0" fmla="*/ 0 h 1399280"/>
                <a:gd name="connsiteX1" fmla="*/ 259492 w 260765"/>
                <a:gd name="connsiteY1" fmla="*/ 716692 h 1399280"/>
                <a:gd name="connsiteX2" fmla="*/ 98854 w 260765"/>
                <a:gd name="connsiteY2" fmla="*/ 1322173 h 1399280"/>
                <a:gd name="connsiteX3" fmla="*/ 86497 w 260765"/>
                <a:gd name="connsiteY3" fmla="*/ 1371600 h 1399280"/>
              </a:gdLst>
              <a:ahLst/>
              <a:cxnLst>
                <a:cxn ang="0">
                  <a:pos x="connsiteX0" y="connsiteY0"/>
                </a:cxn>
                <a:cxn ang="0">
                  <a:pos x="connsiteX1" y="connsiteY1"/>
                </a:cxn>
                <a:cxn ang="0">
                  <a:pos x="connsiteX2" y="connsiteY2"/>
                </a:cxn>
                <a:cxn ang="0">
                  <a:pos x="connsiteX3" y="connsiteY3"/>
                </a:cxn>
              </a:cxnLst>
              <a:rect l="l" t="t" r="r" b="b"/>
              <a:pathLst>
                <a:path w="260765" h="1399280">
                  <a:moveTo>
                    <a:pt x="0" y="0"/>
                  </a:moveTo>
                  <a:cubicBezTo>
                    <a:pt x="121508" y="248165"/>
                    <a:pt x="243016" y="496330"/>
                    <a:pt x="259492" y="716692"/>
                  </a:cubicBezTo>
                  <a:cubicBezTo>
                    <a:pt x="275968" y="937054"/>
                    <a:pt x="127687" y="1213022"/>
                    <a:pt x="98854" y="1322173"/>
                  </a:cubicBezTo>
                  <a:cubicBezTo>
                    <a:pt x="70022" y="1431324"/>
                    <a:pt x="78259" y="1401462"/>
                    <a:pt x="86497" y="1371600"/>
                  </a:cubicBezTo>
                </a:path>
              </a:pathLst>
            </a:custGeom>
            <a:noFill/>
            <a:ln w="69850">
              <a:solidFill>
                <a:srgbClr val="679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2" name="组合 51"/>
            <p:cNvGrpSpPr/>
            <p:nvPr/>
          </p:nvGrpSpPr>
          <p:grpSpPr>
            <a:xfrm rot="3943544" flipH="1">
              <a:off x="5801078" y="3839658"/>
              <a:ext cx="490740" cy="953686"/>
              <a:chOff x="1403445" y="-3477919"/>
              <a:chExt cx="1048883" cy="2455261"/>
            </a:xfrm>
          </p:grpSpPr>
          <p:sp>
            <p:nvSpPr>
              <p:cNvPr id="53" name="任意多边形 52"/>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4" name="任意多边形 53"/>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33" name="组合 32"/>
          <p:cNvGrpSpPr/>
          <p:nvPr/>
        </p:nvGrpSpPr>
        <p:grpSpPr>
          <a:xfrm>
            <a:off x="7520996" y="3429206"/>
            <a:ext cx="806183" cy="1260389"/>
            <a:chOff x="7520996" y="3429206"/>
            <a:chExt cx="806183" cy="1260389"/>
          </a:xfrm>
        </p:grpSpPr>
        <p:sp>
          <p:nvSpPr>
            <p:cNvPr id="35" name="任意多边形 34"/>
            <p:cNvSpPr/>
            <p:nvPr/>
          </p:nvSpPr>
          <p:spPr>
            <a:xfrm>
              <a:off x="7520996" y="3429206"/>
              <a:ext cx="328176" cy="1260389"/>
            </a:xfrm>
            <a:custGeom>
              <a:avLst/>
              <a:gdLst>
                <a:gd name="connsiteX0" fmla="*/ 45081 w 328176"/>
                <a:gd name="connsiteY0" fmla="*/ 0 h 1260389"/>
                <a:gd name="connsiteX1" fmla="*/ 20367 w 328176"/>
                <a:gd name="connsiteY1" fmla="*/ 568411 h 1260389"/>
                <a:gd name="connsiteX2" fmla="*/ 304573 w 328176"/>
                <a:gd name="connsiteY2" fmla="*/ 1037967 h 1260389"/>
                <a:gd name="connsiteX3" fmla="*/ 292216 w 328176"/>
                <a:gd name="connsiteY3" fmla="*/ 1260389 h 1260389"/>
              </a:gdLst>
              <a:ahLst/>
              <a:cxnLst>
                <a:cxn ang="0">
                  <a:pos x="connsiteX0" y="connsiteY0"/>
                </a:cxn>
                <a:cxn ang="0">
                  <a:pos x="connsiteX1" y="connsiteY1"/>
                </a:cxn>
                <a:cxn ang="0">
                  <a:pos x="connsiteX2" y="connsiteY2"/>
                </a:cxn>
                <a:cxn ang="0">
                  <a:pos x="connsiteX3" y="connsiteY3"/>
                </a:cxn>
              </a:cxnLst>
              <a:rect l="l" t="t" r="r" b="b"/>
              <a:pathLst>
                <a:path w="328176" h="1260389">
                  <a:moveTo>
                    <a:pt x="45081" y="0"/>
                  </a:moveTo>
                  <a:cubicBezTo>
                    <a:pt x="11099" y="197708"/>
                    <a:pt x="-22882" y="395417"/>
                    <a:pt x="20367" y="568411"/>
                  </a:cubicBezTo>
                  <a:cubicBezTo>
                    <a:pt x="63616" y="741405"/>
                    <a:pt x="259265" y="922637"/>
                    <a:pt x="304573" y="1037967"/>
                  </a:cubicBezTo>
                  <a:cubicBezTo>
                    <a:pt x="349881" y="1153297"/>
                    <a:pt x="321048" y="1206843"/>
                    <a:pt x="292216" y="1260389"/>
                  </a:cubicBezTo>
                </a:path>
              </a:pathLst>
            </a:custGeom>
            <a:noFill/>
            <a:ln w="69850">
              <a:solidFill>
                <a:srgbClr val="8CB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5" name="组合 54"/>
            <p:cNvGrpSpPr/>
            <p:nvPr/>
          </p:nvGrpSpPr>
          <p:grpSpPr>
            <a:xfrm rot="2799594" flipH="1">
              <a:off x="7776106" y="3648472"/>
              <a:ext cx="374451" cy="727695"/>
              <a:chOff x="1403445" y="-3477919"/>
              <a:chExt cx="1048883" cy="2455261"/>
            </a:xfrm>
          </p:grpSpPr>
          <p:sp>
            <p:nvSpPr>
              <p:cNvPr id="56" name="任意多边形 55"/>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 name="任意多边形 56"/>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pic>
        <p:nvPicPr>
          <p:cNvPr id="60" name="图片 59"/>
          <p:cNvPicPr>
            <a:picLocks noChangeAspect="1"/>
          </p:cNvPicPr>
          <p:nvPr/>
        </p:nvPicPr>
        <p:blipFill rotWithShape="1">
          <a:blip r:embed="rId4">
            <a:extLst>
              <a:ext uri="{28A0092B-C50C-407E-A947-70E740481C1C}">
                <a14:useLocalDpi xmlns:a14="http://schemas.microsoft.com/office/drawing/2010/main" val="0"/>
              </a:ext>
            </a:extLst>
          </a:blip>
          <a:srcRect l="30889" t="27748" r="21866"/>
          <a:stretch>
            <a:fillRect/>
          </a:stretch>
        </p:blipFill>
        <p:spPr>
          <a:xfrm>
            <a:off x="6598506" y="-3022"/>
            <a:ext cx="2545493" cy="2463792"/>
          </a:xfrm>
          <a:prstGeom prst="rect">
            <a:avLst/>
          </a:prstGeom>
        </p:spPr>
      </p:pic>
      <p:grpSp>
        <p:nvGrpSpPr>
          <p:cNvPr id="50" name="组合 49"/>
          <p:cNvGrpSpPr/>
          <p:nvPr/>
        </p:nvGrpSpPr>
        <p:grpSpPr>
          <a:xfrm>
            <a:off x="3898117" y="50558"/>
            <a:ext cx="1314282" cy="802807"/>
            <a:chOff x="3294824" y="1815065"/>
            <a:chExt cx="1314282" cy="802807"/>
          </a:xfrm>
        </p:grpSpPr>
        <p:sp>
          <p:nvSpPr>
            <p:cNvPr id="51" name="矩形 50"/>
            <p:cNvSpPr/>
            <p:nvPr/>
          </p:nvSpPr>
          <p:spPr>
            <a:xfrm>
              <a:off x="3295926" y="1815065"/>
              <a:ext cx="1313180" cy="769441"/>
            </a:xfrm>
            <a:prstGeom prst="rect">
              <a:avLst/>
            </a:prstGeom>
          </p:spPr>
          <p:txBody>
            <a:bodyPr wrap="none">
              <a:spAutoFit/>
            </a:bodyPr>
            <a:lstStyle/>
            <a:p>
              <a:r>
                <a:rPr lang="zh-CN" altLang="en-US" sz="4400" b="1" dirty="0" smtClean="0">
                  <a:ln w="107950">
                    <a:solidFill>
                      <a:schemeClr val="bg1"/>
                    </a:solidFill>
                  </a:ln>
                  <a:solidFill>
                    <a:schemeClr val="bg1"/>
                  </a:solidFill>
                  <a:effectLst>
                    <a:outerShdw blurRad="63500" sx="102000" sy="102000" algn="ctr" rotWithShape="0">
                      <a:prstClr val="black">
                        <a:alpha val="40000"/>
                      </a:prstClr>
                    </a:outerShdw>
                  </a:effectLst>
                  <a:cs typeface="+mn-ea"/>
                  <a:sym typeface="+mn-lt"/>
                </a:rPr>
                <a:t>目录</a:t>
              </a:r>
              <a:endParaRPr lang="zh-CN" altLang="en-US" sz="4400" b="1" dirty="0">
                <a:ln w="107950">
                  <a:solidFill>
                    <a:schemeClr val="bg1"/>
                  </a:solidFill>
                </a:ln>
                <a:solidFill>
                  <a:schemeClr val="bg1"/>
                </a:solidFill>
                <a:effectLst>
                  <a:outerShdw blurRad="63500" sx="102000" sy="102000" algn="ctr" rotWithShape="0">
                    <a:prstClr val="black">
                      <a:alpha val="40000"/>
                    </a:prstClr>
                  </a:outerShdw>
                </a:effectLst>
                <a:cs typeface="+mn-ea"/>
                <a:sym typeface="+mn-lt"/>
              </a:endParaRPr>
            </a:p>
          </p:txBody>
        </p:sp>
        <p:sp>
          <p:nvSpPr>
            <p:cNvPr id="61" name="矩形 60"/>
            <p:cNvSpPr/>
            <p:nvPr/>
          </p:nvSpPr>
          <p:spPr>
            <a:xfrm>
              <a:off x="3295375" y="1820397"/>
              <a:ext cx="1313180" cy="769441"/>
            </a:xfrm>
            <a:prstGeom prst="rect">
              <a:avLst/>
            </a:prstGeom>
          </p:spPr>
          <p:txBody>
            <a:bodyPr wrap="none">
              <a:spAutoFit/>
            </a:bodyPr>
            <a:lstStyle/>
            <a:p>
              <a:r>
                <a:rPr lang="zh-CN" altLang="en-US" sz="4400" b="1" dirty="0" smtClean="0">
                  <a:ln>
                    <a:solidFill>
                      <a:schemeClr val="accent2">
                        <a:lumMod val="75000"/>
                      </a:schemeClr>
                    </a:solidFill>
                  </a:ln>
                  <a:noFill/>
                  <a:cs typeface="+mn-ea"/>
                  <a:sym typeface="+mn-lt"/>
                </a:rPr>
                <a:t>目录</a:t>
              </a:r>
              <a:endParaRPr lang="zh-CN" altLang="en-US" sz="4400" b="1" dirty="0">
                <a:ln>
                  <a:solidFill>
                    <a:schemeClr val="accent2">
                      <a:lumMod val="75000"/>
                    </a:schemeClr>
                  </a:solidFill>
                </a:ln>
                <a:noFill/>
                <a:cs typeface="+mn-ea"/>
                <a:sym typeface="+mn-lt"/>
              </a:endParaRPr>
            </a:p>
          </p:txBody>
        </p:sp>
        <p:sp>
          <p:nvSpPr>
            <p:cNvPr id="62" name="矩形 61"/>
            <p:cNvSpPr/>
            <p:nvPr/>
          </p:nvSpPr>
          <p:spPr>
            <a:xfrm>
              <a:off x="3294824" y="1848431"/>
              <a:ext cx="1313180" cy="769441"/>
            </a:xfrm>
            <a:prstGeom prst="rect">
              <a:avLst/>
            </a:prstGeom>
          </p:spPr>
          <p:txBody>
            <a:bodyPr wrap="none">
              <a:spAutoFit/>
            </a:bodyPr>
            <a:lstStyle/>
            <a:p>
              <a:r>
                <a:rPr lang="zh-CN" altLang="en-US" sz="4400" b="1" dirty="0" smtClean="0">
                  <a:solidFill>
                    <a:srgbClr val="FF6600"/>
                  </a:solidFill>
                  <a:cs typeface="+mn-ea"/>
                  <a:sym typeface="+mn-lt"/>
                </a:rPr>
                <a:t>目录</a:t>
              </a:r>
              <a:endParaRPr lang="zh-CN" altLang="en-US" sz="4000" b="1" dirty="0">
                <a:solidFill>
                  <a:srgbClr val="FF6600"/>
                </a:solidFill>
                <a:cs typeface="+mn-ea"/>
                <a:sym typeface="+mn-lt"/>
              </a:endParaRPr>
            </a:p>
          </p:txBody>
        </p:sp>
      </p:grpSp>
      <p:grpSp>
        <p:nvGrpSpPr>
          <p:cNvPr id="5" name="组合 4"/>
          <p:cNvGrpSpPr/>
          <p:nvPr/>
        </p:nvGrpSpPr>
        <p:grpSpPr>
          <a:xfrm>
            <a:off x="2713578" y="2460770"/>
            <a:ext cx="1951221" cy="1692000"/>
            <a:chOff x="2713578" y="2460770"/>
            <a:chExt cx="1951221" cy="1692000"/>
          </a:xfrm>
        </p:grpSpPr>
        <p:grpSp>
          <p:nvGrpSpPr>
            <p:cNvPr id="17" name="组合 16"/>
            <p:cNvGrpSpPr>
              <a:grpSpLocks noChangeAspect="1"/>
            </p:cNvGrpSpPr>
            <p:nvPr/>
          </p:nvGrpSpPr>
          <p:grpSpPr>
            <a:xfrm>
              <a:off x="2713578" y="2460770"/>
              <a:ext cx="1951221" cy="1692000"/>
              <a:chOff x="785114" y="-370703"/>
              <a:chExt cx="7225085" cy="6265224"/>
            </a:xfrm>
          </p:grpSpPr>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19" name="椭圆 18"/>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7" name="文本框 36"/>
            <p:cNvSpPr txBox="1"/>
            <p:nvPr/>
          </p:nvSpPr>
          <p:spPr>
            <a:xfrm>
              <a:off x="3278215" y="3106168"/>
              <a:ext cx="796169" cy="584775"/>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cs typeface="+mn-ea"/>
                </a:defRPr>
              </a:lvl1pPr>
            </a:lstStyle>
            <a:p>
              <a:r>
                <a:rPr lang="zh-CN" altLang="en-US" dirty="0">
                  <a:pattFill prst="ltDnDiag">
                    <a:fgClr>
                      <a:srgbClr val="8CB823"/>
                    </a:fgClr>
                    <a:bgClr>
                      <a:srgbClr val="4CA420"/>
                    </a:bgClr>
                  </a:pattFill>
                  <a:effectLst>
                    <a:outerShdw dist="38100" dir="2700000" algn="tl" rotWithShape="0">
                      <a:srgbClr val="679C31"/>
                    </a:outerShdw>
                  </a:effectLst>
                  <a:sym typeface="+mn-lt"/>
                </a:rPr>
                <a:t>点击添加文本</a:t>
              </a:r>
            </a:p>
          </p:txBody>
        </p:sp>
        <p:sp>
          <p:nvSpPr>
            <p:cNvPr id="73" name="文本框 72"/>
            <p:cNvSpPr txBox="1"/>
            <p:nvPr/>
          </p:nvSpPr>
          <p:spPr>
            <a:xfrm>
              <a:off x="3377415" y="2777181"/>
              <a:ext cx="557444" cy="40011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2000" dirty="0" smtClean="0">
                  <a:pattFill prst="ltDnDiag">
                    <a:fgClr>
                      <a:srgbClr val="8CB823"/>
                    </a:fgClr>
                    <a:bgClr>
                      <a:srgbClr val="4CA420"/>
                    </a:bgClr>
                  </a:pattFill>
                  <a:effectLst>
                    <a:outerShdw dist="38100" dir="2700000" algn="tl" rotWithShape="0">
                      <a:srgbClr val="679C31"/>
                    </a:outerShdw>
                  </a:effectLst>
                  <a:cs typeface="+mn-ea"/>
                  <a:sym typeface="+mn-lt"/>
                </a:rPr>
                <a:t>02</a:t>
              </a:r>
              <a:endParaRPr lang="zh-CN" altLang="en-US" sz="2000" dirty="0">
                <a:pattFill prst="ltDnDiag">
                  <a:fgClr>
                    <a:srgbClr val="8CB823"/>
                  </a:fgClr>
                  <a:bgClr>
                    <a:srgbClr val="4CA420"/>
                  </a:bgClr>
                </a:pattFill>
                <a:effectLst>
                  <a:outerShdw dist="38100" dir="2700000" algn="tl" rotWithShape="0">
                    <a:srgbClr val="679C31"/>
                  </a:outerShdw>
                </a:effectLst>
                <a:cs typeface="+mn-ea"/>
                <a:sym typeface="+mn-lt"/>
              </a:endParaRPr>
            </a:p>
          </p:txBody>
        </p:sp>
      </p:grpSp>
      <p:grpSp>
        <p:nvGrpSpPr>
          <p:cNvPr id="6" name="组合 5"/>
          <p:cNvGrpSpPr/>
          <p:nvPr/>
        </p:nvGrpSpPr>
        <p:grpSpPr>
          <a:xfrm>
            <a:off x="4473414" y="2589861"/>
            <a:ext cx="1951219" cy="1692000"/>
            <a:chOff x="4473414" y="2589861"/>
            <a:chExt cx="1951219" cy="1692000"/>
          </a:xfrm>
        </p:grpSpPr>
        <p:grpSp>
          <p:nvGrpSpPr>
            <p:cNvPr id="20" name="组合 19"/>
            <p:cNvGrpSpPr>
              <a:grpSpLocks noChangeAspect="1"/>
            </p:cNvGrpSpPr>
            <p:nvPr/>
          </p:nvGrpSpPr>
          <p:grpSpPr>
            <a:xfrm>
              <a:off x="4473414" y="2589861"/>
              <a:ext cx="1951219" cy="1692000"/>
              <a:chOff x="785114" y="-370703"/>
              <a:chExt cx="7225085" cy="6265224"/>
            </a:xfrm>
          </p:grpSpPr>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22" name="椭圆 21"/>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8" name="文本框 37"/>
            <p:cNvSpPr txBox="1"/>
            <p:nvPr/>
          </p:nvSpPr>
          <p:spPr>
            <a:xfrm>
              <a:off x="5015130" y="3241072"/>
              <a:ext cx="796169" cy="584775"/>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cs typeface="+mn-ea"/>
                </a:defRPr>
              </a:lvl1pPr>
            </a:lstStyle>
            <a:p>
              <a:r>
                <a:rPr lang="zh-CN" altLang="en-US" dirty="0">
                  <a:pattFill prst="ltDnDiag">
                    <a:fgClr>
                      <a:srgbClr val="FFC000"/>
                    </a:fgClr>
                    <a:bgClr>
                      <a:srgbClr val="FF6600"/>
                    </a:bgClr>
                  </a:pattFill>
                  <a:effectLst>
                    <a:outerShdw dist="38100" dir="2700000" algn="tl" rotWithShape="0">
                      <a:srgbClr val="A9250B"/>
                    </a:outerShdw>
                  </a:effectLst>
                  <a:sym typeface="+mn-lt"/>
                </a:rPr>
                <a:t>点击添加文本</a:t>
              </a:r>
            </a:p>
          </p:txBody>
        </p:sp>
        <p:sp>
          <p:nvSpPr>
            <p:cNvPr id="74" name="文本框 73"/>
            <p:cNvSpPr txBox="1"/>
            <p:nvPr/>
          </p:nvSpPr>
          <p:spPr>
            <a:xfrm>
              <a:off x="5131975" y="2906113"/>
              <a:ext cx="557444" cy="40011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2000" dirty="0" smtClean="0">
                  <a:pattFill prst="ltDnDiag">
                    <a:fgClr>
                      <a:srgbClr val="FFC000"/>
                    </a:fgClr>
                    <a:bgClr>
                      <a:srgbClr val="FF6600"/>
                    </a:bgClr>
                  </a:pattFill>
                  <a:effectLst>
                    <a:outerShdw dist="38100" dir="2700000" algn="tl" rotWithShape="0">
                      <a:srgbClr val="A9250B"/>
                    </a:outerShdw>
                  </a:effectLst>
                  <a:cs typeface="+mn-ea"/>
                  <a:sym typeface="+mn-lt"/>
                </a:rPr>
                <a:t>03</a:t>
              </a:r>
              <a:endParaRPr lang="zh-CN" altLang="en-US" sz="2000" dirty="0">
                <a:pattFill prst="ltDnDiag">
                  <a:fgClr>
                    <a:srgbClr val="FFC000"/>
                  </a:fgClr>
                  <a:bgClr>
                    <a:srgbClr val="FF6600"/>
                  </a:bgClr>
                </a:pattFill>
                <a:effectLst>
                  <a:outerShdw dist="38100" dir="2700000" algn="tl" rotWithShape="0">
                    <a:srgbClr val="A9250B"/>
                  </a:outerShdw>
                </a:effectLst>
                <a:cs typeface="+mn-ea"/>
                <a:sym typeface="+mn-lt"/>
              </a:endParaRPr>
            </a:p>
          </p:txBody>
        </p:sp>
      </p:grpSp>
      <p:grpSp>
        <p:nvGrpSpPr>
          <p:cNvPr id="7" name="组合 6"/>
          <p:cNvGrpSpPr/>
          <p:nvPr/>
        </p:nvGrpSpPr>
        <p:grpSpPr>
          <a:xfrm>
            <a:off x="6677632" y="2142253"/>
            <a:ext cx="1951220" cy="1692000"/>
            <a:chOff x="6677632" y="2142253"/>
            <a:chExt cx="1951220" cy="1692000"/>
          </a:xfrm>
        </p:grpSpPr>
        <p:grpSp>
          <p:nvGrpSpPr>
            <p:cNvPr id="23" name="组合 22"/>
            <p:cNvGrpSpPr>
              <a:grpSpLocks noChangeAspect="1"/>
            </p:cNvGrpSpPr>
            <p:nvPr/>
          </p:nvGrpSpPr>
          <p:grpSpPr>
            <a:xfrm>
              <a:off x="6677632" y="2142253"/>
              <a:ext cx="1951220" cy="1692000"/>
              <a:chOff x="785114" y="-370703"/>
              <a:chExt cx="7225085" cy="6265224"/>
            </a:xfrm>
          </p:grpSpPr>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25" name="椭圆 24"/>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9" name="文本框 38"/>
            <p:cNvSpPr txBox="1"/>
            <p:nvPr/>
          </p:nvSpPr>
          <p:spPr>
            <a:xfrm>
              <a:off x="7239993" y="2776370"/>
              <a:ext cx="796169" cy="584775"/>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cs typeface="+mn-ea"/>
                </a:defRPr>
              </a:lvl1pPr>
            </a:lstStyle>
            <a:p>
              <a:r>
                <a:rPr lang="zh-CN" altLang="en-US" dirty="0">
                  <a:pattFill prst="ltDnDiag">
                    <a:fgClr>
                      <a:srgbClr val="F56636"/>
                    </a:fgClr>
                    <a:bgClr>
                      <a:srgbClr val="EF2A19"/>
                    </a:bgClr>
                  </a:pattFill>
                  <a:effectLst>
                    <a:outerShdw dist="38100" dir="2700000" algn="tl" rotWithShape="0">
                      <a:srgbClr val="920000"/>
                    </a:outerShdw>
                  </a:effectLst>
                  <a:sym typeface="+mn-lt"/>
                </a:rPr>
                <a:t>点击添加文本</a:t>
              </a:r>
            </a:p>
          </p:txBody>
        </p:sp>
        <p:sp>
          <p:nvSpPr>
            <p:cNvPr id="75" name="文本框 74"/>
            <p:cNvSpPr txBox="1"/>
            <p:nvPr/>
          </p:nvSpPr>
          <p:spPr>
            <a:xfrm>
              <a:off x="7341469" y="2457749"/>
              <a:ext cx="557444" cy="40011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2000" dirty="0" smtClean="0">
                  <a:pattFill prst="ltDnDiag">
                    <a:fgClr>
                      <a:srgbClr val="F56636"/>
                    </a:fgClr>
                    <a:bgClr>
                      <a:srgbClr val="EF2A19"/>
                    </a:bgClr>
                  </a:pattFill>
                  <a:effectLst>
                    <a:outerShdw dist="38100" dir="2700000" algn="tl" rotWithShape="0">
                      <a:srgbClr val="920000"/>
                    </a:outerShdw>
                  </a:effectLst>
                  <a:cs typeface="+mn-ea"/>
                  <a:sym typeface="+mn-lt"/>
                </a:rPr>
                <a:t>04</a:t>
              </a:r>
              <a:endParaRPr lang="zh-CN" altLang="en-US" sz="2000" dirty="0">
                <a:pattFill prst="ltDnDiag">
                  <a:fgClr>
                    <a:srgbClr val="F56636"/>
                  </a:fgClr>
                  <a:bgClr>
                    <a:srgbClr val="EF2A19"/>
                  </a:bgClr>
                </a:pattFill>
                <a:effectLst>
                  <a:outerShdw dist="38100" dir="2700000" algn="tl" rotWithShape="0">
                    <a:srgbClr val="920000"/>
                  </a:outerShdw>
                </a:effectLst>
                <a:cs typeface="+mn-ea"/>
                <a:sym typeface="+mn-lt"/>
              </a:endParaRPr>
            </a:p>
          </p:txBody>
        </p:sp>
      </p:grpSp>
      <p:grpSp>
        <p:nvGrpSpPr>
          <p:cNvPr id="2" name="组合 1"/>
          <p:cNvGrpSpPr/>
          <p:nvPr/>
        </p:nvGrpSpPr>
        <p:grpSpPr>
          <a:xfrm>
            <a:off x="549842" y="2124409"/>
            <a:ext cx="1951220" cy="1692000"/>
            <a:chOff x="549842" y="2124409"/>
            <a:chExt cx="1951220" cy="1692000"/>
          </a:xfrm>
        </p:grpSpPr>
        <p:grpSp>
          <p:nvGrpSpPr>
            <p:cNvPr id="8" name="组合 7"/>
            <p:cNvGrpSpPr>
              <a:grpSpLocks noChangeAspect="1"/>
            </p:cNvGrpSpPr>
            <p:nvPr/>
          </p:nvGrpSpPr>
          <p:grpSpPr>
            <a:xfrm>
              <a:off x="549842" y="2124409"/>
              <a:ext cx="1951220" cy="1692000"/>
              <a:chOff x="785114" y="-370703"/>
              <a:chExt cx="7225085" cy="626522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114" y="-370703"/>
                <a:ext cx="7225085" cy="6265224"/>
              </a:xfrm>
              <a:prstGeom prst="rect">
                <a:avLst/>
              </a:prstGeom>
            </p:spPr>
          </p:pic>
          <p:sp>
            <p:nvSpPr>
              <p:cNvPr id="10" name="椭圆 9"/>
              <p:cNvSpPr/>
              <p:nvPr/>
            </p:nvSpPr>
            <p:spPr>
              <a:xfrm>
                <a:off x="2516995" y="878528"/>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36" name="文本框 35"/>
            <p:cNvSpPr txBox="1"/>
            <p:nvPr/>
          </p:nvSpPr>
          <p:spPr>
            <a:xfrm>
              <a:off x="1115769" y="2765971"/>
              <a:ext cx="796169" cy="584775"/>
            </a:xfrm>
            <a:prstGeom prst="rect">
              <a:avLst/>
            </a:prstGeom>
            <a:noFill/>
          </p:spPr>
          <p:txBody>
            <a:bodyPr wrap="square" rtlCol="0">
              <a:spAutoFit/>
            </a:bodyPr>
            <a:lstStyle>
              <a:defPPr>
                <a:defRPr lang="zh-CN"/>
              </a:defPPr>
              <a:lvl1pPr algn="ctr">
                <a:defRPr sz="3600" b="1">
                  <a:pattFill prst="ltDnDiag">
                    <a:fgClr>
                      <a:srgbClr val="00B0F0"/>
                    </a:fgClr>
                    <a:bgClr>
                      <a:srgbClr val="0070C0"/>
                    </a:bgClr>
                  </a:pattFill>
                  <a:effectLst>
                    <a:outerShdw dist="38100" dir="2700000" sx="101000" sy="101000" algn="tl" rotWithShape="0">
                      <a:srgbClr val="0070C0"/>
                    </a:outerShdw>
                  </a:effectLst>
                </a:defRPr>
              </a:lvl1pPr>
            </a:lstStyle>
            <a:p>
              <a:r>
                <a:rPr lang="zh-CN" altLang="en-US" sz="1600" dirty="0">
                  <a:effectLst>
                    <a:outerShdw dist="38100" dir="2700000" algn="tl" rotWithShape="0">
                      <a:srgbClr val="0070C0"/>
                    </a:outerShdw>
                  </a:effectLst>
                  <a:cs typeface="+mn-ea"/>
                  <a:sym typeface="+mn-lt"/>
                </a:rPr>
                <a:t>点击添加文本</a:t>
              </a:r>
            </a:p>
          </p:txBody>
        </p:sp>
        <p:sp>
          <p:nvSpPr>
            <p:cNvPr id="3" name="文本框 2"/>
            <p:cNvSpPr txBox="1"/>
            <p:nvPr/>
          </p:nvSpPr>
          <p:spPr>
            <a:xfrm>
              <a:off x="1243223" y="2456272"/>
              <a:ext cx="557444" cy="40011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2000" dirty="0">
                  <a:cs typeface="+mn-ea"/>
                  <a:sym typeface="+mn-lt"/>
                </a:rPr>
                <a:t>01</a:t>
              </a:r>
              <a:endParaRPr lang="zh-CN" altLang="en-US" sz="2000" dirty="0">
                <a:cs typeface="+mn-ea"/>
                <a:sym typeface="+mn-lt"/>
              </a:endParaRPr>
            </a:p>
          </p:txBody>
        </p:sp>
      </p:grpSp>
      <p:pic>
        <p:nvPicPr>
          <p:cNvPr id="42" name="图片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6016" y="554185"/>
            <a:ext cx="2248544" cy="75313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46000"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1000" fill="hold"/>
                                        <p:tgtEl>
                                          <p:spTgt spid="60"/>
                                        </p:tgtEl>
                                        <p:attrNameLst>
                                          <p:attrName>ppt_x</p:attrName>
                                        </p:attrNameLst>
                                      </p:cBhvr>
                                      <p:tavLst>
                                        <p:tav tm="0">
                                          <p:val>
                                            <p:strVal val="1+#ppt_w/2"/>
                                          </p:val>
                                        </p:tav>
                                        <p:tav tm="100000">
                                          <p:val>
                                            <p:strVal val="#ppt_x"/>
                                          </p:val>
                                        </p:tav>
                                      </p:tavLst>
                                    </p:anim>
                                    <p:anim calcmode="lin" valueType="num">
                                      <p:cBhvr additive="base">
                                        <p:cTn id="8" dur="1000" fill="hold"/>
                                        <p:tgtEl>
                                          <p:spTgt spid="6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750" fill="hold"/>
                                        <p:tgtEl>
                                          <p:spTgt spid="26"/>
                                        </p:tgtEl>
                                        <p:attrNameLst>
                                          <p:attrName>ppt_x</p:attrName>
                                        </p:attrNameLst>
                                      </p:cBhvr>
                                      <p:tavLst>
                                        <p:tav tm="0">
                                          <p:val>
                                            <p:strVal val="#ppt_x"/>
                                          </p:val>
                                        </p:tav>
                                        <p:tav tm="100000">
                                          <p:val>
                                            <p:strVal val="#ppt_x"/>
                                          </p:val>
                                        </p:tav>
                                      </p:tavLst>
                                    </p:anim>
                                    <p:anim calcmode="lin" valueType="num">
                                      <p:cBhvr additive="base">
                                        <p:cTn id="13" dur="750" fill="hold"/>
                                        <p:tgtEl>
                                          <p:spTgt spid="26"/>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750" fill="hold"/>
                                        <p:tgtEl>
                                          <p:spTgt spid="50"/>
                                        </p:tgtEl>
                                        <p:attrNameLst>
                                          <p:attrName>ppt_w</p:attrName>
                                        </p:attrNameLst>
                                      </p:cBhvr>
                                      <p:tavLst>
                                        <p:tav tm="0">
                                          <p:val>
                                            <p:fltVal val="0"/>
                                          </p:val>
                                        </p:tav>
                                        <p:tav tm="100000">
                                          <p:val>
                                            <p:strVal val="#ppt_w"/>
                                          </p:val>
                                        </p:tav>
                                      </p:tavLst>
                                    </p:anim>
                                    <p:anim calcmode="lin" valueType="num">
                                      <p:cBhvr>
                                        <p:cTn id="18" dur="750" fill="hold"/>
                                        <p:tgtEl>
                                          <p:spTgt spid="50"/>
                                        </p:tgtEl>
                                        <p:attrNameLst>
                                          <p:attrName>ppt_h</p:attrName>
                                        </p:attrNameLst>
                                      </p:cBhvr>
                                      <p:tavLst>
                                        <p:tav tm="0">
                                          <p:val>
                                            <p:fltVal val="0"/>
                                          </p:val>
                                        </p:tav>
                                        <p:tav tm="100000">
                                          <p:val>
                                            <p:strVal val="#ppt_h"/>
                                          </p:val>
                                        </p:tav>
                                      </p:tavLst>
                                    </p:anim>
                                    <p:animEffect transition="in" filter="fade">
                                      <p:cBhvr>
                                        <p:cTn id="19" dur="750"/>
                                        <p:tgtEl>
                                          <p:spTgt spid="50"/>
                                        </p:tgtEl>
                                      </p:cBhvr>
                                    </p:animEffect>
                                  </p:childTnLst>
                                </p:cTn>
                              </p:par>
                              <p:par>
                                <p:cTn id="20" presetID="14" presetClass="entr" presetSubtype="5"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randombar(vertical)">
                                      <p:cBhvr>
                                        <p:cTn id="22" dur="1250"/>
                                        <p:tgtEl>
                                          <p:spTgt spid="50"/>
                                        </p:tgtEl>
                                      </p:cBhvr>
                                    </p:animEffect>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750"/>
                                        <p:tgtEl>
                                          <p:spTgt spid="27"/>
                                        </p:tgtEl>
                                      </p:cBhvr>
                                    </p:animEffect>
                                    <p:anim calcmode="lin" valueType="num">
                                      <p:cBhvr>
                                        <p:cTn id="27" dur="750" fill="hold"/>
                                        <p:tgtEl>
                                          <p:spTgt spid="27"/>
                                        </p:tgtEl>
                                        <p:attrNameLst>
                                          <p:attrName>ppt_x</p:attrName>
                                        </p:attrNameLst>
                                      </p:cBhvr>
                                      <p:tavLst>
                                        <p:tav tm="0">
                                          <p:val>
                                            <p:strVal val="#ppt_x"/>
                                          </p:val>
                                        </p:tav>
                                        <p:tav tm="100000">
                                          <p:val>
                                            <p:strVal val="#ppt_x"/>
                                          </p:val>
                                        </p:tav>
                                      </p:tavLst>
                                    </p:anim>
                                    <p:anim calcmode="lin" valueType="num">
                                      <p:cBhvr>
                                        <p:cTn id="28" dur="75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750"/>
                                        <p:tgtEl>
                                          <p:spTgt spid="2"/>
                                        </p:tgtEl>
                                      </p:cBhvr>
                                    </p:animEffect>
                                    <p:anim calcmode="lin" valueType="num">
                                      <p:cBhvr>
                                        <p:cTn id="32" dur="750" fill="hold"/>
                                        <p:tgtEl>
                                          <p:spTgt spid="2"/>
                                        </p:tgtEl>
                                        <p:attrNameLst>
                                          <p:attrName>ppt_x</p:attrName>
                                        </p:attrNameLst>
                                      </p:cBhvr>
                                      <p:tavLst>
                                        <p:tav tm="0">
                                          <p:val>
                                            <p:strVal val="#ppt_x"/>
                                          </p:val>
                                        </p:tav>
                                        <p:tav tm="100000">
                                          <p:val>
                                            <p:strVal val="#ppt_x"/>
                                          </p:val>
                                        </p:tav>
                                      </p:tavLst>
                                    </p:anim>
                                    <p:anim calcmode="lin" valueType="num">
                                      <p:cBhvr>
                                        <p:cTn id="33" dur="750" fill="hold"/>
                                        <p:tgtEl>
                                          <p:spTgt spid="2"/>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32" presetClass="emph" presetSubtype="0" fill="hold" nodeType="afterEffect">
                                  <p:stCondLst>
                                    <p:cond delay="0"/>
                                  </p:stCondLst>
                                  <p:childTnLst>
                                    <p:animRot by="120000">
                                      <p:cBhvr>
                                        <p:cTn id="36" dur="100" fill="hold">
                                          <p:stCondLst>
                                            <p:cond delay="0"/>
                                          </p:stCondLst>
                                        </p:cTn>
                                        <p:tgtEl>
                                          <p:spTgt spid="2"/>
                                        </p:tgtEl>
                                        <p:attrNameLst>
                                          <p:attrName>r</p:attrName>
                                        </p:attrNameLst>
                                      </p:cBhvr>
                                    </p:animRot>
                                    <p:animRot by="-240000">
                                      <p:cBhvr>
                                        <p:cTn id="37" dur="200" fill="hold">
                                          <p:stCondLst>
                                            <p:cond delay="200"/>
                                          </p:stCondLst>
                                        </p:cTn>
                                        <p:tgtEl>
                                          <p:spTgt spid="2"/>
                                        </p:tgtEl>
                                        <p:attrNameLst>
                                          <p:attrName>r</p:attrName>
                                        </p:attrNameLst>
                                      </p:cBhvr>
                                    </p:animRot>
                                    <p:animRot by="240000">
                                      <p:cBhvr>
                                        <p:cTn id="38" dur="200" fill="hold">
                                          <p:stCondLst>
                                            <p:cond delay="400"/>
                                          </p:stCondLst>
                                        </p:cTn>
                                        <p:tgtEl>
                                          <p:spTgt spid="2"/>
                                        </p:tgtEl>
                                        <p:attrNameLst>
                                          <p:attrName>r</p:attrName>
                                        </p:attrNameLst>
                                      </p:cBhvr>
                                    </p:animRot>
                                    <p:animRot by="-240000">
                                      <p:cBhvr>
                                        <p:cTn id="39" dur="200" fill="hold">
                                          <p:stCondLst>
                                            <p:cond delay="600"/>
                                          </p:stCondLst>
                                        </p:cTn>
                                        <p:tgtEl>
                                          <p:spTgt spid="2"/>
                                        </p:tgtEl>
                                        <p:attrNameLst>
                                          <p:attrName>r</p:attrName>
                                        </p:attrNameLst>
                                      </p:cBhvr>
                                    </p:animRot>
                                    <p:animRot by="120000">
                                      <p:cBhvr>
                                        <p:cTn id="40" dur="200" fill="hold">
                                          <p:stCondLst>
                                            <p:cond delay="800"/>
                                          </p:stCondLst>
                                        </p:cTn>
                                        <p:tgtEl>
                                          <p:spTgt spid="2"/>
                                        </p:tgtEl>
                                        <p:attrNameLst>
                                          <p:attrName>r</p:attrName>
                                        </p:attrNameLst>
                                      </p:cBhvr>
                                    </p:animRot>
                                  </p:childTnLst>
                                </p:cTn>
                              </p:par>
                              <p:par>
                                <p:cTn id="41" presetID="42" presetClass="entr" presetSubtype="0" fill="hold" nodeType="withEffect">
                                  <p:stCondLst>
                                    <p:cond delay="75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750"/>
                                        <p:tgtEl>
                                          <p:spTgt spid="5"/>
                                        </p:tgtEl>
                                      </p:cBhvr>
                                    </p:animEffect>
                                    <p:anim calcmode="lin" valueType="num">
                                      <p:cBhvr>
                                        <p:cTn id="44" dur="750" fill="hold"/>
                                        <p:tgtEl>
                                          <p:spTgt spid="5"/>
                                        </p:tgtEl>
                                        <p:attrNameLst>
                                          <p:attrName>ppt_x</p:attrName>
                                        </p:attrNameLst>
                                      </p:cBhvr>
                                      <p:tavLst>
                                        <p:tav tm="0">
                                          <p:val>
                                            <p:strVal val="#ppt_x"/>
                                          </p:val>
                                        </p:tav>
                                        <p:tav tm="100000">
                                          <p:val>
                                            <p:strVal val="#ppt_x"/>
                                          </p:val>
                                        </p:tav>
                                      </p:tavLst>
                                    </p:anim>
                                    <p:anim calcmode="lin" valueType="num">
                                      <p:cBhvr>
                                        <p:cTn id="45" dur="75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75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750"/>
                                        <p:tgtEl>
                                          <p:spTgt spid="28"/>
                                        </p:tgtEl>
                                      </p:cBhvr>
                                    </p:animEffect>
                                    <p:anim calcmode="lin" valueType="num">
                                      <p:cBhvr>
                                        <p:cTn id="49" dur="750" fill="hold"/>
                                        <p:tgtEl>
                                          <p:spTgt spid="28"/>
                                        </p:tgtEl>
                                        <p:attrNameLst>
                                          <p:attrName>ppt_x</p:attrName>
                                        </p:attrNameLst>
                                      </p:cBhvr>
                                      <p:tavLst>
                                        <p:tav tm="0">
                                          <p:val>
                                            <p:strVal val="#ppt_x"/>
                                          </p:val>
                                        </p:tav>
                                        <p:tav tm="100000">
                                          <p:val>
                                            <p:strVal val="#ppt_x"/>
                                          </p:val>
                                        </p:tav>
                                      </p:tavLst>
                                    </p:anim>
                                    <p:anim calcmode="lin" valueType="num">
                                      <p:cBhvr>
                                        <p:cTn id="50" dur="750" fill="hold"/>
                                        <p:tgtEl>
                                          <p:spTgt spid="28"/>
                                        </p:tgtEl>
                                        <p:attrNameLst>
                                          <p:attrName>ppt_y</p:attrName>
                                        </p:attrNameLst>
                                      </p:cBhvr>
                                      <p:tavLst>
                                        <p:tav tm="0">
                                          <p:val>
                                            <p:strVal val="#ppt_y+.1"/>
                                          </p:val>
                                        </p:tav>
                                        <p:tav tm="100000">
                                          <p:val>
                                            <p:strVal val="#ppt_y"/>
                                          </p:val>
                                        </p:tav>
                                      </p:tavLst>
                                    </p:anim>
                                  </p:childTnLst>
                                </p:cTn>
                              </p:par>
                            </p:childTnLst>
                          </p:cTn>
                        </p:par>
                        <p:par>
                          <p:cTn id="51" fill="hold">
                            <p:stCondLst>
                              <p:cond delay="5000"/>
                            </p:stCondLst>
                            <p:childTnLst>
                              <p:par>
                                <p:cTn id="52" presetID="32" presetClass="emph" presetSubtype="0" fill="hold" nodeType="afterEffect">
                                  <p:stCondLst>
                                    <p:cond delay="0"/>
                                  </p:stCondLst>
                                  <p:childTnLst>
                                    <p:animRot by="120000">
                                      <p:cBhvr>
                                        <p:cTn id="53" dur="100" fill="hold">
                                          <p:stCondLst>
                                            <p:cond delay="0"/>
                                          </p:stCondLst>
                                        </p:cTn>
                                        <p:tgtEl>
                                          <p:spTgt spid="5"/>
                                        </p:tgtEl>
                                        <p:attrNameLst>
                                          <p:attrName>r</p:attrName>
                                        </p:attrNameLst>
                                      </p:cBhvr>
                                    </p:animRot>
                                    <p:animRot by="-240000">
                                      <p:cBhvr>
                                        <p:cTn id="54" dur="200" fill="hold">
                                          <p:stCondLst>
                                            <p:cond delay="200"/>
                                          </p:stCondLst>
                                        </p:cTn>
                                        <p:tgtEl>
                                          <p:spTgt spid="5"/>
                                        </p:tgtEl>
                                        <p:attrNameLst>
                                          <p:attrName>r</p:attrName>
                                        </p:attrNameLst>
                                      </p:cBhvr>
                                    </p:animRot>
                                    <p:animRot by="240000">
                                      <p:cBhvr>
                                        <p:cTn id="55" dur="200" fill="hold">
                                          <p:stCondLst>
                                            <p:cond delay="400"/>
                                          </p:stCondLst>
                                        </p:cTn>
                                        <p:tgtEl>
                                          <p:spTgt spid="5"/>
                                        </p:tgtEl>
                                        <p:attrNameLst>
                                          <p:attrName>r</p:attrName>
                                        </p:attrNameLst>
                                      </p:cBhvr>
                                    </p:animRot>
                                    <p:animRot by="-240000">
                                      <p:cBhvr>
                                        <p:cTn id="56" dur="200" fill="hold">
                                          <p:stCondLst>
                                            <p:cond delay="600"/>
                                          </p:stCondLst>
                                        </p:cTn>
                                        <p:tgtEl>
                                          <p:spTgt spid="5"/>
                                        </p:tgtEl>
                                        <p:attrNameLst>
                                          <p:attrName>r</p:attrName>
                                        </p:attrNameLst>
                                      </p:cBhvr>
                                    </p:animRot>
                                    <p:animRot by="120000">
                                      <p:cBhvr>
                                        <p:cTn id="57" dur="200" fill="hold">
                                          <p:stCondLst>
                                            <p:cond delay="800"/>
                                          </p:stCondLst>
                                        </p:cTn>
                                        <p:tgtEl>
                                          <p:spTgt spid="5"/>
                                        </p:tgtEl>
                                        <p:attrNameLst>
                                          <p:attrName>r</p:attrName>
                                        </p:attrNameLst>
                                      </p:cBhvr>
                                    </p:animRot>
                                  </p:childTnLst>
                                </p:cTn>
                              </p:par>
                              <p:par>
                                <p:cTn id="58" presetID="42" presetClass="entr" presetSubtype="0" fill="hold" nodeType="withEffect">
                                  <p:stCondLst>
                                    <p:cond delay="75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750"/>
                                        <p:tgtEl>
                                          <p:spTgt spid="6"/>
                                        </p:tgtEl>
                                      </p:cBhvr>
                                    </p:animEffect>
                                    <p:anim calcmode="lin" valueType="num">
                                      <p:cBhvr>
                                        <p:cTn id="61" dur="750" fill="hold"/>
                                        <p:tgtEl>
                                          <p:spTgt spid="6"/>
                                        </p:tgtEl>
                                        <p:attrNameLst>
                                          <p:attrName>ppt_x</p:attrName>
                                        </p:attrNameLst>
                                      </p:cBhvr>
                                      <p:tavLst>
                                        <p:tav tm="0">
                                          <p:val>
                                            <p:strVal val="#ppt_x"/>
                                          </p:val>
                                        </p:tav>
                                        <p:tav tm="100000">
                                          <p:val>
                                            <p:strVal val="#ppt_x"/>
                                          </p:val>
                                        </p:tav>
                                      </p:tavLst>
                                    </p:anim>
                                    <p:anim calcmode="lin" valueType="num">
                                      <p:cBhvr>
                                        <p:cTn id="62" dur="750" fill="hold"/>
                                        <p:tgtEl>
                                          <p:spTgt spid="6"/>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75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750"/>
                                        <p:tgtEl>
                                          <p:spTgt spid="29"/>
                                        </p:tgtEl>
                                      </p:cBhvr>
                                    </p:animEffect>
                                    <p:anim calcmode="lin" valueType="num">
                                      <p:cBhvr>
                                        <p:cTn id="66" dur="750" fill="hold"/>
                                        <p:tgtEl>
                                          <p:spTgt spid="29"/>
                                        </p:tgtEl>
                                        <p:attrNameLst>
                                          <p:attrName>ppt_x</p:attrName>
                                        </p:attrNameLst>
                                      </p:cBhvr>
                                      <p:tavLst>
                                        <p:tav tm="0">
                                          <p:val>
                                            <p:strVal val="#ppt_x"/>
                                          </p:val>
                                        </p:tav>
                                        <p:tav tm="100000">
                                          <p:val>
                                            <p:strVal val="#ppt_x"/>
                                          </p:val>
                                        </p:tav>
                                      </p:tavLst>
                                    </p:anim>
                                    <p:anim calcmode="lin" valueType="num">
                                      <p:cBhvr>
                                        <p:cTn id="67" dur="750" fill="hold"/>
                                        <p:tgtEl>
                                          <p:spTgt spid="29"/>
                                        </p:tgtEl>
                                        <p:attrNameLst>
                                          <p:attrName>ppt_y</p:attrName>
                                        </p:attrNameLst>
                                      </p:cBhvr>
                                      <p:tavLst>
                                        <p:tav tm="0">
                                          <p:val>
                                            <p:strVal val="#ppt_y+.1"/>
                                          </p:val>
                                        </p:tav>
                                        <p:tav tm="100000">
                                          <p:val>
                                            <p:strVal val="#ppt_y"/>
                                          </p:val>
                                        </p:tav>
                                      </p:tavLst>
                                    </p:anim>
                                  </p:childTnLst>
                                </p:cTn>
                              </p:par>
                            </p:childTnLst>
                          </p:cTn>
                        </p:par>
                        <p:par>
                          <p:cTn id="68" fill="hold">
                            <p:stCondLst>
                              <p:cond delay="6000"/>
                            </p:stCondLst>
                            <p:childTnLst>
                              <p:par>
                                <p:cTn id="69" presetID="32" presetClass="emph" presetSubtype="0" fill="hold" nodeType="afterEffect">
                                  <p:stCondLst>
                                    <p:cond delay="0"/>
                                  </p:stCondLst>
                                  <p:childTnLst>
                                    <p:animRot by="120000">
                                      <p:cBhvr>
                                        <p:cTn id="70" dur="100" fill="hold">
                                          <p:stCondLst>
                                            <p:cond delay="0"/>
                                          </p:stCondLst>
                                        </p:cTn>
                                        <p:tgtEl>
                                          <p:spTgt spid="6"/>
                                        </p:tgtEl>
                                        <p:attrNameLst>
                                          <p:attrName>r</p:attrName>
                                        </p:attrNameLst>
                                      </p:cBhvr>
                                    </p:animRot>
                                    <p:animRot by="-240000">
                                      <p:cBhvr>
                                        <p:cTn id="71" dur="200" fill="hold">
                                          <p:stCondLst>
                                            <p:cond delay="200"/>
                                          </p:stCondLst>
                                        </p:cTn>
                                        <p:tgtEl>
                                          <p:spTgt spid="6"/>
                                        </p:tgtEl>
                                        <p:attrNameLst>
                                          <p:attrName>r</p:attrName>
                                        </p:attrNameLst>
                                      </p:cBhvr>
                                    </p:animRot>
                                    <p:animRot by="240000">
                                      <p:cBhvr>
                                        <p:cTn id="72" dur="200" fill="hold">
                                          <p:stCondLst>
                                            <p:cond delay="400"/>
                                          </p:stCondLst>
                                        </p:cTn>
                                        <p:tgtEl>
                                          <p:spTgt spid="6"/>
                                        </p:tgtEl>
                                        <p:attrNameLst>
                                          <p:attrName>r</p:attrName>
                                        </p:attrNameLst>
                                      </p:cBhvr>
                                    </p:animRot>
                                    <p:animRot by="-240000">
                                      <p:cBhvr>
                                        <p:cTn id="73" dur="200" fill="hold">
                                          <p:stCondLst>
                                            <p:cond delay="600"/>
                                          </p:stCondLst>
                                        </p:cTn>
                                        <p:tgtEl>
                                          <p:spTgt spid="6"/>
                                        </p:tgtEl>
                                        <p:attrNameLst>
                                          <p:attrName>r</p:attrName>
                                        </p:attrNameLst>
                                      </p:cBhvr>
                                    </p:animRot>
                                    <p:animRot by="120000">
                                      <p:cBhvr>
                                        <p:cTn id="74" dur="200" fill="hold">
                                          <p:stCondLst>
                                            <p:cond delay="800"/>
                                          </p:stCondLst>
                                        </p:cTn>
                                        <p:tgtEl>
                                          <p:spTgt spid="6"/>
                                        </p:tgtEl>
                                        <p:attrNameLst>
                                          <p:attrName>r</p:attrName>
                                        </p:attrNameLst>
                                      </p:cBhvr>
                                    </p:animRot>
                                  </p:childTnLst>
                                </p:cTn>
                              </p:par>
                              <p:par>
                                <p:cTn id="75" presetID="42" presetClass="entr" presetSubtype="0" fill="hold" nodeType="withEffect">
                                  <p:stCondLst>
                                    <p:cond delay="75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750"/>
                                        <p:tgtEl>
                                          <p:spTgt spid="7"/>
                                        </p:tgtEl>
                                      </p:cBhvr>
                                    </p:animEffect>
                                    <p:anim calcmode="lin" valueType="num">
                                      <p:cBhvr>
                                        <p:cTn id="78" dur="750" fill="hold"/>
                                        <p:tgtEl>
                                          <p:spTgt spid="7"/>
                                        </p:tgtEl>
                                        <p:attrNameLst>
                                          <p:attrName>ppt_x</p:attrName>
                                        </p:attrNameLst>
                                      </p:cBhvr>
                                      <p:tavLst>
                                        <p:tav tm="0">
                                          <p:val>
                                            <p:strVal val="#ppt_x"/>
                                          </p:val>
                                        </p:tav>
                                        <p:tav tm="100000">
                                          <p:val>
                                            <p:strVal val="#ppt_x"/>
                                          </p:val>
                                        </p:tav>
                                      </p:tavLst>
                                    </p:anim>
                                    <p:anim calcmode="lin" valueType="num">
                                      <p:cBhvr>
                                        <p:cTn id="79" dur="750" fill="hold"/>
                                        <p:tgtEl>
                                          <p:spTgt spid="7"/>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75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750"/>
                                        <p:tgtEl>
                                          <p:spTgt spid="33"/>
                                        </p:tgtEl>
                                      </p:cBhvr>
                                    </p:animEffect>
                                    <p:anim calcmode="lin" valueType="num">
                                      <p:cBhvr>
                                        <p:cTn id="83" dur="750" fill="hold"/>
                                        <p:tgtEl>
                                          <p:spTgt spid="33"/>
                                        </p:tgtEl>
                                        <p:attrNameLst>
                                          <p:attrName>ppt_x</p:attrName>
                                        </p:attrNameLst>
                                      </p:cBhvr>
                                      <p:tavLst>
                                        <p:tav tm="0">
                                          <p:val>
                                            <p:strVal val="#ppt_x"/>
                                          </p:val>
                                        </p:tav>
                                        <p:tav tm="100000">
                                          <p:val>
                                            <p:strVal val="#ppt_x"/>
                                          </p:val>
                                        </p:tav>
                                      </p:tavLst>
                                    </p:anim>
                                    <p:anim calcmode="lin" valueType="num">
                                      <p:cBhvr>
                                        <p:cTn id="84" dur="750" fill="hold"/>
                                        <p:tgtEl>
                                          <p:spTgt spid="33"/>
                                        </p:tgtEl>
                                        <p:attrNameLst>
                                          <p:attrName>ppt_y</p:attrName>
                                        </p:attrNameLst>
                                      </p:cBhvr>
                                      <p:tavLst>
                                        <p:tav tm="0">
                                          <p:val>
                                            <p:strVal val="#ppt_y+.1"/>
                                          </p:val>
                                        </p:tav>
                                        <p:tav tm="100000">
                                          <p:val>
                                            <p:strVal val="#ppt_y"/>
                                          </p:val>
                                        </p:tav>
                                      </p:tavLst>
                                    </p:anim>
                                  </p:childTnLst>
                                </p:cTn>
                              </p:par>
                            </p:childTnLst>
                          </p:cTn>
                        </p:par>
                        <p:par>
                          <p:cTn id="85" fill="hold">
                            <p:stCondLst>
                              <p:cond delay="7000"/>
                            </p:stCondLst>
                            <p:childTnLst>
                              <p:par>
                                <p:cTn id="86" presetID="32" presetClass="emph" presetSubtype="0" fill="hold" nodeType="afterEffect">
                                  <p:stCondLst>
                                    <p:cond delay="0"/>
                                  </p:stCondLst>
                                  <p:childTnLst>
                                    <p:animRot by="120000">
                                      <p:cBhvr>
                                        <p:cTn id="87" dur="100" fill="hold">
                                          <p:stCondLst>
                                            <p:cond delay="0"/>
                                          </p:stCondLst>
                                        </p:cTn>
                                        <p:tgtEl>
                                          <p:spTgt spid="7"/>
                                        </p:tgtEl>
                                        <p:attrNameLst>
                                          <p:attrName>r</p:attrName>
                                        </p:attrNameLst>
                                      </p:cBhvr>
                                    </p:animRot>
                                    <p:animRot by="-240000">
                                      <p:cBhvr>
                                        <p:cTn id="88" dur="200" fill="hold">
                                          <p:stCondLst>
                                            <p:cond delay="200"/>
                                          </p:stCondLst>
                                        </p:cTn>
                                        <p:tgtEl>
                                          <p:spTgt spid="7"/>
                                        </p:tgtEl>
                                        <p:attrNameLst>
                                          <p:attrName>r</p:attrName>
                                        </p:attrNameLst>
                                      </p:cBhvr>
                                    </p:animRot>
                                    <p:animRot by="240000">
                                      <p:cBhvr>
                                        <p:cTn id="89" dur="200" fill="hold">
                                          <p:stCondLst>
                                            <p:cond delay="400"/>
                                          </p:stCondLst>
                                        </p:cTn>
                                        <p:tgtEl>
                                          <p:spTgt spid="7"/>
                                        </p:tgtEl>
                                        <p:attrNameLst>
                                          <p:attrName>r</p:attrName>
                                        </p:attrNameLst>
                                      </p:cBhvr>
                                    </p:animRot>
                                    <p:animRot by="-240000">
                                      <p:cBhvr>
                                        <p:cTn id="90" dur="200" fill="hold">
                                          <p:stCondLst>
                                            <p:cond delay="600"/>
                                          </p:stCondLst>
                                        </p:cTn>
                                        <p:tgtEl>
                                          <p:spTgt spid="7"/>
                                        </p:tgtEl>
                                        <p:attrNameLst>
                                          <p:attrName>r</p:attrName>
                                        </p:attrNameLst>
                                      </p:cBhvr>
                                    </p:animRot>
                                    <p:animRot by="120000">
                                      <p:cBhvr>
                                        <p:cTn id="91" dur="200" fill="hold">
                                          <p:stCondLst>
                                            <p:cond delay="800"/>
                                          </p:stCondLst>
                                        </p:cTn>
                                        <p:tgtEl>
                                          <p:spTgt spid="7"/>
                                        </p:tgtEl>
                                        <p:attrNameLst>
                                          <p:attrName>r</p:attrName>
                                        </p:attrNameLst>
                                      </p:cBhvr>
                                    </p:animRot>
                                  </p:childTnLst>
                                </p:cTn>
                              </p:par>
                            </p:childTnLst>
                          </p:cTn>
                        </p:par>
                        <p:par>
                          <p:cTn id="92" fill="hold">
                            <p:stCondLst>
                              <p:cond delay="8000"/>
                            </p:stCondLst>
                            <p:childTnLst>
                              <p:par>
                                <p:cTn id="93" presetID="2" presetClass="entr" presetSubtype="2" decel="38000" fill="hold" nodeType="afterEffect">
                                  <p:stCondLst>
                                    <p:cond delay="0"/>
                                  </p:stCondLst>
                                  <p:childTnLst>
                                    <p:set>
                                      <p:cBhvr>
                                        <p:cTn id="94" dur="1" fill="hold">
                                          <p:stCondLst>
                                            <p:cond delay="0"/>
                                          </p:stCondLst>
                                        </p:cTn>
                                        <p:tgtEl>
                                          <p:spTgt spid="42"/>
                                        </p:tgtEl>
                                        <p:attrNameLst>
                                          <p:attrName>style.visibility</p:attrName>
                                        </p:attrNameLst>
                                      </p:cBhvr>
                                      <p:to>
                                        <p:strVal val="visible"/>
                                      </p:to>
                                    </p:set>
                                    <p:anim calcmode="lin" valueType="num">
                                      <p:cBhvr additive="base">
                                        <p:cTn id="95" dur="3000" fill="hold"/>
                                        <p:tgtEl>
                                          <p:spTgt spid="42"/>
                                        </p:tgtEl>
                                        <p:attrNameLst>
                                          <p:attrName>ppt_x</p:attrName>
                                        </p:attrNameLst>
                                      </p:cBhvr>
                                      <p:tavLst>
                                        <p:tav tm="0">
                                          <p:val>
                                            <p:strVal val="1+#ppt_w/2"/>
                                          </p:val>
                                        </p:tav>
                                        <p:tav tm="100000">
                                          <p:val>
                                            <p:strVal val="#ppt_x"/>
                                          </p:val>
                                        </p:tav>
                                      </p:tavLst>
                                    </p:anim>
                                    <p:anim calcmode="lin" valueType="num">
                                      <p:cBhvr additive="base">
                                        <p:cTn id="96" dur="30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584775"/>
          </a:xfrm>
          <a:prstGeom prst="rect">
            <a:avLst/>
          </a:prstGeom>
          <a:noFill/>
        </p:spPr>
        <p:txBody>
          <a:bodyPr wrap="square" rtlCol="0">
            <a:spAutoFit/>
          </a:bodyPr>
          <a:lstStyle/>
          <a:p>
            <a:pPr algn="ctr"/>
            <a:r>
              <a:rPr lang="zh-CN" altLang="en-US" sz="3200" b="1" dirty="0" smtClean="0">
                <a:pattFill prst="ltDnDiag">
                  <a:fgClr>
                    <a:srgbClr val="00B0F0"/>
                  </a:fgClr>
                  <a:bgClr>
                    <a:srgbClr val="0070C0"/>
                  </a:bgClr>
                </a:pattFill>
                <a:effectLst>
                  <a:outerShdw dist="38100" dir="2700000" sx="101000" sy="101000" algn="tl" rotWithShape="0">
                    <a:srgbClr val="0070C0"/>
                  </a:outerShdw>
                </a:effectLst>
                <a:cs typeface="+mn-ea"/>
                <a:sym typeface="+mn-lt"/>
              </a:rPr>
              <a:t>点击添加文本</a:t>
            </a:r>
            <a:endParaRPr lang="zh-CN" altLang="en-US" sz="3200" b="1" dirty="0">
              <a:pattFill prst="ltDnDiag">
                <a:fgClr>
                  <a:srgbClr val="00B0F0"/>
                </a:fgClr>
                <a:bgClr>
                  <a:srgbClr val="0070C0"/>
                </a:bgClr>
              </a:pattFill>
              <a:effectLst>
                <a:outerShdw dist="38100" dir="2700000" sx="101000" sy="101000" algn="tl" rotWithShape="0">
                  <a:srgbClr val="0070C0"/>
                </a:outerShdw>
              </a:effectLst>
              <a:cs typeface="+mn-ea"/>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cs typeface="+mn-ea"/>
                <a:sym typeface="+mn-lt"/>
              </a:rPr>
              <a:t>01</a:t>
            </a:r>
            <a:endParaRPr lang="zh-CN" altLang="en-US" sz="5400" dirty="0">
              <a:cs typeface="+mn-ea"/>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0.0 0.0 L 0.0 -0.07213" pathEditMode="relative" ptsTypes="">
                                      <p:cBhvr>
                                        <p:cTn id="85" dur="250" accel="50000" decel="50000" autoRev="1" fill="hold">
                                          <p:stCondLst>
                                            <p:cond delay="0"/>
                                          </p:stCondLst>
                                        </p:cTn>
                                        <p:tgtEl>
                                          <p:spTgt spid="110"/>
                                        </p:tgtEl>
                                        <p:attrNameLst>
                                          <p:attrName>ppt_x</p:attrName>
                                          <p:attrName>ppt_y</p:attrName>
                                        </p:attrNameLst>
                                      </p:cBhvr>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513" y="1458469"/>
            <a:ext cx="4122318" cy="2484882"/>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15319" y="2743201"/>
            <a:ext cx="1317496" cy="2085629"/>
          </a:xfrm>
          <a:prstGeom prst="rect">
            <a:avLst/>
          </a:prstGeom>
        </p:spPr>
      </p:pic>
      <p:sp>
        <p:nvSpPr>
          <p:cNvPr id="4" name="文本框 3"/>
          <p:cNvSpPr txBox="1"/>
          <p:nvPr/>
        </p:nvSpPr>
        <p:spPr>
          <a:xfrm>
            <a:off x="1124694" y="2004323"/>
            <a:ext cx="2967427" cy="523220"/>
          </a:xfrm>
          <a:prstGeom prst="rect">
            <a:avLst/>
          </a:prstGeom>
          <a:noFill/>
        </p:spPr>
        <p:txBody>
          <a:bodyPr wrap="square" rtlCol="0">
            <a:spAutoFit/>
          </a:bodyPr>
          <a:lstStyle/>
          <a:p>
            <a:r>
              <a:rPr lang="zh-CN" altLang="en-US" sz="1400" dirty="0" smtClean="0">
                <a:solidFill>
                  <a:schemeClr val="bg1"/>
                </a:solidFill>
                <a:cs typeface="+mn-ea"/>
                <a:sym typeface="+mn-lt"/>
              </a:rPr>
              <a:t>点击此处添加文本点击此处添加文本点击此处添加</a:t>
            </a:r>
            <a:r>
              <a:rPr lang="zh-CN" altLang="en-US" sz="1400" dirty="0">
                <a:solidFill>
                  <a:schemeClr val="bg1"/>
                </a:solidFill>
                <a:cs typeface="+mn-ea"/>
                <a:sym typeface="+mn-lt"/>
              </a:rPr>
              <a:t>文</a:t>
            </a:r>
            <a:r>
              <a:rPr lang="zh-CN" altLang="en-US" sz="1400" dirty="0" smtClean="0">
                <a:solidFill>
                  <a:schemeClr val="bg1"/>
                </a:solidFill>
                <a:cs typeface="+mn-ea"/>
                <a:sym typeface="+mn-lt"/>
              </a:rPr>
              <a:t>本</a:t>
            </a:r>
            <a:endParaRPr lang="zh-CN" altLang="en-US" sz="1400" dirty="0">
              <a:solidFill>
                <a:schemeClr val="bg1"/>
              </a:solidFill>
              <a:cs typeface="+mn-ea"/>
              <a:sym typeface="+mn-lt"/>
            </a:endParaRPr>
          </a:p>
        </p:txBody>
      </p:sp>
      <p:sp>
        <p:nvSpPr>
          <p:cNvPr id="5" name="矩形 4"/>
          <p:cNvSpPr/>
          <p:nvPr/>
        </p:nvSpPr>
        <p:spPr>
          <a:xfrm>
            <a:off x="1713123" y="2527543"/>
            <a:ext cx="2341084" cy="954107"/>
          </a:xfrm>
          <a:prstGeom prst="rect">
            <a:avLst/>
          </a:prstGeom>
        </p:spPr>
        <p:txBody>
          <a:bodyPr wrap="square">
            <a:spAutoFit/>
          </a:bodyPr>
          <a:lstStyle/>
          <a:p>
            <a:r>
              <a:rPr lang="zh-CN" altLang="en-US" sz="1400" dirty="0">
                <a:solidFill>
                  <a:schemeClr val="bg1"/>
                </a:solidFill>
                <a:cs typeface="+mn-ea"/>
                <a:sym typeface="+mn-lt"/>
              </a:rPr>
              <a:t>点击此处添加文本点击此处添加文本点击此处添加文本点击此处添加文本点击此处添加文本点击此处添加文本</a:t>
            </a:r>
          </a:p>
        </p:txBody>
      </p:sp>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3775" b="11325"/>
          <a:stretch>
            <a:fillRect/>
          </a:stretch>
        </p:blipFill>
        <p:spPr>
          <a:xfrm rot="20485441">
            <a:off x="4723710" y="683530"/>
            <a:ext cx="2380504" cy="203344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6493" r="12918" b="5328"/>
          <a:stretch>
            <a:fillRect/>
          </a:stretch>
        </p:blipFill>
        <p:spPr>
          <a:xfrm rot="1158593">
            <a:off x="6051385" y="2339320"/>
            <a:ext cx="2315328" cy="1699958"/>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2000"/>
                            </p:stCondLst>
                            <p:childTnLst>
                              <p:par>
                                <p:cTn id="25" presetID="25"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0" dur="1000" fill="hold"/>
                                        <p:tgtEl>
                                          <p:spTgt spid="6"/>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6"/>
                                        </p:tgtEl>
                                      </p:cBhvr>
                                    </p:animEffect>
                                  </p:childTnLst>
                                </p:cTn>
                              </p:par>
                              <p:par>
                                <p:cTn id="35" presetID="25" presetClass="entr" presetSubtype="0" fill="hold" nodeType="withEffect">
                                  <p:stCondLst>
                                    <p:cond delay="25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816" b="5436"/>
          <a:stretch>
            <a:fillRect/>
          </a:stretch>
        </p:blipFill>
        <p:spPr>
          <a:xfrm>
            <a:off x="6828230" y="360012"/>
            <a:ext cx="1577640" cy="1776038"/>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989" y="264405"/>
            <a:ext cx="3431017" cy="5143500"/>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t="10710"/>
          <a:stretch>
            <a:fillRect/>
          </a:stretch>
        </p:blipFill>
        <p:spPr>
          <a:xfrm>
            <a:off x="5774608" y="2351219"/>
            <a:ext cx="1567785" cy="1805390"/>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r="17877"/>
          <a:stretch>
            <a:fillRect/>
          </a:stretch>
        </p:blipFill>
        <p:spPr>
          <a:xfrm>
            <a:off x="3950370" y="1059189"/>
            <a:ext cx="1621666" cy="1828111"/>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779614" y="2302525"/>
            <a:ext cx="1055517" cy="584775"/>
          </a:xfrm>
          <a:prstGeom prst="rect">
            <a:avLst/>
          </a:prstGeom>
        </p:spPr>
        <p:txBody>
          <a:bodyPr wrap="square">
            <a:spAutoFit/>
          </a:bodyPr>
          <a:lstStyle/>
          <a:p>
            <a:r>
              <a:rPr lang="zh-CN" altLang="en-US" sz="1600" dirty="0">
                <a:solidFill>
                  <a:schemeClr val="tx1">
                    <a:lumMod val="75000"/>
                    <a:lumOff val="25000"/>
                  </a:schemeClr>
                </a:solidFill>
                <a:cs typeface="+mn-ea"/>
                <a:sym typeface="+mn-lt"/>
              </a:rPr>
              <a:t>点击此处添加文本</a:t>
            </a:r>
          </a:p>
        </p:txBody>
      </p:sp>
      <p:sp>
        <p:nvSpPr>
          <p:cNvPr id="8" name="矩形 7"/>
          <p:cNvSpPr/>
          <p:nvPr/>
        </p:nvSpPr>
        <p:spPr>
          <a:xfrm>
            <a:off x="2545540" y="2961527"/>
            <a:ext cx="1055517" cy="584775"/>
          </a:xfrm>
          <a:prstGeom prst="rect">
            <a:avLst/>
          </a:prstGeom>
        </p:spPr>
        <p:txBody>
          <a:bodyPr wrap="square">
            <a:spAutoFit/>
          </a:bodyPr>
          <a:lstStyle/>
          <a:p>
            <a:r>
              <a:rPr lang="zh-CN" altLang="en-US" sz="1600" dirty="0">
                <a:solidFill>
                  <a:schemeClr val="tx1">
                    <a:lumMod val="75000"/>
                    <a:lumOff val="25000"/>
                  </a:schemeClr>
                </a:solidFill>
                <a:cs typeface="+mn-ea"/>
                <a:sym typeface="+mn-lt"/>
              </a:rPr>
              <a:t>点击此处添加文本</a:t>
            </a:r>
          </a:p>
        </p:txBody>
      </p:sp>
      <p:sp>
        <p:nvSpPr>
          <p:cNvPr id="9" name="矩形 8"/>
          <p:cNvSpPr/>
          <p:nvPr/>
        </p:nvSpPr>
        <p:spPr>
          <a:xfrm>
            <a:off x="1740513" y="1077890"/>
            <a:ext cx="1055517" cy="461665"/>
          </a:xfrm>
          <a:prstGeom prst="rect">
            <a:avLst/>
          </a:prstGeom>
        </p:spPr>
        <p:txBody>
          <a:bodyPr wrap="square">
            <a:spAutoFit/>
          </a:bodyPr>
          <a:lstStyle/>
          <a:p>
            <a:r>
              <a:rPr lang="zh-CN" altLang="en-US" sz="1200" dirty="0">
                <a:solidFill>
                  <a:schemeClr val="tx1">
                    <a:lumMod val="75000"/>
                    <a:lumOff val="25000"/>
                  </a:schemeClr>
                </a:solidFill>
                <a:cs typeface="+mn-ea"/>
                <a:sym typeface="+mn-lt"/>
              </a:rPr>
              <a:t>点击此处添加文本</a:t>
            </a:r>
          </a:p>
        </p:txBody>
      </p:sp>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par>
                                <p:cTn id="16" presetID="53" presetClass="entr" presetSubtype="16" fill="hold" grpId="0" nodeType="withEffect">
                                  <p:stCondLst>
                                    <p:cond delay="25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53" presetClass="entr" presetSubtype="16"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nodeType="withEffect">
                                  <p:stCondLst>
                                    <p:cond delay="25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50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94745" y="2325603"/>
            <a:ext cx="3588404" cy="584775"/>
          </a:xfrm>
          <a:prstGeom prst="rect">
            <a:avLst/>
          </a:prstGeom>
          <a:noFill/>
        </p:spPr>
        <p:txBody>
          <a:bodyPr wrap="square" rtlCol="0">
            <a:spAutoFit/>
          </a:bodyPr>
          <a:lstStyle>
            <a:defPPr>
              <a:defRPr lang="zh-CN"/>
            </a:defPPr>
            <a:lvl1pPr algn="ctr">
              <a:defRPr sz="1600" b="1">
                <a:pattFill prst="ltDnDiag">
                  <a:fgClr>
                    <a:srgbClr val="8CB823"/>
                  </a:fgClr>
                  <a:bgClr>
                    <a:srgbClr val="4CA420"/>
                  </a:bgClr>
                </a:pattFill>
                <a:effectLst>
                  <a:outerShdw dist="38100" dir="2700000" algn="tl" rotWithShape="0">
                    <a:srgbClr val="679C31"/>
                  </a:outerShdw>
                </a:effectLst>
                <a:cs typeface="+mn-ea"/>
              </a:defRPr>
            </a:lvl1pPr>
          </a:lstStyle>
          <a:p>
            <a:r>
              <a:rPr lang="zh-CN" altLang="en-US" sz="3200" dirty="0">
                <a:sym typeface="+mn-lt"/>
              </a:rPr>
              <a:t>点击添加文本</a:t>
            </a: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2000" b="1">
                <a:pattFill prst="ltDnDiag">
                  <a:fgClr>
                    <a:srgbClr val="8CB823"/>
                  </a:fgClr>
                  <a:bgClr>
                    <a:srgbClr val="4CA420"/>
                  </a:bgClr>
                </a:pattFill>
                <a:effectLst>
                  <a:outerShdw dist="38100" dir="2700000" algn="tl" rotWithShape="0">
                    <a:srgbClr val="679C31"/>
                  </a:outerShdw>
                </a:effectLst>
                <a:cs typeface="+mn-ea"/>
              </a:defRPr>
            </a:lvl1pPr>
          </a:lstStyle>
          <a:p>
            <a:r>
              <a:rPr lang="en-US" altLang="zh-CN" sz="5400" dirty="0" smtClean="0">
                <a:sym typeface="+mn-lt"/>
              </a:rPr>
              <a:t>02</a:t>
            </a:r>
            <a:endParaRPr lang="zh-CN" altLang="en-US" sz="5400" dirty="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72222E-6 -6.17284E-7 L -4.72222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90942" y="1134738"/>
            <a:ext cx="2401678" cy="2401678"/>
            <a:chOff x="490942" y="1134738"/>
            <a:chExt cx="2401678" cy="2401678"/>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942" y="1134738"/>
              <a:ext cx="2401678" cy="2401678"/>
            </a:xfrm>
            <a:prstGeom prst="rect">
              <a:avLst/>
            </a:prstGeom>
          </p:spPr>
        </p:pic>
        <p:sp>
          <p:nvSpPr>
            <p:cNvPr id="8" name="文本框 7"/>
            <p:cNvSpPr txBox="1"/>
            <p:nvPr/>
          </p:nvSpPr>
          <p:spPr>
            <a:xfrm>
              <a:off x="904562" y="2158559"/>
              <a:ext cx="1618506" cy="738664"/>
            </a:xfrm>
            <a:prstGeom prst="rect">
              <a:avLst/>
            </a:prstGeom>
            <a:noFill/>
          </p:spPr>
          <p:txBody>
            <a:bodyPr wrap="square" rtlCol="0">
              <a:spAutoFit/>
            </a:bodyPr>
            <a:lstStyle/>
            <a:p>
              <a:r>
                <a:rPr lang="zh-CN" altLang="en-US" sz="1400" dirty="0" smtClean="0">
                  <a:solidFill>
                    <a:srgbClr val="920000"/>
                  </a:solidFill>
                  <a:cs typeface="+mn-ea"/>
                  <a:sym typeface="+mn-lt"/>
                </a:rPr>
                <a:t>点击此处添加文本点击此处添加文本点击此处添加</a:t>
              </a:r>
              <a:r>
                <a:rPr lang="zh-CN" altLang="en-US" sz="1400" dirty="0">
                  <a:solidFill>
                    <a:srgbClr val="920000"/>
                  </a:solidFill>
                  <a:cs typeface="+mn-ea"/>
                  <a:sym typeface="+mn-lt"/>
                </a:rPr>
                <a:t>文</a:t>
              </a:r>
              <a:r>
                <a:rPr lang="zh-CN" altLang="en-US" sz="1400" dirty="0" smtClean="0">
                  <a:solidFill>
                    <a:srgbClr val="920000"/>
                  </a:solidFill>
                  <a:cs typeface="+mn-ea"/>
                  <a:sym typeface="+mn-lt"/>
                </a:rPr>
                <a:t>本</a:t>
              </a:r>
              <a:endParaRPr lang="zh-CN" altLang="en-US" sz="1400" dirty="0">
                <a:solidFill>
                  <a:srgbClr val="920000"/>
                </a:solidFill>
                <a:cs typeface="+mn-ea"/>
                <a:sym typeface="+mn-lt"/>
              </a:endParaRPr>
            </a:p>
          </p:txBody>
        </p:sp>
        <p:sp>
          <p:nvSpPr>
            <p:cNvPr id="9" name="矩形 8"/>
            <p:cNvSpPr/>
            <p:nvPr/>
          </p:nvSpPr>
          <p:spPr>
            <a:xfrm>
              <a:off x="1005929" y="1820005"/>
              <a:ext cx="1415772" cy="338554"/>
            </a:xfrm>
            <a:prstGeom prst="rect">
              <a:avLst/>
            </a:prstGeom>
          </p:spPr>
          <p:txBody>
            <a:bodyPr wrap="none">
              <a:spAutoFit/>
            </a:bodyPr>
            <a:lstStyle/>
            <a:p>
              <a:r>
                <a:rPr lang="zh-CN" altLang="en-US" sz="1600" b="1" dirty="0">
                  <a:solidFill>
                    <a:srgbClr val="920000"/>
                  </a:solidFill>
                  <a:cs typeface="+mn-ea"/>
                  <a:sym typeface="+mn-lt"/>
                </a:rPr>
                <a:t>点</a:t>
              </a:r>
              <a:r>
                <a:rPr lang="zh-CN" altLang="en-US" sz="1600" b="1" dirty="0" smtClean="0">
                  <a:solidFill>
                    <a:srgbClr val="920000"/>
                  </a:solidFill>
                  <a:cs typeface="+mn-ea"/>
                  <a:sym typeface="+mn-lt"/>
                </a:rPr>
                <a:t>击添</a:t>
              </a:r>
              <a:r>
                <a:rPr lang="zh-CN" altLang="en-US" sz="1600" b="1" dirty="0">
                  <a:solidFill>
                    <a:srgbClr val="920000"/>
                  </a:solidFill>
                  <a:cs typeface="+mn-ea"/>
                  <a:sym typeface="+mn-lt"/>
                </a:rPr>
                <a:t>加文本</a:t>
              </a:r>
              <a:endParaRPr lang="zh-CN" altLang="en-US" sz="1600" b="1" dirty="0">
                <a:cs typeface="+mn-ea"/>
                <a:sym typeface="+mn-lt"/>
              </a:endParaRPr>
            </a:p>
          </p:txBody>
        </p:sp>
      </p:grpSp>
      <p:grpSp>
        <p:nvGrpSpPr>
          <p:cNvPr id="6" name="组合 5"/>
          <p:cNvGrpSpPr/>
          <p:nvPr/>
        </p:nvGrpSpPr>
        <p:grpSpPr>
          <a:xfrm>
            <a:off x="3041697" y="859315"/>
            <a:ext cx="3000582" cy="2988000"/>
            <a:chOff x="3041697" y="859315"/>
            <a:chExt cx="3000582" cy="298800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1697" y="859315"/>
              <a:ext cx="3000582" cy="2988000"/>
            </a:xfrm>
            <a:prstGeom prst="rect">
              <a:avLst/>
            </a:prstGeom>
          </p:spPr>
        </p:pic>
        <p:sp>
          <p:nvSpPr>
            <p:cNvPr id="10" name="文本框 9"/>
            <p:cNvSpPr txBox="1"/>
            <p:nvPr/>
          </p:nvSpPr>
          <p:spPr>
            <a:xfrm>
              <a:off x="3739891" y="2175822"/>
              <a:ext cx="1618506" cy="738664"/>
            </a:xfrm>
            <a:prstGeom prst="rect">
              <a:avLst/>
            </a:prstGeom>
            <a:noFill/>
          </p:spPr>
          <p:txBody>
            <a:bodyPr wrap="square" rtlCol="0">
              <a:spAutoFit/>
            </a:bodyPr>
            <a:lstStyle/>
            <a:p>
              <a:r>
                <a:rPr lang="zh-CN" altLang="en-US" sz="1400" dirty="0" smtClean="0">
                  <a:solidFill>
                    <a:srgbClr val="00B0F0"/>
                  </a:solidFill>
                  <a:cs typeface="+mn-ea"/>
                  <a:sym typeface="+mn-lt"/>
                </a:rPr>
                <a:t>点击此处添加文本点击此处添加文本点击此处添加</a:t>
              </a:r>
              <a:r>
                <a:rPr lang="zh-CN" altLang="en-US" sz="1400" dirty="0">
                  <a:solidFill>
                    <a:srgbClr val="00B0F0"/>
                  </a:solidFill>
                  <a:cs typeface="+mn-ea"/>
                  <a:sym typeface="+mn-lt"/>
                </a:rPr>
                <a:t>文</a:t>
              </a:r>
              <a:r>
                <a:rPr lang="zh-CN" altLang="en-US" sz="1400" dirty="0" smtClean="0">
                  <a:solidFill>
                    <a:srgbClr val="00B0F0"/>
                  </a:solidFill>
                  <a:cs typeface="+mn-ea"/>
                  <a:sym typeface="+mn-lt"/>
                </a:rPr>
                <a:t>本</a:t>
              </a:r>
              <a:endParaRPr lang="zh-CN" altLang="en-US" sz="1400" dirty="0">
                <a:solidFill>
                  <a:srgbClr val="00B0F0"/>
                </a:solidFill>
                <a:cs typeface="+mn-ea"/>
                <a:sym typeface="+mn-lt"/>
              </a:endParaRPr>
            </a:p>
          </p:txBody>
        </p:sp>
        <p:sp>
          <p:nvSpPr>
            <p:cNvPr id="11" name="矩形 10"/>
            <p:cNvSpPr/>
            <p:nvPr/>
          </p:nvSpPr>
          <p:spPr>
            <a:xfrm>
              <a:off x="3841258" y="1837268"/>
              <a:ext cx="1415772" cy="338554"/>
            </a:xfrm>
            <a:prstGeom prst="rect">
              <a:avLst/>
            </a:prstGeom>
          </p:spPr>
          <p:txBody>
            <a:bodyPr wrap="none">
              <a:spAutoFit/>
            </a:bodyPr>
            <a:lstStyle/>
            <a:p>
              <a:r>
                <a:rPr lang="zh-CN" altLang="en-US" sz="1600" b="1" dirty="0">
                  <a:solidFill>
                    <a:srgbClr val="00B0F0"/>
                  </a:solidFill>
                  <a:cs typeface="+mn-ea"/>
                  <a:sym typeface="+mn-lt"/>
                </a:rPr>
                <a:t>点</a:t>
              </a:r>
              <a:r>
                <a:rPr lang="zh-CN" altLang="en-US" sz="1600" b="1" dirty="0" smtClean="0">
                  <a:solidFill>
                    <a:srgbClr val="00B0F0"/>
                  </a:solidFill>
                  <a:cs typeface="+mn-ea"/>
                  <a:sym typeface="+mn-lt"/>
                </a:rPr>
                <a:t>击添</a:t>
              </a:r>
              <a:r>
                <a:rPr lang="zh-CN" altLang="en-US" sz="1600" b="1" dirty="0">
                  <a:solidFill>
                    <a:srgbClr val="00B0F0"/>
                  </a:solidFill>
                  <a:cs typeface="+mn-ea"/>
                  <a:sym typeface="+mn-lt"/>
                </a:rPr>
                <a:t>加文本</a:t>
              </a:r>
            </a:p>
          </p:txBody>
        </p:sp>
      </p:grpSp>
      <p:grpSp>
        <p:nvGrpSpPr>
          <p:cNvPr id="7" name="组合 6"/>
          <p:cNvGrpSpPr/>
          <p:nvPr/>
        </p:nvGrpSpPr>
        <p:grpSpPr>
          <a:xfrm>
            <a:off x="5866009" y="859315"/>
            <a:ext cx="2993724" cy="2988000"/>
            <a:chOff x="5866009" y="859315"/>
            <a:chExt cx="2993724" cy="298800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6009" y="859315"/>
              <a:ext cx="2993724" cy="2988000"/>
            </a:xfrm>
            <a:prstGeom prst="rect">
              <a:avLst/>
            </a:prstGeom>
          </p:spPr>
        </p:pic>
        <p:sp>
          <p:nvSpPr>
            <p:cNvPr id="12" name="文本框 11"/>
            <p:cNvSpPr txBox="1"/>
            <p:nvPr/>
          </p:nvSpPr>
          <p:spPr>
            <a:xfrm>
              <a:off x="6547881" y="2158559"/>
              <a:ext cx="1618506" cy="738664"/>
            </a:xfrm>
            <a:prstGeom prst="rect">
              <a:avLst/>
            </a:prstGeom>
            <a:noFill/>
          </p:spPr>
          <p:txBody>
            <a:bodyPr wrap="square" rtlCol="0">
              <a:spAutoFit/>
            </a:bodyPr>
            <a:lstStyle/>
            <a:p>
              <a:r>
                <a:rPr lang="zh-CN" altLang="en-US" sz="1400" dirty="0" smtClean="0">
                  <a:solidFill>
                    <a:srgbClr val="679C31"/>
                  </a:solidFill>
                  <a:cs typeface="+mn-ea"/>
                  <a:sym typeface="+mn-lt"/>
                </a:rPr>
                <a:t>点击此处添加文本点击此处添加文本点击此处添加</a:t>
              </a:r>
              <a:r>
                <a:rPr lang="zh-CN" altLang="en-US" sz="1400" dirty="0">
                  <a:solidFill>
                    <a:srgbClr val="679C31"/>
                  </a:solidFill>
                  <a:cs typeface="+mn-ea"/>
                  <a:sym typeface="+mn-lt"/>
                </a:rPr>
                <a:t>文</a:t>
              </a:r>
              <a:r>
                <a:rPr lang="zh-CN" altLang="en-US" sz="1400" dirty="0" smtClean="0">
                  <a:solidFill>
                    <a:srgbClr val="679C31"/>
                  </a:solidFill>
                  <a:cs typeface="+mn-ea"/>
                  <a:sym typeface="+mn-lt"/>
                </a:rPr>
                <a:t>本</a:t>
              </a:r>
              <a:endParaRPr lang="zh-CN" altLang="en-US" sz="1400" dirty="0">
                <a:solidFill>
                  <a:srgbClr val="679C31"/>
                </a:solidFill>
                <a:cs typeface="+mn-ea"/>
                <a:sym typeface="+mn-lt"/>
              </a:endParaRPr>
            </a:p>
          </p:txBody>
        </p:sp>
        <p:sp>
          <p:nvSpPr>
            <p:cNvPr id="13" name="矩形 12"/>
            <p:cNvSpPr/>
            <p:nvPr/>
          </p:nvSpPr>
          <p:spPr>
            <a:xfrm>
              <a:off x="6649248" y="1820005"/>
              <a:ext cx="1415772" cy="338554"/>
            </a:xfrm>
            <a:prstGeom prst="rect">
              <a:avLst/>
            </a:prstGeom>
          </p:spPr>
          <p:txBody>
            <a:bodyPr wrap="none">
              <a:spAutoFit/>
            </a:bodyPr>
            <a:lstStyle/>
            <a:p>
              <a:r>
                <a:rPr lang="zh-CN" altLang="en-US" sz="1600" b="1" dirty="0">
                  <a:solidFill>
                    <a:srgbClr val="679C31"/>
                  </a:solidFill>
                  <a:cs typeface="+mn-ea"/>
                  <a:sym typeface="+mn-lt"/>
                </a:rPr>
                <a:t>点</a:t>
              </a:r>
              <a:r>
                <a:rPr lang="zh-CN" altLang="en-US" sz="1600" b="1" dirty="0" smtClean="0">
                  <a:solidFill>
                    <a:srgbClr val="679C31"/>
                  </a:solidFill>
                  <a:cs typeface="+mn-ea"/>
                  <a:sym typeface="+mn-lt"/>
                </a:rPr>
                <a:t>击添</a:t>
              </a:r>
              <a:r>
                <a:rPr lang="zh-CN" altLang="en-US" sz="1600" b="1" dirty="0">
                  <a:solidFill>
                    <a:srgbClr val="679C31"/>
                  </a:solidFill>
                  <a:cs typeface="+mn-ea"/>
                  <a:sym typeface="+mn-lt"/>
                </a:rPr>
                <a:t>加文本</a:t>
              </a:r>
            </a:p>
          </p:txBody>
        </p:sp>
      </p:grpSp>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9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9000">
                                          <p:cBhvr additive="base">
                                            <p:cTn id="7" dur="1500" fill="hold"/>
                                            <p:tgtEl>
                                              <p:spTgt spid="7"/>
                                            </p:tgtEl>
                                            <p:attrNameLst>
                                              <p:attrName>ppt_x</p:attrName>
                                            </p:attrNameLst>
                                          </p:cBhvr>
                                          <p:tavLst>
                                            <p:tav tm="0">
                                              <p:val>
                                                <p:strVal val="0-#ppt_w/2"/>
                                              </p:val>
                                            </p:tav>
                                            <p:tav tm="100000">
                                              <p:val>
                                                <p:strVal val="#ppt_x"/>
                                              </p:val>
                                            </p:tav>
                                          </p:tavLst>
                                        </p:anim>
                                        <p:anim calcmode="lin" valueType="num" p14:bounceEnd="69000">
                                          <p:cBhvr additive="base">
                                            <p:cTn id="8" dur="1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9000">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14:bounceEnd="69000">
                                          <p:cBhvr additive="base">
                                            <p:cTn id="11" dur="1500" fill="hold"/>
                                            <p:tgtEl>
                                              <p:spTgt spid="6"/>
                                            </p:tgtEl>
                                            <p:attrNameLst>
                                              <p:attrName>ppt_x</p:attrName>
                                            </p:attrNameLst>
                                          </p:cBhvr>
                                          <p:tavLst>
                                            <p:tav tm="0">
                                              <p:val>
                                                <p:strVal val="0-#ppt_w/2"/>
                                              </p:val>
                                            </p:tav>
                                            <p:tav tm="100000">
                                              <p:val>
                                                <p:strVal val="#ppt_x"/>
                                              </p:val>
                                            </p:tav>
                                          </p:tavLst>
                                        </p:anim>
                                        <p:anim calcmode="lin" valueType="num" p14:bounceEnd="69000">
                                          <p:cBhvr additive="base">
                                            <p:cTn id="12" dur="1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69000">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14:bounceEnd="69000">
                                          <p:cBhvr additive="base">
                                            <p:cTn id="15" dur="1500" fill="hold"/>
                                            <p:tgtEl>
                                              <p:spTgt spid="5"/>
                                            </p:tgtEl>
                                            <p:attrNameLst>
                                              <p:attrName>ppt_x</p:attrName>
                                            </p:attrNameLst>
                                          </p:cBhvr>
                                          <p:tavLst>
                                            <p:tav tm="0">
                                              <p:val>
                                                <p:strVal val="0-#ppt_w/2"/>
                                              </p:val>
                                            </p:tav>
                                            <p:tav tm="100000">
                                              <p:val>
                                                <p:strVal val="#ppt_x"/>
                                              </p:val>
                                            </p:tav>
                                          </p:tavLst>
                                        </p:anim>
                                        <p:anim calcmode="lin" valueType="num" p14:bounceEnd="69000">
                                          <p:cBhvr additive="base">
                                            <p:cTn id="16" dur="1500" fill="hold"/>
                                            <p:tgtEl>
                                              <p:spTgt spid="5"/>
                                            </p:tgtEl>
                                            <p:attrNameLst>
                                              <p:attrName>ppt_y</p:attrName>
                                            </p:attrNameLst>
                                          </p:cBhvr>
                                          <p:tavLst>
                                            <p:tav tm="0">
                                              <p:val>
                                                <p:strVal val="#ppt_y"/>
                                              </p:val>
                                            </p:tav>
                                            <p:tav tm="100000">
                                              <p:val>
                                                <p:strVal val="#ppt_y"/>
                                              </p:val>
                                            </p:tav>
                                          </p:tavLst>
                                        </p:anim>
                                      </p:childTnLst>
                                    </p:cTn>
                                  </p:par>
                                  <p:par>
                                    <p:cTn id="17" presetID="8" presetClass="emph" presetSubtype="0" fill="hold" nodeType="withEffect">
                                      <p:stCondLst>
                                        <p:cond delay="0"/>
                                      </p:stCondLst>
                                      <p:childTnLst>
                                        <p:animRot by="21600000">
                                          <p:cBhvr>
                                            <p:cTn id="18" dur="1500" fill="hold"/>
                                            <p:tgtEl>
                                              <p:spTgt spid="7"/>
                                            </p:tgtEl>
                                            <p:attrNameLst>
                                              <p:attrName>r</p:attrName>
                                            </p:attrNameLst>
                                          </p:cBhvr>
                                        </p:animRot>
                                      </p:childTnLst>
                                    </p:cTn>
                                  </p:par>
                                  <p:par>
                                    <p:cTn id="19" presetID="8" presetClass="emph" presetSubtype="0" fill="hold" nodeType="withEffect">
                                      <p:stCondLst>
                                        <p:cond delay="250"/>
                                      </p:stCondLst>
                                      <p:childTnLst>
                                        <p:animRot by="21600000">
                                          <p:cBhvr>
                                            <p:cTn id="20" dur="1500" fill="hold"/>
                                            <p:tgtEl>
                                              <p:spTgt spid="6"/>
                                            </p:tgtEl>
                                            <p:attrNameLst>
                                              <p:attrName>r</p:attrName>
                                            </p:attrNameLst>
                                          </p:cBhvr>
                                        </p:animRot>
                                      </p:childTnLst>
                                    </p:cTn>
                                  </p:par>
                                  <p:par>
                                    <p:cTn id="21" presetID="8" presetClass="emph" presetSubtype="0" fill="hold" nodeType="withEffect">
                                      <p:stCondLst>
                                        <p:cond delay="500"/>
                                      </p:stCondLst>
                                      <p:childTnLst>
                                        <p:animRot by="21600000">
                                          <p:cBhvr>
                                            <p:cTn id="22" dur="15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0-#ppt_w/2"/>
                                              </p:val>
                                            </p:tav>
                                            <p:tav tm="100000">
                                              <p:val>
                                                <p:strVal val="#ppt_x"/>
                                              </p:val>
                                            </p:tav>
                                          </p:tavLst>
                                        </p:anim>
                                        <p:anim calcmode="lin" valueType="num">
                                          <p:cBhvr additive="base">
                                            <p:cTn id="8" dur="1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500" fill="hold"/>
                                            <p:tgtEl>
                                              <p:spTgt spid="6"/>
                                            </p:tgtEl>
                                            <p:attrNameLst>
                                              <p:attrName>ppt_x</p:attrName>
                                            </p:attrNameLst>
                                          </p:cBhvr>
                                          <p:tavLst>
                                            <p:tav tm="0">
                                              <p:val>
                                                <p:strVal val="0-#ppt_w/2"/>
                                              </p:val>
                                            </p:tav>
                                            <p:tav tm="100000">
                                              <p:val>
                                                <p:strVal val="#ppt_x"/>
                                              </p:val>
                                            </p:tav>
                                          </p:tavLst>
                                        </p:anim>
                                        <p:anim calcmode="lin" valueType="num">
                                          <p:cBhvr additive="base">
                                            <p:cTn id="12" dur="1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500" fill="hold"/>
                                            <p:tgtEl>
                                              <p:spTgt spid="5"/>
                                            </p:tgtEl>
                                            <p:attrNameLst>
                                              <p:attrName>ppt_x</p:attrName>
                                            </p:attrNameLst>
                                          </p:cBhvr>
                                          <p:tavLst>
                                            <p:tav tm="0">
                                              <p:val>
                                                <p:strVal val="0-#ppt_w/2"/>
                                              </p:val>
                                            </p:tav>
                                            <p:tav tm="100000">
                                              <p:val>
                                                <p:strVal val="#ppt_x"/>
                                              </p:val>
                                            </p:tav>
                                          </p:tavLst>
                                        </p:anim>
                                        <p:anim calcmode="lin" valueType="num">
                                          <p:cBhvr additive="base">
                                            <p:cTn id="16" dur="1500" fill="hold"/>
                                            <p:tgtEl>
                                              <p:spTgt spid="5"/>
                                            </p:tgtEl>
                                            <p:attrNameLst>
                                              <p:attrName>ppt_y</p:attrName>
                                            </p:attrNameLst>
                                          </p:cBhvr>
                                          <p:tavLst>
                                            <p:tav tm="0">
                                              <p:val>
                                                <p:strVal val="#ppt_y"/>
                                              </p:val>
                                            </p:tav>
                                            <p:tav tm="100000">
                                              <p:val>
                                                <p:strVal val="#ppt_y"/>
                                              </p:val>
                                            </p:tav>
                                          </p:tavLst>
                                        </p:anim>
                                      </p:childTnLst>
                                    </p:cTn>
                                  </p:par>
                                  <p:par>
                                    <p:cTn id="17" presetID="8" presetClass="emph" presetSubtype="0" fill="hold" nodeType="withEffect">
                                      <p:stCondLst>
                                        <p:cond delay="0"/>
                                      </p:stCondLst>
                                      <p:childTnLst>
                                        <p:animRot by="21600000">
                                          <p:cBhvr>
                                            <p:cTn id="18" dur="1500" fill="hold"/>
                                            <p:tgtEl>
                                              <p:spTgt spid="7"/>
                                            </p:tgtEl>
                                            <p:attrNameLst>
                                              <p:attrName>r</p:attrName>
                                            </p:attrNameLst>
                                          </p:cBhvr>
                                        </p:animRot>
                                      </p:childTnLst>
                                    </p:cTn>
                                  </p:par>
                                  <p:par>
                                    <p:cTn id="19" presetID="8" presetClass="emph" presetSubtype="0" fill="hold" nodeType="withEffect">
                                      <p:stCondLst>
                                        <p:cond delay="250"/>
                                      </p:stCondLst>
                                      <p:childTnLst>
                                        <p:animRot by="21600000">
                                          <p:cBhvr>
                                            <p:cTn id="20" dur="1500" fill="hold"/>
                                            <p:tgtEl>
                                              <p:spTgt spid="6"/>
                                            </p:tgtEl>
                                            <p:attrNameLst>
                                              <p:attrName>r</p:attrName>
                                            </p:attrNameLst>
                                          </p:cBhvr>
                                        </p:animRot>
                                      </p:childTnLst>
                                    </p:cTn>
                                  </p:par>
                                  <p:par>
                                    <p:cTn id="21" presetID="8" presetClass="emph" presetSubtype="0" fill="hold" nodeType="withEffect">
                                      <p:stCondLst>
                                        <p:cond delay="500"/>
                                      </p:stCondLst>
                                      <p:childTnLst>
                                        <p:animRot by="21600000">
                                          <p:cBhvr>
                                            <p:cTn id="22" dur="15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370360" y="451690"/>
            <a:ext cx="2279804" cy="2279804"/>
            <a:chOff x="370360" y="451690"/>
            <a:chExt cx="2279804" cy="2279804"/>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360" y="451690"/>
              <a:ext cx="2279804" cy="2279804"/>
            </a:xfrm>
            <a:prstGeom prst="rect">
              <a:avLst/>
            </a:prstGeom>
          </p:spPr>
        </p:pic>
        <p:sp>
          <p:nvSpPr>
            <p:cNvPr id="7" name="文本框 6"/>
            <p:cNvSpPr txBox="1"/>
            <p:nvPr/>
          </p:nvSpPr>
          <p:spPr>
            <a:xfrm rot="1301868">
              <a:off x="754119" y="1114538"/>
              <a:ext cx="1334008" cy="954107"/>
            </a:xfrm>
            <a:prstGeom prst="rect">
              <a:avLst/>
            </a:prstGeom>
            <a:noFill/>
          </p:spPr>
          <p:txBody>
            <a:bodyPr wrap="square" rtlCol="0">
              <a:spAutoFit/>
            </a:bodyPr>
            <a:lstStyle/>
            <a:p>
              <a:r>
                <a:rPr lang="zh-CN" altLang="en-US" sz="1400" dirty="0" smtClean="0">
                  <a:solidFill>
                    <a:srgbClr val="F56636"/>
                  </a:solidFill>
                  <a:cs typeface="+mn-ea"/>
                  <a:sym typeface="+mn-lt"/>
                </a:rPr>
                <a:t>点击此处添加文本点击此处添加文本点击此处添加</a:t>
              </a:r>
              <a:r>
                <a:rPr lang="zh-CN" altLang="en-US" sz="1400" dirty="0">
                  <a:solidFill>
                    <a:srgbClr val="F56636"/>
                  </a:solidFill>
                  <a:cs typeface="+mn-ea"/>
                  <a:sym typeface="+mn-lt"/>
                </a:rPr>
                <a:t>文</a:t>
              </a:r>
              <a:r>
                <a:rPr lang="zh-CN" altLang="en-US" sz="1400" dirty="0" smtClean="0">
                  <a:solidFill>
                    <a:srgbClr val="F56636"/>
                  </a:solidFill>
                  <a:cs typeface="+mn-ea"/>
                  <a:sym typeface="+mn-lt"/>
                </a:rPr>
                <a:t>本</a:t>
              </a:r>
              <a:endParaRPr lang="zh-CN" altLang="en-US" sz="1400" dirty="0">
                <a:solidFill>
                  <a:srgbClr val="F56636"/>
                </a:solidFill>
                <a:cs typeface="+mn-ea"/>
                <a:sym typeface="+mn-lt"/>
              </a:endParaRPr>
            </a:p>
          </p:txBody>
        </p:sp>
      </p:grpSp>
      <p:grpSp>
        <p:nvGrpSpPr>
          <p:cNvPr id="13" name="组合 12"/>
          <p:cNvGrpSpPr/>
          <p:nvPr/>
        </p:nvGrpSpPr>
        <p:grpSpPr>
          <a:xfrm>
            <a:off x="2126859" y="1777845"/>
            <a:ext cx="2263968" cy="2263968"/>
            <a:chOff x="2126859" y="1777845"/>
            <a:chExt cx="2263968" cy="2263968"/>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26859" y="1777845"/>
              <a:ext cx="2263968" cy="2263968"/>
            </a:xfrm>
            <a:prstGeom prst="rect">
              <a:avLst/>
            </a:prstGeom>
          </p:spPr>
        </p:pic>
        <p:sp>
          <p:nvSpPr>
            <p:cNvPr id="8" name="文本框 7"/>
            <p:cNvSpPr txBox="1"/>
            <p:nvPr/>
          </p:nvSpPr>
          <p:spPr>
            <a:xfrm rot="20605671">
              <a:off x="2758524" y="2483063"/>
              <a:ext cx="1334008" cy="954107"/>
            </a:xfrm>
            <a:prstGeom prst="rect">
              <a:avLst/>
            </a:prstGeom>
            <a:noFill/>
          </p:spPr>
          <p:txBody>
            <a:bodyPr wrap="square" rtlCol="0">
              <a:spAutoFit/>
            </a:bodyPr>
            <a:lstStyle/>
            <a:p>
              <a:r>
                <a:rPr lang="zh-CN" altLang="en-US" sz="1400" dirty="0" smtClean="0">
                  <a:solidFill>
                    <a:srgbClr val="F56636"/>
                  </a:solidFill>
                  <a:cs typeface="+mn-ea"/>
                  <a:sym typeface="+mn-lt"/>
                </a:rPr>
                <a:t>点击此处添加文本点击此处添加文本点击此处添加</a:t>
              </a:r>
              <a:r>
                <a:rPr lang="zh-CN" altLang="en-US" sz="1400" dirty="0">
                  <a:solidFill>
                    <a:srgbClr val="F56636"/>
                  </a:solidFill>
                  <a:cs typeface="+mn-ea"/>
                  <a:sym typeface="+mn-lt"/>
                </a:rPr>
                <a:t>文</a:t>
              </a:r>
              <a:r>
                <a:rPr lang="zh-CN" altLang="en-US" sz="1400" dirty="0" smtClean="0">
                  <a:solidFill>
                    <a:srgbClr val="F56636"/>
                  </a:solidFill>
                  <a:cs typeface="+mn-ea"/>
                  <a:sym typeface="+mn-lt"/>
                </a:rPr>
                <a:t>本</a:t>
              </a:r>
              <a:endParaRPr lang="zh-CN" altLang="en-US" sz="1400" dirty="0">
                <a:solidFill>
                  <a:srgbClr val="F56636"/>
                </a:solidFill>
                <a:cs typeface="+mn-ea"/>
                <a:sym typeface="+mn-lt"/>
              </a:endParaRPr>
            </a:p>
          </p:txBody>
        </p:sp>
      </p:grpSp>
      <p:grpSp>
        <p:nvGrpSpPr>
          <p:cNvPr id="11" name="组合 10"/>
          <p:cNvGrpSpPr/>
          <p:nvPr/>
        </p:nvGrpSpPr>
        <p:grpSpPr>
          <a:xfrm>
            <a:off x="3721551" y="329616"/>
            <a:ext cx="5180076" cy="4813884"/>
            <a:chOff x="3721551" y="329616"/>
            <a:chExt cx="5180076" cy="4813884"/>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721551" y="329616"/>
              <a:ext cx="5180076" cy="4813884"/>
            </a:xfrm>
            <a:prstGeom prst="rect">
              <a:avLst/>
            </a:prstGeom>
          </p:spPr>
        </p:pic>
        <p:sp>
          <p:nvSpPr>
            <p:cNvPr id="3" name="对角圆角矩形 2"/>
            <p:cNvSpPr/>
            <p:nvPr/>
          </p:nvSpPr>
          <p:spPr>
            <a:xfrm rot="20649590">
              <a:off x="5169229" y="1109027"/>
              <a:ext cx="2114550" cy="1376073"/>
            </a:xfrm>
            <a:custGeom>
              <a:avLst/>
              <a:gdLst>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1" fmla="*/ 675729 w 2077630"/>
                <a:gd name="connsiteY0-2" fmla="*/ 0 h 1351458"/>
                <a:gd name="connsiteX1-3" fmla="*/ 2077630 w 2077630"/>
                <a:gd name="connsiteY1-4" fmla="*/ 0 h 1351458"/>
                <a:gd name="connsiteX2-5" fmla="*/ 2077630 w 2077630"/>
                <a:gd name="connsiteY2-6" fmla="*/ 0 h 1351458"/>
                <a:gd name="connsiteX3-7" fmla="*/ 2077630 w 2077630"/>
                <a:gd name="connsiteY3-8" fmla="*/ 675729 h 1351458"/>
                <a:gd name="connsiteX4-9" fmla="*/ 1401901 w 2077630"/>
                <a:gd name="connsiteY4-10" fmla="*/ 1351458 h 1351458"/>
                <a:gd name="connsiteX5-11" fmla="*/ 0 w 2077630"/>
                <a:gd name="connsiteY5-12" fmla="*/ 1351458 h 1351458"/>
                <a:gd name="connsiteX6-13" fmla="*/ 0 w 2077630"/>
                <a:gd name="connsiteY6-14" fmla="*/ 1351458 h 1351458"/>
                <a:gd name="connsiteX7-15" fmla="*/ 0 w 2077630"/>
                <a:gd name="connsiteY7-16" fmla="*/ 675729 h 1351458"/>
                <a:gd name="connsiteX8-17" fmla="*/ 675729 w 2077630"/>
                <a:gd name="connsiteY8-18" fmla="*/ 0 h 1351458"/>
                <a:gd name="connsiteX0-19" fmla="*/ 675729 w 2077630"/>
                <a:gd name="connsiteY0-20" fmla="*/ 0 h 1351458"/>
                <a:gd name="connsiteX1-21" fmla="*/ 2077630 w 2077630"/>
                <a:gd name="connsiteY1-22" fmla="*/ 0 h 1351458"/>
                <a:gd name="connsiteX2-23" fmla="*/ 2077630 w 2077630"/>
                <a:gd name="connsiteY2-24" fmla="*/ 0 h 1351458"/>
                <a:gd name="connsiteX3-25" fmla="*/ 2077630 w 2077630"/>
                <a:gd name="connsiteY3-26" fmla="*/ 675729 h 1351458"/>
                <a:gd name="connsiteX4-27" fmla="*/ 1401901 w 2077630"/>
                <a:gd name="connsiteY4-28" fmla="*/ 1351458 h 1351458"/>
                <a:gd name="connsiteX5-29" fmla="*/ 0 w 2077630"/>
                <a:gd name="connsiteY5-30" fmla="*/ 1351458 h 1351458"/>
                <a:gd name="connsiteX6-31" fmla="*/ 0 w 2077630"/>
                <a:gd name="connsiteY6-32" fmla="*/ 1351458 h 1351458"/>
                <a:gd name="connsiteX7-33" fmla="*/ 0 w 2077630"/>
                <a:gd name="connsiteY7-34" fmla="*/ 675729 h 1351458"/>
                <a:gd name="connsiteX8-35" fmla="*/ 675729 w 2077630"/>
                <a:gd name="connsiteY8-36" fmla="*/ 0 h 1351458"/>
                <a:gd name="connsiteX0-37" fmla="*/ 675729 w 2077630"/>
                <a:gd name="connsiteY0-38" fmla="*/ 0 h 1351458"/>
                <a:gd name="connsiteX1-39" fmla="*/ 2077630 w 2077630"/>
                <a:gd name="connsiteY1-40" fmla="*/ 0 h 1351458"/>
                <a:gd name="connsiteX2-41" fmla="*/ 2077630 w 2077630"/>
                <a:gd name="connsiteY2-42" fmla="*/ 0 h 1351458"/>
                <a:gd name="connsiteX3-43" fmla="*/ 2077630 w 2077630"/>
                <a:gd name="connsiteY3-44" fmla="*/ 675729 h 1351458"/>
                <a:gd name="connsiteX4-45" fmla="*/ 1401901 w 2077630"/>
                <a:gd name="connsiteY4-46" fmla="*/ 1351458 h 1351458"/>
                <a:gd name="connsiteX5-47" fmla="*/ 0 w 2077630"/>
                <a:gd name="connsiteY5-48" fmla="*/ 1351458 h 1351458"/>
                <a:gd name="connsiteX6-49" fmla="*/ 0 w 2077630"/>
                <a:gd name="connsiteY6-50" fmla="*/ 1351458 h 1351458"/>
                <a:gd name="connsiteX7-51" fmla="*/ 0 w 2077630"/>
                <a:gd name="connsiteY7-52" fmla="*/ 675729 h 1351458"/>
                <a:gd name="connsiteX8-53" fmla="*/ 675729 w 2077630"/>
                <a:gd name="connsiteY8-54" fmla="*/ 0 h 1351458"/>
                <a:gd name="connsiteX0-55" fmla="*/ 675729 w 2077630"/>
                <a:gd name="connsiteY0-56" fmla="*/ 0 h 1351458"/>
                <a:gd name="connsiteX1-57" fmla="*/ 2077630 w 2077630"/>
                <a:gd name="connsiteY1-58" fmla="*/ 0 h 1351458"/>
                <a:gd name="connsiteX2-59" fmla="*/ 2077630 w 2077630"/>
                <a:gd name="connsiteY2-60" fmla="*/ 0 h 1351458"/>
                <a:gd name="connsiteX3-61" fmla="*/ 2077630 w 2077630"/>
                <a:gd name="connsiteY3-62" fmla="*/ 675729 h 1351458"/>
                <a:gd name="connsiteX4-63" fmla="*/ 1401901 w 2077630"/>
                <a:gd name="connsiteY4-64" fmla="*/ 1351458 h 1351458"/>
                <a:gd name="connsiteX5-65" fmla="*/ 0 w 2077630"/>
                <a:gd name="connsiteY5-66" fmla="*/ 1351458 h 1351458"/>
                <a:gd name="connsiteX6-67" fmla="*/ 0 w 2077630"/>
                <a:gd name="connsiteY6-68" fmla="*/ 1351458 h 1351458"/>
                <a:gd name="connsiteX7-69" fmla="*/ 0 w 2077630"/>
                <a:gd name="connsiteY7-70" fmla="*/ 675729 h 1351458"/>
                <a:gd name="connsiteX8-71" fmla="*/ 675729 w 2077630"/>
                <a:gd name="connsiteY8-72" fmla="*/ 0 h 1351458"/>
                <a:gd name="connsiteX0-73" fmla="*/ 675729 w 2077630"/>
                <a:gd name="connsiteY0-74" fmla="*/ 0 h 1351458"/>
                <a:gd name="connsiteX1-75" fmla="*/ 2077630 w 2077630"/>
                <a:gd name="connsiteY1-76" fmla="*/ 0 h 1351458"/>
                <a:gd name="connsiteX2-77" fmla="*/ 2077630 w 2077630"/>
                <a:gd name="connsiteY2-78" fmla="*/ 0 h 1351458"/>
                <a:gd name="connsiteX3-79" fmla="*/ 2077630 w 2077630"/>
                <a:gd name="connsiteY3-80" fmla="*/ 675729 h 1351458"/>
                <a:gd name="connsiteX4-81" fmla="*/ 1401901 w 2077630"/>
                <a:gd name="connsiteY4-82" fmla="*/ 1351458 h 1351458"/>
                <a:gd name="connsiteX5-83" fmla="*/ 0 w 2077630"/>
                <a:gd name="connsiteY5-84" fmla="*/ 1351458 h 1351458"/>
                <a:gd name="connsiteX6-85" fmla="*/ 0 w 2077630"/>
                <a:gd name="connsiteY6-86" fmla="*/ 1351458 h 1351458"/>
                <a:gd name="connsiteX7-87" fmla="*/ 0 w 2077630"/>
                <a:gd name="connsiteY7-88" fmla="*/ 675729 h 1351458"/>
                <a:gd name="connsiteX8-89" fmla="*/ 675729 w 2077630"/>
                <a:gd name="connsiteY8-90" fmla="*/ 0 h 1351458"/>
                <a:gd name="connsiteX0-91" fmla="*/ 675729 w 2077630"/>
                <a:gd name="connsiteY0-92" fmla="*/ 0 h 1364184"/>
                <a:gd name="connsiteX1-93" fmla="*/ 2077630 w 2077630"/>
                <a:gd name="connsiteY1-94" fmla="*/ 0 h 1364184"/>
                <a:gd name="connsiteX2-95" fmla="*/ 2077630 w 2077630"/>
                <a:gd name="connsiteY2-96" fmla="*/ 0 h 1364184"/>
                <a:gd name="connsiteX3-97" fmla="*/ 2077630 w 2077630"/>
                <a:gd name="connsiteY3-98" fmla="*/ 675729 h 1364184"/>
                <a:gd name="connsiteX4-99" fmla="*/ 1401901 w 2077630"/>
                <a:gd name="connsiteY4-100" fmla="*/ 1351458 h 1364184"/>
                <a:gd name="connsiteX5-101" fmla="*/ 0 w 2077630"/>
                <a:gd name="connsiteY5-102" fmla="*/ 1351458 h 1364184"/>
                <a:gd name="connsiteX6-103" fmla="*/ 0 w 2077630"/>
                <a:gd name="connsiteY6-104" fmla="*/ 1351458 h 1364184"/>
                <a:gd name="connsiteX7-105" fmla="*/ 0 w 2077630"/>
                <a:gd name="connsiteY7-106" fmla="*/ 675729 h 1364184"/>
                <a:gd name="connsiteX8-107" fmla="*/ 675729 w 2077630"/>
                <a:gd name="connsiteY8-108" fmla="*/ 0 h 1364184"/>
                <a:gd name="connsiteX0-109" fmla="*/ 675729 w 2114550"/>
                <a:gd name="connsiteY0-110" fmla="*/ 11889 h 1376073"/>
                <a:gd name="connsiteX1-111" fmla="*/ 2077630 w 2114550"/>
                <a:gd name="connsiteY1-112" fmla="*/ 11889 h 1376073"/>
                <a:gd name="connsiteX2-113" fmla="*/ 2114550 w 2114550"/>
                <a:gd name="connsiteY2-114" fmla="*/ 0 h 1376073"/>
                <a:gd name="connsiteX3-115" fmla="*/ 2077630 w 2114550"/>
                <a:gd name="connsiteY3-116" fmla="*/ 687618 h 1376073"/>
                <a:gd name="connsiteX4-117" fmla="*/ 1401901 w 2114550"/>
                <a:gd name="connsiteY4-118" fmla="*/ 1363347 h 1376073"/>
                <a:gd name="connsiteX5-119" fmla="*/ 0 w 2114550"/>
                <a:gd name="connsiteY5-120" fmla="*/ 1363347 h 1376073"/>
                <a:gd name="connsiteX6-121" fmla="*/ 0 w 2114550"/>
                <a:gd name="connsiteY6-122" fmla="*/ 1363347 h 1376073"/>
                <a:gd name="connsiteX7-123" fmla="*/ 0 w 2114550"/>
                <a:gd name="connsiteY7-124" fmla="*/ 687618 h 1376073"/>
                <a:gd name="connsiteX8-125" fmla="*/ 675729 w 2114550"/>
                <a:gd name="connsiteY8-126" fmla="*/ 11889 h 13760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114550" h="1376073">
                  <a:moveTo>
                    <a:pt x="675729" y="11889"/>
                  </a:moveTo>
                  <a:lnTo>
                    <a:pt x="2077630" y="11889"/>
                  </a:lnTo>
                  <a:lnTo>
                    <a:pt x="2114550" y="0"/>
                  </a:lnTo>
                  <a:lnTo>
                    <a:pt x="2077630" y="687618"/>
                  </a:lnTo>
                  <a:cubicBezTo>
                    <a:pt x="2006726" y="1074241"/>
                    <a:pt x="1727972" y="1450616"/>
                    <a:pt x="1401901" y="1363347"/>
                  </a:cubicBezTo>
                  <a:lnTo>
                    <a:pt x="0" y="1363347"/>
                  </a:lnTo>
                  <a:lnTo>
                    <a:pt x="0" y="1363347"/>
                  </a:lnTo>
                  <a:lnTo>
                    <a:pt x="0" y="687618"/>
                  </a:lnTo>
                  <a:cubicBezTo>
                    <a:pt x="195095" y="336229"/>
                    <a:pt x="302534" y="11889"/>
                    <a:pt x="675729" y="11889"/>
                  </a:cubicBez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对角圆角矩形 2"/>
            <p:cNvSpPr/>
            <p:nvPr/>
          </p:nvSpPr>
          <p:spPr>
            <a:xfrm rot="1427621">
              <a:off x="6826839" y="2872129"/>
              <a:ext cx="1537058" cy="1012508"/>
            </a:xfrm>
            <a:custGeom>
              <a:avLst/>
              <a:gdLst>
                <a:gd name="connsiteX0" fmla="*/ 675729 w 2077630"/>
                <a:gd name="connsiteY0" fmla="*/ 0 h 1351458"/>
                <a:gd name="connsiteX1" fmla="*/ 2077630 w 2077630"/>
                <a:gd name="connsiteY1" fmla="*/ 0 h 1351458"/>
                <a:gd name="connsiteX2" fmla="*/ 2077630 w 2077630"/>
                <a:gd name="connsiteY2" fmla="*/ 0 h 1351458"/>
                <a:gd name="connsiteX3" fmla="*/ 2077630 w 2077630"/>
                <a:gd name="connsiteY3" fmla="*/ 675729 h 1351458"/>
                <a:gd name="connsiteX4" fmla="*/ 1401901 w 2077630"/>
                <a:gd name="connsiteY4" fmla="*/ 1351458 h 1351458"/>
                <a:gd name="connsiteX5" fmla="*/ 0 w 2077630"/>
                <a:gd name="connsiteY5" fmla="*/ 1351458 h 1351458"/>
                <a:gd name="connsiteX6" fmla="*/ 0 w 2077630"/>
                <a:gd name="connsiteY6" fmla="*/ 1351458 h 1351458"/>
                <a:gd name="connsiteX7" fmla="*/ 0 w 2077630"/>
                <a:gd name="connsiteY7" fmla="*/ 675729 h 1351458"/>
                <a:gd name="connsiteX8" fmla="*/ 675729 w 2077630"/>
                <a:gd name="connsiteY8" fmla="*/ 0 h 1351458"/>
                <a:gd name="connsiteX0-1" fmla="*/ 675729 w 2077630"/>
                <a:gd name="connsiteY0-2" fmla="*/ 0 h 1351458"/>
                <a:gd name="connsiteX1-3" fmla="*/ 2077630 w 2077630"/>
                <a:gd name="connsiteY1-4" fmla="*/ 0 h 1351458"/>
                <a:gd name="connsiteX2-5" fmla="*/ 2077630 w 2077630"/>
                <a:gd name="connsiteY2-6" fmla="*/ 0 h 1351458"/>
                <a:gd name="connsiteX3-7" fmla="*/ 2077630 w 2077630"/>
                <a:gd name="connsiteY3-8" fmla="*/ 675729 h 1351458"/>
                <a:gd name="connsiteX4-9" fmla="*/ 1401901 w 2077630"/>
                <a:gd name="connsiteY4-10" fmla="*/ 1351458 h 1351458"/>
                <a:gd name="connsiteX5-11" fmla="*/ 0 w 2077630"/>
                <a:gd name="connsiteY5-12" fmla="*/ 1351458 h 1351458"/>
                <a:gd name="connsiteX6-13" fmla="*/ 0 w 2077630"/>
                <a:gd name="connsiteY6-14" fmla="*/ 1351458 h 1351458"/>
                <a:gd name="connsiteX7-15" fmla="*/ 0 w 2077630"/>
                <a:gd name="connsiteY7-16" fmla="*/ 675729 h 1351458"/>
                <a:gd name="connsiteX8-17" fmla="*/ 675729 w 2077630"/>
                <a:gd name="connsiteY8-18" fmla="*/ 0 h 1351458"/>
                <a:gd name="connsiteX0-19" fmla="*/ 675729 w 2077630"/>
                <a:gd name="connsiteY0-20" fmla="*/ 0 h 1351458"/>
                <a:gd name="connsiteX1-21" fmla="*/ 2077630 w 2077630"/>
                <a:gd name="connsiteY1-22" fmla="*/ 0 h 1351458"/>
                <a:gd name="connsiteX2-23" fmla="*/ 2077630 w 2077630"/>
                <a:gd name="connsiteY2-24" fmla="*/ 0 h 1351458"/>
                <a:gd name="connsiteX3-25" fmla="*/ 2077630 w 2077630"/>
                <a:gd name="connsiteY3-26" fmla="*/ 675729 h 1351458"/>
                <a:gd name="connsiteX4-27" fmla="*/ 1401901 w 2077630"/>
                <a:gd name="connsiteY4-28" fmla="*/ 1351458 h 1351458"/>
                <a:gd name="connsiteX5-29" fmla="*/ 0 w 2077630"/>
                <a:gd name="connsiteY5-30" fmla="*/ 1351458 h 1351458"/>
                <a:gd name="connsiteX6-31" fmla="*/ 0 w 2077630"/>
                <a:gd name="connsiteY6-32" fmla="*/ 1351458 h 1351458"/>
                <a:gd name="connsiteX7-33" fmla="*/ 0 w 2077630"/>
                <a:gd name="connsiteY7-34" fmla="*/ 675729 h 1351458"/>
                <a:gd name="connsiteX8-35" fmla="*/ 675729 w 2077630"/>
                <a:gd name="connsiteY8-36" fmla="*/ 0 h 1351458"/>
                <a:gd name="connsiteX0-37" fmla="*/ 675729 w 2077630"/>
                <a:gd name="connsiteY0-38" fmla="*/ 0 h 1351458"/>
                <a:gd name="connsiteX1-39" fmla="*/ 2077630 w 2077630"/>
                <a:gd name="connsiteY1-40" fmla="*/ 0 h 1351458"/>
                <a:gd name="connsiteX2-41" fmla="*/ 2077630 w 2077630"/>
                <a:gd name="connsiteY2-42" fmla="*/ 0 h 1351458"/>
                <a:gd name="connsiteX3-43" fmla="*/ 2077630 w 2077630"/>
                <a:gd name="connsiteY3-44" fmla="*/ 675729 h 1351458"/>
                <a:gd name="connsiteX4-45" fmla="*/ 1401901 w 2077630"/>
                <a:gd name="connsiteY4-46" fmla="*/ 1351458 h 1351458"/>
                <a:gd name="connsiteX5-47" fmla="*/ 0 w 2077630"/>
                <a:gd name="connsiteY5-48" fmla="*/ 1351458 h 1351458"/>
                <a:gd name="connsiteX6-49" fmla="*/ 0 w 2077630"/>
                <a:gd name="connsiteY6-50" fmla="*/ 1351458 h 1351458"/>
                <a:gd name="connsiteX7-51" fmla="*/ 0 w 2077630"/>
                <a:gd name="connsiteY7-52" fmla="*/ 675729 h 1351458"/>
                <a:gd name="connsiteX8-53" fmla="*/ 675729 w 2077630"/>
                <a:gd name="connsiteY8-54" fmla="*/ 0 h 1351458"/>
                <a:gd name="connsiteX0-55" fmla="*/ 675729 w 2077630"/>
                <a:gd name="connsiteY0-56" fmla="*/ 0 h 1351458"/>
                <a:gd name="connsiteX1-57" fmla="*/ 2077630 w 2077630"/>
                <a:gd name="connsiteY1-58" fmla="*/ 0 h 1351458"/>
                <a:gd name="connsiteX2-59" fmla="*/ 2077630 w 2077630"/>
                <a:gd name="connsiteY2-60" fmla="*/ 0 h 1351458"/>
                <a:gd name="connsiteX3-61" fmla="*/ 2077630 w 2077630"/>
                <a:gd name="connsiteY3-62" fmla="*/ 675729 h 1351458"/>
                <a:gd name="connsiteX4-63" fmla="*/ 1401901 w 2077630"/>
                <a:gd name="connsiteY4-64" fmla="*/ 1351458 h 1351458"/>
                <a:gd name="connsiteX5-65" fmla="*/ 0 w 2077630"/>
                <a:gd name="connsiteY5-66" fmla="*/ 1351458 h 1351458"/>
                <a:gd name="connsiteX6-67" fmla="*/ 0 w 2077630"/>
                <a:gd name="connsiteY6-68" fmla="*/ 1351458 h 1351458"/>
                <a:gd name="connsiteX7-69" fmla="*/ 0 w 2077630"/>
                <a:gd name="connsiteY7-70" fmla="*/ 675729 h 1351458"/>
                <a:gd name="connsiteX8-71" fmla="*/ 675729 w 2077630"/>
                <a:gd name="connsiteY8-72" fmla="*/ 0 h 1351458"/>
                <a:gd name="connsiteX0-73" fmla="*/ 675729 w 2077630"/>
                <a:gd name="connsiteY0-74" fmla="*/ 0 h 1351458"/>
                <a:gd name="connsiteX1-75" fmla="*/ 2077630 w 2077630"/>
                <a:gd name="connsiteY1-76" fmla="*/ 0 h 1351458"/>
                <a:gd name="connsiteX2-77" fmla="*/ 2077630 w 2077630"/>
                <a:gd name="connsiteY2-78" fmla="*/ 0 h 1351458"/>
                <a:gd name="connsiteX3-79" fmla="*/ 2077630 w 2077630"/>
                <a:gd name="connsiteY3-80" fmla="*/ 675729 h 1351458"/>
                <a:gd name="connsiteX4-81" fmla="*/ 1401901 w 2077630"/>
                <a:gd name="connsiteY4-82" fmla="*/ 1351458 h 1351458"/>
                <a:gd name="connsiteX5-83" fmla="*/ 0 w 2077630"/>
                <a:gd name="connsiteY5-84" fmla="*/ 1351458 h 1351458"/>
                <a:gd name="connsiteX6-85" fmla="*/ 0 w 2077630"/>
                <a:gd name="connsiteY6-86" fmla="*/ 1351458 h 1351458"/>
                <a:gd name="connsiteX7-87" fmla="*/ 0 w 2077630"/>
                <a:gd name="connsiteY7-88" fmla="*/ 675729 h 1351458"/>
                <a:gd name="connsiteX8-89" fmla="*/ 675729 w 2077630"/>
                <a:gd name="connsiteY8-90" fmla="*/ 0 h 1351458"/>
                <a:gd name="connsiteX0-91" fmla="*/ 675729 w 2077630"/>
                <a:gd name="connsiteY0-92" fmla="*/ 0 h 1364184"/>
                <a:gd name="connsiteX1-93" fmla="*/ 2077630 w 2077630"/>
                <a:gd name="connsiteY1-94" fmla="*/ 0 h 1364184"/>
                <a:gd name="connsiteX2-95" fmla="*/ 2077630 w 2077630"/>
                <a:gd name="connsiteY2-96" fmla="*/ 0 h 1364184"/>
                <a:gd name="connsiteX3-97" fmla="*/ 2077630 w 2077630"/>
                <a:gd name="connsiteY3-98" fmla="*/ 675729 h 1364184"/>
                <a:gd name="connsiteX4-99" fmla="*/ 1401901 w 2077630"/>
                <a:gd name="connsiteY4-100" fmla="*/ 1351458 h 1364184"/>
                <a:gd name="connsiteX5-101" fmla="*/ 0 w 2077630"/>
                <a:gd name="connsiteY5-102" fmla="*/ 1351458 h 1364184"/>
                <a:gd name="connsiteX6-103" fmla="*/ 0 w 2077630"/>
                <a:gd name="connsiteY6-104" fmla="*/ 1351458 h 1364184"/>
                <a:gd name="connsiteX7-105" fmla="*/ 0 w 2077630"/>
                <a:gd name="connsiteY7-106" fmla="*/ 675729 h 1364184"/>
                <a:gd name="connsiteX8-107" fmla="*/ 675729 w 2077630"/>
                <a:gd name="connsiteY8-108" fmla="*/ 0 h 1364184"/>
                <a:gd name="connsiteX0-109" fmla="*/ 675729 w 2114550"/>
                <a:gd name="connsiteY0-110" fmla="*/ 11889 h 1376073"/>
                <a:gd name="connsiteX1-111" fmla="*/ 2077630 w 2114550"/>
                <a:gd name="connsiteY1-112" fmla="*/ 11889 h 1376073"/>
                <a:gd name="connsiteX2-113" fmla="*/ 2114550 w 2114550"/>
                <a:gd name="connsiteY2-114" fmla="*/ 0 h 1376073"/>
                <a:gd name="connsiteX3-115" fmla="*/ 2077630 w 2114550"/>
                <a:gd name="connsiteY3-116" fmla="*/ 687618 h 1376073"/>
                <a:gd name="connsiteX4-117" fmla="*/ 1401901 w 2114550"/>
                <a:gd name="connsiteY4-118" fmla="*/ 1363347 h 1376073"/>
                <a:gd name="connsiteX5-119" fmla="*/ 0 w 2114550"/>
                <a:gd name="connsiteY5-120" fmla="*/ 1363347 h 1376073"/>
                <a:gd name="connsiteX6-121" fmla="*/ 0 w 2114550"/>
                <a:gd name="connsiteY6-122" fmla="*/ 1363347 h 1376073"/>
                <a:gd name="connsiteX7-123" fmla="*/ 0 w 2114550"/>
                <a:gd name="connsiteY7-124" fmla="*/ 687618 h 1376073"/>
                <a:gd name="connsiteX8-125" fmla="*/ 675729 w 2114550"/>
                <a:gd name="connsiteY8-126" fmla="*/ 11889 h 1376073"/>
                <a:gd name="connsiteX0-127" fmla="*/ 675729 w 2114550"/>
                <a:gd name="connsiteY0-128" fmla="*/ 11889 h 1376073"/>
                <a:gd name="connsiteX1-129" fmla="*/ 2077630 w 2114550"/>
                <a:gd name="connsiteY1-130" fmla="*/ 11889 h 1376073"/>
                <a:gd name="connsiteX2-131" fmla="*/ 2114550 w 2114550"/>
                <a:gd name="connsiteY2-132" fmla="*/ 0 h 1376073"/>
                <a:gd name="connsiteX3-133" fmla="*/ 2077630 w 2114550"/>
                <a:gd name="connsiteY3-134" fmla="*/ 687618 h 1376073"/>
                <a:gd name="connsiteX4-135" fmla="*/ 1401901 w 2114550"/>
                <a:gd name="connsiteY4-136" fmla="*/ 1363347 h 1376073"/>
                <a:gd name="connsiteX5-137" fmla="*/ 0 w 2114550"/>
                <a:gd name="connsiteY5-138" fmla="*/ 1363347 h 1376073"/>
                <a:gd name="connsiteX6-139" fmla="*/ 0 w 2114550"/>
                <a:gd name="connsiteY6-140" fmla="*/ 1363347 h 1376073"/>
                <a:gd name="connsiteX7-141" fmla="*/ 0 w 2114550"/>
                <a:gd name="connsiteY7-142" fmla="*/ 687618 h 1376073"/>
                <a:gd name="connsiteX8-143" fmla="*/ 675729 w 2114550"/>
                <a:gd name="connsiteY8-144" fmla="*/ 11889 h 137607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114550" h="1376073">
                  <a:moveTo>
                    <a:pt x="675729" y="11889"/>
                  </a:moveTo>
                  <a:lnTo>
                    <a:pt x="2077630" y="11889"/>
                  </a:lnTo>
                  <a:lnTo>
                    <a:pt x="2114550" y="0"/>
                  </a:lnTo>
                  <a:lnTo>
                    <a:pt x="2077630" y="687618"/>
                  </a:lnTo>
                  <a:cubicBezTo>
                    <a:pt x="2006726" y="1074241"/>
                    <a:pt x="1727972" y="1450616"/>
                    <a:pt x="1401901" y="1363347"/>
                  </a:cubicBezTo>
                  <a:lnTo>
                    <a:pt x="0" y="1363347"/>
                  </a:lnTo>
                  <a:lnTo>
                    <a:pt x="0" y="1363347"/>
                  </a:lnTo>
                  <a:lnTo>
                    <a:pt x="0" y="687618"/>
                  </a:lnTo>
                  <a:cubicBezTo>
                    <a:pt x="144127" y="294517"/>
                    <a:pt x="302534" y="11889"/>
                    <a:pt x="675729" y="11889"/>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5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50000">
                                          <p:cBhvr additive="base">
                                            <p:cTn id="7" dur="75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50000">
                                          <p:cBhvr additive="base">
                                            <p:cTn id="11" dur="75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750"/>
                                            <p:tgtEl>
                                              <p:spTgt spid="11"/>
                                            </p:tgtEl>
                                          </p:cBhvr>
                                        </p:animEffect>
                                        <p:anim calcmode="lin" valueType="num">
                                          <p:cBhvr>
                                            <p:cTn id="17" dur="750" fill="hold"/>
                                            <p:tgtEl>
                                              <p:spTgt spid="11"/>
                                            </p:tgtEl>
                                            <p:attrNameLst>
                                              <p:attrName>ppt_x</p:attrName>
                                            </p:attrNameLst>
                                          </p:cBhvr>
                                          <p:tavLst>
                                            <p:tav tm="0">
                                              <p:val>
                                                <p:strVal val="#ppt_x"/>
                                              </p:val>
                                            </p:tav>
                                            <p:tav tm="100000">
                                              <p:val>
                                                <p:strVal val="#ppt_x"/>
                                              </p:val>
                                            </p:tav>
                                          </p:tavLst>
                                        </p:anim>
                                        <p:anim calcmode="lin" valueType="num">
                                          <p:cBhvr>
                                            <p:cTn id="18"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fill="hold"/>
                                            <p:tgtEl>
                                              <p:spTgt spid="13"/>
                                            </p:tgtEl>
                                            <p:attrNameLst>
                                              <p:attrName>ppt_x</p:attrName>
                                            </p:attrNameLst>
                                          </p:cBhvr>
                                          <p:tavLst>
                                            <p:tav tm="0">
                                              <p:val>
                                                <p:strVal val="#ppt_x"/>
                                              </p:val>
                                            </p:tav>
                                            <p:tav tm="100000">
                                              <p:val>
                                                <p:strVal val="#ppt_x"/>
                                              </p:val>
                                            </p:tav>
                                          </p:tavLst>
                                        </p:anim>
                                        <p:anim calcmode="lin" valueType="num">
                                          <p:cBhvr additive="base">
                                            <p:cTn id="12" dur="75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750"/>
                                            <p:tgtEl>
                                              <p:spTgt spid="11"/>
                                            </p:tgtEl>
                                          </p:cBhvr>
                                        </p:animEffect>
                                        <p:anim calcmode="lin" valueType="num">
                                          <p:cBhvr>
                                            <p:cTn id="17" dur="750" fill="hold"/>
                                            <p:tgtEl>
                                              <p:spTgt spid="11"/>
                                            </p:tgtEl>
                                            <p:attrNameLst>
                                              <p:attrName>ppt_x</p:attrName>
                                            </p:attrNameLst>
                                          </p:cBhvr>
                                          <p:tavLst>
                                            <p:tav tm="0">
                                              <p:val>
                                                <p:strVal val="#ppt_x"/>
                                              </p:val>
                                            </p:tav>
                                            <p:tav tm="100000">
                                              <p:val>
                                                <p:strVal val="#ppt_x"/>
                                              </p:val>
                                            </p:tav>
                                          </p:tavLst>
                                        </p:anim>
                                        <p:anim calcmode="lin" valueType="num">
                                          <p:cBhvr>
                                            <p:cTn id="18"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584775"/>
          </a:xfrm>
          <a:prstGeom prst="rect">
            <a:avLst/>
          </a:prstGeom>
          <a:noFill/>
        </p:spPr>
        <p:txBody>
          <a:bodyPr wrap="square" rtlCol="0">
            <a:spAutoFit/>
          </a:bodyPr>
          <a:lstStyle>
            <a:defPPr>
              <a:defRPr lang="zh-CN"/>
            </a:defPPr>
            <a:lvl1pPr algn="ctr">
              <a:defRPr sz="1600" b="1">
                <a:pattFill prst="ltDnDiag">
                  <a:fgClr>
                    <a:srgbClr val="FFC000"/>
                  </a:fgClr>
                  <a:bgClr>
                    <a:srgbClr val="FF6600"/>
                  </a:bgClr>
                </a:pattFill>
                <a:effectLst>
                  <a:outerShdw dist="38100" dir="2700000" algn="tl" rotWithShape="0">
                    <a:srgbClr val="A9250B"/>
                  </a:outerShdw>
                </a:effectLst>
                <a:cs typeface="+mn-ea"/>
              </a:defRPr>
            </a:lvl1pPr>
          </a:lstStyle>
          <a:p>
            <a:r>
              <a:rPr lang="zh-CN" altLang="en-US" sz="3200" dirty="0">
                <a:sym typeface="+mn-lt"/>
              </a:rPr>
              <a:t>点击添加文本</a:t>
            </a: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2000" b="1">
                <a:pattFill prst="ltDnDiag">
                  <a:fgClr>
                    <a:srgbClr val="FFC000"/>
                  </a:fgClr>
                  <a:bgClr>
                    <a:srgbClr val="FF6600"/>
                  </a:bgClr>
                </a:pattFill>
                <a:effectLst>
                  <a:outerShdw dist="38100" dir="2700000" algn="tl" rotWithShape="0">
                    <a:srgbClr val="A9250B"/>
                  </a:outerShdw>
                </a:effectLst>
                <a:cs typeface="+mn-ea"/>
              </a:defRPr>
            </a:lvl1pPr>
          </a:lstStyle>
          <a:p>
            <a:r>
              <a:rPr lang="en-US" altLang="zh-CN" sz="5400" dirty="0" smtClean="0">
                <a:sym typeface="+mn-lt"/>
              </a:rPr>
              <a:t>03</a:t>
            </a:r>
            <a:endParaRPr lang="zh-CN" altLang="en-US" sz="5400" dirty="0">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6.17284E-7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TotalTime>
  <Words>279</Words>
  <PresentationFormat>全屏显示(16:9)</PresentationFormat>
  <Paragraphs>62</Paragraphs>
  <Slides>15</Slides>
  <Notes>15</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15</vt:i4>
      </vt:variant>
    </vt:vector>
  </HeadingPairs>
  <TitlesOfParts>
    <vt:vector size="23" baseType="lpstr">
      <vt:lpstr>微软雅黑</vt:lpstr>
      <vt:lpstr>Arial</vt:lpstr>
      <vt:lpstr>宋体</vt:lpstr>
      <vt:lpstr>Calibri</vt:lpstr>
      <vt:lpstr>DFPOP1-W9</vt:lpstr>
      <vt:lpstr>Times New Roman</vt:lpstr>
      <vt:lpstr>华康少女文字W5</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2016-08-08T05:55:00Z</dcterms:created>
  <dcterms:modified xsi:type="dcterms:W3CDTF">2017-07-26T08:38:24Z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2052-10.1.0.6206</vt:lpwstr>
  </property>
</Properties>
</file>