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handoutMasterIdLst>
    <p:handoutMasterId r:id="rId29"/>
  </p:handoutMasterIdLst>
  <p:sldIdLst>
    <p:sldId id="312" r:id="rId5"/>
    <p:sldId id="316"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36" r:id="rId26"/>
    <p:sldId id="31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826"/>
    <a:srgbClr val="FCE5EF"/>
    <a:srgbClr val="D2EA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7" autoAdjust="0"/>
  </p:normalViewPr>
  <p:slideViewPr>
    <p:cSldViewPr snapToGrid="0">
      <p:cViewPr varScale="1">
        <p:scale>
          <a:sx n="39" d="100"/>
          <a:sy n="39" d="100"/>
        </p:scale>
        <p:origin x="78" y="648"/>
      </p:cViewPr>
      <p:guideLst/>
    </p:cSldViewPr>
  </p:slideViewPr>
  <p:outlineViewPr>
    <p:cViewPr>
      <p:scale>
        <a:sx n="33" d="100"/>
        <a:sy n="33" d="100"/>
      </p:scale>
      <p:origin x="0" y="-3480"/>
    </p:cViewPr>
  </p:outlineViewPr>
  <p:notesTextViewPr>
    <p:cViewPr>
      <p:scale>
        <a:sx n="1" d="1"/>
        <a:sy n="1" d="1"/>
      </p:scale>
      <p:origin x="0" y="0"/>
    </p:cViewPr>
  </p:notesTextViewPr>
  <p:sorterViewPr>
    <p:cViewPr>
      <p:scale>
        <a:sx n="100" d="100"/>
        <a:sy n="100" d="100"/>
      </p:scale>
      <p:origin x="0" y="-1522"/>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7A934-0635-4E76-95FD-43993B1828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43A72F8-57B8-4FBF-B54E-88A861E91D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273EFC-B541-4D39-ACAE-B43588005231}" type="datetimeFigureOut">
              <a:rPr lang="en-US" smtClean="0"/>
              <a:t>4/5/2022</a:t>
            </a:fld>
            <a:endParaRPr lang="en-US" dirty="0"/>
          </a:p>
        </p:txBody>
      </p:sp>
      <p:sp>
        <p:nvSpPr>
          <p:cNvPr id="4" name="Footer Placeholder 3">
            <a:extLst>
              <a:ext uri="{FF2B5EF4-FFF2-40B4-BE49-F238E27FC236}">
                <a16:creationId xmlns:a16="http://schemas.microsoft.com/office/drawing/2014/main" id="{604A6038-4A3D-4CE4-A3B5-D6E9761212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86FF7-47DD-4A75-85A8-6445E3411E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8FC685-2169-447E-B5F0-6D799AEBC20E}" type="slidenum">
              <a:rPr lang="en-US" smtClean="0"/>
              <a:t>‹#›</a:t>
            </a:fld>
            <a:endParaRPr lang="en-US" dirty="0"/>
          </a:p>
        </p:txBody>
      </p:sp>
    </p:spTree>
    <p:extLst>
      <p:ext uri="{BB962C8B-B14F-4D97-AF65-F5344CB8AC3E}">
        <p14:creationId xmlns:p14="http://schemas.microsoft.com/office/powerpoint/2010/main" val="3557255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53E1-56A0-44E9-A74E-5E9F6164A239}" type="datetimeFigureOut">
              <a:rPr lang="en-US" smtClean="0"/>
              <a:t>4/5/2022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26890-3464-4466-B789-5BB6DD4ADC9C}" type="slidenum">
              <a:rPr lang="en-US" smtClean="0"/>
              <a:t>‹#›</a:t>
            </a:fld>
            <a:endParaRPr lang="en-US" dirty="0"/>
          </a:p>
        </p:txBody>
      </p:sp>
    </p:spTree>
    <p:extLst>
      <p:ext uri="{BB962C8B-B14F-4D97-AF65-F5344CB8AC3E}">
        <p14:creationId xmlns:p14="http://schemas.microsoft.com/office/powerpoint/2010/main" val="312947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1</a:t>
            </a:fld>
            <a:endParaRPr lang="en-US" dirty="0"/>
          </a:p>
        </p:txBody>
      </p:sp>
    </p:spTree>
    <p:extLst>
      <p:ext uri="{BB962C8B-B14F-4D97-AF65-F5344CB8AC3E}">
        <p14:creationId xmlns:p14="http://schemas.microsoft.com/office/powerpoint/2010/main" val="311075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68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32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89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232146ED-1740-4E0E-8996-4B5179214354}"/>
              </a:ext>
              <a:ext uri="{C183D7F6-B498-43B3-948B-1728B52AA6E4}">
                <adec:decorative xmlns="" xmlns:adec="http://schemas.microsoft.com/office/drawing/2017/decorative"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5" name="Freeform: Shape 74">
            <a:extLst>
              <a:ext uri="{FF2B5EF4-FFF2-40B4-BE49-F238E27FC236}">
                <a16:creationId xmlns:a16="http://schemas.microsoft.com/office/drawing/2014/main" id="{5C431250-2534-41F8-915B-18FCC65650FB}"/>
              </a:ext>
              <a:ext uri="{C183D7F6-B498-43B3-948B-1728B52AA6E4}">
                <adec:decorative xmlns="" xmlns:adec="http://schemas.microsoft.com/office/drawing/2017/decorative"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nvGrpSpPr>
          <p:cNvPr id="76" name="Group 75">
            <a:extLst>
              <a:ext uri="{FF2B5EF4-FFF2-40B4-BE49-F238E27FC236}">
                <a16:creationId xmlns:a16="http://schemas.microsoft.com/office/drawing/2014/main" id="{73D7C106-260D-4F16-93A6-3C076C9E6C68}"/>
              </a:ext>
              <a:ext uri="{C183D7F6-B498-43B3-948B-1728B52AA6E4}">
                <adec:decorative xmlns="" xmlns:adec="http://schemas.microsoft.com/office/drawing/2017/decorative" val="1"/>
              </a:ext>
            </a:extLst>
          </p:cNvPr>
          <p:cNvGrpSpPr/>
          <p:nvPr userDrawn="1"/>
        </p:nvGrpSpPr>
        <p:grpSpPr>
          <a:xfrm>
            <a:off x="1481312" y="743744"/>
            <a:ext cx="4860256" cy="4589316"/>
            <a:chOff x="1481312" y="743744"/>
            <a:chExt cx="4860256" cy="4589316"/>
          </a:xfrm>
        </p:grpSpPr>
        <p:sp>
          <p:nvSpPr>
            <p:cNvPr id="77" name="Rectangle 76" descr="Tag=AccentColor&#10;Flavor=Light&#10;Target=Fill">
              <a:extLst>
                <a:ext uri="{FF2B5EF4-FFF2-40B4-BE49-F238E27FC236}">
                  <a16:creationId xmlns:a16="http://schemas.microsoft.com/office/drawing/2014/main" id="{CE90353B-4B0C-4677-A170-00AD60175039}"/>
                </a:ext>
              </a:extLst>
            </p:cNvPr>
            <p:cNvSpPr/>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8" name="Rectangle 77" descr="Tag=AccentColor&#10;Flavor=Light&#10;Target=Fill">
              <a:extLst>
                <a:ext uri="{FF2B5EF4-FFF2-40B4-BE49-F238E27FC236}">
                  <a16:creationId xmlns:a16="http://schemas.microsoft.com/office/drawing/2014/main" id="{4C70E8BC-9282-41C2-B22A-745DB1C827CF}"/>
                </a:ext>
              </a:extLst>
            </p:cNvPr>
            <p:cNvSpPr/>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79" name="Rectangle 78">
            <a:extLst>
              <a:ext uri="{FF2B5EF4-FFF2-40B4-BE49-F238E27FC236}">
                <a16:creationId xmlns:a16="http://schemas.microsoft.com/office/drawing/2014/main" id="{BB51E472-8334-4DEB-9D39-8E4FFA92E21E}"/>
              </a:ext>
              <a:ext uri="{C183D7F6-B498-43B3-948B-1728B52AA6E4}">
                <adec:decorative xmlns="" xmlns:adec="http://schemas.microsoft.com/office/drawing/2017/decorative" val="1"/>
              </a:ext>
            </a:extLst>
          </p:cNvPr>
          <p:cNvSpPr/>
          <p:nvPr userDrawn="1"/>
        </p:nvSpPr>
        <p:spPr>
          <a:xfrm>
            <a:off x="1379729" y="648365"/>
            <a:ext cx="4860256" cy="458931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itle 1">
            <a:extLst>
              <a:ext uri="{FF2B5EF4-FFF2-40B4-BE49-F238E27FC236}">
                <a16:creationId xmlns:a16="http://schemas.microsoft.com/office/drawing/2014/main" id="{CC645776-A980-4F78-8E9D-4EA5572A59C6}"/>
              </a:ext>
            </a:extLst>
          </p:cNvPr>
          <p:cNvSpPr>
            <a:spLocks noGrp="1"/>
          </p:cNvSpPr>
          <p:nvPr>
            <p:ph type="ctrTitle" hasCustomPrompt="1"/>
          </p:nvPr>
        </p:nvSpPr>
        <p:spPr>
          <a:xfrm>
            <a:off x="1521269" y="799275"/>
            <a:ext cx="4579668" cy="3028072"/>
          </a:xfrm>
        </p:spPr>
        <p:txBody>
          <a:bodyPr/>
          <a:lstStyle>
            <a:lvl1pPr algn="ctr">
              <a:defRPr sz="6000" b="1" spc="1500" baseline="0"/>
            </a:lvl1pPr>
          </a:lstStyle>
          <a:p>
            <a:r>
              <a:rPr lang="en-US" dirty="0"/>
              <a:t>CLICK TO ADD TITLE</a:t>
            </a:r>
          </a:p>
        </p:txBody>
      </p:sp>
      <p:sp>
        <p:nvSpPr>
          <p:cNvPr id="81" name="Subtitle 2">
            <a:extLst>
              <a:ext uri="{FF2B5EF4-FFF2-40B4-BE49-F238E27FC236}">
                <a16:creationId xmlns:a16="http://schemas.microsoft.com/office/drawing/2014/main" id="{4F03E6E3-0D95-48FF-BBCC-EA589CD1285B}"/>
              </a:ext>
            </a:extLst>
          </p:cNvPr>
          <p:cNvSpPr>
            <a:spLocks noGrp="1"/>
          </p:cNvSpPr>
          <p:nvPr>
            <p:ph type="subTitle" idx="1" hasCustomPrompt="1"/>
          </p:nvPr>
        </p:nvSpPr>
        <p:spPr>
          <a:xfrm>
            <a:off x="1521269" y="3919422"/>
            <a:ext cx="4579668" cy="1166797"/>
          </a:xfrm>
        </p:spPr>
        <p:txBody>
          <a:bodyPr/>
          <a:lstStyle>
            <a:lvl1pPr algn="ctr">
              <a:buNone/>
              <a:defRPr sz="2400" spc="400" baseline="0"/>
            </a:lvl1pPr>
          </a:lstStyle>
          <a:p>
            <a:r>
              <a:rPr lang="en-US" dirty="0"/>
              <a:t>CLICK TO ADD SUBTITLE</a:t>
            </a:r>
          </a:p>
        </p:txBody>
      </p:sp>
      <p:sp>
        <p:nvSpPr>
          <p:cNvPr id="82" name="Oval 81">
            <a:extLst>
              <a:ext uri="{FF2B5EF4-FFF2-40B4-BE49-F238E27FC236}">
                <a16:creationId xmlns:a16="http://schemas.microsoft.com/office/drawing/2014/main" id="{10275C51-172D-4FE9-A45A-D3DAD166B854}"/>
              </a:ext>
              <a:ext uri="{C183D7F6-B498-43B3-948B-1728B52AA6E4}">
                <adec:decorative xmlns="" xmlns:adec="http://schemas.microsoft.com/office/drawing/2017/decorative" val="1"/>
              </a:ext>
            </a:extLst>
          </p:cNvPr>
          <p:cNvSpPr/>
          <p:nvPr userDrawn="1"/>
        </p:nvSpPr>
        <p:spPr>
          <a:xfrm>
            <a:off x="1199364" y="4074364"/>
            <a:ext cx="365125" cy="36512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3" name="Freeform: Shape 82">
            <a:extLst>
              <a:ext uri="{FF2B5EF4-FFF2-40B4-BE49-F238E27FC236}">
                <a16:creationId xmlns:a16="http://schemas.microsoft.com/office/drawing/2014/main" id="{DB95E389-C1AA-4243-931C-270FE4BB06C6}"/>
              </a:ext>
              <a:ext uri="{C183D7F6-B498-43B3-948B-1728B52AA6E4}">
                <adec:decorative xmlns="" xmlns:adec="http://schemas.microsoft.com/office/drawing/2017/decorative"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4" name="Freeform: Shape 83">
            <a:extLst>
              <a:ext uri="{FF2B5EF4-FFF2-40B4-BE49-F238E27FC236}">
                <a16:creationId xmlns:a16="http://schemas.microsoft.com/office/drawing/2014/main" id="{310E7790-D96D-4055-AA95-63C286EC7D57}"/>
              </a:ext>
              <a:ext uri="{C183D7F6-B498-43B3-948B-1728B52AA6E4}">
                <adec:decorative xmlns="" xmlns:adec="http://schemas.microsoft.com/office/drawing/2017/decorative"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6" name="Graphic 185">
            <a:extLst>
              <a:ext uri="{FF2B5EF4-FFF2-40B4-BE49-F238E27FC236}">
                <a16:creationId xmlns:a16="http://schemas.microsoft.com/office/drawing/2014/main" id="{4E460B18-E051-4152-85D3-76A93C7EA455}"/>
              </a:ext>
              <a:ext uri="{C183D7F6-B498-43B3-948B-1728B52AA6E4}">
                <adec:decorative xmlns="" xmlns:adec="http://schemas.microsoft.com/office/drawing/2017/decorative" val="1"/>
              </a:ext>
            </a:extLst>
          </p:cNvPr>
          <p:cNvGrpSpPr/>
          <p:nvPr userDrawn="1"/>
        </p:nvGrpSpPr>
        <p:grpSpPr>
          <a:xfrm>
            <a:off x="9805475" y="1581418"/>
            <a:ext cx="843746" cy="375828"/>
            <a:chOff x="9841624" y="4115729"/>
            <a:chExt cx="602170" cy="268223"/>
          </a:xfrm>
          <a:solidFill>
            <a:schemeClr val="tx1"/>
          </a:solidFill>
        </p:grpSpPr>
        <p:sp>
          <p:nvSpPr>
            <p:cNvPr id="87" name="Freeform: Shape 86">
              <a:extLst>
                <a:ext uri="{FF2B5EF4-FFF2-40B4-BE49-F238E27FC236}">
                  <a16:creationId xmlns:a16="http://schemas.microsoft.com/office/drawing/2014/main" id="{94B28A43-F583-4902-9997-46A4D316FB8A}"/>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8" name="Freeform: Shape 87">
              <a:extLst>
                <a:ext uri="{FF2B5EF4-FFF2-40B4-BE49-F238E27FC236}">
                  <a16:creationId xmlns:a16="http://schemas.microsoft.com/office/drawing/2014/main" id="{8BCE79F2-2624-4906-9841-566BD8DDA4AD}"/>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9" name="Freeform: Shape 88">
              <a:extLst>
                <a:ext uri="{FF2B5EF4-FFF2-40B4-BE49-F238E27FC236}">
                  <a16:creationId xmlns:a16="http://schemas.microsoft.com/office/drawing/2014/main" id="{4AF102FA-9C0A-4844-A187-23CECD95C4AF}"/>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0" name="Freeform: Shape 89">
              <a:extLst>
                <a:ext uri="{FF2B5EF4-FFF2-40B4-BE49-F238E27FC236}">
                  <a16:creationId xmlns:a16="http://schemas.microsoft.com/office/drawing/2014/main" id="{BC9F252A-1680-4777-BF7D-67B153676A1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1" name="Freeform: Shape 90">
              <a:extLst>
                <a:ext uri="{FF2B5EF4-FFF2-40B4-BE49-F238E27FC236}">
                  <a16:creationId xmlns:a16="http://schemas.microsoft.com/office/drawing/2014/main" id="{6D161B24-FE00-4550-AB2C-02C42C60B82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sp>
        <p:nvSpPr>
          <p:cNvPr id="92" name="Oval 91">
            <a:extLst>
              <a:ext uri="{FF2B5EF4-FFF2-40B4-BE49-F238E27FC236}">
                <a16:creationId xmlns:a16="http://schemas.microsoft.com/office/drawing/2014/main" id="{DAD8B4A3-DD6F-428E-9D74-E63865CE7D0A}"/>
              </a:ext>
              <a:ext uri="{C183D7F6-B498-43B3-948B-1728B52AA6E4}">
                <adec:decorative xmlns="" xmlns:adec="http://schemas.microsoft.com/office/drawing/2017/decorative" val="1"/>
              </a:ext>
            </a:extLst>
          </p:cNvPr>
          <p:cNvSpPr/>
          <p:nvPr userDrawn="1"/>
        </p:nvSpPr>
        <p:spPr>
          <a:xfrm>
            <a:off x="1199364" y="4074364"/>
            <a:ext cx="365125" cy="365125"/>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Picture Placeholder 2">
            <a:extLst>
              <a:ext uri="{FF2B5EF4-FFF2-40B4-BE49-F238E27FC236}">
                <a16:creationId xmlns:a16="http://schemas.microsoft.com/office/drawing/2014/main" id="{99E7F282-7DB7-4431-A6A3-9E912E06F812}"/>
              </a:ext>
            </a:extLst>
          </p:cNvPr>
          <p:cNvSpPr>
            <a:spLocks noGrp="1"/>
          </p:cNvSpPr>
          <p:nvPr>
            <p:ph type="pic" sz="quarter" idx="13" hasCustomPrompt="1"/>
          </p:nvPr>
        </p:nvSpPr>
        <p:spPr>
          <a:xfrm>
            <a:off x="7068418" y="1957246"/>
            <a:ext cx="4207947" cy="4207948"/>
          </a:xfrm>
        </p:spPr>
        <p:txBody>
          <a:bodyPr/>
          <a:lstStyle>
            <a:lvl1pPr algn="ctr">
              <a:buNone/>
              <a:defRPr/>
            </a:lvl1pPr>
          </a:lstStyle>
          <a:p>
            <a:r>
              <a:rPr lang="en-US" dirty="0"/>
              <a:t>Click to add photo</a:t>
            </a:r>
          </a:p>
        </p:txBody>
      </p:sp>
    </p:spTree>
    <p:extLst>
      <p:ext uri="{BB962C8B-B14F-4D97-AF65-F5344CB8AC3E}">
        <p14:creationId xmlns:p14="http://schemas.microsoft.com/office/powerpoint/2010/main" val="54010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2F117D5-7402-40B6-8492-280C24F60EB8}"/>
              </a:ext>
              <a:ext uri="{C183D7F6-B498-43B3-948B-1728B52AA6E4}">
                <adec:decorative xmlns="" xmlns:adec="http://schemas.microsoft.com/office/drawing/2017/decorative"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161BA3FA-C408-4DD0-8D01-AD1955F394ED}"/>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C1D6E8BB-7294-492C-92F6-55ED4E53CFE8}"/>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58388000-0440-4364-8913-532DFCCD9C34}"/>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23A011FE-8ED6-4045-8217-38BE203C050D}"/>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55AFAABB-1473-4746-A400-F23E5F57BB4B}"/>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1FD7A49F-A1AC-4EB9-9F5F-D56917BFD054}"/>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FEEB7B70-2392-461B-A28C-EF5E96FA994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CC22C2E5-25C3-4B84-ABFF-7E10A7384E59}"/>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A810E927-C50B-4C1F-BF74-F1A3559B3DE6}"/>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423B0F93-803E-467A-92BE-7BEE604727BE}"/>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E9E1CC9-CDA4-47AD-BE6D-1BCF23A205D0}"/>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C96F2C24-1974-4A14-BD08-87F28469CFC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6A4424CD-BBD4-45CD-B514-589708B8F50B}"/>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0" name="Title 1">
            <a:extLst>
              <a:ext uri="{FF2B5EF4-FFF2-40B4-BE49-F238E27FC236}">
                <a16:creationId xmlns:a16="http://schemas.microsoft.com/office/drawing/2014/main" id="{910615CB-FBDD-424F-8ADD-978583CED990}"/>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4" name="Text Placeholder 23">
            <a:extLst>
              <a:ext uri="{FF2B5EF4-FFF2-40B4-BE49-F238E27FC236}">
                <a16:creationId xmlns:a16="http://schemas.microsoft.com/office/drawing/2014/main" id="{85B7C0E5-3D24-4DFB-A690-9F48FFF835BB}"/>
              </a:ext>
            </a:extLst>
          </p:cNvPr>
          <p:cNvSpPr>
            <a:spLocks noGrp="1"/>
          </p:cNvSpPr>
          <p:nvPr>
            <p:ph type="body" sz="quarter" idx="13" hasCustomPrompt="1"/>
          </p:nvPr>
        </p:nvSpPr>
        <p:spPr>
          <a:xfrm>
            <a:off x="1691325" y="2014538"/>
            <a:ext cx="4307160" cy="518874"/>
          </a:xfrm>
        </p:spPr>
        <p:txBody>
          <a:bodyPr/>
          <a:lstStyle>
            <a:lvl1pPr>
              <a:buNone/>
              <a:defRPr b="1"/>
            </a:lvl1pPr>
          </a:lstStyle>
          <a:p>
            <a:pPr lvl="0"/>
            <a:r>
              <a:rPr lang="en-US" dirty="0"/>
              <a:t>Click to add title</a:t>
            </a:r>
          </a:p>
        </p:txBody>
      </p:sp>
      <p:sp>
        <p:nvSpPr>
          <p:cNvPr id="26" name="Text Placeholder 25">
            <a:extLst>
              <a:ext uri="{FF2B5EF4-FFF2-40B4-BE49-F238E27FC236}">
                <a16:creationId xmlns:a16="http://schemas.microsoft.com/office/drawing/2014/main" id="{793E2773-9306-412E-962B-7E07A98F86E1}"/>
              </a:ext>
            </a:extLst>
          </p:cNvPr>
          <p:cNvSpPr>
            <a:spLocks noGrp="1"/>
          </p:cNvSpPr>
          <p:nvPr>
            <p:ph type="body" sz="quarter" idx="14" hasCustomPrompt="1"/>
          </p:nvPr>
        </p:nvSpPr>
        <p:spPr>
          <a:xfrm>
            <a:off x="1691325"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7" name="Text Placeholder 23">
            <a:extLst>
              <a:ext uri="{FF2B5EF4-FFF2-40B4-BE49-F238E27FC236}">
                <a16:creationId xmlns:a16="http://schemas.microsoft.com/office/drawing/2014/main" id="{74AEFB0F-EDEB-4CE7-BF8A-58F8F86FCFF8}"/>
              </a:ext>
            </a:extLst>
          </p:cNvPr>
          <p:cNvSpPr>
            <a:spLocks noGrp="1"/>
          </p:cNvSpPr>
          <p:nvPr>
            <p:ph type="body" sz="quarter" idx="15" hasCustomPrompt="1"/>
          </p:nvPr>
        </p:nvSpPr>
        <p:spPr>
          <a:xfrm>
            <a:off x="6317484" y="2014538"/>
            <a:ext cx="4307160" cy="518874"/>
          </a:xfrm>
        </p:spPr>
        <p:txBody>
          <a:bodyPr/>
          <a:lstStyle>
            <a:lvl1pPr>
              <a:buNone/>
              <a:defRPr b="1"/>
            </a:lvl1pPr>
          </a:lstStyle>
          <a:p>
            <a:pPr lvl="0"/>
            <a:r>
              <a:rPr lang="en-US" dirty="0"/>
              <a:t>Click to add title</a:t>
            </a:r>
          </a:p>
        </p:txBody>
      </p:sp>
      <p:sp>
        <p:nvSpPr>
          <p:cNvPr id="28" name="Text Placeholder 25">
            <a:extLst>
              <a:ext uri="{FF2B5EF4-FFF2-40B4-BE49-F238E27FC236}">
                <a16:creationId xmlns:a16="http://schemas.microsoft.com/office/drawing/2014/main" id="{94619FC5-B03D-4276-8DBC-914C0A25B451}"/>
              </a:ext>
            </a:extLst>
          </p:cNvPr>
          <p:cNvSpPr>
            <a:spLocks noGrp="1"/>
          </p:cNvSpPr>
          <p:nvPr>
            <p:ph type="body" sz="quarter" idx="16" hasCustomPrompt="1"/>
          </p:nvPr>
        </p:nvSpPr>
        <p:spPr>
          <a:xfrm>
            <a:off x="6317484"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0074F3C0-04F3-47D1-A460-C08BEEEF6598}"/>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758A3ACE-AE1A-4D02-81AA-F028A49496C9}"/>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E96438A-49EF-4161-928A-5483E9D633E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E323AC62-66C0-48E7-B7EF-4D2DFBE292DE}"/>
              </a:ext>
              <a:ext uri="{C183D7F6-B498-43B3-948B-1728B52AA6E4}">
                <adec:decorative xmlns=""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302667A9-FF11-4B3D-8F03-D1CBEC1100E4}"/>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62526CF3-68B0-4678-9FF1-C4074D92C0B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C8FA80C5-0AF9-4E9E-9258-7928ED4DA6A2}"/>
              </a:ext>
              <a:ext uri="{C183D7F6-B498-43B3-948B-1728B52AA6E4}">
                <adec:decorative xmlns=""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12763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DC69EE-08C2-4573-A383-212F2152148A}"/>
              </a:ext>
              <a:ext uri="{C183D7F6-B498-43B3-948B-1728B52AA6E4}">
                <adec:decorative xmlns="" xmlns:adec="http://schemas.microsoft.com/office/drawing/2017/decorative"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8960DAF1-EA06-48DD-B352-E00071AE6AE5}"/>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3E04C944-590F-4E8A-93FD-114C635E06B1}"/>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F94F8F63-5843-4702-B051-4AB52DF7DE31}"/>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F00F67E0-08A5-41E9-96D4-346BDE562DA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F519DAA4-AB34-40EA-B769-E99C70A02712}"/>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E546AAE8-9480-4504-B6E4-28190AA0C77C}"/>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E52E878-0C0B-4CA9-B64D-8775E341FD09}"/>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698B443D-5774-4102-9897-9B19780930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CC166CC2-6EA4-420D-8132-C0188C96A19D}"/>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13398B68-EA12-44C5-BEB7-010640A8843C}"/>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805BF01E-3423-4868-8B01-6ACF362BE933}"/>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12FC972F-3283-4FF2-97B4-1096B8A2F41F}"/>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0A6C02E3-3094-499F-A339-CDF211F40AEC}"/>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9" name="Title 1">
            <a:extLst>
              <a:ext uri="{FF2B5EF4-FFF2-40B4-BE49-F238E27FC236}">
                <a16:creationId xmlns:a16="http://schemas.microsoft.com/office/drawing/2014/main" id="{D0C58A35-8A63-4692-8B63-9D9A21D8CC77}"/>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9" name="Text Placeholder 23">
            <a:extLst>
              <a:ext uri="{FF2B5EF4-FFF2-40B4-BE49-F238E27FC236}">
                <a16:creationId xmlns:a16="http://schemas.microsoft.com/office/drawing/2014/main" id="{6FAB1B98-F750-4639-8CB7-0AE14F2222E5}"/>
              </a:ext>
            </a:extLst>
          </p:cNvPr>
          <p:cNvSpPr>
            <a:spLocks noGrp="1"/>
          </p:cNvSpPr>
          <p:nvPr>
            <p:ph type="body" sz="quarter" idx="13" hasCustomPrompt="1"/>
          </p:nvPr>
        </p:nvSpPr>
        <p:spPr>
          <a:xfrm>
            <a:off x="504392" y="2014538"/>
            <a:ext cx="3534208" cy="518874"/>
          </a:xfrm>
        </p:spPr>
        <p:txBody>
          <a:bodyPr/>
          <a:lstStyle>
            <a:lvl1pPr>
              <a:buNone/>
              <a:defRPr b="1"/>
            </a:lvl1pPr>
          </a:lstStyle>
          <a:p>
            <a:pPr lvl="0"/>
            <a:r>
              <a:rPr lang="en-US" dirty="0"/>
              <a:t>Click to add title</a:t>
            </a:r>
          </a:p>
        </p:txBody>
      </p:sp>
      <p:sp>
        <p:nvSpPr>
          <p:cNvPr id="30" name="Text Placeholder 25">
            <a:extLst>
              <a:ext uri="{FF2B5EF4-FFF2-40B4-BE49-F238E27FC236}">
                <a16:creationId xmlns:a16="http://schemas.microsoft.com/office/drawing/2014/main" id="{48E26416-085F-4E9B-87E9-A089A0F7E22C}"/>
              </a:ext>
            </a:extLst>
          </p:cNvPr>
          <p:cNvSpPr>
            <a:spLocks noGrp="1"/>
          </p:cNvSpPr>
          <p:nvPr>
            <p:ph type="body" sz="quarter" idx="14" hasCustomPrompt="1"/>
          </p:nvPr>
        </p:nvSpPr>
        <p:spPr>
          <a:xfrm>
            <a:off x="504392"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1" name="Text Placeholder 23">
            <a:extLst>
              <a:ext uri="{FF2B5EF4-FFF2-40B4-BE49-F238E27FC236}">
                <a16:creationId xmlns:a16="http://schemas.microsoft.com/office/drawing/2014/main" id="{3DD7FA1E-4F94-4135-9C82-99F5F49837C6}"/>
              </a:ext>
            </a:extLst>
          </p:cNvPr>
          <p:cNvSpPr>
            <a:spLocks noGrp="1"/>
          </p:cNvSpPr>
          <p:nvPr>
            <p:ph type="body" sz="quarter" idx="15" hasCustomPrompt="1"/>
          </p:nvPr>
        </p:nvSpPr>
        <p:spPr>
          <a:xfrm>
            <a:off x="4356809" y="2014538"/>
            <a:ext cx="3534208" cy="518874"/>
          </a:xfrm>
        </p:spPr>
        <p:txBody>
          <a:bodyPr/>
          <a:lstStyle>
            <a:lvl1pPr>
              <a:buNone/>
              <a:defRPr b="1"/>
            </a:lvl1pPr>
          </a:lstStyle>
          <a:p>
            <a:pPr lvl="0"/>
            <a:r>
              <a:rPr lang="en-US" dirty="0"/>
              <a:t>Click to add title</a:t>
            </a:r>
          </a:p>
        </p:txBody>
      </p:sp>
      <p:sp>
        <p:nvSpPr>
          <p:cNvPr id="32" name="Text Placeholder 25">
            <a:extLst>
              <a:ext uri="{FF2B5EF4-FFF2-40B4-BE49-F238E27FC236}">
                <a16:creationId xmlns:a16="http://schemas.microsoft.com/office/drawing/2014/main" id="{F7AA6B3E-2A7F-4C5B-A703-3DA981212918}"/>
              </a:ext>
            </a:extLst>
          </p:cNvPr>
          <p:cNvSpPr>
            <a:spLocks noGrp="1"/>
          </p:cNvSpPr>
          <p:nvPr>
            <p:ph type="body" sz="quarter" idx="16" hasCustomPrompt="1"/>
          </p:nvPr>
        </p:nvSpPr>
        <p:spPr>
          <a:xfrm>
            <a:off x="4356809"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3" name="Text Placeholder 23">
            <a:extLst>
              <a:ext uri="{FF2B5EF4-FFF2-40B4-BE49-F238E27FC236}">
                <a16:creationId xmlns:a16="http://schemas.microsoft.com/office/drawing/2014/main" id="{1A83EB8D-ED40-4BAC-80EE-11E74BA5D543}"/>
              </a:ext>
            </a:extLst>
          </p:cNvPr>
          <p:cNvSpPr>
            <a:spLocks noGrp="1"/>
          </p:cNvSpPr>
          <p:nvPr>
            <p:ph type="body" sz="quarter" idx="17" hasCustomPrompt="1"/>
          </p:nvPr>
        </p:nvSpPr>
        <p:spPr>
          <a:xfrm>
            <a:off x="8209226" y="2014538"/>
            <a:ext cx="3534208" cy="518874"/>
          </a:xfrm>
        </p:spPr>
        <p:txBody>
          <a:bodyPr/>
          <a:lstStyle>
            <a:lvl1pPr>
              <a:buNone/>
              <a:defRPr b="1"/>
            </a:lvl1pPr>
          </a:lstStyle>
          <a:p>
            <a:pPr lvl="0"/>
            <a:r>
              <a:rPr lang="en-US" dirty="0"/>
              <a:t>Click to add title</a:t>
            </a:r>
          </a:p>
        </p:txBody>
      </p:sp>
      <p:sp>
        <p:nvSpPr>
          <p:cNvPr id="34" name="Text Placeholder 25">
            <a:extLst>
              <a:ext uri="{FF2B5EF4-FFF2-40B4-BE49-F238E27FC236}">
                <a16:creationId xmlns:a16="http://schemas.microsoft.com/office/drawing/2014/main" id="{FAA48909-78A3-4225-8248-6AE681C50EA5}"/>
              </a:ext>
            </a:extLst>
          </p:cNvPr>
          <p:cNvSpPr>
            <a:spLocks noGrp="1"/>
          </p:cNvSpPr>
          <p:nvPr>
            <p:ph type="body" sz="quarter" idx="18" hasCustomPrompt="1"/>
          </p:nvPr>
        </p:nvSpPr>
        <p:spPr>
          <a:xfrm>
            <a:off x="8209226"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AB1287EA-2C67-487A-8E0D-2B45F7A503ED}"/>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B33A6E73-75FC-4E5B-80C2-C4D6F49ED7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7F3BA23-6B20-4DC1-A930-EC3BC07DD79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40939DF5-AC28-4DAD-BBF7-99448C2D5BEB}"/>
              </a:ext>
              <a:ext uri="{C183D7F6-B498-43B3-948B-1728B52AA6E4}">
                <adec:decorative xmlns=""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EBCF1BD2-77CD-45E1-B77C-6235C19B544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E22D69D-860B-4567-9CE7-F30E5450A692}"/>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16820B48-F149-4E55-A3C5-C6D97DCB0EBE}"/>
              </a:ext>
              <a:ext uri="{C183D7F6-B498-43B3-948B-1728B52AA6E4}">
                <adec:decorative xmlns=""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97579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2CDCAF-CD85-4662-A592-845D42A43C22}"/>
              </a:ext>
              <a:ext uri="{C183D7F6-B498-43B3-948B-1728B52AA6E4}">
                <adec:decorative xmlns="" xmlns:adec="http://schemas.microsoft.com/office/drawing/2017/decorative" val="1"/>
              </a:ext>
            </a:extLst>
          </p:cNvPr>
          <p:cNvGrpSpPr/>
          <p:nvPr userDrawn="1"/>
        </p:nvGrpSpPr>
        <p:grpSpPr>
          <a:xfrm>
            <a:off x="0" y="2"/>
            <a:ext cx="2232252" cy="2361890"/>
            <a:chOff x="0" y="2"/>
            <a:chExt cx="2232252" cy="2361890"/>
          </a:xfrm>
        </p:grpSpPr>
        <p:sp>
          <p:nvSpPr>
            <p:cNvPr id="3" name="Freeform: Shape 2">
              <a:extLst>
                <a:ext uri="{FF2B5EF4-FFF2-40B4-BE49-F238E27FC236}">
                  <a16:creationId xmlns:a16="http://schemas.microsoft.com/office/drawing/2014/main" id="{EFCE107D-488B-4994-BA9A-564E5774802E}"/>
                </a:ext>
                <a:ext uri="{C183D7F6-B498-43B3-948B-1728B52AA6E4}">
                  <adec:decorative xmlns=""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4CE23D58-D8BD-47F1-8A08-1545434EDDA0}"/>
                </a:ext>
                <a:ext uri="{C183D7F6-B498-43B3-948B-1728B52AA6E4}">
                  <adec:decorative xmlns=""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5" name="Freeform: Shape 4">
              <a:extLst>
                <a:ext uri="{FF2B5EF4-FFF2-40B4-BE49-F238E27FC236}">
                  <a16:creationId xmlns:a16="http://schemas.microsoft.com/office/drawing/2014/main" id="{406603D7-A9AD-4936-90DC-D8A2A1F2D261}"/>
                </a:ext>
                <a:ext uri="{C183D7F6-B498-43B3-948B-1728B52AA6E4}">
                  <adec:decorative xmlns=""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 name="Freeform: Shape 5">
              <a:extLst>
                <a:ext uri="{FF2B5EF4-FFF2-40B4-BE49-F238E27FC236}">
                  <a16:creationId xmlns:a16="http://schemas.microsoft.com/office/drawing/2014/main" id="{E9DA8193-AE04-4173-B7BB-C770C79E6340}"/>
                </a:ext>
                <a:ext uri="{C183D7F6-B498-43B3-948B-1728B52AA6E4}">
                  <adec:decorative xmlns=""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 name="Title 1">
            <a:extLst>
              <a:ext uri="{FF2B5EF4-FFF2-40B4-BE49-F238E27FC236}">
                <a16:creationId xmlns:a16="http://schemas.microsoft.com/office/drawing/2014/main" id="{EA2796DC-5724-4DF5-8195-1FABE6D85544}"/>
              </a:ext>
            </a:extLst>
          </p:cNvPr>
          <p:cNvSpPr>
            <a:spLocks noGrp="1"/>
          </p:cNvSpPr>
          <p:nvPr>
            <p:ph type="title"/>
          </p:nvPr>
        </p:nvSpPr>
        <p:spPr>
          <a:xfrm>
            <a:off x="2232251" y="633046"/>
            <a:ext cx="3863749" cy="1314996"/>
          </a:xfrm>
        </p:spPr>
        <p:txBody>
          <a:bodyPr anchor="b"/>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B187FF7-DB6C-4C1A-9548-14E8A3C25529}"/>
              </a:ext>
            </a:extLst>
          </p:cNvPr>
          <p:cNvSpPr>
            <a:spLocks noGrp="1"/>
          </p:cNvSpPr>
          <p:nvPr>
            <p:ph idx="1" hasCustomPrompt="1"/>
          </p:nvPr>
        </p:nvSpPr>
        <p:spPr>
          <a:xfrm>
            <a:off x="2232251" y="2125737"/>
            <a:ext cx="3863749" cy="4044463"/>
          </a:xfrm>
        </p:spPr>
        <p:txBody>
          <a:bodyPr>
            <a:normAutofit/>
          </a:bodyPr>
          <a:lstStyle>
            <a:lvl1pPr marL="0" indent="0">
              <a:lnSpc>
                <a:spcPct val="120000"/>
              </a:lnSpc>
              <a:buNone/>
              <a:defRPr sz="1800"/>
            </a:lvl1pPr>
          </a:lstStyle>
          <a:p>
            <a:pPr>
              <a:lnSpc>
                <a:spcPct val="130000"/>
              </a:lnSpc>
            </a:pPr>
            <a:r>
              <a:rPr lang="en-US" dirty="0"/>
              <a:t>Content</a:t>
            </a:r>
          </a:p>
        </p:txBody>
      </p:sp>
      <p:sp>
        <p:nvSpPr>
          <p:cNvPr id="11" name="Date Placeholder 178">
            <a:extLst>
              <a:ext uri="{FF2B5EF4-FFF2-40B4-BE49-F238E27FC236}">
                <a16:creationId xmlns:a16="http://schemas.microsoft.com/office/drawing/2014/main" id="{B7A60214-A813-4C22-B24B-04F723FF4DEA}"/>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8" name="Picture Placeholder 27">
            <a:extLst>
              <a:ext uri="{FF2B5EF4-FFF2-40B4-BE49-F238E27FC236}">
                <a16:creationId xmlns:a16="http://schemas.microsoft.com/office/drawing/2014/main" id="{659DC90E-7284-4051-85CA-D8C21417DF7F}"/>
              </a:ext>
            </a:extLst>
          </p:cNvPr>
          <p:cNvSpPr>
            <a:spLocks noGrp="1"/>
          </p:cNvSpPr>
          <p:nvPr>
            <p:ph type="pic" sz="quarter" idx="14"/>
          </p:nvPr>
        </p:nvSpPr>
        <p:spPr>
          <a:xfrm>
            <a:off x="6423487" y="929609"/>
            <a:ext cx="2518114" cy="2518114"/>
          </a:xfrm>
          <a:custGeom>
            <a:avLst/>
            <a:gdLst>
              <a:gd name="connsiteX0" fmla="*/ 1259057 w 2518114"/>
              <a:gd name="connsiteY0" fmla="*/ 0 h 2518114"/>
              <a:gd name="connsiteX1" fmla="*/ 2518114 w 2518114"/>
              <a:gd name="connsiteY1" fmla="*/ 1259057 h 2518114"/>
              <a:gd name="connsiteX2" fmla="*/ 1259057 w 2518114"/>
              <a:gd name="connsiteY2" fmla="*/ 2518114 h 2518114"/>
              <a:gd name="connsiteX3" fmla="*/ 0 w 2518114"/>
              <a:gd name="connsiteY3" fmla="*/ 1259057 h 2518114"/>
              <a:gd name="connsiteX4" fmla="*/ 1259057 w 2518114"/>
              <a:gd name="connsiteY4" fmla="*/ 0 h 251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txBody>
          <a:bodyPr wrap="square">
            <a:noAutofit/>
          </a:bodyPr>
          <a:lstStyle/>
          <a:p>
            <a:r>
              <a:rPr lang="en-US"/>
              <a:t>Click icon to add picture</a:t>
            </a:r>
            <a:endParaRPr lang="en-US" dirty="0"/>
          </a:p>
        </p:txBody>
      </p:sp>
      <p:sp>
        <p:nvSpPr>
          <p:cNvPr id="25" name="Picture Placeholder 24">
            <a:extLst>
              <a:ext uri="{FF2B5EF4-FFF2-40B4-BE49-F238E27FC236}">
                <a16:creationId xmlns:a16="http://schemas.microsoft.com/office/drawing/2014/main" id="{D399D5A9-622F-4A19-AC14-CE115C15E60E}"/>
              </a:ext>
            </a:extLst>
          </p:cNvPr>
          <p:cNvSpPr>
            <a:spLocks noGrp="1"/>
          </p:cNvSpPr>
          <p:nvPr>
            <p:ph type="pic" sz="quarter" idx="13"/>
          </p:nvPr>
        </p:nvSpPr>
        <p:spPr>
          <a:xfrm>
            <a:off x="9090426" y="86636"/>
            <a:ext cx="2952748" cy="2952748"/>
          </a:xfrm>
          <a:custGeom>
            <a:avLst/>
            <a:gdLst>
              <a:gd name="connsiteX0" fmla="*/ 1476374 w 2952748"/>
              <a:gd name="connsiteY0" fmla="*/ 0 h 2952748"/>
              <a:gd name="connsiteX1" fmla="*/ 2952748 w 2952748"/>
              <a:gd name="connsiteY1" fmla="*/ 1476374 h 2952748"/>
              <a:gd name="connsiteX2" fmla="*/ 1476374 w 2952748"/>
              <a:gd name="connsiteY2" fmla="*/ 2952748 h 2952748"/>
              <a:gd name="connsiteX3" fmla="*/ 0 w 2952748"/>
              <a:gd name="connsiteY3" fmla="*/ 1476374 h 2952748"/>
              <a:gd name="connsiteX4" fmla="*/ 1476374 w 2952748"/>
              <a:gd name="connsiteY4" fmla="*/ 0 h 295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48" h="2952748">
                <a:moveTo>
                  <a:pt x="1476374" y="0"/>
                </a:moveTo>
                <a:cubicBezTo>
                  <a:pt x="2291753" y="0"/>
                  <a:pt x="2952748" y="660995"/>
                  <a:pt x="2952748" y="1476374"/>
                </a:cubicBezTo>
                <a:cubicBezTo>
                  <a:pt x="2952748" y="2291753"/>
                  <a:pt x="2291753" y="2952748"/>
                  <a:pt x="1476374" y="2952748"/>
                </a:cubicBezTo>
                <a:cubicBezTo>
                  <a:pt x="660995" y="2952748"/>
                  <a:pt x="0" y="2291753"/>
                  <a:pt x="0" y="1476374"/>
                </a:cubicBezTo>
                <a:cubicBezTo>
                  <a:pt x="0" y="660995"/>
                  <a:pt x="660995" y="0"/>
                  <a:pt x="1476374" y="0"/>
                </a:cubicBezTo>
                <a:close/>
              </a:path>
            </a:pathLst>
          </a:custGeom>
        </p:spPr>
        <p:txBody>
          <a:bodyPr wrap="square">
            <a:noAutofit/>
          </a:bodyPr>
          <a:lstStyle/>
          <a:p>
            <a:r>
              <a:rPr lang="en-US"/>
              <a:t>Click icon to add picture</a:t>
            </a:r>
            <a:endParaRPr lang="en-US" dirty="0"/>
          </a:p>
        </p:txBody>
      </p:sp>
      <p:grpSp>
        <p:nvGrpSpPr>
          <p:cNvPr id="9" name="Group 8">
            <a:extLst>
              <a:ext uri="{FF2B5EF4-FFF2-40B4-BE49-F238E27FC236}">
                <a16:creationId xmlns:a16="http://schemas.microsoft.com/office/drawing/2014/main" id="{8DB95C10-057C-4318-8E35-14CA6421DBCA}"/>
              </a:ext>
              <a:ext uri="{C183D7F6-B498-43B3-948B-1728B52AA6E4}">
                <adec:decorative xmlns="" xmlns:adec="http://schemas.microsoft.com/office/drawing/2017/decorative" val="1"/>
              </a:ext>
            </a:extLst>
          </p:cNvPr>
          <p:cNvGrpSpPr/>
          <p:nvPr userDrawn="1"/>
        </p:nvGrpSpPr>
        <p:grpSpPr>
          <a:xfrm>
            <a:off x="10051176" y="4803984"/>
            <a:ext cx="2140824" cy="2054016"/>
            <a:chOff x="10051176" y="4803984"/>
            <a:chExt cx="2140824" cy="2054016"/>
          </a:xfrm>
        </p:grpSpPr>
        <p:sp>
          <p:nvSpPr>
            <p:cNvPr id="12" name="Freeform: Shape 11">
              <a:extLst>
                <a:ext uri="{FF2B5EF4-FFF2-40B4-BE49-F238E27FC236}">
                  <a16:creationId xmlns:a16="http://schemas.microsoft.com/office/drawing/2014/main" id="{CBE7134B-D795-425D-A988-E8D6CD66E8EF}"/>
                </a:ext>
                <a:ext uri="{C183D7F6-B498-43B3-948B-1728B52AA6E4}">
                  <adec:decorative xmlns="" xmlns:adec="http://schemas.microsoft.com/office/drawing/2017/decorative"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43741EC-3B24-4CBF-99F9-F7F4944C0438}"/>
                </a:ext>
                <a:ext uri="{C183D7F6-B498-43B3-948B-1728B52AA6E4}">
                  <adec:decorative xmlns="" xmlns:adec="http://schemas.microsoft.com/office/drawing/2017/decorative"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2" name="Picture Placeholder 31">
            <a:extLst>
              <a:ext uri="{FF2B5EF4-FFF2-40B4-BE49-F238E27FC236}">
                <a16:creationId xmlns:a16="http://schemas.microsoft.com/office/drawing/2014/main" id="{A981E0B7-6C4A-4ABD-9E79-2CC68B36BABC}"/>
              </a:ext>
            </a:extLst>
          </p:cNvPr>
          <p:cNvSpPr>
            <a:spLocks noGrp="1"/>
          </p:cNvSpPr>
          <p:nvPr>
            <p:ph type="pic" sz="quarter" idx="15"/>
          </p:nvPr>
        </p:nvSpPr>
        <p:spPr>
          <a:xfrm>
            <a:off x="7682545" y="3175909"/>
            <a:ext cx="3454390" cy="3454390"/>
          </a:xfrm>
          <a:custGeom>
            <a:avLst/>
            <a:gdLst>
              <a:gd name="connsiteX0" fmla="*/ 1727195 w 3454390"/>
              <a:gd name="connsiteY0" fmla="*/ 0 h 3454390"/>
              <a:gd name="connsiteX1" fmla="*/ 3454390 w 3454390"/>
              <a:gd name="connsiteY1" fmla="*/ 1727195 h 3454390"/>
              <a:gd name="connsiteX2" fmla="*/ 1727195 w 3454390"/>
              <a:gd name="connsiteY2" fmla="*/ 3454390 h 3454390"/>
              <a:gd name="connsiteX3" fmla="*/ 0 w 3454390"/>
              <a:gd name="connsiteY3" fmla="*/ 1727195 h 3454390"/>
              <a:gd name="connsiteX4" fmla="*/ 1727195 w 3454390"/>
              <a:gd name="connsiteY4" fmla="*/ 0 h 345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390" h="3454390">
                <a:moveTo>
                  <a:pt x="1727195" y="0"/>
                </a:moveTo>
                <a:cubicBezTo>
                  <a:pt x="2681098" y="0"/>
                  <a:pt x="3454390" y="773292"/>
                  <a:pt x="3454390" y="1727195"/>
                </a:cubicBezTo>
                <a:cubicBezTo>
                  <a:pt x="3454390" y="2681098"/>
                  <a:pt x="2681098" y="3454390"/>
                  <a:pt x="1727195" y="3454390"/>
                </a:cubicBezTo>
                <a:cubicBezTo>
                  <a:pt x="773292" y="3454390"/>
                  <a:pt x="0" y="2681098"/>
                  <a:pt x="0" y="1727195"/>
                </a:cubicBezTo>
                <a:cubicBezTo>
                  <a:pt x="0" y="773292"/>
                  <a:pt x="773292" y="0"/>
                  <a:pt x="1727195" y="0"/>
                </a:cubicBezTo>
                <a:close/>
              </a:path>
            </a:pathLst>
          </a:custGeom>
        </p:spPr>
        <p:txBody>
          <a:bodyPr wrap="square">
            <a:noAutofit/>
          </a:bodyPr>
          <a:lstStyle/>
          <a:p>
            <a:r>
              <a:rPr lang="en-US"/>
              <a:t>Click icon to add picture</a:t>
            </a:r>
            <a:endParaRPr lang="en-US" dirty="0"/>
          </a:p>
        </p:txBody>
      </p:sp>
      <p:sp>
        <p:nvSpPr>
          <p:cNvPr id="21" name="Footer Placeholder 179">
            <a:extLst>
              <a:ext uri="{FF2B5EF4-FFF2-40B4-BE49-F238E27FC236}">
                <a16:creationId xmlns:a16="http://schemas.microsoft.com/office/drawing/2014/main" id="{4E9FB417-D03A-4615-A2E4-F1D3EF9782A4}"/>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389AD2FD-902A-43AD-8B8C-AABCC05CEF1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14920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8968B4A-D2FD-4982-8334-0183B81B5317}"/>
              </a:ext>
              <a:ext uri="{C183D7F6-B498-43B3-948B-1728B52AA6E4}">
                <adec:decorative xmlns="" xmlns:adec="http://schemas.microsoft.com/office/drawing/2017/decorative" val="1"/>
              </a:ext>
            </a:extLst>
          </p:cNvPr>
          <p:cNvGrpSpPr/>
          <p:nvPr userDrawn="1"/>
        </p:nvGrpSpPr>
        <p:grpSpPr>
          <a:xfrm>
            <a:off x="6835096" y="657544"/>
            <a:ext cx="4843727" cy="5534144"/>
            <a:chOff x="1674895" y="1345036"/>
            <a:chExt cx="5428610" cy="4210939"/>
          </a:xfrm>
        </p:grpSpPr>
        <p:sp>
          <p:nvSpPr>
            <p:cNvPr id="5" name="Rectangle 4">
              <a:extLst>
                <a:ext uri="{FF2B5EF4-FFF2-40B4-BE49-F238E27FC236}">
                  <a16:creationId xmlns:a16="http://schemas.microsoft.com/office/drawing/2014/main" id="{643A288F-C28C-4225-9247-AF58A824B944}"/>
                </a:ext>
              </a:extLst>
            </p:cNvPr>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 name="Rectangle 5">
              <a:extLst>
                <a:ext uri="{FF2B5EF4-FFF2-40B4-BE49-F238E27FC236}">
                  <a16:creationId xmlns:a16="http://schemas.microsoft.com/office/drawing/2014/main" id="{B362DD31-8718-4A1F-966C-96DD1FE1C299}"/>
                </a:ext>
              </a:extLst>
            </p:cNvPr>
            <p:cNvSpPr/>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useBgFill="1">
        <p:nvSpPr>
          <p:cNvPr id="7" name="Rectangle 6">
            <a:extLst>
              <a:ext uri="{FF2B5EF4-FFF2-40B4-BE49-F238E27FC236}">
                <a16:creationId xmlns:a16="http://schemas.microsoft.com/office/drawing/2014/main" id="{014FAF08-7ED8-4FA5-BD29-1D7472D4A37A}"/>
              </a:ext>
              <a:ext uri="{C183D7F6-B498-43B3-948B-1728B52AA6E4}">
                <adec:decorative xmlns="" xmlns:adec="http://schemas.microsoft.com/office/drawing/2017/decorative" val="1"/>
              </a:ext>
            </a:extLst>
          </p:cNvPr>
          <p:cNvSpPr/>
          <p:nvPr userDrawn="1"/>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Title 1">
            <a:extLst>
              <a:ext uri="{FF2B5EF4-FFF2-40B4-BE49-F238E27FC236}">
                <a16:creationId xmlns:a16="http://schemas.microsoft.com/office/drawing/2014/main" id="{568ABF40-D991-4FCE-943D-B4F291810CBD}"/>
              </a:ext>
            </a:extLst>
          </p:cNvPr>
          <p:cNvSpPr>
            <a:spLocks noGrp="1"/>
          </p:cNvSpPr>
          <p:nvPr>
            <p:ph type="ctrTitle" hasCustomPrompt="1"/>
          </p:nvPr>
        </p:nvSpPr>
        <p:spPr>
          <a:xfrm>
            <a:off x="7012297" y="786881"/>
            <a:ext cx="4203323" cy="2927350"/>
          </a:xfrm>
        </p:spPr>
        <p:txBody>
          <a:bodyPr>
            <a:normAutofit/>
          </a:bodyPr>
          <a:lstStyle>
            <a:lvl1pPr algn="ctr">
              <a:defRPr sz="6000" b="1" spc="1500" baseline="0"/>
            </a:lvl1pPr>
          </a:lstStyle>
          <a:p>
            <a:r>
              <a:rPr lang="en-US" dirty="0"/>
              <a:t>CLICK TO ADD TITLE</a:t>
            </a:r>
          </a:p>
        </p:txBody>
      </p:sp>
      <p:sp>
        <p:nvSpPr>
          <p:cNvPr id="9" name="Subtitle 2">
            <a:extLst>
              <a:ext uri="{FF2B5EF4-FFF2-40B4-BE49-F238E27FC236}">
                <a16:creationId xmlns:a16="http://schemas.microsoft.com/office/drawing/2014/main" id="{70199C9F-8FAF-4960-9022-506D5D8424DB}"/>
              </a:ext>
            </a:extLst>
          </p:cNvPr>
          <p:cNvSpPr>
            <a:spLocks noGrp="1"/>
          </p:cNvSpPr>
          <p:nvPr>
            <p:ph type="subTitle" idx="1" hasCustomPrompt="1"/>
          </p:nvPr>
        </p:nvSpPr>
        <p:spPr>
          <a:xfrm>
            <a:off x="7012297" y="3970527"/>
            <a:ext cx="4203323" cy="1647919"/>
          </a:xfrm>
        </p:spPr>
        <p:txBody>
          <a:bodyPr>
            <a:normAutofit/>
          </a:bodyPr>
          <a:lstStyle>
            <a:lvl1pPr marL="0" algn="ctr">
              <a:buNone/>
              <a:defRPr sz="2400" b="0" spc="400" baseline="0"/>
            </a:lvl1pPr>
          </a:lstStyle>
          <a:p>
            <a:r>
              <a:rPr lang="en-US" dirty="0"/>
              <a:t>CLICK TO ADD SUBTITLE</a:t>
            </a:r>
          </a:p>
        </p:txBody>
      </p:sp>
      <p:sp>
        <p:nvSpPr>
          <p:cNvPr id="27" name="Picture Placeholder 25">
            <a:extLst>
              <a:ext uri="{FF2B5EF4-FFF2-40B4-BE49-F238E27FC236}">
                <a16:creationId xmlns:a16="http://schemas.microsoft.com/office/drawing/2014/main" id="{0AAD2801-C4B6-4F9D-8713-2109D15B120E}"/>
              </a:ext>
            </a:extLst>
          </p:cNvPr>
          <p:cNvSpPr>
            <a:spLocks noGrp="1"/>
          </p:cNvSpPr>
          <p:nvPr>
            <p:ph type="pic" sz="quarter" idx="13" hasCustomPrompt="1"/>
          </p:nvPr>
        </p:nvSpPr>
        <p:spPr>
          <a:xfrm>
            <a:off x="1292225" y="1149350"/>
            <a:ext cx="4792663" cy="4227513"/>
          </a:xfrm>
        </p:spPr>
        <p:txBody>
          <a:bodyPr/>
          <a:lstStyle>
            <a:lvl1pPr>
              <a:buNone/>
              <a:defRPr/>
            </a:lvl1pPr>
          </a:lstStyle>
          <a:p>
            <a:r>
              <a:rPr lang="en-US" dirty="0"/>
              <a:t>Click to add photo</a:t>
            </a:r>
          </a:p>
        </p:txBody>
      </p:sp>
      <p:grpSp>
        <p:nvGrpSpPr>
          <p:cNvPr id="18" name="Graphic 185">
            <a:extLst>
              <a:ext uri="{FF2B5EF4-FFF2-40B4-BE49-F238E27FC236}">
                <a16:creationId xmlns:a16="http://schemas.microsoft.com/office/drawing/2014/main" id="{93CF5D64-69BB-4E77-ADC8-7D645E7AA4F1}"/>
              </a:ext>
              <a:ext uri="{C183D7F6-B498-43B3-948B-1728B52AA6E4}">
                <adec:decorative xmlns="" xmlns:adec="http://schemas.microsoft.com/office/drawing/2017/decorative" val="1"/>
              </a:ext>
            </a:extLst>
          </p:cNvPr>
          <p:cNvGrpSpPr/>
          <p:nvPr userDrawn="1"/>
        </p:nvGrpSpPr>
        <p:grpSpPr>
          <a:xfrm>
            <a:off x="3220677" y="5565632"/>
            <a:ext cx="1054467" cy="469689"/>
            <a:chOff x="9841624" y="4115729"/>
            <a:chExt cx="602170" cy="268223"/>
          </a:xfrm>
          <a:solidFill>
            <a:schemeClr val="tx1"/>
          </a:solidFill>
        </p:grpSpPr>
        <p:sp>
          <p:nvSpPr>
            <p:cNvPr id="19" name="Freeform: Shape 18">
              <a:extLst>
                <a:ext uri="{FF2B5EF4-FFF2-40B4-BE49-F238E27FC236}">
                  <a16:creationId xmlns:a16="http://schemas.microsoft.com/office/drawing/2014/main" id="{019D8F1E-2249-41BC-B8BD-4C8F7824B1B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0834381D-9229-4B35-A551-0A2EBC5395D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D9AAD997-2ABB-43CB-81B3-6508602D44B7}"/>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D77AF2C8-42E5-4E03-B110-57855A3EA4A0}"/>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A98E12C-BD74-4556-8CE5-24BDB9B9295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16" name="Date Placeholder 8">
            <a:extLst>
              <a:ext uri="{FF2B5EF4-FFF2-40B4-BE49-F238E27FC236}">
                <a16:creationId xmlns:a16="http://schemas.microsoft.com/office/drawing/2014/main" id="{19544747-A258-414B-A18E-FE0D00F027A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7" name="Footer Placeholder 9">
            <a:extLst>
              <a:ext uri="{FF2B5EF4-FFF2-40B4-BE49-F238E27FC236}">
                <a16:creationId xmlns:a16="http://schemas.microsoft.com/office/drawing/2014/main" id="{80C9B95E-5D5F-4B79-BBC6-AA8023F361C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4" name="Slide Number Placeholder 10">
            <a:extLst>
              <a:ext uri="{FF2B5EF4-FFF2-40B4-BE49-F238E27FC236}">
                <a16:creationId xmlns:a16="http://schemas.microsoft.com/office/drawing/2014/main" id="{B5FBBF51-B6B9-4243-98A9-DDFADA05411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50C42-9A0B-4425-92C2-70FCF7C45734}"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29" name="Group 28">
            <a:extLst>
              <a:ext uri="{FF2B5EF4-FFF2-40B4-BE49-F238E27FC236}">
                <a16:creationId xmlns:a16="http://schemas.microsoft.com/office/drawing/2014/main" id="{1999C8F0-23CF-43DE-A39C-94B126C6EF63}"/>
              </a:ext>
              <a:ext uri="{C183D7F6-B498-43B3-948B-1728B52AA6E4}">
                <adec:decorative xmlns="" xmlns:adec="http://schemas.microsoft.com/office/drawing/2017/decorative" val="1"/>
              </a:ext>
            </a:extLst>
          </p:cNvPr>
          <p:cNvGrpSpPr/>
          <p:nvPr userDrawn="1"/>
        </p:nvGrpSpPr>
        <p:grpSpPr>
          <a:xfrm>
            <a:off x="0" y="431836"/>
            <a:ext cx="1861854" cy="717514"/>
            <a:chOff x="0" y="1580033"/>
            <a:chExt cx="1861854" cy="717514"/>
          </a:xfrm>
        </p:grpSpPr>
        <p:sp>
          <p:nvSpPr>
            <p:cNvPr id="30" name="Freeform: Shape 29">
              <a:extLst>
                <a:ext uri="{FF2B5EF4-FFF2-40B4-BE49-F238E27FC236}">
                  <a16:creationId xmlns:a16="http://schemas.microsoft.com/office/drawing/2014/main" id="{1F9B7492-8A54-4020-83A1-E2AEE5724245}"/>
                </a:ext>
                <a:ext uri="{C183D7F6-B498-43B3-948B-1728B52AA6E4}">
                  <adec:decorative xmlns="" xmlns:adec="http://schemas.microsoft.com/office/drawing/2017/decorative" val="1"/>
                </a:ext>
              </a:extLst>
            </p:cNvPr>
            <p:cNvSpPr/>
            <p:nvPr userDrawn="1"/>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39DA5407-EA48-4921-BA3C-71E94101C72C}"/>
                </a:ext>
                <a:ext uri="{C183D7F6-B498-43B3-948B-1728B52AA6E4}">
                  <adec:decorative xmlns="" xmlns:adec="http://schemas.microsoft.com/office/drawing/2017/decorative" val="1"/>
                </a:ext>
              </a:extLst>
            </p:cNvPr>
            <p:cNvSpPr/>
            <p:nvPr userDrawn="1"/>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35" name="Group 34">
            <a:extLst>
              <a:ext uri="{FF2B5EF4-FFF2-40B4-BE49-F238E27FC236}">
                <a16:creationId xmlns:a16="http://schemas.microsoft.com/office/drawing/2014/main" id="{0AC95BD4-4EFC-45C6-B985-229FD300B1ED}"/>
              </a:ext>
              <a:ext uri="{C183D7F6-B498-43B3-948B-1728B52AA6E4}">
                <adec:decorative xmlns="" xmlns:adec="http://schemas.microsoft.com/office/drawing/2017/decorative" val="1"/>
              </a:ext>
            </a:extLst>
          </p:cNvPr>
          <p:cNvGrpSpPr/>
          <p:nvPr userDrawn="1"/>
        </p:nvGrpSpPr>
        <p:grpSpPr>
          <a:xfrm>
            <a:off x="6519255" y="3650586"/>
            <a:ext cx="319941" cy="319941"/>
            <a:chOff x="1126512" y="4357092"/>
            <a:chExt cx="319941" cy="319941"/>
          </a:xfrm>
        </p:grpSpPr>
        <p:sp>
          <p:nvSpPr>
            <p:cNvPr id="36" name="Oval 35">
              <a:extLst>
                <a:ext uri="{FF2B5EF4-FFF2-40B4-BE49-F238E27FC236}">
                  <a16:creationId xmlns:a16="http://schemas.microsoft.com/office/drawing/2014/main" id="{A4784AD1-E3D1-4566-9041-95AAA1DA8101}"/>
                </a:ext>
                <a:ext uri="{C183D7F6-B498-43B3-948B-1728B52AA6E4}">
                  <adec:decorative xmlns="" xmlns:adec="http://schemas.microsoft.com/office/drawing/2017/decorative" val="1"/>
                </a:ext>
              </a:extLst>
            </p:cNvPr>
            <p:cNvSpPr/>
            <p:nvPr userDrawn="1"/>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7" name="Oval 36">
              <a:extLst>
                <a:ext uri="{FF2B5EF4-FFF2-40B4-BE49-F238E27FC236}">
                  <a16:creationId xmlns:a16="http://schemas.microsoft.com/office/drawing/2014/main" id="{0147C571-802C-479F-B289-5F5D178E92EA}"/>
                </a:ext>
                <a:ext uri="{C183D7F6-B498-43B3-948B-1728B52AA6E4}">
                  <adec:decorative xmlns="" xmlns:adec="http://schemas.microsoft.com/office/drawing/2017/decorative" val="1"/>
                </a:ext>
              </a:extLst>
            </p:cNvPr>
            <p:cNvSpPr/>
            <p:nvPr userDrawn="1"/>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Tree>
    <p:extLst>
      <p:ext uri="{BB962C8B-B14F-4D97-AF65-F5344CB8AC3E}">
        <p14:creationId xmlns:p14="http://schemas.microsoft.com/office/powerpoint/2010/main" val="2480015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F3651-2146-4B17-A670-FC7C6BB755E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8296B1E-FF2F-493F-868D-5564FA8DEB1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8B016A1-7299-4057-94DA-E36F10C2414C}"/>
              </a:ext>
            </a:extLst>
          </p:cNvPr>
          <p:cNvSpPr>
            <a:spLocks noGrp="1"/>
          </p:cNvSpPr>
          <p:nvPr>
            <p:ph type="sldNum" sz="quarter" idx="12"/>
          </p:nvPr>
        </p:nvSpPr>
        <p:spPr/>
        <p:txBody>
          <a:bodyPr/>
          <a:lstStyle>
            <a:lvl1pPr>
              <a:defRPr/>
            </a:lvl1pPr>
          </a:lstStyle>
          <a:p>
            <a:fld id="{0824209C-21FE-4182-905E-04C6F9B3A98A}" type="slidenum">
              <a:rPr lang="en-US" altLang="en-US"/>
              <a:pPr/>
              <a:t>‹#›</a:t>
            </a:fld>
            <a:endParaRPr lang="en-US" altLang="en-US"/>
          </a:p>
        </p:txBody>
      </p:sp>
    </p:spTree>
    <p:extLst>
      <p:ext uri="{BB962C8B-B14F-4D97-AF65-F5344CB8AC3E}">
        <p14:creationId xmlns:p14="http://schemas.microsoft.com/office/powerpoint/2010/main" val="181820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60" name="Title 1">
            <a:extLst>
              <a:ext uri="{FF2B5EF4-FFF2-40B4-BE49-F238E27FC236}">
                <a16:creationId xmlns:a16="http://schemas.microsoft.com/office/drawing/2014/main" id="{BF92C786-F148-4356-BCC8-D4DB6DC80390}"/>
              </a:ext>
            </a:extLst>
          </p:cNvPr>
          <p:cNvSpPr>
            <a:spLocks noGrp="1"/>
          </p:cNvSpPr>
          <p:nvPr>
            <p:ph type="title"/>
          </p:nvPr>
        </p:nvSpPr>
        <p:spPr>
          <a:xfrm>
            <a:off x="5956784" y="396117"/>
            <a:ext cx="5217172" cy="1158857"/>
          </a:xfrm>
        </p:spPr>
        <p:txBody>
          <a:bodyPr anchor="b">
            <a:normAutofit/>
          </a:bodyPr>
          <a:lstStyle/>
          <a:p>
            <a:r>
              <a:rPr lang="en-US"/>
              <a:t>Click to edit Master title style</a:t>
            </a:r>
          </a:p>
        </p:txBody>
      </p:sp>
      <p:sp>
        <p:nvSpPr>
          <p:cNvPr id="45" name="Picture Placeholder 2">
            <a:extLst>
              <a:ext uri="{FF2B5EF4-FFF2-40B4-BE49-F238E27FC236}">
                <a16:creationId xmlns:a16="http://schemas.microsoft.com/office/drawing/2014/main" id="{CC8A9357-2526-4109-8861-DCB89A78CA7F}"/>
              </a:ext>
            </a:extLst>
          </p:cNvPr>
          <p:cNvSpPr>
            <a:spLocks noGrp="1"/>
          </p:cNvSpPr>
          <p:nvPr>
            <p:ph type="pic" sz="quarter" idx="13" hasCustomPrompt="1"/>
          </p:nvPr>
        </p:nvSpPr>
        <p:spPr>
          <a:xfrm>
            <a:off x="1526293" y="1554582"/>
            <a:ext cx="3555043" cy="3217333"/>
          </a:xfrm>
        </p:spPr>
        <p:txBody>
          <a:bodyPr/>
          <a:lstStyle>
            <a:lvl1pPr>
              <a:buFontTx/>
              <a:buNone/>
              <a:defRPr/>
            </a:lvl1pPr>
          </a:lstStyle>
          <a:p>
            <a:r>
              <a:rPr lang="en-US" dirty="0"/>
              <a:t>Click to add photo</a:t>
            </a:r>
          </a:p>
        </p:txBody>
      </p:sp>
      <p:sp>
        <p:nvSpPr>
          <p:cNvPr id="298" name="Content Placeholder 2">
            <a:extLst>
              <a:ext uri="{FF2B5EF4-FFF2-40B4-BE49-F238E27FC236}">
                <a16:creationId xmlns:a16="http://schemas.microsoft.com/office/drawing/2014/main" id="{F0A93A7F-1937-4643-B9E7-342A8CB87BBB}"/>
              </a:ext>
            </a:extLst>
          </p:cNvPr>
          <p:cNvSpPr>
            <a:spLocks noGrp="1"/>
          </p:cNvSpPr>
          <p:nvPr>
            <p:ph idx="1" hasCustomPrompt="1"/>
          </p:nvPr>
        </p:nvSpPr>
        <p:spPr>
          <a:xfrm>
            <a:off x="5956783" y="1747592"/>
            <a:ext cx="5217173" cy="4351338"/>
          </a:xfrm>
        </p:spPr>
        <p:txBody>
          <a:bodyPr>
            <a:normAutofit/>
          </a:bodyPr>
          <a:lstStyle>
            <a:lvl1pPr>
              <a:buFontTx/>
              <a:buNone/>
              <a:defRPr sz="2400"/>
            </a:lvl1pPr>
          </a:lstStyle>
          <a:p>
            <a:pPr>
              <a:lnSpc>
                <a:spcPct val="130000"/>
              </a:lnSpc>
            </a:pPr>
            <a:r>
              <a:rPr lang="en-US" dirty="0"/>
              <a:t>Click to add text</a:t>
            </a:r>
          </a:p>
        </p:txBody>
      </p:sp>
      <p:grpSp>
        <p:nvGrpSpPr>
          <p:cNvPr id="3" name="Group 2">
            <a:extLst>
              <a:ext uri="{FF2B5EF4-FFF2-40B4-BE49-F238E27FC236}">
                <a16:creationId xmlns:a16="http://schemas.microsoft.com/office/drawing/2014/main" id="{B5082B2A-0AFE-456C-9506-A5DAF807FFE7}"/>
              </a:ext>
              <a:ext uri="{C183D7F6-B498-43B3-948B-1728B52AA6E4}">
                <adec:decorative xmlns="" xmlns:adec="http://schemas.microsoft.com/office/drawing/2017/decorative" val="1"/>
              </a:ext>
            </a:extLst>
          </p:cNvPr>
          <p:cNvGrpSpPr/>
          <p:nvPr userDrawn="1"/>
        </p:nvGrpSpPr>
        <p:grpSpPr>
          <a:xfrm>
            <a:off x="739959" y="3491269"/>
            <a:ext cx="365021" cy="365021"/>
            <a:chOff x="739959" y="3491269"/>
            <a:chExt cx="365021" cy="365021"/>
          </a:xfrm>
        </p:grpSpPr>
        <p:sp>
          <p:nvSpPr>
            <p:cNvPr id="267" name="Oval 266">
              <a:extLst>
                <a:ext uri="{FF2B5EF4-FFF2-40B4-BE49-F238E27FC236}">
                  <a16:creationId xmlns:a16="http://schemas.microsoft.com/office/drawing/2014/main" id="{1D723022-AE16-42E7-AB92-B0D8FA9619B6}"/>
                </a:ext>
                <a:ext uri="{C183D7F6-B498-43B3-948B-1728B52AA6E4}">
                  <adec:decorative xmlns="" xmlns:adec="http://schemas.microsoft.com/office/drawing/2017/decorative" val="1"/>
                </a:ext>
              </a:extLst>
            </p:cNvPr>
            <p:cNvSpPr/>
            <p:nvPr userDrawn="1"/>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8" name="Oval 267">
              <a:extLst>
                <a:ext uri="{FF2B5EF4-FFF2-40B4-BE49-F238E27FC236}">
                  <a16:creationId xmlns:a16="http://schemas.microsoft.com/office/drawing/2014/main" id="{01A660D0-3253-401B-9F04-DD8E71CC7A7F}"/>
                </a:ext>
                <a:ext uri="{C183D7F6-B498-43B3-948B-1728B52AA6E4}">
                  <adec:decorative xmlns="" xmlns:adec="http://schemas.microsoft.com/office/drawing/2017/decorative" val="1"/>
                </a:ext>
              </a:extLst>
            </p:cNvPr>
            <p:cNvSpPr/>
            <p:nvPr userDrawn="1"/>
          </p:nvSpPr>
          <p:spPr>
            <a:xfrm>
              <a:off x="739959" y="349126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 name="Group 1">
            <a:extLst>
              <a:ext uri="{FF2B5EF4-FFF2-40B4-BE49-F238E27FC236}">
                <a16:creationId xmlns:a16="http://schemas.microsoft.com/office/drawing/2014/main" id="{7D1E36DE-F754-4C67-AEDB-7A4CD5259E08}"/>
              </a:ext>
              <a:ext uri="{C183D7F6-B498-43B3-948B-1728B52AA6E4}">
                <adec:decorative xmlns="" xmlns:adec="http://schemas.microsoft.com/office/drawing/2017/decorative" val="1"/>
              </a:ext>
            </a:extLst>
          </p:cNvPr>
          <p:cNvGrpSpPr/>
          <p:nvPr userDrawn="1"/>
        </p:nvGrpSpPr>
        <p:grpSpPr>
          <a:xfrm>
            <a:off x="496583" y="550047"/>
            <a:ext cx="1910252" cy="709661"/>
            <a:chOff x="496583" y="795582"/>
            <a:chExt cx="1910252" cy="709661"/>
          </a:xfrm>
        </p:grpSpPr>
        <p:grpSp>
          <p:nvGrpSpPr>
            <p:cNvPr id="261" name="Graphic 38">
              <a:extLst>
                <a:ext uri="{FF2B5EF4-FFF2-40B4-BE49-F238E27FC236}">
                  <a16:creationId xmlns:a16="http://schemas.microsoft.com/office/drawing/2014/main" id="{A4AD9011-9DCC-4A0F-BA80-27E6D3D5C046}"/>
                </a:ext>
                <a:ext uri="{C183D7F6-B498-43B3-948B-1728B52AA6E4}">
                  <adec:decorative xmlns="" xmlns:adec="http://schemas.microsoft.com/office/drawing/2017/decorative" val="1"/>
                </a:ext>
              </a:extLst>
            </p:cNvPr>
            <p:cNvGrpSpPr/>
            <p:nvPr userDrawn="1"/>
          </p:nvGrpSpPr>
          <p:grpSpPr>
            <a:xfrm>
              <a:off x="496583" y="795582"/>
              <a:ext cx="1910252" cy="709661"/>
              <a:chOff x="2267504" y="2540250"/>
              <a:chExt cx="1990951" cy="739641"/>
            </a:xfrm>
            <a:solidFill>
              <a:schemeClr val="tx1"/>
            </a:solidFill>
          </p:grpSpPr>
          <p:sp>
            <p:nvSpPr>
              <p:cNvPr id="262" name="Freeform: Shape 261">
                <a:extLst>
                  <a:ext uri="{FF2B5EF4-FFF2-40B4-BE49-F238E27FC236}">
                    <a16:creationId xmlns:a16="http://schemas.microsoft.com/office/drawing/2014/main" id="{A0221D30-DD4B-4E09-850A-CBBAAA4A051C}"/>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3FDF1E24-BE7D-49F6-A5A0-29D2796918E4}"/>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nvGrpSpPr>
            <p:cNvPr id="264" name="Graphic 38">
              <a:extLst>
                <a:ext uri="{FF2B5EF4-FFF2-40B4-BE49-F238E27FC236}">
                  <a16:creationId xmlns:a16="http://schemas.microsoft.com/office/drawing/2014/main" id="{BBB1AE73-7E55-49A4-8496-2B21B9BAB179}"/>
                </a:ext>
                <a:ext uri="{C183D7F6-B498-43B3-948B-1728B52AA6E4}">
                  <adec:decorative xmlns="" xmlns:adec="http://schemas.microsoft.com/office/drawing/2017/decorative" val="1"/>
                </a:ext>
              </a:extLst>
            </p:cNvPr>
            <p:cNvGrpSpPr/>
            <p:nvPr userDrawn="1"/>
          </p:nvGrpSpPr>
          <p:grpSpPr>
            <a:xfrm>
              <a:off x="496583" y="795582"/>
              <a:ext cx="1910252" cy="709661"/>
              <a:chOff x="2267504" y="2540250"/>
              <a:chExt cx="1990951" cy="739641"/>
            </a:xfrm>
            <a:solidFill>
              <a:schemeClr val="tx1">
                <a:alpha val="60000"/>
              </a:schemeClr>
            </a:solidFill>
          </p:grpSpPr>
          <p:sp>
            <p:nvSpPr>
              <p:cNvPr id="265" name="Freeform: Shape 264">
                <a:extLst>
                  <a:ext uri="{FF2B5EF4-FFF2-40B4-BE49-F238E27FC236}">
                    <a16:creationId xmlns:a16="http://schemas.microsoft.com/office/drawing/2014/main" id="{D8406302-2A06-4B65-834B-079262BAD676}"/>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8756BB86-0FFE-405F-8023-37552370FB06}"/>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sp>
        <p:nvSpPr>
          <p:cNvPr id="299" name="Date Placeholder 178">
            <a:extLst>
              <a:ext uri="{FF2B5EF4-FFF2-40B4-BE49-F238E27FC236}">
                <a16:creationId xmlns:a16="http://schemas.microsoft.com/office/drawing/2014/main" id="{82E560EB-BE56-4EED-AE06-F6BBC6A77F06}"/>
              </a:ext>
            </a:extLst>
          </p:cNvPr>
          <p:cNvSpPr>
            <a:spLocks noGrp="1"/>
          </p:cNvSpPr>
          <p:nvPr>
            <p:ph type="dt" sz="half" idx="10"/>
          </p:nvPr>
        </p:nvSpPr>
        <p:spPr>
          <a:xfrm>
            <a:off x="838200" y="6356350"/>
            <a:ext cx="2743200" cy="365125"/>
          </a:xfrm>
        </p:spPr>
        <p:txBody>
          <a:bodyPr/>
          <a:lstStyle/>
          <a:p>
            <a:r>
              <a:rPr lang="en-US"/>
              <a:t>2/1/20XX</a:t>
            </a:r>
            <a:endParaRPr lang="en-US" dirty="0"/>
          </a:p>
        </p:txBody>
      </p:sp>
      <p:sp>
        <p:nvSpPr>
          <p:cNvPr id="300" name="Footer Placeholder 179">
            <a:extLst>
              <a:ext uri="{FF2B5EF4-FFF2-40B4-BE49-F238E27FC236}">
                <a16:creationId xmlns:a16="http://schemas.microsoft.com/office/drawing/2014/main" id="{B8F63808-3D77-44F6-BA39-EBAA7F3A644A}"/>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301" name="Slide Number Placeholder 180">
            <a:extLst>
              <a:ext uri="{FF2B5EF4-FFF2-40B4-BE49-F238E27FC236}">
                <a16:creationId xmlns:a16="http://schemas.microsoft.com/office/drawing/2014/main" id="{48A1F651-8B76-426E-B2A3-79B5E58870B3}"/>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403348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F21EE69-A1CB-4D3C-A300-F309A781E65B}"/>
              </a:ext>
            </a:extLst>
          </p:cNvPr>
          <p:cNvSpPr>
            <a:spLocks noGrp="1"/>
          </p:cNvSpPr>
          <p:nvPr>
            <p:ph type="title"/>
          </p:nvPr>
        </p:nvSpPr>
        <p:spPr>
          <a:xfrm>
            <a:off x="938907" y="282800"/>
            <a:ext cx="5217172" cy="1288673"/>
          </a:xfrm>
        </p:spPr>
        <p:txBody>
          <a:bodyPr anchor="b">
            <a:normAutofit/>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04201678-5DBC-491F-AA38-F3DF166C36BE}"/>
              </a:ext>
            </a:extLst>
          </p:cNvPr>
          <p:cNvSpPr>
            <a:spLocks noGrp="1"/>
          </p:cNvSpPr>
          <p:nvPr>
            <p:ph idx="1" hasCustomPrompt="1"/>
          </p:nvPr>
        </p:nvSpPr>
        <p:spPr>
          <a:xfrm>
            <a:off x="938906" y="1715151"/>
            <a:ext cx="5217173" cy="4351338"/>
          </a:xfrm>
        </p:spPr>
        <p:txBody>
          <a:bodyPr>
            <a:normAutofit/>
          </a:bodyPr>
          <a:lstStyle>
            <a:lvl1pPr marL="0" indent="0">
              <a:lnSpc>
                <a:spcPct val="100000"/>
              </a:lnSpc>
              <a:buFontTx/>
              <a:buNone/>
              <a:defRPr sz="1800"/>
            </a:lvl1pPr>
          </a:lstStyle>
          <a:p>
            <a:pPr>
              <a:lnSpc>
                <a:spcPct val="130000"/>
              </a:lnSpc>
            </a:pPr>
            <a:r>
              <a:rPr lang="en-US" dirty="0"/>
              <a:t>Click to add text</a:t>
            </a:r>
          </a:p>
        </p:txBody>
      </p:sp>
      <p:sp>
        <p:nvSpPr>
          <p:cNvPr id="368" name="Picture Placeholder 370">
            <a:extLst>
              <a:ext uri="{FF2B5EF4-FFF2-40B4-BE49-F238E27FC236}">
                <a16:creationId xmlns:a16="http://schemas.microsoft.com/office/drawing/2014/main" id="{669561A4-DF87-4818-9B88-D1EF83F03B98}"/>
              </a:ext>
            </a:extLst>
          </p:cNvPr>
          <p:cNvSpPr>
            <a:spLocks noGrp="1"/>
          </p:cNvSpPr>
          <p:nvPr>
            <p:ph type="pic" sz="quarter" idx="13" hasCustomPrompt="1"/>
          </p:nvPr>
        </p:nvSpPr>
        <p:spPr>
          <a:xfrm>
            <a:off x="7235389" y="322503"/>
            <a:ext cx="4114800" cy="2931037"/>
          </a:xfrm>
        </p:spPr>
        <p:txBody>
          <a:bodyPr/>
          <a:lstStyle>
            <a:lvl1pPr>
              <a:buFontTx/>
              <a:buNone/>
              <a:defRPr/>
            </a:lvl1pPr>
          </a:lstStyle>
          <a:p>
            <a:r>
              <a:rPr lang="en-US" dirty="0"/>
              <a:t>Click to add photo</a:t>
            </a:r>
          </a:p>
        </p:txBody>
      </p:sp>
      <p:sp>
        <p:nvSpPr>
          <p:cNvPr id="369" name="Picture Placeholder 372">
            <a:extLst>
              <a:ext uri="{FF2B5EF4-FFF2-40B4-BE49-F238E27FC236}">
                <a16:creationId xmlns:a16="http://schemas.microsoft.com/office/drawing/2014/main" id="{FFEE5DD2-649D-41DC-9898-8730D76FDB98}"/>
              </a:ext>
            </a:extLst>
          </p:cNvPr>
          <p:cNvSpPr>
            <a:spLocks noGrp="1"/>
          </p:cNvSpPr>
          <p:nvPr>
            <p:ph type="pic" sz="quarter" idx="14" hasCustomPrompt="1"/>
          </p:nvPr>
        </p:nvSpPr>
        <p:spPr>
          <a:xfrm>
            <a:off x="7235389" y="3370011"/>
            <a:ext cx="4114799" cy="2931036"/>
          </a:xfrm>
        </p:spPr>
        <p:txBody>
          <a:bodyPr/>
          <a:lstStyle>
            <a:lvl1pPr>
              <a:buFontTx/>
              <a:buNone/>
              <a:defRPr/>
            </a:lvl1pPr>
          </a:lstStyle>
          <a:p>
            <a:r>
              <a:rPr lang="en-US" dirty="0"/>
              <a:t>Click to add photo</a:t>
            </a:r>
          </a:p>
        </p:txBody>
      </p:sp>
      <p:sp>
        <p:nvSpPr>
          <p:cNvPr id="385" name="Date Placeholder 384">
            <a:extLst>
              <a:ext uri="{FF2B5EF4-FFF2-40B4-BE49-F238E27FC236}">
                <a16:creationId xmlns:a16="http://schemas.microsoft.com/office/drawing/2014/main" id="{7B72116B-F388-4C73-BC4A-D8292B5DA7E2}"/>
              </a:ext>
            </a:extLst>
          </p:cNvPr>
          <p:cNvSpPr>
            <a:spLocks noGrp="1"/>
          </p:cNvSpPr>
          <p:nvPr>
            <p:ph type="dt" sz="half" idx="15"/>
          </p:nvPr>
        </p:nvSpPr>
        <p:spPr/>
        <p:txBody>
          <a:bodyPr/>
          <a:lstStyle/>
          <a:p>
            <a:r>
              <a:rPr lang="en-US"/>
              <a:t>2/1/20XX</a:t>
            </a:r>
            <a:endParaRPr lang="en-US" dirty="0"/>
          </a:p>
        </p:txBody>
      </p:sp>
      <p:sp>
        <p:nvSpPr>
          <p:cNvPr id="386" name="Footer Placeholder 385">
            <a:extLst>
              <a:ext uri="{FF2B5EF4-FFF2-40B4-BE49-F238E27FC236}">
                <a16:creationId xmlns:a16="http://schemas.microsoft.com/office/drawing/2014/main" id="{C072D4A9-194F-4843-B39B-6C34A5D2F221}"/>
              </a:ext>
            </a:extLst>
          </p:cNvPr>
          <p:cNvSpPr>
            <a:spLocks noGrp="1"/>
          </p:cNvSpPr>
          <p:nvPr>
            <p:ph type="ftr" sz="quarter" idx="16"/>
          </p:nvPr>
        </p:nvSpPr>
        <p:spPr/>
        <p:txBody>
          <a:bodyPr/>
          <a:lstStyle/>
          <a:p>
            <a:r>
              <a:rPr lang="en-US" dirty="0"/>
              <a:t>PRESENTATION TITLE</a:t>
            </a:r>
          </a:p>
        </p:txBody>
      </p:sp>
      <p:sp>
        <p:nvSpPr>
          <p:cNvPr id="387" name="Slide Number Placeholder 386">
            <a:extLst>
              <a:ext uri="{FF2B5EF4-FFF2-40B4-BE49-F238E27FC236}">
                <a16:creationId xmlns:a16="http://schemas.microsoft.com/office/drawing/2014/main" id="{7827E1CE-788E-4245-B60E-D39AFA591483}"/>
              </a:ext>
            </a:extLst>
          </p:cNvPr>
          <p:cNvSpPr>
            <a:spLocks noGrp="1"/>
          </p:cNvSpPr>
          <p:nvPr>
            <p:ph type="sldNum" sz="quarter" idx="17"/>
          </p:nvPr>
        </p:nvSpPr>
        <p:spPr/>
        <p:txBody>
          <a:bodyPr/>
          <a:lstStyle/>
          <a:p>
            <a:fld id="{5EA792F7-1D9E-4C7E-A103-E8EDFDC2691E}" type="slidenum">
              <a:rPr lang="en-US" smtClean="0"/>
              <a:t>‹#›</a:t>
            </a:fld>
            <a:endParaRPr lang="en-US" dirty="0"/>
          </a:p>
        </p:txBody>
      </p:sp>
      <p:grpSp>
        <p:nvGrpSpPr>
          <p:cNvPr id="9" name="Graphic 190">
            <a:extLst>
              <a:ext uri="{FF2B5EF4-FFF2-40B4-BE49-F238E27FC236}">
                <a16:creationId xmlns:a16="http://schemas.microsoft.com/office/drawing/2014/main" id="{06F4FBF1-A331-46A0-BDC5-7CEDEA62EE39}"/>
              </a:ext>
              <a:ext uri="{C183D7F6-B498-43B3-948B-1728B52AA6E4}">
                <adec:decorative xmlns="" xmlns:adec="http://schemas.microsoft.com/office/drawing/2017/decorative" val="1"/>
              </a:ext>
            </a:extLst>
          </p:cNvPr>
          <p:cNvGrpSpPr/>
          <p:nvPr userDrawn="1"/>
        </p:nvGrpSpPr>
        <p:grpSpPr>
          <a:xfrm>
            <a:off x="5756620" y="736826"/>
            <a:ext cx="1598829" cy="531293"/>
            <a:chOff x="2504802" y="1755501"/>
            <a:chExt cx="1598829" cy="531293"/>
          </a:xfrm>
          <a:solidFill>
            <a:schemeClr val="tx1"/>
          </a:solidFill>
        </p:grpSpPr>
        <p:sp>
          <p:nvSpPr>
            <p:cNvPr id="10" name="Freeform: Shape 9">
              <a:extLst>
                <a:ext uri="{FF2B5EF4-FFF2-40B4-BE49-F238E27FC236}">
                  <a16:creationId xmlns:a16="http://schemas.microsoft.com/office/drawing/2014/main" id="{AE637E45-FDA6-4FDD-96BD-4728E6FEF3C5}"/>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34CE57ED-0E56-4B8D-BFC4-44C434AB2F54}"/>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2" name="Group 11">
            <a:extLst>
              <a:ext uri="{FF2B5EF4-FFF2-40B4-BE49-F238E27FC236}">
                <a16:creationId xmlns:a16="http://schemas.microsoft.com/office/drawing/2014/main" id="{D6B131DC-4B42-4E21-8EE4-FCF7D6602B71}"/>
              </a:ext>
              <a:ext uri="{C183D7F6-B498-43B3-948B-1728B52AA6E4}">
                <adec:decorative xmlns="" xmlns:adec="http://schemas.microsoft.com/office/drawing/2017/decorative" val="1"/>
              </a:ext>
            </a:extLst>
          </p:cNvPr>
          <p:cNvGrpSpPr/>
          <p:nvPr userDrawn="1"/>
        </p:nvGrpSpPr>
        <p:grpSpPr>
          <a:xfrm>
            <a:off x="10885765" y="619275"/>
            <a:ext cx="932200" cy="932200"/>
            <a:chOff x="10791258" y="619275"/>
            <a:chExt cx="932200" cy="932200"/>
          </a:xfrm>
        </p:grpSpPr>
        <p:sp>
          <p:nvSpPr>
            <p:cNvPr id="13" name="Graphic 212">
              <a:extLst>
                <a:ext uri="{FF2B5EF4-FFF2-40B4-BE49-F238E27FC236}">
                  <a16:creationId xmlns:a16="http://schemas.microsoft.com/office/drawing/2014/main" id="{D826499E-185F-4853-8982-212973714079}"/>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Graphic 212">
              <a:extLst>
                <a:ext uri="{FF2B5EF4-FFF2-40B4-BE49-F238E27FC236}">
                  <a16:creationId xmlns:a16="http://schemas.microsoft.com/office/drawing/2014/main" id="{4B93A407-DCC0-4287-A189-DAFDA6CE5D81}"/>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grpSp>
        <p:nvGrpSpPr>
          <p:cNvPr id="15" name="Group 14">
            <a:extLst>
              <a:ext uri="{FF2B5EF4-FFF2-40B4-BE49-F238E27FC236}">
                <a16:creationId xmlns:a16="http://schemas.microsoft.com/office/drawing/2014/main" id="{3B628FE6-4C4F-49A8-9B42-67396AB1B101}"/>
              </a:ext>
              <a:ext uri="{C183D7F6-B498-43B3-948B-1728B52AA6E4}">
                <adec:decorative xmlns="" xmlns:adec="http://schemas.microsoft.com/office/drawing/2017/decorative" val="1"/>
              </a:ext>
            </a:extLst>
          </p:cNvPr>
          <p:cNvGrpSpPr/>
          <p:nvPr userDrawn="1"/>
        </p:nvGrpSpPr>
        <p:grpSpPr>
          <a:xfrm>
            <a:off x="10631201" y="4961088"/>
            <a:ext cx="1152011" cy="1152022"/>
            <a:chOff x="10154386" y="4452483"/>
            <a:chExt cx="1443404" cy="1443418"/>
          </a:xfrm>
          <a:solidFill>
            <a:schemeClr val="tx1"/>
          </a:solidFill>
        </p:grpSpPr>
        <p:grpSp>
          <p:nvGrpSpPr>
            <p:cNvPr id="16" name="Graphic 4">
              <a:extLst>
                <a:ext uri="{FF2B5EF4-FFF2-40B4-BE49-F238E27FC236}">
                  <a16:creationId xmlns:a16="http://schemas.microsoft.com/office/drawing/2014/main" id="{31A752B8-0B61-4973-8AE2-32B13026F5D0}"/>
                </a:ext>
              </a:extLst>
            </p:cNvPr>
            <p:cNvGrpSpPr/>
            <p:nvPr/>
          </p:nvGrpSpPr>
          <p:grpSpPr>
            <a:xfrm>
              <a:off x="10154386" y="4452483"/>
              <a:ext cx="1443404" cy="1443418"/>
              <a:chOff x="5734037" y="3067039"/>
              <a:chExt cx="724483" cy="724489"/>
            </a:xfrm>
            <a:grpFill/>
          </p:grpSpPr>
          <p:sp>
            <p:nvSpPr>
              <p:cNvPr id="189" name="Freeform: Shape 188">
                <a:extLst>
                  <a:ext uri="{FF2B5EF4-FFF2-40B4-BE49-F238E27FC236}">
                    <a16:creationId xmlns:a16="http://schemas.microsoft.com/office/drawing/2014/main" id="{5B0C923D-2B15-4591-91AF-7076EB2D39DF}"/>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0" name="Freeform: Shape 189">
                <a:extLst>
                  <a:ext uri="{FF2B5EF4-FFF2-40B4-BE49-F238E27FC236}">
                    <a16:creationId xmlns:a16="http://schemas.microsoft.com/office/drawing/2014/main" id="{F67576B0-A9FB-4DBF-AAB2-BC4FE937A4D4}"/>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1" name="Freeform: Shape 190">
                <a:extLst>
                  <a:ext uri="{FF2B5EF4-FFF2-40B4-BE49-F238E27FC236}">
                    <a16:creationId xmlns:a16="http://schemas.microsoft.com/office/drawing/2014/main" id="{78EDA74C-F639-4A1A-AF63-97CE1722791F}"/>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2" name="Freeform: Shape 191">
                <a:extLst>
                  <a:ext uri="{FF2B5EF4-FFF2-40B4-BE49-F238E27FC236}">
                    <a16:creationId xmlns:a16="http://schemas.microsoft.com/office/drawing/2014/main" id="{47349CA4-9AF7-4B7C-B97D-32FCC9A753C0}"/>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3" name="Freeform: Shape 192">
                <a:extLst>
                  <a:ext uri="{FF2B5EF4-FFF2-40B4-BE49-F238E27FC236}">
                    <a16:creationId xmlns:a16="http://schemas.microsoft.com/office/drawing/2014/main" id="{DBBF3B76-9FD5-449B-9E6D-B2AE17BCC28F}"/>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4" name="Freeform: Shape 193">
                <a:extLst>
                  <a:ext uri="{FF2B5EF4-FFF2-40B4-BE49-F238E27FC236}">
                    <a16:creationId xmlns:a16="http://schemas.microsoft.com/office/drawing/2014/main" id="{E83A7097-449B-446C-9207-5C00FAB2EE58}"/>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5" name="Freeform: Shape 194">
                <a:extLst>
                  <a:ext uri="{FF2B5EF4-FFF2-40B4-BE49-F238E27FC236}">
                    <a16:creationId xmlns:a16="http://schemas.microsoft.com/office/drawing/2014/main" id="{E8BCF978-C1B0-4C0E-885B-67F829DF35F5}"/>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6" name="Freeform: Shape 195">
                <a:extLst>
                  <a:ext uri="{FF2B5EF4-FFF2-40B4-BE49-F238E27FC236}">
                    <a16:creationId xmlns:a16="http://schemas.microsoft.com/office/drawing/2014/main" id="{5F8A090D-EE01-4AE0-9B9D-A052A136192E}"/>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7" name="Freeform: Shape 196">
                <a:extLst>
                  <a:ext uri="{FF2B5EF4-FFF2-40B4-BE49-F238E27FC236}">
                    <a16:creationId xmlns:a16="http://schemas.microsoft.com/office/drawing/2014/main" id="{F4973935-CD40-43B9-85EE-A0891CDFDFB7}"/>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8" name="Freeform: Shape 197">
                <a:extLst>
                  <a:ext uri="{FF2B5EF4-FFF2-40B4-BE49-F238E27FC236}">
                    <a16:creationId xmlns:a16="http://schemas.microsoft.com/office/drawing/2014/main" id="{09BF59A1-43BA-4CAA-B07E-0753B83A0711}"/>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9" name="Freeform: Shape 198">
                <a:extLst>
                  <a:ext uri="{FF2B5EF4-FFF2-40B4-BE49-F238E27FC236}">
                    <a16:creationId xmlns:a16="http://schemas.microsoft.com/office/drawing/2014/main" id="{F7F71212-DEF7-4416-8DD0-706B9D618165}"/>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0" name="Freeform: Shape 199">
                <a:extLst>
                  <a:ext uri="{FF2B5EF4-FFF2-40B4-BE49-F238E27FC236}">
                    <a16:creationId xmlns:a16="http://schemas.microsoft.com/office/drawing/2014/main" id="{61491CF5-2443-474B-83A8-EED5E8ABCCEB}"/>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1" name="Freeform: Shape 200">
                <a:extLst>
                  <a:ext uri="{FF2B5EF4-FFF2-40B4-BE49-F238E27FC236}">
                    <a16:creationId xmlns:a16="http://schemas.microsoft.com/office/drawing/2014/main" id="{7A1D052A-A011-4CC1-9757-2742CF613DDE}"/>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2" name="Freeform: Shape 201">
                <a:extLst>
                  <a:ext uri="{FF2B5EF4-FFF2-40B4-BE49-F238E27FC236}">
                    <a16:creationId xmlns:a16="http://schemas.microsoft.com/office/drawing/2014/main" id="{15DD3330-9838-49F4-9837-D557F3577937}"/>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3" name="Freeform: Shape 202">
                <a:extLst>
                  <a:ext uri="{FF2B5EF4-FFF2-40B4-BE49-F238E27FC236}">
                    <a16:creationId xmlns:a16="http://schemas.microsoft.com/office/drawing/2014/main" id="{085E7E4A-1EBD-4D0A-89D3-0E91CE94BB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4" name="Freeform: Shape 203">
                <a:extLst>
                  <a:ext uri="{FF2B5EF4-FFF2-40B4-BE49-F238E27FC236}">
                    <a16:creationId xmlns:a16="http://schemas.microsoft.com/office/drawing/2014/main" id="{98509262-3560-484E-B2A3-65F83E2AFF4B}"/>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5" name="Freeform: Shape 204">
                <a:extLst>
                  <a:ext uri="{FF2B5EF4-FFF2-40B4-BE49-F238E27FC236}">
                    <a16:creationId xmlns:a16="http://schemas.microsoft.com/office/drawing/2014/main" id="{82C01EF0-EFE1-4857-9C0F-983EF16648B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6" name="Freeform: Shape 205">
                <a:extLst>
                  <a:ext uri="{FF2B5EF4-FFF2-40B4-BE49-F238E27FC236}">
                    <a16:creationId xmlns:a16="http://schemas.microsoft.com/office/drawing/2014/main" id="{B35C6DB3-278C-4B06-AEE3-44D85C12E1AE}"/>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7" name="Freeform: Shape 206">
                <a:extLst>
                  <a:ext uri="{FF2B5EF4-FFF2-40B4-BE49-F238E27FC236}">
                    <a16:creationId xmlns:a16="http://schemas.microsoft.com/office/drawing/2014/main" id="{13D90D10-B54E-4E2F-B5C7-3F4F5AA85C5C}"/>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8" name="Freeform: Shape 207">
                <a:extLst>
                  <a:ext uri="{FF2B5EF4-FFF2-40B4-BE49-F238E27FC236}">
                    <a16:creationId xmlns:a16="http://schemas.microsoft.com/office/drawing/2014/main" id="{BCF88EFC-8669-4711-B4D8-18F82A71520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9" name="Freeform: Shape 208">
                <a:extLst>
                  <a:ext uri="{FF2B5EF4-FFF2-40B4-BE49-F238E27FC236}">
                    <a16:creationId xmlns:a16="http://schemas.microsoft.com/office/drawing/2014/main" id="{1C7E26B7-A2C7-4069-94EE-F81FBFCC4F88}"/>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0" name="Freeform: Shape 209">
                <a:extLst>
                  <a:ext uri="{FF2B5EF4-FFF2-40B4-BE49-F238E27FC236}">
                    <a16:creationId xmlns:a16="http://schemas.microsoft.com/office/drawing/2014/main" id="{45992884-B014-448F-B303-A6346A877A4E}"/>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1" name="Freeform: Shape 210">
                <a:extLst>
                  <a:ext uri="{FF2B5EF4-FFF2-40B4-BE49-F238E27FC236}">
                    <a16:creationId xmlns:a16="http://schemas.microsoft.com/office/drawing/2014/main" id="{CE046B60-49AE-4A06-93E1-022974B3A738}"/>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2" name="Freeform: Shape 211">
                <a:extLst>
                  <a:ext uri="{FF2B5EF4-FFF2-40B4-BE49-F238E27FC236}">
                    <a16:creationId xmlns:a16="http://schemas.microsoft.com/office/drawing/2014/main" id="{48BEAE27-271C-428D-B5EF-F87F7359F6F0}"/>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3" name="Freeform: Shape 212">
                <a:extLst>
                  <a:ext uri="{FF2B5EF4-FFF2-40B4-BE49-F238E27FC236}">
                    <a16:creationId xmlns:a16="http://schemas.microsoft.com/office/drawing/2014/main" id="{A5A27244-274D-4D7E-A8D4-73F2256E8BA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4" name="Freeform: Shape 213">
                <a:extLst>
                  <a:ext uri="{FF2B5EF4-FFF2-40B4-BE49-F238E27FC236}">
                    <a16:creationId xmlns:a16="http://schemas.microsoft.com/office/drawing/2014/main" id="{15FC6F33-B59A-4CCB-A310-45A01574AAD8}"/>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5" name="Freeform: Shape 214">
                <a:extLst>
                  <a:ext uri="{FF2B5EF4-FFF2-40B4-BE49-F238E27FC236}">
                    <a16:creationId xmlns:a16="http://schemas.microsoft.com/office/drawing/2014/main" id="{58C7C55E-C35B-401E-9068-C22F2EE68C87}"/>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6" name="Freeform: Shape 215">
                <a:extLst>
                  <a:ext uri="{FF2B5EF4-FFF2-40B4-BE49-F238E27FC236}">
                    <a16:creationId xmlns:a16="http://schemas.microsoft.com/office/drawing/2014/main" id="{4B71E863-1694-4370-85E9-A4DC7C544C30}"/>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7" name="Freeform: Shape 216">
                <a:extLst>
                  <a:ext uri="{FF2B5EF4-FFF2-40B4-BE49-F238E27FC236}">
                    <a16:creationId xmlns:a16="http://schemas.microsoft.com/office/drawing/2014/main" id="{B6F72D1A-6378-49EA-83B7-3EF500030604}"/>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8" name="Freeform: Shape 217">
                <a:extLst>
                  <a:ext uri="{FF2B5EF4-FFF2-40B4-BE49-F238E27FC236}">
                    <a16:creationId xmlns:a16="http://schemas.microsoft.com/office/drawing/2014/main" id="{7D8F79E4-2781-44A0-A4FB-9F34DDD998C9}"/>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9" name="Freeform: Shape 218">
                <a:extLst>
                  <a:ext uri="{FF2B5EF4-FFF2-40B4-BE49-F238E27FC236}">
                    <a16:creationId xmlns:a16="http://schemas.microsoft.com/office/drawing/2014/main" id="{112401E9-7F6C-44FD-BFDB-6AB513E34F13}"/>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0" name="Freeform: Shape 219">
                <a:extLst>
                  <a:ext uri="{FF2B5EF4-FFF2-40B4-BE49-F238E27FC236}">
                    <a16:creationId xmlns:a16="http://schemas.microsoft.com/office/drawing/2014/main" id="{70EF4569-106C-4743-8A96-58E8F8914E44}"/>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1" name="Freeform: Shape 220">
                <a:extLst>
                  <a:ext uri="{FF2B5EF4-FFF2-40B4-BE49-F238E27FC236}">
                    <a16:creationId xmlns:a16="http://schemas.microsoft.com/office/drawing/2014/main" id="{A8672656-3AB6-45FA-9178-6EEA584AC60F}"/>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2" name="Freeform: Shape 221">
                <a:extLst>
                  <a:ext uri="{FF2B5EF4-FFF2-40B4-BE49-F238E27FC236}">
                    <a16:creationId xmlns:a16="http://schemas.microsoft.com/office/drawing/2014/main" id="{3BE34346-DF8F-40ED-9960-375A6B408972}"/>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3" name="Freeform: Shape 222">
                <a:extLst>
                  <a:ext uri="{FF2B5EF4-FFF2-40B4-BE49-F238E27FC236}">
                    <a16:creationId xmlns:a16="http://schemas.microsoft.com/office/drawing/2014/main" id="{D2F41219-5DFE-4991-8A7E-D81EC1C2B5EE}"/>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4" name="Freeform: Shape 223">
                <a:extLst>
                  <a:ext uri="{FF2B5EF4-FFF2-40B4-BE49-F238E27FC236}">
                    <a16:creationId xmlns:a16="http://schemas.microsoft.com/office/drawing/2014/main" id="{631B6AB5-7C4A-4437-A6BF-C6A236896589}"/>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5" name="Freeform: Shape 224">
                <a:extLst>
                  <a:ext uri="{FF2B5EF4-FFF2-40B4-BE49-F238E27FC236}">
                    <a16:creationId xmlns:a16="http://schemas.microsoft.com/office/drawing/2014/main" id="{897203B5-EF0D-4F4C-A4B6-B5582F7D6A7E}"/>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6" name="Freeform: Shape 225">
                <a:extLst>
                  <a:ext uri="{FF2B5EF4-FFF2-40B4-BE49-F238E27FC236}">
                    <a16:creationId xmlns:a16="http://schemas.microsoft.com/office/drawing/2014/main" id="{F7733105-9EB9-4EF2-8F40-6AD21A844C7D}"/>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7" name="Freeform: Shape 226">
                <a:extLst>
                  <a:ext uri="{FF2B5EF4-FFF2-40B4-BE49-F238E27FC236}">
                    <a16:creationId xmlns:a16="http://schemas.microsoft.com/office/drawing/2014/main" id="{E63EBB4B-F5A7-4554-A0C3-AED6ACAE8C3F}"/>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8" name="Freeform: Shape 227">
                <a:extLst>
                  <a:ext uri="{FF2B5EF4-FFF2-40B4-BE49-F238E27FC236}">
                    <a16:creationId xmlns:a16="http://schemas.microsoft.com/office/drawing/2014/main" id="{CCC74397-5624-4735-BE79-E16C6A12912A}"/>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9" name="Freeform: Shape 228">
                <a:extLst>
                  <a:ext uri="{FF2B5EF4-FFF2-40B4-BE49-F238E27FC236}">
                    <a16:creationId xmlns:a16="http://schemas.microsoft.com/office/drawing/2014/main" id="{A9A30123-68A7-4CAF-ACA1-E089D30CE5F5}"/>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0" name="Freeform: Shape 229">
                <a:extLst>
                  <a:ext uri="{FF2B5EF4-FFF2-40B4-BE49-F238E27FC236}">
                    <a16:creationId xmlns:a16="http://schemas.microsoft.com/office/drawing/2014/main" id="{341E089E-6C28-47B4-8F8D-DC7B2964BFDE}"/>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1" name="Freeform: Shape 230">
                <a:extLst>
                  <a:ext uri="{FF2B5EF4-FFF2-40B4-BE49-F238E27FC236}">
                    <a16:creationId xmlns:a16="http://schemas.microsoft.com/office/drawing/2014/main" id="{60C3E376-3FA2-4F28-8E26-5126E54F2D37}"/>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2" name="Freeform: Shape 231">
                <a:extLst>
                  <a:ext uri="{FF2B5EF4-FFF2-40B4-BE49-F238E27FC236}">
                    <a16:creationId xmlns:a16="http://schemas.microsoft.com/office/drawing/2014/main" id="{4452E443-8362-453F-8594-E2C5D05D3398}"/>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3" name="Freeform: Shape 232">
                <a:extLst>
                  <a:ext uri="{FF2B5EF4-FFF2-40B4-BE49-F238E27FC236}">
                    <a16:creationId xmlns:a16="http://schemas.microsoft.com/office/drawing/2014/main" id="{C2043C4D-27CC-45D6-9A62-966A77DD5812}"/>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4" name="Freeform: Shape 233">
                <a:extLst>
                  <a:ext uri="{FF2B5EF4-FFF2-40B4-BE49-F238E27FC236}">
                    <a16:creationId xmlns:a16="http://schemas.microsoft.com/office/drawing/2014/main" id="{F2D98196-D099-495E-A828-A073967D67FB}"/>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5" name="Freeform: Shape 234">
                <a:extLst>
                  <a:ext uri="{FF2B5EF4-FFF2-40B4-BE49-F238E27FC236}">
                    <a16:creationId xmlns:a16="http://schemas.microsoft.com/office/drawing/2014/main" id="{68586E33-BCEF-4B0E-95AC-B1E8EA25C65D}"/>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6" name="Freeform: Shape 235">
                <a:extLst>
                  <a:ext uri="{FF2B5EF4-FFF2-40B4-BE49-F238E27FC236}">
                    <a16:creationId xmlns:a16="http://schemas.microsoft.com/office/drawing/2014/main" id="{D088D3EB-C95E-441B-8F56-F04DDB19F1B6}"/>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7" name="Freeform: Shape 236">
                <a:extLst>
                  <a:ext uri="{FF2B5EF4-FFF2-40B4-BE49-F238E27FC236}">
                    <a16:creationId xmlns:a16="http://schemas.microsoft.com/office/drawing/2014/main" id="{635A3D28-BCDB-445F-800B-8DE8585F6A30}"/>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8" name="Freeform: Shape 237">
                <a:extLst>
                  <a:ext uri="{FF2B5EF4-FFF2-40B4-BE49-F238E27FC236}">
                    <a16:creationId xmlns:a16="http://schemas.microsoft.com/office/drawing/2014/main" id="{49C1D7F6-B9CD-46FF-9058-CD4E3DC2EC5C}"/>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9" name="Freeform: Shape 238">
                <a:extLst>
                  <a:ext uri="{FF2B5EF4-FFF2-40B4-BE49-F238E27FC236}">
                    <a16:creationId xmlns:a16="http://schemas.microsoft.com/office/drawing/2014/main" id="{9942B8B8-7819-434C-902E-8BF793967CF2}"/>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0" name="Freeform: Shape 239">
                <a:extLst>
                  <a:ext uri="{FF2B5EF4-FFF2-40B4-BE49-F238E27FC236}">
                    <a16:creationId xmlns:a16="http://schemas.microsoft.com/office/drawing/2014/main" id="{CDF6FF28-FCCB-4FD3-B5EC-8F9E3F4A1F0B}"/>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1" name="Freeform: Shape 240">
                <a:extLst>
                  <a:ext uri="{FF2B5EF4-FFF2-40B4-BE49-F238E27FC236}">
                    <a16:creationId xmlns:a16="http://schemas.microsoft.com/office/drawing/2014/main" id="{36634934-EC58-49CF-8AF5-0D1AD757663A}"/>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2" name="Freeform: Shape 241">
                <a:extLst>
                  <a:ext uri="{FF2B5EF4-FFF2-40B4-BE49-F238E27FC236}">
                    <a16:creationId xmlns:a16="http://schemas.microsoft.com/office/drawing/2014/main" id="{2A938075-EEBB-426F-AAEF-8DB877F1BF9F}"/>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3" name="Freeform: Shape 242">
                <a:extLst>
                  <a:ext uri="{FF2B5EF4-FFF2-40B4-BE49-F238E27FC236}">
                    <a16:creationId xmlns:a16="http://schemas.microsoft.com/office/drawing/2014/main" id="{9CF2395A-C8FA-4CE0-BADE-AD9620DCAC97}"/>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4" name="Freeform: Shape 243">
                <a:extLst>
                  <a:ext uri="{FF2B5EF4-FFF2-40B4-BE49-F238E27FC236}">
                    <a16:creationId xmlns:a16="http://schemas.microsoft.com/office/drawing/2014/main" id="{724C8CBB-AE30-4BDE-9609-6AD9DC4F1A8E}"/>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5" name="Freeform: Shape 244">
                <a:extLst>
                  <a:ext uri="{FF2B5EF4-FFF2-40B4-BE49-F238E27FC236}">
                    <a16:creationId xmlns:a16="http://schemas.microsoft.com/office/drawing/2014/main" id="{75077D00-21A4-4EA4-A836-2E6F377DC283}"/>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6" name="Freeform: Shape 245">
                <a:extLst>
                  <a:ext uri="{FF2B5EF4-FFF2-40B4-BE49-F238E27FC236}">
                    <a16:creationId xmlns:a16="http://schemas.microsoft.com/office/drawing/2014/main" id="{BFE1D84B-3E9B-4355-AB70-29BD0813469B}"/>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7" name="Freeform: Shape 246">
                <a:extLst>
                  <a:ext uri="{FF2B5EF4-FFF2-40B4-BE49-F238E27FC236}">
                    <a16:creationId xmlns:a16="http://schemas.microsoft.com/office/drawing/2014/main" id="{7E91096F-72A7-40D5-8D94-E473A526218C}"/>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8" name="Freeform: Shape 247">
                <a:extLst>
                  <a:ext uri="{FF2B5EF4-FFF2-40B4-BE49-F238E27FC236}">
                    <a16:creationId xmlns:a16="http://schemas.microsoft.com/office/drawing/2014/main" id="{0EB75445-3187-4401-86FD-A85FA620C85F}"/>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9" name="Freeform: Shape 248">
                <a:extLst>
                  <a:ext uri="{FF2B5EF4-FFF2-40B4-BE49-F238E27FC236}">
                    <a16:creationId xmlns:a16="http://schemas.microsoft.com/office/drawing/2014/main" id="{1D95CA2E-E941-4D26-B91B-7CDAE8112AC0}"/>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0" name="Freeform: Shape 249">
                <a:extLst>
                  <a:ext uri="{FF2B5EF4-FFF2-40B4-BE49-F238E27FC236}">
                    <a16:creationId xmlns:a16="http://schemas.microsoft.com/office/drawing/2014/main" id="{8A8CFFAC-749B-484A-8C17-634131D9C095}"/>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1" name="Freeform: Shape 250">
                <a:extLst>
                  <a:ext uri="{FF2B5EF4-FFF2-40B4-BE49-F238E27FC236}">
                    <a16:creationId xmlns:a16="http://schemas.microsoft.com/office/drawing/2014/main" id="{3125F4A7-EAFB-49D2-848F-8D0C044BE27B}"/>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2" name="Freeform: Shape 251">
                <a:extLst>
                  <a:ext uri="{FF2B5EF4-FFF2-40B4-BE49-F238E27FC236}">
                    <a16:creationId xmlns:a16="http://schemas.microsoft.com/office/drawing/2014/main" id="{B9B9B3BB-4B8E-4C75-96EA-4C2048C6F232}"/>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3" name="Freeform: Shape 252">
                <a:extLst>
                  <a:ext uri="{FF2B5EF4-FFF2-40B4-BE49-F238E27FC236}">
                    <a16:creationId xmlns:a16="http://schemas.microsoft.com/office/drawing/2014/main" id="{9017FF82-4E07-4642-AD9E-BB96D42BD639}"/>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4" name="Freeform: Shape 253">
                <a:extLst>
                  <a:ext uri="{FF2B5EF4-FFF2-40B4-BE49-F238E27FC236}">
                    <a16:creationId xmlns:a16="http://schemas.microsoft.com/office/drawing/2014/main" id="{6B1971AE-14DC-4045-882C-6B2E0CE3B16B}"/>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5" name="Freeform: Shape 254">
                <a:extLst>
                  <a:ext uri="{FF2B5EF4-FFF2-40B4-BE49-F238E27FC236}">
                    <a16:creationId xmlns:a16="http://schemas.microsoft.com/office/drawing/2014/main" id="{AA8CD457-0651-4ECC-81C7-C21EE779EDDA}"/>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6" name="Freeform: Shape 255">
                <a:extLst>
                  <a:ext uri="{FF2B5EF4-FFF2-40B4-BE49-F238E27FC236}">
                    <a16:creationId xmlns:a16="http://schemas.microsoft.com/office/drawing/2014/main" id="{65833210-69A5-47FF-8EA9-99D9E28B8D6D}"/>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7" name="Freeform: Shape 256">
                <a:extLst>
                  <a:ext uri="{FF2B5EF4-FFF2-40B4-BE49-F238E27FC236}">
                    <a16:creationId xmlns:a16="http://schemas.microsoft.com/office/drawing/2014/main" id="{C04C7A32-9FAA-4F63-9C56-4924343522E5}"/>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8" name="Freeform: Shape 257">
                <a:extLst>
                  <a:ext uri="{FF2B5EF4-FFF2-40B4-BE49-F238E27FC236}">
                    <a16:creationId xmlns:a16="http://schemas.microsoft.com/office/drawing/2014/main" id="{49DC777D-C77C-4470-B4AF-C884887B0C9C}"/>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9" name="Freeform: Shape 258">
                <a:extLst>
                  <a:ext uri="{FF2B5EF4-FFF2-40B4-BE49-F238E27FC236}">
                    <a16:creationId xmlns:a16="http://schemas.microsoft.com/office/drawing/2014/main" id="{158BF1D0-C876-400E-A139-5CE34D9B7581}"/>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0" name="Freeform: Shape 259">
                <a:extLst>
                  <a:ext uri="{FF2B5EF4-FFF2-40B4-BE49-F238E27FC236}">
                    <a16:creationId xmlns:a16="http://schemas.microsoft.com/office/drawing/2014/main" id="{12B92D7A-51EB-488C-8B4A-2DA48105CA0C}"/>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1" name="Freeform: Shape 260">
                <a:extLst>
                  <a:ext uri="{FF2B5EF4-FFF2-40B4-BE49-F238E27FC236}">
                    <a16:creationId xmlns:a16="http://schemas.microsoft.com/office/drawing/2014/main" id="{36F35362-EC6C-4B99-8EA0-B2E5F7E57544}"/>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2" name="Freeform: Shape 261">
                <a:extLst>
                  <a:ext uri="{FF2B5EF4-FFF2-40B4-BE49-F238E27FC236}">
                    <a16:creationId xmlns:a16="http://schemas.microsoft.com/office/drawing/2014/main" id="{E198CDFA-E8E4-4AB8-8152-70D0A9901701}"/>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3" name="Freeform: Shape 262">
                <a:extLst>
                  <a:ext uri="{FF2B5EF4-FFF2-40B4-BE49-F238E27FC236}">
                    <a16:creationId xmlns:a16="http://schemas.microsoft.com/office/drawing/2014/main" id="{0A6E867E-E4D5-4962-B1E3-40C1EBAD4540}"/>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4" name="Freeform: Shape 263">
                <a:extLst>
                  <a:ext uri="{FF2B5EF4-FFF2-40B4-BE49-F238E27FC236}">
                    <a16:creationId xmlns:a16="http://schemas.microsoft.com/office/drawing/2014/main" id="{80E476FD-96DE-446C-867F-9D329645237F}"/>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5" name="Freeform: Shape 264">
                <a:extLst>
                  <a:ext uri="{FF2B5EF4-FFF2-40B4-BE49-F238E27FC236}">
                    <a16:creationId xmlns:a16="http://schemas.microsoft.com/office/drawing/2014/main" id="{2A4B1DEE-9DE5-44FA-999C-35FC48FFD87B}"/>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6" name="Freeform: Shape 265">
                <a:extLst>
                  <a:ext uri="{FF2B5EF4-FFF2-40B4-BE49-F238E27FC236}">
                    <a16:creationId xmlns:a16="http://schemas.microsoft.com/office/drawing/2014/main" id="{B0466F5E-3E96-4F81-8A0D-03BE09971D09}"/>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7" name="Freeform: Shape 266">
                <a:extLst>
                  <a:ext uri="{FF2B5EF4-FFF2-40B4-BE49-F238E27FC236}">
                    <a16:creationId xmlns:a16="http://schemas.microsoft.com/office/drawing/2014/main" id="{7F10273E-D499-4A93-806B-29552CFEAB94}"/>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8" name="Freeform: Shape 267">
                <a:extLst>
                  <a:ext uri="{FF2B5EF4-FFF2-40B4-BE49-F238E27FC236}">
                    <a16:creationId xmlns:a16="http://schemas.microsoft.com/office/drawing/2014/main" id="{9F109E66-58F5-49F9-A8FA-C2C6B9D3314D}"/>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9" name="Freeform: Shape 268">
                <a:extLst>
                  <a:ext uri="{FF2B5EF4-FFF2-40B4-BE49-F238E27FC236}">
                    <a16:creationId xmlns:a16="http://schemas.microsoft.com/office/drawing/2014/main" id="{BEFEAFE3-481D-4BD8-8E0E-FD2D6514759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0" name="Freeform: Shape 269">
                <a:extLst>
                  <a:ext uri="{FF2B5EF4-FFF2-40B4-BE49-F238E27FC236}">
                    <a16:creationId xmlns:a16="http://schemas.microsoft.com/office/drawing/2014/main" id="{4D9F94D2-04D5-4055-ABB3-12E2D54D9168}"/>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1" name="Freeform: Shape 270">
                <a:extLst>
                  <a:ext uri="{FF2B5EF4-FFF2-40B4-BE49-F238E27FC236}">
                    <a16:creationId xmlns:a16="http://schemas.microsoft.com/office/drawing/2014/main" id="{8DF12218-DA8B-4C9D-AC25-6E4EB9E5157A}"/>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2" name="Freeform: Shape 271">
                <a:extLst>
                  <a:ext uri="{FF2B5EF4-FFF2-40B4-BE49-F238E27FC236}">
                    <a16:creationId xmlns:a16="http://schemas.microsoft.com/office/drawing/2014/main" id="{0EBFC3D4-98BB-45EA-B787-42AD1392C199}"/>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3" name="Freeform: Shape 272">
                <a:extLst>
                  <a:ext uri="{FF2B5EF4-FFF2-40B4-BE49-F238E27FC236}">
                    <a16:creationId xmlns:a16="http://schemas.microsoft.com/office/drawing/2014/main" id="{B012490F-C6CB-4B2B-ACEE-164410E430AA}"/>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4" name="Freeform: Shape 273">
                <a:extLst>
                  <a:ext uri="{FF2B5EF4-FFF2-40B4-BE49-F238E27FC236}">
                    <a16:creationId xmlns:a16="http://schemas.microsoft.com/office/drawing/2014/main" id="{C8A0CEBF-7017-4AE8-B110-4FB98A0931A1}"/>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5" name="Freeform: Shape 274">
                <a:extLst>
                  <a:ext uri="{FF2B5EF4-FFF2-40B4-BE49-F238E27FC236}">
                    <a16:creationId xmlns:a16="http://schemas.microsoft.com/office/drawing/2014/main" id="{BFB90B3C-B2E2-41FC-852F-20935BD58D3F}"/>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6" name="Freeform: Shape 275">
                <a:extLst>
                  <a:ext uri="{FF2B5EF4-FFF2-40B4-BE49-F238E27FC236}">
                    <a16:creationId xmlns:a16="http://schemas.microsoft.com/office/drawing/2014/main" id="{AD216D02-05DA-4573-8119-B89DD39D163C}"/>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7" name="Freeform: Shape 276">
                <a:extLst>
                  <a:ext uri="{FF2B5EF4-FFF2-40B4-BE49-F238E27FC236}">
                    <a16:creationId xmlns:a16="http://schemas.microsoft.com/office/drawing/2014/main" id="{4AD95CA3-812D-4706-A483-37C60CEFCF96}"/>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8" name="Freeform: Shape 277">
                <a:extLst>
                  <a:ext uri="{FF2B5EF4-FFF2-40B4-BE49-F238E27FC236}">
                    <a16:creationId xmlns:a16="http://schemas.microsoft.com/office/drawing/2014/main" id="{ED7350CE-E616-42AC-8E07-41E9A7A07CA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9" name="Freeform: Shape 278">
                <a:extLst>
                  <a:ext uri="{FF2B5EF4-FFF2-40B4-BE49-F238E27FC236}">
                    <a16:creationId xmlns:a16="http://schemas.microsoft.com/office/drawing/2014/main" id="{87A359AE-1FD7-4EC0-9759-55B2173A6EFD}"/>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0" name="Freeform: Shape 279">
                <a:extLst>
                  <a:ext uri="{FF2B5EF4-FFF2-40B4-BE49-F238E27FC236}">
                    <a16:creationId xmlns:a16="http://schemas.microsoft.com/office/drawing/2014/main" id="{97A88E14-719D-4D47-A0A1-80D6780E8EED}"/>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1" name="Freeform: Shape 280">
                <a:extLst>
                  <a:ext uri="{FF2B5EF4-FFF2-40B4-BE49-F238E27FC236}">
                    <a16:creationId xmlns:a16="http://schemas.microsoft.com/office/drawing/2014/main" id="{D16E2313-CE29-4A31-AC81-790178F4746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2" name="Freeform: Shape 281">
                <a:extLst>
                  <a:ext uri="{FF2B5EF4-FFF2-40B4-BE49-F238E27FC236}">
                    <a16:creationId xmlns:a16="http://schemas.microsoft.com/office/drawing/2014/main" id="{1D1C4F29-D833-4964-B939-3B727AE1EA41}"/>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3" name="Freeform: Shape 282">
                <a:extLst>
                  <a:ext uri="{FF2B5EF4-FFF2-40B4-BE49-F238E27FC236}">
                    <a16:creationId xmlns:a16="http://schemas.microsoft.com/office/drawing/2014/main" id="{4AAC2964-5640-4A4F-AF95-C44533263206}"/>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4" name="Freeform: Shape 283">
                <a:extLst>
                  <a:ext uri="{FF2B5EF4-FFF2-40B4-BE49-F238E27FC236}">
                    <a16:creationId xmlns:a16="http://schemas.microsoft.com/office/drawing/2014/main" id="{234E3EAE-3024-4122-B3C9-D19EF89411B2}"/>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5" name="Freeform: Shape 284">
                <a:extLst>
                  <a:ext uri="{FF2B5EF4-FFF2-40B4-BE49-F238E27FC236}">
                    <a16:creationId xmlns:a16="http://schemas.microsoft.com/office/drawing/2014/main" id="{28FD952A-B49E-4AFD-BE46-A826C893BA2B}"/>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6" name="Freeform: Shape 285">
                <a:extLst>
                  <a:ext uri="{FF2B5EF4-FFF2-40B4-BE49-F238E27FC236}">
                    <a16:creationId xmlns:a16="http://schemas.microsoft.com/office/drawing/2014/main" id="{A8F11D09-106F-4800-8537-1511F52735A8}"/>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7" name="Freeform: Shape 286">
                <a:extLst>
                  <a:ext uri="{FF2B5EF4-FFF2-40B4-BE49-F238E27FC236}">
                    <a16:creationId xmlns:a16="http://schemas.microsoft.com/office/drawing/2014/main" id="{628B2A9C-BF81-4C2A-A82F-094822D91962}"/>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8" name="Freeform: Shape 287">
                <a:extLst>
                  <a:ext uri="{FF2B5EF4-FFF2-40B4-BE49-F238E27FC236}">
                    <a16:creationId xmlns:a16="http://schemas.microsoft.com/office/drawing/2014/main" id="{67DB4930-228B-47AF-AAF7-1BF8F1B48A13}"/>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9" name="Freeform: Shape 288">
                <a:extLst>
                  <a:ext uri="{FF2B5EF4-FFF2-40B4-BE49-F238E27FC236}">
                    <a16:creationId xmlns:a16="http://schemas.microsoft.com/office/drawing/2014/main" id="{5C000D14-C33C-4ABC-8859-916548DDFFB4}"/>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0" name="Freeform: Shape 289">
                <a:extLst>
                  <a:ext uri="{FF2B5EF4-FFF2-40B4-BE49-F238E27FC236}">
                    <a16:creationId xmlns:a16="http://schemas.microsoft.com/office/drawing/2014/main" id="{EFD3C8C8-BB59-449C-B55E-01F014FF2BD1}"/>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1" name="Freeform: Shape 290">
                <a:extLst>
                  <a:ext uri="{FF2B5EF4-FFF2-40B4-BE49-F238E27FC236}">
                    <a16:creationId xmlns:a16="http://schemas.microsoft.com/office/drawing/2014/main" id="{F67091D2-B1F6-4D9C-BE4A-EE3988A464AF}"/>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2" name="Freeform: Shape 291">
                <a:extLst>
                  <a:ext uri="{FF2B5EF4-FFF2-40B4-BE49-F238E27FC236}">
                    <a16:creationId xmlns:a16="http://schemas.microsoft.com/office/drawing/2014/main" id="{E696DB2D-BF32-49CF-A3D0-B5BCFFFC3A7C}"/>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3" name="Freeform: Shape 292">
                <a:extLst>
                  <a:ext uri="{FF2B5EF4-FFF2-40B4-BE49-F238E27FC236}">
                    <a16:creationId xmlns:a16="http://schemas.microsoft.com/office/drawing/2014/main" id="{DA9DFC77-4503-4E27-81F8-4EC423EE7F26}"/>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4" name="Freeform: Shape 293">
                <a:extLst>
                  <a:ext uri="{FF2B5EF4-FFF2-40B4-BE49-F238E27FC236}">
                    <a16:creationId xmlns:a16="http://schemas.microsoft.com/office/drawing/2014/main" id="{C9750606-8257-49A8-BAC6-8AF5245F225F}"/>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5" name="Freeform: Shape 294">
                <a:extLst>
                  <a:ext uri="{FF2B5EF4-FFF2-40B4-BE49-F238E27FC236}">
                    <a16:creationId xmlns:a16="http://schemas.microsoft.com/office/drawing/2014/main" id="{1FAF9961-6FEB-4F37-AA12-4123C2F348CF}"/>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6" name="Freeform: Shape 295">
                <a:extLst>
                  <a:ext uri="{FF2B5EF4-FFF2-40B4-BE49-F238E27FC236}">
                    <a16:creationId xmlns:a16="http://schemas.microsoft.com/office/drawing/2014/main" id="{ECEB85EF-07A3-4915-972B-41652BD77A0A}"/>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7" name="Freeform: Shape 296">
                <a:extLst>
                  <a:ext uri="{FF2B5EF4-FFF2-40B4-BE49-F238E27FC236}">
                    <a16:creationId xmlns:a16="http://schemas.microsoft.com/office/drawing/2014/main" id="{70E3C169-E198-408B-8C0B-6D107638EEA4}"/>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8" name="Freeform: Shape 297">
                <a:extLst>
                  <a:ext uri="{FF2B5EF4-FFF2-40B4-BE49-F238E27FC236}">
                    <a16:creationId xmlns:a16="http://schemas.microsoft.com/office/drawing/2014/main" id="{F55D2648-69AF-4F06-B4E2-ED7EB64562C0}"/>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9" name="Freeform: Shape 298">
                <a:extLst>
                  <a:ext uri="{FF2B5EF4-FFF2-40B4-BE49-F238E27FC236}">
                    <a16:creationId xmlns:a16="http://schemas.microsoft.com/office/drawing/2014/main" id="{808EE613-DBD4-40A5-B2FC-FFE52B379596}"/>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0" name="Freeform: Shape 299">
                <a:extLst>
                  <a:ext uri="{FF2B5EF4-FFF2-40B4-BE49-F238E27FC236}">
                    <a16:creationId xmlns:a16="http://schemas.microsoft.com/office/drawing/2014/main" id="{5CF13D94-C51E-4F0C-93ED-89C74D5967D4}"/>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1" name="Freeform: Shape 300">
                <a:extLst>
                  <a:ext uri="{FF2B5EF4-FFF2-40B4-BE49-F238E27FC236}">
                    <a16:creationId xmlns:a16="http://schemas.microsoft.com/office/drawing/2014/main" id="{D02372BC-9E3F-430B-9E13-B750B7548287}"/>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2" name="Freeform: Shape 301">
                <a:extLst>
                  <a:ext uri="{FF2B5EF4-FFF2-40B4-BE49-F238E27FC236}">
                    <a16:creationId xmlns:a16="http://schemas.microsoft.com/office/drawing/2014/main" id="{5CC5A4DF-827D-4F25-A560-89C50AFC96F9}"/>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3" name="Freeform: Shape 302">
                <a:extLst>
                  <a:ext uri="{FF2B5EF4-FFF2-40B4-BE49-F238E27FC236}">
                    <a16:creationId xmlns:a16="http://schemas.microsoft.com/office/drawing/2014/main" id="{C664ED74-3F99-4CD6-9B08-8C66D3C2384C}"/>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4" name="Freeform: Shape 303">
                <a:extLst>
                  <a:ext uri="{FF2B5EF4-FFF2-40B4-BE49-F238E27FC236}">
                    <a16:creationId xmlns:a16="http://schemas.microsoft.com/office/drawing/2014/main" id="{A366A050-ABC8-404E-9D19-88C1BFD746AD}"/>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5" name="Freeform: Shape 304">
                <a:extLst>
                  <a:ext uri="{FF2B5EF4-FFF2-40B4-BE49-F238E27FC236}">
                    <a16:creationId xmlns:a16="http://schemas.microsoft.com/office/drawing/2014/main" id="{E54F9189-EFA8-450C-9A79-2642C2815DC1}"/>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6" name="Freeform: Shape 305">
                <a:extLst>
                  <a:ext uri="{FF2B5EF4-FFF2-40B4-BE49-F238E27FC236}">
                    <a16:creationId xmlns:a16="http://schemas.microsoft.com/office/drawing/2014/main" id="{83474EF4-3910-4D27-8CE9-6B0571690FB0}"/>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7" name="Freeform: Shape 306">
                <a:extLst>
                  <a:ext uri="{FF2B5EF4-FFF2-40B4-BE49-F238E27FC236}">
                    <a16:creationId xmlns:a16="http://schemas.microsoft.com/office/drawing/2014/main" id="{07AF992F-ECBF-4DC7-AAD7-C89A905F51C3}"/>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8" name="Freeform: Shape 307">
                <a:extLst>
                  <a:ext uri="{FF2B5EF4-FFF2-40B4-BE49-F238E27FC236}">
                    <a16:creationId xmlns:a16="http://schemas.microsoft.com/office/drawing/2014/main" id="{8DF44771-0BBE-4ABF-A1A0-4F21168E9496}"/>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9" name="Freeform: Shape 308">
                <a:extLst>
                  <a:ext uri="{FF2B5EF4-FFF2-40B4-BE49-F238E27FC236}">
                    <a16:creationId xmlns:a16="http://schemas.microsoft.com/office/drawing/2014/main" id="{A83A06AC-4FF7-4E63-8018-3EC97686E21C}"/>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0" name="Freeform: Shape 309">
                <a:extLst>
                  <a:ext uri="{FF2B5EF4-FFF2-40B4-BE49-F238E27FC236}">
                    <a16:creationId xmlns:a16="http://schemas.microsoft.com/office/drawing/2014/main" id="{CF2D1DA8-92C8-41E9-B8CA-AA39868CBF09}"/>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1" name="Freeform: Shape 310">
                <a:extLst>
                  <a:ext uri="{FF2B5EF4-FFF2-40B4-BE49-F238E27FC236}">
                    <a16:creationId xmlns:a16="http://schemas.microsoft.com/office/drawing/2014/main" id="{CE7EB8CC-07A4-47A7-928A-8984C4706850}"/>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2" name="Freeform: Shape 311">
                <a:extLst>
                  <a:ext uri="{FF2B5EF4-FFF2-40B4-BE49-F238E27FC236}">
                    <a16:creationId xmlns:a16="http://schemas.microsoft.com/office/drawing/2014/main" id="{DD8F57F4-0054-4907-A5A4-FEA9B509AD36}"/>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3" name="Freeform: Shape 312">
                <a:extLst>
                  <a:ext uri="{FF2B5EF4-FFF2-40B4-BE49-F238E27FC236}">
                    <a16:creationId xmlns:a16="http://schemas.microsoft.com/office/drawing/2014/main" id="{60ED5BA9-E036-40AE-A6CC-0DECB39D5A46}"/>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4" name="Freeform: Shape 313">
                <a:extLst>
                  <a:ext uri="{FF2B5EF4-FFF2-40B4-BE49-F238E27FC236}">
                    <a16:creationId xmlns:a16="http://schemas.microsoft.com/office/drawing/2014/main" id="{0FD10507-E725-4668-A9B2-F1C23A57A161}"/>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5" name="Freeform: Shape 314">
                <a:extLst>
                  <a:ext uri="{FF2B5EF4-FFF2-40B4-BE49-F238E27FC236}">
                    <a16:creationId xmlns:a16="http://schemas.microsoft.com/office/drawing/2014/main" id="{D1C0A19B-7E91-4068-9AA4-14FA512E22BD}"/>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6" name="Freeform: Shape 315">
                <a:extLst>
                  <a:ext uri="{FF2B5EF4-FFF2-40B4-BE49-F238E27FC236}">
                    <a16:creationId xmlns:a16="http://schemas.microsoft.com/office/drawing/2014/main" id="{280850D2-6E89-4131-9FB7-A009F965BDEB}"/>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7" name="Freeform: Shape 316">
                <a:extLst>
                  <a:ext uri="{FF2B5EF4-FFF2-40B4-BE49-F238E27FC236}">
                    <a16:creationId xmlns:a16="http://schemas.microsoft.com/office/drawing/2014/main" id="{9FE1F233-525B-490D-92CE-E84B86136916}"/>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8" name="Freeform: Shape 317">
                <a:extLst>
                  <a:ext uri="{FF2B5EF4-FFF2-40B4-BE49-F238E27FC236}">
                    <a16:creationId xmlns:a16="http://schemas.microsoft.com/office/drawing/2014/main" id="{7181D01C-96B5-44C1-A386-30CE0F738E0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9" name="Freeform: Shape 318">
                <a:extLst>
                  <a:ext uri="{FF2B5EF4-FFF2-40B4-BE49-F238E27FC236}">
                    <a16:creationId xmlns:a16="http://schemas.microsoft.com/office/drawing/2014/main" id="{E2B633A1-C30D-4403-AC8F-43AC6B9B7EA1}"/>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0" name="Freeform: Shape 319">
                <a:extLst>
                  <a:ext uri="{FF2B5EF4-FFF2-40B4-BE49-F238E27FC236}">
                    <a16:creationId xmlns:a16="http://schemas.microsoft.com/office/drawing/2014/main" id="{6A8ADFAF-7B99-4AF5-8AD0-6F6396B1E2AC}"/>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1" name="Freeform: Shape 320">
                <a:extLst>
                  <a:ext uri="{FF2B5EF4-FFF2-40B4-BE49-F238E27FC236}">
                    <a16:creationId xmlns:a16="http://schemas.microsoft.com/office/drawing/2014/main" id="{BF24EED6-9FF6-4D3B-B888-7C128BA748FD}"/>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2" name="Freeform: Shape 321">
                <a:extLst>
                  <a:ext uri="{FF2B5EF4-FFF2-40B4-BE49-F238E27FC236}">
                    <a16:creationId xmlns:a16="http://schemas.microsoft.com/office/drawing/2014/main" id="{6120BD91-6B39-4427-90EE-7F3AA46700A4}"/>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3" name="Freeform: Shape 322">
                <a:extLst>
                  <a:ext uri="{FF2B5EF4-FFF2-40B4-BE49-F238E27FC236}">
                    <a16:creationId xmlns:a16="http://schemas.microsoft.com/office/drawing/2014/main" id="{99BA16F9-242B-4140-BC3F-17E348414733}"/>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4" name="Freeform: Shape 323">
                <a:extLst>
                  <a:ext uri="{FF2B5EF4-FFF2-40B4-BE49-F238E27FC236}">
                    <a16:creationId xmlns:a16="http://schemas.microsoft.com/office/drawing/2014/main" id="{814ACF54-DEC1-429C-85FA-022FE7302222}"/>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5" name="Freeform: Shape 324">
                <a:extLst>
                  <a:ext uri="{FF2B5EF4-FFF2-40B4-BE49-F238E27FC236}">
                    <a16:creationId xmlns:a16="http://schemas.microsoft.com/office/drawing/2014/main" id="{8E30803D-601A-44AA-8D2C-F89DB4ADF487}"/>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6" name="Freeform: Shape 325">
                <a:extLst>
                  <a:ext uri="{FF2B5EF4-FFF2-40B4-BE49-F238E27FC236}">
                    <a16:creationId xmlns:a16="http://schemas.microsoft.com/office/drawing/2014/main" id="{4E6EEE87-0C42-4413-8EA5-706C464D32B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7" name="Freeform: Shape 326">
                <a:extLst>
                  <a:ext uri="{FF2B5EF4-FFF2-40B4-BE49-F238E27FC236}">
                    <a16:creationId xmlns:a16="http://schemas.microsoft.com/office/drawing/2014/main" id="{0832DF18-6AAF-4499-8D30-5A79B18EC003}"/>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8" name="Freeform: Shape 327">
                <a:extLst>
                  <a:ext uri="{FF2B5EF4-FFF2-40B4-BE49-F238E27FC236}">
                    <a16:creationId xmlns:a16="http://schemas.microsoft.com/office/drawing/2014/main" id="{4AD66F08-011B-4A20-B1E5-D3A9A35AA4EB}"/>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9" name="Freeform: Shape 328">
                <a:extLst>
                  <a:ext uri="{FF2B5EF4-FFF2-40B4-BE49-F238E27FC236}">
                    <a16:creationId xmlns:a16="http://schemas.microsoft.com/office/drawing/2014/main" id="{BBD23BB3-08F2-47BC-B141-4E6ED9492AA2}"/>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0" name="Freeform: Shape 329">
                <a:extLst>
                  <a:ext uri="{FF2B5EF4-FFF2-40B4-BE49-F238E27FC236}">
                    <a16:creationId xmlns:a16="http://schemas.microsoft.com/office/drawing/2014/main" id="{B3CE711A-2069-42C1-98C4-4508B5943F6A}"/>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1" name="Freeform: Shape 330">
                <a:extLst>
                  <a:ext uri="{FF2B5EF4-FFF2-40B4-BE49-F238E27FC236}">
                    <a16:creationId xmlns:a16="http://schemas.microsoft.com/office/drawing/2014/main" id="{26B8F21B-C222-4784-8D4C-7D5D24EA1F38}"/>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2" name="Freeform: Shape 331">
                <a:extLst>
                  <a:ext uri="{FF2B5EF4-FFF2-40B4-BE49-F238E27FC236}">
                    <a16:creationId xmlns:a16="http://schemas.microsoft.com/office/drawing/2014/main" id="{58C4C653-04CF-45EA-92F4-3B76B0AA9719}"/>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3" name="Freeform: Shape 332">
                <a:extLst>
                  <a:ext uri="{FF2B5EF4-FFF2-40B4-BE49-F238E27FC236}">
                    <a16:creationId xmlns:a16="http://schemas.microsoft.com/office/drawing/2014/main" id="{755FD61D-1008-46FD-86B1-4F633814A453}"/>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4" name="Freeform: Shape 333">
                <a:extLst>
                  <a:ext uri="{FF2B5EF4-FFF2-40B4-BE49-F238E27FC236}">
                    <a16:creationId xmlns:a16="http://schemas.microsoft.com/office/drawing/2014/main" id="{A3DBC891-2610-4AC1-B1D3-806E504EF435}"/>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5" name="Freeform: Shape 334">
                <a:extLst>
                  <a:ext uri="{FF2B5EF4-FFF2-40B4-BE49-F238E27FC236}">
                    <a16:creationId xmlns:a16="http://schemas.microsoft.com/office/drawing/2014/main" id="{4D9F77CB-AC06-45E2-B791-BA0A7FC6A6C5}"/>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6" name="Freeform: Shape 335">
                <a:extLst>
                  <a:ext uri="{FF2B5EF4-FFF2-40B4-BE49-F238E27FC236}">
                    <a16:creationId xmlns:a16="http://schemas.microsoft.com/office/drawing/2014/main" id="{9006458F-4478-468F-ADDA-3A1A260F2798}"/>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7" name="Freeform: Shape 336">
                <a:extLst>
                  <a:ext uri="{FF2B5EF4-FFF2-40B4-BE49-F238E27FC236}">
                    <a16:creationId xmlns:a16="http://schemas.microsoft.com/office/drawing/2014/main" id="{366818E9-6C2E-4220-8542-BD64F8B7EE81}"/>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8" name="Freeform: Shape 337">
                <a:extLst>
                  <a:ext uri="{FF2B5EF4-FFF2-40B4-BE49-F238E27FC236}">
                    <a16:creationId xmlns:a16="http://schemas.microsoft.com/office/drawing/2014/main" id="{BD7BF3C8-FAD3-44BA-A91A-7FCE6DCE83E9}"/>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9" name="Freeform: Shape 338">
                <a:extLst>
                  <a:ext uri="{FF2B5EF4-FFF2-40B4-BE49-F238E27FC236}">
                    <a16:creationId xmlns:a16="http://schemas.microsoft.com/office/drawing/2014/main" id="{A675950D-FE3F-4100-8304-02525FC59CA4}"/>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0" name="Freeform: Shape 339">
                <a:extLst>
                  <a:ext uri="{FF2B5EF4-FFF2-40B4-BE49-F238E27FC236}">
                    <a16:creationId xmlns:a16="http://schemas.microsoft.com/office/drawing/2014/main" id="{67959628-A9E4-4868-B5C4-02A208D9EABC}"/>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1" name="Freeform: Shape 340">
                <a:extLst>
                  <a:ext uri="{FF2B5EF4-FFF2-40B4-BE49-F238E27FC236}">
                    <a16:creationId xmlns:a16="http://schemas.microsoft.com/office/drawing/2014/main" id="{ADECC7F1-0F45-486A-A990-EB276BB3384F}"/>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2" name="Freeform: Shape 341">
                <a:extLst>
                  <a:ext uri="{FF2B5EF4-FFF2-40B4-BE49-F238E27FC236}">
                    <a16:creationId xmlns:a16="http://schemas.microsoft.com/office/drawing/2014/main" id="{1245F143-DC77-4399-A4A7-A1F3B391803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3" name="Freeform: Shape 342">
                <a:extLst>
                  <a:ext uri="{FF2B5EF4-FFF2-40B4-BE49-F238E27FC236}">
                    <a16:creationId xmlns:a16="http://schemas.microsoft.com/office/drawing/2014/main" id="{475F08F8-55E9-4206-9AAE-E916FC31406E}"/>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4" name="Freeform: Shape 343">
                <a:extLst>
                  <a:ext uri="{FF2B5EF4-FFF2-40B4-BE49-F238E27FC236}">
                    <a16:creationId xmlns:a16="http://schemas.microsoft.com/office/drawing/2014/main" id="{B161936D-1B88-4DE0-9773-06D8E71E803C}"/>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5" name="Freeform: Shape 344">
                <a:extLst>
                  <a:ext uri="{FF2B5EF4-FFF2-40B4-BE49-F238E27FC236}">
                    <a16:creationId xmlns:a16="http://schemas.microsoft.com/office/drawing/2014/main" id="{D9EA60CC-AC1F-49D4-94B1-48FD127B43A7}"/>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6" name="Freeform: Shape 345">
                <a:extLst>
                  <a:ext uri="{FF2B5EF4-FFF2-40B4-BE49-F238E27FC236}">
                    <a16:creationId xmlns:a16="http://schemas.microsoft.com/office/drawing/2014/main" id="{56AE36DF-ED72-4751-A123-9AD7BA0CEEE0}"/>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7" name="Freeform: Shape 346">
                <a:extLst>
                  <a:ext uri="{FF2B5EF4-FFF2-40B4-BE49-F238E27FC236}">
                    <a16:creationId xmlns:a16="http://schemas.microsoft.com/office/drawing/2014/main" id="{856DA2E5-CBAE-4B4F-A30B-DFC1EE9B592C}"/>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8" name="Freeform: Shape 347">
                <a:extLst>
                  <a:ext uri="{FF2B5EF4-FFF2-40B4-BE49-F238E27FC236}">
                    <a16:creationId xmlns:a16="http://schemas.microsoft.com/office/drawing/2014/main" id="{5E60101A-81EF-48E2-B67D-EB8847278D98}"/>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9" name="Freeform: Shape 348">
                <a:extLst>
                  <a:ext uri="{FF2B5EF4-FFF2-40B4-BE49-F238E27FC236}">
                    <a16:creationId xmlns:a16="http://schemas.microsoft.com/office/drawing/2014/main" id="{623BF631-A52C-4AAD-B012-1FD678A1F657}"/>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0" name="Freeform: Shape 349">
                <a:extLst>
                  <a:ext uri="{FF2B5EF4-FFF2-40B4-BE49-F238E27FC236}">
                    <a16:creationId xmlns:a16="http://schemas.microsoft.com/office/drawing/2014/main" id="{3BA8C092-E3E4-4EA7-A73A-3BB13B493E2D}"/>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1" name="Freeform: Shape 350">
                <a:extLst>
                  <a:ext uri="{FF2B5EF4-FFF2-40B4-BE49-F238E27FC236}">
                    <a16:creationId xmlns:a16="http://schemas.microsoft.com/office/drawing/2014/main" id="{E4D5F4C5-FFAD-41D1-9E66-8DEA9AE3C68A}"/>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2" name="Freeform: Shape 351">
                <a:extLst>
                  <a:ext uri="{FF2B5EF4-FFF2-40B4-BE49-F238E27FC236}">
                    <a16:creationId xmlns:a16="http://schemas.microsoft.com/office/drawing/2014/main" id="{1B80E2AD-D598-4076-9A70-3FF60D761AAE}"/>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3" name="Freeform: Shape 352">
                <a:extLst>
                  <a:ext uri="{FF2B5EF4-FFF2-40B4-BE49-F238E27FC236}">
                    <a16:creationId xmlns:a16="http://schemas.microsoft.com/office/drawing/2014/main" id="{1E139F40-06E7-4E2F-A479-392BC2D27152}"/>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4" name="Freeform: Shape 353">
                <a:extLst>
                  <a:ext uri="{FF2B5EF4-FFF2-40B4-BE49-F238E27FC236}">
                    <a16:creationId xmlns:a16="http://schemas.microsoft.com/office/drawing/2014/main" id="{57B33B74-723F-44E4-8CF7-F68B6BBEE243}"/>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5" name="Freeform: Shape 354">
                <a:extLst>
                  <a:ext uri="{FF2B5EF4-FFF2-40B4-BE49-F238E27FC236}">
                    <a16:creationId xmlns:a16="http://schemas.microsoft.com/office/drawing/2014/main" id="{3300C380-880A-440E-AD73-941A859A69BF}"/>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6" name="Freeform: Shape 355">
                <a:extLst>
                  <a:ext uri="{FF2B5EF4-FFF2-40B4-BE49-F238E27FC236}">
                    <a16:creationId xmlns:a16="http://schemas.microsoft.com/office/drawing/2014/main" id="{8649CE7C-4F6C-4C19-9A37-881B022144B8}"/>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7" name="Freeform: Shape 356">
                <a:extLst>
                  <a:ext uri="{FF2B5EF4-FFF2-40B4-BE49-F238E27FC236}">
                    <a16:creationId xmlns:a16="http://schemas.microsoft.com/office/drawing/2014/main" id="{88A320C2-A1D9-4FC0-89CA-B951E12B32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9" name="Graphic 4">
              <a:extLst>
                <a:ext uri="{FF2B5EF4-FFF2-40B4-BE49-F238E27FC236}">
                  <a16:creationId xmlns:a16="http://schemas.microsoft.com/office/drawing/2014/main" id="{723EE676-95B0-40B5-BB3B-183555D2F1A1}"/>
                </a:ext>
              </a:extLst>
            </p:cNvPr>
            <p:cNvGrpSpPr/>
            <p:nvPr/>
          </p:nvGrpSpPr>
          <p:grpSpPr>
            <a:xfrm>
              <a:off x="10154386" y="4452483"/>
              <a:ext cx="1443404" cy="1443418"/>
              <a:chOff x="5734037" y="3067039"/>
              <a:chExt cx="724483" cy="724489"/>
            </a:xfrm>
            <a:grpFill/>
          </p:grpSpPr>
          <p:sp>
            <p:nvSpPr>
              <p:cNvPr id="20" name="Freeform: Shape 19">
                <a:extLst>
                  <a:ext uri="{FF2B5EF4-FFF2-40B4-BE49-F238E27FC236}">
                    <a16:creationId xmlns:a16="http://schemas.microsoft.com/office/drawing/2014/main" id="{13EE9E24-328D-4967-A7D6-9AD696D5C918}"/>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7F066982-3E06-46AC-8C85-3AA30F5EFDB9}"/>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E699AAE6-74C2-4138-8B31-465764562509}"/>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2FB875D4-122F-435D-8C34-5FA4B0BBE089}"/>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A1E1023F-42A9-42FC-86FB-4730DD3158D0}"/>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19FA068-A7DA-424C-81C0-CCA59AFF2910}"/>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 name="Freeform: Shape 25">
                <a:extLst>
                  <a:ext uri="{FF2B5EF4-FFF2-40B4-BE49-F238E27FC236}">
                    <a16:creationId xmlns:a16="http://schemas.microsoft.com/office/drawing/2014/main" id="{76050C48-FA99-47E4-9729-B386AD54EA47}"/>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 name="Freeform: Shape 26">
                <a:extLst>
                  <a:ext uri="{FF2B5EF4-FFF2-40B4-BE49-F238E27FC236}">
                    <a16:creationId xmlns:a16="http://schemas.microsoft.com/office/drawing/2014/main" id="{A327ECE9-CE51-4C29-9AFB-D740BC96774A}"/>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3314F941-FE16-4684-AD11-40031407E28F}"/>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A12ED5B2-85E7-4C0F-911D-84166633F6CF}"/>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E16B5A61-8CFF-4FDF-9B21-09C8297A4DAB}"/>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CE0A8595-93E1-4499-86A8-9B43B07C11D1}"/>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2C380735-19C3-47FA-978D-3E9904679374}"/>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CA6B2F2B-1750-4093-AD58-D2AA9CF8266F}"/>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 name="Freeform: Shape 33">
                <a:extLst>
                  <a:ext uri="{FF2B5EF4-FFF2-40B4-BE49-F238E27FC236}">
                    <a16:creationId xmlns:a16="http://schemas.microsoft.com/office/drawing/2014/main" id="{AB32A52B-3F30-43A0-88FD-9AB3DD78B0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 name="Freeform: Shape 34">
                <a:extLst>
                  <a:ext uri="{FF2B5EF4-FFF2-40B4-BE49-F238E27FC236}">
                    <a16:creationId xmlns:a16="http://schemas.microsoft.com/office/drawing/2014/main" id="{C94B2563-F4BE-4780-ABE8-8359DBB2371F}"/>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372DFDDB-1231-49CA-84CA-E4BE438A318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930DEA24-357A-4CE2-A894-9CC59149E6BB}"/>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5334C62D-A806-464B-86FF-63BA4B4B7DB0}"/>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DC0AE61D-5513-4496-AF95-4F1FA2D368B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7D604D00-5107-4CA5-8461-DBF2520C1636}"/>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ABF1B949-6E40-46C3-BCE9-DA2A24C5D2AF}"/>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9C0D9DE4-3D59-4B4F-8054-99080988D424}"/>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DF2EC95B-927F-4B94-B878-CD68D0DC4E24}"/>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7001FEFB-AE24-4CF7-8EEF-084BCD466D8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459BD4F3-A5E1-4F7D-A7AB-EF6BED5BE889}"/>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F1687F6E-4940-4782-A3A7-5C9C1552BF4B}"/>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BEC7FFDC-A904-44D2-8F0B-91A5C76CC514}"/>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EA15C8BC-5975-40E1-A988-EB34FBCF078A}"/>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371BAC0D-2BF9-4781-A7BB-06AA16D0E6C2}"/>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FD04182-650D-498F-A066-FE4C0FA6DA1E}"/>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6E839DFF-01B4-4B5E-9910-024EC8FE1DA7}"/>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0C100C3D-5A4C-4D50-AAEC-07A4457548DE}"/>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C8647050-08AF-4BD8-87C4-CA230312901B}"/>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9A0F33E0-AADA-44E2-A5AC-31DF5EE3D381}"/>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32C8FA1D-A02A-4388-9886-69EBC58C077E}"/>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99421FD3-355A-4629-BFAD-527ECD82EE07}"/>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7" name="Freeform: Shape 56">
                <a:extLst>
                  <a:ext uri="{FF2B5EF4-FFF2-40B4-BE49-F238E27FC236}">
                    <a16:creationId xmlns:a16="http://schemas.microsoft.com/office/drawing/2014/main" id="{2AB71DCF-EB57-4B33-9FF7-11CA0CB96573}"/>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CE86AA54-A444-4823-A6DC-491E77E34B4A}"/>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9" name="Freeform: Shape 58">
                <a:extLst>
                  <a:ext uri="{FF2B5EF4-FFF2-40B4-BE49-F238E27FC236}">
                    <a16:creationId xmlns:a16="http://schemas.microsoft.com/office/drawing/2014/main" id="{750E2DF6-23A6-4192-BD64-7997AABE595B}"/>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0" name="Freeform: Shape 59">
                <a:extLst>
                  <a:ext uri="{FF2B5EF4-FFF2-40B4-BE49-F238E27FC236}">
                    <a16:creationId xmlns:a16="http://schemas.microsoft.com/office/drawing/2014/main" id="{DC3D9758-1EA4-43A6-8375-DDED592A9AB6}"/>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1" name="Freeform: Shape 60">
                <a:extLst>
                  <a:ext uri="{FF2B5EF4-FFF2-40B4-BE49-F238E27FC236}">
                    <a16:creationId xmlns:a16="http://schemas.microsoft.com/office/drawing/2014/main" id="{1DFC1416-C64A-4C0B-8898-ABAABA0FCBC2}"/>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2" name="Freeform: Shape 61">
                <a:extLst>
                  <a:ext uri="{FF2B5EF4-FFF2-40B4-BE49-F238E27FC236}">
                    <a16:creationId xmlns:a16="http://schemas.microsoft.com/office/drawing/2014/main" id="{D2A221D1-7EAA-4907-A58E-8E81E7BA4748}"/>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3" name="Freeform: Shape 62">
                <a:extLst>
                  <a:ext uri="{FF2B5EF4-FFF2-40B4-BE49-F238E27FC236}">
                    <a16:creationId xmlns:a16="http://schemas.microsoft.com/office/drawing/2014/main" id="{AAC899B4-B060-44A9-9E5E-60A775CE2D41}"/>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4" name="Freeform: Shape 63">
                <a:extLst>
                  <a:ext uri="{FF2B5EF4-FFF2-40B4-BE49-F238E27FC236}">
                    <a16:creationId xmlns:a16="http://schemas.microsoft.com/office/drawing/2014/main" id="{F68A0E9C-6E97-4889-8C4E-1771D6465B4D}"/>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5" name="Freeform: Shape 64">
                <a:extLst>
                  <a:ext uri="{FF2B5EF4-FFF2-40B4-BE49-F238E27FC236}">
                    <a16:creationId xmlns:a16="http://schemas.microsoft.com/office/drawing/2014/main" id="{D705A29F-351D-4D7D-AB5F-B6A24011D559}"/>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6" name="Freeform: Shape 65">
                <a:extLst>
                  <a:ext uri="{FF2B5EF4-FFF2-40B4-BE49-F238E27FC236}">
                    <a16:creationId xmlns:a16="http://schemas.microsoft.com/office/drawing/2014/main" id="{EC0BB292-2828-40AB-A869-CF6D114F0630}"/>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7" name="Freeform: Shape 66">
                <a:extLst>
                  <a:ext uri="{FF2B5EF4-FFF2-40B4-BE49-F238E27FC236}">
                    <a16:creationId xmlns:a16="http://schemas.microsoft.com/office/drawing/2014/main" id="{78EEFC2A-B463-4C2F-8D33-BA746EEC561E}"/>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8" name="Freeform: Shape 67">
                <a:extLst>
                  <a:ext uri="{FF2B5EF4-FFF2-40B4-BE49-F238E27FC236}">
                    <a16:creationId xmlns:a16="http://schemas.microsoft.com/office/drawing/2014/main" id="{669784EC-901F-43E1-9785-CA274A2E37AE}"/>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9" name="Freeform: Shape 68">
                <a:extLst>
                  <a:ext uri="{FF2B5EF4-FFF2-40B4-BE49-F238E27FC236}">
                    <a16:creationId xmlns:a16="http://schemas.microsoft.com/office/drawing/2014/main" id="{EA79E5A7-5CA0-40FF-86F1-17C44CDA5EE3}"/>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0" name="Freeform: Shape 69">
                <a:extLst>
                  <a:ext uri="{FF2B5EF4-FFF2-40B4-BE49-F238E27FC236}">
                    <a16:creationId xmlns:a16="http://schemas.microsoft.com/office/drawing/2014/main" id="{CA733E24-831B-4F88-B794-2CBF062D1F34}"/>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1" name="Freeform: Shape 70">
                <a:extLst>
                  <a:ext uri="{FF2B5EF4-FFF2-40B4-BE49-F238E27FC236}">
                    <a16:creationId xmlns:a16="http://schemas.microsoft.com/office/drawing/2014/main" id="{6C529298-268D-4F6A-8278-B794C72F612D}"/>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2" name="Freeform: Shape 71">
                <a:extLst>
                  <a:ext uri="{FF2B5EF4-FFF2-40B4-BE49-F238E27FC236}">
                    <a16:creationId xmlns:a16="http://schemas.microsoft.com/office/drawing/2014/main" id="{9025A9CB-F748-49F6-BD88-DACA23F6D574}"/>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3" name="Freeform: Shape 72">
                <a:extLst>
                  <a:ext uri="{FF2B5EF4-FFF2-40B4-BE49-F238E27FC236}">
                    <a16:creationId xmlns:a16="http://schemas.microsoft.com/office/drawing/2014/main" id="{54D26918-0834-40FF-888A-16AB573AB42D}"/>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4" name="Freeform: Shape 73">
                <a:extLst>
                  <a:ext uri="{FF2B5EF4-FFF2-40B4-BE49-F238E27FC236}">
                    <a16:creationId xmlns:a16="http://schemas.microsoft.com/office/drawing/2014/main" id="{3BA0D0AD-9F3E-4A88-AD9A-027E61780550}"/>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5" name="Freeform: Shape 74">
                <a:extLst>
                  <a:ext uri="{FF2B5EF4-FFF2-40B4-BE49-F238E27FC236}">
                    <a16:creationId xmlns:a16="http://schemas.microsoft.com/office/drawing/2014/main" id="{C89DCC43-513D-49FC-AF25-83BBD29B7661}"/>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6" name="Freeform: Shape 75">
                <a:extLst>
                  <a:ext uri="{FF2B5EF4-FFF2-40B4-BE49-F238E27FC236}">
                    <a16:creationId xmlns:a16="http://schemas.microsoft.com/office/drawing/2014/main" id="{AFEAF63A-AFBF-4F67-88D7-ADA3D9E00FC4}"/>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7" name="Freeform: Shape 76">
                <a:extLst>
                  <a:ext uri="{FF2B5EF4-FFF2-40B4-BE49-F238E27FC236}">
                    <a16:creationId xmlns:a16="http://schemas.microsoft.com/office/drawing/2014/main" id="{448DE51B-423E-482E-903E-5139E42BDD4C}"/>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8" name="Freeform: Shape 77">
                <a:extLst>
                  <a:ext uri="{FF2B5EF4-FFF2-40B4-BE49-F238E27FC236}">
                    <a16:creationId xmlns:a16="http://schemas.microsoft.com/office/drawing/2014/main" id="{5449ADB8-318D-4965-814B-D6A13F780F1D}"/>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9" name="Freeform: Shape 78">
                <a:extLst>
                  <a:ext uri="{FF2B5EF4-FFF2-40B4-BE49-F238E27FC236}">
                    <a16:creationId xmlns:a16="http://schemas.microsoft.com/office/drawing/2014/main" id="{FD514D12-AA49-408C-BEE1-BBCF4C036159}"/>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0" name="Freeform: Shape 79">
                <a:extLst>
                  <a:ext uri="{FF2B5EF4-FFF2-40B4-BE49-F238E27FC236}">
                    <a16:creationId xmlns:a16="http://schemas.microsoft.com/office/drawing/2014/main" id="{05A785BE-E570-4DB4-8F7F-0AC9077116D8}"/>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1" name="Freeform: Shape 80">
                <a:extLst>
                  <a:ext uri="{FF2B5EF4-FFF2-40B4-BE49-F238E27FC236}">
                    <a16:creationId xmlns:a16="http://schemas.microsoft.com/office/drawing/2014/main" id="{97E79511-3F2F-4B2E-8830-7B7F555DA83E}"/>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2" name="Freeform: Shape 81">
                <a:extLst>
                  <a:ext uri="{FF2B5EF4-FFF2-40B4-BE49-F238E27FC236}">
                    <a16:creationId xmlns:a16="http://schemas.microsoft.com/office/drawing/2014/main" id="{DB7310B7-0080-4264-91E4-C548107F6D72}"/>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3" name="Freeform: Shape 82">
                <a:extLst>
                  <a:ext uri="{FF2B5EF4-FFF2-40B4-BE49-F238E27FC236}">
                    <a16:creationId xmlns:a16="http://schemas.microsoft.com/office/drawing/2014/main" id="{45FF82DB-4737-404E-9ACA-B19B6A089EA8}"/>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4" name="Freeform: Shape 83">
                <a:extLst>
                  <a:ext uri="{FF2B5EF4-FFF2-40B4-BE49-F238E27FC236}">
                    <a16:creationId xmlns:a16="http://schemas.microsoft.com/office/drawing/2014/main" id="{43A6BFE2-F1B0-4924-9302-9DA895CA44C3}"/>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5" name="Freeform: Shape 84">
                <a:extLst>
                  <a:ext uri="{FF2B5EF4-FFF2-40B4-BE49-F238E27FC236}">
                    <a16:creationId xmlns:a16="http://schemas.microsoft.com/office/drawing/2014/main" id="{9CDDEDDC-F6C4-4D85-8B8D-DA09731DAC62}"/>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6" name="Freeform: Shape 85">
                <a:extLst>
                  <a:ext uri="{FF2B5EF4-FFF2-40B4-BE49-F238E27FC236}">
                    <a16:creationId xmlns:a16="http://schemas.microsoft.com/office/drawing/2014/main" id="{DA23F74A-EE1B-414F-A58F-CB49D8A32924}"/>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7" name="Freeform: Shape 86">
                <a:extLst>
                  <a:ext uri="{FF2B5EF4-FFF2-40B4-BE49-F238E27FC236}">
                    <a16:creationId xmlns:a16="http://schemas.microsoft.com/office/drawing/2014/main" id="{56AFD036-E68B-45F9-9B76-E4B3A4B50800}"/>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8" name="Freeform: Shape 87">
                <a:extLst>
                  <a:ext uri="{FF2B5EF4-FFF2-40B4-BE49-F238E27FC236}">
                    <a16:creationId xmlns:a16="http://schemas.microsoft.com/office/drawing/2014/main" id="{2ACC9D1B-CB8B-4193-B702-DA68B92DE9F9}"/>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9" name="Freeform: Shape 88">
                <a:extLst>
                  <a:ext uri="{FF2B5EF4-FFF2-40B4-BE49-F238E27FC236}">
                    <a16:creationId xmlns:a16="http://schemas.microsoft.com/office/drawing/2014/main" id="{0FBC88AB-930A-4D32-8DB1-82563BFF0EAE}"/>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0" name="Freeform: Shape 89">
                <a:extLst>
                  <a:ext uri="{FF2B5EF4-FFF2-40B4-BE49-F238E27FC236}">
                    <a16:creationId xmlns:a16="http://schemas.microsoft.com/office/drawing/2014/main" id="{74274EB1-FC6D-4C4D-965D-DEBA45892216}"/>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1" name="Freeform: Shape 90">
                <a:extLst>
                  <a:ext uri="{FF2B5EF4-FFF2-40B4-BE49-F238E27FC236}">
                    <a16:creationId xmlns:a16="http://schemas.microsoft.com/office/drawing/2014/main" id="{FE4E35D8-7704-40DC-A190-5B4E8BE44974}"/>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2" name="Freeform: Shape 91">
                <a:extLst>
                  <a:ext uri="{FF2B5EF4-FFF2-40B4-BE49-F238E27FC236}">
                    <a16:creationId xmlns:a16="http://schemas.microsoft.com/office/drawing/2014/main" id="{EDB1E803-1D4D-4912-BA76-9EF947E19AF0}"/>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3" name="Freeform: Shape 92">
                <a:extLst>
                  <a:ext uri="{FF2B5EF4-FFF2-40B4-BE49-F238E27FC236}">
                    <a16:creationId xmlns:a16="http://schemas.microsoft.com/office/drawing/2014/main" id="{7E241842-A248-438B-B3B4-37A05240BCBE}"/>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4" name="Freeform: Shape 93">
                <a:extLst>
                  <a:ext uri="{FF2B5EF4-FFF2-40B4-BE49-F238E27FC236}">
                    <a16:creationId xmlns:a16="http://schemas.microsoft.com/office/drawing/2014/main" id="{C6E092F6-1BFE-4656-9029-9A2EEE8F79FD}"/>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5" name="Freeform: Shape 94">
                <a:extLst>
                  <a:ext uri="{FF2B5EF4-FFF2-40B4-BE49-F238E27FC236}">
                    <a16:creationId xmlns:a16="http://schemas.microsoft.com/office/drawing/2014/main" id="{F4A890A0-353B-4CBB-8FD1-059BE94011AD}"/>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6" name="Freeform: Shape 95">
                <a:extLst>
                  <a:ext uri="{FF2B5EF4-FFF2-40B4-BE49-F238E27FC236}">
                    <a16:creationId xmlns:a16="http://schemas.microsoft.com/office/drawing/2014/main" id="{6EFA174A-A4E5-4264-BD07-007305986AAF}"/>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7" name="Freeform: Shape 96">
                <a:extLst>
                  <a:ext uri="{FF2B5EF4-FFF2-40B4-BE49-F238E27FC236}">
                    <a16:creationId xmlns:a16="http://schemas.microsoft.com/office/drawing/2014/main" id="{3FBAD25F-2FFC-4CEC-9B8A-5ED34707E666}"/>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8" name="Freeform: Shape 97">
                <a:extLst>
                  <a:ext uri="{FF2B5EF4-FFF2-40B4-BE49-F238E27FC236}">
                    <a16:creationId xmlns:a16="http://schemas.microsoft.com/office/drawing/2014/main" id="{342EF4A1-21C1-45D4-B700-6EA4BF21BE00}"/>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9" name="Freeform: Shape 98">
                <a:extLst>
                  <a:ext uri="{FF2B5EF4-FFF2-40B4-BE49-F238E27FC236}">
                    <a16:creationId xmlns:a16="http://schemas.microsoft.com/office/drawing/2014/main" id="{B2CCF840-70EA-4C9C-848E-B27B79A75DB1}"/>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0" name="Freeform: Shape 99">
                <a:extLst>
                  <a:ext uri="{FF2B5EF4-FFF2-40B4-BE49-F238E27FC236}">
                    <a16:creationId xmlns:a16="http://schemas.microsoft.com/office/drawing/2014/main" id="{8E311D1C-5934-4C97-809E-E996B3845BA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1" name="Freeform: Shape 100">
                <a:extLst>
                  <a:ext uri="{FF2B5EF4-FFF2-40B4-BE49-F238E27FC236}">
                    <a16:creationId xmlns:a16="http://schemas.microsoft.com/office/drawing/2014/main" id="{B13F883A-929B-46F7-A9A8-547ACE9C0471}"/>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2" name="Freeform: Shape 101">
                <a:extLst>
                  <a:ext uri="{FF2B5EF4-FFF2-40B4-BE49-F238E27FC236}">
                    <a16:creationId xmlns:a16="http://schemas.microsoft.com/office/drawing/2014/main" id="{16D72D9D-260C-42C4-B864-6AFFB236A12B}"/>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3" name="Freeform: Shape 102">
                <a:extLst>
                  <a:ext uri="{FF2B5EF4-FFF2-40B4-BE49-F238E27FC236}">
                    <a16:creationId xmlns:a16="http://schemas.microsoft.com/office/drawing/2014/main" id="{57F62680-33C3-4510-A3B0-40F179FCEF84}"/>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4" name="Freeform: Shape 103">
                <a:extLst>
                  <a:ext uri="{FF2B5EF4-FFF2-40B4-BE49-F238E27FC236}">
                    <a16:creationId xmlns:a16="http://schemas.microsoft.com/office/drawing/2014/main" id="{8C3F6DBC-3B3A-429F-A49A-485EF9960069}"/>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5" name="Freeform: Shape 104">
                <a:extLst>
                  <a:ext uri="{FF2B5EF4-FFF2-40B4-BE49-F238E27FC236}">
                    <a16:creationId xmlns:a16="http://schemas.microsoft.com/office/drawing/2014/main" id="{09CFDDBA-E518-4324-B18A-EF6E4B50B845}"/>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6" name="Freeform: Shape 105">
                <a:extLst>
                  <a:ext uri="{FF2B5EF4-FFF2-40B4-BE49-F238E27FC236}">
                    <a16:creationId xmlns:a16="http://schemas.microsoft.com/office/drawing/2014/main" id="{C8579CBC-E6AF-4829-AA1D-7B277821341A}"/>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7" name="Freeform: Shape 106">
                <a:extLst>
                  <a:ext uri="{FF2B5EF4-FFF2-40B4-BE49-F238E27FC236}">
                    <a16:creationId xmlns:a16="http://schemas.microsoft.com/office/drawing/2014/main" id="{F4F87C77-9949-468A-9B86-3D4A3CB1D080}"/>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8" name="Freeform: Shape 107">
                <a:extLst>
                  <a:ext uri="{FF2B5EF4-FFF2-40B4-BE49-F238E27FC236}">
                    <a16:creationId xmlns:a16="http://schemas.microsoft.com/office/drawing/2014/main" id="{C0DAD71F-08D6-41FB-93B2-448EB15BCB30}"/>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9" name="Freeform: Shape 108">
                <a:extLst>
                  <a:ext uri="{FF2B5EF4-FFF2-40B4-BE49-F238E27FC236}">
                    <a16:creationId xmlns:a16="http://schemas.microsoft.com/office/drawing/2014/main" id="{BFE5B582-FC98-4E72-9AFF-067166B7935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0" name="Freeform: Shape 109">
                <a:extLst>
                  <a:ext uri="{FF2B5EF4-FFF2-40B4-BE49-F238E27FC236}">
                    <a16:creationId xmlns:a16="http://schemas.microsoft.com/office/drawing/2014/main" id="{AA87FE08-67A7-40C4-BA28-5C87D875EB1A}"/>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1" name="Freeform: Shape 110">
                <a:extLst>
                  <a:ext uri="{FF2B5EF4-FFF2-40B4-BE49-F238E27FC236}">
                    <a16:creationId xmlns:a16="http://schemas.microsoft.com/office/drawing/2014/main" id="{601F8489-E1AB-4730-8A77-EFF164E47BCC}"/>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2" name="Freeform: Shape 111">
                <a:extLst>
                  <a:ext uri="{FF2B5EF4-FFF2-40B4-BE49-F238E27FC236}">
                    <a16:creationId xmlns:a16="http://schemas.microsoft.com/office/drawing/2014/main" id="{D3E2442A-D936-4EBA-A666-6E82DB2DA28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3" name="Freeform: Shape 112">
                <a:extLst>
                  <a:ext uri="{FF2B5EF4-FFF2-40B4-BE49-F238E27FC236}">
                    <a16:creationId xmlns:a16="http://schemas.microsoft.com/office/drawing/2014/main" id="{2E891E37-78A2-43D1-99C0-5F53AC4AD9D4}"/>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4" name="Freeform: Shape 113">
                <a:extLst>
                  <a:ext uri="{FF2B5EF4-FFF2-40B4-BE49-F238E27FC236}">
                    <a16:creationId xmlns:a16="http://schemas.microsoft.com/office/drawing/2014/main" id="{FF5FE9C1-0A9F-4E0A-8F9E-3EF3223F9E09}"/>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5" name="Freeform: Shape 114">
                <a:extLst>
                  <a:ext uri="{FF2B5EF4-FFF2-40B4-BE49-F238E27FC236}">
                    <a16:creationId xmlns:a16="http://schemas.microsoft.com/office/drawing/2014/main" id="{57C2FED7-F344-47E5-BB1E-E7CB26B335F8}"/>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6" name="Freeform: Shape 115">
                <a:extLst>
                  <a:ext uri="{FF2B5EF4-FFF2-40B4-BE49-F238E27FC236}">
                    <a16:creationId xmlns:a16="http://schemas.microsoft.com/office/drawing/2014/main" id="{C95DD38F-B4B9-40A1-B7BD-EDF00AFD64F9}"/>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7" name="Freeform: Shape 116">
                <a:extLst>
                  <a:ext uri="{FF2B5EF4-FFF2-40B4-BE49-F238E27FC236}">
                    <a16:creationId xmlns:a16="http://schemas.microsoft.com/office/drawing/2014/main" id="{B1334E03-6B96-4D5A-8314-2AAB15396089}"/>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8" name="Freeform: Shape 117">
                <a:extLst>
                  <a:ext uri="{FF2B5EF4-FFF2-40B4-BE49-F238E27FC236}">
                    <a16:creationId xmlns:a16="http://schemas.microsoft.com/office/drawing/2014/main" id="{59EFDAF0-6330-4D40-B4E4-57C5891A998C}"/>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9" name="Freeform: Shape 118">
                <a:extLst>
                  <a:ext uri="{FF2B5EF4-FFF2-40B4-BE49-F238E27FC236}">
                    <a16:creationId xmlns:a16="http://schemas.microsoft.com/office/drawing/2014/main" id="{6EDDC210-93CC-4464-BDA2-3CC18C0C693B}"/>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0" name="Freeform: Shape 119">
                <a:extLst>
                  <a:ext uri="{FF2B5EF4-FFF2-40B4-BE49-F238E27FC236}">
                    <a16:creationId xmlns:a16="http://schemas.microsoft.com/office/drawing/2014/main" id="{9E521203-1A0B-470B-B729-1B8B0AFF5A39}"/>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1" name="Freeform: Shape 120">
                <a:extLst>
                  <a:ext uri="{FF2B5EF4-FFF2-40B4-BE49-F238E27FC236}">
                    <a16:creationId xmlns:a16="http://schemas.microsoft.com/office/drawing/2014/main" id="{091C18AB-4BE0-4C09-ABC6-05334DF7826F}"/>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2" name="Freeform: Shape 121">
                <a:extLst>
                  <a:ext uri="{FF2B5EF4-FFF2-40B4-BE49-F238E27FC236}">
                    <a16:creationId xmlns:a16="http://schemas.microsoft.com/office/drawing/2014/main" id="{4EA1AE17-D725-411E-AFAC-60B5A959DF4E}"/>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3" name="Freeform: Shape 122">
                <a:extLst>
                  <a:ext uri="{FF2B5EF4-FFF2-40B4-BE49-F238E27FC236}">
                    <a16:creationId xmlns:a16="http://schemas.microsoft.com/office/drawing/2014/main" id="{6D6D2AB0-DEA8-4510-96C2-B8547E8A7DD6}"/>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4" name="Freeform: Shape 123">
                <a:extLst>
                  <a:ext uri="{FF2B5EF4-FFF2-40B4-BE49-F238E27FC236}">
                    <a16:creationId xmlns:a16="http://schemas.microsoft.com/office/drawing/2014/main" id="{5D2C70B9-3A29-4A3F-B9E2-02A556FB509F}"/>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5" name="Freeform: Shape 124">
                <a:extLst>
                  <a:ext uri="{FF2B5EF4-FFF2-40B4-BE49-F238E27FC236}">
                    <a16:creationId xmlns:a16="http://schemas.microsoft.com/office/drawing/2014/main" id="{B7B5EA85-B9B6-47B1-9156-980D6B0EE597}"/>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6" name="Freeform: Shape 125">
                <a:extLst>
                  <a:ext uri="{FF2B5EF4-FFF2-40B4-BE49-F238E27FC236}">
                    <a16:creationId xmlns:a16="http://schemas.microsoft.com/office/drawing/2014/main" id="{2C8DB9BF-A31E-45AC-8271-73868A63504C}"/>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7" name="Freeform: Shape 126">
                <a:extLst>
                  <a:ext uri="{FF2B5EF4-FFF2-40B4-BE49-F238E27FC236}">
                    <a16:creationId xmlns:a16="http://schemas.microsoft.com/office/drawing/2014/main" id="{3F5BC346-9C8F-4FC2-884E-BC40B09E9461}"/>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8" name="Freeform: Shape 127">
                <a:extLst>
                  <a:ext uri="{FF2B5EF4-FFF2-40B4-BE49-F238E27FC236}">
                    <a16:creationId xmlns:a16="http://schemas.microsoft.com/office/drawing/2014/main" id="{4E18F1FE-B933-45C8-9F4F-53DCCC1FA2CA}"/>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9" name="Freeform: Shape 128">
                <a:extLst>
                  <a:ext uri="{FF2B5EF4-FFF2-40B4-BE49-F238E27FC236}">
                    <a16:creationId xmlns:a16="http://schemas.microsoft.com/office/drawing/2014/main" id="{8CF9F0AF-3E92-4593-88F2-0A9691F8FEA5}"/>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0" name="Freeform: Shape 129">
                <a:extLst>
                  <a:ext uri="{FF2B5EF4-FFF2-40B4-BE49-F238E27FC236}">
                    <a16:creationId xmlns:a16="http://schemas.microsoft.com/office/drawing/2014/main" id="{5F8E407F-7C3D-4C6D-A845-CE6C18A4E19E}"/>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1" name="Freeform: Shape 130">
                <a:extLst>
                  <a:ext uri="{FF2B5EF4-FFF2-40B4-BE49-F238E27FC236}">
                    <a16:creationId xmlns:a16="http://schemas.microsoft.com/office/drawing/2014/main" id="{65B86F18-3F82-406B-A6B8-73508323F5B1}"/>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2" name="Freeform: Shape 131">
                <a:extLst>
                  <a:ext uri="{FF2B5EF4-FFF2-40B4-BE49-F238E27FC236}">
                    <a16:creationId xmlns:a16="http://schemas.microsoft.com/office/drawing/2014/main" id="{282DBE01-A20A-44FA-B824-6B6AE5B47541}"/>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3" name="Freeform: Shape 132">
                <a:extLst>
                  <a:ext uri="{FF2B5EF4-FFF2-40B4-BE49-F238E27FC236}">
                    <a16:creationId xmlns:a16="http://schemas.microsoft.com/office/drawing/2014/main" id="{525BA03A-821A-451C-974A-5BC54F600152}"/>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4" name="Freeform: Shape 133">
                <a:extLst>
                  <a:ext uri="{FF2B5EF4-FFF2-40B4-BE49-F238E27FC236}">
                    <a16:creationId xmlns:a16="http://schemas.microsoft.com/office/drawing/2014/main" id="{C4A1A8AE-42A8-458F-9647-2B1E0080C328}"/>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5" name="Freeform: Shape 134">
                <a:extLst>
                  <a:ext uri="{FF2B5EF4-FFF2-40B4-BE49-F238E27FC236}">
                    <a16:creationId xmlns:a16="http://schemas.microsoft.com/office/drawing/2014/main" id="{1061C57A-74C4-42DF-837D-4BD2480F5637}"/>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6" name="Freeform: Shape 135">
                <a:extLst>
                  <a:ext uri="{FF2B5EF4-FFF2-40B4-BE49-F238E27FC236}">
                    <a16:creationId xmlns:a16="http://schemas.microsoft.com/office/drawing/2014/main" id="{2E72CD8D-308B-4DA6-A9E9-29C5289A64AF}"/>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7" name="Freeform: Shape 136">
                <a:extLst>
                  <a:ext uri="{FF2B5EF4-FFF2-40B4-BE49-F238E27FC236}">
                    <a16:creationId xmlns:a16="http://schemas.microsoft.com/office/drawing/2014/main" id="{67DA1353-3400-4417-AE74-101830D91305}"/>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8" name="Freeform: Shape 137">
                <a:extLst>
                  <a:ext uri="{FF2B5EF4-FFF2-40B4-BE49-F238E27FC236}">
                    <a16:creationId xmlns:a16="http://schemas.microsoft.com/office/drawing/2014/main" id="{780402F0-99E7-4BC1-8B33-8C28B061254B}"/>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9" name="Freeform: Shape 138">
                <a:extLst>
                  <a:ext uri="{FF2B5EF4-FFF2-40B4-BE49-F238E27FC236}">
                    <a16:creationId xmlns:a16="http://schemas.microsoft.com/office/drawing/2014/main" id="{D8F0B222-EDEC-4F73-BFBF-EEF77FCEFE6D}"/>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0" name="Freeform: Shape 139">
                <a:extLst>
                  <a:ext uri="{FF2B5EF4-FFF2-40B4-BE49-F238E27FC236}">
                    <a16:creationId xmlns:a16="http://schemas.microsoft.com/office/drawing/2014/main" id="{99DFF4C5-2EF0-4C23-99F5-6FBA3C2FDECA}"/>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1" name="Freeform: Shape 140">
                <a:extLst>
                  <a:ext uri="{FF2B5EF4-FFF2-40B4-BE49-F238E27FC236}">
                    <a16:creationId xmlns:a16="http://schemas.microsoft.com/office/drawing/2014/main" id="{42099B1E-BE83-48FA-A883-6B86E3781583}"/>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2" name="Freeform: Shape 141">
                <a:extLst>
                  <a:ext uri="{FF2B5EF4-FFF2-40B4-BE49-F238E27FC236}">
                    <a16:creationId xmlns:a16="http://schemas.microsoft.com/office/drawing/2014/main" id="{0642570B-F261-403D-8AE5-755725C5C683}"/>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3" name="Freeform: Shape 142">
                <a:extLst>
                  <a:ext uri="{FF2B5EF4-FFF2-40B4-BE49-F238E27FC236}">
                    <a16:creationId xmlns:a16="http://schemas.microsoft.com/office/drawing/2014/main" id="{0289D3E0-1FCD-421F-B82C-57D48531197C}"/>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4" name="Freeform: Shape 143">
                <a:extLst>
                  <a:ext uri="{FF2B5EF4-FFF2-40B4-BE49-F238E27FC236}">
                    <a16:creationId xmlns:a16="http://schemas.microsoft.com/office/drawing/2014/main" id="{B0CDB835-A9B8-4DD1-8E4A-94CB352EBA4C}"/>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5" name="Freeform: Shape 144">
                <a:extLst>
                  <a:ext uri="{FF2B5EF4-FFF2-40B4-BE49-F238E27FC236}">
                    <a16:creationId xmlns:a16="http://schemas.microsoft.com/office/drawing/2014/main" id="{A959ACD8-7B03-425E-A568-DD933FE53D29}"/>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6" name="Freeform: Shape 145">
                <a:extLst>
                  <a:ext uri="{FF2B5EF4-FFF2-40B4-BE49-F238E27FC236}">
                    <a16:creationId xmlns:a16="http://schemas.microsoft.com/office/drawing/2014/main" id="{C1417EAD-6931-45DD-A71C-649A3A1E1742}"/>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7" name="Freeform: Shape 146">
                <a:extLst>
                  <a:ext uri="{FF2B5EF4-FFF2-40B4-BE49-F238E27FC236}">
                    <a16:creationId xmlns:a16="http://schemas.microsoft.com/office/drawing/2014/main" id="{3F8F5897-91C8-4949-B3E2-08E8C4D10561}"/>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8" name="Freeform: Shape 147">
                <a:extLst>
                  <a:ext uri="{FF2B5EF4-FFF2-40B4-BE49-F238E27FC236}">
                    <a16:creationId xmlns:a16="http://schemas.microsoft.com/office/drawing/2014/main" id="{818AF2B2-848E-432A-853D-4171DB436AB9}"/>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9" name="Freeform: Shape 148">
                <a:extLst>
                  <a:ext uri="{FF2B5EF4-FFF2-40B4-BE49-F238E27FC236}">
                    <a16:creationId xmlns:a16="http://schemas.microsoft.com/office/drawing/2014/main" id="{A95D8E15-C401-4021-A442-B2B29505E22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0" name="Freeform: Shape 149">
                <a:extLst>
                  <a:ext uri="{FF2B5EF4-FFF2-40B4-BE49-F238E27FC236}">
                    <a16:creationId xmlns:a16="http://schemas.microsoft.com/office/drawing/2014/main" id="{91B6E7C4-CA47-4FE7-84A9-629E655725F3}"/>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1" name="Freeform: Shape 150">
                <a:extLst>
                  <a:ext uri="{FF2B5EF4-FFF2-40B4-BE49-F238E27FC236}">
                    <a16:creationId xmlns:a16="http://schemas.microsoft.com/office/drawing/2014/main" id="{AD49B82B-2837-42BA-9DE4-DF33E912C8C5}"/>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2" name="Freeform: Shape 151">
                <a:extLst>
                  <a:ext uri="{FF2B5EF4-FFF2-40B4-BE49-F238E27FC236}">
                    <a16:creationId xmlns:a16="http://schemas.microsoft.com/office/drawing/2014/main" id="{173AEBBC-7300-434A-90D2-797E21B1434C}"/>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3" name="Freeform: Shape 152">
                <a:extLst>
                  <a:ext uri="{FF2B5EF4-FFF2-40B4-BE49-F238E27FC236}">
                    <a16:creationId xmlns:a16="http://schemas.microsoft.com/office/drawing/2014/main" id="{079F400B-1FBB-4723-AE19-B242DD4F5F4D}"/>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4" name="Freeform: Shape 153">
                <a:extLst>
                  <a:ext uri="{FF2B5EF4-FFF2-40B4-BE49-F238E27FC236}">
                    <a16:creationId xmlns:a16="http://schemas.microsoft.com/office/drawing/2014/main" id="{F3220893-28AF-4796-89C4-497A3E0F7375}"/>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5" name="Freeform: Shape 154">
                <a:extLst>
                  <a:ext uri="{FF2B5EF4-FFF2-40B4-BE49-F238E27FC236}">
                    <a16:creationId xmlns:a16="http://schemas.microsoft.com/office/drawing/2014/main" id="{E37B6154-8BF3-4B1F-8CE6-4E1F92E2A756}"/>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6" name="Freeform: Shape 155">
                <a:extLst>
                  <a:ext uri="{FF2B5EF4-FFF2-40B4-BE49-F238E27FC236}">
                    <a16:creationId xmlns:a16="http://schemas.microsoft.com/office/drawing/2014/main" id="{AF054118-31C5-405F-98FD-C52552668115}"/>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7" name="Freeform: Shape 156">
                <a:extLst>
                  <a:ext uri="{FF2B5EF4-FFF2-40B4-BE49-F238E27FC236}">
                    <a16:creationId xmlns:a16="http://schemas.microsoft.com/office/drawing/2014/main" id="{BC580ECA-94B5-4EEE-8B3E-D13068010A8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8" name="Freeform: Shape 157">
                <a:extLst>
                  <a:ext uri="{FF2B5EF4-FFF2-40B4-BE49-F238E27FC236}">
                    <a16:creationId xmlns:a16="http://schemas.microsoft.com/office/drawing/2014/main" id="{B5EC5FD6-0D19-498D-BDFC-1C65B1405374}"/>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9" name="Freeform: Shape 158">
                <a:extLst>
                  <a:ext uri="{FF2B5EF4-FFF2-40B4-BE49-F238E27FC236}">
                    <a16:creationId xmlns:a16="http://schemas.microsoft.com/office/drawing/2014/main" id="{1F47A1FC-F8D5-4DF4-B1D1-0B0F9CD2BD6C}"/>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0" name="Freeform: Shape 159">
                <a:extLst>
                  <a:ext uri="{FF2B5EF4-FFF2-40B4-BE49-F238E27FC236}">
                    <a16:creationId xmlns:a16="http://schemas.microsoft.com/office/drawing/2014/main" id="{503D5622-B726-487F-B57C-23162F37592D}"/>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1" name="Freeform: Shape 160">
                <a:extLst>
                  <a:ext uri="{FF2B5EF4-FFF2-40B4-BE49-F238E27FC236}">
                    <a16:creationId xmlns:a16="http://schemas.microsoft.com/office/drawing/2014/main" id="{25E5A90C-2EF7-4B6F-A358-5BB4E600DD66}"/>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2" name="Freeform: Shape 161">
                <a:extLst>
                  <a:ext uri="{FF2B5EF4-FFF2-40B4-BE49-F238E27FC236}">
                    <a16:creationId xmlns:a16="http://schemas.microsoft.com/office/drawing/2014/main" id="{302D610A-8A29-4084-9D8E-4D2CC0453FA3}"/>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3" name="Freeform: Shape 162">
                <a:extLst>
                  <a:ext uri="{FF2B5EF4-FFF2-40B4-BE49-F238E27FC236}">
                    <a16:creationId xmlns:a16="http://schemas.microsoft.com/office/drawing/2014/main" id="{4512BE54-08BA-409A-9F16-0B3A63534F25}"/>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4" name="Freeform: Shape 163">
                <a:extLst>
                  <a:ext uri="{FF2B5EF4-FFF2-40B4-BE49-F238E27FC236}">
                    <a16:creationId xmlns:a16="http://schemas.microsoft.com/office/drawing/2014/main" id="{21517A1B-623C-4FB6-A8DE-C70DE126139A}"/>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5" name="Freeform: Shape 164">
                <a:extLst>
                  <a:ext uri="{FF2B5EF4-FFF2-40B4-BE49-F238E27FC236}">
                    <a16:creationId xmlns:a16="http://schemas.microsoft.com/office/drawing/2014/main" id="{8F788AA1-211E-4C56-B36D-9863A62BC9E9}"/>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6" name="Freeform: Shape 165">
                <a:extLst>
                  <a:ext uri="{FF2B5EF4-FFF2-40B4-BE49-F238E27FC236}">
                    <a16:creationId xmlns:a16="http://schemas.microsoft.com/office/drawing/2014/main" id="{8B12D240-C258-4FE9-A423-E46A6773F17B}"/>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7" name="Freeform: Shape 166">
                <a:extLst>
                  <a:ext uri="{FF2B5EF4-FFF2-40B4-BE49-F238E27FC236}">
                    <a16:creationId xmlns:a16="http://schemas.microsoft.com/office/drawing/2014/main" id="{1A0AAA9A-6C12-4257-AC9C-FBFA0F0EEE0F}"/>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8" name="Freeform: Shape 167">
                <a:extLst>
                  <a:ext uri="{FF2B5EF4-FFF2-40B4-BE49-F238E27FC236}">
                    <a16:creationId xmlns:a16="http://schemas.microsoft.com/office/drawing/2014/main" id="{61819836-2D65-4DA6-B1B2-20437FAD689A}"/>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9" name="Freeform: Shape 168">
                <a:extLst>
                  <a:ext uri="{FF2B5EF4-FFF2-40B4-BE49-F238E27FC236}">
                    <a16:creationId xmlns:a16="http://schemas.microsoft.com/office/drawing/2014/main" id="{F89C4CF7-D75F-44C1-BC4D-DE7AA1E0D642}"/>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0" name="Freeform: Shape 169">
                <a:extLst>
                  <a:ext uri="{FF2B5EF4-FFF2-40B4-BE49-F238E27FC236}">
                    <a16:creationId xmlns:a16="http://schemas.microsoft.com/office/drawing/2014/main" id="{A00CB392-768D-49BF-BA72-092945C55ACD}"/>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1" name="Freeform: Shape 170">
                <a:extLst>
                  <a:ext uri="{FF2B5EF4-FFF2-40B4-BE49-F238E27FC236}">
                    <a16:creationId xmlns:a16="http://schemas.microsoft.com/office/drawing/2014/main" id="{CF276FAA-41F5-4B48-9482-8481D80FD916}"/>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2" name="Freeform: Shape 171">
                <a:extLst>
                  <a:ext uri="{FF2B5EF4-FFF2-40B4-BE49-F238E27FC236}">
                    <a16:creationId xmlns:a16="http://schemas.microsoft.com/office/drawing/2014/main" id="{B023AAE1-1E09-438C-94E4-1AA2E1261749}"/>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3" name="Freeform: Shape 172">
                <a:extLst>
                  <a:ext uri="{FF2B5EF4-FFF2-40B4-BE49-F238E27FC236}">
                    <a16:creationId xmlns:a16="http://schemas.microsoft.com/office/drawing/2014/main" id="{6AF45571-CE43-461D-A8D7-2B47BADAC7A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4" name="Freeform: Shape 173">
                <a:extLst>
                  <a:ext uri="{FF2B5EF4-FFF2-40B4-BE49-F238E27FC236}">
                    <a16:creationId xmlns:a16="http://schemas.microsoft.com/office/drawing/2014/main" id="{D5EB8CB6-6D13-433E-A200-C3F33606CBA0}"/>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5" name="Freeform: Shape 174">
                <a:extLst>
                  <a:ext uri="{FF2B5EF4-FFF2-40B4-BE49-F238E27FC236}">
                    <a16:creationId xmlns:a16="http://schemas.microsoft.com/office/drawing/2014/main" id="{F97E0D79-0FE9-4E61-B180-D44663AE43FB}"/>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6" name="Freeform: Shape 175">
                <a:extLst>
                  <a:ext uri="{FF2B5EF4-FFF2-40B4-BE49-F238E27FC236}">
                    <a16:creationId xmlns:a16="http://schemas.microsoft.com/office/drawing/2014/main" id="{0E7A30CB-3A49-440A-8BFF-DDECDE64AFB9}"/>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2C9C1DFA-72DD-49AD-8233-893910818926}"/>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1E06A40-B44B-42D2-8166-86EA71277133}"/>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AAD1390C-B164-4DA1-8585-4920E900C857}"/>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6E37C65D-A0AE-4C3D-871A-FC32207011DF}"/>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0F946D8A-AA88-4AD8-8CFC-060E4352D7C7}"/>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26C69E7E-139D-4304-9A47-E443E0325007}"/>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643619BB-998A-4688-9EA8-E1A29493B652}"/>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CA567F32-881E-43C4-BBB0-CDDAFDD276A3}"/>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D1E4C6D4-84CE-4DDC-AC0F-FEDBD9A4BC7B}"/>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0A2F5831-8F83-4A7E-8185-CA727AF7CAA1}"/>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33B1C91A-AFEE-4375-83C7-8C346ECB6CB6}"/>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8F328456-0E85-48D3-820F-81CCF861C7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spTree>
    <p:extLst>
      <p:ext uri="{BB962C8B-B14F-4D97-AF65-F5344CB8AC3E}">
        <p14:creationId xmlns:p14="http://schemas.microsoft.com/office/powerpoint/2010/main" val="30507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9B6909CF-743B-4DF1-8060-7377C3B0EC96}"/>
              </a:ext>
              <a:ext uri="{C183D7F6-B498-43B3-948B-1728B52AA6E4}">
                <adec:decorative xmlns="" xmlns:adec="http://schemas.microsoft.com/office/drawing/2017/decorative" val="1"/>
              </a:ext>
            </a:extLst>
          </p:cNvPr>
          <p:cNvSpPr/>
          <p:nvPr userDrawn="1"/>
        </p:nvSpPr>
        <p:spPr>
          <a:xfrm>
            <a:off x="1408103" y="-15159"/>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38" name="Group 37">
            <a:extLst>
              <a:ext uri="{FF2B5EF4-FFF2-40B4-BE49-F238E27FC236}">
                <a16:creationId xmlns:a16="http://schemas.microsoft.com/office/drawing/2014/main" id="{5525794F-443C-40B3-AC9C-14F574B044C9}"/>
              </a:ext>
              <a:ext uri="{C183D7F6-B498-43B3-948B-1728B52AA6E4}">
                <adec:decorative xmlns="" xmlns:adec="http://schemas.microsoft.com/office/drawing/2017/decorative" val="1"/>
              </a:ext>
            </a:extLst>
          </p:cNvPr>
          <p:cNvGrpSpPr/>
          <p:nvPr userDrawn="1"/>
        </p:nvGrpSpPr>
        <p:grpSpPr>
          <a:xfrm>
            <a:off x="0" y="1479558"/>
            <a:ext cx="1861854" cy="717514"/>
            <a:chOff x="0" y="1479558"/>
            <a:chExt cx="1861854" cy="717514"/>
          </a:xfrm>
          <a:solidFill>
            <a:schemeClr val="tx1"/>
          </a:solidFill>
        </p:grpSpPr>
        <p:sp>
          <p:nvSpPr>
            <p:cNvPr id="39" name="Freeform: Shape 38">
              <a:extLst>
                <a:ext uri="{FF2B5EF4-FFF2-40B4-BE49-F238E27FC236}">
                  <a16:creationId xmlns:a16="http://schemas.microsoft.com/office/drawing/2014/main" id="{D60C3E59-61BE-442E-9897-D92166F40D31}"/>
                </a:ext>
              </a:extLst>
            </p:cNvPr>
            <p:cNvSpPr/>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12C7B4DA-5162-484A-9B4D-A784EF13976B}"/>
                </a:ext>
              </a:extLst>
            </p:cNvPr>
            <p:cNvSpPr/>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1" name="Freeform: Shape 40">
            <a:extLst>
              <a:ext uri="{FF2B5EF4-FFF2-40B4-BE49-F238E27FC236}">
                <a16:creationId xmlns:a16="http://schemas.microsoft.com/office/drawing/2014/main" id="{1E3F66BB-BDA3-4747-BDE0-3D814CBE5AF5}"/>
              </a:ext>
              <a:ext uri="{C183D7F6-B498-43B3-948B-1728B52AA6E4}">
                <adec:decorative xmlns="" xmlns:adec="http://schemas.microsoft.com/office/drawing/2017/decorative" val="1"/>
              </a:ext>
            </a:extLst>
          </p:cNvPr>
          <p:cNvSpPr/>
          <p:nvPr userDrawn="1"/>
        </p:nvSpPr>
        <p:spPr>
          <a:xfrm>
            <a:off x="1417246" y="-12193"/>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useBgFill="1">
        <p:nvSpPr>
          <p:cNvPr id="42" name="Freeform: Shape 41">
            <a:extLst>
              <a:ext uri="{FF2B5EF4-FFF2-40B4-BE49-F238E27FC236}">
                <a16:creationId xmlns:a16="http://schemas.microsoft.com/office/drawing/2014/main" id="{FA21FCC9-56C2-419C-BADF-9C928DDAD289}"/>
              </a:ext>
              <a:ext uri="{C183D7F6-B498-43B3-948B-1728B52AA6E4}">
                <adec:decorative xmlns="" xmlns:adec="http://schemas.microsoft.com/office/drawing/2017/decorative" val="1"/>
              </a:ext>
            </a:extLst>
          </p:cNvPr>
          <p:cNvSpPr/>
          <p:nvPr userDrawn="1"/>
        </p:nvSpPr>
        <p:spPr>
          <a:xfrm>
            <a:off x="1305243" y="-12192"/>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3" name="Title 1">
            <a:extLst>
              <a:ext uri="{FF2B5EF4-FFF2-40B4-BE49-F238E27FC236}">
                <a16:creationId xmlns:a16="http://schemas.microsoft.com/office/drawing/2014/main" id="{464FCAEB-7D76-4806-B8EA-F97A887CED73}"/>
              </a:ext>
            </a:extLst>
          </p:cNvPr>
          <p:cNvSpPr>
            <a:spLocks noGrp="1"/>
          </p:cNvSpPr>
          <p:nvPr>
            <p:ph type="ctrTitle" hasCustomPrompt="1"/>
          </p:nvPr>
        </p:nvSpPr>
        <p:spPr>
          <a:xfrm>
            <a:off x="1760765" y="324937"/>
            <a:ext cx="4024032" cy="2885715"/>
          </a:xfrm>
        </p:spPr>
        <p:txBody>
          <a:bodyPr/>
          <a:lstStyle>
            <a:lvl1pPr algn="ctr">
              <a:defRPr sz="6000" b="1" spc="1500" baseline="0"/>
            </a:lvl1pPr>
          </a:lstStyle>
          <a:p>
            <a:r>
              <a:rPr lang="en-US" dirty="0"/>
              <a:t>CLICK</a:t>
            </a:r>
            <a:br>
              <a:rPr lang="en-US" dirty="0"/>
            </a:br>
            <a:r>
              <a:rPr lang="en-US" dirty="0"/>
              <a:t>TO ADD TITLE</a:t>
            </a:r>
          </a:p>
        </p:txBody>
      </p:sp>
      <p:sp>
        <p:nvSpPr>
          <p:cNvPr id="44" name="Subtitle 2">
            <a:extLst>
              <a:ext uri="{FF2B5EF4-FFF2-40B4-BE49-F238E27FC236}">
                <a16:creationId xmlns:a16="http://schemas.microsoft.com/office/drawing/2014/main" id="{192D33E3-D5C6-4492-9AB0-13294FD469B1}"/>
              </a:ext>
            </a:extLst>
          </p:cNvPr>
          <p:cNvSpPr>
            <a:spLocks noGrp="1"/>
          </p:cNvSpPr>
          <p:nvPr>
            <p:ph type="subTitle" idx="1" hasCustomPrompt="1"/>
          </p:nvPr>
        </p:nvSpPr>
        <p:spPr>
          <a:xfrm>
            <a:off x="1760765" y="3166312"/>
            <a:ext cx="4024032" cy="771802"/>
          </a:xfrm>
        </p:spPr>
        <p:txBody>
          <a:bodyPr/>
          <a:lstStyle>
            <a:lvl1pPr algn="ctr">
              <a:buFontTx/>
              <a:buNone/>
              <a:defRPr sz="2400" spc="400" baseline="0"/>
            </a:lvl1pPr>
          </a:lstStyle>
          <a:p>
            <a:r>
              <a:rPr lang="en-US" dirty="0"/>
              <a:t>CLICK TO ADD SUBTITLE</a:t>
            </a:r>
          </a:p>
        </p:txBody>
      </p:sp>
      <p:sp>
        <p:nvSpPr>
          <p:cNvPr id="45" name="Graphic 212">
            <a:extLst>
              <a:ext uri="{FF2B5EF4-FFF2-40B4-BE49-F238E27FC236}">
                <a16:creationId xmlns:a16="http://schemas.microsoft.com/office/drawing/2014/main" id="{55253C8E-0DF4-4187-8CFA-8E892B59BEC2}"/>
              </a:ext>
              <a:ext uri="{C183D7F6-B498-43B3-948B-1728B52AA6E4}">
                <adec:decorative xmlns="" xmlns:adec="http://schemas.microsoft.com/office/drawing/2017/decorative"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6" name="Graphic 212">
            <a:extLst>
              <a:ext uri="{FF2B5EF4-FFF2-40B4-BE49-F238E27FC236}">
                <a16:creationId xmlns:a16="http://schemas.microsoft.com/office/drawing/2014/main" id="{3E81479D-EC31-42B5-A3A1-02155919F878}"/>
              </a:ext>
              <a:ext uri="{C183D7F6-B498-43B3-948B-1728B52AA6E4}">
                <adec:decorative xmlns="" xmlns:adec="http://schemas.microsoft.com/office/drawing/2017/decorative"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Oval 53">
            <a:extLst>
              <a:ext uri="{FF2B5EF4-FFF2-40B4-BE49-F238E27FC236}">
                <a16:creationId xmlns:a16="http://schemas.microsoft.com/office/drawing/2014/main" id="{95B72045-B7EA-46A3-BFC1-BED5E2661ABF}"/>
              </a:ext>
              <a:ext uri="{C183D7F6-B498-43B3-948B-1728B52AA6E4}">
                <adec:decorative xmlns="" xmlns:adec="http://schemas.microsoft.com/office/drawing/2017/decorative" val="1"/>
              </a:ext>
            </a:extLst>
          </p:cNvPr>
          <p:cNvSpPr/>
          <p:nvPr userDrawn="1"/>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Oval 54">
            <a:extLst>
              <a:ext uri="{FF2B5EF4-FFF2-40B4-BE49-F238E27FC236}">
                <a16:creationId xmlns:a16="http://schemas.microsoft.com/office/drawing/2014/main" id="{0F04D741-7B27-4605-B65D-7E8A12D22C5E}"/>
              </a:ext>
              <a:ext uri="{C183D7F6-B498-43B3-948B-1728B52AA6E4}">
                <adec:decorative xmlns="" xmlns:adec="http://schemas.microsoft.com/office/drawing/2017/decorative" val="1"/>
              </a:ext>
            </a:extLst>
          </p:cNvPr>
          <p:cNvSpPr/>
          <p:nvPr userDrawn="1"/>
        </p:nvSpPr>
        <p:spPr>
          <a:xfrm>
            <a:off x="4369124" y="5424608"/>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Picture Placeholder 60">
            <a:extLst>
              <a:ext uri="{FF2B5EF4-FFF2-40B4-BE49-F238E27FC236}">
                <a16:creationId xmlns:a16="http://schemas.microsoft.com/office/drawing/2014/main" id="{F0483D74-29C5-49E3-B816-46CBA8A93093}"/>
              </a:ext>
            </a:extLst>
          </p:cNvPr>
          <p:cNvSpPr>
            <a:spLocks noGrp="1"/>
          </p:cNvSpPr>
          <p:nvPr>
            <p:ph type="pic" sz="quarter" idx="13"/>
          </p:nvPr>
        </p:nvSpPr>
        <p:spPr>
          <a:xfrm>
            <a:off x="6601855" y="2313765"/>
            <a:ext cx="4773089" cy="4544235"/>
          </a:xfrm>
          <a:custGeom>
            <a:avLst/>
            <a:gdLst>
              <a:gd name="connsiteX0" fmla="*/ 2386544 w 4773089"/>
              <a:gd name="connsiteY0" fmla="*/ 0 h 4544235"/>
              <a:gd name="connsiteX1" fmla="*/ 4773089 w 4773089"/>
              <a:gd name="connsiteY1" fmla="*/ 2386545 h 4544235"/>
              <a:gd name="connsiteX2" fmla="*/ 3524113 w 4773089"/>
              <a:gd name="connsiteY2" fmla="*/ 4485046 h 4544235"/>
              <a:gd name="connsiteX3" fmla="*/ 3401244 w 4773089"/>
              <a:gd name="connsiteY3" fmla="*/ 4544235 h 4544235"/>
              <a:gd name="connsiteX4" fmla="*/ 1371845 w 4773089"/>
              <a:gd name="connsiteY4" fmla="*/ 4544235 h 4544235"/>
              <a:gd name="connsiteX5" fmla="*/ 1248976 w 4773089"/>
              <a:gd name="connsiteY5" fmla="*/ 4485046 h 4544235"/>
              <a:gd name="connsiteX6" fmla="*/ 0 w 4773089"/>
              <a:gd name="connsiteY6" fmla="*/ 2386545 h 4544235"/>
              <a:gd name="connsiteX7" fmla="*/ 2386544 w 4773089"/>
              <a:gd name="connsiteY7" fmla="*/ 0 h 454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089" h="4544235">
                <a:moveTo>
                  <a:pt x="2386544" y="0"/>
                </a:moveTo>
                <a:cubicBezTo>
                  <a:pt x="3704596" y="0"/>
                  <a:pt x="4773089" y="1068494"/>
                  <a:pt x="4773089" y="2386545"/>
                </a:cubicBezTo>
                <a:cubicBezTo>
                  <a:pt x="4773089" y="3292705"/>
                  <a:pt x="4268059" y="4080910"/>
                  <a:pt x="3524113" y="4485046"/>
                </a:cubicBezTo>
                <a:lnTo>
                  <a:pt x="3401244" y="4544235"/>
                </a:lnTo>
                <a:lnTo>
                  <a:pt x="1371845" y="4544235"/>
                </a:lnTo>
                <a:lnTo>
                  <a:pt x="1248976" y="4485046"/>
                </a:lnTo>
                <a:cubicBezTo>
                  <a:pt x="505030" y="4080910"/>
                  <a:pt x="0" y="3292705"/>
                  <a:pt x="0" y="2386545"/>
                </a:cubicBezTo>
                <a:cubicBezTo>
                  <a:pt x="0" y="1068494"/>
                  <a:pt x="1068494" y="0"/>
                  <a:pt x="2386544" y="0"/>
                </a:cubicBezTo>
                <a:close/>
              </a:path>
            </a:pathLst>
          </a:custGeom>
          <a:noFill/>
        </p:spPr>
        <p:txBody>
          <a:bodyPr wrap="square">
            <a:noAutofit/>
          </a:bodyPr>
          <a:lstStyle>
            <a:lvl1pPr algn="ctr">
              <a:buFontTx/>
              <a:buNone/>
              <a:defRPr/>
            </a:lvl1pPr>
          </a:lstStyle>
          <a:p>
            <a:r>
              <a:rPr lang="en-US"/>
              <a:t>Click icon to add picture</a:t>
            </a:r>
            <a:endParaRPr lang="en-US" dirty="0"/>
          </a:p>
        </p:txBody>
      </p:sp>
      <p:grpSp>
        <p:nvGrpSpPr>
          <p:cNvPr id="15" name="Graphic 185">
            <a:extLst>
              <a:ext uri="{FF2B5EF4-FFF2-40B4-BE49-F238E27FC236}">
                <a16:creationId xmlns:a16="http://schemas.microsoft.com/office/drawing/2014/main" id="{9659A986-3E9F-4994-8D36-D1B503E2C7A1}"/>
              </a:ext>
              <a:ext uri="{C183D7F6-B498-43B3-948B-1728B52AA6E4}">
                <adec:decorative xmlns="" xmlns:adec="http://schemas.microsoft.com/office/drawing/2017/decorative" val="1"/>
              </a:ext>
            </a:extLst>
          </p:cNvPr>
          <p:cNvGrpSpPr/>
          <p:nvPr userDrawn="1"/>
        </p:nvGrpSpPr>
        <p:grpSpPr>
          <a:xfrm>
            <a:off x="10847710" y="6388311"/>
            <a:ext cx="1054467" cy="469689"/>
            <a:chOff x="9841624" y="4115729"/>
            <a:chExt cx="602170" cy="268223"/>
          </a:xfrm>
          <a:solidFill>
            <a:schemeClr val="tx1"/>
          </a:solidFill>
        </p:grpSpPr>
        <p:sp>
          <p:nvSpPr>
            <p:cNvPr id="16" name="Freeform: Shape 15">
              <a:extLst>
                <a:ext uri="{FF2B5EF4-FFF2-40B4-BE49-F238E27FC236}">
                  <a16:creationId xmlns:a16="http://schemas.microsoft.com/office/drawing/2014/main" id="{6F426D1A-9389-46FC-B066-C6E591C89C7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67883ED4-0FCB-4F63-84F4-0C4F06DC1C2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A9B6A69C-E38F-4A2E-8302-8744909FCD5D}"/>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BE1B19A3-9111-4F40-98B6-8EEE7D1CE04E}"/>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630653FA-2CEA-4F48-8C3D-AB750074BF33}"/>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315730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FAE6CF7E-C57A-4CC1-92F5-932C54C8D405}"/>
              </a:ext>
              <a:ext uri="{C183D7F6-B498-43B3-948B-1728B52AA6E4}">
                <adec:decorative xmlns="" xmlns:adec="http://schemas.microsoft.com/office/drawing/2017/decorative"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176" name="Freeform: Shape 175">
              <a:extLst>
                <a:ext uri="{FF2B5EF4-FFF2-40B4-BE49-F238E27FC236}">
                  <a16:creationId xmlns:a16="http://schemas.microsoft.com/office/drawing/2014/main" id="{346635BB-0BF8-4643-9F1B-010FA1A03E12}"/>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51262E8E-82E0-4624-AFB8-23B54281680A}"/>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4EB1CCB-9D2B-433C-A6A6-31EF2FD52707}"/>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2E32FBF0-95B3-491B-98C2-1FA51CB41D86}"/>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175C8DFE-88AC-4A43-8617-6981B300741C}"/>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5B21DC5C-19E3-4D2E-90AA-635A88E641CD}"/>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C26FCF53-F438-4A58-8FD2-CAE3D52D4AE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C765ABAF-84C1-42E2-99D9-929B7EC508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B42C9D2F-6284-4BD9-BCFF-5C32F7FDF984}"/>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1C3E7263-685E-46D8-A7F6-E632D38676D9}"/>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990B5B3D-13E1-4E49-8B22-2E4206621B28}"/>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4670F691-09A7-4616-8803-51D0BF1D49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7E456B34-1D7D-46B7-9864-E6F3D5EEF702}"/>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88347124-F829-49F3-A411-9BDBF2A03C8A}"/>
              </a:ext>
              <a:ext uri="{C183D7F6-B498-43B3-948B-1728B52AA6E4}">
                <adec:decorative xmlns=""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23" name="Graphic 38">
            <a:extLst>
              <a:ext uri="{FF2B5EF4-FFF2-40B4-BE49-F238E27FC236}">
                <a16:creationId xmlns:a16="http://schemas.microsoft.com/office/drawing/2014/main" id="{9F14A5DD-2657-4346-AC8D-77FFFA0A1DB8}"/>
              </a:ext>
              <a:ext uri="{C183D7F6-B498-43B3-948B-1728B52AA6E4}">
                <adec:decorative xmlns=""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0D472844-E6F3-47F6-B54F-5B2F665A639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7939D725-4408-4EAA-BD85-8B6A289020D8}"/>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28" name="Title 1">
            <a:extLst>
              <a:ext uri="{FF2B5EF4-FFF2-40B4-BE49-F238E27FC236}">
                <a16:creationId xmlns:a16="http://schemas.microsoft.com/office/drawing/2014/main" id="{7792A114-7099-4B73-8CFF-1CD310B6C293}"/>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190" name="Date Placeholder 178">
            <a:extLst>
              <a:ext uri="{FF2B5EF4-FFF2-40B4-BE49-F238E27FC236}">
                <a16:creationId xmlns:a16="http://schemas.microsoft.com/office/drawing/2014/main" id="{D3ABC542-2E09-4DFF-BDC3-4E62CADE0205}"/>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1" name="Footer Placeholder 179">
            <a:extLst>
              <a:ext uri="{FF2B5EF4-FFF2-40B4-BE49-F238E27FC236}">
                <a16:creationId xmlns:a16="http://schemas.microsoft.com/office/drawing/2014/main" id="{EE59BB7C-0E79-4D99-98A2-6B6BB261A8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192" name="Slide Number Placeholder 180">
            <a:extLst>
              <a:ext uri="{FF2B5EF4-FFF2-40B4-BE49-F238E27FC236}">
                <a16:creationId xmlns:a16="http://schemas.microsoft.com/office/drawing/2014/main" id="{28A48916-E63A-42EF-B5F2-0212F4E255B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54771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23" name="Graphic 38">
            <a:extLst>
              <a:ext uri="{FF2B5EF4-FFF2-40B4-BE49-F238E27FC236}">
                <a16:creationId xmlns:a16="http://schemas.microsoft.com/office/drawing/2014/main" id="{3E8CD31A-1394-452A-9559-656ECA14585A}"/>
              </a:ext>
              <a:ext uri="{C183D7F6-B498-43B3-948B-1728B52AA6E4}">
                <adec:decorative xmlns=""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85E4E1EC-F0F2-4B35-9091-2F6FA0A0F7A0}"/>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6AA8D4E-47DD-4F4A-A460-D2D3D52A6F8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26" name="Group 25">
            <a:extLst>
              <a:ext uri="{FF2B5EF4-FFF2-40B4-BE49-F238E27FC236}">
                <a16:creationId xmlns:a16="http://schemas.microsoft.com/office/drawing/2014/main" id="{4CDB39CA-1C6B-4D29-8511-53EB2EE2C24C}"/>
              </a:ext>
              <a:ext uri="{C183D7F6-B498-43B3-948B-1728B52AA6E4}">
                <adec:decorative xmlns="" xmlns:adec="http://schemas.microsoft.com/office/drawing/2017/decorative"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27" name="Freeform: Shape 26">
              <a:extLst>
                <a:ext uri="{FF2B5EF4-FFF2-40B4-BE49-F238E27FC236}">
                  <a16:creationId xmlns:a16="http://schemas.microsoft.com/office/drawing/2014/main" id="{913293D6-0ECB-489A-A405-EAE446F30E8A}"/>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84505F60-82CB-4E69-9408-A65B5BE7C98C}"/>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CE3B5578-536F-4B38-89D2-C859EFB9E536}"/>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321C8DF3-1F8E-4B0D-B578-67D7E3A7F79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3EF634BD-8B6E-4470-B471-CCD9D52208E9}"/>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6D4EA52A-34A3-4161-A9CE-86569A099639}"/>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9F976BC-5664-4D19-8DC2-C83D9F201025}"/>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4FE844F3-0151-483D-A445-DF19C1CA237C}"/>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3602D36A-92EE-4D58-8B1E-A7C32FA38A81}"/>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54D3E311-8682-432D-96C1-892E0A7B846F}"/>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2F6A277D-D709-4AAD-A2BE-7F002BC0B1A4}"/>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692A7F87-C5D7-4B71-8667-833F96C3F2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74ABB7F8-185E-406E-84D5-2ADDC019320A}"/>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32343BE2-F9F3-467E-BAC0-182941FCBCD2}"/>
              </a:ext>
              <a:ext uri="{C183D7F6-B498-43B3-948B-1728B52AA6E4}">
                <adec:decorative xmlns=""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Title 1">
            <a:extLst>
              <a:ext uri="{FF2B5EF4-FFF2-40B4-BE49-F238E27FC236}">
                <a16:creationId xmlns:a16="http://schemas.microsoft.com/office/drawing/2014/main" id="{3193E6E4-C8EE-470B-AABB-B46374938AA4}"/>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31" name="Date Placeholder 178">
            <a:extLst>
              <a:ext uri="{FF2B5EF4-FFF2-40B4-BE49-F238E27FC236}">
                <a16:creationId xmlns:a16="http://schemas.microsoft.com/office/drawing/2014/main" id="{9BFD1C1A-363C-4909-95D6-9AF44B452A5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2" name="Footer Placeholder 179">
            <a:extLst>
              <a:ext uri="{FF2B5EF4-FFF2-40B4-BE49-F238E27FC236}">
                <a16:creationId xmlns:a16="http://schemas.microsoft.com/office/drawing/2014/main" id="{77213597-1706-40A7-8726-C468FB7F438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33" name="Slide Number Placeholder 180">
            <a:extLst>
              <a:ext uri="{FF2B5EF4-FFF2-40B4-BE49-F238E27FC236}">
                <a16:creationId xmlns:a16="http://schemas.microsoft.com/office/drawing/2014/main" id="{1BB201C7-C50B-4E2B-95EF-E5FFAF698DB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40404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AD96798-1C42-49B1-99B2-BD7FA12760FC}"/>
              </a:ext>
              <a:ext uri="{C183D7F6-B498-43B3-948B-1728B52AA6E4}">
                <adec:decorative xmlns=""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18" name="Title 1">
            <a:extLst>
              <a:ext uri="{FF2B5EF4-FFF2-40B4-BE49-F238E27FC236}">
                <a16:creationId xmlns:a16="http://schemas.microsoft.com/office/drawing/2014/main" id="{00FC1B25-A4F4-4E8E-931D-D383946C91FC}"/>
              </a:ext>
            </a:extLst>
          </p:cNvPr>
          <p:cNvSpPr>
            <a:spLocks noGrp="1"/>
          </p:cNvSpPr>
          <p:nvPr>
            <p:ph type="title"/>
          </p:nvPr>
        </p:nvSpPr>
        <p:spPr>
          <a:xfrm>
            <a:off x="2838271" y="1010170"/>
            <a:ext cx="5178019" cy="3713638"/>
          </a:xfrm>
        </p:spPr>
        <p:txBody>
          <a:bodyPr anchor="ctr"/>
          <a:lstStyle>
            <a:lvl1pPr algn="ctr">
              <a:lnSpc>
                <a:spcPct val="100000"/>
              </a:lnSpc>
              <a:defRPr/>
            </a:lvl1pPr>
          </a:lstStyle>
          <a:p>
            <a:r>
              <a:rPr lang="en-US"/>
              <a:t>Click to edit Master title style</a:t>
            </a:r>
            <a:endParaRPr lang="en-US" dirty="0"/>
          </a:p>
        </p:txBody>
      </p:sp>
      <p:sp>
        <p:nvSpPr>
          <p:cNvPr id="36" name="Text Placeholder 34">
            <a:extLst>
              <a:ext uri="{FF2B5EF4-FFF2-40B4-BE49-F238E27FC236}">
                <a16:creationId xmlns:a16="http://schemas.microsoft.com/office/drawing/2014/main" id="{72818B4A-C05A-428C-A790-B75EA386A25F}"/>
              </a:ext>
            </a:extLst>
          </p:cNvPr>
          <p:cNvSpPr>
            <a:spLocks noGrp="1"/>
          </p:cNvSpPr>
          <p:nvPr>
            <p:ph type="body" sz="quarter" idx="13" hasCustomPrompt="1"/>
          </p:nvPr>
        </p:nvSpPr>
        <p:spPr>
          <a:xfrm>
            <a:off x="2838044" y="4914900"/>
            <a:ext cx="5178514" cy="819076"/>
          </a:xfrm>
        </p:spPr>
        <p:txBody>
          <a:bodyPr/>
          <a:lstStyle>
            <a:lvl1pPr algn="ctr">
              <a:buFontTx/>
              <a:buNone/>
              <a:defRPr/>
            </a:lvl1pPr>
          </a:lstStyle>
          <a:p>
            <a:pPr lvl="0"/>
            <a:r>
              <a:rPr lang="en-US" dirty="0"/>
              <a:t>Click to add text</a:t>
            </a:r>
          </a:p>
        </p:txBody>
      </p:sp>
      <p:sp>
        <p:nvSpPr>
          <p:cNvPr id="19" name="Freeform: Shape 18">
            <a:extLst>
              <a:ext uri="{FF2B5EF4-FFF2-40B4-BE49-F238E27FC236}">
                <a16:creationId xmlns:a16="http://schemas.microsoft.com/office/drawing/2014/main" id="{176E197B-E174-4C9D-87E5-0B9B08708760}"/>
              </a:ext>
              <a:ext uri="{C183D7F6-B498-43B3-948B-1728B52AA6E4}">
                <adec:decorative xmlns=""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17AB840-B4B7-452B-B062-6C9CF8426132}"/>
              </a:ext>
              <a:ext uri="{C183D7F6-B498-43B3-948B-1728B52AA6E4}">
                <adec:decorative xmlns=""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9FE5D1B6-33F6-4BAA-9D02-679E176F39C4}"/>
              </a:ext>
              <a:ext uri="{C183D7F6-B498-43B3-948B-1728B52AA6E4}">
                <adec:decorative xmlns=""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DCCBCA1-466D-44C6-93ED-2E02B623DB05}"/>
              </a:ext>
              <a:ext uri="{C183D7F6-B498-43B3-948B-1728B52AA6E4}">
                <adec:decorative xmlns=""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2CC7CBB9-9855-4B27-93BF-506D5D17E85B}"/>
              </a:ext>
              <a:ext uri="{C183D7F6-B498-43B3-948B-1728B52AA6E4}">
                <adec:decorative xmlns=""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6" name="Date Placeholder 178">
            <a:extLst>
              <a:ext uri="{FF2B5EF4-FFF2-40B4-BE49-F238E27FC236}">
                <a16:creationId xmlns:a16="http://schemas.microsoft.com/office/drawing/2014/main" id="{D3B95CCB-4EDF-4C85-82FC-E5FD2A4715E6}"/>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7" name="Footer Placeholder 179">
            <a:extLst>
              <a:ext uri="{FF2B5EF4-FFF2-40B4-BE49-F238E27FC236}">
                <a16:creationId xmlns:a16="http://schemas.microsoft.com/office/drawing/2014/main" id="{D8096E0F-A3CE-40F7-AA9D-B43562213203}"/>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grpSp>
        <p:nvGrpSpPr>
          <p:cNvPr id="28" name="Graphic 185">
            <a:extLst>
              <a:ext uri="{FF2B5EF4-FFF2-40B4-BE49-F238E27FC236}">
                <a16:creationId xmlns:a16="http://schemas.microsoft.com/office/drawing/2014/main" id="{59F51AE6-E003-46BA-A25A-6AFBDC3E73DA}"/>
              </a:ext>
              <a:ext uri="{C183D7F6-B498-43B3-948B-1728B52AA6E4}">
                <adec:decorative xmlns="" xmlns:adec="http://schemas.microsoft.com/office/drawing/2017/decorative" val="1"/>
              </a:ext>
            </a:extLst>
          </p:cNvPr>
          <p:cNvGrpSpPr/>
          <p:nvPr userDrawn="1"/>
        </p:nvGrpSpPr>
        <p:grpSpPr>
          <a:xfrm>
            <a:off x="10428621" y="5660492"/>
            <a:ext cx="1054467" cy="469689"/>
            <a:chOff x="9841624" y="4115729"/>
            <a:chExt cx="602170" cy="268223"/>
          </a:xfrm>
          <a:solidFill>
            <a:schemeClr val="tx1"/>
          </a:solidFill>
        </p:grpSpPr>
        <p:sp>
          <p:nvSpPr>
            <p:cNvPr id="29" name="Freeform: Shape 28">
              <a:extLst>
                <a:ext uri="{FF2B5EF4-FFF2-40B4-BE49-F238E27FC236}">
                  <a16:creationId xmlns:a16="http://schemas.microsoft.com/office/drawing/2014/main" id="{03F73C8B-6AB5-41EB-99EA-3C94CBEBB481}"/>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1A666D36-3657-4085-84AA-126594195C1A}"/>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B12CF5CD-903D-4879-BBD3-A79140E8186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9EF969CD-CBA7-44B8-9544-660D7487A3D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6E91C2FB-38ED-4DF7-8F1F-3211A0592A4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4" name="Slide Number Placeholder 180">
            <a:extLst>
              <a:ext uri="{FF2B5EF4-FFF2-40B4-BE49-F238E27FC236}">
                <a16:creationId xmlns:a16="http://schemas.microsoft.com/office/drawing/2014/main" id="{383FF74A-FDDF-4768-9C1E-E6F3E66228E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spTree>
    <p:extLst>
      <p:ext uri="{BB962C8B-B14F-4D97-AF65-F5344CB8AC3E}">
        <p14:creationId xmlns:p14="http://schemas.microsoft.com/office/powerpoint/2010/main" val="399735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08711333-F819-4928-8BA2-B03A1D7447F6}"/>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grpSp>
        <p:nvGrpSpPr>
          <p:cNvPr id="2" name="Group 1">
            <a:extLst>
              <a:ext uri="{FF2B5EF4-FFF2-40B4-BE49-F238E27FC236}">
                <a16:creationId xmlns:a16="http://schemas.microsoft.com/office/drawing/2014/main" id="{B4DCAA54-A920-4F7D-B1F9-E60E950DBAE8}"/>
              </a:ext>
              <a:ext uri="{C183D7F6-B498-43B3-948B-1728B52AA6E4}">
                <adec:decorative xmlns="" xmlns:adec="http://schemas.microsoft.com/office/drawing/2017/decorative" val="1"/>
              </a:ext>
            </a:extLst>
          </p:cNvPr>
          <p:cNvGrpSpPr/>
          <p:nvPr userDrawn="1"/>
        </p:nvGrpSpPr>
        <p:grpSpPr>
          <a:xfrm>
            <a:off x="0" y="681037"/>
            <a:ext cx="1170294" cy="709661"/>
            <a:chOff x="0" y="681037"/>
            <a:chExt cx="1170294" cy="709661"/>
          </a:xfrm>
        </p:grpSpPr>
        <p:sp>
          <p:nvSpPr>
            <p:cNvPr id="57" name="Freeform: Shape 56">
              <a:extLst>
                <a:ext uri="{FF2B5EF4-FFF2-40B4-BE49-F238E27FC236}">
                  <a16:creationId xmlns:a16="http://schemas.microsoft.com/office/drawing/2014/main" id="{28633F80-7150-4830-B036-FED561D8ABD2}"/>
                </a:ext>
                <a:ext uri="{C183D7F6-B498-43B3-948B-1728B52AA6E4}">
                  <adec:decorative xmlns="" xmlns:adec="http://schemas.microsoft.com/office/drawing/2017/decorative"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984D32A8-76C6-4D70-887B-EC3211AD33EB}"/>
                </a:ext>
                <a:ext uri="{C183D7F6-B498-43B3-948B-1728B52AA6E4}">
                  <adec:decorative xmlns="" xmlns:adec="http://schemas.microsoft.com/office/drawing/2017/decorative"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59" name="Oval 58">
            <a:extLst>
              <a:ext uri="{FF2B5EF4-FFF2-40B4-BE49-F238E27FC236}">
                <a16:creationId xmlns:a16="http://schemas.microsoft.com/office/drawing/2014/main" id="{9C9F9430-37D6-4AED-B459-D6F6251D0C09}"/>
              </a:ext>
              <a:ext uri="{C183D7F6-B498-43B3-948B-1728B52AA6E4}">
                <adec:decorative xmlns="" xmlns:adec="http://schemas.microsoft.com/office/drawing/2017/decorative" val="1"/>
              </a:ext>
            </a:extLst>
          </p:cNvPr>
          <p:cNvSpPr/>
          <p:nvPr userDrawn="1"/>
        </p:nvSpPr>
        <p:spPr>
          <a:xfrm>
            <a:off x="1159038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0" name="Oval 59">
            <a:extLst>
              <a:ext uri="{FF2B5EF4-FFF2-40B4-BE49-F238E27FC236}">
                <a16:creationId xmlns:a16="http://schemas.microsoft.com/office/drawing/2014/main" id="{EEDFE717-6A4F-4FD1-ABBF-5807E71F53F6}"/>
              </a:ext>
              <a:ext uri="{C183D7F6-B498-43B3-948B-1728B52AA6E4}">
                <adec:decorative xmlns="" xmlns:adec="http://schemas.microsoft.com/office/drawing/2017/decorative"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Date Placeholder 10">
            <a:extLst>
              <a:ext uri="{FF2B5EF4-FFF2-40B4-BE49-F238E27FC236}">
                <a16:creationId xmlns:a16="http://schemas.microsoft.com/office/drawing/2014/main" id="{26FBD0C2-9C38-4891-92F3-5AF6CD04E3E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2" name="Footer Placeholder 11">
            <a:extLst>
              <a:ext uri="{FF2B5EF4-FFF2-40B4-BE49-F238E27FC236}">
                <a16:creationId xmlns:a16="http://schemas.microsoft.com/office/drawing/2014/main" id="{5C6A806B-2B18-4D3B-8215-624EE91DAC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63" name="Slide Number Placeholder 12">
            <a:extLst>
              <a:ext uri="{FF2B5EF4-FFF2-40B4-BE49-F238E27FC236}">
                <a16:creationId xmlns:a16="http://schemas.microsoft.com/office/drawing/2014/main" id="{54E3AE0A-2F47-4B51-8F32-46ABDC574FF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11" name="Graphic 4">
            <a:extLst>
              <a:ext uri="{FF2B5EF4-FFF2-40B4-BE49-F238E27FC236}">
                <a16:creationId xmlns:a16="http://schemas.microsoft.com/office/drawing/2014/main" id="{A160D36B-90B2-4E2E-9A07-AFC4CC77ED14}"/>
              </a:ext>
              <a:ext uri="{C183D7F6-B498-43B3-948B-1728B52AA6E4}">
                <adec:decorative xmlns="" xmlns:adec="http://schemas.microsoft.com/office/drawing/2017/decorative" val="1"/>
              </a:ext>
            </a:extLst>
          </p:cNvPr>
          <p:cNvGrpSpPr/>
          <p:nvPr userDrawn="1"/>
        </p:nvGrpSpPr>
        <p:grpSpPr>
          <a:xfrm>
            <a:off x="10510458" y="477557"/>
            <a:ext cx="975170" cy="975170"/>
            <a:chOff x="5829300" y="3162300"/>
            <a:chExt cx="532257" cy="532257"/>
          </a:xfrm>
          <a:solidFill>
            <a:schemeClr val="tx1"/>
          </a:solidFill>
        </p:grpSpPr>
        <p:sp>
          <p:nvSpPr>
            <p:cNvPr id="12" name="Freeform: Shape 11">
              <a:extLst>
                <a:ext uri="{FF2B5EF4-FFF2-40B4-BE49-F238E27FC236}">
                  <a16:creationId xmlns:a16="http://schemas.microsoft.com/office/drawing/2014/main" id="{CADA6DC8-A018-4A16-84AF-9E2E74CD757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8C1308F7-B76A-4EC2-94B2-3D7A71B62604}"/>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98E3532C-7781-4159-A3A0-A2DE72CA6DBA}"/>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98D647FB-029D-4D71-B4E4-6D74FCB09C4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216A1C6D-37E7-47A0-814C-A09DC1123684}"/>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2759DEC-2103-4E2C-A470-F4AF6E5E3E87}"/>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788AE222-CCAD-4233-9F97-67021E530758}"/>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8610EC41-7752-4C40-99E0-1B5FEA90EB0E}"/>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AA370E4-6378-438E-96A5-93A548F17E9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2DC8BEFB-4BE0-44E4-B9EE-B9433675ED5D}"/>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C5C187D8-7DEF-4A4B-AEBD-0148B131FA7B}"/>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721C4DD4-9A7B-4D13-905C-4D8287BFC226}"/>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CB37570A-3C94-4E36-97CE-A23E9672578E}"/>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42009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34" name="Graphic 4">
            <a:extLst>
              <a:ext uri="{FF2B5EF4-FFF2-40B4-BE49-F238E27FC236}">
                <a16:creationId xmlns:a16="http://schemas.microsoft.com/office/drawing/2014/main" id="{F6919F4A-127D-4827-9E80-D8662425CC16}"/>
              </a:ext>
              <a:ext uri="{C183D7F6-B498-43B3-948B-1728B52AA6E4}">
                <adec:decorative xmlns="" xmlns:adec="http://schemas.microsoft.com/office/drawing/2017/decorative" val="1"/>
              </a:ext>
            </a:extLst>
          </p:cNvPr>
          <p:cNvGrpSpPr/>
          <p:nvPr userDrawn="1"/>
        </p:nvGrpSpPr>
        <p:grpSpPr>
          <a:xfrm>
            <a:off x="10510458" y="477557"/>
            <a:ext cx="975170" cy="975170"/>
            <a:chOff x="5829300" y="3162300"/>
            <a:chExt cx="532257" cy="532257"/>
          </a:xfrm>
          <a:solidFill>
            <a:schemeClr val="tx1"/>
          </a:solidFill>
        </p:grpSpPr>
        <p:sp>
          <p:nvSpPr>
            <p:cNvPr id="35" name="Freeform: Shape 34">
              <a:extLst>
                <a:ext uri="{FF2B5EF4-FFF2-40B4-BE49-F238E27FC236}">
                  <a16:creationId xmlns:a16="http://schemas.microsoft.com/office/drawing/2014/main" id="{E4F0C362-E345-4C93-8DBC-55525E213FE2}"/>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246589FF-4A9D-484E-95B0-A0C39A326BFF}"/>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CC09BAE-0430-4149-BDEC-23DD9C37ACC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4F6CC180-FC7F-4A8E-BACC-034FD0C68CA9}"/>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A137FFAD-2383-4411-A9CD-B0DCBF8452F9}"/>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6F7ADA10-97E6-406B-955B-4DF941688C55}"/>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E5ED4958-089A-40EE-BEF8-D2DA3283FE41}"/>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6BBC70D8-0977-4E3E-BDCC-5DB32F534597}"/>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22F37D25-C4FD-4978-AE31-636891A33D6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42DD3606-BA69-4959-9335-377E9AA120FF}"/>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F5B11ABC-F37E-4946-9A7B-90D363182626}"/>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D86B1D23-2F36-4086-9CF7-D76D833D2282}"/>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A3AE423B-5BB8-454B-B2D6-85AE6185C587}"/>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52" name="Group 51">
            <a:extLst>
              <a:ext uri="{FF2B5EF4-FFF2-40B4-BE49-F238E27FC236}">
                <a16:creationId xmlns:a16="http://schemas.microsoft.com/office/drawing/2014/main" id="{3BF87D25-4424-40BA-B114-A4FB8BDFE843}"/>
              </a:ext>
              <a:ext uri="{C183D7F6-B498-43B3-948B-1728B52AA6E4}">
                <adec:decorative xmlns="" xmlns:adec="http://schemas.microsoft.com/office/drawing/2017/decorative" val="1"/>
              </a:ext>
            </a:extLst>
          </p:cNvPr>
          <p:cNvGrpSpPr/>
          <p:nvPr userDrawn="1"/>
        </p:nvGrpSpPr>
        <p:grpSpPr>
          <a:xfrm>
            <a:off x="0" y="681037"/>
            <a:ext cx="1170294" cy="709661"/>
            <a:chOff x="0" y="681037"/>
            <a:chExt cx="1170294" cy="709661"/>
          </a:xfrm>
        </p:grpSpPr>
        <p:sp>
          <p:nvSpPr>
            <p:cNvPr id="53" name="Freeform: Shape 52">
              <a:extLst>
                <a:ext uri="{FF2B5EF4-FFF2-40B4-BE49-F238E27FC236}">
                  <a16:creationId xmlns:a16="http://schemas.microsoft.com/office/drawing/2014/main" id="{B567477D-2972-4718-B0A2-9FC97531B87F}"/>
                </a:ext>
                <a:ext uri="{C183D7F6-B498-43B3-948B-1728B52AA6E4}">
                  <adec:decorative xmlns="" xmlns:adec="http://schemas.microsoft.com/office/drawing/2017/decorative"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52D08859-301B-4802-95D8-B8A552752B90}"/>
                </a:ext>
                <a:ext uri="{C183D7F6-B498-43B3-948B-1728B52AA6E4}">
                  <adec:decorative xmlns="" xmlns:adec="http://schemas.microsoft.com/office/drawing/2017/decorative"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48" name="Title 1">
            <a:extLst>
              <a:ext uri="{FF2B5EF4-FFF2-40B4-BE49-F238E27FC236}">
                <a16:creationId xmlns:a16="http://schemas.microsoft.com/office/drawing/2014/main" id="{430ADD3E-99CC-43CF-9A97-D44AA54C5F1E}"/>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sp>
        <p:nvSpPr>
          <p:cNvPr id="49" name="Date Placeholder 10">
            <a:extLst>
              <a:ext uri="{FF2B5EF4-FFF2-40B4-BE49-F238E27FC236}">
                <a16:creationId xmlns:a16="http://schemas.microsoft.com/office/drawing/2014/main" id="{8C8B246A-7ACC-4517-903D-35509488E52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0" name="Footer Placeholder 11">
            <a:extLst>
              <a:ext uri="{FF2B5EF4-FFF2-40B4-BE49-F238E27FC236}">
                <a16:creationId xmlns:a16="http://schemas.microsoft.com/office/drawing/2014/main" id="{C75AD95D-76DC-4BCD-8AFB-35B7DB2D7F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51" name="Slide Number Placeholder 12">
            <a:extLst>
              <a:ext uri="{FF2B5EF4-FFF2-40B4-BE49-F238E27FC236}">
                <a16:creationId xmlns:a16="http://schemas.microsoft.com/office/drawing/2014/main" id="{65BB740A-80ED-48DA-B622-9643EFA2303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 name="Oval 1">
            <a:extLst>
              <a:ext uri="{FF2B5EF4-FFF2-40B4-BE49-F238E27FC236}">
                <a16:creationId xmlns:a16="http://schemas.microsoft.com/office/drawing/2014/main" id="{7F7C86B6-604E-4B54-A07B-F9BB80F8727E}"/>
              </a:ext>
              <a:ext uri="{C183D7F6-B498-43B3-948B-1728B52AA6E4}">
                <adec:decorative xmlns="" xmlns:adec="http://schemas.microsoft.com/office/drawing/2017/decorative"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59864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r>
              <a:rPr lang="en-US"/>
              <a:t>2/1/20XX</a:t>
            </a:r>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5EA792F7-1D9E-4C7E-A103-E8EDFDC2691E}" type="slidenum">
              <a:rPr lang="en-US" smtClean="0"/>
              <a:t>‹#›</a:t>
            </a:fld>
            <a:endParaRPr lang="en-US" dirty="0"/>
          </a:p>
        </p:txBody>
      </p:sp>
    </p:spTree>
    <p:extLst>
      <p:ext uri="{BB962C8B-B14F-4D97-AF65-F5344CB8AC3E}">
        <p14:creationId xmlns:p14="http://schemas.microsoft.com/office/powerpoint/2010/main" val="40527574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a:extLst>
              <a:ext uri="{FF2B5EF4-FFF2-40B4-BE49-F238E27FC236}">
                <a16:creationId xmlns:a16="http://schemas.microsoft.com/office/drawing/2014/main" id="{02394CBA-755F-42B7-BF28-BDBB599FAAFF}"/>
              </a:ext>
            </a:extLst>
          </p:cNvPr>
          <p:cNvSpPr>
            <a:spLocks noGrp="1"/>
          </p:cNvSpPr>
          <p:nvPr>
            <p:ph type="ctrTitle"/>
          </p:nvPr>
        </p:nvSpPr>
        <p:spPr>
          <a:xfrm>
            <a:off x="1303564" y="793542"/>
            <a:ext cx="4944836" cy="4073371"/>
          </a:xfrm>
        </p:spPr>
        <p:txBody>
          <a:bodyPr>
            <a:noAutofit/>
            <a:scene3d>
              <a:camera prst="obliqueTopLeft"/>
              <a:lightRig rig="threePt" dir="t"/>
            </a:scene3d>
          </a:bodyPr>
          <a:lstStyle/>
          <a:p>
            <a:pPr defTabSz="91440">
              <a:lnSpc>
                <a:spcPct val="100000"/>
              </a:lnSpc>
              <a:spcBef>
                <a:spcPts val="1200"/>
              </a:spcBef>
              <a:spcAft>
                <a:spcPts val="1200"/>
              </a:spcAft>
            </a:pPr>
            <a:r>
              <a:rPr lang="en-US" sz="5400" spc="0">
                <a:ln w="0"/>
                <a:solidFill>
                  <a:schemeClr val="accent1">
                    <a:lumMod val="50000"/>
                  </a:schemeClr>
                </a:solidFill>
                <a:latin typeface="Times New Roman" panose="02020603050405020304" pitchFamily="18" charset="0"/>
                <a:cs typeface="Times New Roman" panose="02020603050405020304" pitchFamily="18" charset="0"/>
              </a:rPr>
              <a:t>BÀI </a:t>
            </a:r>
            <a:r>
              <a:rPr lang="en-US" sz="5400" spc="0" smtClean="0">
                <a:ln w="0"/>
                <a:solidFill>
                  <a:schemeClr val="accent1">
                    <a:lumMod val="50000"/>
                  </a:schemeClr>
                </a:solidFill>
                <a:latin typeface="Times New Roman" panose="02020603050405020304" pitchFamily="18" charset="0"/>
                <a:cs typeface="Times New Roman" panose="02020603050405020304" pitchFamily="18" charset="0"/>
              </a:rPr>
              <a:t>28</a:t>
            </a:r>
            <a:br>
              <a:rPr lang="en-US" sz="5400" spc="0" smtClean="0">
                <a:ln w="0"/>
                <a:solidFill>
                  <a:schemeClr val="accent1">
                    <a:lumMod val="50000"/>
                  </a:schemeClr>
                </a:solidFill>
                <a:latin typeface="Times New Roman" panose="02020603050405020304" pitchFamily="18" charset="0"/>
                <a:cs typeface="Times New Roman" panose="02020603050405020304" pitchFamily="18" charset="0"/>
              </a:rPr>
            </a:br>
            <a:r>
              <a:rPr lang="en-US" sz="5400" spc="0" smtClean="0">
                <a:ln w="0"/>
                <a:solidFill>
                  <a:schemeClr val="accent1">
                    <a:lumMod val="50000"/>
                  </a:schemeClr>
                </a:solidFill>
                <a:latin typeface="Times New Roman" panose="02020603050405020304" pitchFamily="18" charset="0"/>
                <a:cs typeface="Times New Roman" panose="02020603050405020304" pitchFamily="18" charset="0"/>
              </a:rPr>
              <a:t>PHẠM VI CỦA BIẾN</a:t>
            </a:r>
            <a:endParaRPr lang="en-US" sz="5400" spc="0" dirty="0">
              <a:ln w="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8" name="Picture Placeholder 7" descr="Colorful biscuits">
            <a:extLst>
              <a:ext uri="{FF2B5EF4-FFF2-40B4-BE49-F238E27FC236}">
                <a16:creationId xmlns:a16="http://schemas.microsoft.com/office/drawing/2014/main" id="{4EE6E687-5325-42C2-817F-ED9AE11FE2A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7165399" y="1998810"/>
            <a:ext cx="4207947" cy="4207948"/>
          </a:xfrm>
        </p:spPr>
      </p:pic>
    </p:spTree>
    <p:extLst>
      <p:ext uri="{BB962C8B-B14F-4D97-AF65-F5344CB8AC3E}">
        <p14:creationId xmlns:p14="http://schemas.microsoft.com/office/powerpoint/2010/main" val="88813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26509" y="1941184"/>
            <a:ext cx="6993924" cy="2465290"/>
          </a:xfrm>
          <a:prstGeom prst="rect">
            <a:avLst/>
          </a:prstGeom>
        </p:spPr>
        <p:txBody>
          <a:bodyPr wrap="square">
            <a:spAutoFit/>
          </a:bodyPr>
          <a:lstStyle/>
          <a:p>
            <a:pPr algn="just">
              <a:lnSpc>
                <a:spcPct val="115000"/>
              </a:lnSpc>
              <a:spcAft>
                <a:spcPts val="0"/>
              </a:spcAft>
            </a:pPr>
            <a:r>
              <a:rPr lang="vi-VN"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Tóm lại</a:t>
            </a:r>
            <a:r>
              <a:rPr lang="vi-VN"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Biến </a:t>
            </a:r>
            <a:r>
              <a:rPr lang="vi-VN"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đã khai báo bên ngoài hàm chỉ có thể truy cập giá trị để sử dụng bên trong hàm mà không làm thay đổi được giá trị của biển đó (trừ trường hợp với từ khóa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global</a:t>
            </a:r>
            <a:r>
              <a:rPr lang="vi-VN"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2647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72498" y="2782961"/>
            <a:ext cx="8674444" cy="3496342"/>
          </a:xfrm>
          <a:prstGeom prst="rect">
            <a:avLst/>
          </a:prstGeom>
        </p:spPr>
        <p:txBody>
          <a:bodyPr wrap="square">
            <a:spAutoFit/>
          </a:bodyPr>
          <a:lstStyle/>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Giả sử hàm f(x, y) được định nghĩa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  </a:t>
            </a:r>
            <a:r>
              <a:rPr lang="vi-VN" sz="2800">
                <a:latin typeface="Times New Roman" panose="02020603050405020304" pitchFamily="18" charset="0"/>
                <a:ea typeface="Times New Roman" panose="02020603050405020304" pitchFamily="18" charset="0"/>
                <a:cs typeface="Times New Roman" panose="02020603050405020304" pitchFamily="18" charset="0"/>
              </a:rPr>
              <a:t>f (x, y)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  =  2</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(x  +  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print</a:t>
            </a:r>
            <a:r>
              <a:rPr lang="vi-VN" sz="2800">
                <a:latin typeface="Times New Roman" panose="02020603050405020304" pitchFamily="18" charset="0"/>
                <a:ea typeface="Times New Roman" panose="02020603050405020304" pitchFamily="18" charset="0"/>
                <a:cs typeface="Times New Roman" panose="02020603050405020304" pitchFamily="18" charset="0"/>
              </a:rPr>
              <a:t>(a  +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Kết quả nào được in ra khi thực hiện các lệnh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n  =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vi-VN" sz="2800">
                <a:latin typeface="Times New Roman" panose="02020603050405020304" pitchFamily="18" charset="0"/>
                <a:ea typeface="Times New Roman" panose="02020603050405020304" pitchFamily="18" charset="0"/>
              </a:rPr>
              <a:t>f(1, 2)</a:t>
            </a:r>
            <a:endParaRPr lang="en-US" sz="2800"/>
          </a:p>
        </p:txBody>
      </p:sp>
      <p:pic>
        <p:nvPicPr>
          <p:cNvPr id="2" name="Picture 1"/>
          <p:cNvPicPr>
            <a:picLocks noChangeAspect="1"/>
          </p:cNvPicPr>
          <p:nvPr/>
        </p:nvPicPr>
        <p:blipFill>
          <a:blip r:embed="rId2"/>
          <a:stretch>
            <a:fillRect/>
          </a:stretch>
        </p:blipFill>
        <p:spPr>
          <a:xfrm>
            <a:off x="3983510" y="0"/>
            <a:ext cx="3875388" cy="2181469"/>
          </a:xfrm>
          <a:prstGeom prst="rect">
            <a:avLst/>
          </a:prstGeom>
        </p:spPr>
      </p:pic>
    </p:spTree>
    <p:extLst>
      <p:ext uri="{BB962C8B-B14F-4D97-AF65-F5344CB8AC3E}">
        <p14:creationId xmlns:p14="http://schemas.microsoft.com/office/powerpoint/2010/main" val="314623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25068" y="455646"/>
            <a:ext cx="3205045" cy="743473"/>
          </a:xfrm>
          <a:prstGeom prst="rect">
            <a:avLst/>
          </a:prstGeom>
        </p:spPr>
        <p:txBody>
          <a:bodyPr wrap="none">
            <a:spAutoFit/>
          </a:bodyPr>
          <a:lstStyle/>
          <a:p>
            <a:pPr algn="just">
              <a:lnSpc>
                <a:spcPct val="115000"/>
              </a:lnSpc>
              <a:spcAft>
                <a:spcPts val="0"/>
              </a:spcAft>
            </a:pPr>
            <a:r>
              <a:rPr lang="en-US" sz="40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40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4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1009399" y="1699502"/>
            <a:ext cx="10111682" cy="3724096"/>
          </a:xfrm>
          <a:prstGeom prst="rect">
            <a:avLst/>
          </a:prstGeom>
        </p:spPr>
        <p:txBody>
          <a:bodyPr wrap="square">
            <a:spAutoFit/>
          </a:bodyPr>
          <a:lstStyle/>
          <a:p>
            <a:pPr algn="just">
              <a:spcBef>
                <a:spcPts val="1200"/>
              </a:spcBef>
              <a:spcAft>
                <a:spcPts val="120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Phạm vi của biển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vi-VN" sz="2800">
                <a:latin typeface="Times New Roman" panose="02020603050405020304" pitchFamily="18" charset="0"/>
                <a:ea typeface="Times New Roman" panose="02020603050405020304" pitchFamily="18" charset="0"/>
                <a:cs typeface="Times New Roman" panose="02020603050405020304" pitchFamily="18" charset="0"/>
              </a:rPr>
              <a:t>Viết hàm với đầu vào là danh sách A chứa các số và số thực x. Hàm trả lại một danh sách kết quả B từ danh sách A bằng cách chỉ giữ lại các phần tử lớn hơn hoặc bằng x.</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latin typeface="Times New Roman" panose="02020603050405020304" pitchFamily="18" charset="0"/>
                <a:ea typeface="Times New Roman" panose="02020603050405020304" pitchFamily="18" charset="0"/>
                <a:cs typeface="Times New Roman" panose="02020603050405020304" pitchFamily="18" charset="0"/>
              </a:rPr>
              <a:t>Biến B kiểu danh sách cần được định nghĩa trong hàm và được bổ sung thêm các phần tử từ A nếu thỏa mãn điều kiện lớn hơn hoặc bằng x.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9831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2750" t="15625" r="70350" b="62078"/>
          <a:stretch/>
        </p:blipFill>
        <p:spPr>
          <a:xfrm>
            <a:off x="1977080" y="1556952"/>
            <a:ext cx="7180400" cy="3361038"/>
          </a:xfrm>
          <a:prstGeom prst="rect">
            <a:avLst/>
          </a:prstGeom>
          <a:ln>
            <a:solidFill>
              <a:schemeClr val="tx2">
                <a:lumMod val="10000"/>
                <a:lumOff val="90000"/>
              </a:schemeClr>
            </a:solidFill>
          </a:ln>
        </p:spPr>
      </p:pic>
    </p:spTree>
    <p:extLst>
      <p:ext uri="{BB962C8B-B14F-4D97-AF65-F5344CB8AC3E}">
        <p14:creationId xmlns:p14="http://schemas.microsoft.com/office/powerpoint/2010/main" val="39088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27655" y="691703"/>
            <a:ext cx="8575588" cy="5755422"/>
          </a:xfrm>
          <a:prstGeom prst="rect">
            <a:avLst/>
          </a:prstGeom>
        </p:spPr>
        <p:txBody>
          <a:bodyPr wrap="square">
            <a:spAutoFit/>
          </a:bodyPr>
          <a:lstStyle/>
          <a:p>
            <a:pPr algn="just">
              <a:spcBef>
                <a:spcPts val="1200"/>
              </a:spcBef>
              <a:spcAft>
                <a:spcPts val="120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vi-VN" sz="2800">
                <a:latin typeface="Times New Roman" panose="02020603050405020304" pitchFamily="18" charset="0"/>
                <a:ea typeface="Times New Roman" panose="02020603050405020304" pitchFamily="18" charset="0"/>
                <a:cs typeface="Times New Roman" panose="02020603050405020304" pitchFamily="18" charset="0"/>
              </a:rPr>
              <a:t>Viết hàm với đầu vào là xâu kí tự Str và số c, đầu ra là danh sách các từ được tách ra từ xâu Str nhưng đã được chuyển thành chữ in hoa hoặc chữ in thường. Hoặc chỉ chuyển kí tự đầu các từ thành chữ in hoa tùy thuộc vào tham số đầu vào c như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Nếu c = 0, danh sách B là các từ được chuyển thành chữ in hoa.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Nếu c = 1, danh sách B là các từ được chuyển thành chữ in thường.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Nếu c = 2, danh sách B là các từ được chuyển viết chữ hoa kí tự đầu của mỗi từ.</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14250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37038" y="702696"/>
            <a:ext cx="9135762" cy="5201424"/>
          </a:xfrm>
          <a:prstGeom prst="rect">
            <a:avLst/>
          </a:prstGeom>
        </p:spPr>
        <p:txBody>
          <a:bodyPr wrap="square">
            <a:spAutoFit/>
          </a:bodyPr>
          <a:lstStyle/>
          <a:p>
            <a:pPr algn="just">
              <a:spcBef>
                <a:spcPts val="1200"/>
              </a:spcBef>
              <a:spcAft>
                <a:spcPts val="1200"/>
              </a:spcAft>
            </a:pPr>
            <a:r>
              <a:rPr lang="vi-VN" sz="280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vi-VN" sz="2800">
                <a:latin typeface="Times New Roman" panose="02020603050405020304" pitchFamily="18" charset="0"/>
                <a:ea typeface="Times New Roman" panose="02020603050405020304" pitchFamily="18" charset="0"/>
                <a:cs typeface="Times New Roman" panose="02020603050405020304" pitchFamily="18" charset="0"/>
              </a:rPr>
              <a:t> Chúng ta cần sử dụng các lệnh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Str.upper() </a:t>
            </a:r>
            <a:r>
              <a:rPr lang="vi-VN" sz="2800">
                <a:latin typeface="Times New Roman" panose="02020603050405020304" pitchFamily="18" charset="0"/>
                <a:ea typeface="Times New Roman" panose="02020603050405020304" pitchFamily="18" charset="0"/>
                <a:cs typeface="Times New Roman" panose="02020603050405020304" pitchFamily="18" charset="0"/>
              </a:rPr>
              <a:t>– chuyển kí tự của xâu thành chữ in hoa.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Str.lower()</a:t>
            </a:r>
            <a:r>
              <a:rPr lang="vi-VN" sz="2800">
                <a:latin typeface="Times New Roman" panose="02020603050405020304" pitchFamily="18" charset="0"/>
                <a:ea typeface="Times New Roman" panose="02020603050405020304" pitchFamily="18" charset="0"/>
                <a:cs typeface="Times New Roman" panose="02020603050405020304" pitchFamily="18" charset="0"/>
              </a:rPr>
              <a:t> – chuyển kí tự của xâu thành chữ in thường.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Str.title()</a:t>
            </a:r>
            <a:r>
              <a:rPr lang="vi-VN" sz="2800">
                <a:latin typeface="Times New Roman" panose="02020603050405020304" pitchFamily="18" charset="0"/>
                <a:ea typeface="Times New Roman" panose="02020603050405020304" pitchFamily="18" charset="0"/>
                <a:cs typeface="Times New Roman" panose="02020603050405020304" pitchFamily="18" charset="0"/>
              </a:rPr>
              <a:t> – chuyển kí tự đầu mỗi từ của xâu thành chữ in hoa, các kí tự khác chuyển về chữ thường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Hàm được định nghĩa có dạng </a:t>
            </a:r>
            <a:r>
              <a:rPr lang="vi-VN" sz="2800" b="1">
                <a:latin typeface="Times New Roman" panose="02020603050405020304" pitchFamily="18" charset="0"/>
                <a:ea typeface="Times New Roman" panose="02020603050405020304" pitchFamily="18" charset="0"/>
                <a:cs typeface="Times New Roman" panose="02020603050405020304" pitchFamily="18" charset="0"/>
              </a:rPr>
              <a:t>Tach_tu(Str</a:t>
            </a:r>
            <a:r>
              <a:rPr lang="vi-VN" sz="2800" b="1"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ea typeface="Times New Roman" panose="02020603050405020304" pitchFamily="18" charset="0"/>
                <a:cs typeface="Times New Roman" panose="02020603050405020304" pitchFamily="18" charset="0"/>
              </a:rPr>
              <a:t>c</a:t>
            </a:r>
            <a:r>
              <a:rPr lang="vi-VN" sz="2800" b="1">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Đầu tiên xâu Str cần </a:t>
            </a:r>
            <a:r>
              <a:rPr lang="vi-VN" sz="2800">
                <a:latin typeface="Times New Roman" panose="02020603050405020304" pitchFamily="18" charset="0"/>
                <a:ea typeface="Times New Roman" panose="02020603050405020304" pitchFamily="18" charset="0"/>
                <a:cs typeface="Times New Roman" panose="02020603050405020304" pitchFamily="18" charset="0"/>
              </a:rPr>
              <a:t>được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từ </a:t>
            </a:r>
            <a:r>
              <a:rPr lang="vi-VN" sz="2800">
                <a:latin typeface="Times New Roman" panose="02020603050405020304" pitchFamily="18" charset="0"/>
                <a:ea typeface="Times New Roman" panose="02020603050405020304" pitchFamily="18" charset="0"/>
                <a:cs typeface="Times New Roman" panose="02020603050405020304" pitchFamily="18" charset="0"/>
              </a:rPr>
              <a:t>bằng lệnh split(). Sau đó danh sách kết quả sẽ được chuyển đổi chữ in hoa, in thường sử dụng một trong các lệnh trên tuỳ thuộc vào giá trị của đối số 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97177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2942" t="15625" r="68442" b="40456"/>
          <a:stretch/>
        </p:blipFill>
        <p:spPr>
          <a:xfrm>
            <a:off x="247135" y="815546"/>
            <a:ext cx="5684108" cy="4926227"/>
          </a:xfrm>
          <a:prstGeom prst="rect">
            <a:avLst/>
          </a:prstGeom>
          <a:ln>
            <a:solidFill>
              <a:schemeClr val="tx2">
                <a:lumMod val="10000"/>
                <a:lumOff val="90000"/>
              </a:schemeClr>
            </a:solidFill>
          </a:ln>
        </p:spPr>
      </p:pic>
      <p:pic>
        <p:nvPicPr>
          <p:cNvPr id="9" name="Picture 8"/>
          <p:cNvPicPr>
            <a:picLocks noChangeAspect="1"/>
          </p:cNvPicPr>
          <p:nvPr/>
        </p:nvPicPr>
        <p:blipFill rotWithShape="1">
          <a:blip r:embed="rId3"/>
          <a:srcRect l="2751" t="53801" r="70349" b="11064"/>
          <a:stretch/>
        </p:blipFill>
        <p:spPr>
          <a:xfrm>
            <a:off x="7018638" y="1110413"/>
            <a:ext cx="5173362" cy="3815814"/>
          </a:xfrm>
          <a:prstGeom prst="rect">
            <a:avLst/>
          </a:prstGeom>
          <a:ln>
            <a:solidFill>
              <a:schemeClr val="accent1">
                <a:lumMod val="40000"/>
                <a:lumOff val="60000"/>
              </a:schemeClr>
            </a:solidFill>
          </a:ln>
        </p:spPr>
      </p:pic>
      <p:sp>
        <p:nvSpPr>
          <p:cNvPr id="10" name="Right Arrow 9"/>
          <p:cNvSpPr/>
          <p:nvPr/>
        </p:nvSpPr>
        <p:spPr>
          <a:xfrm>
            <a:off x="6030097" y="2669059"/>
            <a:ext cx="815546" cy="741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922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84173" y="642275"/>
            <a:ext cx="8023654" cy="5878532"/>
          </a:xfrm>
          <a:prstGeom prst="rect">
            <a:avLst/>
          </a:prstGeom>
        </p:spPr>
        <p:txBody>
          <a:bodyPr wrap="square">
            <a:spAutoFit/>
          </a:bodyPr>
          <a:lstStyle/>
          <a:p>
            <a:pPr algn="just">
              <a:spcBef>
                <a:spcPts val="600"/>
              </a:spcBef>
              <a:spcAft>
                <a:spcPts val="600"/>
              </a:spcAft>
            </a:pPr>
            <a:r>
              <a:rPr lang="vi-VN" sz="280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Nhiệm vụ 3</a:t>
            </a:r>
            <a:r>
              <a:rPr lang="vi-VN" sz="2800">
                <a:latin typeface="Times New Roman" panose="02020603050405020304" pitchFamily="18" charset="0"/>
                <a:ea typeface="Times New Roman" panose="02020603050405020304" pitchFamily="18" charset="0"/>
                <a:cs typeface="Times New Roman" panose="02020603050405020304" pitchFamily="18" charset="0"/>
              </a:rPr>
              <a:t>. Viết chương trình yêu cầu thực hiện lần lượt các việc sau, mỗi việc cần được thực hiện bởi một hàm: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1.</a:t>
            </a:r>
            <a:r>
              <a:rPr lang="vi-VN" sz="2800">
                <a:latin typeface="Times New Roman" panose="02020603050405020304" pitchFamily="18" charset="0"/>
                <a:ea typeface="Times New Roman" panose="02020603050405020304" pitchFamily="18" charset="0"/>
                <a:cs typeface="Times New Roman" panose="02020603050405020304" pitchFamily="18" charset="0"/>
              </a:rPr>
              <a:t> Nhập từ bản phím một dãy các số nguyên, mỗi số cách nhau bởi dấu cách. Chuyển các số này vào danh sách A và in danh sách A ra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Trích từ danh sách A ra một danh sách B gồm các phần tử lớn hơn 0. In danh sách B ra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3.</a:t>
            </a:r>
            <a:r>
              <a:rPr lang="vi-VN" sz="2800">
                <a:latin typeface="Times New Roman" panose="02020603050405020304" pitchFamily="18" charset="0"/>
                <a:ea typeface="Times New Roman" panose="02020603050405020304" pitchFamily="18" charset="0"/>
                <a:cs typeface="Times New Roman" panose="02020603050405020304" pitchFamily="18" charset="0"/>
              </a:rPr>
              <a:t> Trích từ danh sách A ra một danh sách C gồm các phần từ nhỏ hơn 0. In danh sách C ra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latin typeface="Times New Roman" panose="02020603050405020304" pitchFamily="18" charset="0"/>
                <a:ea typeface="Times New Roman" panose="02020603050405020304" pitchFamily="18" charset="0"/>
                <a:cs typeface="Times New Roman" panose="02020603050405020304" pitchFamily="18" charset="0"/>
              </a:rPr>
              <a:t>Với mỗi việc trên được viết thành một hàm. Toàn bộ chương 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90715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4086" t="12584" r="52226" b="28294"/>
          <a:stretch/>
        </p:blipFill>
        <p:spPr>
          <a:xfrm>
            <a:off x="1433382" y="0"/>
            <a:ext cx="8974184" cy="6858000"/>
          </a:xfrm>
          <a:prstGeom prst="rect">
            <a:avLst/>
          </a:prstGeom>
          <a:ln>
            <a:solidFill>
              <a:schemeClr val="accent1">
                <a:lumMod val="40000"/>
                <a:lumOff val="60000"/>
              </a:schemeClr>
            </a:solidFill>
          </a:ln>
        </p:spPr>
      </p:pic>
    </p:spTree>
    <p:extLst>
      <p:ext uri="{BB962C8B-B14F-4D97-AF65-F5344CB8AC3E}">
        <p14:creationId xmlns:p14="http://schemas.microsoft.com/office/powerpoint/2010/main" val="1470157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514" t="73733" r="56994" b="13767"/>
          <a:stretch/>
        </p:blipFill>
        <p:spPr>
          <a:xfrm>
            <a:off x="125137" y="1977080"/>
            <a:ext cx="11968007" cy="2421925"/>
          </a:xfrm>
          <a:prstGeom prst="rect">
            <a:avLst/>
          </a:prstGeom>
          <a:ln>
            <a:solidFill>
              <a:schemeClr val="accent1">
                <a:lumMod val="40000"/>
                <a:lumOff val="60000"/>
              </a:schemeClr>
            </a:solidFill>
          </a:ln>
        </p:spPr>
      </p:pic>
    </p:spTree>
    <p:extLst>
      <p:ext uri="{BB962C8B-B14F-4D97-AF65-F5344CB8AC3E}">
        <p14:creationId xmlns:p14="http://schemas.microsoft.com/office/powerpoint/2010/main" val="111020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DA3474-C14B-42A3-AF12-888807AB7218}"/>
              </a:ext>
            </a:extLst>
          </p:cNvPr>
          <p:cNvSpPr>
            <a:spLocks noGrp="1"/>
          </p:cNvSpPr>
          <p:nvPr>
            <p:ph idx="1"/>
          </p:nvPr>
        </p:nvSpPr>
        <p:spPr>
          <a:xfrm>
            <a:off x="5706649" y="1142201"/>
            <a:ext cx="5647151" cy="3637053"/>
          </a:xfrm>
        </p:spPr>
        <p:txBody>
          <a:bodyPr>
            <a:noAutofit/>
          </a:bodyPr>
          <a:lstStyle/>
          <a:p>
            <a:pPr algn="just">
              <a:lnSpc>
                <a:spcPct val="100000"/>
              </a:lnSpc>
              <a:spcBef>
                <a:spcPts val="1200"/>
              </a:spcBef>
              <a:spcAft>
                <a:spcPts val="1200"/>
              </a:spcAft>
            </a:pPr>
            <a:r>
              <a:rPr lang="nl-NL" sz="2800">
                <a:solidFill>
                  <a:schemeClr val="accent1">
                    <a:lumMod val="50000"/>
                  </a:schemeClr>
                </a:solidFill>
                <a:latin typeface="Times New Roman" panose="02020603050405020304" pitchFamily="18" charset="0"/>
                <a:cs typeface="Times New Roman" panose="02020603050405020304" pitchFamily="18" charset="0"/>
              </a:rPr>
              <a:t>1. </a:t>
            </a:r>
            <a:r>
              <a:rPr lang="nl-NL" sz="2800">
                <a:latin typeface="Times New Roman" panose="02020603050405020304" pitchFamily="18" charset="0"/>
                <a:cs typeface="Times New Roman" panose="02020603050405020304" pitchFamily="18" charset="0"/>
              </a:rPr>
              <a:t>Một biển được định nghĩa trong chương trình chính (bên ngoài các hàm) thì sẽ được sử dụng như thế nào bên trong các hàm ?</a:t>
            </a:r>
            <a:endParaRPr lang="en-US" sz="2800">
              <a:latin typeface="Times New Roman" panose="02020603050405020304" pitchFamily="18" charset="0"/>
              <a:cs typeface="Times New Roman" panose="02020603050405020304" pitchFamily="18" charset="0"/>
            </a:endParaRPr>
          </a:p>
          <a:p>
            <a:pPr algn="just">
              <a:lnSpc>
                <a:spcPct val="100000"/>
              </a:lnSpc>
              <a:spcBef>
                <a:spcPts val="1200"/>
              </a:spcBef>
              <a:spcAft>
                <a:spcPts val="1200"/>
              </a:spcAft>
            </a:pPr>
            <a:r>
              <a:rPr lang="nl-NL" sz="2800">
                <a:solidFill>
                  <a:schemeClr val="accent1">
                    <a:lumMod val="50000"/>
                  </a:schemeClr>
                </a:solidFill>
                <a:latin typeface="Times New Roman" panose="02020603050405020304" pitchFamily="18" charset="0"/>
                <a:cs typeface="Times New Roman" panose="02020603050405020304" pitchFamily="18" charset="0"/>
              </a:rPr>
              <a:t>2. </a:t>
            </a:r>
            <a:r>
              <a:rPr lang="nl-NL" sz="2800">
                <a:latin typeface="Times New Roman" panose="02020603050405020304" pitchFamily="18" charset="0"/>
                <a:cs typeface="Times New Roman" panose="02020603050405020304" pitchFamily="18" charset="0"/>
              </a:rPr>
              <a:t>Một biến được khai báo bên trong một hàm thì có sử dụng được ở bên ngoài hàm đó hay không</a:t>
            </a:r>
            <a:r>
              <a:rPr lang="nl-NL"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grpSp>
        <p:nvGrpSpPr>
          <p:cNvPr id="10" name="Graphic 4">
            <a:extLst>
              <a:ext uri="{FF2B5EF4-FFF2-40B4-BE49-F238E27FC236}">
                <a16:creationId xmlns:a16="http://schemas.microsoft.com/office/drawing/2014/main" id="{B3F06BA9-200A-4546-8C17-44B9F05FF8EF}"/>
              </a:ext>
              <a:ext uri="{C183D7F6-B498-43B3-948B-1728B52AA6E4}">
                <adec:decorative xmlns="" xmlns:adec="http://schemas.microsoft.com/office/drawing/2017/decorative" val="1"/>
              </a:ext>
            </a:extLst>
          </p:cNvPr>
          <p:cNvGrpSpPr/>
          <p:nvPr/>
        </p:nvGrpSpPr>
        <p:grpSpPr>
          <a:xfrm>
            <a:off x="3905471" y="4389402"/>
            <a:ext cx="975170" cy="975170"/>
            <a:chOff x="5829300" y="3162300"/>
            <a:chExt cx="532257" cy="532257"/>
          </a:xfrm>
          <a:solidFill>
            <a:schemeClr val="tx1"/>
          </a:solidFill>
        </p:grpSpPr>
        <p:sp>
          <p:nvSpPr>
            <p:cNvPr id="11" name="Freeform: Shape 10">
              <a:extLst>
                <a:ext uri="{FF2B5EF4-FFF2-40B4-BE49-F238E27FC236}">
                  <a16:creationId xmlns:a16="http://schemas.microsoft.com/office/drawing/2014/main" id="{C400A030-8E40-42C9-BA7A-C57F560E28B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CA1CB66D-59CC-42E6-9F71-86AA8F1A83E5}"/>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952CF368-1DA1-4155-A52E-1D7117691AE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CCA8E35-7EDC-4B54-84C6-7439052862A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DA6E2D90-3377-475B-908D-8DEFA47683EF}"/>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76911BE-DDD3-49C2-8777-60297A15722D}"/>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45515E5A-13FF-4F37-9082-C1584EE41A65}"/>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A9C90979-3DFC-45AC-8666-5039DC14B0B5}"/>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569B7C0-8434-4008-B429-35208DBDC7CB}"/>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00C7D2AA-D66F-4FD5-BB00-10B56396B8A1}"/>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9431D87-07CF-4EBC-97C6-C6BB01161057}"/>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A9DF15BC-97AC-4CEB-A3B4-6F400C38A32F}"/>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9DA02847-240E-4210-ABB0-6789739465D3}"/>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1026" name="Picture 2" descr="Hình ảnh dấu chấm hỏi đẹp, ấn tượng và độc đáo nhất">
            <a:extLst>
              <a:ext uri="{FF2B5EF4-FFF2-40B4-BE49-F238E27FC236}">
                <a16:creationId xmlns:a16="http://schemas.microsoft.com/office/drawing/2014/main" id="{C16DDC75-E384-4C92-8D1B-52FA5032F09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0822" y="1429209"/>
            <a:ext cx="3386360" cy="310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41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5988" y="278712"/>
            <a:ext cx="3121688" cy="707886"/>
          </a:xfrm>
          <a:prstGeom prst="rect">
            <a:avLst/>
          </a:prstGeom>
        </p:spPr>
        <p:txBody>
          <a:bodyPr wrap="none">
            <a:spAutoFit/>
          </a:bodyPr>
          <a:lstStyle/>
          <a:p>
            <a:r>
              <a:rPr lang="vi-VN" sz="4000" b="1">
                <a:solidFill>
                  <a:schemeClr val="accent1">
                    <a:lumMod val="50000"/>
                  </a:schemeClr>
                </a:solidFill>
                <a:latin typeface="Times New Roman" panose="02020603050405020304" pitchFamily="18" charset="0"/>
                <a:ea typeface="Times New Roman" panose="02020603050405020304" pitchFamily="18" charset="0"/>
              </a:rPr>
              <a:t>LUYỆN TẬP</a:t>
            </a:r>
            <a:endParaRPr lang="en-US" sz="4000">
              <a:solidFill>
                <a:schemeClr val="accent1">
                  <a:lumMod val="50000"/>
                </a:schemeClr>
              </a:solidFill>
            </a:endParaRPr>
          </a:p>
        </p:txBody>
      </p:sp>
      <p:sp>
        <p:nvSpPr>
          <p:cNvPr id="8" name="Rectangle 7"/>
          <p:cNvSpPr/>
          <p:nvPr/>
        </p:nvSpPr>
        <p:spPr>
          <a:xfrm>
            <a:off x="1490692" y="1307874"/>
            <a:ext cx="8839558" cy="5170646"/>
          </a:xfrm>
          <a:prstGeom prst="rect">
            <a:avLst/>
          </a:prstGeom>
        </p:spPr>
        <p:txBody>
          <a:bodyPr wrap="square">
            <a:spAutoFit/>
          </a:bodyPr>
          <a:lstStyle/>
          <a:p>
            <a:pPr algn="just">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hàm với đầu vào, đầu ra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Đầu vào là danh sách slist, các phần tử là xâu 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Đầu ra là danh sách clist, các phần tử là kí tự đầu tiên của các xâu kí tự tương ứng trong danh sách slist.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hàm Tach_day() với đầu vào là danh sách A, đầu ra là hai danh sách B, C được mô tả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Danh sách B thu được từ A bằng cách lấy ra các phần tử có chỉ số chẵn.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Danh sách B thu được từ A bằng cách lấy ra các phần tử có chỉ số lẻ.</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61216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1466335" y="518707"/>
            <a:ext cx="8320216" cy="6027182"/>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nl-NL" sz="2800" b="1"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3.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hàm có hai tham số đầu vào là m, n. Đầu ra trả lại hai giá trị là:</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ƯCLN của m,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Bội chung nhỏ nhất (BCNN) của m,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 ý</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Sử dụng công thức ƯCLN(m, n) x BCNN(m, n) = m x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b="1"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chương trình nhập ba số tự nhiên từ bàn phím day, month, year, các số cách nhau bởi dấu cách. Các số này biểu diễn giá trị của ngày, tháng, năm nào đó. Chương trình cần kiểm tra và in ra thông báo số liệu đã nhập vào đó có hợp lệ hay không.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74794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09C3A7-31E6-4EE8-BF99-2440C094C970}"/>
              </a:ext>
            </a:extLst>
          </p:cNvPr>
          <p:cNvSpPr>
            <a:spLocks noGrp="1"/>
          </p:cNvSpPr>
          <p:nvPr>
            <p:ph type="ctrTitle"/>
          </p:nvPr>
        </p:nvSpPr>
        <p:spPr>
          <a:xfrm>
            <a:off x="7012297" y="786881"/>
            <a:ext cx="4203323" cy="2927350"/>
          </a:xfrm>
        </p:spPr>
        <p:txBody>
          <a:bodyPr/>
          <a:lstStyle/>
          <a:p>
            <a:r>
              <a:rPr lang="en-US" dirty="0"/>
              <a:t>THANK YOU</a:t>
            </a:r>
          </a:p>
        </p:txBody>
      </p:sp>
      <p:sp>
        <p:nvSpPr>
          <p:cNvPr id="8" name="Subtitle 7">
            <a:extLst>
              <a:ext uri="{FF2B5EF4-FFF2-40B4-BE49-F238E27FC236}">
                <a16:creationId xmlns:a16="http://schemas.microsoft.com/office/drawing/2014/main" id="{E0BE5AE7-0A6C-4369-BD8C-2F815E4F3E2F}"/>
              </a:ext>
            </a:extLst>
          </p:cNvPr>
          <p:cNvSpPr>
            <a:spLocks noGrp="1"/>
          </p:cNvSpPr>
          <p:nvPr>
            <p:ph type="subTitle" idx="1"/>
          </p:nvPr>
        </p:nvSpPr>
        <p:spPr>
          <a:xfrm>
            <a:off x="7012297" y="3970527"/>
            <a:ext cx="4203323" cy="1647919"/>
          </a:xfrm>
        </p:spPr>
        <p:txBody>
          <a:bodyPr>
            <a:normAutofit/>
          </a:bodyPr>
          <a:lstStyle/>
          <a:p>
            <a:r>
              <a:rPr lang="en-US" dirty="0"/>
              <a:t>PRESENTER NAME</a:t>
            </a:r>
          </a:p>
          <a:p>
            <a:r>
              <a:rPr lang="en-US" dirty="0"/>
              <a:t>EMAIL</a:t>
            </a:r>
          </a:p>
          <a:p>
            <a:r>
              <a:rPr lang="en-US" dirty="0"/>
              <a:t>WEBSITE</a:t>
            </a:r>
          </a:p>
        </p:txBody>
      </p:sp>
      <p:pic>
        <p:nvPicPr>
          <p:cNvPr id="17" name="Picture Placeholder 16" descr="Pink Cupcakes">
            <a:extLst>
              <a:ext uri="{FF2B5EF4-FFF2-40B4-BE49-F238E27FC236}">
                <a16:creationId xmlns:a16="http://schemas.microsoft.com/office/drawing/2014/main" id="{1537BDD2-04FD-449B-AD72-208CDFEE856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1292225" y="1149350"/>
            <a:ext cx="4792663" cy="4227513"/>
          </a:xfrm>
        </p:spPr>
      </p:pic>
      <p:sp>
        <p:nvSpPr>
          <p:cNvPr id="4" name="Date Placeholder 3">
            <a:extLst>
              <a:ext uri="{FF2B5EF4-FFF2-40B4-BE49-F238E27FC236}">
                <a16:creationId xmlns:a16="http://schemas.microsoft.com/office/drawing/2014/main" id="{83233558-730A-45DF-B1B5-E5F0B2E0911E}"/>
              </a:ext>
            </a:extLst>
          </p:cNvPr>
          <p:cNvSpPr>
            <a:spLocks noGrp="1"/>
          </p:cNvSpPr>
          <p:nvPr>
            <p:ph type="dt" sz="half" idx="10"/>
          </p:nvPr>
        </p:nvSpPr>
        <p:spPr>
          <a:xfrm>
            <a:off x="838200" y="6356350"/>
            <a:ext cx="2743200" cy="365125"/>
          </a:xfrm>
        </p:spPr>
        <p:txBody>
          <a:bodyPr/>
          <a:lstStyle/>
          <a:p>
            <a:pPr lvl="0"/>
            <a:r>
              <a:rPr lang="en-US" noProof="0"/>
              <a:t>2/1/20XX</a:t>
            </a:r>
            <a:endParaRPr lang="en-US" noProof="0" dirty="0"/>
          </a:p>
        </p:txBody>
      </p:sp>
      <p:sp>
        <p:nvSpPr>
          <p:cNvPr id="5" name="Footer Placeholder 4">
            <a:extLst>
              <a:ext uri="{FF2B5EF4-FFF2-40B4-BE49-F238E27FC236}">
                <a16:creationId xmlns:a16="http://schemas.microsoft.com/office/drawing/2014/main" id="{D1E85B58-3E33-4718-B21A-F723800F796F}"/>
              </a:ext>
            </a:extLst>
          </p:cNvPr>
          <p:cNvSpPr>
            <a:spLocks noGrp="1"/>
          </p:cNvSpPr>
          <p:nvPr>
            <p:ph type="ftr" sz="quarter" idx="11"/>
          </p:nvPr>
        </p:nvSpPr>
        <p:spPr>
          <a:xfrm>
            <a:off x="4038600" y="6356350"/>
            <a:ext cx="4114800" cy="365125"/>
          </a:xfrm>
        </p:spPr>
        <p:txBody>
          <a:bodyPr/>
          <a:lstStyle/>
          <a:p>
            <a:pPr lvl="0"/>
            <a:r>
              <a:rPr lang="en-US" noProof="0" dirty="0"/>
              <a:t>PRESENTATION TITLE</a:t>
            </a:r>
          </a:p>
        </p:txBody>
      </p:sp>
      <p:sp>
        <p:nvSpPr>
          <p:cNvPr id="6" name="Slide Number Placeholder 5">
            <a:extLst>
              <a:ext uri="{FF2B5EF4-FFF2-40B4-BE49-F238E27FC236}">
                <a16:creationId xmlns:a16="http://schemas.microsoft.com/office/drawing/2014/main" id="{AF849C70-F913-4CB3-A901-694767834BFB}"/>
              </a:ext>
            </a:extLst>
          </p:cNvPr>
          <p:cNvSpPr>
            <a:spLocks noGrp="1"/>
          </p:cNvSpPr>
          <p:nvPr>
            <p:ph type="sldNum" sz="quarter" idx="12"/>
          </p:nvPr>
        </p:nvSpPr>
        <p:spPr>
          <a:xfrm>
            <a:off x="8610600" y="6356350"/>
            <a:ext cx="2743200" cy="365125"/>
          </a:xfrm>
        </p:spPr>
        <p:txBody>
          <a:bodyPr/>
          <a:lstStyle/>
          <a:p>
            <a:pPr lvl="0"/>
            <a:fld id="{F3450C42-9A0B-4425-92C2-70FCF7C45734}" type="slidenum">
              <a:rPr lang="en-US" noProof="0" smtClean="0"/>
              <a:pPr lvl="0"/>
              <a:t>22</a:t>
            </a:fld>
            <a:endParaRPr lang="en-US" noProof="0" dirty="0"/>
          </a:p>
        </p:txBody>
      </p:sp>
    </p:spTree>
    <p:extLst>
      <p:ext uri="{BB962C8B-B14F-4D97-AF65-F5344CB8AC3E}">
        <p14:creationId xmlns:p14="http://schemas.microsoft.com/office/powerpoint/2010/main" val="67906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7AE00E-3BDF-4D30-9783-F4262EB668F3}"/>
              </a:ext>
            </a:extLst>
          </p:cNvPr>
          <p:cNvSpPr>
            <a:spLocks noGrp="1"/>
          </p:cNvSpPr>
          <p:nvPr>
            <p:ph type="ctrTitle"/>
          </p:nvPr>
        </p:nvSpPr>
        <p:spPr>
          <a:xfrm>
            <a:off x="1760765" y="324937"/>
            <a:ext cx="4024032" cy="2885715"/>
          </a:xfrm>
        </p:spPr>
        <p:txBody>
          <a:bodyPr/>
          <a:lstStyle/>
          <a:p>
            <a:r>
              <a:rPr lang="en-US" dirty="0"/>
              <a:t>TOPIC ONE</a:t>
            </a:r>
          </a:p>
        </p:txBody>
      </p:sp>
      <p:sp>
        <p:nvSpPr>
          <p:cNvPr id="6" name="Subtitle 5">
            <a:extLst>
              <a:ext uri="{FF2B5EF4-FFF2-40B4-BE49-F238E27FC236}">
                <a16:creationId xmlns:a16="http://schemas.microsoft.com/office/drawing/2014/main" id="{4840E350-A8AF-4AAF-93E3-4D6B5B4B1EBC}"/>
              </a:ext>
            </a:extLst>
          </p:cNvPr>
          <p:cNvSpPr>
            <a:spLocks noGrp="1"/>
          </p:cNvSpPr>
          <p:nvPr>
            <p:ph type="subTitle" idx="1"/>
          </p:nvPr>
        </p:nvSpPr>
        <p:spPr>
          <a:xfrm>
            <a:off x="1760765" y="3166312"/>
            <a:ext cx="4024032" cy="771802"/>
          </a:xfrm>
        </p:spPr>
        <p:txBody>
          <a:bodyPr/>
          <a:lstStyle/>
          <a:p>
            <a:r>
              <a:rPr lang="en-US" dirty="0"/>
              <a:t>SUBTITLE</a:t>
            </a:r>
          </a:p>
        </p:txBody>
      </p:sp>
      <p:pic>
        <p:nvPicPr>
          <p:cNvPr id="11" name="Picture Placeholder 10" descr="Colorful biscuits">
            <a:extLst>
              <a:ext uri="{FF2B5EF4-FFF2-40B4-BE49-F238E27FC236}">
                <a16:creationId xmlns:a16="http://schemas.microsoft.com/office/drawing/2014/main" id="{36024784-0D12-4D16-9964-11042AF42FD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6407205" y="2052508"/>
            <a:ext cx="4773089" cy="4544235"/>
          </a:xfrm>
        </p:spPr>
      </p:pic>
    </p:spTree>
    <p:extLst>
      <p:ext uri="{BB962C8B-B14F-4D97-AF65-F5344CB8AC3E}">
        <p14:creationId xmlns:p14="http://schemas.microsoft.com/office/powerpoint/2010/main" val="5394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4420" y="307363"/>
            <a:ext cx="10517174" cy="678327"/>
          </a:xfrm>
          <a:prstGeom prst="rect">
            <a:avLst/>
          </a:prstGeom>
        </p:spPr>
        <p:txBody>
          <a:bodyPr wrap="none">
            <a:spAutoFit/>
          </a:bodyPr>
          <a:lstStyle/>
          <a:p>
            <a:pPr algn="just">
              <a:lnSpc>
                <a:spcPct val="115000"/>
              </a:lnSpc>
              <a:spcAft>
                <a:spcPts val="0"/>
              </a:spcAft>
            </a:pPr>
            <a:r>
              <a:rPr lang="en-US"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1. PHẠM VI CỦA BIẾN KHAI BÁO TRONG HÀM</a:t>
            </a:r>
            <a:endParaRPr lang="en-US" sz="4000">
              <a:solidFill>
                <a:schemeClr val="accent1">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459898" y="1246511"/>
            <a:ext cx="10926218" cy="108337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Các biến được khai báo bên trong một hàm chỉ được sử dụng bên trong hàm đó. Chương trình chính không sử dụng được.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 name="Picture 9"/>
          <p:cNvPicPr>
            <a:picLocks noChangeAspect="1"/>
          </p:cNvPicPr>
          <p:nvPr/>
        </p:nvPicPr>
        <p:blipFill rotWithShape="1">
          <a:blip r:embed="rId2"/>
          <a:srcRect l="1224" t="11909" r="78172" b="55659"/>
          <a:stretch/>
        </p:blipFill>
        <p:spPr>
          <a:xfrm>
            <a:off x="664420" y="2491850"/>
            <a:ext cx="4673699" cy="4154400"/>
          </a:xfrm>
          <a:prstGeom prst="rect">
            <a:avLst/>
          </a:prstGeom>
          <a:ln>
            <a:solidFill>
              <a:schemeClr val="tx2">
                <a:lumMod val="25000"/>
                <a:lumOff val="75000"/>
              </a:schemeClr>
            </a:solidFill>
          </a:ln>
        </p:spPr>
      </p:pic>
      <p:sp>
        <p:nvSpPr>
          <p:cNvPr id="12" name="Rectangle 11"/>
          <p:cNvSpPr/>
          <p:nvPr/>
        </p:nvSpPr>
        <p:spPr>
          <a:xfrm>
            <a:off x="5822877" y="3534032"/>
            <a:ext cx="5955957" cy="1815882"/>
          </a:xfrm>
          <a:prstGeom prst="rect">
            <a:avLst/>
          </a:prstGeom>
        </p:spPr>
        <p:txBody>
          <a:bodyPr wrap="square">
            <a:spAutoFit/>
          </a:bodyPr>
          <a:lstStyle/>
          <a:p>
            <a:pPr algn="just"/>
            <a:r>
              <a:rPr lang="en-US" sz="2800">
                <a:solidFill>
                  <a:schemeClr val="accent1">
                    <a:lumMod val="50000"/>
                  </a:schemeClr>
                </a:solidFill>
                <a:latin typeface="Times New Roman" panose="02020603050405020304" pitchFamily="18" charset="0"/>
                <a:cs typeface="Times New Roman" panose="02020603050405020304" pitchFamily="18" charset="0"/>
              </a:rPr>
              <a:t>C</a:t>
            </a:r>
            <a:r>
              <a:rPr lang="vi-VN" sz="2800" smtClean="0">
                <a:solidFill>
                  <a:schemeClr val="accent1">
                    <a:lumMod val="50000"/>
                  </a:schemeClr>
                </a:solidFill>
                <a:latin typeface="Times New Roman" panose="02020603050405020304" pitchFamily="18" charset="0"/>
                <a:cs typeface="Times New Roman" panose="02020603050405020304" pitchFamily="18" charset="0"/>
              </a:rPr>
              <a:t>ác </a:t>
            </a:r>
            <a:r>
              <a:rPr lang="vi-VN" sz="2800">
                <a:solidFill>
                  <a:schemeClr val="accent1">
                    <a:lumMod val="50000"/>
                  </a:schemeClr>
                </a:solidFill>
                <a:latin typeface="Times New Roman" panose="02020603050405020304" pitchFamily="18" charset="0"/>
                <a:cs typeface="Times New Roman" panose="02020603050405020304" pitchFamily="18" charset="0"/>
              </a:rPr>
              <a:t>biến n, a, b đang hoạt động </a:t>
            </a:r>
            <a:r>
              <a:rPr lang="en-US" sz="2800" smtClean="0">
                <a:solidFill>
                  <a:schemeClr val="accent1">
                    <a:lumMod val="50000"/>
                  </a:schemeClr>
                </a:solidFill>
                <a:latin typeface="Times New Roman" panose="02020603050405020304" pitchFamily="18" charset="0"/>
                <a:cs typeface="Times New Roman" panose="02020603050405020304" pitchFamily="18" charset="0"/>
              </a:rPr>
              <a:t>trong hàm</a:t>
            </a:r>
          </a:p>
          <a:p>
            <a:pPr algn="just"/>
            <a:endParaRPr lang="en-US" sz="2800">
              <a:solidFill>
                <a:schemeClr val="accent1">
                  <a:lumMod val="50000"/>
                </a:schemeClr>
              </a:solidFill>
              <a:latin typeface="Times New Roman" panose="02020603050405020304" pitchFamily="18" charset="0"/>
              <a:cs typeface="Times New Roman" panose="02020603050405020304" pitchFamily="18" charset="0"/>
            </a:endParaRPr>
          </a:p>
          <a:p>
            <a:pPr algn="just"/>
            <a:r>
              <a:rPr lang="en-US" sz="2800">
                <a:solidFill>
                  <a:schemeClr val="accent1">
                    <a:lumMod val="50000"/>
                  </a:schemeClr>
                </a:solidFill>
                <a:latin typeface="Times New Roman" panose="02020603050405020304" pitchFamily="18" charset="0"/>
                <a:cs typeface="Times New Roman" panose="02020603050405020304" pitchFamily="18" charset="0"/>
              </a:rPr>
              <a:t>C</a:t>
            </a:r>
            <a:r>
              <a:rPr lang="vi-VN" sz="2800" smtClean="0">
                <a:solidFill>
                  <a:schemeClr val="accent1">
                    <a:lumMod val="50000"/>
                  </a:schemeClr>
                </a:solidFill>
                <a:latin typeface="Times New Roman" panose="02020603050405020304" pitchFamily="18" charset="0"/>
                <a:cs typeface="Times New Roman" panose="02020603050405020304" pitchFamily="18" charset="0"/>
              </a:rPr>
              <a:t>ác </a:t>
            </a:r>
            <a:r>
              <a:rPr lang="vi-VN" sz="2800">
                <a:solidFill>
                  <a:schemeClr val="accent1">
                    <a:lumMod val="50000"/>
                  </a:schemeClr>
                </a:solidFill>
                <a:latin typeface="Times New Roman" panose="02020603050405020304" pitchFamily="18" charset="0"/>
                <a:cs typeface="Times New Roman" panose="02020603050405020304" pitchFamily="18" charset="0"/>
              </a:rPr>
              <a:t>biến bên ngoài hàm a,b </a:t>
            </a:r>
            <a:endParaRPr lang="en-US" sz="280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flipH="1" flipV="1">
            <a:off x="4127158" y="3534032"/>
            <a:ext cx="1695719" cy="240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767914" y="4917989"/>
            <a:ext cx="2891480" cy="161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693774" y="5079954"/>
            <a:ext cx="2965620" cy="208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030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224" t="59292" r="48370" b="15233"/>
          <a:stretch/>
        </p:blipFill>
        <p:spPr>
          <a:xfrm>
            <a:off x="230658" y="345990"/>
            <a:ext cx="11516499" cy="3286898"/>
          </a:xfrm>
          <a:prstGeom prst="rect">
            <a:avLst/>
          </a:prstGeom>
          <a:ln>
            <a:solidFill>
              <a:schemeClr val="tx2">
                <a:lumMod val="25000"/>
                <a:lumOff val="75000"/>
              </a:schemeClr>
            </a:solidFill>
          </a:ln>
        </p:spPr>
      </p:pic>
      <p:sp>
        <p:nvSpPr>
          <p:cNvPr id="7" name="Rectangle 6"/>
          <p:cNvSpPr/>
          <p:nvPr/>
        </p:nvSpPr>
        <p:spPr>
          <a:xfrm>
            <a:off x="263608" y="4269750"/>
            <a:ext cx="4654381" cy="1083374"/>
          </a:xfrm>
          <a:prstGeom prst="rect">
            <a:avLst/>
          </a:prstGeom>
        </p:spPr>
        <p:txBody>
          <a:bodyPr wrap="square">
            <a:spAutoFit/>
          </a:bodyPr>
          <a:lstStyle/>
          <a:p>
            <a:pPr algn="just">
              <a:lnSpc>
                <a:spcPct val="115000"/>
              </a:lnSpc>
              <a:spcAft>
                <a:spcPts val="0"/>
              </a:spcAft>
            </a:pP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Sau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khi chạy hàm, các biến a, b vẫn không thay </a:t>
            </a: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đổi giá trị</a:t>
            </a:r>
            <a:endPar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6236043" y="4805025"/>
            <a:ext cx="5955957" cy="548099"/>
          </a:xfrm>
          <a:prstGeom prst="rect">
            <a:avLst/>
          </a:prstGeom>
        </p:spPr>
        <p:txBody>
          <a:bodyPr wrap="square">
            <a:spAutoFit/>
          </a:bodyPr>
          <a:lstStyle/>
          <a:p>
            <a:pPr algn="just">
              <a:lnSpc>
                <a:spcPct val="115000"/>
              </a:lnSpc>
              <a:spcAft>
                <a:spcPts val="0"/>
              </a:spcAft>
            </a:pP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Biến n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gọi bên ngoài hàm </a:t>
            </a: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sẽ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bị báo lỗi</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H="1" flipV="1">
            <a:off x="1161535" y="1989439"/>
            <a:ext cx="518984" cy="22803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flipV="1">
            <a:off x="2817341" y="3163330"/>
            <a:ext cx="4720281" cy="1648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2652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02011" y="1743476"/>
            <a:ext cx="6096000" cy="2530180"/>
          </a:xfrm>
          <a:prstGeom prst="rect">
            <a:avLst/>
          </a:prstGeom>
        </p:spPr>
        <p:txBody>
          <a:bodyPr>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Như vậy: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CC0000"/>
                </a:solidFill>
                <a:latin typeface="Times New Roman" panose="02020603050405020304" pitchFamily="18" charset="0"/>
                <a:ea typeface="Times New Roman" panose="02020603050405020304" pitchFamily="18" charset="0"/>
                <a:cs typeface="Times New Roman" panose="02020603050405020304" pitchFamily="18" charset="0"/>
              </a:rPr>
              <a:t>Trong Python tất cả các biển khai báo bên trong hàm đều có tính đ</a:t>
            </a:r>
            <a:r>
              <a:rPr lang="vi-VN" sz="2800">
                <a:solidFill>
                  <a:srgbClr val="CC0000"/>
                </a:solidFill>
                <a:latin typeface="Times New Roman" panose="02020603050405020304" pitchFamily="18" charset="0"/>
                <a:ea typeface="Times New Roman" panose="02020603050405020304" pitchFamily="18" charset="0"/>
                <a:cs typeface="Times New Roman" panose="02020603050405020304" pitchFamily="18" charset="0"/>
              </a:rPr>
              <a:t>ị</a:t>
            </a:r>
            <a:r>
              <a:rPr lang="en-US" sz="2800">
                <a:solidFill>
                  <a:srgbClr val="CC0000"/>
                </a:solidFill>
                <a:latin typeface="Times New Roman" panose="02020603050405020304" pitchFamily="18" charset="0"/>
                <a:ea typeface="Times New Roman" panose="02020603050405020304" pitchFamily="18" charset="0"/>
                <a:cs typeface="Times New Roman" panose="02020603050405020304" pitchFamily="18" charset="0"/>
              </a:rPr>
              <a:t>a phương (cục bộ), không có hiệu lực ở bên ngoài hàm.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5208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635" y="1658645"/>
            <a:ext cx="10939849" cy="4918269"/>
          </a:xfrm>
          <a:prstGeom prst="rect">
            <a:avLst/>
          </a:prstGeom>
        </p:spPr>
        <p:txBody>
          <a:bodyPr wrap="square">
            <a:spAutoFit/>
          </a:bodyPr>
          <a:lstStyle/>
          <a:p>
            <a:pPr marR="211455">
              <a:lnSpc>
                <a:spcPct val="115000"/>
              </a:lnSpc>
              <a:spcAft>
                <a:spcPts val="0"/>
              </a:spcAft>
            </a:pPr>
            <a:r>
              <a:rPr lang="en-US" sz="2800" b="1">
                <a:solidFill>
                  <a:srgbClr val="00CC99"/>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Giả sử có các lệnh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 b - 1, 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def</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f(a, b):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a+b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180340" marR="211455">
              <a:lnSpc>
                <a:spcPct val="115000"/>
              </a:lnSpc>
              <a:spcAft>
                <a:spcPts val="0"/>
              </a:spcAft>
            </a:pP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b = b</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180340" marR="211455">
              <a:lnSpc>
                <a:spcPct val="115000"/>
              </a:lnSpc>
              <a:spcAft>
                <a:spcPts val="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return</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 + b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Giá trị của a, b bằng bao nhiêu sau khi thực hiện lệnh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a) f(1, 2)          b) f(10, 20)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a:solidFill>
                  <a:srgbClr val="00CC99"/>
                </a:solidFill>
                <a:latin typeface="Times New Roman" panose="02020603050405020304" pitchFamily="18" charset="0"/>
                <a:ea typeface="Times New Roman" panose="02020603050405020304" pitchFamily="18" charset="0"/>
              </a:rPr>
              <a:t>2.</a:t>
            </a:r>
            <a:r>
              <a:rPr lang="en-US" sz="2800">
                <a:solidFill>
                  <a:srgbClr val="001A33"/>
                </a:solidFill>
                <a:latin typeface="Times New Roman" panose="02020603050405020304" pitchFamily="18" charset="0"/>
                <a:ea typeface="Times New Roman" panose="02020603050405020304" pitchFamily="18" charset="0"/>
              </a:rPr>
              <a:t> Ta có thể khai báo một biển bên trong hàm trùng tên với biến đã khai báo trước đó bên ngoài hàm không?</a:t>
            </a:r>
            <a:endParaRPr lang="en-US" sz="2800"/>
          </a:p>
        </p:txBody>
      </p:sp>
      <p:pic>
        <p:nvPicPr>
          <p:cNvPr id="1026" name="Picture 2" descr="XỬ LÝ NHANH CÁC CÂU HỎI PHỎNG VẤN TIẾNG 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602" y="0"/>
            <a:ext cx="2389917" cy="208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10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6465" y="257938"/>
            <a:ext cx="10726206" cy="678327"/>
          </a:xfrm>
          <a:prstGeom prst="rect">
            <a:avLst/>
          </a:prstGeom>
        </p:spPr>
        <p:txBody>
          <a:bodyPr wrap="none">
            <a:spAutoFit/>
          </a:bodyPr>
          <a:lstStyle/>
          <a:p>
            <a:pPr marR="211455" algn="just">
              <a:lnSpc>
                <a:spcPct val="115000"/>
              </a:lnSpc>
              <a:spcAft>
                <a:spcPts val="0"/>
              </a:spcAft>
            </a:pPr>
            <a:r>
              <a:rPr lang="en-US" sz="3600" b="1">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rPr>
              <a:t>2. PHẠM VI CỦA BI</a:t>
            </a:r>
            <a:r>
              <a:rPr lang="vi-VN" sz="3600" b="1">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rPr>
              <a:t>Ế</a:t>
            </a:r>
            <a:r>
              <a:rPr lang="en-US" sz="3600" b="1">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rPr>
              <a:t>N KHAI BÁO NGOÀI HÀM </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856465" y="1320534"/>
            <a:ext cx="10264616" cy="5047536"/>
          </a:xfrm>
          <a:prstGeom prst="rect">
            <a:avLst/>
          </a:prstGeom>
        </p:spPr>
        <p:txBody>
          <a:bodyPr wrap="square">
            <a:spAutoFit/>
          </a:bodyPr>
          <a:lstStyle/>
          <a:p>
            <a:pPr marR="211455" algn="just">
              <a:lnSpc>
                <a:spcPct val="115000"/>
              </a:lnSpc>
              <a:spcAft>
                <a:spcPts val="0"/>
              </a:spcAft>
              <a:tabLst>
                <a:tab pos="2783205" algn="l"/>
              </a:tabLst>
            </a:pPr>
            <a:r>
              <a:rPr lang="vi-VN" sz="280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Biến khai báo bên ngoài hàm không có tác dụng bên trong hàm.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1F3864"/>
                </a:solidFill>
                <a:latin typeface="Times New Roman" panose="02020603050405020304" pitchFamily="18" charset="0"/>
                <a:ea typeface="Times New Roman" panose="02020603050405020304" pitchFamily="18" charset="0"/>
                <a:cs typeface="Times New Roman" panose="02020603050405020304" pitchFamily="18" charset="0"/>
              </a:rPr>
              <a:t>def </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f(n):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t = n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a:solidFill>
                  <a:srgbClr val="1F3864"/>
                </a:solidFill>
                <a:latin typeface="Times New Roman" panose="02020603050405020304" pitchFamily="18" charset="0"/>
                <a:ea typeface="Times New Roman" panose="02020603050405020304" pitchFamily="18" charset="0"/>
                <a:cs typeface="Times New Roman" panose="02020603050405020304" pitchFamily="18" charset="0"/>
              </a:rPr>
              <a:t>            return</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fr-FR"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t </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a:t>
            </a:r>
            <a:r>
              <a:rPr lang="fr-FR"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a:t>
            </a:r>
            <a:r>
              <a:rPr lang="fr-FR"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f(5)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fr-FR"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97226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8357" y="1575935"/>
            <a:ext cx="6993924" cy="4016484"/>
          </a:xfrm>
          <a:prstGeom prst="rect">
            <a:avLst/>
          </a:prstGeom>
        </p:spPr>
        <p:txBody>
          <a:bodyPr wrap="square">
            <a:spAutoFit/>
          </a:bodyPr>
          <a:lstStyle/>
          <a:p>
            <a:pPr marR="211455" algn="just">
              <a:spcBef>
                <a:spcPts val="1200"/>
              </a:spcBef>
              <a:spcAft>
                <a:spcPts val="1200"/>
              </a:spcAft>
              <a:tabLst>
                <a:tab pos="2783205" algn="l"/>
              </a:tabLst>
            </a:pPr>
            <a:r>
              <a:rPr lang="vi-VN" sz="280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Bên trong hàm có thể truy cập để sử dụng giá trị của biến đã khai báo trước đó ở bên ngoài hàm.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gn="just">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1F3864"/>
                </a:solidFill>
                <a:latin typeface="Times New Roman" panose="02020603050405020304" pitchFamily="18" charset="0"/>
                <a:ea typeface="Times New Roman" panose="02020603050405020304" pitchFamily="18" charset="0"/>
                <a:cs typeface="Times New Roman" panose="02020603050405020304" pitchFamily="18" charset="0"/>
              </a:rPr>
              <a:t>def</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f(a, b):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gn="just">
              <a:lnSpc>
                <a:spcPct val="115000"/>
              </a:lnSpc>
              <a:spcAft>
                <a:spcPts val="0"/>
              </a:spcAft>
            </a:pPr>
            <a:r>
              <a:rPr lang="en-US" sz="2800">
                <a:solidFill>
                  <a:srgbClr val="1F3864"/>
                </a:solidFill>
                <a:latin typeface="Times New Roman" panose="02020603050405020304" pitchFamily="18" charset="0"/>
                <a:ea typeface="Times New Roman" panose="02020603050405020304" pitchFamily="18" charset="0"/>
                <a:cs typeface="Times New Roman" panose="02020603050405020304" pitchFamily="18" charset="0"/>
              </a:rPr>
              <a:t>          return</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b + 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gn="just">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N</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gn="just">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f(1, 2)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5042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1881" y="661727"/>
            <a:ext cx="7949514" cy="5998565"/>
          </a:xfrm>
          <a:prstGeom prst="rect">
            <a:avLst/>
          </a:prstGeom>
        </p:spPr>
        <p:txBody>
          <a:bodyPr wrap="square">
            <a:spAutoFit/>
          </a:bodyPr>
          <a:lstStyle/>
          <a:p>
            <a:pPr algn="just">
              <a:spcBef>
                <a:spcPts val="1200"/>
              </a:spcBef>
              <a:spcAft>
                <a:spcPts val="120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Lưu ý:</a:t>
            </a:r>
            <a:r>
              <a:rPr lang="vi-VN" sz="2800">
                <a:latin typeface="Times New Roman" panose="02020603050405020304" pitchFamily="18" charset="0"/>
                <a:ea typeface="Times New Roman" panose="02020603050405020304" pitchFamily="18" charset="0"/>
                <a:cs typeface="Times New Roman" panose="02020603050405020304" pitchFamily="18" charset="0"/>
              </a:rPr>
              <a:t> nếu muốn biến bên ngoài vẫn có tác dụng bên trong hàm thì chỉ cần khai báo lại biến này bên trong hàm với từ khóa </a:t>
            </a:r>
            <a:r>
              <a:rPr lang="vi-VN" sz="2800" b="1">
                <a:latin typeface="Times New Roman" panose="02020603050405020304" pitchFamily="18" charset="0"/>
                <a:ea typeface="Times New Roman" panose="02020603050405020304" pitchFamily="18" charset="0"/>
                <a:cs typeface="Times New Roman" panose="02020603050405020304" pitchFamily="18" charset="0"/>
              </a:rPr>
              <a:t>global</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a:t>
            </a:r>
            <a:r>
              <a:rPr lang="vi-VN" sz="2800">
                <a:latin typeface="Times New Roman" panose="02020603050405020304" pitchFamily="18" charset="0"/>
                <a:ea typeface="Times New Roman" panose="02020603050405020304" pitchFamily="18" charset="0"/>
                <a:cs typeface="Times New Roman" panose="02020603050405020304" pitchFamily="18" charset="0"/>
              </a:rPr>
              <a:t>   f(n)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global</a:t>
            </a:r>
            <a:r>
              <a:rPr lang="vi-VN" sz="2800">
                <a:latin typeface="Times New Roman" panose="02020603050405020304" pitchFamily="18" charset="0"/>
                <a:ea typeface="Times New Roman" panose="02020603050405020304" pitchFamily="18" charset="0"/>
                <a:cs typeface="Times New Roman" panose="02020603050405020304" pitchFamily="18" charset="0"/>
              </a:rPr>
              <a:t>  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t  =  2*n  </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return</a:t>
            </a:r>
            <a:r>
              <a:rPr lang="vi-VN" sz="2800">
                <a:latin typeface="Times New Roman" panose="02020603050405020304" pitchFamily="18" charset="0"/>
                <a:ea typeface="Times New Roman" panose="02020603050405020304" pitchFamily="18" charset="0"/>
                <a:cs typeface="Times New Roman" panose="02020603050405020304" pitchFamily="18" charset="0"/>
              </a:rPr>
              <a:t>  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vi-VN" sz="2800">
                <a:latin typeface="Times New Roman" panose="02020603050405020304" pitchFamily="18" charset="0"/>
                <a:ea typeface="Times New Roman" panose="02020603050405020304" pitchFamily="18" charset="0"/>
                <a:cs typeface="Times New Roman" panose="02020603050405020304" pitchFamily="18" charset="0"/>
              </a:rPr>
              <a:t>t  =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vi-VN" sz="2800">
                <a:latin typeface="Times New Roman" panose="02020603050405020304" pitchFamily="18" charset="0"/>
                <a:ea typeface="Times New Roman" panose="02020603050405020304" pitchFamily="18" charset="0"/>
                <a:cs typeface="Times New Roman" panose="02020603050405020304" pitchFamily="18" charset="0"/>
              </a:rPr>
              <a:t>f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vi-VN" sz="2800">
                <a:latin typeface="Times New Roman" panose="02020603050405020304" pitchFamily="18" charset="0"/>
                <a:ea typeface="Times New Roman" panose="02020603050405020304" pitchFamily="18" charset="0"/>
                <a:cs typeface="Times New Roman" panose="02020603050405020304" pitchFamily="18" charset="0"/>
              </a:rPr>
              <a:t>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50954172"/>
      </p:ext>
    </p:extLst>
  </p:cSld>
  <p:clrMapOvr>
    <a:masterClrMapping/>
  </p:clrMapOvr>
</p:sld>
</file>

<file path=ppt/theme/theme1.xml><?xml version="1.0" encoding="utf-8"?>
<a:theme xmlns:a="http://schemas.openxmlformats.org/drawingml/2006/main" name="1_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Custom 7">
      <a:majorFont>
        <a:latin typeface="Source Sans Pro "/>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6292DCC9-928C-4FAE-A49E-0F1AC6C10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AAD304-2F93-484D-AB63-54EA4F7407AA}">
  <ds:schemaRefs>
    <ds:schemaRef ds:uri="http://schemas.microsoft.com/sharepoint/v3/contenttype/forms"/>
  </ds:schemaRefs>
</ds:datastoreItem>
</file>

<file path=customXml/itemProps3.xml><?xml version="1.0" encoding="utf-8"?>
<ds:datastoreItem xmlns:ds="http://schemas.openxmlformats.org/officeDocument/2006/customXml" ds:itemID="{D69C5E83-33D9-4150-939F-50A6208AC3A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Funky shapes design</Template>
  <TotalTime>607</TotalTime>
  <Words>1247</Words>
  <PresentationFormat>Widescreen</PresentationFormat>
  <Paragraphs>99</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Source Sans Pro</vt:lpstr>
      <vt:lpstr>Source Sans Pro </vt:lpstr>
      <vt:lpstr>Source Sans Pro SemiBold</vt:lpstr>
      <vt:lpstr>Times New Roman</vt:lpstr>
      <vt:lpstr>1_FunkyShapesVTI</vt:lpstr>
      <vt:lpstr>BÀI 28 PHẠM VI CỦA BIẾN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TOPIC 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2022-01-16T09:26:58Z</dcterms:created>
  <dcterms:modified xsi:type="dcterms:W3CDTF">2022-04-05T06:52:10Z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