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6" r:id="rId3"/>
    <p:sldId id="318" r:id="rId4"/>
    <p:sldId id="319" r:id="rId5"/>
    <p:sldId id="320" r:id="rId6"/>
    <p:sldId id="322" r:id="rId7"/>
    <p:sldId id="323" r:id="rId8"/>
    <p:sldId id="324" r:id="rId9"/>
    <p:sldId id="326" r:id="rId10"/>
    <p:sldId id="325" r:id="rId11"/>
    <p:sldId id="327" r:id="rId12"/>
    <p:sldId id="328" r:id="rId13"/>
    <p:sldId id="329" r:id="rId14"/>
    <p:sldId id="330" r:id="rId15"/>
    <p:sldId id="302" r:id="rId16"/>
    <p:sldId id="303" r:id="rId17"/>
    <p:sldId id="307" r:id="rId18"/>
    <p:sldId id="337" r:id="rId19"/>
    <p:sldId id="313" r:id="rId20"/>
    <p:sldId id="314" r:id="rId21"/>
    <p:sldId id="304" r:id="rId22"/>
    <p:sldId id="305" r:id="rId23"/>
    <p:sldId id="306" r:id="rId24"/>
    <p:sldId id="312" r:id="rId25"/>
    <p:sldId id="316" r:id="rId26"/>
    <p:sldId id="338" r:id="rId27"/>
    <p:sldId id="308" r:id="rId28"/>
    <p:sldId id="309" r:id="rId29"/>
    <p:sldId id="310" r:id="rId3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32" autoAdjust="0"/>
    <p:restoredTop sz="94660"/>
  </p:normalViewPr>
  <p:slideViewPr>
    <p:cSldViewPr snapToGrid="0">
      <p:cViewPr>
        <p:scale>
          <a:sx n="42" d="100"/>
          <a:sy n="42" d="100"/>
        </p:scale>
        <p:origin x="727" y="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8A6C6-7176-4D1D-8C45-A94D0747F4B2}" type="datetimeFigureOut">
              <a:rPr lang="vi-VN" smtClean="0"/>
              <a:t>05/10/2020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D2D80-8EEC-408C-8C40-9019176A0B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8101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8A6C6-7176-4D1D-8C45-A94D0747F4B2}" type="datetimeFigureOut">
              <a:rPr lang="vi-VN" smtClean="0"/>
              <a:t>05/10/2020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D2D80-8EEC-408C-8C40-9019176A0B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2150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8A6C6-7176-4D1D-8C45-A94D0747F4B2}" type="datetimeFigureOut">
              <a:rPr lang="vi-VN" smtClean="0"/>
              <a:t>05/10/2020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D2D80-8EEC-408C-8C40-9019176A0B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3071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8A6C6-7176-4D1D-8C45-A94D0747F4B2}" type="datetimeFigureOut">
              <a:rPr lang="vi-VN" smtClean="0"/>
              <a:t>05/10/2020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D2D80-8EEC-408C-8C40-9019176A0B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7954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8A6C6-7176-4D1D-8C45-A94D0747F4B2}" type="datetimeFigureOut">
              <a:rPr lang="vi-VN" smtClean="0"/>
              <a:t>05/10/2020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D2D80-8EEC-408C-8C40-9019176A0B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0141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8A6C6-7176-4D1D-8C45-A94D0747F4B2}" type="datetimeFigureOut">
              <a:rPr lang="vi-VN" smtClean="0"/>
              <a:t>05/10/2020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D2D80-8EEC-408C-8C40-9019176A0B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6335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8A6C6-7176-4D1D-8C45-A94D0747F4B2}" type="datetimeFigureOut">
              <a:rPr lang="vi-VN" smtClean="0"/>
              <a:t>05/10/2020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D2D80-8EEC-408C-8C40-9019176A0B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7319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8A6C6-7176-4D1D-8C45-A94D0747F4B2}" type="datetimeFigureOut">
              <a:rPr lang="vi-VN" smtClean="0"/>
              <a:t>05/10/2020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D2D80-8EEC-408C-8C40-9019176A0B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7067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8A6C6-7176-4D1D-8C45-A94D0747F4B2}" type="datetimeFigureOut">
              <a:rPr lang="vi-VN" smtClean="0"/>
              <a:t>05/10/2020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D2D80-8EEC-408C-8C40-9019176A0B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5105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8A6C6-7176-4D1D-8C45-A94D0747F4B2}" type="datetimeFigureOut">
              <a:rPr lang="vi-VN" smtClean="0"/>
              <a:t>05/10/2020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D2D80-8EEC-408C-8C40-9019176A0B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5017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8A6C6-7176-4D1D-8C45-A94D0747F4B2}" type="datetimeFigureOut">
              <a:rPr lang="vi-VN" smtClean="0"/>
              <a:t>05/10/2020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D2D80-8EEC-408C-8C40-9019176A0B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1452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8A6C6-7176-4D1D-8C45-A94D0747F4B2}" type="datetimeFigureOut">
              <a:rPr lang="vi-VN" smtClean="0"/>
              <a:t>05/10/2020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7D2D80-8EEC-408C-8C40-9019176A0B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912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614" y="198782"/>
            <a:ext cx="11402170" cy="4142629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2: 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LƯỢC MĨ THUẬT VIỆT NAM 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THỜI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LÊ</a:t>
            </a:r>
            <a:b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1)</a:t>
            </a:r>
            <a:endParaRPr lang="vi-VN" sz="5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0977" y="4866296"/>
            <a:ext cx="9144000" cy="1655762"/>
          </a:xfrm>
        </p:spPr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793509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152" y="87465"/>
            <a:ext cx="11210677" cy="585456"/>
          </a:xfrm>
        </p:spPr>
        <p:txBody>
          <a:bodyPr>
            <a:norm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CHÙA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BÚT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THÁP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NÉT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CỔ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KÍNH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TRANG NGHIÊM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8414" y="596349"/>
            <a:ext cx="8189576" cy="614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6320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171" y="532606"/>
            <a:ext cx="3371353" cy="1325563"/>
          </a:xfrm>
        </p:spPr>
        <p:txBody>
          <a:bodyPr>
            <a:normAutofit fontScale="90000"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HÀNH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LANG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CHÙA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BÚT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THÁP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6524" y="218460"/>
            <a:ext cx="8529035" cy="639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7912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02733"/>
            <a:ext cx="10515600" cy="44590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ĐÌNH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BẢNG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BẮC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NINH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7468" y="548641"/>
            <a:ext cx="8597061" cy="614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333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096" y="500062"/>
            <a:ext cx="2708082" cy="1325563"/>
          </a:xfrm>
        </p:spPr>
        <p:txBody>
          <a:bodyPr>
            <a:norm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ĐÌNH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BẢNG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BẮC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NINH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7" y="200570"/>
            <a:ext cx="8542618" cy="640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917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661" y="699080"/>
            <a:ext cx="2231003" cy="1325563"/>
          </a:xfrm>
        </p:spPr>
        <p:txBody>
          <a:bodyPr/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ĐÌNH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BẢNG</a:t>
            </a: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62085" y="210510"/>
            <a:ext cx="8644384" cy="648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7510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14983"/>
            <a:ext cx="3415748" cy="1325563"/>
          </a:xfrm>
        </p:spPr>
        <p:txBody>
          <a:bodyPr>
            <a:norm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ĐÌNH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BẢNG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57944"/>
            <a:ext cx="8764592" cy="657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745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4537"/>
            <a:ext cx="10515600" cy="36639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ĐÌNH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QUYẾN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HÀ TÂY</a:t>
            </a: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055" y="564543"/>
            <a:ext cx="9610621" cy="615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317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237" y="0"/>
            <a:ext cx="7606085" cy="573129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ĐÌNH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QUYẾN</a:t>
            </a: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4556" y="492982"/>
            <a:ext cx="10867128" cy="610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8560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0101" y="-2130950"/>
            <a:ext cx="11402170" cy="4142629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2: 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LƯỢC MĨ THUẬT VIỆT NAM 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THỜI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LÊ</a:t>
            </a:r>
            <a:b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1)</a:t>
            </a:r>
            <a:endParaRPr lang="vi-VN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1176" y="2099242"/>
            <a:ext cx="11513487" cy="1947972"/>
          </a:xfrm>
        </p:spPr>
        <p:txBody>
          <a:bodyPr>
            <a:noAutofit/>
          </a:bodyPr>
          <a:lstStyle/>
          <a:p>
            <a:pPr algn="l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TÌM HIỂU MĨ THUẬT VIỆT NAM THỜI LÊ (từ thế kỉ XV đến đầu thế kỉ XVIII):</a:t>
            </a:r>
          </a:p>
          <a:p>
            <a:pPr algn="l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1.1. Nghệ thuật kiến trúc:</a:t>
            </a:r>
          </a:p>
          <a:p>
            <a:pPr algn="l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1.2. Nghệ thuật điêu khắc và chạm khắc trang trí: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9168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347" y="4245361"/>
            <a:ext cx="4746929" cy="708301"/>
          </a:xfrm>
        </p:spPr>
        <p:txBody>
          <a:bodyPr>
            <a:normAutofit fontScale="90000"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PHẬT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BÀ QUAN ÂM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NGHÌN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MẮT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NGHÌN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TAY –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CHÙA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BÚT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THÁP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BẮC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NINH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78837" y="271663"/>
            <a:ext cx="4941999" cy="658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4426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0101" y="-2130950"/>
            <a:ext cx="11402170" cy="4142629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2: 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LƯỢC MĨ THUẬT VIỆT NAM 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THỜI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LÊ</a:t>
            </a:r>
            <a:b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1)</a:t>
            </a:r>
            <a:endParaRPr lang="vi-VN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1176" y="2099242"/>
            <a:ext cx="11513487" cy="1947972"/>
          </a:xfrm>
        </p:spPr>
        <p:txBody>
          <a:bodyPr>
            <a:noAutofit/>
          </a:bodyPr>
          <a:lstStyle/>
          <a:p>
            <a:pPr algn="l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TÌM HIỂU MĨ THUẬT VIỆT NAM THỜI LÊ (từ thế kỉ XV đến đầu thế kỉ XVIII):</a:t>
            </a:r>
          </a:p>
          <a:p>
            <a:pPr algn="l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1.1. Nghệ thuật kiến trúc: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1605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767" y="126586"/>
            <a:ext cx="11680466" cy="5492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TƯỢNG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PHẬT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BÀ QUAN ÂM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NGHÌN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MẮT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NGHÌN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TAY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356" y="675861"/>
            <a:ext cx="8839288" cy="597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9706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8636"/>
            <a:ext cx="10515600" cy="49361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KHẮC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GỖ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ĐÌNH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QUYẾN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9613" y="612252"/>
            <a:ext cx="9077914" cy="601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0856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0683"/>
            <a:ext cx="10515600" cy="573129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CHẠM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KHẮC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GỖ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ĐÌNH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QUYẾN</a:t>
            </a: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1290" y="620201"/>
            <a:ext cx="9038286" cy="599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287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8635"/>
            <a:ext cx="10515600" cy="46181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CHẠM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KHẮC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GỖ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ĐÌNH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QUYẾN</a:t>
            </a: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4662" y="580446"/>
            <a:ext cx="9024914" cy="608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874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4781"/>
            <a:ext cx="10515600" cy="50156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CHẠM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KHẮC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GỖ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CHÙA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KEO</a:t>
            </a: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9402" y="596348"/>
            <a:ext cx="9284371" cy="617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9579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46" y="1088695"/>
            <a:ext cx="2517250" cy="1325563"/>
          </a:xfrm>
        </p:spPr>
        <p:txBody>
          <a:bodyPr>
            <a:normAutofit fontScale="90000"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CHẠM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KHẮC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GỖ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CHÙA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KEO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3898" y="341905"/>
            <a:ext cx="9509902" cy="63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3144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0101" y="-2130950"/>
            <a:ext cx="11402170" cy="4142629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2: 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LƯỢC MĨ THUẬT VIỆT NAM 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THỜI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LÊ</a:t>
            </a:r>
            <a:b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1)</a:t>
            </a:r>
            <a:endParaRPr lang="vi-VN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1176" y="2099242"/>
            <a:ext cx="11513487" cy="1947972"/>
          </a:xfrm>
        </p:spPr>
        <p:txBody>
          <a:bodyPr>
            <a:noAutofit/>
          </a:bodyPr>
          <a:lstStyle/>
          <a:p>
            <a:pPr algn="l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TÌM HIỂU MĨ THUẬT VIỆT NAM THỜI LÊ (từ thế kỉ XV đến đầu thế kỉ XVIII):</a:t>
            </a:r>
          </a:p>
          <a:p>
            <a:pPr algn="l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1.1. Nghệ thuật kiến trúc:</a:t>
            </a:r>
          </a:p>
          <a:p>
            <a:pPr algn="l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1.2. Nghệ thuật điêu khắc và chạm khắc trang trí:</a:t>
            </a:r>
          </a:p>
          <a:p>
            <a:pPr algn="l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1.3. Nghệ thuật gốm:</a:t>
            </a:r>
            <a:endParaRPr lang="vi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7468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414" y="22983"/>
            <a:ext cx="10515600" cy="1325563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ĐỒ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GỐM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THỜI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LÊ</a:t>
            </a: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0784" y="1412157"/>
            <a:ext cx="4416608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067" y="187374"/>
            <a:ext cx="4214191" cy="651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842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27151" y="3646052"/>
            <a:ext cx="5280019" cy="28978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8358" y="-52137"/>
            <a:ext cx="3698189" cy="36981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384" y="0"/>
            <a:ext cx="4564880" cy="3407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671" y="3478073"/>
            <a:ext cx="5081728" cy="323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9172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47240" y="564543"/>
            <a:ext cx="5675422" cy="47389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77" y="1987825"/>
            <a:ext cx="5309111" cy="322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1746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3663" y="993913"/>
            <a:ext cx="2660374" cy="541324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CHÙA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KEO</a:t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VŨ THƯ –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THÁI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BÌNH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6041" y="127221"/>
            <a:ext cx="9945959" cy="661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7278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784" y="-263028"/>
            <a:ext cx="10515600" cy="1325563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CHÙA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KEO – VŨ THƯ –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THÁI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BÌNH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8680" y="763326"/>
            <a:ext cx="10516924" cy="591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664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878" y="1446502"/>
            <a:ext cx="1515386" cy="1325563"/>
          </a:xfrm>
        </p:spPr>
        <p:txBody>
          <a:bodyPr>
            <a:normAutofit fontScale="90000"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CHÙA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KEO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9221" y="151075"/>
            <a:ext cx="9749144" cy="648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9917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998" y="237904"/>
            <a:ext cx="2143539" cy="1325563"/>
          </a:xfrm>
        </p:spPr>
        <p:txBody>
          <a:bodyPr/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CHÙA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KEO</a:t>
            </a: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6881" y="237904"/>
            <a:ext cx="9522818" cy="632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0965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8391"/>
            <a:ext cx="10515600" cy="43795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GÁC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CHUÔNG –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CHÙA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KEO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1275" y="707667"/>
            <a:ext cx="10757230" cy="605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940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8879"/>
            <a:ext cx="10515600" cy="55722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CHÙA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BÚT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THÁP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BẮC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NINH</a:t>
            </a: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0968" y="636105"/>
            <a:ext cx="8110063" cy="608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7372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906" y="78878"/>
            <a:ext cx="11027797" cy="39024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KHUÔN VIÊN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TRƯỚC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CỬA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CHÙA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BÚT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THÁP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5826" y="469127"/>
            <a:ext cx="8219955" cy="624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020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318</Words>
  <PresentationFormat>Widescreen</PresentationFormat>
  <Paragraphs>36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Office Theme</vt:lpstr>
      <vt:lpstr>CHỦ ĐỀ 2:  SƠ LƯỢC MĨ THUẬT VIỆT NAM  THỜI LÊ (TIẾT 1)</vt:lpstr>
      <vt:lpstr>CHỦ ĐỀ 2:  SƠ LƯỢC MĨ THUẬT VIỆT NAM  THỜI LÊ (TIẾT 1)</vt:lpstr>
      <vt:lpstr>CHÙA KEO  VŨ THƯ – THÁI BÌNH</vt:lpstr>
      <vt:lpstr>CHÙA KEO – VŨ THƯ – THÁI BÌNH</vt:lpstr>
      <vt:lpstr>CHÙA KEO</vt:lpstr>
      <vt:lpstr>CHÙA KEO</vt:lpstr>
      <vt:lpstr>GÁC CHUÔNG – CHÙA KEO</vt:lpstr>
      <vt:lpstr>CHÙA BÚT THÁP – BẮC NINH</vt:lpstr>
      <vt:lpstr>KHUÔN VIÊN TRƯỚC CỬA CHÙA BÚT THÁP</vt:lpstr>
      <vt:lpstr>CHÙA BÚT THÁP VỚI NÉT CỔ KÍNH TRANG NGHIÊM</vt:lpstr>
      <vt:lpstr>HÀNH LANG CHÙA BÚT THÁP</vt:lpstr>
      <vt:lpstr>ĐÌNH BẢNG- BẮC NINH</vt:lpstr>
      <vt:lpstr>ĐÌNH BẢNG BẮC NINH</vt:lpstr>
      <vt:lpstr>ĐÌNH BẢNG</vt:lpstr>
      <vt:lpstr>ĐÌNH BẢNG</vt:lpstr>
      <vt:lpstr>ĐÌNH CHU QUYẾN – HÀ TÂY</vt:lpstr>
      <vt:lpstr>ĐÌNH CHU QUYẾN</vt:lpstr>
      <vt:lpstr>CHỦ ĐỀ 2:  SƠ LƯỢC MĨ THUẬT VIỆT NAM  THỜI LÊ (TIẾT 1)</vt:lpstr>
      <vt:lpstr>TƯỢNG PHẬT BÀ QUAN ÂM NGHÌN MẮT, NGHÌN TAY – CHÙA BÚT THÁP, BẮC NINH</vt:lpstr>
      <vt:lpstr>TƯỢNG PHẬT BÀ QUAN ÂM NGHÌN MẮT NGHÌN TAY</vt:lpstr>
      <vt:lpstr>CHẠM KHẮC GỖ ĐÌNH CHU QUYẾN</vt:lpstr>
      <vt:lpstr>CHẠM KHẮC GỖ ĐÌNH CHU QUYẾN</vt:lpstr>
      <vt:lpstr>CHẠM KHẮC GỖ ĐÌNH CHU QUYẾN</vt:lpstr>
      <vt:lpstr>CHẠM KHẮC GỖ CHÙA KEO</vt:lpstr>
      <vt:lpstr>CHẠM KHẮC GỖ CHÙA KEO</vt:lpstr>
      <vt:lpstr>CHỦ ĐỀ 2:  SƠ LƯỢC MĨ THUẬT VIỆT NAM  THỜI LÊ (TIẾT 1)</vt:lpstr>
      <vt:lpstr>ĐỒ GỐM THỜI LÊ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2017-09-10T08:44:53Z</dcterms:created>
  <dcterms:modified xsi:type="dcterms:W3CDTF">2020-10-05T14:32:12Z</dcterms:modified>
</cp:coreProperties>
</file>